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charts/chart3.xml" ContentType="application/vnd.openxmlformats-officedocument.drawingml.chart+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3.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charts/chart22.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3.xml" ContentType="application/vnd.openxmlformats-officedocument.drawingml.chart+xml"/>
  <Override PartName="/ppt/charts/style20.xml" ContentType="application/vnd.ms-office.chartstyle+xml"/>
  <Override PartName="/ppt/charts/colors20.xml" ContentType="application/vnd.ms-office.chartcolorstyl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charts/chart24.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5.xml" ContentType="application/vnd.openxmlformats-officedocument.drawingml.chart+xml"/>
  <Override PartName="/ppt/charts/style22.xml" ContentType="application/vnd.ms-office.chartstyle+xml"/>
  <Override PartName="/ppt/charts/colors22.xml" ContentType="application/vnd.ms-office.chartcolorstyl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14.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15.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16.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3"/>
  </p:notesMasterIdLst>
  <p:handoutMasterIdLst>
    <p:handoutMasterId r:id="rId54"/>
  </p:handoutMasterIdLst>
  <p:sldIdLst>
    <p:sldId id="519" r:id="rId2"/>
    <p:sldId id="582" r:id="rId3"/>
    <p:sldId id="672" r:id="rId4"/>
    <p:sldId id="690" r:id="rId5"/>
    <p:sldId id="591" r:id="rId6"/>
    <p:sldId id="698" r:id="rId7"/>
    <p:sldId id="699" r:id="rId8"/>
    <p:sldId id="595" r:id="rId9"/>
    <p:sldId id="613" r:id="rId10"/>
    <p:sldId id="717" r:id="rId11"/>
    <p:sldId id="716" r:id="rId12"/>
    <p:sldId id="715" r:id="rId13"/>
    <p:sldId id="653" r:id="rId14"/>
    <p:sldId id="709" r:id="rId15"/>
    <p:sldId id="710" r:id="rId16"/>
    <p:sldId id="711" r:id="rId17"/>
    <p:sldId id="712" r:id="rId18"/>
    <p:sldId id="692" r:id="rId19"/>
    <p:sldId id="713" r:id="rId20"/>
    <p:sldId id="714" r:id="rId21"/>
    <p:sldId id="694" r:id="rId22"/>
    <p:sldId id="691" r:id="rId23"/>
    <p:sldId id="697" r:id="rId24"/>
    <p:sldId id="707" r:id="rId25"/>
    <p:sldId id="693" r:id="rId26"/>
    <p:sldId id="696" r:id="rId27"/>
    <p:sldId id="718" r:id="rId28"/>
    <p:sldId id="267" r:id="rId29"/>
    <p:sldId id="673" r:id="rId30"/>
    <p:sldId id="675" r:id="rId31"/>
    <p:sldId id="676" r:id="rId32"/>
    <p:sldId id="680" r:id="rId33"/>
    <p:sldId id="677" r:id="rId34"/>
    <p:sldId id="678" r:id="rId35"/>
    <p:sldId id="681" r:id="rId36"/>
    <p:sldId id="679" r:id="rId37"/>
    <p:sldId id="682" r:id="rId38"/>
    <p:sldId id="684" r:id="rId39"/>
    <p:sldId id="686" r:id="rId40"/>
    <p:sldId id="687" r:id="rId41"/>
    <p:sldId id="685" r:id="rId42"/>
    <p:sldId id="689" r:id="rId43"/>
    <p:sldId id="656" r:id="rId44"/>
    <p:sldId id="720" r:id="rId45"/>
    <p:sldId id="700" r:id="rId46"/>
    <p:sldId id="701" r:id="rId47"/>
    <p:sldId id="702" r:id="rId48"/>
    <p:sldId id="705" r:id="rId49"/>
    <p:sldId id="719" r:id="rId50"/>
    <p:sldId id="708" r:id="rId51"/>
    <p:sldId id="607" r:id="rId52"/>
  </p:sldIdLst>
  <p:sldSz cx="12190413" cy="6858000"/>
  <p:notesSz cx="9144000" cy="6858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ila Sierra" initials="CS" lastIdx="1" clrIdx="0">
    <p:extLst>
      <p:ext uri="{19B8F6BF-5375-455C-9EA6-DF929625EA0E}">
        <p15:presenceInfo xmlns:p15="http://schemas.microsoft.com/office/powerpoint/2012/main" userId="2539b6bb0e58f8da" providerId="Windows Live"/>
      </p:ext>
    </p:extLst>
  </p:cmAuthor>
  <p:cmAuthor id="2" name="JhoSs Medina Macias" initials="JMM" lastIdx="1" clrIdx="1">
    <p:extLst>
      <p:ext uri="{19B8F6BF-5375-455C-9EA6-DF929625EA0E}">
        <p15:presenceInfo xmlns:p15="http://schemas.microsoft.com/office/powerpoint/2012/main" userId="c64cd8d6ee796c2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32F"/>
    <a:srgbClr val="FF9147"/>
    <a:srgbClr val="99FF99"/>
    <a:srgbClr val="CCFFCC"/>
    <a:srgbClr val="9900CC"/>
    <a:srgbClr val="CCCCFF"/>
    <a:srgbClr val="F9DD9F"/>
    <a:srgbClr val="FFCCCC"/>
    <a:srgbClr val="CC99FF"/>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85643" autoAdjust="0"/>
  </p:normalViewPr>
  <p:slideViewPr>
    <p:cSldViewPr>
      <p:cViewPr varScale="1">
        <p:scale>
          <a:sx n="63" d="100"/>
          <a:sy n="63" d="100"/>
        </p:scale>
        <p:origin x="948" y="60"/>
      </p:cViewPr>
      <p:guideLst>
        <p:guide orient="horz" pos="2160"/>
        <p:guide pos="3840"/>
      </p:guideLst>
    </p:cSldViewPr>
  </p:slideViewPr>
  <p:notesTextViewPr>
    <p:cViewPr>
      <p:scale>
        <a:sx n="1" d="1"/>
        <a:sy n="1" d="1"/>
      </p:scale>
      <p:origin x="0" y="0"/>
    </p:cViewPr>
  </p:notesTextViewPr>
  <p:sorterViewPr>
    <p:cViewPr>
      <p:scale>
        <a:sx n="20" d="100"/>
        <a:sy n="20" d="100"/>
      </p:scale>
      <p:origin x="0" y="0"/>
    </p:cViewPr>
  </p:sorterViewPr>
  <p:notesViewPr>
    <p:cSldViewPr>
      <p:cViewPr varScale="1">
        <p:scale>
          <a:sx n="53" d="100"/>
          <a:sy n="53" d="100"/>
        </p:scale>
        <p:origin x="-2856"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ila Sierra" userId="2539b6bb0e58f8da" providerId="LiveId" clId="{C89AA7AA-D0C4-4C55-99ED-898EAD47F733}"/>
    <pc:docChg chg="undo redo custSel addSld delSld modSld sldOrd modShowInfo">
      <pc:chgData name="Camila Sierra" userId="2539b6bb0e58f8da" providerId="LiveId" clId="{C89AA7AA-D0C4-4C55-99ED-898EAD47F733}" dt="2020-09-17T20:04:33.578" v="3392" actId="20577"/>
      <pc:docMkLst>
        <pc:docMk/>
      </pc:docMkLst>
      <pc:sldChg chg="modTransition">
        <pc:chgData name="Camila Sierra" userId="2539b6bb0e58f8da" providerId="LiveId" clId="{C89AA7AA-D0C4-4C55-99ED-898EAD47F733}" dt="2020-09-17T19:14:39.682" v="3361"/>
        <pc:sldMkLst>
          <pc:docMk/>
          <pc:sldMk cId="0" sldId="260"/>
        </pc:sldMkLst>
      </pc:sldChg>
      <pc:sldChg chg="modTransition">
        <pc:chgData name="Camila Sierra" userId="2539b6bb0e58f8da" providerId="LiveId" clId="{C89AA7AA-D0C4-4C55-99ED-898EAD47F733}" dt="2020-09-17T19:14:39.682" v="3361"/>
        <pc:sldMkLst>
          <pc:docMk/>
          <pc:sldMk cId="1748475437" sldId="519"/>
        </pc:sldMkLst>
      </pc:sldChg>
      <pc:sldChg chg="modSp modTransition">
        <pc:chgData name="Camila Sierra" userId="2539b6bb0e58f8da" providerId="LiveId" clId="{C89AA7AA-D0C4-4C55-99ED-898EAD47F733}" dt="2020-09-17T19:14:39.682" v="3361"/>
        <pc:sldMkLst>
          <pc:docMk/>
          <pc:sldMk cId="2217905426" sldId="582"/>
        </pc:sldMkLst>
        <pc:graphicFrameChg chg="mod">
          <ac:chgData name="Camila Sierra" userId="2539b6bb0e58f8da" providerId="LiveId" clId="{C89AA7AA-D0C4-4C55-99ED-898EAD47F733}" dt="2020-09-15T21:57:34.540" v="1173" actId="20577"/>
          <ac:graphicFrameMkLst>
            <pc:docMk/>
            <pc:sldMk cId="2217905426" sldId="582"/>
            <ac:graphicFrameMk id="2" creationId="{00000000-0000-0000-0000-000000000000}"/>
          </ac:graphicFrameMkLst>
        </pc:graphicFrameChg>
      </pc:sldChg>
      <pc:sldChg chg="modTransition">
        <pc:chgData name="Camila Sierra" userId="2539b6bb0e58f8da" providerId="LiveId" clId="{C89AA7AA-D0C4-4C55-99ED-898EAD47F733}" dt="2020-09-17T19:14:39.682" v="3361"/>
        <pc:sldMkLst>
          <pc:docMk/>
          <pc:sldMk cId="1718016721" sldId="589"/>
        </pc:sldMkLst>
      </pc:sldChg>
      <pc:sldChg chg="modSp mod modTransition">
        <pc:chgData name="Camila Sierra" userId="2539b6bb0e58f8da" providerId="LiveId" clId="{C89AA7AA-D0C4-4C55-99ED-898EAD47F733}" dt="2020-09-17T19:14:39.682" v="3361"/>
        <pc:sldMkLst>
          <pc:docMk/>
          <pc:sldMk cId="2975590168" sldId="591"/>
        </pc:sldMkLst>
        <pc:spChg chg="mod">
          <ac:chgData name="Camila Sierra" userId="2539b6bb0e58f8da" providerId="LiveId" clId="{C89AA7AA-D0C4-4C55-99ED-898EAD47F733}" dt="2020-09-16T14:03:58.381" v="1937" actId="20577"/>
          <ac:spMkLst>
            <pc:docMk/>
            <pc:sldMk cId="2975590168" sldId="591"/>
            <ac:spMk id="54" creationId="{43960E6B-F32A-4F20-930F-37C199B0AE9E}"/>
          </ac:spMkLst>
        </pc:spChg>
      </pc:sldChg>
      <pc:sldChg chg="modSp mod modTransition">
        <pc:chgData name="Camila Sierra" userId="2539b6bb0e58f8da" providerId="LiveId" clId="{C89AA7AA-D0C4-4C55-99ED-898EAD47F733}" dt="2020-09-17T19:14:39.682" v="3361"/>
        <pc:sldMkLst>
          <pc:docMk/>
          <pc:sldMk cId="1021843664" sldId="592"/>
        </pc:sldMkLst>
        <pc:spChg chg="mod">
          <ac:chgData name="Camila Sierra" userId="2539b6bb0e58f8da" providerId="LiveId" clId="{C89AA7AA-D0C4-4C55-99ED-898EAD47F733}" dt="2020-09-15T20:49:34.445" v="29" actId="1076"/>
          <ac:spMkLst>
            <pc:docMk/>
            <pc:sldMk cId="1021843664" sldId="592"/>
            <ac:spMk id="48" creationId="{AEC69AE5-64AB-420A-BB92-83AEA38ABFD9}"/>
          </ac:spMkLst>
        </pc:spChg>
        <pc:spChg chg="mod">
          <ac:chgData name="Camila Sierra" userId="2539b6bb0e58f8da" providerId="LiveId" clId="{C89AA7AA-D0C4-4C55-99ED-898EAD47F733}" dt="2020-09-15T20:50:19.952" v="43" actId="313"/>
          <ac:spMkLst>
            <pc:docMk/>
            <pc:sldMk cId="1021843664" sldId="592"/>
            <ac:spMk id="49" creationId="{F65AD140-C977-49CA-890F-B6150927B2BF}"/>
          </ac:spMkLst>
        </pc:spChg>
        <pc:spChg chg="mod">
          <ac:chgData name="Camila Sierra" userId="2539b6bb0e58f8da" providerId="LiveId" clId="{C89AA7AA-D0C4-4C55-99ED-898EAD47F733}" dt="2020-09-15T20:49:24.958" v="19" actId="1076"/>
          <ac:spMkLst>
            <pc:docMk/>
            <pc:sldMk cId="1021843664" sldId="592"/>
            <ac:spMk id="62" creationId="{6246AD12-9401-4137-9C91-AA86587EDE31}"/>
          </ac:spMkLst>
        </pc:spChg>
        <pc:spChg chg="mod">
          <ac:chgData name="Camila Sierra" userId="2539b6bb0e58f8da" providerId="LiveId" clId="{C89AA7AA-D0C4-4C55-99ED-898EAD47F733}" dt="2020-09-16T13:30:31.165" v="1909" actId="20577"/>
          <ac:spMkLst>
            <pc:docMk/>
            <pc:sldMk cId="1021843664" sldId="592"/>
            <ac:spMk id="63" creationId="{D644A07B-2921-47E4-93AD-DC5A56D570E0}"/>
          </ac:spMkLst>
        </pc:spChg>
        <pc:spChg chg="mod">
          <ac:chgData name="Camila Sierra" userId="2539b6bb0e58f8da" providerId="LiveId" clId="{C89AA7AA-D0C4-4C55-99ED-898EAD47F733}" dt="2020-09-15T20:50:12.891" v="42" actId="313"/>
          <ac:spMkLst>
            <pc:docMk/>
            <pc:sldMk cId="1021843664" sldId="592"/>
            <ac:spMk id="69" creationId="{0ECAA538-68A0-471E-841C-BD8D58FF30AB}"/>
          </ac:spMkLst>
        </pc:spChg>
        <pc:grpChg chg="mod">
          <ac:chgData name="Camila Sierra" userId="2539b6bb0e58f8da" providerId="LiveId" clId="{C89AA7AA-D0C4-4C55-99ED-898EAD47F733}" dt="2020-09-15T20:49:50.847" v="38" actId="1036"/>
          <ac:grpSpMkLst>
            <pc:docMk/>
            <pc:sldMk cId="1021843664" sldId="592"/>
            <ac:grpSpMk id="47" creationId="{7C195E52-9D6F-4B4D-9830-A4E080791588}"/>
          </ac:grpSpMkLst>
        </pc:grpChg>
        <pc:grpChg chg="mod">
          <ac:chgData name="Camila Sierra" userId="2539b6bb0e58f8da" providerId="LiveId" clId="{C89AA7AA-D0C4-4C55-99ED-898EAD47F733}" dt="2020-09-15T20:49:28.725" v="28" actId="1036"/>
          <ac:grpSpMkLst>
            <pc:docMk/>
            <pc:sldMk cId="1021843664" sldId="592"/>
            <ac:grpSpMk id="61" creationId="{1710CAF7-9AF1-4C79-A44A-BA020EC2C72A}"/>
          </ac:grpSpMkLst>
        </pc:grpChg>
      </pc:sldChg>
      <pc:sldChg chg="modSp mod modTransition">
        <pc:chgData name="Camila Sierra" userId="2539b6bb0e58f8da" providerId="LiveId" clId="{C89AA7AA-D0C4-4C55-99ED-898EAD47F733}" dt="2020-09-17T19:14:39.682" v="3361"/>
        <pc:sldMkLst>
          <pc:docMk/>
          <pc:sldMk cId="1398796077" sldId="595"/>
        </pc:sldMkLst>
        <pc:spChg chg="mod">
          <ac:chgData name="Camila Sierra" userId="2539b6bb0e58f8da" providerId="LiveId" clId="{C89AA7AA-D0C4-4C55-99ED-898EAD47F733}" dt="2020-09-15T20:59:26.695" v="124" actId="403"/>
          <ac:spMkLst>
            <pc:docMk/>
            <pc:sldMk cId="1398796077" sldId="595"/>
            <ac:spMk id="24" creationId="{3059C56F-537E-41C9-BBEE-D7B713804041}"/>
          </ac:spMkLst>
        </pc:spChg>
        <pc:spChg chg="mod">
          <ac:chgData name="Camila Sierra" userId="2539b6bb0e58f8da" providerId="LiveId" clId="{C89AA7AA-D0C4-4C55-99ED-898EAD47F733}" dt="2020-09-15T20:59:18.703" v="121" actId="403"/>
          <ac:spMkLst>
            <pc:docMk/>
            <pc:sldMk cId="1398796077" sldId="595"/>
            <ac:spMk id="25" creationId="{CD926090-7727-416D-A5AA-7B27D699A661}"/>
          </ac:spMkLst>
        </pc:spChg>
        <pc:spChg chg="mod">
          <ac:chgData name="Camila Sierra" userId="2539b6bb0e58f8da" providerId="LiveId" clId="{C89AA7AA-D0C4-4C55-99ED-898EAD47F733}" dt="2020-09-15T20:59:23.853" v="123" actId="403"/>
          <ac:spMkLst>
            <pc:docMk/>
            <pc:sldMk cId="1398796077" sldId="595"/>
            <ac:spMk id="27" creationId="{FD40C023-5CFB-40CF-BB82-EF06DDD4101E}"/>
          </ac:spMkLst>
        </pc:spChg>
        <pc:spChg chg="mod">
          <ac:chgData name="Camila Sierra" userId="2539b6bb0e58f8da" providerId="LiveId" clId="{C89AA7AA-D0C4-4C55-99ED-898EAD47F733}" dt="2020-09-15T20:59:21.374" v="122" actId="403"/>
          <ac:spMkLst>
            <pc:docMk/>
            <pc:sldMk cId="1398796077" sldId="595"/>
            <ac:spMk id="28" creationId="{DC65F010-F394-4120-A7E5-8FAF9D010508}"/>
          </ac:spMkLst>
        </pc:spChg>
        <pc:spChg chg="mod">
          <ac:chgData name="Camila Sierra" userId="2539b6bb0e58f8da" providerId="LiveId" clId="{C89AA7AA-D0C4-4C55-99ED-898EAD47F733}" dt="2020-09-15T20:59:55.769" v="125" actId="408"/>
          <ac:spMkLst>
            <pc:docMk/>
            <pc:sldMk cId="1398796077" sldId="595"/>
            <ac:spMk id="29" creationId="{641669B5-61AB-48B1-A79E-3C25E3AB5C8D}"/>
          </ac:spMkLst>
        </pc:spChg>
        <pc:spChg chg="mod">
          <ac:chgData name="Camila Sierra" userId="2539b6bb0e58f8da" providerId="LiveId" clId="{C89AA7AA-D0C4-4C55-99ED-898EAD47F733}" dt="2020-09-15T20:59:55.769" v="125" actId="408"/>
          <ac:spMkLst>
            <pc:docMk/>
            <pc:sldMk cId="1398796077" sldId="595"/>
            <ac:spMk id="30" creationId="{16DA73F0-E86E-4AF1-8FE0-ACE022065ACB}"/>
          </ac:spMkLst>
        </pc:spChg>
        <pc:spChg chg="mod">
          <ac:chgData name="Camila Sierra" userId="2539b6bb0e58f8da" providerId="LiveId" clId="{C89AA7AA-D0C4-4C55-99ED-898EAD47F733}" dt="2020-09-15T20:58:57.940" v="119" actId="404"/>
          <ac:spMkLst>
            <pc:docMk/>
            <pc:sldMk cId="1398796077" sldId="595"/>
            <ac:spMk id="80" creationId="{46285037-F47A-4186-8ED1-ABFFA6CC704B}"/>
          </ac:spMkLst>
        </pc:spChg>
      </pc:sldChg>
      <pc:sldChg chg="addSp modSp mod modTransition">
        <pc:chgData name="Camila Sierra" userId="2539b6bb0e58f8da" providerId="LiveId" clId="{C89AA7AA-D0C4-4C55-99ED-898EAD47F733}" dt="2020-09-17T19:14:39.682" v="3361"/>
        <pc:sldMkLst>
          <pc:docMk/>
          <pc:sldMk cId="3499456079" sldId="599"/>
        </pc:sldMkLst>
        <pc:spChg chg="add mod">
          <ac:chgData name="Camila Sierra" userId="2539b6bb0e58f8da" providerId="LiveId" clId="{C89AA7AA-D0C4-4C55-99ED-898EAD47F733}" dt="2020-09-15T21:29:39.793" v="1030" actId="207"/>
          <ac:spMkLst>
            <pc:docMk/>
            <pc:sldMk cId="3499456079" sldId="599"/>
            <ac:spMk id="5" creationId="{44AF293F-2854-4E80-9268-E210340F8B3D}"/>
          </ac:spMkLst>
        </pc:spChg>
        <pc:spChg chg="add mod">
          <ac:chgData name="Camila Sierra" userId="2539b6bb0e58f8da" providerId="LiveId" clId="{C89AA7AA-D0C4-4C55-99ED-898EAD47F733}" dt="2020-09-17T19:00:35.268" v="3360" actId="20577"/>
          <ac:spMkLst>
            <pc:docMk/>
            <pc:sldMk cId="3499456079" sldId="599"/>
            <ac:spMk id="6" creationId="{5CFD8D87-B62D-476E-B981-03C9FAC55B8A}"/>
          </ac:spMkLst>
        </pc:spChg>
        <pc:spChg chg="mod">
          <ac:chgData name="Camila Sierra" userId="2539b6bb0e58f8da" providerId="LiveId" clId="{C89AA7AA-D0C4-4C55-99ED-898EAD47F733}" dt="2020-09-15T21:28:17.960" v="979" actId="1035"/>
          <ac:spMkLst>
            <pc:docMk/>
            <pc:sldMk cId="3499456079" sldId="599"/>
            <ac:spMk id="43" creationId="{B4E2DAAA-905E-4E63-9934-3184F2DEF471}"/>
          </ac:spMkLst>
        </pc:spChg>
        <pc:spChg chg="mod">
          <ac:chgData name="Camila Sierra" userId="2539b6bb0e58f8da" providerId="LiveId" clId="{C89AA7AA-D0C4-4C55-99ED-898EAD47F733}" dt="2020-09-15T21:28:22.024" v="982" actId="1035"/>
          <ac:spMkLst>
            <pc:docMk/>
            <pc:sldMk cId="3499456079" sldId="599"/>
            <ac:spMk id="45" creationId="{F6091F7C-9E5D-4F7D-85F8-27490542A336}"/>
          </ac:spMkLst>
        </pc:spChg>
        <pc:spChg chg="mod">
          <ac:chgData name="Camila Sierra" userId="2539b6bb0e58f8da" providerId="LiveId" clId="{C89AA7AA-D0C4-4C55-99ED-898EAD47F733}" dt="2020-09-15T21:28:36.424" v="995" actId="1035"/>
          <ac:spMkLst>
            <pc:docMk/>
            <pc:sldMk cId="3499456079" sldId="599"/>
            <ac:spMk id="47" creationId="{C7846567-E7A5-406D-B48C-CD6CE54CA824}"/>
          </ac:spMkLst>
        </pc:spChg>
        <pc:spChg chg="mod">
          <ac:chgData name="Camila Sierra" userId="2539b6bb0e58f8da" providerId="LiveId" clId="{C89AA7AA-D0C4-4C55-99ED-898EAD47F733}" dt="2020-09-15T21:29:21.390" v="1026" actId="207"/>
          <ac:spMkLst>
            <pc:docMk/>
            <pc:sldMk cId="3499456079" sldId="599"/>
            <ac:spMk id="49" creationId="{9072482D-D99B-497C-B0B5-6B80EA650BC5}"/>
          </ac:spMkLst>
        </pc:spChg>
        <pc:spChg chg="mod">
          <ac:chgData name="Camila Sierra" userId="2539b6bb0e58f8da" providerId="LiveId" clId="{C89AA7AA-D0C4-4C55-99ED-898EAD47F733}" dt="2020-09-15T21:29:07.259" v="1017" actId="1035"/>
          <ac:spMkLst>
            <pc:docMk/>
            <pc:sldMk cId="3499456079" sldId="599"/>
            <ac:spMk id="51" creationId="{5B0CC6B1-7A18-43C0-8717-FF5F9B02995F}"/>
          </ac:spMkLst>
        </pc:spChg>
        <pc:spChg chg="mod">
          <ac:chgData name="Camila Sierra" userId="2539b6bb0e58f8da" providerId="LiveId" clId="{C89AA7AA-D0C4-4C55-99ED-898EAD47F733}" dt="2020-09-15T21:29:12.785" v="1025" actId="1035"/>
          <ac:spMkLst>
            <pc:docMk/>
            <pc:sldMk cId="3499456079" sldId="599"/>
            <ac:spMk id="53" creationId="{DB99FAAE-F474-482E-928A-0C0A732534A5}"/>
          </ac:spMkLst>
        </pc:spChg>
        <pc:spChg chg="mod">
          <ac:chgData name="Camila Sierra" userId="2539b6bb0e58f8da" providerId="LiveId" clId="{C89AA7AA-D0C4-4C55-99ED-898EAD47F733}" dt="2020-09-15T21:28:17.960" v="979" actId="1035"/>
          <ac:spMkLst>
            <pc:docMk/>
            <pc:sldMk cId="3499456079" sldId="599"/>
            <ac:spMk id="56" creationId="{EBA45DF8-E889-42B4-9DAE-4EA657F44C7C}"/>
          </ac:spMkLst>
        </pc:spChg>
        <pc:spChg chg="mod">
          <ac:chgData name="Camila Sierra" userId="2539b6bb0e58f8da" providerId="LiveId" clId="{C89AA7AA-D0C4-4C55-99ED-898EAD47F733}" dt="2020-09-15T21:28:22.024" v="982" actId="1035"/>
          <ac:spMkLst>
            <pc:docMk/>
            <pc:sldMk cId="3499456079" sldId="599"/>
            <ac:spMk id="58" creationId="{7FCA8795-4C45-41D9-B26A-6F63A5BCF054}"/>
          </ac:spMkLst>
        </pc:spChg>
        <pc:spChg chg="mod">
          <ac:chgData name="Camila Sierra" userId="2539b6bb0e58f8da" providerId="LiveId" clId="{C89AA7AA-D0C4-4C55-99ED-898EAD47F733}" dt="2020-09-16T06:01:33.109" v="1804" actId="20577"/>
          <ac:spMkLst>
            <pc:docMk/>
            <pc:sldMk cId="3499456079" sldId="599"/>
            <ac:spMk id="60" creationId="{BF46467E-3535-400D-9ACE-B9B17F75B6AD}"/>
          </ac:spMkLst>
        </pc:spChg>
        <pc:spChg chg="mod">
          <ac:chgData name="Camila Sierra" userId="2539b6bb0e58f8da" providerId="LiveId" clId="{C89AA7AA-D0C4-4C55-99ED-898EAD47F733}" dt="2020-09-15T21:28:36.424" v="995" actId="1035"/>
          <ac:spMkLst>
            <pc:docMk/>
            <pc:sldMk cId="3499456079" sldId="599"/>
            <ac:spMk id="62" creationId="{009AB683-26F7-40CE-B15B-0246B5F5575E}"/>
          </ac:spMkLst>
        </pc:spChg>
        <pc:spChg chg="mod">
          <ac:chgData name="Camila Sierra" userId="2539b6bb0e58f8da" providerId="LiveId" clId="{C89AA7AA-D0C4-4C55-99ED-898EAD47F733}" dt="2020-09-15T21:29:07.259" v="1017" actId="1035"/>
          <ac:spMkLst>
            <pc:docMk/>
            <pc:sldMk cId="3499456079" sldId="599"/>
            <ac:spMk id="64" creationId="{49ED5D7C-3715-4E52-A506-849103B07E90}"/>
          </ac:spMkLst>
        </pc:spChg>
        <pc:spChg chg="mod">
          <ac:chgData name="Camila Sierra" userId="2539b6bb0e58f8da" providerId="LiveId" clId="{C89AA7AA-D0C4-4C55-99ED-898EAD47F733}" dt="2020-09-15T21:29:12.785" v="1025" actId="1035"/>
          <ac:spMkLst>
            <pc:docMk/>
            <pc:sldMk cId="3499456079" sldId="599"/>
            <ac:spMk id="66" creationId="{F10832D9-0766-46EA-8FF7-72170ABC32E6}"/>
          </ac:spMkLst>
        </pc:spChg>
        <pc:spChg chg="mod">
          <ac:chgData name="Camila Sierra" userId="2539b6bb0e58f8da" providerId="LiveId" clId="{C89AA7AA-D0C4-4C55-99ED-898EAD47F733}" dt="2020-09-15T21:28:30.798" v="990" actId="1035"/>
          <ac:spMkLst>
            <pc:docMk/>
            <pc:sldMk cId="3499456079" sldId="599"/>
            <ac:spMk id="68" creationId="{9CCAFA60-2C83-45FE-B2BB-8F5FAA61A234}"/>
          </ac:spMkLst>
        </pc:spChg>
        <pc:spChg chg="mod">
          <ac:chgData name="Camila Sierra" userId="2539b6bb0e58f8da" providerId="LiveId" clId="{C89AA7AA-D0C4-4C55-99ED-898EAD47F733}" dt="2020-09-15T21:28:50.752" v="1001" actId="1035"/>
          <ac:spMkLst>
            <pc:docMk/>
            <pc:sldMk cId="3499456079" sldId="599"/>
            <ac:spMk id="70" creationId="{7152CD5C-F05F-457D-BB52-1DCC04F8795F}"/>
          </ac:spMkLst>
        </pc:spChg>
        <pc:graphicFrameChg chg="mod">
          <ac:chgData name="Camila Sierra" userId="2539b6bb0e58f8da" providerId="LiveId" clId="{C89AA7AA-D0C4-4C55-99ED-898EAD47F733}" dt="2020-09-16T06:39:18.032" v="1809" actId="20577"/>
          <ac:graphicFrameMkLst>
            <pc:docMk/>
            <pc:sldMk cId="3499456079" sldId="599"/>
            <ac:graphicFrameMk id="2" creationId="{D977C8E3-C16D-4807-A8F9-E4B744ED055C}"/>
          </ac:graphicFrameMkLst>
        </pc:graphicFrameChg>
      </pc:sldChg>
      <pc:sldChg chg="modSp mod modTransition">
        <pc:chgData name="Camila Sierra" userId="2539b6bb0e58f8da" providerId="LiveId" clId="{C89AA7AA-D0C4-4C55-99ED-898EAD47F733}" dt="2020-09-17T19:14:39.682" v="3361"/>
        <pc:sldMkLst>
          <pc:docMk/>
          <pc:sldMk cId="1733022396" sldId="600"/>
        </pc:sldMkLst>
        <pc:spChg chg="mod">
          <ac:chgData name="Camila Sierra" userId="2539b6bb0e58f8da" providerId="LiveId" clId="{C89AA7AA-D0C4-4C55-99ED-898EAD47F733}" dt="2020-09-16T14:41:30.243" v="1939" actId="20577"/>
          <ac:spMkLst>
            <pc:docMk/>
            <pc:sldMk cId="1733022396" sldId="600"/>
            <ac:spMk id="57" creationId="{53092752-E9C3-473C-86CE-5D2CC7CB0E4E}"/>
          </ac:spMkLst>
        </pc:spChg>
      </pc:sldChg>
      <pc:sldChg chg="addSp delSp modSp mod modTransition">
        <pc:chgData name="Camila Sierra" userId="2539b6bb0e58f8da" providerId="LiveId" clId="{C89AA7AA-D0C4-4C55-99ED-898EAD47F733}" dt="2020-09-17T19:14:39.682" v="3361"/>
        <pc:sldMkLst>
          <pc:docMk/>
          <pc:sldMk cId="865659170" sldId="601"/>
        </pc:sldMkLst>
        <pc:spChg chg="mod">
          <ac:chgData name="Camila Sierra" userId="2539b6bb0e58f8da" providerId="LiveId" clId="{C89AA7AA-D0C4-4C55-99ED-898EAD47F733}" dt="2020-09-16T22:19:18.129" v="2586" actId="14100"/>
          <ac:spMkLst>
            <pc:docMk/>
            <pc:sldMk cId="865659170" sldId="601"/>
            <ac:spMk id="4" creationId="{85624429-3E79-4FF8-831B-EE7E86DA5194}"/>
          </ac:spMkLst>
        </pc:spChg>
        <pc:spChg chg="mod">
          <ac:chgData name="Camila Sierra" userId="2539b6bb0e58f8da" providerId="LiveId" clId="{C89AA7AA-D0C4-4C55-99ED-898EAD47F733}" dt="2020-09-16T22:19:18.129" v="2586" actId="14100"/>
          <ac:spMkLst>
            <pc:docMk/>
            <pc:sldMk cId="865659170" sldId="601"/>
            <ac:spMk id="5" creationId="{E233139E-A5B8-47F1-8108-A08A82C2DCC8}"/>
          </ac:spMkLst>
        </pc:spChg>
        <pc:spChg chg="mod">
          <ac:chgData name="Camila Sierra" userId="2539b6bb0e58f8da" providerId="LiveId" clId="{C89AA7AA-D0C4-4C55-99ED-898EAD47F733}" dt="2020-09-16T22:19:18.129" v="2586" actId="14100"/>
          <ac:spMkLst>
            <pc:docMk/>
            <pc:sldMk cId="865659170" sldId="601"/>
            <ac:spMk id="49" creationId="{C0FB483E-4651-4DC1-9AD3-68D33FC0E827}"/>
          </ac:spMkLst>
        </pc:spChg>
        <pc:grpChg chg="mod">
          <ac:chgData name="Camila Sierra" userId="2539b6bb0e58f8da" providerId="LiveId" clId="{C89AA7AA-D0C4-4C55-99ED-898EAD47F733}" dt="2020-09-16T22:19:18.129" v="2586" actId="14100"/>
          <ac:grpSpMkLst>
            <pc:docMk/>
            <pc:sldMk cId="865659170" sldId="601"/>
            <ac:grpSpMk id="6" creationId="{C5DFEEBC-7ED1-4A3B-B7E1-A81276F2FB26}"/>
          </ac:grpSpMkLst>
        </pc:grpChg>
        <pc:grpChg chg="mod">
          <ac:chgData name="Camila Sierra" userId="2539b6bb0e58f8da" providerId="LiveId" clId="{C89AA7AA-D0C4-4C55-99ED-898EAD47F733}" dt="2020-09-16T22:19:18.129" v="2586" actId="14100"/>
          <ac:grpSpMkLst>
            <pc:docMk/>
            <pc:sldMk cId="865659170" sldId="601"/>
            <ac:grpSpMk id="50" creationId="{8666CC6A-B623-46EE-9E2B-53447E5FAD1F}"/>
          </ac:grpSpMkLst>
        </pc:grpChg>
        <pc:picChg chg="add del mod modCrop">
          <ac:chgData name="Camila Sierra" userId="2539b6bb0e58f8da" providerId="LiveId" clId="{C89AA7AA-D0C4-4C55-99ED-898EAD47F733}" dt="2020-09-16T22:20:42.619" v="2639"/>
          <ac:picMkLst>
            <pc:docMk/>
            <pc:sldMk cId="865659170" sldId="601"/>
            <ac:picMk id="2" creationId="{66BE8A3F-B5A5-42B8-8ABB-B7E53F382F1D}"/>
          </ac:picMkLst>
        </pc:picChg>
      </pc:sldChg>
      <pc:sldChg chg="addSp delSp del mod">
        <pc:chgData name="Camila Sierra" userId="2539b6bb0e58f8da" providerId="LiveId" clId="{C89AA7AA-D0C4-4C55-99ED-898EAD47F733}" dt="2020-09-15T20:46:00.962" v="13" actId="47"/>
        <pc:sldMkLst>
          <pc:docMk/>
          <pc:sldMk cId="84225659" sldId="602"/>
        </pc:sldMkLst>
        <pc:graphicFrameChg chg="add del">
          <ac:chgData name="Camila Sierra" userId="2539b6bb0e58f8da" providerId="LiveId" clId="{C89AA7AA-D0C4-4C55-99ED-898EAD47F733}" dt="2020-09-15T20:45:40.859" v="7" actId="21"/>
          <ac:graphicFrameMkLst>
            <pc:docMk/>
            <pc:sldMk cId="84225659" sldId="602"/>
            <ac:graphicFrameMk id="3" creationId="{00000000-0000-0000-0000-000000000000}"/>
          </ac:graphicFrameMkLst>
        </pc:graphicFrameChg>
      </pc:sldChg>
      <pc:sldChg chg="modSp mod modTransition">
        <pc:chgData name="Camila Sierra" userId="2539b6bb0e58f8da" providerId="LiveId" clId="{C89AA7AA-D0C4-4C55-99ED-898EAD47F733}" dt="2020-09-17T19:14:39.682" v="3361"/>
        <pc:sldMkLst>
          <pc:docMk/>
          <pc:sldMk cId="3093566667" sldId="605"/>
        </pc:sldMkLst>
        <pc:spChg chg="mod">
          <ac:chgData name="Camila Sierra" userId="2539b6bb0e58f8da" providerId="LiveId" clId="{C89AA7AA-D0C4-4C55-99ED-898EAD47F733}" dt="2020-09-16T20:01:15.192" v="2235" actId="20577"/>
          <ac:spMkLst>
            <pc:docMk/>
            <pc:sldMk cId="3093566667" sldId="605"/>
            <ac:spMk id="15" creationId="{93B91B04-0239-4784-A40A-6946836B159B}"/>
          </ac:spMkLst>
        </pc:spChg>
      </pc:sldChg>
      <pc:sldChg chg="modSp mod modTransition">
        <pc:chgData name="Camila Sierra" userId="2539b6bb0e58f8da" providerId="LiveId" clId="{C89AA7AA-D0C4-4C55-99ED-898EAD47F733}" dt="2020-09-17T19:14:39.682" v="3361"/>
        <pc:sldMkLst>
          <pc:docMk/>
          <pc:sldMk cId="427201217" sldId="606"/>
        </pc:sldMkLst>
        <pc:spChg chg="mod">
          <ac:chgData name="Camila Sierra" userId="2539b6bb0e58f8da" providerId="LiveId" clId="{C89AA7AA-D0C4-4C55-99ED-898EAD47F733}" dt="2020-09-16T19:44:34.831" v="2224" actId="20577"/>
          <ac:spMkLst>
            <pc:docMk/>
            <pc:sldMk cId="427201217" sldId="606"/>
            <ac:spMk id="7" creationId="{5525EE0D-2866-4879-BFD8-3F81C434E9F1}"/>
          </ac:spMkLst>
        </pc:spChg>
      </pc:sldChg>
      <pc:sldChg chg="modTransition">
        <pc:chgData name="Camila Sierra" userId="2539b6bb0e58f8da" providerId="LiveId" clId="{C89AA7AA-D0C4-4C55-99ED-898EAD47F733}" dt="2020-09-17T19:14:39.682" v="3361"/>
        <pc:sldMkLst>
          <pc:docMk/>
          <pc:sldMk cId="4011099139" sldId="607"/>
        </pc:sldMkLst>
      </pc:sldChg>
      <pc:sldChg chg="modSp mod modTransition">
        <pc:chgData name="Camila Sierra" userId="2539b6bb0e58f8da" providerId="LiveId" clId="{C89AA7AA-D0C4-4C55-99ED-898EAD47F733}" dt="2020-09-17T19:14:39.682" v="3361"/>
        <pc:sldMkLst>
          <pc:docMk/>
          <pc:sldMk cId="1321306549" sldId="612"/>
        </pc:sldMkLst>
        <pc:spChg chg="mod">
          <ac:chgData name="Camila Sierra" userId="2539b6bb0e58f8da" providerId="LiveId" clId="{C89AA7AA-D0C4-4C55-99ED-898EAD47F733}" dt="2020-09-16T16:05:12.425" v="2185" actId="1076"/>
          <ac:spMkLst>
            <pc:docMk/>
            <pc:sldMk cId="1321306549" sldId="612"/>
            <ac:spMk id="59" creationId="{5ED193F5-8FEF-4308-A812-A59FCF9914CC}"/>
          </ac:spMkLst>
        </pc:spChg>
      </pc:sldChg>
      <pc:sldChg chg="modSp mod modTransition">
        <pc:chgData name="Camila Sierra" userId="2539b6bb0e58f8da" providerId="LiveId" clId="{C89AA7AA-D0C4-4C55-99ED-898EAD47F733}" dt="2020-09-17T19:14:39.682" v="3361"/>
        <pc:sldMkLst>
          <pc:docMk/>
          <pc:sldMk cId="353045041" sldId="613"/>
        </pc:sldMkLst>
        <pc:spChg chg="mod">
          <ac:chgData name="Camila Sierra" userId="2539b6bb0e58f8da" providerId="LiveId" clId="{C89AA7AA-D0C4-4C55-99ED-898EAD47F733}" dt="2020-09-15T21:00:57.072" v="126" actId="403"/>
          <ac:spMkLst>
            <pc:docMk/>
            <pc:sldMk cId="353045041" sldId="613"/>
            <ac:spMk id="3" creationId="{1A1328F7-9415-4A77-AE5E-5654D5C2F5A6}"/>
          </ac:spMkLst>
        </pc:spChg>
        <pc:spChg chg="mod">
          <ac:chgData name="Camila Sierra" userId="2539b6bb0e58f8da" providerId="LiveId" clId="{C89AA7AA-D0C4-4C55-99ED-898EAD47F733}" dt="2020-09-15T21:01:00.438" v="127" actId="403"/>
          <ac:spMkLst>
            <pc:docMk/>
            <pc:sldMk cId="353045041" sldId="613"/>
            <ac:spMk id="22" creationId="{1B3D9F47-6988-4881-A558-75936B939F11}"/>
          </ac:spMkLst>
        </pc:spChg>
        <pc:spChg chg="mod">
          <ac:chgData name="Camila Sierra" userId="2539b6bb0e58f8da" providerId="LiveId" clId="{C89AA7AA-D0C4-4C55-99ED-898EAD47F733}" dt="2020-09-15T21:01:06.077" v="130" actId="1036"/>
          <ac:spMkLst>
            <pc:docMk/>
            <pc:sldMk cId="353045041" sldId="613"/>
            <ac:spMk id="23" creationId="{2568875A-26DC-4CF4-A556-142E1BC2E964}"/>
          </ac:spMkLst>
        </pc:spChg>
        <pc:spChg chg="mod">
          <ac:chgData name="Camila Sierra" userId="2539b6bb0e58f8da" providerId="LiveId" clId="{C89AA7AA-D0C4-4C55-99ED-898EAD47F733}" dt="2020-09-16T13:31:14.149" v="1910" actId="20577"/>
          <ac:spMkLst>
            <pc:docMk/>
            <pc:sldMk cId="353045041" sldId="613"/>
            <ac:spMk id="24" creationId="{C41859DD-ED19-447E-B3D3-6C8E819B0399}"/>
          </ac:spMkLst>
        </pc:spChg>
      </pc:sldChg>
      <pc:sldChg chg="addSp delSp modSp mod modTransition">
        <pc:chgData name="Camila Sierra" userId="2539b6bb0e58f8da" providerId="LiveId" clId="{C89AA7AA-D0C4-4C55-99ED-898EAD47F733}" dt="2020-09-17T19:14:39.682" v="3361"/>
        <pc:sldMkLst>
          <pc:docMk/>
          <pc:sldMk cId="361111546" sldId="615"/>
        </pc:sldMkLst>
        <pc:spChg chg="mod">
          <ac:chgData name="Camila Sierra" userId="2539b6bb0e58f8da" providerId="LiveId" clId="{C89AA7AA-D0C4-4C55-99ED-898EAD47F733}" dt="2020-09-16T23:06:19.559" v="2923" actId="1076"/>
          <ac:spMkLst>
            <pc:docMk/>
            <pc:sldMk cId="361111546" sldId="615"/>
            <ac:spMk id="3" creationId="{2FD740E2-E475-40C0-95D0-9E35BBC2F3BC}"/>
          </ac:spMkLst>
        </pc:spChg>
        <pc:spChg chg="mod">
          <ac:chgData name="Camila Sierra" userId="2539b6bb0e58f8da" providerId="LiveId" clId="{C89AA7AA-D0C4-4C55-99ED-898EAD47F733}" dt="2020-09-16T23:06:19.559" v="2923" actId="1076"/>
          <ac:spMkLst>
            <pc:docMk/>
            <pc:sldMk cId="361111546" sldId="615"/>
            <ac:spMk id="4" creationId="{05B3E476-B4F9-4B84-8078-E45CF07B9C25}"/>
          </ac:spMkLst>
        </pc:spChg>
        <pc:spChg chg="add del mod">
          <ac:chgData name="Camila Sierra" userId="2539b6bb0e58f8da" providerId="LiveId" clId="{C89AA7AA-D0C4-4C55-99ED-898EAD47F733}" dt="2020-09-16T23:05:09.853" v="2846" actId="478"/>
          <ac:spMkLst>
            <pc:docMk/>
            <pc:sldMk cId="361111546" sldId="615"/>
            <ac:spMk id="7" creationId="{79D682BA-2BF8-46FE-91AD-6A7651DFF992}"/>
          </ac:spMkLst>
        </pc:spChg>
        <pc:spChg chg="mod">
          <ac:chgData name="Camila Sierra" userId="2539b6bb0e58f8da" providerId="LiveId" clId="{C89AA7AA-D0C4-4C55-99ED-898EAD47F733}" dt="2020-09-16T23:06:31.907" v="2933" actId="20577"/>
          <ac:spMkLst>
            <pc:docMk/>
            <pc:sldMk cId="361111546" sldId="615"/>
            <ac:spMk id="36" creationId="{D3A75849-7B5D-4FAC-992E-960A61CE403F}"/>
          </ac:spMkLst>
        </pc:spChg>
        <pc:grpChg chg="mod">
          <ac:chgData name="Camila Sierra" userId="2539b6bb0e58f8da" providerId="LiveId" clId="{C89AA7AA-D0C4-4C55-99ED-898EAD47F733}" dt="2020-09-16T23:06:37.733" v="2935" actId="1076"/>
          <ac:grpSpMkLst>
            <pc:docMk/>
            <pc:sldMk cId="361111546" sldId="615"/>
            <ac:grpSpMk id="33" creationId="{49A2E4A0-4AA7-4F1D-8489-FB0E2132DDF8}"/>
          </ac:grpSpMkLst>
        </pc:grpChg>
        <pc:picChg chg="add del mod">
          <ac:chgData name="Camila Sierra" userId="2539b6bb0e58f8da" providerId="LiveId" clId="{C89AA7AA-D0C4-4C55-99ED-898EAD47F733}" dt="2020-09-16T22:20:41.199" v="2633" actId="22"/>
          <ac:picMkLst>
            <pc:docMk/>
            <pc:sldMk cId="361111546" sldId="615"/>
            <ac:picMk id="5" creationId="{0CD3B14D-A19B-42DF-B8F4-FCBC404A41EE}"/>
          </ac:picMkLst>
        </pc:picChg>
        <pc:picChg chg="add del mod modCrop">
          <ac:chgData name="Camila Sierra" userId="2539b6bb0e58f8da" providerId="LiveId" clId="{C89AA7AA-D0C4-4C55-99ED-898EAD47F733}" dt="2020-09-16T23:05:05.029" v="2845" actId="478"/>
          <ac:picMkLst>
            <pc:docMk/>
            <pc:sldMk cId="361111546" sldId="615"/>
            <ac:picMk id="19" creationId="{204FE602-D924-4EBD-960F-25084CC4B24E}"/>
          </ac:picMkLst>
        </pc:picChg>
        <pc:picChg chg="mod">
          <ac:chgData name="Camila Sierra" userId="2539b6bb0e58f8da" providerId="LiveId" clId="{C89AA7AA-D0C4-4C55-99ED-898EAD47F733}" dt="2020-09-16T23:05:43.183" v="2909" actId="1076"/>
          <ac:picMkLst>
            <pc:docMk/>
            <pc:sldMk cId="361111546" sldId="615"/>
            <ac:picMk id="30" creationId="{B535BC62-9DDB-452E-A4E1-CB0A227991A2}"/>
          </ac:picMkLst>
        </pc:picChg>
        <pc:picChg chg="mod">
          <ac:chgData name="Camila Sierra" userId="2539b6bb0e58f8da" providerId="LiveId" clId="{C89AA7AA-D0C4-4C55-99ED-898EAD47F733}" dt="2020-09-16T23:05:44.493" v="2910" actId="1076"/>
          <ac:picMkLst>
            <pc:docMk/>
            <pc:sldMk cId="361111546" sldId="615"/>
            <ac:picMk id="32" creationId="{D450CF86-FF4B-4CAE-942A-BAFFD169D04C}"/>
          </ac:picMkLst>
        </pc:picChg>
        <pc:picChg chg="mod">
          <ac:chgData name="Camila Sierra" userId="2539b6bb0e58f8da" providerId="LiveId" clId="{C89AA7AA-D0C4-4C55-99ED-898EAD47F733}" dt="2020-09-16T23:06:26.711" v="2927" actId="1076"/>
          <ac:picMkLst>
            <pc:docMk/>
            <pc:sldMk cId="361111546" sldId="615"/>
            <ac:picMk id="38" creationId="{EAFB02D9-736D-490B-A861-403373627AAE}"/>
          </ac:picMkLst>
        </pc:picChg>
        <pc:picChg chg="mod">
          <ac:chgData name="Camila Sierra" userId="2539b6bb0e58f8da" providerId="LiveId" clId="{C89AA7AA-D0C4-4C55-99ED-898EAD47F733}" dt="2020-09-16T23:06:28.804" v="2929" actId="1076"/>
          <ac:picMkLst>
            <pc:docMk/>
            <pc:sldMk cId="361111546" sldId="615"/>
            <ac:picMk id="39" creationId="{F924687C-FB67-4764-B759-3D3874308A3B}"/>
          </ac:picMkLst>
        </pc:picChg>
      </pc:sldChg>
      <pc:sldChg chg="modTransition">
        <pc:chgData name="Camila Sierra" userId="2539b6bb0e58f8da" providerId="LiveId" clId="{C89AA7AA-D0C4-4C55-99ED-898EAD47F733}" dt="2020-09-17T19:14:39.682" v="3361"/>
        <pc:sldMkLst>
          <pc:docMk/>
          <pc:sldMk cId="1794835972" sldId="616"/>
        </pc:sldMkLst>
      </pc:sldChg>
      <pc:sldChg chg="modSp mod modTransition">
        <pc:chgData name="Camila Sierra" userId="2539b6bb0e58f8da" providerId="LiveId" clId="{C89AA7AA-D0C4-4C55-99ED-898EAD47F733}" dt="2020-09-17T19:14:39.682" v="3361"/>
        <pc:sldMkLst>
          <pc:docMk/>
          <pc:sldMk cId="1050476003" sldId="617"/>
        </pc:sldMkLst>
        <pc:graphicFrameChg chg="mod modGraphic">
          <ac:chgData name="Camila Sierra" userId="2539b6bb0e58f8da" providerId="LiveId" clId="{C89AA7AA-D0C4-4C55-99ED-898EAD47F733}" dt="2020-09-16T07:04:43.934" v="1904" actId="14734"/>
          <ac:graphicFrameMkLst>
            <pc:docMk/>
            <pc:sldMk cId="1050476003" sldId="617"/>
            <ac:graphicFrameMk id="62" creationId="{DEDBEB36-D4AD-4284-8AF6-AE5870FD5B25}"/>
          </ac:graphicFrameMkLst>
        </pc:graphicFrameChg>
      </pc:sldChg>
      <pc:sldChg chg="del">
        <pc:chgData name="Camila Sierra" userId="2539b6bb0e58f8da" providerId="LiveId" clId="{C89AA7AA-D0C4-4C55-99ED-898EAD47F733}" dt="2020-09-15T21:33:39.474" v="1079" actId="47"/>
        <pc:sldMkLst>
          <pc:docMk/>
          <pc:sldMk cId="3620872350" sldId="618"/>
        </pc:sldMkLst>
      </pc:sldChg>
      <pc:sldChg chg="del">
        <pc:chgData name="Camila Sierra" userId="2539b6bb0e58f8da" providerId="LiveId" clId="{C89AA7AA-D0C4-4C55-99ED-898EAD47F733}" dt="2020-09-15T21:33:40.590" v="1080" actId="47"/>
        <pc:sldMkLst>
          <pc:docMk/>
          <pc:sldMk cId="2666558614" sldId="620"/>
        </pc:sldMkLst>
      </pc:sldChg>
      <pc:sldChg chg="del">
        <pc:chgData name="Camila Sierra" userId="2539b6bb0e58f8da" providerId="LiveId" clId="{C89AA7AA-D0C4-4C55-99ED-898EAD47F733}" dt="2020-09-15T21:33:41.230" v="1081" actId="47"/>
        <pc:sldMkLst>
          <pc:docMk/>
          <pc:sldMk cId="2047172135" sldId="621"/>
        </pc:sldMkLst>
      </pc:sldChg>
      <pc:sldChg chg="del">
        <pc:chgData name="Camila Sierra" userId="2539b6bb0e58f8da" providerId="LiveId" clId="{C89AA7AA-D0C4-4C55-99ED-898EAD47F733}" dt="2020-09-15T21:33:41.661" v="1082" actId="47"/>
        <pc:sldMkLst>
          <pc:docMk/>
          <pc:sldMk cId="3359892998" sldId="622"/>
        </pc:sldMkLst>
      </pc:sldChg>
      <pc:sldChg chg="del">
        <pc:chgData name="Camila Sierra" userId="2539b6bb0e58f8da" providerId="LiveId" clId="{C89AA7AA-D0C4-4C55-99ED-898EAD47F733}" dt="2020-09-15T21:33:42.078" v="1083" actId="47"/>
        <pc:sldMkLst>
          <pc:docMk/>
          <pc:sldMk cId="1697197807" sldId="623"/>
        </pc:sldMkLst>
      </pc:sldChg>
      <pc:sldChg chg="del">
        <pc:chgData name="Camila Sierra" userId="2539b6bb0e58f8da" providerId="LiveId" clId="{C89AA7AA-D0C4-4C55-99ED-898EAD47F733}" dt="2020-09-15T21:33:42.502" v="1084" actId="47"/>
        <pc:sldMkLst>
          <pc:docMk/>
          <pc:sldMk cId="2099428621" sldId="624"/>
        </pc:sldMkLst>
      </pc:sldChg>
      <pc:sldChg chg="modTransition">
        <pc:chgData name="Camila Sierra" userId="2539b6bb0e58f8da" providerId="LiveId" clId="{C89AA7AA-D0C4-4C55-99ED-898EAD47F733}" dt="2020-09-17T19:14:39.682" v="3361"/>
        <pc:sldMkLst>
          <pc:docMk/>
          <pc:sldMk cId="3915270217" sldId="625"/>
        </pc:sldMkLst>
      </pc:sldChg>
      <pc:sldChg chg="modSp mod modTransition">
        <pc:chgData name="Camila Sierra" userId="2539b6bb0e58f8da" providerId="LiveId" clId="{C89AA7AA-D0C4-4C55-99ED-898EAD47F733}" dt="2020-09-17T19:14:39.682" v="3361"/>
        <pc:sldMkLst>
          <pc:docMk/>
          <pc:sldMk cId="359382291" sldId="626"/>
        </pc:sldMkLst>
        <pc:spChg chg="mod">
          <ac:chgData name="Camila Sierra" userId="2539b6bb0e58f8da" providerId="LiveId" clId="{C89AA7AA-D0C4-4C55-99ED-898EAD47F733}" dt="2020-09-17T15:00:32.394" v="3307" actId="20577"/>
          <ac:spMkLst>
            <pc:docMk/>
            <pc:sldMk cId="359382291" sldId="626"/>
            <ac:spMk id="15" creationId="{93B91B04-0239-4784-A40A-6946836B159B}"/>
          </ac:spMkLst>
        </pc:spChg>
        <pc:spChg chg="mod">
          <ac:chgData name="Camila Sierra" userId="2539b6bb0e58f8da" providerId="LiveId" clId="{C89AA7AA-D0C4-4C55-99ED-898EAD47F733}" dt="2020-09-16T18:21:38.307" v="2201" actId="20577"/>
          <ac:spMkLst>
            <pc:docMk/>
            <pc:sldMk cId="359382291" sldId="626"/>
            <ac:spMk id="25" creationId="{2E97838E-984E-4F9B-B37A-06E454133EA2}"/>
          </ac:spMkLst>
        </pc:spChg>
      </pc:sldChg>
      <pc:sldChg chg="modTransition">
        <pc:chgData name="Camila Sierra" userId="2539b6bb0e58f8da" providerId="LiveId" clId="{C89AA7AA-D0C4-4C55-99ED-898EAD47F733}" dt="2020-09-17T19:14:39.682" v="3361"/>
        <pc:sldMkLst>
          <pc:docMk/>
          <pc:sldMk cId="3779068866" sldId="627"/>
        </pc:sldMkLst>
      </pc:sldChg>
      <pc:sldChg chg="addSp modSp mod modTransition">
        <pc:chgData name="Camila Sierra" userId="2539b6bb0e58f8da" providerId="LiveId" clId="{C89AA7AA-D0C4-4C55-99ED-898EAD47F733}" dt="2020-09-17T19:57:35.690" v="3390" actId="20577"/>
        <pc:sldMkLst>
          <pc:docMk/>
          <pc:sldMk cId="2851601144" sldId="629"/>
        </pc:sldMkLst>
        <pc:spChg chg="add mod">
          <ac:chgData name="Camila Sierra" userId="2539b6bb0e58f8da" providerId="LiveId" clId="{C89AA7AA-D0C4-4C55-99ED-898EAD47F733}" dt="2020-09-15T21:04:04.575" v="188" actId="20577"/>
          <ac:spMkLst>
            <pc:docMk/>
            <pc:sldMk cId="2851601144" sldId="629"/>
            <ac:spMk id="21" creationId="{BF72EF4E-0128-4CCC-B3E0-5634D7ADD032}"/>
          </ac:spMkLst>
        </pc:spChg>
        <pc:spChg chg="mod">
          <ac:chgData name="Camila Sierra" userId="2539b6bb0e58f8da" providerId="LiveId" clId="{C89AA7AA-D0C4-4C55-99ED-898EAD47F733}" dt="2020-09-17T18:39:27.822" v="3312"/>
          <ac:spMkLst>
            <pc:docMk/>
            <pc:sldMk cId="2851601144" sldId="629"/>
            <ac:spMk id="23" creationId="{866E8FCB-C467-4872-8772-9F2F800BDCAB}"/>
          </ac:spMkLst>
        </pc:spChg>
        <pc:spChg chg="mod">
          <ac:chgData name="Camila Sierra" userId="2539b6bb0e58f8da" providerId="LiveId" clId="{C89AA7AA-D0C4-4C55-99ED-898EAD47F733}" dt="2020-09-17T19:57:35.690" v="3390" actId="20577"/>
          <ac:spMkLst>
            <pc:docMk/>
            <pc:sldMk cId="2851601144" sldId="629"/>
            <ac:spMk id="25" creationId="{FDAC9771-FB1D-4EB7-BEC3-51BE1C275ECA}"/>
          </ac:spMkLst>
        </pc:spChg>
        <pc:spChg chg="mod">
          <ac:chgData name="Camila Sierra" userId="2539b6bb0e58f8da" providerId="LiveId" clId="{C89AA7AA-D0C4-4C55-99ED-898EAD47F733}" dt="2020-09-16T15:55:14.901" v="2041" actId="20577"/>
          <ac:spMkLst>
            <pc:docMk/>
            <pc:sldMk cId="2851601144" sldId="629"/>
            <ac:spMk id="27" creationId="{E74C7E17-ABE0-4C7D-9863-D830F31708E3}"/>
          </ac:spMkLst>
        </pc:spChg>
        <pc:spChg chg="mod">
          <ac:chgData name="Camila Sierra" userId="2539b6bb0e58f8da" providerId="LiveId" clId="{C89AA7AA-D0C4-4C55-99ED-898EAD47F733}" dt="2020-09-16T16:00:02.863" v="2142" actId="1076"/>
          <ac:spMkLst>
            <pc:docMk/>
            <pc:sldMk cId="2851601144" sldId="629"/>
            <ac:spMk id="28" creationId="{6F6455DB-7FF6-4B73-9BD8-6F7FCF54D688}"/>
          </ac:spMkLst>
        </pc:spChg>
        <pc:spChg chg="mod">
          <ac:chgData name="Camila Sierra" userId="2539b6bb0e58f8da" providerId="LiveId" clId="{C89AA7AA-D0C4-4C55-99ED-898EAD47F733}" dt="2020-09-16T16:00:04.913" v="2143" actId="1076"/>
          <ac:spMkLst>
            <pc:docMk/>
            <pc:sldMk cId="2851601144" sldId="629"/>
            <ac:spMk id="29" creationId="{6C5DE397-B8B9-41E0-BCC1-31222CDF2FEA}"/>
          </ac:spMkLst>
        </pc:spChg>
        <pc:spChg chg="mod">
          <ac:chgData name="Camila Sierra" userId="2539b6bb0e58f8da" providerId="LiveId" clId="{C89AA7AA-D0C4-4C55-99ED-898EAD47F733}" dt="2020-09-16T21:47:46.172" v="2424" actId="20577"/>
          <ac:spMkLst>
            <pc:docMk/>
            <pc:sldMk cId="2851601144" sldId="629"/>
            <ac:spMk id="32" creationId="{0A79587D-E2DF-47D7-8C3F-C82846F0EFD1}"/>
          </ac:spMkLst>
        </pc:spChg>
        <pc:spChg chg="mod">
          <ac:chgData name="Camila Sierra" userId="2539b6bb0e58f8da" providerId="LiveId" clId="{C89AA7AA-D0C4-4C55-99ED-898EAD47F733}" dt="2020-09-15T20:48:32.238" v="16" actId="1076"/>
          <ac:spMkLst>
            <pc:docMk/>
            <pc:sldMk cId="2851601144" sldId="629"/>
            <ac:spMk id="45" creationId="{20D14DFC-2D16-4190-9852-892C7E921269}"/>
          </ac:spMkLst>
        </pc:spChg>
        <pc:grpChg chg="mod">
          <ac:chgData name="Camila Sierra" userId="2539b6bb0e58f8da" providerId="LiveId" clId="{C89AA7AA-D0C4-4C55-99ED-898EAD47F733}" dt="2020-09-16T15:59:51.215" v="2139" actId="1076"/>
          <ac:grpSpMkLst>
            <pc:docMk/>
            <pc:sldMk cId="2851601144" sldId="629"/>
            <ac:grpSpMk id="30" creationId="{29924E8A-9840-4CBD-B20C-B2B5B1E1BB39}"/>
          </ac:grpSpMkLst>
        </pc:grpChg>
      </pc:sldChg>
      <pc:sldChg chg="del">
        <pc:chgData name="Camila Sierra" userId="2539b6bb0e58f8da" providerId="LiveId" clId="{C89AA7AA-D0C4-4C55-99ED-898EAD47F733}" dt="2020-09-15T20:48:36.306" v="17" actId="47"/>
        <pc:sldMkLst>
          <pc:docMk/>
          <pc:sldMk cId="3612190058" sldId="630"/>
        </pc:sldMkLst>
      </pc:sldChg>
      <pc:sldChg chg="modSp mod modTransition">
        <pc:chgData name="Camila Sierra" userId="2539b6bb0e58f8da" providerId="LiveId" clId="{C89AA7AA-D0C4-4C55-99ED-898EAD47F733}" dt="2020-09-17T19:14:39.682" v="3361"/>
        <pc:sldMkLst>
          <pc:docMk/>
          <pc:sldMk cId="3287168229" sldId="631"/>
        </pc:sldMkLst>
        <pc:spChg chg="mod">
          <ac:chgData name="Camila Sierra" userId="2539b6bb0e58f8da" providerId="LiveId" clId="{C89AA7AA-D0C4-4C55-99ED-898EAD47F733}" dt="2020-09-16T14:54:57.708" v="1963" actId="1035"/>
          <ac:spMkLst>
            <pc:docMk/>
            <pc:sldMk cId="3287168229" sldId="631"/>
            <ac:spMk id="3" creationId="{00000000-0000-0000-0000-000000000000}"/>
          </ac:spMkLst>
        </pc:spChg>
        <pc:spChg chg="mod">
          <ac:chgData name="Camila Sierra" userId="2539b6bb0e58f8da" providerId="LiveId" clId="{C89AA7AA-D0C4-4C55-99ED-898EAD47F733}" dt="2020-09-16T14:54:45.996" v="1962" actId="1036"/>
          <ac:spMkLst>
            <pc:docMk/>
            <pc:sldMk cId="3287168229" sldId="631"/>
            <ac:spMk id="18" creationId="{00000000-0000-0000-0000-000000000000}"/>
          </ac:spMkLst>
        </pc:spChg>
        <pc:spChg chg="mod">
          <ac:chgData name="Camila Sierra" userId="2539b6bb0e58f8da" providerId="LiveId" clId="{C89AA7AA-D0C4-4C55-99ED-898EAD47F733}" dt="2020-09-16T14:51:34.428" v="1942" actId="1076"/>
          <ac:spMkLst>
            <pc:docMk/>
            <pc:sldMk cId="3287168229" sldId="631"/>
            <ac:spMk id="19" creationId="{00000000-0000-0000-0000-000000000000}"/>
          </ac:spMkLst>
        </pc:spChg>
        <pc:grpChg chg="mod">
          <ac:chgData name="Camila Sierra" userId="2539b6bb0e58f8da" providerId="LiveId" clId="{C89AA7AA-D0C4-4C55-99ED-898EAD47F733}" dt="2020-09-16T14:51:29.150" v="1940" actId="1076"/>
          <ac:grpSpMkLst>
            <pc:docMk/>
            <pc:sldMk cId="3287168229" sldId="631"/>
            <ac:grpSpMk id="4" creationId="{91A0F56A-881D-41B8-A6B0-BFEE0FC32A5A}"/>
          </ac:grpSpMkLst>
        </pc:grpChg>
      </pc:sldChg>
      <pc:sldChg chg="del modTransition">
        <pc:chgData name="Camila Sierra" userId="2539b6bb0e58f8da" providerId="LiveId" clId="{C89AA7AA-D0C4-4C55-99ED-898EAD47F733}" dt="2020-09-16T15:19:18.578" v="2024" actId="47"/>
        <pc:sldMkLst>
          <pc:docMk/>
          <pc:sldMk cId="676286548" sldId="632"/>
        </pc:sldMkLst>
      </pc:sldChg>
      <pc:sldChg chg="addSp delSp modSp mod ord modTransition">
        <pc:chgData name="Camila Sierra" userId="2539b6bb0e58f8da" providerId="LiveId" clId="{C89AA7AA-D0C4-4C55-99ED-898EAD47F733}" dt="2020-09-17T19:14:39.682" v="3361"/>
        <pc:sldMkLst>
          <pc:docMk/>
          <pc:sldMk cId="3235889282" sldId="633"/>
        </pc:sldMkLst>
        <pc:spChg chg="add del mod">
          <ac:chgData name="Camila Sierra" userId="2539b6bb0e58f8da" providerId="LiveId" clId="{C89AA7AA-D0C4-4C55-99ED-898EAD47F733}" dt="2020-09-16T15:03:57.465" v="2010" actId="478"/>
          <ac:spMkLst>
            <pc:docMk/>
            <pc:sldMk cId="3235889282" sldId="633"/>
            <ac:spMk id="2" creationId="{6989B286-0674-4386-999B-DCC557521254}"/>
          </ac:spMkLst>
        </pc:spChg>
        <pc:spChg chg="add del mod">
          <ac:chgData name="Camila Sierra" userId="2539b6bb0e58f8da" providerId="LiveId" clId="{C89AA7AA-D0C4-4C55-99ED-898EAD47F733}" dt="2020-09-16T15:03:57.465" v="2010" actId="478"/>
          <ac:spMkLst>
            <pc:docMk/>
            <pc:sldMk cId="3235889282" sldId="633"/>
            <ac:spMk id="3" creationId="{F0C70BAB-5507-455D-B1BF-46F56111BF34}"/>
          </ac:spMkLst>
        </pc:spChg>
        <pc:spChg chg="add del mod">
          <ac:chgData name="Camila Sierra" userId="2539b6bb0e58f8da" providerId="LiveId" clId="{C89AA7AA-D0C4-4C55-99ED-898EAD47F733}" dt="2020-09-16T15:03:57.465" v="2010" actId="478"/>
          <ac:spMkLst>
            <pc:docMk/>
            <pc:sldMk cId="3235889282" sldId="633"/>
            <ac:spMk id="4" creationId="{5B5FF7FC-E5E1-439F-B522-73904832F5E5}"/>
          </ac:spMkLst>
        </pc:spChg>
        <pc:spChg chg="add del mod">
          <ac:chgData name="Camila Sierra" userId="2539b6bb0e58f8da" providerId="LiveId" clId="{C89AA7AA-D0C4-4C55-99ED-898EAD47F733}" dt="2020-09-16T15:03:57.465" v="2010" actId="478"/>
          <ac:spMkLst>
            <pc:docMk/>
            <pc:sldMk cId="3235889282" sldId="633"/>
            <ac:spMk id="5" creationId="{4F2DA384-13A3-48E8-B0A9-CFDEFDC0DA27}"/>
          </ac:spMkLst>
        </pc:spChg>
        <pc:spChg chg="add del mod">
          <ac:chgData name="Camila Sierra" userId="2539b6bb0e58f8da" providerId="LiveId" clId="{C89AA7AA-D0C4-4C55-99ED-898EAD47F733}" dt="2020-09-16T15:03:57.465" v="2010" actId="478"/>
          <ac:spMkLst>
            <pc:docMk/>
            <pc:sldMk cId="3235889282" sldId="633"/>
            <ac:spMk id="7" creationId="{752BB7B3-2D73-4A5E-A78B-BE7D37FD0625}"/>
          </ac:spMkLst>
        </pc:spChg>
        <pc:spChg chg="add del mod">
          <ac:chgData name="Camila Sierra" userId="2539b6bb0e58f8da" providerId="LiveId" clId="{C89AA7AA-D0C4-4C55-99ED-898EAD47F733}" dt="2020-09-16T15:03:57.465" v="2010" actId="478"/>
          <ac:spMkLst>
            <pc:docMk/>
            <pc:sldMk cId="3235889282" sldId="633"/>
            <ac:spMk id="15" creationId="{6E9618E7-DC3E-4E4E-A9AD-8ECCBA3B137E}"/>
          </ac:spMkLst>
        </pc:spChg>
        <pc:graphicFrameChg chg="mod">
          <ac:chgData name="Camila Sierra" userId="2539b6bb0e58f8da" providerId="LiveId" clId="{C89AA7AA-D0C4-4C55-99ED-898EAD47F733}" dt="2020-09-16T15:04:42.332" v="2014" actId="115"/>
          <ac:graphicFrameMkLst>
            <pc:docMk/>
            <pc:sldMk cId="3235889282" sldId="633"/>
            <ac:graphicFrameMk id="6" creationId="{637D9B43-5C99-41D6-B574-15A2EAE88F3F}"/>
          </ac:graphicFrameMkLst>
        </pc:graphicFrameChg>
      </pc:sldChg>
      <pc:sldChg chg="modTransition">
        <pc:chgData name="Camila Sierra" userId="2539b6bb0e58f8da" providerId="LiveId" clId="{C89AA7AA-D0C4-4C55-99ED-898EAD47F733}" dt="2020-09-17T19:14:39.682" v="3361"/>
        <pc:sldMkLst>
          <pc:docMk/>
          <pc:sldMk cId="1760238007" sldId="635"/>
        </pc:sldMkLst>
      </pc:sldChg>
      <pc:sldChg chg="modSp modTransition">
        <pc:chgData name="Camila Sierra" userId="2539b6bb0e58f8da" providerId="LiveId" clId="{C89AA7AA-D0C4-4C55-99ED-898EAD47F733}" dt="2020-09-17T19:14:39.682" v="3361"/>
        <pc:sldMkLst>
          <pc:docMk/>
          <pc:sldMk cId="130915345" sldId="638"/>
        </pc:sldMkLst>
        <pc:picChg chg="mod">
          <ac:chgData name="Camila Sierra" userId="2539b6bb0e58f8da" providerId="LiveId" clId="{C89AA7AA-D0C4-4C55-99ED-898EAD47F733}" dt="2020-09-15T21:42:08.635" v="1092" actId="1076"/>
          <ac:picMkLst>
            <pc:docMk/>
            <pc:sldMk cId="130915345" sldId="638"/>
            <ac:picMk id="60419" creationId="{00000000-0000-0000-0000-000000000000}"/>
          </ac:picMkLst>
        </pc:picChg>
      </pc:sldChg>
      <pc:sldChg chg="add del modTransition">
        <pc:chgData name="Camila Sierra" userId="2539b6bb0e58f8da" providerId="LiveId" clId="{C89AA7AA-D0C4-4C55-99ED-898EAD47F733}" dt="2020-09-17T19:14:39.682" v="3361"/>
        <pc:sldMkLst>
          <pc:docMk/>
          <pc:sldMk cId="756105376" sldId="639"/>
        </pc:sldMkLst>
      </pc:sldChg>
      <pc:sldChg chg="del">
        <pc:chgData name="Camila Sierra" userId="2539b6bb0e58f8da" providerId="LiveId" clId="{C89AA7AA-D0C4-4C55-99ED-898EAD47F733}" dt="2020-09-15T21:42:57.159" v="1095" actId="47"/>
        <pc:sldMkLst>
          <pc:docMk/>
          <pc:sldMk cId="2977387653" sldId="640"/>
        </pc:sldMkLst>
      </pc:sldChg>
      <pc:sldChg chg="add del modTransition">
        <pc:chgData name="Camila Sierra" userId="2539b6bb0e58f8da" providerId="LiveId" clId="{C89AA7AA-D0C4-4C55-99ED-898EAD47F733}" dt="2020-09-17T19:14:39.682" v="3361"/>
        <pc:sldMkLst>
          <pc:docMk/>
          <pc:sldMk cId="3415706440" sldId="641"/>
        </pc:sldMkLst>
      </pc:sldChg>
      <pc:sldChg chg="add del modTransition">
        <pc:chgData name="Camila Sierra" userId="2539b6bb0e58f8da" providerId="LiveId" clId="{C89AA7AA-D0C4-4C55-99ED-898EAD47F733}" dt="2020-09-17T19:14:39.682" v="3361"/>
        <pc:sldMkLst>
          <pc:docMk/>
          <pc:sldMk cId="343120362" sldId="642"/>
        </pc:sldMkLst>
      </pc:sldChg>
      <pc:sldChg chg="modTransition">
        <pc:chgData name="Camila Sierra" userId="2539b6bb0e58f8da" providerId="LiveId" clId="{C89AA7AA-D0C4-4C55-99ED-898EAD47F733}" dt="2020-09-17T19:14:39.682" v="3361"/>
        <pc:sldMkLst>
          <pc:docMk/>
          <pc:sldMk cId="599852245" sldId="643"/>
        </pc:sldMkLst>
      </pc:sldChg>
      <pc:sldChg chg="modSp modTransition">
        <pc:chgData name="Camila Sierra" userId="2539b6bb0e58f8da" providerId="LiveId" clId="{C89AA7AA-D0C4-4C55-99ED-898EAD47F733}" dt="2020-09-17T19:14:39.682" v="3361"/>
        <pc:sldMkLst>
          <pc:docMk/>
          <pc:sldMk cId="1119341382" sldId="644"/>
        </pc:sldMkLst>
        <pc:picChg chg="mod">
          <ac:chgData name="Camila Sierra" userId="2539b6bb0e58f8da" providerId="LiveId" clId="{C89AA7AA-D0C4-4C55-99ED-898EAD47F733}" dt="2020-09-16T17:37:47.484" v="2189" actId="14100"/>
          <ac:picMkLst>
            <pc:docMk/>
            <pc:sldMk cId="1119341382" sldId="644"/>
            <ac:picMk id="66562" creationId="{00000000-0000-0000-0000-000000000000}"/>
          </ac:picMkLst>
        </pc:picChg>
      </pc:sldChg>
      <pc:sldChg chg="modSp modTransition">
        <pc:chgData name="Camila Sierra" userId="2539b6bb0e58f8da" providerId="LiveId" clId="{C89AA7AA-D0C4-4C55-99ED-898EAD47F733}" dt="2020-09-17T19:14:39.682" v="3361"/>
        <pc:sldMkLst>
          <pc:docMk/>
          <pc:sldMk cId="837769879" sldId="645"/>
        </pc:sldMkLst>
        <pc:picChg chg="mod">
          <ac:chgData name="Camila Sierra" userId="2539b6bb0e58f8da" providerId="LiveId" clId="{C89AA7AA-D0C4-4C55-99ED-898EAD47F733}" dt="2020-09-15T21:49:29.277" v="1104" actId="14100"/>
          <ac:picMkLst>
            <pc:docMk/>
            <pc:sldMk cId="837769879" sldId="645"/>
            <ac:picMk id="58370" creationId="{00000000-0000-0000-0000-000000000000}"/>
          </ac:picMkLst>
        </pc:picChg>
      </pc:sldChg>
      <pc:sldChg chg="addSp delSp modSp mod modTransition">
        <pc:chgData name="Camila Sierra" userId="2539b6bb0e58f8da" providerId="LiveId" clId="{C89AA7AA-D0C4-4C55-99ED-898EAD47F733}" dt="2020-09-17T19:14:39.682" v="3361"/>
        <pc:sldMkLst>
          <pc:docMk/>
          <pc:sldMk cId="2020154176" sldId="646"/>
        </pc:sldMkLst>
        <pc:spChg chg="mod">
          <ac:chgData name="Camila Sierra" userId="2539b6bb0e58f8da" providerId="LiveId" clId="{C89AA7AA-D0C4-4C55-99ED-898EAD47F733}" dt="2020-09-17T14:52:54.191" v="3290" actId="1038"/>
          <ac:spMkLst>
            <pc:docMk/>
            <pc:sldMk cId="2020154176" sldId="646"/>
            <ac:spMk id="2" creationId="{00000000-0000-0000-0000-000000000000}"/>
          </ac:spMkLst>
        </pc:spChg>
        <pc:spChg chg="add del mod">
          <ac:chgData name="Camila Sierra" userId="2539b6bb0e58f8da" providerId="LiveId" clId="{C89AA7AA-D0C4-4C55-99ED-898EAD47F733}" dt="2020-09-15T21:51:38.243" v="1132" actId="22"/>
          <ac:spMkLst>
            <pc:docMk/>
            <pc:sldMk cId="2020154176" sldId="646"/>
            <ac:spMk id="7" creationId="{34034188-4888-4D2E-A5C7-0BCDA947CD73}"/>
          </ac:spMkLst>
        </pc:spChg>
        <pc:spChg chg="del mod">
          <ac:chgData name="Camila Sierra" userId="2539b6bb0e58f8da" providerId="LiveId" clId="{C89AA7AA-D0C4-4C55-99ED-898EAD47F733}" dt="2020-09-15T21:50:51.316" v="1126" actId="21"/>
          <ac:spMkLst>
            <pc:docMk/>
            <pc:sldMk cId="2020154176" sldId="646"/>
            <ac:spMk id="11" creationId="{00000000-0000-0000-0000-000000000000}"/>
          </ac:spMkLst>
        </pc:spChg>
        <pc:spChg chg="del mod">
          <ac:chgData name="Camila Sierra" userId="2539b6bb0e58f8da" providerId="LiveId" clId="{C89AA7AA-D0C4-4C55-99ED-898EAD47F733}" dt="2020-09-15T21:50:51.316" v="1126" actId="21"/>
          <ac:spMkLst>
            <pc:docMk/>
            <pc:sldMk cId="2020154176" sldId="646"/>
            <ac:spMk id="12" creationId="{00000000-0000-0000-0000-000000000000}"/>
          </ac:spMkLst>
        </pc:spChg>
        <pc:spChg chg="add del mod">
          <ac:chgData name="Camila Sierra" userId="2539b6bb0e58f8da" providerId="LiveId" clId="{C89AA7AA-D0C4-4C55-99ED-898EAD47F733}" dt="2020-09-15T21:51:38.243" v="1132" actId="22"/>
          <ac:spMkLst>
            <pc:docMk/>
            <pc:sldMk cId="2020154176" sldId="646"/>
            <ac:spMk id="16" creationId="{C47CD586-25FB-4F25-B479-78C08C36FBB5}"/>
          </ac:spMkLst>
        </pc:spChg>
        <pc:grpChg chg="mod">
          <ac:chgData name="Camila Sierra" userId="2539b6bb0e58f8da" providerId="LiveId" clId="{C89AA7AA-D0C4-4C55-99ED-898EAD47F733}" dt="2020-09-15T21:56:06.248" v="1165" actId="1076"/>
          <ac:grpSpMkLst>
            <pc:docMk/>
            <pc:sldMk cId="2020154176" sldId="646"/>
            <ac:grpSpMk id="10" creationId="{46300929-7BCA-4C3A-8BFD-47536AC92EA0}"/>
          </ac:grpSpMkLst>
        </pc:grpChg>
        <pc:graphicFrameChg chg="mod">
          <ac:chgData name="Camila Sierra" userId="2539b6bb0e58f8da" providerId="LiveId" clId="{C89AA7AA-D0C4-4C55-99ED-898EAD47F733}" dt="2020-09-17T14:52:56.543" v="3293" actId="1038"/>
          <ac:graphicFrameMkLst>
            <pc:docMk/>
            <pc:sldMk cId="2020154176" sldId="646"/>
            <ac:graphicFrameMk id="3" creationId="{00000000-0000-0000-0000-000000000000}"/>
          </ac:graphicFrameMkLst>
        </pc:graphicFrameChg>
        <pc:graphicFrameChg chg="add mod">
          <ac:chgData name="Camila Sierra" userId="2539b6bb0e58f8da" providerId="LiveId" clId="{C89AA7AA-D0C4-4C55-99ED-898EAD47F733}" dt="2020-09-17T14:53:01" v="3302" actId="1037"/>
          <ac:graphicFrameMkLst>
            <pc:docMk/>
            <pc:sldMk cId="2020154176" sldId="646"/>
            <ac:graphicFrameMk id="6" creationId="{1189CB23-9868-456B-AFFF-FC068AA41579}"/>
          </ac:graphicFrameMkLst>
        </pc:graphicFrameChg>
        <pc:picChg chg="add del">
          <ac:chgData name="Camila Sierra" userId="2539b6bb0e58f8da" providerId="LiveId" clId="{C89AA7AA-D0C4-4C55-99ED-898EAD47F733}" dt="2020-09-15T20:45:45.963" v="9" actId="22"/>
          <ac:picMkLst>
            <pc:docMk/>
            <pc:sldMk cId="2020154176" sldId="646"/>
            <ac:picMk id="5" creationId="{65CB80F3-23A6-4E3A-B915-9D47A77C665E}"/>
          </ac:picMkLst>
        </pc:picChg>
      </pc:sldChg>
      <pc:sldChg chg="modTransition">
        <pc:chgData name="Camila Sierra" userId="2539b6bb0e58f8da" providerId="LiveId" clId="{C89AA7AA-D0C4-4C55-99ED-898EAD47F733}" dt="2020-09-17T19:14:39.682" v="3361"/>
        <pc:sldMkLst>
          <pc:docMk/>
          <pc:sldMk cId="317991298" sldId="648"/>
        </pc:sldMkLst>
      </pc:sldChg>
      <pc:sldChg chg="modTransition">
        <pc:chgData name="Camila Sierra" userId="2539b6bb0e58f8da" providerId="LiveId" clId="{C89AA7AA-D0C4-4C55-99ED-898EAD47F733}" dt="2020-09-17T19:14:39.682" v="3361"/>
        <pc:sldMkLst>
          <pc:docMk/>
          <pc:sldMk cId="1975901541" sldId="649"/>
        </pc:sldMkLst>
      </pc:sldChg>
      <pc:sldChg chg="modTransition">
        <pc:chgData name="Camila Sierra" userId="2539b6bb0e58f8da" providerId="LiveId" clId="{C89AA7AA-D0C4-4C55-99ED-898EAD47F733}" dt="2020-09-17T19:14:39.682" v="3361"/>
        <pc:sldMkLst>
          <pc:docMk/>
          <pc:sldMk cId="1807811047" sldId="650"/>
        </pc:sldMkLst>
      </pc:sldChg>
      <pc:sldChg chg="addSp modSp mod modTransition">
        <pc:chgData name="Camila Sierra" userId="2539b6bb0e58f8da" providerId="LiveId" clId="{C89AA7AA-D0C4-4C55-99ED-898EAD47F733}" dt="2020-09-17T19:14:39.682" v="3361"/>
        <pc:sldMkLst>
          <pc:docMk/>
          <pc:sldMk cId="474673548" sldId="652"/>
        </pc:sldMkLst>
        <pc:spChg chg="mod">
          <ac:chgData name="Camila Sierra" userId="2539b6bb0e58f8da" providerId="LiveId" clId="{C89AA7AA-D0C4-4C55-99ED-898EAD47F733}" dt="2020-09-15T20:53:08.887" v="73" actId="1076"/>
          <ac:spMkLst>
            <pc:docMk/>
            <pc:sldMk cId="474673548" sldId="652"/>
            <ac:spMk id="2" creationId="{00000000-0000-0000-0000-000000000000}"/>
          </ac:spMkLst>
        </pc:spChg>
        <pc:spChg chg="add mod">
          <ac:chgData name="Camila Sierra" userId="2539b6bb0e58f8da" providerId="LiveId" clId="{C89AA7AA-D0C4-4C55-99ED-898EAD47F733}" dt="2020-09-15T20:52:26.444" v="64" actId="1038"/>
          <ac:spMkLst>
            <pc:docMk/>
            <pc:sldMk cId="474673548" sldId="652"/>
            <ac:spMk id="3" creationId="{45D38509-11D0-4B8A-90FD-A80A9CC4A9E1}"/>
          </ac:spMkLst>
        </pc:spChg>
        <pc:spChg chg="mod">
          <ac:chgData name="Camila Sierra" userId="2539b6bb0e58f8da" providerId="LiveId" clId="{C89AA7AA-D0C4-4C55-99ED-898EAD47F733}" dt="2020-09-15T20:52:26.444" v="64" actId="1038"/>
          <ac:spMkLst>
            <pc:docMk/>
            <pc:sldMk cId="474673548" sldId="652"/>
            <ac:spMk id="4" creationId="{00000000-0000-0000-0000-000000000000}"/>
          </ac:spMkLst>
        </pc:spChg>
        <pc:spChg chg="mod">
          <ac:chgData name="Camila Sierra" userId="2539b6bb0e58f8da" providerId="LiveId" clId="{C89AA7AA-D0C4-4C55-99ED-898EAD47F733}" dt="2020-09-15T20:52:26.444" v="64" actId="1038"/>
          <ac:spMkLst>
            <pc:docMk/>
            <pc:sldMk cId="474673548" sldId="652"/>
            <ac:spMk id="5" creationId="{00000000-0000-0000-0000-000000000000}"/>
          </ac:spMkLst>
        </pc:spChg>
        <pc:spChg chg="mod">
          <ac:chgData name="Camila Sierra" userId="2539b6bb0e58f8da" providerId="LiveId" clId="{C89AA7AA-D0C4-4C55-99ED-898EAD47F733}" dt="2020-09-15T20:52:26.444" v="64" actId="1038"/>
          <ac:spMkLst>
            <pc:docMk/>
            <pc:sldMk cId="474673548" sldId="652"/>
            <ac:spMk id="6" creationId="{00000000-0000-0000-0000-000000000000}"/>
          </ac:spMkLst>
        </pc:spChg>
        <pc:spChg chg="mod">
          <ac:chgData name="Camila Sierra" userId="2539b6bb0e58f8da" providerId="LiveId" clId="{C89AA7AA-D0C4-4C55-99ED-898EAD47F733}" dt="2020-09-15T20:52:26.444" v="64" actId="1038"/>
          <ac:spMkLst>
            <pc:docMk/>
            <pc:sldMk cId="474673548" sldId="652"/>
            <ac:spMk id="44" creationId="{00000000-0000-0000-0000-000000000000}"/>
          </ac:spMkLst>
        </pc:spChg>
        <pc:spChg chg="mod">
          <ac:chgData name="Camila Sierra" userId="2539b6bb0e58f8da" providerId="LiveId" clId="{C89AA7AA-D0C4-4C55-99ED-898EAD47F733}" dt="2020-09-15T20:52:26.444" v="64" actId="1038"/>
          <ac:spMkLst>
            <pc:docMk/>
            <pc:sldMk cId="474673548" sldId="652"/>
            <ac:spMk id="45" creationId="{00000000-0000-0000-0000-000000000000}"/>
          </ac:spMkLst>
        </pc:spChg>
        <pc:spChg chg="mod">
          <ac:chgData name="Camila Sierra" userId="2539b6bb0e58f8da" providerId="LiveId" clId="{C89AA7AA-D0C4-4C55-99ED-898EAD47F733}" dt="2020-09-15T20:52:26.444" v="64" actId="1038"/>
          <ac:spMkLst>
            <pc:docMk/>
            <pc:sldMk cId="474673548" sldId="652"/>
            <ac:spMk id="46" creationId="{00000000-0000-0000-0000-000000000000}"/>
          </ac:spMkLst>
        </pc:spChg>
        <pc:spChg chg="mod">
          <ac:chgData name="Camila Sierra" userId="2539b6bb0e58f8da" providerId="LiveId" clId="{C89AA7AA-D0C4-4C55-99ED-898EAD47F733}" dt="2020-09-15T20:52:26.444" v="64" actId="1038"/>
          <ac:spMkLst>
            <pc:docMk/>
            <pc:sldMk cId="474673548" sldId="652"/>
            <ac:spMk id="47" creationId="{00000000-0000-0000-0000-000000000000}"/>
          </ac:spMkLst>
        </pc:spChg>
        <pc:spChg chg="mod">
          <ac:chgData name="Camila Sierra" userId="2539b6bb0e58f8da" providerId="LiveId" clId="{C89AA7AA-D0C4-4C55-99ED-898EAD47F733}" dt="2020-09-15T20:52:26.444" v="64" actId="1038"/>
          <ac:spMkLst>
            <pc:docMk/>
            <pc:sldMk cId="474673548" sldId="652"/>
            <ac:spMk id="48" creationId="{00000000-0000-0000-0000-000000000000}"/>
          </ac:spMkLst>
        </pc:spChg>
        <pc:spChg chg="mod">
          <ac:chgData name="Camila Sierra" userId="2539b6bb0e58f8da" providerId="LiveId" clId="{C89AA7AA-D0C4-4C55-99ED-898EAD47F733}" dt="2020-09-15T20:52:26.444" v="64" actId="1038"/>
          <ac:spMkLst>
            <pc:docMk/>
            <pc:sldMk cId="474673548" sldId="652"/>
            <ac:spMk id="49" creationId="{00000000-0000-0000-0000-000000000000}"/>
          </ac:spMkLst>
        </pc:spChg>
        <pc:spChg chg="mod">
          <ac:chgData name="Camila Sierra" userId="2539b6bb0e58f8da" providerId="LiveId" clId="{C89AA7AA-D0C4-4C55-99ED-898EAD47F733}" dt="2020-09-15T20:52:26.444" v="64" actId="1038"/>
          <ac:spMkLst>
            <pc:docMk/>
            <pc:sldMk cId="474673548" sldId="652"/>
            <ac:spMk id="50" creationId="{00000000-0000-0000-0000-000000000000}"/>
          </ac:spMkLst>
        </pc:spChg>
        <pc:spChg chg="mod">
          <ac:chgData name="Camila Sierra" userId="2539b6bb0e58f8da" providerId="LiveId" clId="{C89AA7AA-D0C4-4C55-99ED-898EAD47F733}" dt="2020-09-15T20:52:26.444" v="64" actId="1038"/>
          <ac:spMkLst>
            <pc:docMk/>
            <pc:sldMk cId="474673548" sldId="652"/>
            <ac:spMk id="51" creationId="{00000000-0000-0000-0000-000000000000}"/>
          </ac:spMkLst>
        </pc:spChg>
        <pc:spChg chg="mod">
          <ac:chgData name="Camila Sierra" userId="2539b6bb0e58f8da" providerId="LiveId" clId="{C89AA7AA-D0C4-4C55-99ED-898EAD47F733}" dt="2020-09-15T20:52:26.444" v="64" actId="1038"/>
          <ac:spMkLst>
            <pc:docMk/>
            <pc:sldMk cId="474673548" sldId="652"/>
            <ac:spMk id="52" creationId="{00000000-0000-0000-0000-000000000000}"/>
          </ac:spMkLst>
        </pc:spChg>
        <pc:spChg chg="mod">
          <ac:chgData name="Camila Sierra" userId="2539b6bb0e58f8da" providerId="LiveId" clId="{C89AA7AA-D0C4-4C55-99ED-898EAD47F733}" dt="2020-09-15T20:52:26.444" v="64" actId="1038"/>
          <ac:spMkLst>
            <pc:docMk/>
            <pc:sldMk cId="474673548" sldId="652"/>
            <ac:spMk id="53" creationId="{00000000-0000-0000-0000-000000000000}"/>
          </ac:spMkLst>
        </pc:spChg>
        <pc:spChg chg="mod">
          <ac:chgData name="Camila Sierra" userId="2539b6bb0e58f8da" providerId="LiveId" clId="{C89AA7AA-D0C4-4C55-99ED-898EAD47F733}" dt="2020-09-15T20:52:26.444" v="64" actId="1038"/>
          <ac:spMkLst>
            <pc:docMk/>
            <pc:sldMk cId="474673548" sldId="652"/>
            <ac:spMk id="54" creationId="{00000000-0000-0000-0000-000000000000}"/>
          </ac:spMkLst>
        </pc:spChg>
        <pc:spChg chg="mod">
          <ac:chgData name="Camila Sierra" userId="2539b6bb0e58f8da" providerId="LiveId" clId="{C89AA7AA-D0C4-4C55-99ED-898EAD47F733}" dt="2020-09-15T20:52:26.444" v="64" actId="1038"/>
          <ac:spMkLst>
            <pc:docMk/>
            <pc:sldMk cId="474673548" sldId="652"/>
            <ac:spMk id="55" creationId="{00000000-0000-0000-0000-000000000000}"/>
          </ac:spMkLst>
        </pc:spChg>
        <pc:spChg chg="mod">
          <ac:chgData name="Camila Sierra" userId="2539b6bb0e58f8da" providerId="LiveId" clId="{C89AA7AA-D0C4-4C55-99ED-898EAD47F733}" dt="2020-09-15T20:52:26.444" v="64" actId="1038"/>
          <ac:spMkLst>
            <pc:docMk/>
            <pc:sldMk cId="474673548" sldId="652"/>
            <ac:spMk id="56" creationId="{00000000-0000-0000-0000-000000000000}"/>
          </ac:spMkLst>
        </pc:spChg>
        <pc:spChg chg="mod">
          <ac:chgData name="Camila Sierra" userId="2539b6bb0e58f8da" providerId="LiveId" clId="{C89AA7AA-D0C4-4C55-99ED-898EAD47F733}" dt="2020-09-15T20:52:26.444" v="64" actId="1038"/>
          <ac:spMkLst>
            <pc:docMk/>
            <pc:sldMk cId="474673548" sldId="652"/>
            <ac:spMk id="57" creationId="{00000000-0000-0000-0000-000000000000}"/>
          </ac:spMkLst>
        </pc:spChg>
        <pc:spChg chg="mod">
          <ac:chgData name="Camila Sierra" userId="2539b6bb0e58f8da" providerId="LiveId" clId="{C89AA7AA-D0C4-4C55-99ED-898EAD47F733}" dt="2020-09-15T20:52:26.444" v="64" actId="1038"/>
          <ac:spMkLst>
            <pc:docMk/>
            <pc:sldMk cId="474673548" sldId="652"/>
            <ac:spMk id="58" creationId="{00000000-0000-0000-0000-000000000000}"/>
          </ac:spMkLst>
        </pc:spChg>
        <pc:spChg chg="mod">
          <ac:chgData name="Camila Sierra" userId="2539b6bb0e58f8da" providerId="LiveId" clId="{C89AA7AA-D0C4-4C55-99ED-898EAD47F733}" dt="2020-09-15T20:52:26.444" v="64" actId="1038"/>
          <ac:spMkLst>
            <pc:docMk/>
            <pc:sldMk cId="474673548" sldId="652"/>
            <ac:spMk id="59" creationId="{00000000-0000-0000-0000-000000000000}"/>
          </ac:spMkLst>
        </pc:spChg>
        <pc:spChg chg="mod">
          <ac:chgData name="Camila Sierra" userId="2539b6bb0e58f8da" providerId="LiveId" clId="{C89AA7AA-D0C4-4C55-99ED-898EAD47F733}" dt="2020-09-15T20:52:26.444" v="64" actId="1038"/>
          <ac:spMkLst>
            <pc:docMk/>
            <pc:sldMk cId="474673548" sldId="652"/>
            <ac:spMk id="60" creationId="{00000000-0000-0000-0000-000000000000}"/>
          </ac:spMkLst>
        </pc:spChg>
        <pc:spChg chg="mod">
          <ac:chgData name="Camila Sierra" userId="2539b6bb0e58f8da" providerId="LiveId" clId="{C89AA7AA-D0C4-4C55-99ED-898EAD47F733}" dt="2020-09-15T20:52:26.444" v="64" actId="1038"/>
          <ac:spMkLst>
            <pc:docMk/>
            <pc:sldMk cId="474673548" sldId="652"/>
            <ac:spMk id="64" creationId="{00000000-0000-0000-0000-000000000000}"/>
          </ac:spMkLst>
        </pc:spChg>
        <pc:spChg chg="mod">
          <ac:chgData name="Camila Sierra" userId="2539b6bb0e58f8da" providerId="LiveId" clId="{C89AA7AA-D0C4-4C55-99ED-898EAD47F733}" dt="2020-09-15T20:52:26.444" v="64" actId="1038"/>
          <ac:spMkLst>
            <pc:docMk/>
            <pc:sldMk cId="474673548" sldId="652"/>
            <ac:spMk id="65" creationId="{00000000-0000-0000-0000-000000000000}"/>
          </ac:spMkLst>
        </pc:spChg>
        <pc:spChg chg="mod">
          <ac:chgData name="Camila Sierra" userId="2539b6bb0e58f8da" providerId="LiveId" clId="{C89AA7AA-D0C4-4C55-99ED-898EAD47F733}" dt="2020-09-15T20:52:26.444" v="64" actId="1038"/>
          <ac:spMkLst>
            <pc:docMk/>
            <pc:sldMk cId="474673548" sldId="652"/>
            <ac:spMk id="66" creationId="{00000000-0000-0000-0000-000000000000}"/>
          </ac:spMkLst>
        </pc:spChg>
        <pc:spChg chg="mod">
          <ac:chgData name="Camila Sierra" userId="2539b6bb0e58f8da" providerId="LiveId" clId="{C89AA7AA-D0C4-4C55-99ED-898EAD47F733}" dt="2020-09-15T20:52:26.444" v="64" actId="1038"/>
          <ac:spMkLst>
            <pc:docMk/>
            <pc:sldMk cId="474673548" sldId="652"/>
            <ac:spMk id="67" creationId="{00000000-0000-0000-0000-000000000000}"/>
          </ac:spMkLst>
        </pc:spChg>
        <pc:spChg chg="mod">
          <ac:chgData name="Camila Sierra" userId="2539b6bb0e58f8da" providerId="LiveId" clId="{C89AA7AA-D0C4-4C55-99ED-898EAD47F733}" dt="2020-09-15T20:52:26.444" v="64" actId="1038"/>
          <ac:spMkLst>
            <pc:docMk/>
            <pc:sldMk cId="474673548" sldId="652"/>
            <ac:spMk id="70" creationId="{00000000-0000-0000-0000-000000000000}"/>
          </ac:spMkLst>
        </pc:spChg>
        <pc:spChg chg="mod">
          <ac:chgData name="Camila Sierra" userId="2539b6bb0e58f8da" providerId="LiveId" clId="{C89AA7AA-D0C4-4C55-99ED-898EAD47F733}" dt="2020-09-15T20:52:51.657" v="67" actId="114"/>
          <ac:spMkLst>
            <pc:docMk/>
            <pc:sldMk cId="474673548" sldId="652"/>
            <ac:spMk id="71" creationId="{00000000-0000-0000-0000-000000000000}"/>
          </ac:spMkLst>
        </pc:spChg>
        <pc:spChg chg="mod">
          <ac:chgData name="Camila Sierra" userId="2539b6bb0e58f8da" providerId="LiveId" clId="{C89AA7AA-D0C4-4C55-99ED-898EAD47F733}" dt="2020-09-15T20:52:55.020" v="69" actId="114"/>
          <ac:spMkLst>
            <pc:docMk/>
            <pc:sldMk cId="474673548" sldId="652"/>
            <ac:spMk id="72" creationId="{00000000-0000-0000-0000-000000000000}"/>
          </ac:spMkLst>
        </pc:spChg>
        <pc:spChg chg="mod">
          <ac:chgData name="Camila Sierra" userId="2539b6bb0e58f8da" providerId="LiveId" clId="{C89AA7AA-D0C4-4C55-99ED-898EAD47F733}" dt="2020-09-16T19:48:27.550" v="2225" actId="1076"/>
          <ac:spMkLst>
            <pc:docMk/>
            <pc:sldMk cId="474673548" sldId="652"/>
            <ac:spMk id="75" creationId="{00000000-0000-0000-0000-000000000000}"/>
          </ac:spMkLst>
        </pc:spChg>
        <pc:spChg chg="mod">
          <ac:chgData name="Camila Sierra" userId="2539b6bb0e58f8da" providerId="LiveId" clId="{C89AA7AA-D0C4-4C55-99ED-898EAD47F733}" dt="2020-09-16T19:48:30.410" v="2226" actId="1076"/>
          <ac:spMkLst>
            <pc:docMk/>
            <pc:sldMk cId="474673548" sldId="652"/>
            <ac:spMk id="76" creationId="{00000000-0000-0000-0000-000000000000}"/>
          </ac:spMkLst>
        </pc:spChg>
        <pc:spChg chg="mod">
          <ac:chgData name="Camila Sierra" userId="2539b6bb0e58f8da" providerId="LiveId" clId="{C89AA7AA-D0C4-4C55-99ED-898EAD47F733}" dt="2020-09-15T20:57:13.068" v="117" actId="1037"/>
          <ac:spMkLst>
            <pc:docMk/>
            <pc:sldMk cId="474673548" sldId="652"/>
            <ac:spMk id="78" creationId="{00000000-0000-0000-0000-000000000000}"/>
          </ac:spMkLst>
        </pc:spChg>
        <pc:spChg chg="mod">
          <ac:chgData name="Camila Sierra" userId="2539b6bb0e58f8da" providerId="LiveId" clId="{C89AA7AA-D0C4-4C55-99ED-898EAD47F733}" dt="2020-09-15T20:52:26.444" v="64" actId="1038"/>
          <ac:spMkLst>
            <pc:docMk/>
            <pc:sldMk cId="474673548" sldId="652"/>
            <ac:spMk id="79" creationId="{00000000-0000-0000-0000-000000000000}"/>
          </ac:spMkLst>
        </pc:spChg>
        <pc:grpChg chg="mod">
          <ac:chgData name="Camila Sierra" userId="2539b6bb0e58f8da" providerId="LiveId" clId="{C89AA7AA-D0C4-4C55-99ED-898EAD47F733}" dt="2020-09-15T20:52:26.444" v="64" actId="1038"/>
          <ac:grpSpMkLst>
            <pc:docMk/>
            <pc:sldMk cId="474673548" sldId="652"/>
            <ac:grpSpMk id="35" creationId="{00000000-0000-0000-0000-000000000000}"/>
          </ac:grpSpMkLst>
        </pc:grpChg>
        <pc:grpChg chg="mod">
          <ac:chgData name="Camila Sierra" userId="2539b6bb0e58f8da" providerId="LiveId" clId="{C89AA7AA-D0C4-4C55-99ED-898EAD47F733}" dt="2020-09-15T20:52:26.444" v="64" actId="1038"/>
          <ac:grpSpMkLst>
            <pc:docMk/>
            <pc:sldMk cId="474673548" sldId="652"/>
            <ac:grpSpMk id="36" creationId="{00000000-0000-0000-0000-000000000000}"/>
          </ac:grpSpMkLst>
        </pc:grpChg>
        <pc:grpChg chg="mod">
          <ac:chgData name="Camila Sierra" userId="2539b6bb0e58f8da" providerId="LiveId" clId="{C89AA7AA-D0C4-4C55-99ED-898EAD47F733}" dt="2020-09-15T20:52:26.444" v="64" actId="1038"/>
          <ac:grpSpMkLst>
            <pc:docMk/>
            <pc:sldMk cId="474673548" sldId="652"/>
            <ac:grpSpMk id="37" creationId="{00000000-0000-0000-0000-000000000000}"/>
          </ac:grpSpMkLst>
        </pc:grpChg>
        <pc:grpChg chg="mod">
          <ac:chgData name="Camila Sierra" userId="2539b6bb0e58f8da" providerId="LiveId" clId="{C89AA7AA-D0C4-4C55-99ED-898EAD47F733}" dt="2020-09-15T20:52:26.444" v="64" actId="1038"/>
          <ac:grpSpMkLst>
            <pc:docMk/>
            <pc:sldMk cId="474673548" sldId="652"/>
            <ac:grpSpMk id="38" creationId="{00000000-0000-0000-0000-000000000000}"/>
          </ac:grpSpMkLst>
        </pc:grpChg>
        <pc:grpChg chg="mod">
          <ac:chgData name="Camila Sierra" userId="2539b6bb0e58f8da" providerId="LiveId" clId="{C89AA7AA-D0C4-4C55-99ED-898EAD47F733}" dt="2020-09-15T20:52:26.444" v="64" actId="1038"/>
          <ac:grpSpMkLst>
            <pc:docMk/>
            <pc:sldMk cId="474673548" sldId="652"/>
            <ac:grpSpMk id="39" creationId="{00000000-0000-0000-0000-000000000000}"/>
          </ac:grpSpMkLst>
        </pc:grpChg>
        <pc:grpChg chg="mod">
          <ac:chgData name="Camila Sierra" userId="2539b6bb0e58f8da" providerId="LiveId" clId="{C89AA7AA-D0C4-4C55-99ED-898EAD47F733}" dt="2020-09-15T20:52:26.444" v="64" actId="1038"/>
          <ac:grpSpMkLst>
            <pc:docMk/>
            <pc:sldMk cId="474673548" sldId="652"/>
            <ac:grpSpMk id="40" creationId="{00000000-0000-0000-0000-000000000000}"/>
          </ac:grpSpMkLst>
        </pc:grpChg>
        <pc:picChg chg="mod">
          <ac:chgData name="Camila Sierra" userId="2539b6bb0e58f8da" providerId="LiveId" clId="{C89AA7AA-D0C4-4C55-99ED-898EAD47F733}" dt="2020-09-15T20:52:26.444" v="64" actId="1038"/>
          <ac:picMkLst>
            <pc:docMk/>
            <pc:sldMk cId="474673548" sldId="652"/>
            <ac:picMk id="16388" creationId="{00000000-0000-0000-0000-000000000000}"/>
          </ac:picMkLst>
        </pc:picChg>
      </pc:sldChg>
      <pc:sldChg chg="addSp delSp modSp mod modTransition">
        <pc:chgData name="Camila Sierra" userId="2539b6bb0e58f8da" providerId="LiveId" clId="{C89AA7AA-D0C4-4C55-99ED-898EAD47F733}" dt="2020-09-17T19:14:39.682" v="3361"/>
        <pc:sldMkLst>
          <pc:docMk/>
          <pc:sldMk cId="1982939702" sldId="653"/>
        </pc:sldMkLst>
        <pc:spChg chg="add mod">
          <ac:chgData name="Camila Sierra" userId="2539b6bb0e58f8da" providerId="LiveId" clId="{C89AA7AA-D0C4-4C55-99ED-898EAD47F733}" dt="2020-09-16T23:07:56.267" v="3077" actId="1035"/>
          <ac:spMkLst>
            <pc:docMk/>
            <pc:sldMk cId="1982939702" sldId="653"/>
            <ac:spMk id="2" creationId="{42E5387A-5628-41CB-BCE5-15E58221E9AB}"/>
          </ac:spMkLst>
        </pc:spChg>
        <pc:spChg chg="add mod">
          <ac:chgData name="Camila Sierra" userId="2539b6bb0e58f8da" providerId="LiveId" clId="{C89AA7AA-D0C4-4C55-99ED-898EAD47F733}" dt="2020-09-15T21:58:31.789" v="1181" actId="208"/>
          <ac:spMkLst>
            <pc:docMk/>
            <pc:sldMk cId="1982939702" sldId="653"/>
            <ac:spMk id="3" creationId="{BA500D47-3052-4483-90DA-F8FDBA9A8F7F}"/>
          </ac:spMkLst>
        </pc:spChg>
        <pc:spChg chg="mod">
          <ac:chgData name="Camila Sierra" userId="2539b6bb0e58f8da" providerId="LiveId" clId="{C89AA7AA-D0C4-4C55-99ED-898EAD47F733}" dt="2020-09-15T21:02:27.803" v="160" actId="20577"/>
          <ac:spMkLst>
            <pc:docMk/>
            <pc:sldMk cId="1982939702" sldId="653"/>
            <ac:spMk id="9" creationId="{3192D369-ED1A-4B03-85FD-8782A2B8DF61}"/>
          </ac:spMkLst>
        </pc:spChg>
        <pc:spChg chg="mod">
          <ac:chgData name="Camila Sierra" userId="2539b6bb0e58f8da" providerId="LiveId" clId="{C89AA7AA-D0C4-4C55-99ED-898EAD47F733}" dt="2020-09-16T23:07:56.267" v="3077" actId="1035"/>
          <ac:spMkLst>
            <pc:docMk/>
            <pc:sldMk cId="1982939702" sldId="653"/>
            <ac:spMk id="26" creationId="{00000000-0000-0000-0000-000000000000}"/>
          </ac:spMkLst>
        </pc:spChg>
        <pc:spChg chg="mod">
          <ac:chgData name="Camila Sierra" userId="2539b6bb0e58f8da" providerId="LiveId" clId="{C89AA7AA-D0C4-4C55-99ED-898EAD47F733}" dt="2020-09-16T23:07:56.267" v="3077" actId="1035"/>
          <ac:spMkLst>
            <pc:docMk/>
            <pc:sldMk cId="1982939702" sldId="653"/>
            <ac:spMk id="27" creationId="{00000000-0000-0000-0000-000000000000}"/>
          </ac:spMkLst>
        </pc:spChg>
        <pc:spChg chg="mod">
          <ac:chgData name="Camila Sierra" userId="2539b6bb0e58f8da" providerId="LiveId" clId="{C89AA7AA-D0C4-4C55-99ED-898EAD47F733}" dt="2020-09-16T23:07:56.267" v="3077" actId="1035"/>
          <ac:spMkLst>
            <pc:docMk/>
            <pc:sldMk cId="1982939702" sldId="653"/>
            <ac:spMk id="28" creationId="{00000000-0000-0000-0000-000000000000}"/>
          </ac:spMkLst>
        </pc:spChg>
        <pc:spChg chg="mod">
          <ac:chgData name="Camila Sierra" userId="2539b6bb0e58f8da" providerId="LiveId" clId="{C89AA7AA-D0C4-4C55-99ED-898EAD47F733}" dt="2020-09-16T23:07:56.267" v="3077" actId="1035"/>
          <ac:spMkLst>
            <pc:docMk/>
            <pc:sldMk cId="1982939702" sldId="653"/>
            <ac:spMk id="29" creationId="{00000000-0000-0000-0000-000000000000}"/>
          </ac:spMkLst>
        </pc:spChg>
        <pc:spChg chg="mod">
          <ac:chgData name="Camila Sierra" userId="2539b6bb0e58f8da" providerId="LiveId" clId="{C89AA7AA-D0C4-4C55-99ED-898EAD47F733}" dt="2020-09-16T23:07:56.267" v="3077" actId="1035"/>
          <ac:spMkLst>
            <pc:docMk/>
            <pc:sldMk cId="1982939702" sldId="653"/>
            <ac:spMk id="30" creationId="{00000000-0000-0000-0000-000000000000}"/>
          </ac:spMkLst>
        </pc:spChg>
        <pc:spChg chg="mod">
          <ac:chgData name="Camila Sierra" userId="2539b6bb0e58f8da" providerId="LiveId" clId="{C89AA7AA-D0C4-4C55-99ED-898EAD47F733}" dt="2020-09-16T23:07:56.267" v="3077" actId="1035"/>
          <ac:spMkLst>
            <pc:docMk/>
            <pc:sldMk cId="1982939702" sldId="653"/>
            <ac:spMk id="31" creationId="{00000000-0000-0000-0000-000000000000}"/>
          </ac:spMkLst>
        </pc:spChg>
        <pc:spChg chg="mod">
          <ac:chgData name="Camila Sierra" userId="2539b6bb0e58f8da" providerId="LiveId" clId="{C89AA7AA-D0C4-4C55-99ED-898EAD47F733}" dt="2020-09-16T23:07:56.267" v="3077" actId="1035"/>
          <ac:spMkLst>
            <pc:docMk/>
            <pc:sldMk cId="1982939702" sldId="653"/>
            <ac:spMk id="32" creationId="{00000000-0000-0000-0000-000000000000}"/>
          </ac:spMkLst>
        </pc:spChg>
        <pc:spChg chg="mod">
          <ac:chgData name="Camila Sierra" userId="2539b6bb0e58f8da" providerId="LiveId" clId="{C89AA7AA-D0C4-4C55-99ED-898EAD47F733}" dt="2020-09-16T23:07:56.267" v="3077" actId="1035"/>
          <ac:spMkLst>
            <pc:docMk/>
            <pc:sldMk cId="1982939702" sldId="653"/>
            <ac:spMk id="33" creationId="{00000000-0000-0000-0000-000000000000}"/>
          </ac:spMkLst>
        </pc:spChg>
        <pc:spChg chg="mod">
          <ac:chgData name="Camila Sierra" userId="2539b6bb0e58f8da" providerId="LiveId" clId="{C89AA7AA-D0C4-4C55-99ED-898EAD47F733}" dt="2020-09-16T22:17:14.488" v="2550" actId="404"/>
          <ac:spMkLst>
            <pc:docMk/>
            <pc:sldMk cId="1982939702" sldId="653"/>
            <ac:spMk id="252" creationId="{D4D97901-45E9-4F1B-BE37-28259F617258}"/>
          </ac:spMkLst>
        </pc:spChg>
        <pc:spChg chg="mod">
          <ac:chgData name="Camila Sierra" userId="2539b6bb0e58f8da" providerId="LiveId" clId="{C89AA7AA-D0C4-4C55-99ED-898EAD47F733}" dt="2020-09-16T22:17:14.488" v="2550" actId="404"/>
          <ac:spMkLst>
            <pc:docMk/>
            <pc:sldMk cId="1982939702" sldId="653"/>
            <ac:spMk id="253" creationId="{6C7B6283-6D79-4CAD-9A11-CEB11E4F7EB4}"/>
          </ac:spMkLst>
        </pc:spChg>
        <pc:spChg chg="mod">
          <ac:chgData name="Camila Sierra" userId="2539b6bb0e58f8da" providerId="LiveId" clId="{C89AA7AA-D0C4-4C55-99ED-898EAD47F733}" dt="2020-09-16T23:31:20.660" v="3087" actId="2710"/>
          <ac:spMkLst>
            <pc:docMk/>
            <pc:sldMk cId="1982939702" sldId="653"/>
            <ac:spMk id="264" creationId="{00000000-0000-0000-0000-000000000000}"/>
          </ac:spMkLst>
        </pc:spChg>
        <pc:spChg chg="mod">
          <ac:chgData name="Camila Sierra" userId="2539b6bb0e58f8da" providerId="LiveId" clId="{C89AA7AA-D0C4-4C55-99ED-898EAD47F733}" dt="2020-09-16T23:31:36.456" v="3088" actId="403"/>
          <ac:spMkLst>
            <pc:docMk/>
            <pc:sldMk cId="1982939702" sldId="653"/>
            <ac:spMk id="265" creationId="{00000000-0000-0000-0000-000000000000}"/>
          </ac:spMkLst>
        </pc:spChg>
        <pc:spChg chg="mod">
          <ac:chgData name="Camila Sierra" userId="2539b6bb0e58f8da" providerId="LiveId" clId="{C89AA7AA-D0C4-4C55-99ED-898EAD47F733}" dt="2020-09-15T21:15:37.907" v="265" actId="403"/>
          <ac:spMkLst>
            <pc:docMk/>
            <pc:sldMk cId="1982939702" sldId="653"/>
            <ac:spMk id="276" creationId="{00000000-0000-0000-0000-000000000000}"/>
          </ac:spMkLst>
        </pc:spChg>
        <pc:spChg chg="mod">
          <ac:chgData name="Camila Sierra" userId="2539b6bb0e58f8da" providerId="LiveId" clId="{C89AA7AA-D0C4-4C55-99ED-898EAD47F733}" dt="2020-09-15T21:15:37.907" v="265" actId="403"/>
          <ac:spMkLst>
            <pc:docMk/>
            <pc:sldMk cId="1982939702" sldId="653"/>
            <ac:spMk id="277" creationId="{00000000-0000-0000-0000-000000000000}"/>
          </ac:spMkLst>
        </pc:spChg>
        <pc:grpChg chg="mod">
          <ac:chgData name="Camila Sierra" userId="2539b6bb0e58f8da" providerId="LiveId" clId="{C89AA7AA-D0C4-4C55-99ED-898EAD47F733}" dt="2020-09-15T21:03:10.651" v="185" actId="14100"/>
          <ac:grpSpMkLst>
            <pc:docMk/>
            <pc:sldMk cId="1982939702" sldId="653"/>
            <ac:grpSpMk id="10" creationId="{46300929-7BCA-4C3A-8BFD-47536AC92EA0}"/>
          </ac:grpSpMkLst>
        </pc:grpChg>
        <pc:grpChg chg="mod">
          <ac:chgData name="Camila Sierra" userId="2539b6bb0e58f8da" providerId="LiveId" clId="{C89AA7AA-D0C4-4C55-99ED-898EAD47F733}" dt="2020-09-16T23:07:56.267" v="3077" actId="1035"/>
          <ac:grpSpMkLst>
            <pc:docMk/>
            <pc:sldMk cId="1982939702" sldId="653"/>
            <ac:grpSpMk id="35" creationId="{00000000-0000-0000-0000-000000000000}"/>
          </ac:grpSpMkLst>
        </pc:grpChg>
        <pc:grpChg chg="mod">
          <ac:chgData name="Camila Sierra" userId="2539b6bb0e58f8da" providerId="LiveId" clId="{C89AA7AA-D0C4-4C55-99ED-898EAD47F733}" dt="2020-09-16T23:07:56.267" v="3077" actId="1035"/>
          <ac:grpSpMkLst>
            <pc:docMk/>
            <pc:sldMk cId="1982939702" sldId="653"/>
            <ac:grpSpMk id="75" creationId="{00000000-0000-0000-0000-000000000000}"/>
          </ac:grpSpMkLst>
        </pc:grpChg>
        <pc:grpChg chg="mod">
          <ac:chgData name="Camila Sierra" userId="2539b6bb0e58f8da" providerId="LiveId" clId="{C89AA7AA-D0C4-4C55-99ED-898EAD47F733}" dt="2020-09-16T23:07:56.267" v="3077" actId="1035"/>
          <ac:grpSpMkLst>
            <pc:docMk/>
            <pc:sldMk cId="1982939702" sldId="653"/>
            <ac:grpSpMk id="89" creationId="{00000000-0000-0000-0000-000000000000}"/>
          </ac:grpSpMkLst>
        </pc:grpChg>
        <pc:grpChg chg="mod">
          <ac:chgData name="Camila Sierra" userId="2539b6bb0e58f8da" providerId="LiveId" clId="{C89AA7AA-D0C4-4C55-99ED-898EAD47F733}" dt="2020-09-16T23:07:56.267" v="3077" actId="1035"/>
          <ac:grpSpMkLst>
            <pc:docMk/>
            <pc:sldMk cId="1982939702" sldId="653"/>
            <ac:grpSpMk id="174" creationId="{00000000-0000-0000-0000-000000000000}"/>
          </ac:grpSpMkLst>
        </pc:grpChg>
        <pc:grpChg chg="mod">
          <ac:chgData name="Camila Sierra" userId="2539b6bb0e58f8da" providerId="LiveId" clId="{C89AA7AA-D0C4-4C55-99ED-898EAD47F733}" dt="2020-09-16T23:07:56.267" v="3077" actId="1035"/>
          <ac:grpSpMkLst>
            <pc:docMk/>
            <pc:sldMk cId="1982939702" sldId="653"/>
            <ac:grpSpMk id="194" creationId="{00000000-0000-0000-0000-000000000000}"/>
          </ac:grpSpMkLst>
        </pc:grpChg>
        <pc:grpChg chg="mod">
          <ac:chgData name="Camila Sierra" userId="2539b6bb0e58f8da" providerId="LiveId" clId="{C89AA7AA-D0C4-4C55-99ED-898EAD47F733}" dt="2020-09-16T23:07:56.267" v="3077" actId="1035"/>
          <ac:grpSpMkLst>
            <pc:docMk/>
            <pc:sldMk cId="1982939702" sldId="653"/>
            <ac:grpSpMk id="210" creationId="{00000000-0000-0000-0000-000000000000}"/>
          </ac:grpSpMkLst>
        </pc:grpChg>
        <pc:grpChg chg="add del mod">
          <ac:chgData name="Camila Sierra" userId="2539b6bb0e58f8da" providerId="LiveId" clId="{C89AA7AA-D0C4-4C55-99ED-898EAD47F733}" dt="2020-09-16T23:06:51.404" v="2937" actId="21"/>
          <ac:grpSpMkLst>
            <pc:docMk/>
            <pc:sldMk cId="1982939702" sldId="653"/>
            <ac:grpSpMk id="251" creationId="{35D970C6-2D3A-48E1-A31B-1FB2EC9862A8}"/>
          </ac:grpSpMkLst>
        </pc:grpChg>
        <pc:grpChg chg="mod">
          <ac:chgData name="Camila Sierra" userId="2539b6bb0e58f8da" providerId="LiveId" clId="{C89AA7AA-D0C4-4C55-99ED-898EAD47F733}" dt="2020-09-16T23:08:10.385" v="3084" actId="14100"/>
          <ac:grpSpMkLst>
            <pc:docMk/>
            <pc:sldMk cId="1982939702" sldId="653"/>
            <ac:grpSpMk id="263" creationId="{00000000-0000-0000-0000-000000000000}"/>
          </ac:grpSpMkLst>
        </pc:grpChg>
        <pc:grpChg chg="mod">
          <ac:chgData name="Camila Sierra" userId="2539b6bb0e58f8da" providerId="LiveId" clId="{C89AA7AA-D0C4-4C55-99ED-898EAD47F733}" dt="2020-09-16T23:08:03.167" v="3080" actId="1076"/>
          <ac:grpSpMkLst>
            <pc:docMk/>
            <pc:sldMk cId="1982939702" sldId="653"/>
            <ac:grpSpMk id="275" creationId="{00000000-0000-0000-0000-000000000000}"/>
          </ac:grpSpMkLst>
        </pc:grpChg>
        <pc:picChg chg="mod">
          <ac:chgData name="Camila Sierra" userId="2539b6bb0e58f8da" providerId="LiveId" clId="{C89AA7AA-D0C4-4C55-99ED-898EAD47F733}" dt="2020-09-16T23:07:56.267" v="3077" actId="1035"/>
          <ac:picMkLst>
            <pc:docMk/>
            <pc:sldMk cId="1982939702" sldId="653"/>
            <ac:picMk id="34" creationId="{00000000-0000-0000-0000-000000000000}"/>
          </ac:picMkLst>
        </pc:picChg>
      </pc:sldChg>
      <pc:sldChg chg="modSp del">
        <pc:chgData name="Camila Sierra" userId="2539b6bb0e58f8da" providerId="LiveId" clId="{C89AA7AA-D0C4-4C55-99ED-898EAD47F733}" dt="2020-09-15T21:08:28.608" v="190" actId="47"/>
        <pc:sldMkLst>
          <pc:docMk/>
          <pc:sldMk cId="632060554" sldId="654"/>
        </pc:sldMkLst>
        <pc:picChg chg="mod">
          <ac:chgData name="Camila Sierra" userId="2539b6bb0e58f8da" providerId="LiveId" clId="{C89AA7AA-D0C4-4C55-99ED-898EAD47F733}" dt="2020-09-15T20:30:44.615" v="0"/>
          <ac:picMkLst>
            <pc:docMk/>
            <pc:sldMk cId="632060554" sldId="654"/>
            <ac:picMk id="2" creationId="{00000000-0000-0000-0000-000000000000}"/>
          </ac:picMkLst>
        </pc:picChg>
      </pc:sldChg>
      <pc:sldChg chg="modSp del">
        <pc:chgData name="Camila Sierra" userId="2539b6bb0e58f8da" providerId="LiveId" clId="{C89AA7AA-D0C4-4C55-99ED-898EAD47F733}" dt="2020-09-15T21:08:29.484" v="191" actId="47"/>
        <pc:sldMkLst>
          <pc:docMk/>
          <pc:sldMk cId="4179400437" sldId="655"/>
        </pc:sldMkLst>
        <pc:picChg chg="mod">
          <ac:chgData name="Camila Sierra" userId="2539b6bb0e58f8da" providerId="LiveId" clId="{C89AA7AA-D0C4-4C55-99ED-898EAD47F733}" dt="2020-09-15T20:30:49.796" v="1"/>
          <ac:picMkLst>
            <pc:docMk/>
            <pc:sldMk cId="4179400437" sldId="655"/>
            <ac:picMk id="10" creationId="{00000000-0000-0000-0000-000000000000}"/>
          </ac:picMkLst>
        </pc:picChg>
      </pc:sldChg>
      <pc:sldChg chg="modSp mod modTransition">
        <pc:chgData name="Camila Sierra" userId="2539b6bb0e58f8da" providerId="LiveId" clId="{C89AA7AA-D0C4-4C55-99ED-898EAD47F733}" dt="2020-09-17T19:14:39.682" v="3361"/>
        <pc:sldMkLst>
          <pc:docMk/>
          <pc:sldMk cId="2901760371" sldId="656"/>
        </pc:sldMkLst>
        <pc:spChg chg="mod">
          <ac:chgData name="Camila Sierra" userId="2539b6bb0e58f8da" providerId="LiveId" clId="{C89AA7AA-D0C4-4C55-99ED-898EAD47F733}" dt="2020-09-16T20:01:49.864" v="2236" actId="114"/>
          <ac:spMkLst>
            <pc:docMk/>
            <pc:sldMk cId="2901760371" sldId="656"/>
            <ac:spMk id="91" creationId="{00000000-0000-0000-0000-000000000000}"/>
          </ac:spMkLst>
        </pc:spChg>
        <pc:spChg chg="mod">
          <ac:chgData name="Camila Sierra" userId="2539b6bb0e58f8da" providerId="LiveId" clId="{C89AA7AA-D0C4-4C55-99ED-898EAD47F733}" dt="2020-09-17T14:54:23.548" v="3303" actId="114"/>
          <ac:spMkLst>
            <pc:docMk/>
            <pc:sldMk cId="2901760371" sldId="656"/>
            <ac:spMk id="95" creationId="{00000000-0000-0000-0000-000000000000}"/>
          </ac:spMkLst>
        </pc:spChg>
      </pc:sldChg>
      <pc:sldChg chg="addSp delSp modSp mod modTransition">
        <pc:chgData name="Camila Sierra" userId="2539b6bb0e58f8da" providerId="LiveId" clId="{C89AA7AA-D0C4-4C55-99ED-898EAD47F733}" dt="2020-09-17T19:14:39.682" v="3361"/>
        <pc:sldMkLst>
          <pc:docMk/>
          <pc:sldMk cId="267010854" sldId="657"/>
        </pc:sldMkLst>
        <pc:spChg chg="add del">
          <ac:chgData name="Camila Sierra" userId="2539b6bb0e58f8da" providerId="LiveId" clId="{C89AA7AA-D0C4-4C55-99ED-898EAD47F733}" dt="2020-09-15T22:00:35.827" v="1196" actId="478"/>
          <ac:spMkLst>
            <pc:docMk/>
            <pc:sldMk cId="267010854" sldId="657"/>
            <ac:spMk id="2" creationId="{C01A3918-3694-4D20-9A6C-D45D1C4F3000}"/>
          </ac:spMkLst>
        </pc:spChg>
        <pc:spChg chg="mod">
          <ac:chgData name="Camila Sierra" userId="2539b6bb0e58f8da" providerId="LiveId" clId="{C89AA7AA-D0C4-4C55-99ED-898EAD47F733}" dt="2020-09-15T22:01:13.762" v="1217" actId="1038"/>
          <ac:spMkLst>
            <pc:docMk/>
            <pc:sldMk cId="267010854" sldId="657"/>
            <ac:spMk id="31" creationId="{00000000-0000-0000-0000-000000000000}"/>
          </ac:spMkLst>
        </pc:spChg>
        <pc:spChg chg="mod">
          <ac:chgData name="Camila Sierra" userId="2539b6bb0e58f8da" providerId="LiveId" clId="{C89AA7AA-D0C4-4C55-99ED-898EAD47F733}" dt="2020-09-15T22:01:13.762" v="1217" actId="1038"/>
          <ac:spMkLst>
            <pc:docMk/>
            <pc:sldMk cId="267010854" sldId="657"/>
            <ac:spMk id="32" creationId="{00000000-0000-0000-0000-000000000000}"/>
          </ac:spMkLst>
        </pc:spChg>
        <pc:spChg chg="mod">
          <ac:chgData name="Camila Sierra" userId="2539b6bb0e58f8da" providerId="LiveId" clId="{C89AA7AA-D0C4-4C55-99ED-898EAD47F733}" dt="2020-09-15T22:01:13.762" v="1217" actId="1038"/>
          <ac:spMkLst>
            <pc:docMk/>
            <pc:sldMk cId="267010854" sldId="657"/>
            <ac:spMk id="33" creationId="{00000000-0000-0000-0000-000000000000}"/>
          </ac:spMkLst>
        </pc:spChg>
        <pc:spChg chg="mod">
          <ac:chgData name="Camila Sierra" userId="2539b6bb0e58f8da" providerId="LiveId" clId="{C89AA7AA-D0C4-4C55-99ED-898EAD47F733}" dt="2020-09-15T22:01:13.762" v="1217" actId="1038"/>
          <ac:spMkLst>
            <pc:docMk/>
            <pc:sldMk cId="267010854" sldId="657"/>
            <ac:spMk id="34" creationId="{00000000-0000-0000-0000-000000000000}"/>
          </ac:spMkLst>
        </pc:spChg>
        <pc:spChg chg="mod">
          <ac:chgData name="Camila Sierra" userId="2539b6bb0e58f8da" providerId="LiveId" clId="{C89AA7AA-D0C4-4C55-99ED-898EAD47F733}" dt="2020-09-15T22:01:13.762" v="1217" actId="1038"/>
          <ac:spMkLst>
            <pc:docMk/>
            <pc:sldMk cId="267010854" sldId="657"/>
            <ac:spMk id="35" creationId="{00000000-0000-0000-0000-000000000000}"/>
          </ac:spMkLst>
        </pc:spChg>
        <pc:spChg chg="mod">
          <ac:chgData name="Camila Sierra" userId="2539b6bb0e58f8da" providerId="LiveId" clId="{C89AA7AA-D0C4-4C55-99ED-898EAD47F733}" dt="2020-09-15T22:01:13.762" v="1217" actId="1038"/>
          <ac:spMkLst>
            <pc:docMk/>
            <pc:sldMk cId="267010854" sldId="657"/>
            <ac:spMk id="36" creationId="{00000000-0000-0000-0000-000000000000}"/>
          </ac:spMkLst>
        </pc:spChg>
        <pc:spChg chg="mod">
          <ac:chgData name="Camila Sierra" userId="2539b6bb0e58f8da" providerId="LiveId" clId="{C89AA7AA-D0C4-4C55-99ED-898EAD47F733}" dt="2020-09-15T22:01:13.762" v="1217" actId="1038"/>
          <ac:spMkLst>
            <pc:docMk/>
            <pc:sldMk cId="267010854" sldId="657"/>
            <ac:spMk id="37" creationId="{00000000-0000-0000-0000-000000000000}"/>
          </ac:spMkLst>
        </pc:spChg>
        <pc:spChg chg="mod">
          <ac:chgData name="Camila Sierra" userId="2539b6bb0e58f8da" providerId="LiveId" clId="{C89AA7AA-D0C4-4C55-99ED-898EAD47F733}" dt="2020-09-15T22:01:13.762" v="1217" actId="1038"/>
          <ac:spMkLst>
            <pc:docMk/>
            <pc:sldMk cId="267010854" sldId="657"/>
            <ac:spMk id="38" creationId="{00000000-0000-0000-0000-000000000000}"/>
          </ac:spMkLst>
        </pc:spChg>
        <pc:spChg chg="mod">
          <ac:chgData name="Camila Sierra" userId="2539b6bb0e58f8da" providerId="LiveId" clId="{C89AA7AA-D0C4-4C55-99ED-898EAD47F733}" dt="2020-09-15T22:01:13.762" v="1217" actId="1038"/>
          <ac:spMkLst>
            <pc:docMk/>
            <pc:sldMk cId="267010854" sldId="657"/>
            <ac:spMk id="39" creationId="{00000000-0000-0000-0000-000000000000}"/>
          </ac:spMkLst>
        </pc:spChg>
        <pc:spChg chg="mod">
          <ac:chgData name="Camila Sierra" userId="2539b6bb0e58f8da" providerId="LiveId" clId="{C89AA7AA-D0C4-4C55-99ED-898EAD47F733}" dt="2020-09-15T22:01:13.762" v="1217" actId="1038"/>
          <ac:spMkLst>
            <pc:docMk/>
            <pc:sldMk cId="267010854" sldId="657"/>
            <ac:spMk id="40" creationId="{00000000-0000-0000-0000-000000000000}"/>
          </ac:spMkLst>
        </pc:spChg>
        <pc:spChg chg="mod">
          <ac:chgData name="Camila Sierra" userId="2539b6bb0e58f8da" providerId="LiveId" clId="{C89AA7AA-D0C4-4C55-99ED-898EAD47F733}" dt="2020-09-15T22:01:13.762" v="1217" actId="1038"/>
          <ac:spMkLst>
            <pc:docMk/>
            <pc:sldMk cId="267010854" sldId="657"/>
            <ac:spMk id="41" creationId="{00000000-0000-0000-0000-000000000000}"/>
          </ac:spMkLst>
        </pc:spChg>
        <pc:spChg chg="mod">
          <ac:chgData name="Camila Sierra" userId="2539b6bb0e58f8da" providerId="LiveId" clId="{C89AA7AA-D0C4-4C55-99ED-898EAD47F733}" dt="2020-09-15T22:01:13.762" v="1217" actId="1038"/>
          <ac:spMkLst>
            <pc:docMk/>
            <pc:sldMk cId="267010854" sldId="657"/>
            <ac:spMk id="42" creationId="{00000000-0000-0000-0000-000000000000}"/>
          </ac:spMkLst>
        </pc:spChg>
        <pc:spChg chg="mod">
          <ac:chgData name="Camila Sierra" userId="2539b6bb0e58f8da" providerId="LiveId" clId="{C89AA7AA-D0C4-4C55-99ED-898EAD47F733}" dt="2020-09-15T22:01:13.762" v="1217" actId="1038"/>
          <ac:spMkLst>
            <pc:docMk/>
            <pc:sldMk cId="267010854" sldId="657"/>
            <ac:spMk id="43" creationId="{00000000-0000-0000-0000-000000000000}"/>
          </ac:spMkLst>
        </pc:spChg>
        <pc:spChg chg="mod">
          <ac:chgData name="Camila Sierra" userId="2539b6bb0e58f8da" providerId="LiveId" clId="{C89AA7AA-D0C4-4C55-99ED-898EAD47F733}" dt="2020-09-15T22:02:45.559" v="1232" actId="207"/>
          <ac:spMkLst>
            <pc:docMk/>
            <pc:sldMk cId="267010854" sldId="657"/>
            <ac:spMk id="45" creationId="{00000000-0000-0000-0000-000000000000}"/>
          </ac:spMkLst>
        </pc:spChg>
        <pc:spChg chg="mod">
          <ac:chgData name="Camila Sierra" userId="2539b6bb0e58f8da" providerId="LiveId" clId="{C89AA7AA-D0C4-4C55-99ED-898EAD47F733}" dt="2020-09-15T22:02:45.559" v="1232" actId="207"/>
          <ac:spMkLst>
            <pc:docMk/>
            <pc:sldMk cId="267010854" sldId="657"/>
            <ac:spMk id="46" creationId="{00000000-0000-0000-0000-000000000000}"/>
          </ac:spMkLst>
        </pc:spChg>
        <pc:spChg chg="mod">
          <ac:chgData name="Camila Sierra" userId="2539b6bb0e58f8da" providerId="LiveId" clId="{C89AA7AA-D0C4-4C55-99ED-898EAD47F733}" dt="2020-09-15T22:02:51.967" v="1234" actId="208"/>
          <ac:spMkLst>
            <pc:docMk/>
            <pc:sldMk cId="267010854" sldId="657"/>
            <ac:spMk id="48" creationId="{00000000-0000-0000-0000-000000000000}"/>
          </ac:spMkLst>
        </pc:spChg>
        <pc:spChg chg="mod">
          <ac:chgData name="Camila Sierra" userId="2539b6bb0e58f8da" providerId="LiveId" clId="{C89AA7AA-D0C4-4C55-99ED-898EAD47F733}" dt="2020-09-15T22:02:51.967" v="1234" actId="208"/>
          <ac:spMkLst>
            <pc:docMk/>
            <pc:sldMk cId="267010854" sldId="657"/>
            <ac:spMk id="49" creationId="{00000000-0000-0000-0000-000000000000}"/>
          </ac:spMkLst>
        </pc:spChg>
        <pc:spChg chg="mod">
          <ac:chgData name="Camila Sierra" userId="2539b6bb0e58f8da" providerId="LiveId" clId="{C89AA7AA-D0C4-4C55-99ED-898EAD47F733}" dt="2020-09-15T22:02:40.684" v="1230" actId="207"/>
          <ac:spMkLst>
            <pc:docMk/>
            <pc:sldMk cId="267010854" sldId="657"/>
            <ac:spMk id="51" creationId="{00000000-0000-0000-0000-000000000000}"/>
          </ac:spMkLst>
        </pc:spChg>
        <pc:spChg chg="mod">
          <ac:chgData name="Camila Sierra" userId="2539b6bb0e58f8da" providerId="LiveId" clId="{C89AA7AA-D0C4-4C55-99ED-898EAD47F733}" dt="2020-09-15T22:02:40.684" v="1230" actId="207"/>
          <ac:spMkLst>
            <pc:docMk/>
            <pc:sldMk cId="267010854" sldId="657"/>
            <ac:spMk id="52" creationId="{00000000-0000-0000-0000-000000000000}"/>
          </ac:spMkLst>
        </pc:spChg>
        <pc:spChg chg="mod">
          <ac:chgData name="Camila Sierra" userId="2539b6bb0e58f8da" providerId="LiveId" clId="{C89AA7AA-D0C4-4C55-99ED-898EAD47F733}" dt="2020-09-15T22:02:40.684" v="1230" actId="207"/>
          <ac:spMkLst>
            <pc:docMk/>
            <pc:sldMk cId="267010854" sldId="657"/>
            <ac:spMk id="53" creationId="{00000000-0000-0000-0000-000000000000}"/>
          </ac:spMkLst>
        </pc:spChg>
        <pc:spChg chg="mod">
          <ac:chgData name="Camila Sierra" userId="2539b6bb0e58f8da" providerId="LiveId" clId="{C89AA7AA-D0C4-4C55-99ED-898EAD47F733}" dt="2020-09-15T22:02:40.684" v="1230" actId="207"/>
          <ac:spMkLst>
            <pc:docMk/>
            <pc:sldMk cId="267010854" sldId="657"/>
            <ac:spMk id="54" creationId="{00000000-0000-0000-0000-000000000000}"/>
          </ac:spMkLst>
        </pc:spChg>
        <pc:spChg chg="mod">
          <ac:chgData name="Camila Sierra" userId="2539b6bb0e58f8da" providerId="LiveId" clId="{C89AA7AA-D0C4-4C55-99ED-898EAD47F733}" dt="2020-09-15T22:03:11.454" v="1238" actId="208"/>
          <ac:spMkLst>
            <pc:docMk/>
            <pc:sldMk cId="267010854" sldId="657"/>
            <ac:spMk id="55" creationId="{00000000-0000-0000-0000-000000000000}"/>
          </ac:spMkLst>
        </pc:spChg>
        <pc:spChg chg="mod">
          <ac:chgData name="Camila Sierra" userId="2539b6bb0e58f8da" providerId="LiveId" clId="{C89AA7AA-D0C4-4C55-99ED-898EAD47F733}" dt="2020-09-15T22:03:00.553" v="1236" actId="207"/>
          <ac:spMkLst>
            <pc:docMk/>
            <pc:sldMk cId="267010854" sldId="657"/>
            <ac:spMk id="57" creationId="{00000000-0000-0000-0000-000000000000}"/>
          </ac:spMkLst>
        </pc:spChg>
        <pc:spChg chg="mod">
          <ac:chgData name="Camila Sierra" userId="2539b6bb0e58f8da" providerId="LiveId" clId="{C89AA7AA-D0C4-4C55-99ED-898EAD47F733}" dt="2020-09-15T22:03:00.553" v="1236" actId="207"/>
          <ac:spMkLst>
            <pc:docMk/>
            <pc:sldMk cId="267010854" sldId="657"/>
            <ac:spMk id="58" creationId="{00000000-0000-0000-0000-000000000000}"/>
          </ac:spMkLst>
        </pc:spChg>
        <pc:spChg chg="mod">
          <ac:chgData name="Camila Sierra" userId="2539b6bb0e58f8da" providerId="LiveId" clId="{C89AA7AA-D0C4-4C55-99ED-898EAD47F733}" dt="2020-09-15T22:03:18.436" v="1240" actId="207"/>
          <ac:spMkLst>
            <pc:docMk/>
            <pc:sldMk cId="267010854" sldId="657"/>
            <ac:spMk id="60" creationId="{00000000-0000-0000-0000-000000000000}"/>
          </ac:spMkLst>
        </pc:spChg>
        <pc:spChg chg="mod">
          <ac:chgData name="Camila Sierra" userId="2539b6bb0e58f8da" providerId="LiveId" clId="{C89AA7AA-D0C4-4C55-99ED-898EAD47F733}" dt="2020-09-15T22:03:18.436" v="1240" actId="207"/>
          <ac:spMkLst>
            <pc:docMk/>
            <pc:sldMk cId="267010854" sldId="657"/>
            <ac:spMk id="61" creationId="{00000000-0000-0000-0000-000000000000}"/>
          </ac:spMkLst>
        </pc:spChg>
        <pc:spChg chg="mod">
          <ac:chgData name="Camila Sierra" userId="2539b6bb0e58f8da" providerId="LiveId" clId="{C89AA7AA-D0C4-4C55-99ED-898EAD47F733}" dt="2020-09-15T22:03:18.436" v="1240" actId="207"/>
          <ac:spMkLst>
            <pc:docMk/>
            <pc:sldMk cId="267010854" sldId="657"/>
            <ac:spMk id="62" creationId="{00000000-0000-0000-0000-000000000000}"/>
          </ac:spMkLst>
        </pc:spChg>
        <pc:spChg chg="add del mod topLvl">
          <ac:chgData name="Camila Sierra" userId="2539b6bb0e58f8da" providerId="LiveId" clId="{C89AA7AA-D0C4-4C55-99ED-898EAD47F733}" dt="2020-09-15T22:00:48.586" v="1199" actId="208"/>
          <ac:spMkLst>
            <pc:docMk/>
            <pc:sldMk cId="267010854" sldId="657"/>
            <ac:spMk id="64" creationId="{568B6918-13DC-4422-8AFB-76E8001ABEFF}"/>
          </ac:spMkLst>
        </pc:spChg>
        <pc:spChg chg="mod topLvl">
          <ac:chgData name="Camila Sierra" userId="2539b6bb0e58f8da" providerId="LiveId" clId="{C89AA7AA-D0C4-4C55-99ED-898EAD47F733}" dt="2020-09-15T22:01:32.741" v="1222" actId="114"/>
          <ac:spMkLst>
            <pc:docMk/>
            <pc:sldMk cId="267010854" sldId="657"/>
            <ac:spMk id="65" creationId="{3192D369-ED1A-4B03-85FD-8782A2B8DF61}"/>
          </ac:spMkLst>
        </pc:spChg>
        <pc:grpChg chg="mod">
          <ac:chgData name="Camila Sierra" userId="2539b6bb0e58f8da" providerId="LiveId" clId="{C89AA7AA-D0C4-4C55-99ED-898EAD47F733}" dt="2020-09-15T22:01:13.762" v="1217" actId="1038"/>
          <ac:grpSpMkLst>
            <pc:docMk/>
            <pc:sldMk cId="267010854" sldId="657"/>
            <ac:grpSpMk id="22" creationId="{00000000-0000-0000-0000-000000000000}"/>
          </ac:grpSpMkLst>
        </pc:grpChg>
        <pc:grpChg chg="mod">
          <ac:chgData name="Camila Sierra" userId="2539b6bb0e58f8da" providerId="LiveId" clId="{C89AA7AA-D0C4-4C55-99ED-898EAD47F733}" dt="2020-09-15T22:02:45.559" v="1232" actId="207"/>
          <ac:grpSpMkLst>
            <pc:docMk/>
            <pc:sldMk cId="267010854" sldId="657"/>
            <ac:grpSpMk id="44" creationId="{00000000-0000-0000-0000-000000000000}"/>
          </ac:grpSpMkLst>
        </pc:grpChg>
        <pc:grpChg chg="mod">
          <ac:chgData name="Camila Sierra" userId="2539b6bb0e58f8da" providerId="LiveId" clId="{C89AA7AA-D0C4-4C55-99ED-898EAD47F733}" dt="2020-09-15T22:02:49.111" v="1233" actId="207"/>
          <ac:grpSpMkLst>
            <pc:docMk/>
            <pc:sldMk cId="267010854" sldId="657"/>
            <ac:grpSpMk id="47" creationId="{00000000-0000-0000-0000-000000000000}"/>
          </ac:grpSpMkLst>
        </pc:grpChg>
        <pc:grpChg chg="mod">
          <ac:chgData name="Camila Sierra" userId="2539b6bb0e58f8da" providerId="LiveId" clId="{C89AA7AA-D0C4-4C55-99ED-898EAD47F733}" dt="2020-09-15T22:02:40.684" v="1230" actId="207"/>
          <ac:grpSpMkLst>
            <pc:docMk/>
            <pc:sldMk cId="267010854" sldId="657"/>
            <ac:grpSpMk id="50" creationId="{00000000-0000-0000-0000-000000000000}"/>
          </ac:grpSpMkLst>
        </pc:grpChg>
        <pc:grpChg chg="mod">
          <ac:chgData name="Camila Sierra" userId="2539b6bb0e58f8da" providerId="LiveId" clId="{C89AA7AA-D0C4-4C55-99ED-898EAD47F733}" dt="2020-09-15T22:03:00.553" v="1236" actId="207"/>
          <ac:grpSpMkLst>
            <pc:docMk/>
            <pc:sldMk cId="267010854" sldId="657"/>
            <ac:grpSpMk id="56" creationId="{00000000-0000-0000-0000-000000000000}"/>
          </ac:grpSpMkLst>
        </pc:grpChg>
        <pc:grpChg chg="mod">
          <ac:chgData name="Camila Sierra" userId="2539b6bb0e58f8da" providerId="LiveId" clId="{C89AA7AA-D0C4-4C55-99ED-898EAD47F733}" dt="2020-09-15T22:03:18.436" v="1240" actId="207"/>
          <ac:grpSpMkLst>
            <pc:docMk/>
            <pc:sldMk cId="267010854" sldId="657"/>
            <ac:grpSpMk id="59" creationId="{00000000-0000-0000-0000-000000000000}"/>
          </ac:grpSpMkLst>
        </pc:grpChg>
        <pc:grpChg chg="add del mod">
          <ac:chgData name="Camila Sierra" userId="2539b6bb0e58f8da" providerId="LiveId" clId="{C89AA7AA-D0C4-4C55-99ED-898EAD47F733}" dt="2020-09-15T22:01:22.041" v="1220" actId="14100"/>
          <ac:grpSpMkLst>
            <pc:docMk/>
            <pc:sldMk cId="267010854" sldId="657"/>
            <ac:grpSpMk id="63" creationId="{46300929-7BCA-4C3A-8BFD-47536AC92EA0}"/>
          </ac:grpSpMkLst>
        </pc:grpChg>
      </pc:sldChg>
      <pc:sldChg chg="modSp mod modTransition">
        <pc:chgData name="Camila Sierra" userId="2539b6bb0e58f8da" providerId="LiveId" clId="{C89AA7AA-D0C4-4C55-99ED-898EAD47F733}" dt="2020-09-17T19:14:39.682" v="3361"/>
        <pc:sldMkLst>
          <pc:docMk/>
          <pc:sldMk cId="3941298267" sldId="658"/>
        </pc:sldMkLst>
        <pc:spChg chg="mod">
          <ac:chgData name="Camila Sierra" userId="2539b6bb0e58f8da" providerId="LiveId" clId="{C89AA7AA-D0C4-4C55-99ED-898EAD47F733}" dt="2020-09-15T22:04:22.457" v="1268" actId="208"/>
          <ac:spMkLst>
            <pc:docMk/>
            <pc:sldMk cId="3941298267" sldId="658"/>
            <ac:spMk id="8" creationId="{568B6918-13DC-4422-8AFB-76E8001ABEFF}"/>
          </ac:spMkLst>
        </pc:spChg>
        <pc:spChg chg="mod">
          <ac:chgData name="Camila Sierra" userId="2539b6bb0e58f8da" providerId="LiveId" clId="{C89AA7AA-D0C4-4C55-99ED-898EAD47F733}" dt="2020-09-15T22:04:26.711" v="1269" actId="2085"/>
          <ac:spMkLst>
            <pc:docMk/>
            <pc:sldMk cId="3941298267" sldId="658"/>
            <ac:spMk id="9" creationId="{3192D369-ED1A-4B03-85FD-8782A2B8DF61}"/>
          </ac:spMkLst>
        </pc:spChg>
        <pc:grpChg chg="mod">
          <ac:chgData name="Camila Sierra" userId="2539b6bb0e58f8da" providerId="LiveId" clId="{C89AA7AA-D0C4-4C55-99ED-898EAD47F733}" dt="2020-09-15T22:04:13.899" v="1266" actId="1036"/>
          <ac:grpSpMkLst>
            <pc:docMk/>
            <pc:sldMk cId="3941298267" sldId="658"/>
            <ac:grpSpMk id="7" creationId="{46300929-7BCA-4C3A-8BFD-47536AC92EA0}"/>
          </ac:grpSpMkLst>
        </pc:grpChg>
        <pc:graphicFrameChg chg="mod modGraphic">
          <ac:chgData name="Camila Sierra" userId="2539b6bb0e58f8da" providerId="LiveId" clId="{C89AA7AA-D0C4-4C55-99ED-898EAD47F733}" dt="2020-09-15T22:05:36.642" v="1276" actId="12385"/>
          <ac:graphicFrameMkLst>
            <pc:docMk/>
            <pc:sldMk cId="3941298267" sldId="658"/>
            <ac:graphicFrameMk id="26" creationId="{00000000-0000-0000-0000-000000000000}"/>
          </ac:graphicFrameMkLst>
        </pc:graphicFrameChg>
      </pc:sldChg>
      <pc:sldChg chg="modSp mod modTransition">
        <pc:chgData name="Camila Sierra" userId="2539b6bb0e58f8da" providerId="LiveId" clId="{C89AA7AA-D0C4-4C55-99ED-898EAD47F733}" dt="2020-09-17T19:14:39.682" v="3361"/>
        <pc:sldMkLst>
          <pc:docMk/>
          <pc:sldMk cId="1679923391" sldId="659"/>
        </pc:sldMkLst>
        <pc:graphicFrameChg chg="modGraphic">
          <ac:chgData name="Camila Sierra" userId="2539b6bb0e58f8da" providerId="LiveId" clId="{C89AA7AA-D0C4-4C55-99ED-898EAD47F733}" dt="2020-09-15T22:05:56.726" v="1278" actId="12385"/>
          <ac:graphicFrameMkLst>
            <pc:docMk/>
            <pc:sldMk cId="1679923391" sldId="659"/>
            <ac:graphicFrameMk id="4" creationId="{00000000-0000-0000-0000-000000000000}"/>
          </ac:graphicFrameMkLst>
        </pc:graphicFrameChg>
      </pc:sldChg>
      <pc:sldChg chg="modSp mod modTransition">
        <pc:chgData name="Camila Sierra" userId="2539b6bb0e58f8da" providerId="LiveId" clId="{C89AA7AA-D0C4-4C55-99ED-898EAD47F733}" dt="2020-09-17T19:14:39.682" v="3361"/>
        <pc:sldMkLst>
          <pc:docMk/>
          <pc:sldMk cId="104296148" sldId="660"/>
        </pc:sldMkLst>
        <pc:spChg chg="mod">
          <ac:chgData name="Camila Sierra" userId="2539b6bb0e58f8da" providerId="LiveId" clId="{C89AA7AA-D0C4-4C55-99ED-898EAD47F733}" dt="2020-09-15T22:26:40.115" v="1485" actId="1076"/>
          <ac:spMkLst>
            <pc:docMk/>
            <pc:sldMk cId="104296148" sldId="660"/>
            <ac:spMk id="5" creationId="{00000000-0000-0000-0000-000000000000}"/>
          </ac:spMkLst>
        </pc:spChg>
        <pc:graphicFrameChg chg="modGraphic">
          <ac:chgData name="Camila Sierra" userId="2539b6bb0e58f8da" providerId="LiveId" clId="{C89AA7AA-D0C4-4C55-99ED-898EAD47F733}" dt="2020-09-15T22:26:42.540" v="1486" actId="14100"/>
          <ac:graphicFrameMkLst>
            <pc:docMk/>
            <pc:sldMk cId="104296148" sldId="660"/>
            <ac:graphicFrameMk id="4" creationId="{00000000-0000-0000-0000-000000000000}"/>
          </ac:graphicFrameMkLst>
        </pc:graphicFrameChg>
      </pc:sldChg>
      <pc:sldChg chg="addSp delSp modSp mod modTransition">
        <pc:chgData name="Camila Sierra" userId="2539b6bb0e58f8da" providerId="LiveId" clId="{C89AA7AA-D0C4-4C55-99ED-898EAD47F733}" dt="2020-09-17T20:04:33.578" v="3392" actId="20577"/>
        <pc:sldMkLst>
          <pc:docMk/>
          <pc:sldMk cId="2300041852" sldId="661"/>
        </pc:sldMkLst>
        <pc:spChg chg="mod">
          <ac:chgData name="Camila Sierra" userId="2539b6bb0e58f8da" providerId="LiveId" clId="{C89AA7AA-D0C4-4C55-99ED-898EAD47F733}" dt="2020-09-15T22:13:45.282" v="1361" actId="208"/>
          <ac:spMkLst>
            <pc:docMk/>
            <pc:sldMk cId="2300041852" sldId="661"/>
            <ac:spMk id="9" creationId="{568B6918-13DC-4422-8AFB-76E8001ABEFF}"/>
          </ac:spMkLst>
        </pc:spChg>
        <pc:spChg chg="mod">
          <ac:chgData name="Camila Sierra" userId="2539b6bb0e58f8da" providerId="LiveId" clId="{C89AA7AA-D0C4-4C55-99ED-898EAD47F733}" dt="2020-09-15T22:11:51.707" v="1342" actId="2085"/>
          <ac:spMkLst>
            <pc:docMk/>
            <pc:sldMk cId="2300041852" sldId="661"/>
            <ac:spMk id="10" creationId="{3192D369-ED1A-4B03-85FD-8782A2B8DF61}"/>
          </ac:spMkLst>
        </pc:spChg>
        <pc:spChg chg="mod">
          <ac:chgData name="Camila Sierra" userId="2539b6bb0e58f8da" providerId="LiveId" clId="{C89AA7AA-D0C4-4C55-99ED-898EAD47F733}" dt="2020-09-15T22:06:27.316" v="1284" actId="1076"/>
          <ac:spMkLst>
            <pc:docMk/>
            <pc:sldMk cId="2300041852" sldId="661"/>
            <ac:spMk id="11" creationId="{00000000-0000-0000-0000-000000000000}"/>
          </ac:spMkLst>
        </pc:spChg>
        <pc:spChg chg="mod">
          <ac:chgData name="Camila Sierra" userId="2539b6bb0e58f8da" providerId="LiveId" clId="{C89AA7AA-D0C4-4C55-99ED-898EAD47F733}" dt="2020-09-16T21:14:38.230" v="2337"/>
          <ac:spMkLst>
            <pc:docMk/>
            <pc:sldMk cId="2300041852" sldId="661"/>
            <ac:spMk id="17" creationId="{AA1ECADB-BE4B-43CD-8EBD-0FA98C01806D}"/>
          </ac:spMkLst>
        </pc:spChg>
        <pc:spChg chg="mod">
          <ac:chgData name="Camila Sierra" userId="2539b6bb0e58f8da" providerId="LiveId" clId="{C89AA7AA-D0C4-4C55-99ED-898EAD47F733}" dt="2020-09-16T21:14:38.230" v="2337"/>
          <ac:spMkLst>
            <pc:docMk/>
            <pc:sldMk cId="2300041852" sldId="661"/>
            <ac:spMk id="18" creationId="{CA873DC5-9776-4C92-BD91-7BDB9E685955}"/>
          </ac:spMkLst>
        </pc:spChg>
        <pc:spChg chg="add del">
          <ac:chgData name="Camila Sierra" userId="2539b6bb0e58f8da" providerId="LiveId" clId="{C89AA7AA-D0C4-4C55-99ED-898EAD47F733}" dt="2020-09-16T21:15:27.812" v="2354" actId="22"/>
          <ac:spMkLst>
            <pc:docMk/>
            <pc:sldMk cId="2300041852" sldId="661"/>
            <ac:spMk id="22" creationId="{7DCEC7C1-E1FC-4B27-BC66-3E3EFEBD8625}"/>
          </ac:spMkLst>
        </pc:spChg>
        <pc:spChg chg="mod">
          <ac:chgData name="Camila Sierra" userId="2539b6bb0e58f8da" providerId="LiveId" clId="{C89AA7AA-D0C4-4C55-99ED-898EAD47F733}" dt="2020-09-16T21:15:33.808" v="2355"/>
          <ac:spMkLst>
            <pc:docMk/>
            <pc:sldMk cId="2300041852" sldId="661"/>
            <ac:spMk id="24" creationId="{38522D9B-D577-462A-91EC-FCF07CA7B9CE}"/>
          </ac:spMkLst>
        </pc:spChg>
        <pc:spChg chg="mod">
          <ac:chgData name="Camila Sierra" userId="2539b6bb0e58f8da" providerId="LiveId" clId="{C89AA7AA-D0C4-4C55-99ED-898EAD47F733}" dt="2020-09-17T20:04:33.578" v="3392" actId="20577"/>
          <ac:spMkLst>
            <pc:docMk/>
            <pc:sldMk cId="2300041852" sldId="661"/>
            <ac:spMk id="25" creationId="{0D926087-0538-4A00-BF59-EE5FFEF0FBD3}"/>
          </ac:spMkLst>
        </pc:spChg>
        <pc:grpChg chg="mod">
          <ac:chgData name="Camila Sierra" userId="2539b6bb0e58f8da" providerId="LiveId" clId="{C89AA7AA-D0C4-4C55-99ED-898EAD47F733}" dt="2020-09-16T23:35:22.843" v="3120" actId="1076"/>
          <ac:grpSpMkLst>
            <pc:docMk/>
            <pc:sldMk cId="2300041852" sldId="661"/>
            <ac:grpSpMk id="8" creationId="{46300929-7BCA-4C3A-8BFD-47536AC92EA0}"/>
          </ac:grpSpMkLst>
        </pc:grpChg>
        <pc:grpChg chg="add mod">
          <ac:chgData name="Camila Sierra" userId="2539b6bb0e58f8da" providerId="LiveId" clId="{C89AA7AA-D0C4-4C55-99ED-898EAD47F733}" dt="2020-09-16T23:35:20.362" v="3119" actId="1076"/>
          <ac:grpSpMkLst>
            <pc:docMk/>
            <pc:sldMk cId="2300041852" sldId="661"/>
            <ac:grpSpMk id="16" creationId="{CB47CA4A-8F9D-4610-9E68-76B3B99ED760}"/>
          </ac:grpSpMkLst>
        </pc:grpChg>
        <pc:grpChg chg="add mod">
          <ac:chgData name="Camila Sierra" userId="2539b6bb0e58f8da" providerId="LiveId" clId="{C89AA7AA-D0C4-4C55-99ED-898EAD47F733}" dt="2020-09-16T23:35:11.923" v="3118" actId="1076"/>
          <ac:grpSpMkLst>
            <pc:docMk/>
            <pc:sldMk cId="2300041852" sldId="661"/>
            <ac:grpSpMk id="23" creationId="{BD800EDD-9910-47D1-AC40-D8F5C0076B64}"/>
          </ac:grpSpMkLst>
        </pc:grpChg>
        <pc:graphicFrameChg chg="del mod modGraphic">
          <ac:chgData name="Camila Sierra" userId="2539b6bb0e58f8da" providerId="LiveId" clId="{C89AA7AA-D0C4-4C55-99ED-898EAD47F733}" dt="2020-09-16T21:14:16.103" v="2332" actId="478"/>
          <ac:graphicFrameMkLst>
            <pc:docMk/>
            <pc:sldMk cId="2300041852" sldId="661"/>
            <ac:graphicFrameMk id="4" creationId="{00000000-0000-0000-0000-000000000000}"/>
          </ac:graphicFrameMkLst>
        </pc:graphicFrameChg>
        <pc:picChg chg="add del mod">
          <ac:chgData name="Camila Sierra" userId="2539b6bb0e58f8da" providerId="LiveId" clId="{C89AA7AA-D0C4-4C55-99ED-898EAD47F733}" dt="2020-09-16T21:12:15.060" v="2263" actId="22"/>
          <ac:picMkLst>
            <pc:docMk/>
            <pc:sldMk cId="2300041852" sldId="661"/>
            <ac:picMk id="3" creationId="{A5E596A6-AC77-4B98-B5C1-2F7E8312850D}"/>
          </ac:picMkLst>
        </pc:picChg>
        <pc:picChg chg="add mod">
          <ac:chgData name="Camila Sierra" userId="2539b6bb0e58f8da" providerId="LiveId" clId="{C89AA7AA-D0C4-4C55-99ED-898EAD47F733}" dt="2020-09-16T21:15:58.226" v="2372" actId="1036"/>
          <ac:picMkLst>
            <pc:docMk/>
            <pc:sldMk cId="2300041852" sldId="661"/>
            <ac:picMk id="13" creationId="{5793621F-BCC2-4493-BABA-98AC106A4D90}"/>
          </ac:picMkLst>
        </pc:picChg>
        <pc:picChg chg="add mod">
          <ac:chgData name="Camila Sierra" userId="2539b6bb0e58f8da" providerId="LiveId" clId="{C89AA7AA-D0C4-4C55-99ED-898EAD47F733}" dt="2020-09-16T23:34:47.757" v="3113" actId="1036"/>
          <ac:picMkLst>
            <pc:docMk/>
            <pc:sldMk cId="2300041852" sldId="661"/>
            <ac:picMk id="15" creationId="{65BB31C4-698A-44B2-B984-6075979B5A5B}"/>
          </ac:picMkLst>
        </pc:picChg>
        <pc:picChg chg="add mod">
          <ac:chgData name="Camila Sierra" userId="2539b6bb0e58f8da" providerId="LiveId" clId="{C89AA7AA-D0C4-4C55-99ED-898EAD47F733}" dt="2020-09-16T23:35:30.114" v="3122" actId="14100"/>
          <ac:picMkLst>
            <pc:docMk/>
            <pc:sldMk cId="2300041852" sldId="661"/>
            <ac:picMk id="20" creationId="{CE1CBF64-D2AC-4EAF-BFCF-08955416FEEA}"/>
          </ac:picMkLst>
        </pc:picChg>
      </pc:sldChg>
      <pc:sldChg chg="addSp delSp modSp del mod modTransition">
        <pc:chgData name="Camila Sierra" userId="2539b6bb0e58f8da" providerId="LiveId" clId="{C89AA7AA-D0C4-4C55-99ED-898EAD47F733}" dt="2020-09-16T21:16:01.418" v="2373" actId="47"/>
        <pc:sldMkLst>
          <pc:docMk/>
          <pc:sldMk cId="658852683" sldId="662"/>
        </pc:sldMkLst>
        <pc:spChg chg="mod">
          <ac:chgData name="Camila Sierra" userId="2539b6bb0e58f8da" providerId="LiveId" clId="{C89AA7AA-D0C4-4C55-99ED-898EAD47F733}" dt="2020-09-15T22:15:10.403" v="1376" actId="693"/>
          <ac:spMkLst>
            <pc:docMk/>
            <pc:sldMk cId="658852683" sldId="662"/>
            <ac:spMk id="9" creationId="{568B6918-13DC-4422-8AFB-76E8001ABEFF}"/>
          </ac:spMkLst>
        </pc:spChg>
        <pc:spChg chg="mod">
          <ac:chgData name="Camila Sierra" userId="2539b6bb0e58f8da" providerId="LiveId" clId="{C89AA7AA-D0C4-4C55-99ED-898EAD47F733}" dt="2020-09-15T22:23:34.845" v="1479" actId="403"/>
          <ac:spMkLst>
            <pc:docMk/>
            <pc:sldMk cId="658852683" sldId="662"/>
            <ac:spMk id="10" creationId="{3192D369-ED1A-4B03-85FD-8782A2B8DF61}"/>
          </ac:spMkLst>
        </pc:spChg>
        <pc:spChg chg="mod">
          <ac:chgData name="Camila Sierra" userId="2539b6bb0e58f8da" providerId="LiveId" clId="{C89AA7AA-D0C4-4C55-99ED-898EAD47F733}" dt="2020-09-15T22:14:22.782" v="1371" actId="1076"/>
          <ac:spMkLst>
            <pc:docMk/>
            <pc:sldMk cId="658852683" sldId="662"/>
            <ac:spMk id="13" creationId="{00000000-0000-0000-0000-000000000000}"/>
          </ac:spMkLst>
        </pc:spChg>
        <pc:spChg chg="mod">
          <ac:chgData name="Camila Sierra" userId="2539b6bb0e58f8da" providerId="LiveId" clId="{C89AA7AA-D0C4-4C55-99ED-898EAD47F733}" dt="2020-09-15T22:15:30.063" v="1379" actId="693"/>
          <ac:spMkLst>
            <pc:docMk/>
            <pc:sldMk cId="658852683" sldId="662"/>
            <ac:spMk id="17" creationId="{568B6918-13DC-4422-8AFB-76E8001ABEFF}"/>
          </ac:spMkLst>
        </pc:spChg>
        <pc:spChg chg="mod">
          <ac:chgData name="Camila Sierra" userId="2539b6bb0e58f8da" providerId="LiveId" clId="{C89AA7AA-D0C4-4C55-99ED-898EAD47F733}" dt="2020-09-15T22:23:41.197" v="1480" actId="403"/>
          <ac:spMkLst>
            <pc:docMk/>
            <pc:sldMk cId="658852683" sldId="662"/>
            <ac:spMk id="18" creationId="{3192D369-ED1A-4B03-85FD-8782A2B8DF61}"/>
          </ac:spMkLst>
        </pc:spChg>
        <pc:grpChg chg="mod">
          <ac:chgData name="Camila Sierra" userId="2539b6bb0e58f8da" providerId="LiveId" clId="{C89AA7AA-D0C4-4C55-99ED-898EAD47F733}" dt="2020-09-15T22:23:25.186" v="1474" actId="1038"/>
          <ac:grpSpMkLst>
            <pc:docMk/>
            <pc:sldMk cId="658852683" sldId="662"/>
            <ac:grpSpMk id="8" creationId="{46300929-7BCA-4C3A-8BFD-47536AC92EA0}"/>
          </ac:grpSpMkLst>
        </pc:grpChg>
        <pc:grpChg chg="mod">
          <ac:chgData name="Camila Sierra" userId="2539b6bb0e58f8da" providerId="LiveId" clId="{C89AA7AA-D0C4-4C55-99ED-898EAD47F733}" dt="2020-09-15T22:23:45.243" v="1482" actId="14100"/>
          <ac:grpSpMkLst>
            <pc:docMk/>
            <pc:sldMk cId="658852683" sldId="662"/>
            <ac:grpSpMk id="16" creationId="{46300929-7BCA-4C3A-8BFD-47536AC92EA0}"/>
          </ac:grpSpMkLst>
        </pc:grpChg>
        <pc:graphicFrameChg chg="del mod modGraphic">
          <ac:chgData name="Camila Sierra" userId="2539b6bb0e58f8da" providerId="LiveId" clId="{C89AA7AA-D0C4-4C55-99ED-898EAD47F733}" dt="2020-09-15T22:19:43.789" v="1411" actId="478"/>
          <ac:graphicFrameMkLst>
            <pc:docMk/>
            <pc:sldMk cId="658852683" sldId="662"/>
            <ac:graphicFrameMk id="2" creationId="{00000000-0000-0000-0000-000000000000}"/>
          </ac:graphicFrameMkLst>
        </pc:graphicFrameChg>
        <pc:graphicFrameChg chg="add mod modGraphic">
          <ac:chgData name="Camila Sierra" userId="2539b6bb0e58f8da" providerId="LiveId" clId="{C89AA7AA-D0C4-4C55-99ED-898EAD47F733}" dt="2020-09-15T22:23:14.084" v="1464" actId="207"/>
          <ac:graphicFrameMkLst>
            <pc:docMk/>
            <pc:sldMk cId="658852683" sldId="662"/>
            <ac:graphicFrameMk id="14" creationId="{E939C44E-069E-437D-9765-CF1643069D3B}"/>
          </ac:graphicFrameMkLst>
        </pc:graphicFrameChg>
        <pc:picChg chg="mod">
          <ac:chgData name="Camila Sierra" userId="2539b6bb0e58f8da" providerId="LiveId" clId="{C89AA7AA-D0C4-4C55-99ED-898EAD47F733}" dt="2020-09-15T22:21:16.129" v="1433" actId="1076"/>
          <ac:picMkLst>
            <pc:docMk/>
            <pc:sldMk cId="658852683" sldId="662"/>
            <ac:picMk id="15" creationId="{00000000-0000-0000-0000-000000000000}"/>
          </ac:picMkLst>
        </pc:picChg>
      </pc:sldChg>
      <pc:sldChg chg="modSp mod modTransition">
        <pc:chgData name="Camila Sierra" userId="2539b6bb0e58f8da" providerId="LiveId" clId="{C89AA7AA-D0C4-4C55-99ED-898EAD47F733}" dt="2020-09-17T19:14:39.682" v="3361"/>
        <pc:sldMkLst>
          <pc:docMk/>
          <pc:sldMk cId="3643921785" sldId="663"/>
        </pc:sldMkLst>
        <pc:spChg chg="mod">
          <ac:chgData name="Camila Sierra" userId="2539b6bb0e58f8da" providerId="LiveId" clId="{C89AA7AA-D0C4-4C55-99ED-898EAD47F733}" dt="2020-09-15T22:28:29.371" v="1502" actId="208"/>
          <ac:spMkLst>
            <pc:docMk/>
            <pc:sldMk cId="3643921785" sldId="663"/>
            <ac:spMk id="8" creationId="{568B6918-13DC-4422-8AFB-76E8001ABEFF}"/>
          </ac:spMkLst>
        </pc:spChg>
        <pc:spChg chg="mod">
          <ac:chgData name="Camila Sierra" userId="2539b6bb0e58f8da" providerId="LiveId" clId="{C89AA7AA-D0C4-4C55-99ED-898EAD47F733}" dt="2020-09-15T22:28:37.775" v="1504" actId="403"/>
          <ac:spMkLst>
            <pc:docMk/>
            <pc:sldMk cId="3643921785" sldId="663"/>
            <ac:spMk id="9" creationId="{3192D369-ED1A-4B03-85FD-8782A2B8DF61}"/>
          </ac:spMkLst>
        </pc:spChg>
        <pc:grpChg chg="mod">
          <ac:chgData name="Camila Sierra" userId="2539b6bb0e58f8da" providerId="LiveId" clId="{C89AA7AA-D0C4-4C55-99ED-898EAD47F733}" dt="2020-09-16T19:50:39.494" v="2229" actId="1076"/>
          <ac:grpSpMkLst>
            <pc:docMk/>
            <pc:sldMk cId="3643921785" sldId="663"/>
            <ac:grpSpMk id="7" creationId="{46300929-7BCA-4C3A-8BFD-47536AC92EA0}"/>
          </ac:grpSpMkLst>
        </pc:grpChg>
        <pc:picChg chg="mod">
          <ac:chgData name="Camila Sierra" userId="2539b6bb0e58f8da" providerId="LiveId" clId="{C89AA7AA-D0C4-4C55-99ED-898EAD47F733}" dt="2020-09-16T19:50:42.274" v="2231" actId="1076"/>
          <ac:picMkLst>
            <pc:docMk/>
            <pc:sldMk cId="3643921785" sldId="663"/>
            <ac:picMk id="10" creationId="{00000000-0000-0000-0000-000000000000}"/>
          </ac:picMkLst>
        </pc:picChg>
      </pc:sldChg>
      <pc:sldChg chg="modSp mod modTransition">
        <pc:chgData name="Camila Sierra" userId="2539b6bb0e58f8da" providerId="LiveId" clId="{C89AA7AA-D0C4-4C55-99ED-898EAD47F733}" dt="2020-09-17T19:32:27.981" v="3364" actId="6549"/>
        <pc:sldMkLst>
          <pc:docMk/>
          <pc:sldMk cId="1666851208" sldId="664"/>
        </pc:sldMkLst>
        <pc:spChg chg="mod">
          <ac:chgData name="Camila Sierra" userId="2539b6bb0e58f8da" providerId="LiveId" clId="{C89AA7AA-D0C4-4C55-99ED-898EAD47F733}" dt="2020-09-15T22:30:14.407" v="1525" actId="693"/>
          <ac:spMkLst>
            <pc:docMk/>
            <pc:sldMk cId="1666851208" sldId="664"/>
            <ac:spMk id="8" creationId="{568B6918-13DC-4422-8AFB-76E8001ABEFF}"/>
          </ac:spMkLst>
        </pc:spChg>
        <pc:spChg chg="mod">
          <ac:chgData name="Camila Sierra" userId="2539b6bb0e58f8da" providerId="LiveId" clId="{C89AA7AA-D0C4-4C55-99ED-898EAD47F733}" dt="2020-09-15T22:29:49.107" v="1521" actId="1035"/>
          <ac:spMkLst>
            <pc:docMk/>
            <pc:sldMk cId="1666851208" sldId="664"/>
            <ac:spMk id="9" creationId="{3192D369-ED1A-4B03-85FD-8782A2B8DF61}"/>
          </ac:spMkLst>
        </pc:spChg>
        <pc:grpChg chg="mod">
          <ac:chgData name="Camila Sierra" userId="2539b6bb0e58f8da" providerId="LiveId" clId="{C89AA7AA-D0C4-4C55-99ED-898EAD47F733}" dt="2020-09-15T22:30:19.973" v="1526" actId="1035"/>
          <ac:grpSpMkLst>
            <pc:docMk/>
            <pc:sldMk cId="1666851208" sldId="664"/>
            <ac:grpSpMk id="7" creationId="{46300929-7BCA-4C3A-8BFD-47536AC92EA0}"/>
          </ac:grpSpMkLst>
        </pc:grpChg>
        <pc:graphicFrameChg chg="mod modGraphic">
          <ac:chgData name="Camila Sierra" userId="2539b6bb0e58f8da" providerId="LiveId" clId="{C89AA7AA-D0C4-4C55-99ED-898EAD47F733}" dt="2020-09-17T19:32:27.981" v="3364" actId="6549"/>
          <ac:graphicFrameMkLst>
            <pc:docMk/>
            <pc:sldMk cId="1666851208" sldId="664"/>
            <ac:graphicFrameMk id="13" creationId="{00000000-0000-0000-0000-000000000000}"/>
          </ac:graphicFrameMkLst>
        </pc:graphicFrameChg>
      </pc:sldChg>
      <pc:sldChg chg="modSp mod modTransition">
        <pc:chgData name="Camila Sierra" userId="2539b6bb0e58f8da" providerId="LiveId" clId="{C89AA7AA-D0C4-4C55-99ED-898EAD47F733}" dt="2020-09-17T19:14:39.682" v="3361"/>
        <pc:sldMkLst>
          <pc:docMk/>
          <pc:sldMk cId="1016020170" sldId="665"/>
        </pc:sldMkLst>
        <pc:graphicFrameChg chg="modGraphic">
          <ac:chgData name="Camila Sierra" userId="2539b6bb0e58f8da" providerId="LiveId" clId="{C89AA7AA-D0C4-4C55-99ED-898EAD47F733}" dt="2020-09-15T22:31:46.574" v="1548" actId="14734"/>
          <ac:graphicFrameMkLst>
            <pc:docMk/>
            <pc:sldMk cId="1016020170" sldId="665"/>
            <ac:graphicFrameMk id="5" creationId="{00000000-0000-0000-0000-000000000000}"/>
          </ac:graphicFrameMkLst>
        </pc:graphicFrameChg>
      </pc:sldChg>
      <pc:sldChg chg="modSp mod modTransition">
        <pc:chgData name="Camila Sierra" userId="2539b6bb0e58f8da" providerId="LiveId" clId="{C89AA7AA-D0C4-4C55-99ED-898EAD47F733}" dt="2020-09-17T19:14:39.682" v="3361"/>
        <pc:sldMkLst>
          <pc:docMk/>
          <pc:sldMk cId="76118206" sldId="666"/>
        </pc:sldMkLst>
        <pc:graphicFrameChg chg="modGraphic">
          <ac:chgData name="Camila Sierra" userId="2539b6bb0e58f8da" providerId="LiveId" clId="{C89AA7AA-D0C4-4C55-99ED-898EAD47F733}" dt="2020-09-15T22:32:02.974" v="1551" actId="14734"/>
          <ac:graphicFrameMkLst>
            <pc:docMk/>
            <pc:sldMk cId="76118206" sldId="666"/>
            <ac:graphicFrameMk id="5" creationId="{00000000-0000-0000-0000-000000000000}"/>
          </ac:graphicFrameMkLst>
        </pc:graphicFrameChg>
      </pc:sldChg>
      <pc:sldChg chg="addSp delSp modSp new add del mod modTransition">
        <pc:chgData name="Camila Sierra" userId="2539b6bb0e58f8da" providerId="LiveId" clId="{C89AA7AA-D0C4-4C55-99ED-898EAD47F733}" dt="2020-09-16T22:19:21.469" v="2588" actId="47"/>
        <pc:sldMkLst>
          <pc:docMk/>
          <pc:sldMk cId="3033197035" sldId="667"/>
        </pc:sldMkLst>
        <pc:spChg chg="del">
          <ac:chgData name="Camila Sierra" userId="2539b6bb0e58f8da" providerId="LiveId" clId="{C89AA7AA-D0C4-4C55-99ED-898EAD47F733}" dt="2020-09-15T21:11:30.380" v="205" actId="478"/>
          <ac:spMkLst>
            <pc:docMk/>
            <pc:sldMk cId="3033197035" sldId="667"/>
            <ac:spMk id="2" creationId="{8EA9FFFE-B492-49A2-BF04-C59630789462}"/>
          </ac:spMkLst>
        </pc:spChg>
        <pc:spChg chg="del">
          <ac:chgData name="Camila Sierra" userId="2539b6bb0e58f8da" providerId="LiveId" clId="{C89AA7AA-D0C4-4C55-99ED-898EAD47F733}" dt="2020-09-15T21:11:37.491" v="206" actId="1032"/>
          <ac:spMkLst>
            <pc:docMk/>
            <pc:sldMk cId="3033197035" sldId="667"/>
            <ac:spMk id="3" creationId="{31BC3D12-C76B-407B-82A3-748F048E2137}"/>
          </ac:spMkLst>
        </pc:spChg>
        <pc:spChg chg="add del mod">
          <ac:chgData name="Camila Sierra" userId="2539b6bb0e58f8da" providerId="LiveId" clId="{C89AA7AA-D0C4-4C55-99ED-898EAD47F733}" dt="2020-09-15T21:11:57.506" v="209" actId="478"/>
          <ac:spMkLst>
            <pc:docMk/>
            <pc:sldMk cId="3033197035" sldId="667"/>
            <ac:spMk id="6" creationId="{C1CDB22F-D83D-4E89-9A01-CCDC8581A48F}"/>
          </ac:spMkLst>
        </pc:spChg>
        <pc:spChg chg="add mod">
          <ac:chgData name="Camila Sierra" userId="2539b6bb0e58f8da" providerId="LiveId" clId="{C89AA7AA-D0C4-4C55-99ED-898EAD47F733}" dt="2020-09-15T21:16:21.927" v="380" actId="1037"/>
          <ac:spMkLst>
            <pc:docMk/>
            <pc:sldMk cId="3033197035" sldId="667"/>
            <ac:spMk id="7" creationId="{591D00FB-24FC-4068-BBD9-1A8D0FD5C1F8}"/>
          </ac:spMkLst>
        </pc:spChg>
        <pc:spChg chg="add mod">
          <ac:chgData name="Camila Sierra" userId="2539b6bb0e58f8da" providerId="LiveId" clId="{C89AA7AA-D0C4-4C55-99ED-898EAD47F733}" dt="2020-09-15T21:16:21.927" v="380" actId="1037"/>
          <ac:spMkLst>
            <pc:docMk/>
            <pc:sldMk cId="3033197035" sldId="667"/>
            <ac:spMk id="8" creationId="{341857E8-DFD3-4B14-98E5-C5C9358EC262}"/>
          </ac:spMkLst>
        </pc:spChg>
        <pc:spChg chg="add mod">
          <ac:chgData name="Camila Sierra" userId="2539b6bb0e58f8da" providerId="LiveId" clId="{C89AA7AA-D0C4-4C55-99ED-898EAD47F733}" dt="2020-09-15T21:16:21.927" v="380" actId="1037"/>
          <ac:spMkLst>
            <pc:docMk/>
            <pc:sldMk cId="3033197035" sldId="667"/>
            <ac:spMk id="9" creationId="{7B7E6561-3AB1-4621-B4F8-B1A863CC871F}"/>
          </ac:spMkLst>
        </pc:spChg>
        <pc:spChg chg="add mod">
          <ac:chgData name="Camila Sierra" userId="2539b6bb0e58f8da" providerId="LiveId" clId="{C89AA7AA-D0C4-4C55-99ED-898EAD47F733}" dt="2020-09-15T21:16:21.927" v="380" actId="1037"/>
          <ac:spMkLst>
            <pc:docMk/>
            <pc:sldMk cId="3033197035" sldId="667"/>
            <ac:spMk id="10" creationId="{EFE5AC85-FD80-41D7-B6BD-732F6224B504}"/>
          </ac:spMkLst>
        </pc:spChg>
        <pc:spChg chg="add mod">
          <ac:chgData name="Camila Sierra" userId="2539b6bb0e58f8da" providerId="LiveId" clId="{C89AA7AA-D0C4-4C55-99ED-898EAD47F733}" dt="2020-09-15T21:16:21.927" v="380" actId="1037"/>
          <ac:spMkLst>
            <pc:docMk/>
            <pc:sldMk cId="3033197035" sldId="667"/>
            <ac:spMk id="11" creationId="{1A177376-5643-4BBA-95F2-5D1629D95565}"/>
          </ac:spMkLst>
        </pc:spChg>
        <pc:spChg chg="add mod">
          <ac:chgData name="Camila Sierra" userId="2539b6bb0e58f8da" providerId="LiveId" clId="{C89AA7AA-D0C4-4C55-99ED-898EAD47F733}" dt="2020-09-15T21:16:21.927" v="380" actId="1037"/>
          <ac:spMkLst>
            <pc:docMk/>
            <pc:sldMk cId="3033197035" sldId="667"/>
            <ac:spMk id="12" creationId="{FE9FFFF9-0560-4A7A-A3C2-9089CC7F389B}"/>
          </ac:spMkLst>
        </pc:spChg>
        <pc:spChg chg="add mod">
          <ac:chgData name="Camila Sierra" userId="2539b6bb0e58f8da" providerId="LiveId" clId="{C89AA7AA-D0C4-4C55-99ED-898EAD47F733}" dt="2020-09-15T21:16:21.927" v="380" actId="1037"/>
          <ac:spMkLst>
            <pc:docMk/>
            <pc:sldMk cId="3033197035" sldId="667"/>
            <ac:spMk id="13" creationId="{4F3BF157-5036-4AFE-B899-6B5B8A81B8FC}"/>
          </ac:spMkLst>
        </pc:spChg>
        <pc:spChg chg="add mod">
          <ac:chgData name="Camila Sierra" userId="2539b6bb0e58f8da" providerId="LiveId" clId="{C89AA7AA-D0C4-4C55-99ED-898EAD47F733}" dt="2020-09-15T21:16:21.927" v="380" actId="1037"/>
          <ac:spMkLst>
            <pc:docMk/>
            <pc:sldMk cId="3033197035" sldId="667"/>
            <ac:spMk id="14" creationId="{B07DA590-AFC2-4300-8D00-EE0DA1AACCEA}"/>
          </ac:spMkLst>
        </pc:spChg>
        <pc:spChg chg="mod">
          <ac:chgData name="Camila Sierra" userId="2539b6bb0e58f8da" providerId="LiveId" clId="{C89AA7AA-D0C4-4C55-99ED-898EAD47F733}" dt="2020-09-15T21:15:56.807" v="271" actId="121"/>
          <ac:spMkLst>
            <pc:docMk/>
            <pc:sldMk cId="3033197035" sldId="667"/>
            <ac:spMk id="17" creationId="{A7A8C63D-9863-4982-96FC-4FB04A836D84}"/>
          </ac:spMkLst>
        </pc:spChg>
        <pc:spChg chg="mod">
          <ac:chgData name="Camila Sierra" userId="2539b6bb0e58f8da" providerId="LiveId" clId="{C89AA7AA-D0C4-4C55-99ED-898EAD47F733}" dt="2020-09-15T21:15:56.807" v="271" actId="121"/>
          <ac:spMkLst>
            <pc:docMk/>
            <pc:sldMk cId="3033197035" sldId="667"/>
            <ac:spMk id="18" creationId="{E8B898D5-888F-4174-88B6-C1CC6BE3D150}"/>
          </ac:spMkLst>
        </pc:spChg>
        <pc:spChg chg="mod">
          <ac:chgData name="Camila Sierra" userId="2539b6bb0e58f8da" providerId="LiveId" clId="{C89AA7AA-D0C4-4C55-99ED-898EAD47F733}" dt="2020-09-15T21:15:56.807" v="271" actId="121"/>
          <ac:spMkLst>
            <pc:docMk/>
            <pc:sldMk cId="3033197035" sldId="667"/>
            <ac:spMk id="19" creationId="{7578BFFA-9F12-4A83-8264-900B01372001}"/>
          </ac:spMkLst>
        </pc:spChg>
        <pc:spChg chg="mod">
          <ac:chgData name="Camila Sierra" userId="2539b6bb0e58f8da" providerId="LiveId" clId="{C89AA7AA-D0C4-4C55-99ED-898EAD47F733}" dt="2020-09-15T21:15:56.807" v="271" actId="121"/>
          <ac:spMkLst>
            <pc:docMk/>
            <pc:sldMk cId="3033197035" sldId="667"/>
            <ac:spMk id="20" creationId="{00C46079-D718-4AB9-8A01-11CE1919F198}"/>
          </ac:spMkLst>
        </pc:spChg>
        <pc:spChg chg="mod">
          <ac:chgData name="Camila Sierra" userId="2539b6bb0e58f8da" providerId="LiveId" clId="{C89AA7AA-D0C4-4C55-99ED-898EAD47F733}" dt="2020-09-15T21:15:56.807" v="271" actId="121"/>
          <ac:spMkLst>
            <pc:docMk/>
            <pc:sldMk cId="3033197035" sldId="667"/>
            <ac:spMk id="21" creationId="{EE8CD1B5-8FB8-4BE4-B353-11058910150B}"/>
          </ac:spMkLst>
        </pc:spChg>
        <pc:spChg chg="mod">
          <ac:chgData name="Camila Sierra" userId="2539b6bb0e58f8da" providerId="LiveId" clId="{C89AA7AA-D0C4-4C55-99ED-898EAD47F733}" dt="2020-09-15T21:15:56.807" v="271" actId="121"/>
          <ac:spMkLst>
            <pc:docMk/>
            <pc:sldMk cId="3033197035" sldId="667"/>
            <ac:spMk id="22" creationId="{D496FE9F-ACAD-46D8-9AFE-3141E1259D39}"/>
          </ac:spMkLst>
        </pc:spChg>
        <pc:spChg chg="mod">
          <ac:chgData name="Camila Sierra" userId="2539b6bb0e58f8da" providerId="LiveId" clId="{C89AA7AA-D0C4-4C55-99ED-898EAD47F733}" dt="2020-09-15T21:15:56.807" v="271" actId="121"/>
          <ac:spMkLst>
            <pc:docMk/>
            <pc:sldMk cId="3033197035" sldId="667"/>
            <ac:spMk id="23" creationId="{582A9AE5-10D5-4E51-8EDF-735D69B1BB49}"/>
          </ac:spMkLst>
        </pc:spChg>
        <pc:spChg chg="mod">
          <ac:chgData name="Camila Sierra" userId="2539b6bb0e58f8da" providerId="LiveId" clId="{C89AA7AA-D0C4-4C55-99ED-898EAD47F733}" dt="2020-09-15T21:15:56.807" v="271" actId="121"/>
          <ac:spMkLst>
            <pc:docMk/>
            <pc:sldMk cId="3033197035" sldId="667"/>
            <ac:spMk id="24" creationId="{2AC5C907-AA33-4A9E-84C8-39BF00CBCA3E}"/>
          </ac:spMkLst>
        </pc:spChg>
        <pc:spChg chg="mod">
          <ac:chgData name="Camila Sierra" userId="2539b6bb0e58f8da" providerId="LiveId" clId="{C89AA7AA-D0C4-4C55-99ED-898EAD47F733}" dt="2020-09-15T21:15:56.807" v="271" actId="121"/>
          <ac:spMkLst>
            <pc:docMk/>
            <pc:sldMk cId="3033197035" sldId="667"/>
            <ac:spMk id="25" creationId="{1599A92A-B913-4886-8315-D27F79BCCBB9}"/>
          </ac:spMkLst>
        </pc:spChg>
        <pc:spChg chg="mod">
          <ac:chgData name="Camila Sierra" userId="2539b6bb0e58f8da" providerId="LiveId" clId="{C89AA7AA-D0C4-4C55-99ED-898EAD47F733}" dt="2020-09-15T21:15:56.807" v="271" actId="121"/>
          <ac:spMkLst>
            <pc:docMk/>
            <pc:sldMk cId="3033197035" sldId="667"/>
            <ac:spMk id="26" creationId="{198A9490-C74F-4452-AAD5-DF08083579A4}"/>
          </ac:spMkLst>
        </pc:spChg>
        <pc:spChg chg="mod">
          <ac:chgData name="Camila Sierra" userId="2539b6bb0e58f8da" providerId="LiveId" clId="{C89AA7AA-D0C4-4C55-99ED-898EAD47F733}" dt="2020-09-15T21:15:56.807" v="271" actId="121"/>
          <ac:spMkLst>
            <pc:docMk/>
            <pc:sldMk cId="3033197035" sldId="667"/>
            <ac:spMk id="27" creationId="{8A1B104D-5A9D-4179-BCE6-A9F871E57845}"/>
          </ac:spMkLst>
        </pc:spChg>
        <pc:spChg chg="mod">
          <ac:chgData name="Camila Sierra" userId="2539b6bb0e58f8da" providerId="LiveId" clId="{C89AA7AA-D0C4-4C55-99ED-898EAD47F733}" dt="2020-09-15T21:15:56.807" v="271" actId="121"/>
          <ac:spMkLst>
            <pc:docMk/>
            <pc:sldMk cId="3033197035" sldId="667"/>
            <ac:spMk id="28" creationId="{8D835BA8-D264-422F-8720-186F274A7866}"/>
          </ac:spMkLst>
        </pc:spChg>
        <pc:spChg chg="mod">
          <ac:chgData name="Camila Sierra" userId="2539b6bb0e58f8da" providerId="LiveId" clId="{C89AA7AA-D0C4-4C55-99ED-898EAD47F733}" dt="2020-09-15T21:15:56.807" v="271" actId="121"/>
          <ac:spMkLst>
            <pc:docMk/>
            <pc:sldMk cId="3033197035" sldId="667"/>
            <ac:spMk id="29" creationId="{123E875B-FB14-4DF7-8547-36C79F7BAAA8}"/>
          </ac:spMkLst>
        </pc:spChg>
        <pc:spChg chg="mod">
          <ac:chgData name="Camila Sierra" userId="2539b6bb0e58f8da" providerId="LiveId" clId="{C89AA7AA-D0C4-4C55-99ED-898EAD47F733}" dt="2020-09-15T21:15:56.807" v="271" actId="121"/>
          <ac:spMkLst>
            <pc:docMk/>
            <pc:sldMk cId="3033197035" sldId="667"/>
            <ac:spMk id="30" creationId="{D23433CC-FAD1-4D7D-8B60-B4F8469F63A8}"/>
          </ac:spMkLst>
        </pc:spChg>
        <pc:spChg chg="mod">
          <ac:chgData name="Camila Sierra" userId="2539b6bb0e58f8da" providerId="LiveId" clId="{C89AA7AA-D0C4-4C55-99ED-898EAD47F733}" dt="2020-09-15T21:15:56.807" v="271" actId="121"/>
          <ac:spMkLst>
            <pc:docMk/>
            <pc:sldMk cId="3033197035" sldId="667"/>
            <ac:spMk id="31" creationId="{E7130F60-55DA-4C80-BD46-C17C7997D88E}"/>
          </ac:spMkLst>
        </pc:spChg>
        <pc:spChg chg="mod">
          <ac:chgData name="Camila Sierra" userId="2539b6bb0e58f8da" providerId="LiveId" clId="{C89AA7AA-D0C4-4C55-99ED-898EAD47F733}" dt="2020-09-15T21:15:56.807" v="271" actId="121"/>
          <ac:spMkLst>
            <pc:docMk/>
            <pc:sldMk cId="3033197035" sldId="667"/>
            <ac:spMk id="32" creationId="{87CDE9A7-8C7E-4B36-9EAF-B806228562B6}"/>
          </ac:spMkLst>
        </pc:spChg>
        <pc:spChg chg="mod">
          <ac:chgData name="Camila Sierra" userId="2539b6bb0e58f8da" providerId="LiveId" clId="{C89AA7AA-D0C4-4C55-99ED-898EAD47F733}" dt="2020-09-15T21:15:56.807" v="271" actId="121"/>
          <ac:spMkLst>
            <pc:docMk/>
            <pc:sldMk cId="3033197035" sldId="667"/>
            <ac:spMk id="33" creationId="{2B4A8FBC-7173-46F5-8496-EE0CC09AD0B2}"/>
          </ac:spMkLst>
        </pc:spChg>
        <pc:spChg chg="mod">
          <ac:chgData name="Camila Sierra" userId="2539b6bb0e58f8da" providerId="LiveId" clId="{C89AA7AA-D0C4-4C55-99ED-898EAD47F733}" dt="2020-09-15T21:15:56.807" v="271" actId="121"/>
          <ac:spMkLst>
            <pc:docMk/>
            <pc:sldMk cId="3033197035" sldId="667"/>
            <ac:spMk id="34" creationId="{1C3B5B7B-99DD-45C5-A4F3-7FE90CA46E65}"/>
          </ac:spMkLst>
        </pc:spChg>
        <pc:spChg chg="mod">
          <ac:chgData name="Camila Sierra" userId="2539b6bb0e58f8da" providerId="LiveId" clId="{C89AA7AA-D0C4-4C55-99ED-898EAD47F733}" dt="2020-09-15T21:15:56.807" v="271" actId="121"/>
          <ac:spMkLst>
            <pc:docMk/>
            <pc:sldMk cId="3033197035" sldId="667"/>
            <ac:spMk id="35" creationId="{5719CDF2-ACE4-4533-AF97-81F0DCA7E8E1}"/>
          </ac:spMkLst>
        </pc:spChg>
        <pc:spChg chg="mod">
          <ac:chgData name="Camila Sierra" userId="2539b6bb0e58f8da" providerId="LiveId" clId="{C89AA7AA-D0C4-4C55-99ED-898EAD47F733}" dt="2020-09-15T21:15:56.807" v="271" actId="121"/>
          <ac:spMkLst>
            <pc:docMk/>
            <pc:sldMk cId="3033197035" sldId="667"/>
            <ac:spMk id="36" creationId="{E5D53633-6EC3-4255-9221-079208E6F2D7}"/>
          </ac:spMkLst>
        </pc:spChg>
        <pc:spChg chg="mod">
          <ac:chgData name="Camila Sierra" userId="2539b6bb0e58f8da" providerId="LiveId" clId="{C89AA7AA-D0C4-4C55-99ED-898EAD47F733}" dt="2020-09-15T21:15:56.807" v="271" actId="121"/>
          <ac:spMkLst>
            <pc:docMk/>
            <pc:sldMk cId="3033197035" sldId="667"/>
            <ac:spMk id="37" creationId="{5D420A93-FCD6-43E0-8594-828106D5E6C8}"/>
          </ac:spMkLst>
        </pc:spChg>
        <pc:spChg chg="mod">
          <ac:chgData name="Camila Sierra" userId="2539b6bb0e58f8da" providerId="LiveId" clId="{C89AA7AA-D0C4-4C55-99ED-898EAD47F733}" dt="2020-09-15T21:15:56.807" v="271" actId="121"/>
          <ac:spMkLst>
            <pc:docMk/>
            <pc:sldMk cId="3033197035" sldId="667"/>
            <ac:spMk id="38" creationId="{B1FFC6FD-066E-42DF-9F3F-E1AA21B3A555}"/>
          </ac:spMkLst>
        </pc:spChg>
        <pc:spChg chg="mod">
          <ac:chgData name="Camila Sierra" userId="2539b6bb0e58f8da" providerId="LiveId" clId="{C89AA7AA-D0C4-4C55-99ED-898EAD47F733}" dt="2020-09-15T21:15:56.807" v="271" actId="121"/>
          <ac:spMkLst>
            <pc:docMk/>
            <pc:sldMk cId="3033197035" sldId="667"/>
            <ac:spMk id="39" creationId="{582D2DBC-35ED-476E-B5CF-DAA77A7ECE96}"/>
          </ac:spMkLst>
        </pc:spChg>
        <pc:spChg chg="mod">
          <ac:chgData name="Camila Sierra" userId="2539b6bb0e58f8da" providerId="LiveId" clId="{C89AA7AA-D0C4-4C55-99ED-898EAD47F733}" dt="2020-09-15T21:15:56.807" v="271" actId="121"/>
          <ac:spMkLst>
            <pc:docMk/>
            <pc:sldMk cId="3033197035" sldId="667"/>
            <ac:spMk id="40" creationId="{11ED37D9-160B-4981-9CF5-73795726CB72}"/>
          </ac:spMkLst>
        </pc:spChg>
        <pc:spChg chg="mod">
          <ac:chgData name="Camila Sierra" userId="2539b6bb0e58f8da" providerId="LiveId" clId="{C89AA7AA-D0C4-4C55-99ED-898EAD47F733}" dt="2020-09-15T21:15:56.807" v="271" actId="121"/>
          <ac:spMkLst>
            <pc:docMk/>
            <pc:sldMk cId="3033197035" sldId="667"/>
            <ac:spMk id="41" creationId="{33D9BDD6-DACA-4683-A16E-CB4EA7AB3A34}"/>
          </ac:spMkLst>
        </pc:spChg>
        <pc:spChg chg="mod">
          <ac:chgData name="Camila Sierra" userId="2539b6bb0e58f8da" providerId="LiveId" clId="{C89AA7AA-D0C4-4C55-99ED-898EAD47F733}" dt="2020-09-15T21:15:56.807" v="271" actId="121"/>
          <ac:spMkLst>
            <pc:docMk/>
            <pc:sldMk cId="3033197035" sldId="667"/>
            <ac:spMk id="42" creationId="{A086E3C7-905B-4A34-9EE9-79616820BBDA}"/>
          </ac:spMkLst>
        </pc:spChg>
        <pc:spChg chg="mod">
          <ac:chgData name="Camila Sierra" userId="2539b6bb0e58f8da" providerId="LiveId" clId="{C89AA7AA-D0C4-4C55-99ED-898EAD47F733}" dt="2020-09-15T21:15:56.807" v="271" actId="121"/>
          <ac:spMkLst>
            <pc:docMk/>
            <pc:sldMk cId="3033197035" sldId="667"/>
            <ac:spMk id="43" creationId="{B43A926A-FBE2-4502-B355-E5528A490655}"/>
          </ac:spMkLst>
        </pc:spChg>
        <pc:spChg chg="mod">
          <ac:chgData name="Camila Sierra" userId="2539b6bb0e58f8da" providerId="LiveId" clId="{C89AA7AA-D0C4-4C55-99ED-898EAD47F733}" dt="2020-09-15T21:15:56.807" v="271" actId="121"/>
          <ac:spMkLst>
            <pc:docMk/>
            <pc:sldMk cId="3033197035" sldId="667"/>
            <ac:spMk id="44" creationId="{A3F36561-465B-4DBC-BF0D-043172EA5A18}"/>
          </ac:spMkLst>
        </pc:spChg>
        <pc:spChg chg="mod">
          <ac:chgData name="Camila Sierra" userId="2539b6bb0e58f8da" providerId="LiveId" clId="{C89AA7AA-D0C4-4C55-99ED-898EAD47F733}" dt="2020-09-15T21:15:56.807" v="271" actId="121"/>
          <ac:spMkLst>
            <pc:docMk/>
            <pc:sldMk cId="3033197035" sldId="667"/>
            <ac:spMk id="45" creationId="{8F6F4331-5BD7-4B86-B012-76A77279FA08}"/>
          </ac:spMkLst>
        </pc:spChg>
        <pc:spChg chg="mod">
          <ac:chgData name="Camila Sierra" userId="2539b6bb0e58f8da" providerId="LiveId" clId="{C89AA7AA-D0C4-4C55-99ED-898EAD47F733}" dt="2020-09-15T21:15:56.807" v="271" actId="121"/>
          <ac:spMkLst>
            <pc:docMk/>
            <pc:sldMk cId="3033197035" sldId="667"/>
            <ac:spMk id="46" creationId="{CC3BFF41-D90E-477B-96C0-47BC407FDDDD}"/>
          </ac:spMkLst>
        </pc:spChg>
        <pc:spChg chg="mod">
          <ac:chgData name="Camila Sierra" userId="2539b6bb0e58f8da" providerId="LiveId" clId="{C89AA7AA-D0C4-4C55-99ED-898EAD47F733}" dt="2020-09-15T21:15:56.807" v="271" actId="121"/>
          <ac:spMkLst>
            <pc:docMk/>
            <pc:sldMk cId="3033197035" sldId="667"/>
            <ac:spMk id="47" creationId="{69AE68F3-4903-43CC-91EB-2D441F1EDCA4}"/>
          </ac:spMkLst>
        </pc:spChg>
        <pc:spChg chg="mod">
          <ac:chgData name="Camila Sierra" userId="2539b6bb0e58f8da" providerId="LiveId" clId="{C89AA7AA-D0C4-4C55-99ED-898EAD47F733}" dt="2020-09-15T21:15:56.807" v="271" actId="121"/>
          <ac:spMkLst>
            <pc:docMk/>
            <pc:sldMk cId="3033197035" sldId="667"/>
            <ac:spMk id="48" creationId="{09752632-01AC-4C5B-A559-2E83031B8A6E}"/>
          </ac:spMkLst>
        </pc:spChg>
        <pc:spChg chg="mod">
          <ac:chgData name="Camila Sierra" userId="2539b6bb0e58f8da" providerId="LiveId" clId="{C89AA7AA-D0C4-4C55-99ED-898EAD47F733}" dt="2020-09-15T21:15:56.807" v="271" actId="121"/>
          <ac:spMkLst>
            <pc:docMk/>
            <pc:sldMk cId="3033197035" sldId="667"/>
            <ac:spMk id="49" creationId="{DD38C57D-CB89-473D-B861-46D9C65C1EA5}"/>
          </ac:spMkLst>
        </pc:spChg>
        <pc:spChg chg="mod">
          <ac:chgData name="Camila Sierra" userId="2539b6bb0e58f8da" providerId="LiveId" clId="{C89AA7AA-D0C4-4C55-99ED-898EAD47F733}" dt="2020-09-15T21:15:56.807" v="271" actId="121"/>
          <ac:spMkLst>
            <pc:docMk/>
            <pc:sldMk cId="3033197035" sldId="667"/>
            <ac:spMk id="50" creationId="{35D88DC9-AD56-413A-8C74-C3A9908429F8}"/>
          </ac:spMkLst>
        </pc:spChg>
        <pc:spChg chg="mod">
          <ac:chgData name="Camila Sierra" userId="2539b6bb0e58f8da" providerId="LiveId" clId="{C89AA7AA-D0C4-4C55-99ED-898EAD47F733}" dt="2020-09-15T21:15:56.807" v="271" actId="121"/>
          <ac:spMkLst>
            <pc:docMk/>
            <pc:sldMk cId="3033197035" sldId="667"/>
            <ac:spMk id="51" creationId="{B666DE0B-B919-47FE-AA5E-27CEA36222C2}"/>
          </ac:spMkLst>
        </pc:spChg>
        <pc:spChg chg="mod">
          <ac:chgData name="Camila Sierra" userId="2539b6bb0e58f8da" providerId="LiveId" clId="{C89AA7AA-D0C4-4C55-99ED-898EAD47F733}" dt="2020-09-15T21:15:56.807" v="271" actId="121"/>
          <ac:spMkLst>
            <pc:docMk/>
            <pc:sldMk cId="3033197035" sldId="667"/>
            <ac:spMk id="52" creationId="{F25BBC98-D823-4737-925B-8F87C3BFBEAB}"/>
          </ac:spMkLst>
        </pc:spChg>
        <pc:spChg chg="mod">
          <ac:chgData name="Camila Sierra" userId="2539b6bb0e58f8da" providerId="LiveId" clId="{C89AA7AA-D0C4-4C55-99ED-898EAD47F733}" dt="2020-09-15T21:15:56.807" v="271" actId="121"/>
          <ac:spMkLst>
            <pc:docMk/>
            <pc:sldMk cId="3033197035" sldId="667"/>
            <ac:spMk id="53" creationId="{CD82BD69-822B-42ED-9BD2-02B809C33B30}"/>
          </ac:spMkLst>
        </pc:spChg>
        <pc:spChg chg="mod">
          <ac:chgData name="Camila Sierra" userId="2539b6bb0e58f8da" providerId="LiveId" clId="{C89AA7AA-D0C4-4C55-99ED-898EAD47F733}" dt="2020-09-15T21:15:56.807" v="271" actId="121"/>
          <ac:spMkLst>
            <pc:docMk/>
            <pc:sldMk cId="3033197035" sldId="667"/>
            <ac:spMk id="54" creationId="{46DD9282-F8C0-43DC-89C0-F30316430638}"/>
          </ac:spMkLst>
        </pc:spChg>
        <pc:spChg chg="mod">
          <ac:chgData name="Camila Sierra" userId="2539b6bb0e58f8da" providerId="LiveId" clId="{C89AA7AA-D0C4-4C55-99ED-898EAD47F733}" dt="2020-09-15T21:15:56.807" v="271" actId="121"/>
          <ac:spMkLst>
            <pc:docMk/>
            <pc:sldMk cId="3033197035" sldId="667"/>
            <ac:spMk id="55" creationId="{93F89093-45E5-46EE-B065-1AAD2BE91CAC}"/>
          </ac:spMkLst>
        </pc:spChg>
        <pc:spChg chg="mod">
          <ac:chgData name="Camila Sierra" userId="2539b6bb0e58f8da" providerId="LiveId" clId="{C89AA7AA-D0C4-4C55-99ED-898EAD47F733}" dt="2020-09-15T21:15:56.807" v="271" actId="121"/>
          <ac:spMkLst>
            <pc:docMk/>
            <pc:sldMk cId="3033197035" sldId="667"/>
            <ac:spMk id="57" creationId="{ABB6F055-0E9A-49C1-8D5B-294149AB9DF3}"/>
          </ac:spMkLst>
        </pc:spChg>
        <pc:spChg chg="mod">
          <ac:chgData name="Camila Sierra" userId="2539b6bb0e58f8da" providerId="LiveId" clId="{C89AA7AA-D0C4-4C55-99ED-898EAD47F733}" dt="2020-09-15T21:15:56.807" v="271" actId="121"/>
          <ac:spMkLst>
            <pc:docMk/>
            <pc:sldMk cId="3033197035" sldId="667"/>
            <ac:spMk id="58" creationId="{E1E136A7-4C3D-4CDC-B64B-1F4891A75C51}"/>
          </ac:spMkLst>
        </pc:spChg>
        <pc:spChg chg="mod">
          <ac:chgData name="Camila Sierra" userId="2539b6bb0e58f8da" providerId="LiveId" clId="{C89AA7AA-D0C4-4C55-99ED-898EAD47F733}" dt="2020-09-15T21:15:56.807" v="271" actId="121"/>
          <ac:spMkLst>
            <pc:docMk/>
            <pc:sldMk cId="3033197035" sldId="667"/>
            <ac:spMk id="59" creationId="{EB29997B-5F24-4A1E-A845-1237AD087BCE}"/>
          </ac:spMkLst>
        </pc:spChg>
        <pc:spChg chg="mod">
          <ac:chgData name="Camila Sierra" userId="2539b6bb0e58f8da" providerId="LiveId" clId="{C89AA7AA-D0C4-4C55-99ED-898EAD47F733}" dt="2020-09-15T21:15:56.807" v="271" actId="121"/>
          <ac:spMkLst>
            <pc:docMk/>
            <pc:sldMk cId="3033197035" sldId="667"/>
            <ac:spMk id="60" creationId="{E9CC258C-7836-4594-8BF3-6D8C9377EC10}"/>
          </ac:spMkLst>
        </pc:spChg>
        <pc:spChg chg="mod">
          <ac:chgData name="Camila Sierra" userId="2539b6bb0e58f8da" providerId="LiveId" clId="{C89AA7AA-D0C4-4C55-99ED-898EAD47F733}" dt="2020-09-15T21:15:56.807" v="271" actId="121"/>
          <ac:spMkLst>
            <pc:docMk/>
            <pc:sldMk cId="3033197035" sldId="667"/>
            <ac:spMk id="61" creationId="{580DAEF8-7EDC-4919-A661-0D01C3BB3854}"/>
          </ac:spMkLst>
        </pc:spChg>
        <pc:spChg chg="mod">
          <ac:chgData name="Camila Sierra" userId="2539b6bb0e58f8da" providerId="LiveId" clId="{C89AA7AA-D0C4-4C55-99ED-898EAD47F733}" dt="2020-09-15T21:15:56.807" v="271" actId="121"/>
          <ac:spMkLst>
            <pc:docMk/>
            <pc:sldMk cId="3033197035" sldId="667"/>
            <ac:spMk id="62" creationId="{BEA8EA85-D9AA-402A-B0CD-95DD41927533}"/>
          </ac:spMkLst>
        </pc:spChg>
        <pc:spChg chg="mod">
          <ac:chgData name="Camila Sierra" userId="2539b6bb0e58f8da" providerId="LiveId" clId="{C89AA7AA-D0C4-4C55-99ED-898EAD47F733}" dt="2020-09-15T21:15:56.807" v="271" actId="121"/>
          <ac:spMkLst>
            <pc:docMk/>
            <pc:sldMk cId="3033197035" sldId="667"/>
            <ac:spMk id="63" creationId="{EE6CADA0-63FC-40CE-A452-BDE3C0A45BBA}"/>
          </ac:spMkLst>
        </pc:spChg>
        <pc:spChg chg="mod">
          <ac:chgData name="Camila Sierra" userId="2539b6bb0e58f8da" providerId="LiveId" clId="{C89AA7AA-D0C4-4C55-99ED-898EAD47F733}" dt="2020-09-15T21:15:56.807" v="271" actId="121"/>
          <ac:spMkLst>
            <pc:docMk/>
            <pc:sldMk cId="3033197035" sldId="667"/>
            <ac:spMk id="64" creationId="{CDEDBE0F-BD61-40CB-A94C-0552514C3F22}"/>
          </ac:spMkLst>
        </pc:spChg>
        <pc:spChg chg="mod">
          <ac:chgData name="Camila Sierra" userId="2539b6bb0e58f8da" providerId="LiveId" clId="{C89AA7AA-D0C4-4C55-99ED-898EAD47F733}" dt="2020-09-15T21:15:56.807" v="271" actId="121"/>
          <ac:spMkLst>
            <pc:docMk/>
            <pc:sldMk cId="3033197035" sldId="667"/>
            <ac:spMk id="65" creationId="{0150AD9A-344B-4548-BF28-8BAB39EC6E46}"/>
          </ac:spMkLst>
        </pc:spChg>
        <pc:spChg chg="mod">
          <ac:chgData name="Camila Sierra" userId="2539b6bb0e58f8da" providerId="LiveId" clId="{C89AA7AA-D0C4-4C55-99ED-898EAD47F733}" dt="2020-09-15T21:15:56.807" v="271" actId="121"/>
          <ac:spMkLst>
            <pc:docMk/>
            <pc:sldMk cId="3033197035" sldId="667"/>
            <ac:spMk id="66" creationId="{C1F968B8-34D7-4391-B49F-3B42AD5EE518}"/>
          </ac:spMkLst>
        </pc:spChg>
        <pc:spChg chg="mod">
          <ac:chgData name="Camila Sierra" userId="2539b6bb0e58f8da" providerId="LiveId" clId="{C89AA7AA-D0C4-4C55-99ED-898EAD47F733}" dt="2020-09-15T21:15:56.807" v="271" actId="121"/>
          <ac:spMkLst>
            <pc:docMk/>
            <pc:sldMk cId="3033197035" sldId="667"/>
            <ac:spMk id="67" creationId="{3C006895-2351-46EC-8752-3046C649261D}"/>
          </ac:spMkLst>
        </pc:spChg>
        <pc:spChg chg="mod">
          <ac:chgData name="Camila Sierra" userId="2539b6bb0e58f8da" providerId="LiveId" clId="{C89AA7AA-D0C4-4C55-99ED-898EAD47F733}" dt="2020-09-15T21:15:56.807" v="271" actId="121"/>
          <ac:spMkLst>
            <pc:docMk/>
            <pc:sldMk cId="3033197035" sldId="667"/>
            <ac:spMk id="68" creationId="{21B27828-5756-450A-A4FA-A62F7A690557}"/>
          </ac:spMkLst>
        </pc:spChg>
        <pc:spChg chg="mod">
          <ac:chgData name="Camila Sierra" userId="2539b6bb0e58f8da" providerId="LiveId" clId="{C89AA7AA-D0C4-4C55-99ED-898EAD47F733}" dt="2020-09-15T21:15:56.807" v="271" actId="121"/>
          <ac:spMkLst>
            <pc:docMk/>
            <pc:sldMk cId="3033197035" sldId="667"/>
            <ac:spMk id="69" creationId="{FBA78530-6C3A-4CE3-ACD6-AF0608B06407}"/>
          </ac:spMkLst>
        </pc:spChg>
        <pc:spChg chg="mod">
          <ac:chgData name="Camila Sierra" userId="2539b6bb0e58f8da" providerId="LiveId" clId="{C89AA7AA-D0C4-4C55-99ED-898EAD47F733}" dt="2020-09-15T21:15:56.807" v="271" actId="121"/>
          <ac:spMkLst>
            <pc:docMk/>
            <pc:sldMk cId="3033197035" sldId="667"/>
            <ac:spMk id="71" creationId="{2AEEF3CC-79FE-46AF-8C32-6BA96A154068}"/>
          </ac:spMkLst>
        </pc:spChg>
        <pc:spChg chg="mod">
          <ac:chgData name="Camila Sierra" userId="2539b6bb0e58f8da" providerId="LiveId" clId="{C89AA7AA-D0C4-4C55-99ED-898EAD47F733}" dt="2020-09-15T21:15:56.807" v="271" actId="121"/>
          <ac:spMkLst>
            <pc:docMk/>
            <pc:sldMk cId="3033197035" sldId="667"/>
            <ac:spMk id="72" creationId="{6D600427-44E5-4643-A53C-FC8C129A8B36}"/>
          </ac:spMkLst>
        </pc:spChg>
        <pc:spChg chg="mod">
          <ac:chgData name="Camila Sierra" userId="2539b6bb0e58f8da" providerId="LiveId" clId="{C89AA7AA-D0C4-4C55-99ED-898EAD47F733}" dt="2020-09-15T21:15:56.807" v="271" actId="121"/>
          <ac:spMkLst>
            <pc:docMk/>
            <pc:sldMk cId="3033197035" sldId="667"/>
            <ac:spMk id="73" creationId="{01855C86-5940-43E0-96BF-78318738178F}"/>
          </ac:spMkLst>
        </pc:spChg>
        <pc:spChg chg="mod">
          <ac:chgData name="Camila Sierra" userId="2539b6bb0e58f8da" providerId="LiveId" clId="{C89AA7AA-D0C4-4C55-99ED-898EAD47F733}" dt="2020-09-15T21:15:56.807" v="271" actId="121"/>
          <ac:spMkLst>
            <pc:docMk/>
            <pc:sldMk cId="3033197035" sldId="667"/>
            <ac:spMk id="74" creationId="{C68E3BC1-B2DC-44B3-BE9A-8F3309698830}"/>
          </ac:spMkLst>
        </pc:spChg>
        <pc:spChg chg="mod">
          <ac:chgData name="Camila Sierra" userId="2539b6bb0e58f8da" providerId="LiveId" clId="{C89AA7AA-D0C4-4C55-99ED-898EAD47F733}" dt="2020-09-15T21:15:56.807" v="271" actId="121"/>
          <ac:spMkLst>
            <pc:docMk/>
            <pc:sldMk cId="3033197035" sldId="667"/>
            <ac:spMk id="75" creationId="{738D972E-9424-43BB-977B-8CDF85ABB367}"/>
          </ac:spMkLst>
        </pc:spChg>
        <pc:spChg chg="mod">
          <ac:chgData name="Camila Sierra" userId="2539b6bb0e58f8da" providerId="LiveId" clId="{C89AA7AA-D0C4-4C55-99ED-898EAD47F733}" dt="2020-09-15T21:15:56.807" v="271" actId="121"/>
          <ac:spMkLst>
            <pc:docMk/>
            <pc:sldMk cId="3033197035" sldId="667"/>
            <ac:spMk id="76" creationId="{3246E687-F80F-4B76-A973-C95F16ABA966}"/>
          </ac:spMkLst>
        </pc:spChg>
        <pc:spChg chg="mod">
          <ac:chgData name="Camila Sierra" userId="2539b6bb0e58f8da" providerId="LiveId" clId="{C89AA7AA-D0C4-4C55-99ED-898EAD47F733}" dt="2020-09-15T21:15:56.807" v="271" actId="121"/>
          <ac:spMkLst>
            <pc:docMk/>
            <pc:sldMk cId="3033197035" sldId="667"/>
            <ac:spMk id="77" creationId="{868018C9-994C-4902-BE49-63C3D45C9B42}"/>
          </ac:spMkLst>
        </pc:spChg>
        <pc:spChg chg="mod">
          <ac:chgData name="Camila Sierra" userId="2539b6bb0e58f8da" providerId="LiveId" clId="{C89AA7AA-D0C4-4C55-99ED-898EAD47F733}" dt="2020-09-15T21:15:56.807" v="271" actId="121"/>
          <ac:spMkLst>
            <pc:docMk/>
            <pc:sldMk cId="3033197035" sldId="667"/>
            <ac:spMk id="78" creationId="{10225C7C-9724-4664-8A79-C209DFA252AD}"/>
          </ac:spMkLst>
        </pc:spChg>
        <pc:spChg chg="mod">
          <ac:chgData name="Camila Sierra" userId="2539b6bb0e58f8da" providerId="LiveId" clId="{C89AA7AA-D0C4-4C55-99ED-898EAD47F733}" dt="2020-09-15T21:15:56.807" v="271" actId="121"/>
          <ac:spMkLst>
            <pc:docMk/>
            <pc:sldMk cId="3033197035" sldId="667"/>
            <ac:spMk id="79" creationId="{B165B539-DCA6-4F3D-A353-547A34FEB644}"/>
          </ac:spMkLst>
        </pc:spChg>
        <pc:spChg chg="mod">
          <ac:chgData name="Camila Sierra" userId="2539b6bb0e58f8da" providerId="LiveId" clId="{C89AA7AA-D0C4-4C55-99ED-898EAD47F733}" dt="2020-09-15T21:15:56.807" v="271" actId="121"/>
          <ac:spMkLst>
            <pc:docMk/>
            <pc:sldMk cId="3033197035" sldId="667"/>
            <ac:spMk id="80" creationId="{FE1DDD73-4A80-4D7A-9D01-1D22CB7699E2}"/>
          </ac:spMkLst>
        </pc:spChg>
        <pc:spChg chg="mod">
          <ac:chgData name="Camila Sierra" userId="2539b6bb0e58f8da" providerId="LiveId" clId="{C89AA7AA-D0C4-4C55-99ED-898EAD47F733}" dt="2020-09-15T21:15:56.807" v="271" actId="121"/>
          <ac:spMkLst>
            <pc:docMk/>
            <pc:sldMk cId="3033197035" sldId="667"/>
            <ac:spMk id="81" creationId="{9955067A-9863-4F96-83EC-10C229BC451C}"/>
          </ac:spMkLst>
        </pc:spChg>
        <pc:spChg chg="mod">
          <ac:chgData name="Camila Sierra" userId="2539b6bb0e58f8da" providerId="LiveId" clId="{C89AA7AA-D0C4-4C55-99ED-898EAD47F733}" dt="2020-09-15T21:15:56.807" v="271" actId="121"/>
          <ac:spMkLst>
            <pc:docMk/>
            <pc:sldMk cId="3033197035" sldId="667"/>
            <ac:spMk id="82" creationId="{D4944010-C3B5-43F0-AB5B-AD6B81CF5744}"/>
          </ac:spMkLst>
        </pc:spChg>
        <pc:spChg chg="mod">
          <ac:chgData name="Camila Sierra" userId="2539b6bb0e58f8da" providerId="LiveId" clId="{C89AA7AA-D0C4-4C55-99ED-898EAD47F733}" dt="2020-09-15T21:15:56.807" v="271" actId="121"/>
          <ac:spMkLst>
            <pc:docMk/>
            <pc:sldMk cId="3033197035" sldId="667"/>
            <ac:spMk id="83" creationId="{10B41B72-7260-4F3D-962B-505DDF42856E}"/>
          </ac:spMkLst>
        </pc:spChg>
        <pc:spChg chg="mod">
          <ac:chgData name="Camila Sierra" userId="2539b6bb0e58f8da" providerId="LiveId" clId="{C89AA7AA-D0C4-4C55-99ED-898EAD47F733}" dt="2020-09-15T21:15:56.807" v="271" actId="121"/>
          <ac:spMkLst>
            <pc:docMk/>
            <pc:sldMk cId="3033197035" sldId="667"/>
            <ac:spMk id="84" creationId="{AA2CA844-2569-4A4C-B39D-BCEB8934C442}"/>
          </ac:spMkLst>
        </pc:spChg>
        <pc:spChg chg="mod">
          <ac:chgData name="Camila Sierra" userId="2539b6bb0e58f8da" providerId="LiveId" clId="{C89AA7AA-D0C4-4C55-99ED-898EAD47F733}" dt="2020-09-15T21:15:56.807" v="271" actId="121"/>
          <ac:spMkLst>
            <pc:docMk/>
            <pc:sldMk cId="3033197035" sldId="667"/>
            <ac:spMk id="85" creationId="{A610B1DD-CBFF-4D5D-AFBA-A89A04334089}"/>
          </ac:spMkLst>
        </pc:spChg>
        <pc:spChg chg="mod">
          <ac:chgData name="Camila Sierra" userId="2539b6bb0e58f8da" providerId="LiveId" clId="{C89AA7AA-D0C4-4C55-99ED-898EAD47F733}" dt="2020-09-15T21:15:56.807" v="271" actId="121"/>
          <ac:spMkLst>
            <pc:docMk/>
            <pc:sldMk cId="3033197035" sldId="667"/>
            <ac:spMk id="86" creationId="{DB6804C9-060C-4361-A349-699281A566DB}"/>
          </ac:spMkLst>
        </pc:spChg>
        <pc:spChg chg="mod">
          <ac:chgData name="Camila Sierra" userId="2539b6bb0e58f8da" providerId="LiveId" clId="{C89AA7AA-D0C4-4C55-99ED-898EAD47F733}" dt="2020-09-15T21:15:56.807" v="271" actId="121"/>
          <ac:spMkLst>
            <pc:docMk/>
            <pc:sldMk cId="3033197035" sldId="667"/>
            <ac:spMk id="87" creationId="{50F08772-73DA-492C-8576-7E8485F94F81}"/>
          </ac:spMkLst>
        </pc:spChg>
        <pc:spChg chg="mod">
          <ac:chgData name="Camila Sierra" userId="2539b6bb0e58f8da" providerId="LiveId" clId="{C89AA7AA-D0C4-4C55-99ED-898EAD47F733}" dt="2020-09-15T21:15:56.807" v="271" actId="121"/>
          <ac:spMkLst>
            <pc:docMk/>
            <pc:sldMk cId="3033197035" sldId="667"/>
            <ac:spMk id="88" creationId="{58B7E316-741E-48E4-AAF3-C372E0F708CA}"/>
          </ac:spMkLst>
        </pc:spChg>
        <pc:spChg chg="mod">
          <ac:chgData name="Camila Sierra" userId="2539b6bb0e58f8da" providerId="LiveId" clId="{C89AA7AA-D0C4-4C55-99ED-898EAD47F733}" dt="2020-09-15T21:15:56.807" v="271" actId="121"/>
          <ac:spMkLst>
            <pc:docMk/>
            <pc:sldMk cId="3033197035" sldId="667"/>
            <ac:spMk id="89" creationId="{6805C009-2D88-4FF5-B3AF-D6CB6D90DCB6}"/>
          </ac:spMkLst>
        </pc:spChg>
        <pc:spChg chg="mod">
          <ac:chgData name="Camila Sierra" userId="2539b6bb0e58f8da" providerId="LiveId" clId="{C89AA7AA-D0C4-4C55-99ED-898EAD47F733}" dt="2020-09-15T21:15:56.807" v="271" actId="121"/>
          <ac:spMkLst>
            <pc:docMk/>
            <pc:sldMk cId="3033197035" sldId="667"/>
            <ac:spMk id="90" creationId="{4D54E06D-077C-42AB-99D4-051EB1FAD553}"/>
          </ac:spMkLst>
        </pc:spChg>
        <pc:spChg chg="mod">
          <ac:chgData name="Camila Sierra" userId="2539b6bb0e58f8da" providerId="LiveId" clId="{C89AA7AA-D0C4-4C55-99ED-898EAD47F733}" dt="2020-09-15T21:15:56.807" v="271" actId="121"/>
          <ac:spMkLst>
            <pc:docMk/>
            <pc:sldMk cId="3033197035" sldId="667"/>
            <ac:spMk id="91" creationId="{CD9D5A6A-7EED-4E88-9967-998226A23B15}"/>
          </ac:spMkLst>
        </pc:spChg>
        <pc:spChg chg="mod">
          <ac:chgData name="Camila Sierra" userId="2539b6bb0e58f8da" providerId="LiveId" clId="{C89AA7AA-D0C4-4C55-99ED-898EAD47F733}" dt="2020-09-15T21:15:56.807" v="271" actId="121"/>
          <ac:spMkLst>
            <pc:docMk/>
            <pc:sldMk cId="3033197035" sldId="667"/>
            <ac:spMk id="92" creationId="{ADA141CE-8418-479A-A575-C29D790EDC0F}"/>
          </ac:spMkLst>
        </pc:spChg>
        <pc:spChg chg="mod">
          <ac:chgData name="Camila Sierra" userId="2539b6bb0e58f8da" providerId="LiveId" clId="{C89AA7AA-D0C4-4C55-99ED-898EAD47F733}" dt="2020-09-15T21:15:56.807" v="271" actId="121"/>
          <ac:spMkLst>
            <pc:docMk/>
            <pc:sldMk cId="3033197035" sldId="667"/>
            <ac:spMk id="93" creationId="{56A0B0C3-07C0-459E-9506-EAC33BA7957F}"/>
          </ac:spMkLst>
        </pc:spChg>
        <pc:spChg chg="mod">
          <ac:chgData name="Camila Sierra" userId="2539b6bb0e58f8da" providerId="LiveId" clId="{C89AA7AA-D0C4-4C55-99ED-898EAD47F733}" dt="2020-09-15T21:15:56.807" v="271" actId="121"/>
          <ac:spMkLst>
            <pc:docMk/>
            <pc:sldMk cId="3033197035" sldId="667"/>
            <ac:spMk id="94" creationId="{02A99A1A-41DB-4214-9B3E-7C004441AD74}"/>
          </ac:spMkLst>
        </pc:spChg>
        <pc:spChg chg="mod">
          <ac:chgData name="Camila Sierra" userId="2539b6bb0e58f8da" providerId="LiveId" clId="{C89AA7AA-D0C4-4C55-99ED-898EAD47F733}" dt="2020-09-15T21:15:56.807" v="271" actId="121"/>
          <ac:spMkLst>
            <pc:docMk/>
            <pc:sldMk cId="3033197035" sldId="667"/>
            <ac:spMk id="95" creationId="{89E03C27-2A9F-4699-9D63-69EB121D93C3}"/>
          </ac:spMkLst>
        </pc:spChg>
        <pc:spChg chg="mod">
          <ac:chgData name="Camila Sierra" userId="2539b6bb0e58f8da" providerId="LiveId" clId="{C89AA7AA-D0C4-4C55-99ED-898EAD47F733}" dt="2020-09-15T21:15:56.807" v="271" actId="121"/>
          <ac:spMkLst>
            <pc:docMk/>
            <pc:sldMk cId="3033197035" sldId="667"/>
            <ac:spMk id="96" creationId="{255EDA4A-7F81-4E8E-9252-573F215FAF00}"/>
          </ac:spMkLst>
        </pc:spChg>
        <pc:spChg chg="mod">
          <ac:chgData name="Camila Sierra" userId="2539b6bb0e58f8da" providerId="LiveId" clId="{C89AA7AA-D0C4-4C55-99ED-898EAD47F733}" dt="2020-09-15T21:15:56.807" v="271" actId="121"/>
          <ac:spMkLst>
            <pc:docMk/>
            <pc:sldMk cId="3033197035" sldId="667"/>
            <ac:spMk id="97" creationId="{371FF54B-70DF-4854-ABC8-4437817D18AD}"/>
          </ac:spMkLst>
        </pc:spChg>
        <pc:spChg chg="mod">
          <ac:chgData name="Camila Sierra" userId="2539b6bb0e58f8da" providerId="LiveId" clId="{C89AA7AA-D0C4-4C55-99ED-898EAD47F733}" dt="2020-09-15T21:15:56.807" v="271" actId="121"/>
          <ac:spMkLst>
            <pc:docMk/>
            <pc:sldMk cId="3033197035" sldId="667"/>
            <ac:spMk id="98" creationId="{628E1D4D-8AD4-42F3-A68D-03DA3E5D6C95}"/>
          </ac:spMkLst>
        </pc:spChg>
        <pc:spChg chg="mod">
          <ac:chgData name="Camila Sierra" userId="2539b6bb0e58f8da" providerId="LiveId" clId="{C89AA7AA-D0C4-4C55-99ED-898EAD47F733}" dt="2020-09-15T21:15:56.807" v="271" actId="121"/>
          <ac:spMkLst>
            <pc:docMk/>
            <pc:sldMk cId="3033197035" sldId="667"/>
            <ac:spMk id="99" creationId="{D11D5F67-D8DC-4848-B206-0B4B12082F6A}"/>
          </ac:spMkLst>
        </pc:spChg>
        <pc:spChg chg="mod">
          <ac:chgData name="Camila Sierra" userId="2539b6bb0e58f8da" providerId="LiveId" clId="{C89AA7AA-D0C4-4C55-99ED-898EAD47F733}" dt="2020-09-15T21:15:56.807" v="271" actId="121"/>
          <ac:spMkLst>
            <pc:docMk/>
            <pc:sldMk cId="3033197035" sldId="667"/>
            <ac:spMk id="100" creationId="{0D6E0362-770B-45EB-99D9-F3CD50D2A778}"/>
          </ac:spMkLst>
        </pc:spChg>
        <pc:spChg chg="mod">
          <ac:chgData name="Camila Sierra" userId="2539b6bb0e58f8da" providerId="LiveId" clId="{C89AA7AA-D0C4-4C55-99ED-898EAD47F733}" dt="2020-09-15T21:15:56.807" v="271" actId="121"/>
          <ac:spMkLst>
            <pc:docMk/>
            <pc:sldMk cId="3033197035" sldId="667"/>
            <ac:spMk id="101" creationId="{AC4EDA69-65FB-4EC5-B405-42F788054B73}"/>
          </ac:spMkLst>
        </pc:spChg>
        <pc:spChg chg="mod">
          <ac:chgData name="Camila Sierra" userId="2539b6bb0e58f8da" providerId="LiveId" clId="{C89AA7AA-D0C4-4C55-99ED-898EAD47F733}" dt="2020-09-15T21:15:56.807" v="271" actId="121"/>
          <ac:spMkLst>
            <pc:docMk/>
            <pc:sldMk cId="3033197035" sldId="667"/>
            <ac:spMk id="102" creationId="{62CA94EB-FB33-4A10-8F66-0A8EDB478728}"/>
          </ac:spMkLst>
        </pc:spChg>
        <pc:spChg chg="mod">
          <ac:chgData name="Camila Sierra" userId="2539b6bb0e58f8da" providerId="LiveId" clId="{C89AA7AA-D0C4-4C55-99ED-898EAD47F733}" dt="2020-09-15T21:15:56.807" v="271" actId="121"/>
          <ac:spMkLst>
            <pc:docMk/>
            <pc:sldMk cId="3033197035" sldId="667"/>
            <ac:spMk id="103" creationId="{8DBFC2A3-69DF-402A-A44D-9864A62BFA07}"/>
          </ac:spMkLst>
        </pc:spChg>
        <pc:spChg chg="mod">
          <ac:chgData name="Camila Sierra" userId="2539b6bb0e58f8da" providerId="LiveId" clId="{C89AA7AA-D0C4-4C55-99ED-898EAD47F733}" dt="2020-09-15T21:15:56.807" v="271" actId="121"/>
          <ac:spMkLst>
            <pc:docMk/>
            <pc:sldMk cId="3033197035" sldId="667"/>
            <ac:spMk id="104" creationId="{B1E54D7B-26C1-4BE1-AE78-D157605AA03A}"/>
          </ac:spMkLst>
        </pc:spChg>
        <pc:spChg chg="mod">
          <ac:chgData name="Camila Sierra" userId="2539b6bb0e58f8da" providerId="LiveId" clId="{C89AA7AA-D0C4-4C55-99ED-898EAD47F733}" dt="2020-09-15T21:15:56.807" v="271" actId="121"/>
          <ac:spMkLst>
            <pc:docMk/>
            <pc:sldMk cId="3033197035" sldId="667"/>
            <ac:spMk id="105" creationId="{BF93DF10-6344-475E-A568-8213D4292E75}"/>
          </ac:spMkLst>
        </pc:spChg>
        <pc:spChg chg="mod">
          <ac:chgData name="Camila Sierra" userId="2539b6bb0e58f8da" providerId="LiveId" clId="{C89AA7AA-D0C4-4C55-99ED-898EAD47F733}" dt="2020-09-15T21:15:56.807" v="271" actId="121"/>
          <ac:spMkLst>
            <pc:docMk/>
            <pc:sldMk cId="3033197035" sldId="667"/>
            <ac:spMk id="106" creationId="{3970B1A3-7A17-4F58-9A8A-D041DFEFBE5B}"/>
          </ac:spMkLst>
        </pc:spChg>
        <pc:spChg chg="mod">
          <ac:chgData name="Camila Sierra" userId="2539b6bb0e58f8da" providerId="LiveId" clId="{C89AA7AA-D0C4-4C55-99ED-898EAD47F733}" dt="2020-09-15T21:15:56.807" v="271" actId="121"/>
          <ac:spMkLst>
            <pc:docMk/>
            <pc:sldMk cId="3033197035" sldId="667"/>
            <ac:spMk id="107" creationId="{EAD7B5F8-4056-4125-AABA-3498F1D7921D}"/>
          </ac:spMkLst>
        </pc:spChg>
        <pc:spChg chg="mod">
          <ac:chgData name="Camila Sierra" userId="2539b6bb0e58f8da" providerId="LiveId" clId="{C89AA7AA-D0C4-4C55-99ED-898EAD47F733}" dt="2020-09-15T21:15:56.807" v="271" actId="121"/>
          <ac:spMkLst>
            <pc:docMk/>
            <pc:sldMk cId="3033197035" sldId="667"/>
            <ac:spMk id="108" creationId="{33F5730E-5E4F-402F-B591-E2CD2E044F0B}"/>
          </ac:spMkLst>
        </pc:spChg>
        <pc:spChg chg="mod">
          <ac:chgData name="Camila Sierra" userId="2539b6bb0e58f8da" providerId="LiveId" clId="{C89AA7AA-D0C4-4C55-99ED-898EAD47F733}" dt="2020-09-15T21:15:56.807" v="271" actId="121"/>
          <ac:spMkLst>
            <pc:docMk/>
            <pc:sldMk cId="3033197035" sldId="667"/>
            <ac:spMk id="109" creationId="{859E95CD-E71D-4EE1-B6D4-B7C28085FF23}"/>
          </ac:spMkLst>
        </pc:spChg>
        <pc:spChg chg="mod">
          <ac:chgData name="Camila Sierra" userId="2539b6bb0e58f8da" providerId="LiveId" clId="{C89AA7AA-D0C4-4C55-99ED-898EAD47F733}" dt="2020-09-15T21:15:56.807" v="271" actId="121"/>
          <ac:spMkLst>
            <pc:docMk/>
            <pc:sldMk cId="3033197035" sldId="667"/>
            <ac:spMk id="110" creationId="{25B37541-EC50-4281-AC4B-19EE117AA778}"/>
          </ac:spMkLst>
        </pc:spChg>
        <pc:spChg chg="mod">
          <ac:chgData name="Camila Sierra" userId="2539b6bb0e58f8da" providerId="LiveId" clId="{C89AA7AA-D0C4-4C55-99ED-898EAD47F733}" dt="2020-09-15T21:15:56.807" v="271" actId="121"/>
          <ac:spMkLst>
            <pc:docMk/>
            <pc:sldMk cId="3033197035" sldId="667"/>
            <ac:spMk id="111" creationId="{E7D79853-77F2-4624-B5F5-C34AEA36B7A1}"/>
          </ac:spMkLst>
        </pc:spChg>
        <pc:spChg chg="mod">
          <ac:chgData name="Camila Sierra" userId="2539b6bb0e58f8da" providerId="LiveId" clId="{C89AA7AA-D0C4-4C55-99ED-898EAD47F733}" dt="2020-09-15T21:15:56.807" v="271" actId="121"/>
          <ac:spMkLst>
            <pc:docMk/>
            <pc:sldMk cId="3033197035" sldId="667"/>
            <ac:spMk id="112" creationId="{367F290D-EF2C-42B3-9847-F1C0DD604756}"/>
          </ac:spMkLst>
        </pc:spChg>
        <pc:spChg chg="mod">
          <ac:chgData name="Camila Sierra" userId="2539b6bb0e58f8da" providerId="LiveId" clId="{C89AA7AA-D0C4-4C55-99ED-898EAD47F733}" dt="2020-09-15T21:15:56.807" v="271" actId="121"/>
          <ac:spMkLst>
            <pc:docMk/>
            <pc:sldMk cId="3033197035" sldId="667"/>
            <ac:spMk id="113" creationId="{F1F9C4E7-D748-41EA-8DB5-32A36B9498E1}"/>
          </ac:spMkLst>
        </pc:spChg>
        <pc:spChg chg="mod">
          <ac:chgData name="Camila Sierra" userId="2539b6bb0e58f8da" providerId="LiveId" clId="{C89AA7AA-D0C4-4C55-99ED-898EAD47F733}" dt="2020-09-15T21:15:56.807" v="271" actId="121"/>
          <ac:spMkLst>
            <pc:docMk/>
            <pc:sldMk cId="3033197035" sldId="667"/>
            <ac:spMk id="114" creationId="{37565FCD-5F5F-411E-A7FC-5E11BF1FF8B1}"/>
          </ac:spMkLst>
        </pc:spChg>
        <pc:spChg chg="mod">
          <ac:chgData name="Camila Sierra" userId="2539b6bb0e58f8da" providerId="LiveId" clId="{C89AA7AA-D0C4-4C55-99ED-898EAD47F733}" dt="2020-09-15T21:15:56.807" v="271" actId="121"/>
          <ac:spMkLst>
            <pc:docMk/>
            <pc:sldMk cId="3033197035" sldId="667"/>
            <ac:spMk id="115" creationId="{4E6A4AD4-40F4-47E0-9D15-BC2117509C86}"/>
          </ac:spMkLst>
        </pc:spChg>
        <pc:spChg chg="mod">
          <ac:chgData name="Camila Sierra" userId="2539b6bb0e58f8da" providerId="LiveId" clId="{C89AA7AA-D0C4-4C55-99ED-898EAD47F733}" dt="2020-09-15T21:15:56.807" v="271" actId="121"/>
          <ac:spMkLst>
            <pc:docMk/>
            <pc:sldMk cId="3033197035" sldId="667"/>
            <ac:spMk id="116" creationId="{3485C95E-3480-4889-862C-422B2D4F84A7}"/>
          </ac:spMkLst>
        </pc:spChg>
        <pc:spChg chg="mod">
          <ac:chgData name="Camila Sierra" userId="2539b6bb0e58f8da" providerId="LiveId" clId="{C89AA7AA-D0C4-4C55-99ED-898EAD47F733}" dt="2020-09-15T21:15:56.807" v="271" actId="121"/>
          <ac:spMkLst>
            <pc:docMk/>
            <pc:sldMk cId="3033197035" sldId="667"/>
            <ac:spMk id="117" creationId="{C45EFC37-D958-4CA0-B52F-6BDE5F0A5DA6}"/>
          </ac:spMkLst>
        </pc:spChg>
        <pc:spChg chg="mod">
          <ac:chgData name="Camila Sierra" userId="2539b6bb0e58f8da" providerId="LiveId" clId="{C89AA7AA-D0C4-4C55-99ED-898EAD47F733}" dt="2020-09-15T21:15:56.807" v="271" actId="121"/>
          <ac:spMkLst>
            <pc:docMk/>
            <pc:sldMk cId="3033197035" sldId="667"/>
            <ac:spMk id="118" creationId="{A6E96211-0F6C-465B-98C8-213D7F09D53F}"/>
          </ac:spMkLst>
        </pc:spChg>
        <pc:spChg chg="mod">
          <ac:chgData name="Camila Sierra" userId="2539b6bb0e58f8da" providerId="LiveId" clId="{C89AA7AA-D0C4-4C55-99ED-898EAD47F733}" dt="2020-09-15T21:15:56.807" v="271" actId="121"/>
          <ac:spMkLst>
            <pc:docMk/>
            <pc:sldMk cId="3033197035" sldId="667"/>
            <ac:spMk id="119" creationId="{9B851CE5-EAD1-4C50-A9D6-6C41611738B4}"/>
          </ac:spMkLst>
        </pc:spChg>
        <pc:spChg chg="mod">
          <ac:chgData name="Camila Sierra" userId="2539b6bb0e58f8da" providerId="LiveId" clId="{C89AA7AA-D0C4-4C55-99ED-898EAD47F733}" dt="2020-09-15T21:15:56.807" v="271" actId="121"/>
          <ac:spMkLst>
            <pc:docMk/>
            <pc:sldMk cId="3033197035" sldId="667"/>
            <ac:spMk id="120" creationId="{45D308D2-54C5-420D-8608-1E6895BEA8AE}"/>
          </ac:spMkLst>
        </pc:spChg>
        <pc:spChg chg="mod">
          <ac:chgData name="Camila Sierra" userId="2539b6bb0e58f8da" providerId="LiveId" clId="{C89AA7AA-D0C4-4C55-99ED-898EAD47F733}" dt="2020-09-15T21:15:56.807" v="271" actId="121"/>
          <ac:spMkLst>
            <pc:docMk/>
            <pc:sldMk cId="3033197035" sldId="667"/>
            <ac:spMk id="121" creationId="{AC1D2C8D-CB28-4F70-9538-2137FDDF5BBD}"/>
          </ac:spMkLst>
        </pc:spChg>
        <pc:spChg chg="mod">
          <ac:chgData name="Camila Sierra" userId="2539b6bb0e58f8da" providerId="LiveId" clId="{C89AA7AA-D0C4-4C55-99ED-898EAD47F733}" dt="2020-09-15T21:15:56.807" v="271" actId="121"/>
          <ac:spMkLst>
            <pc:docMk/>
            <pc:sldMk cId="3033197035" sldId="667"/>
            <ac:spMk id="122" creationId="{316AB70C-87E5-4107-BD45-F89675555A8E}"/>
          </ac:spMkLst>
        </pc:spChg>
        <pc:spChg chg="mod">
          <ac:chgData name="Camila Sierra" userId="2539b6bb0e58f8da" providerId="LiveId" clId="{C89AA7AA-D0C4-4C55-99ED-898EAD47F733}" dt="2020-09-15T21:15:56.807" v="271" actId="121"/>
          <ac:spMkLst>
            <pc:docMk/>
            <pc:sldMk cId="3033197035" sldId="667"/>
            <ac:spMk id="123" creationId="{A503C322-11DF-40F0-BBCE-F16E3D462A3F}"/>
          </ac:spMkLst>
        </pc:spChg>
        <pc:spChg chg="mod">
          <ac:chgData name="Camila Sierra" userId="2539b6bb0e58f8da" providerId="LiveId" clId="{C89AA7AA-D0C4-4C55-99ED-898EAD47F733}" dt="2020-09-15T21:15:56.807" v="271" actId="121"/>
          <ac:spMkLst>
            <pc:docMk/>
            <pc:sldMk cId="3033197035" sldId="667"/>
            <ac:spMk id="124" creationId="{40959AC2-B9B8-43D3-91E9-6A27AFFDA0B8}"/>
          </ac:spMkLst>
        </pc:spChg>
        <pc:spChg chg="mod">
          <ac:chgData name="Camila Sierra" userId="2539b6bb0e58f8da" providerId="LiveId" clId="{C89AA7AA-D0C4-4C55-99ED-898EAD47F733}" dt="2020-09-15T21:15:56.807" v="271" actId="121"/>
          <ac:spMkLst>
            <pc:docMk/>
            <pc:sldMk cId="3033197035" sldId="667"/>
            <ac:spMk id="125" creationId="{597C115C-E165-457B-9427-B89D5ACAA4A8}"/>
          </ac:spMkLst>
        </pc:spChg>
        <pc:spChg chg="mod">
          <ac:chgData name="Camila Sierra" userId="2539b6bb0e58f8da" providerId="LiveId" clId="{C89AA7AA-D0C4-4C55-99ED-898EAD47F733}" dt="2020-09-15T21:15:56.807" v="271" actId="121"/>
          <ac:spMkLst>
            <pc:docMk/>
            <pc:sldMk cId="3033197035" sldId="667"/>
            <ac:spMk id="126" creationId="{B6334FED-D5AF-4125-BD19-04799A4E18A9}"/>
          </ac:spMkLst>
        </pc:spChg>
        <pc:spChg chg="mod">
          <ac:chgData name="Camila Sierra" userId="2539b6bb0e58f8da" providerId="LiveId" clId="{C89AA7AA-D0C4-4C55-99ED-898EAD47F733}" dt="2020-09-15T21:15:56.807" v="271" actId="121"/>
          <ac:spMkLst>
            <pc:docMk/>
            <pc:sldMk cId="3033197035" sldId="667"/>
            <ac:spMk id="127" creationId="{4989C544-F445-45F4-A14B-46C915836CCD}"/>
          </ac:spMkLst>
        </pc:spChg>
        <pc:spChg chg="mod">
          <ac:chgData name="Camila Sierra" userId="2539b6bb0e58f8da" providerId="LiveId" clId="{C89AA7AA-D0C4-4C55-99ED-898EAD47F733}" dt="2020-09-15T21:15:56.807" v="271" actId="121"/>
          <ac:spMkLst>
            <pc:docMk/>
            <pc:sldMk cId="3033197035" sldId="667"/>
            <ac:spMk id="128" creationId="{AF3AD88A-8DAE-4393-A229-5552C2C7F13C}"/>
          </ac:spMkLst>
        </pc:spChg>
        <pc:spChg chg="mod">
          <ac:chgData name="Camila Sierra" userId="2539b6bb0e58f8da" providerId="LiveId" clId="{C89AA7AA-D0C4-4C55-99ED-898EAD47F733}" dt="2020-09-15T21:15:56.807" v="271" actId="121"/>
          <ac:spMkLst>
            <pc:docMk/>
            <pc:sldMk cId="3033197035" sldId="667"/>
            <ac:spMk id="129" creationId="{3FFF1268-83AC-4562-8A85-8F339B2DC398}"/>
          </ac:spMkLst>
        </pc:spChg>
        <pc:spChg chg="mod">
          <ac:chgData name="Camila Sierra" userId="2539b6bb0e58f8da" providerId="LiveId" clId="{C89AA7AA-D0C4-4C55-99ED-898EAD47F733}" dt="2020-09-15T21:15:56.807" v="271" actId="121"/>
          <ac:spMkLst>
            <pc:docMk/>
            <pc:sldMk cId="3033197035" sldId="667"/>
            <ac:spMk id="130" creationId="{50AE6A63-0A81-4FE2-930E-28EFC2019FD9}"/>
          </ac:spMkLst>
        </pc:spChg>
        <pc:spChg chg="mod">
          <ac:chgData name="Camila Sierra" userId="2539b6bb0e58f8da" providerId="LiveId" clId="{C89AA7AA-D0C4-4C55-99ED-898EAD47F733}" dt="2020-09-15T21:15:56.807" v="271" actId="121"/>
          <ac:spMkLst>
            <pc:docMk/>
            <pc:sldMk cId="3033197035" sldId="667"/>
            <ac:spMk id="131" creationId="{C9E94547-D5C9-44B0-AA04-A2DF4410E328}"/>
          </ac:spMkLst>
        </pc:spChg>
        <pc:spChg chg="mod">
          <ac:chgData name="Camila Sierra" userId="2539b6bb0e58f8da" providerId="LiveId" clId="{C89AA7AA-D0C4-4C55-99ED-898EAD47F733}" dt="2020-09-15T21:15:56.807" v="271" actId="121"/>
          <ac:spMkLst>
            <pc:docMk/>
            <pc:sldMk cId="3033197035" sldId="667"/>
            <ac:spMk id="132" creationId="{405C8D09-9822-4065-8870-0CB4FA266386}"/>
          </ac:spMkLst>
        </pc:spChg>
        <pc:spChg chg="mod">
          <ac:chgData name="Camila Sierra" userId="2539b6bb0e58f8da" providerId="LiveId" clId="{C89AA7AA-D0C4-4C55-99ED-898EAD47F733}" dt="2020-09-15T21:15:56.807" v="271" actId="121"/>
          <ac:spMkLst>
            <pc:docMk/>
            <pc:sldMk cId="3033197035" sldId="667"/>
            <ac:spMk id="133" creationId="{01DD33C5-D5A1-4078-9BE1-323DE160D790}"/>
          </ac:spMkLst>
        </pc:spChg>
        <pc:spChg chg="mod">
          <ac:chgData name="Camila Sierra" userId="2539b6bb0e58f8da" providerId="LiveId" clId="{C89AA7AA-D0C4-4C55-99ED-898EAD47F733}" dt="2020-09-15T21:15:56.807" v="271" actId="121"/>
          <ac:spMkLst>
            <pc:docMk/>
            <pc:sldMk cId="3033197035" sldId="667"/>
            <ac:spMk id="134" creationId="{0CF0B557-1ED9-4EBE-9650-2306DC9943BD}"/>
          </ac:spMkLst>
        </pc:spChg>
        <pc:spChg chg="mod">
          <ac:chgData name="Camila Sierra" userId="2539b6bb0e58f8da" providerId="LiveId" clId="{C89AA7AA-D0C4-4C55-99ED-898EAD47F733}" dt="2020-09-15T21:15:56.807" v="271" actId="121"/>
          <ac:spMkLst>
            <pc:docMk/>
            <pc:sldMk cId="3033197035" sldId="667"/>
            <ac:spMk id="135" creationId="{DC56DAFA-7FDC-41B6-960D-44C14949559D}"/>
          </ac:spMkLst>
        </pc:spChg>
        <pc:spChg chg="mod">
          <ac:chgData name="Camila Sierra" userId="2539b6bb0e58f8da" providerId="LiveId" clId="{C89AA7AA-D0C4-4C55-99ED-898EAD47F733}" dt="2020-09-15T21:15:56.807" v="271" actId="121"/>
          <ac:spMkLst>
            <pc:docMk/>
            <pc:sldMk cId="3033197035" sldId="667"/>
            <ac:spMk id="136" creationId="{4DB428E7-F999-4FA1-B596-8E1042E543DC}"/>
          </ac:spMkLst>
        </pc:spChg>
        <pc:spChg chg="mod">
          <ac:chgData name="Camila Sierra" userId="2539b6bb0e58f8da" providerId="LiveId" clId="{C89AA7AA-D0C4-4C55-99ED-898EAD47F733}" dt="2020-09-15T21:15:56.807" v="271" actId="121"/>
          <ac:spMkLst>
            <pc:docMk/>
            <pc:sldMk cId="3033197035" sldId="667"/>
            <ac:spMk id="137" creationId="{34FF6814-5515-4D8C-B73B-266D9F4C40AA}"/>
          </ac:spMkLst>
        </pc:spChg>
        <pc:spChg chg="mod">
          <ac:chgData name="Camila Sierra" userId="2539b6bb0e58f8da" providerId="LiveId" clId="{C89AA7AA-D0C4-4C55-99ED-898EAD47F733}" dt="2020-09-15T21:15:56.807" v="271" actId="121"/>
          <ac:spMkLst>
            <pc:docMk/>
            <pc:sldMk cId="3033197035" sldId="667"/>
            <ac:spMk id="138" creationId="{D373B885-CD76-4120-B4C4-2D00B1FCD698}"/>
          </ac:spMkLst>
        </pc:spChg>
        <pc:spChg chg="mod">
          <ac:chgData name="Camila Sierra" userId="2539b6bb0e58f8da" providerId="LiveId" clId="{C89AA7AA-D0C4-4C55-99ED-898EAD47F733}" dt="2020-09-15T21:15:56.807" v="271" actId="121"/>
          <ac:spMkLst>
            <pc:docMk/>
            <pc:sldMk cId="3033197035" sldId="667"/>
            <ac:spMk id="139" creationId="{D3AD5667-7EBA-4229-AC75-7AB99F0D8503}"/>
          </ac:spMkLst>
        </pc:spChg>
        <pc:spChg chg="mod">
          <ac:chgData name="Camila Sierra" userId="2539b6bb0e58f8da" providerId="LiveId" clId="{C89AA7AA-D0C4-4C55-99ED-898EAD47F733}" dt="2020-09-15T21:15:56.807" v="271" actId="121"/>
          <ac:spMkLst>
            <pc:docMk/>
            <pc:sldMk cId="3033197035" sldId="667"/>
            <ac:spMk id="140" creationId="{EDB282E8-F57E-498B-8131-5B0AA0650567}"/>
          </ac:spMkLst>
        </pc:spChg>
        <pc:spChg chg="mod">
          <ac:chgData name="Camila Sierra" userId="2539b6bb0e58f8da" providerId="LiveId" clId="{C89AA7AA-D0C4-4C55-99ED-898EAD47F733}" dt="2020-09-15T21:15:56.807" v="271" actId="121"/>
          <ac:spMkLst>
            <pc:docMk/>
            <pc:sldMk cId="3033197035" sldId="667"/>
            <ac:spMk id="141" creationId="{A4176344-A219-4A3C-B945-0D4673119AA1}"/>
          </ac:spMkLst>
        </pc:spChg>
        <pc:spChg chg="mod">
          <ac:chgData name="Camila Sierra" userId="2539b6bb0e58f8da" providerId="LiveId" clId="{C89AA7AA-D0C4-4C55-99ED-898EAD47F733}" dt="2020-09-15T21:15:56.807" v="271" actId="121"/>
          <ac:spMkLst>
            <pc:docMk/>
            <pc:sldMk cId="3033197035" sldId="667"/>
            <ac:spMk id="142" creationId="{D64E7D44-EB53-4FAE-8B1D-084B758CE596}"/>
          </ac:spMkLst>
        </pc:spChg>
        <pc:spChg chg="mod">
          <ac:chgData name="Camila Sierra" userId="2539b6bb0e58f8da" providerId="LiveId" clId="{C89AA7AA-D0C4-4C55-99ED-898EAD47F733}" dt="2020-09-15T21:15:56.807" v="271" actId="121"/>
          <ac:spMkLst>
            <pc:docMk/>
            <pc:sldMk cId="3033197035" sldId="667"/>
            <ac:spMk id="143" creationId="{1075B0AD-8E5B-49DF-8DD1-CBAC4AC0FCC3}"/>
          </ac:spMkLst>
        </pc:spChg>
        <pc:spChg chg="mod">
          <ac:chgData name="Camila Sierra" userId="2539b6bb0e58f8da" providerId="LiveId" clId="{C89AA7AA-D0C4-4C55-99ED-898EAD47F733}" dt="2020-09-15T21:15:56.807" v="271" actId="121"/>
          <ac:spMkLst>
            <pc:docMk/>
            <pc:sldMk cId="3033197035" sldId="667"/>
            <ac:spMk id="144" creationId="{21692F58-B219-4105-92BA-D76505871265}"/>
          </ac:spMkLst>
        </pc:spChg>
        <pc:spChg chg="mod">
          <ac:chgData name="Camila Sierra" userId="2539b6bb0e58f8da" providerId="LiveId" clId="{C89AA7AA-D0C4-4C55-99ED-898EAD47F733}" dt="2020-09-15T21:15:56.807" v="271" actId="121"/>
          <ac:spMkLst>
            <pc:docMk/>
            <pc:sldMk cId="3033197035" sldId="667"/>
            <ac:spMk id="145" creationId="{69AAAFB6-7E22-41D2-9A6C-C56D23EF04D5}"/>
          </ac:spMkLst>
        </pc:spChg>
        <pc:spChg chg="mod">
          <ac:chgData name="Camila Sierra" userId="2539b6bb0e58f8da" providerId="LiveId" clId="{C89AA7AA-D0C4-4C55-99ED-898EAD47F733}" dt="2020-09-15T21:15:56.807" v="271" actId="121"/>
          <ac:spMkLst>
            <pc:docMk/>
            <pc:sldMk cId="3033197035" sldId="667"/>
            <ac:spMk id="146" creationId="{06171549-0851-413F-8F0D-DF40D9A6885B}"/>
          </ac:spMkLst>
        </pc:spChg>
        <pc:spChg chg="mod">
          <ac:chgData name="Camila Sierra" userId="2539b6bb0e58f8da" providerId="LiveId" clId="{C89AA7AA-D0C4-4C55-99ED-898EAD47F733}" dt="2020-09-15T21:15:56.807" v="271" actId="121"/>
          <ac:spMkLst>
            <pc:docMk/>
            <pc:sldMk cId="3033197035" sldId="667"/>
            <ac:spMk id="147" creationId="{F90E9983-2D97-4BEA-B36E-1A43C2A458F9}"/>
          </ac:spMkLst>
        </pc:spChg>
        <pc:spChg chg="mod">
          <ac:chgData name="Camila Sierra" userId="2539b6bb0e58f8da" providerId="LiveId" clId="{C89AA7AA-D0C4-4C55-99ED-898EAD47F733}" dt="2020-09-15T21:15:56.807" v="271" actId="121"/>
          <ac:spMkLst>
            <pc:docMk/>
            <pc:sldMk cId="3033197035" sldId="667"/>
            <ac:spMk id="148" creationId="{F9F7051D-5EA3-4CBC-BD44-049878ABDFC8}"/>
          </ac:spMkLst>
        </pc:spChg>
        <pc:spChg chg="mod">
          <ac:chgData name="Camila Sierra" userId="2539b6bb0e58f8da" providerId="LiveId" clId="{C89AA7AA-D0C4-4C55-99ED-898EAD47F733}" dt="2020-09-15T21:15:56.807" v="271" actId="121"/>
          <ac:spMkLst>
            <pc:docMk/>
            <pc:sldMk cId="3033197035" sldId="667"/>
            <ac:spMk id="149" creationId="{DDE08E05-202A-487E-B9DB-589034F712E3}"/>
          </ac:spMkLst>
        </pc:spChg>
        <pc:spChg chg="mod">
          <ac:chgData name="Camila Sierra" userId="2539b6bb0e58f8da" providerId="LiveId" clId="{C89AA7AA-D0C4-4C55-99ED-898EAD47F733}" dt="2020-09-15T21:15:56.807" v="271" actId="121"/>
          <ac:spMkLst>
            <pc:docMk/>
            <pc:sldMk cId="3033197035" sldId="667"/>
            <ac:spMk id="150" creationId="{D59E7A1B-FA81-4401-8764-1B3D3EF02754}"/>
          </ac:spMkLst>
        </pc:spChg>
        <pc:spChg chg="mod">
          <ac:chgData name="Camila Sierra" userId="2539b6bb0e58f8da" providerId="LiveId" clId="{C89AA7AA-D0C4-4C55-99ED-898EAD47F733}" dt="2020-09-15T21:15:56.807" v="271" actId="121"/>
          <ac:spMkLst>
            <pc:docMk/>
            <pc:sldMk cId="3033197035" sldId="667"/>
            <ac:spMk id="151" creationId="{766E9DAE-1270-4AC3-A33A-82762A8275F1}"/>
          </ac:spMkLst>
        </pc:spChg>
        <pc:spChg chg="mod">
          <ac:chgData name="Camila Sierra" userId="2539b6bb0e58f8da" providerId="LiveId" clId="{C89AA7AA-D0C4-4C55-99ED-898EAD47F733}" dt="2020-09-15T21:15:56.807" v="271" actId="121"/>
          <ac:spMkLst>
            <pc:docMk/>
            <pc:sldMk cId="3033197035" sldId="667"/>
            <ac:spMk id="152" creationId="{B63F7D55-DC64-4A4C-90A5-DC99E368B104}"/>
          </ac:spMkLst>
        </pc:spChg>
        <pc:spChg chg="mod">
          <ac:chgData name="Camila Sierra" userId="2539b6bb0e58f8da" providerId="LiveId" clId="{C89AA7AA-D0C4-4C55-99ED-898EAD47F733}" dt="2020-09-15T21:15:56.807" v="271" actId="121"/>
          <ac:spMkLst>
            <pc:docMk/>
            <pc:sldMk cId="3033197035" sldId="667"/>
            <ac:spMk id="153" creationId="{DE21D2E2-3C87-49F2-9122-CD689E622EED}"/>
          </ac:spMkLst>
        </pc:spChg>
        <pc:spChg chg="mod">
          <ac:chgData name="Camila Sierra" userId="2539b6bb0e58f8da" providerId="LiveId" clId="{C89AA7AA-D0C4-4C55-99ED-898EAD47F733}" dt="2020-09-15T21:15:56.807" v="271" actId="121"/>
          <ac:spMkLst>
            <pc:docMk/>
            <pc:sldMk cId="3033197035" sldId="667"/>
            <ac:spMk id="154" creationId="{83D44454-0F23-438F-850A-016332C22B9C}"/>
          </ac:spMkLst>
        </pc:spChg>
        <pc:spChg chg="mod">
          <ac:chgData name="Camila Sierra" userId="2539b6bb0e58f8da" providerId="LiveId" clId="{C89AA7AA-D0C4-4C55-99ED-898EAD47F733}" dt="2020-09-15T21:15:56.807" v="271" actId="121"/>
          <ac:spMkLst>
            <pc:docMk/>
            <pc:sldMk cId="3033197035" sldId="667"/>
            <ac:spMk id="156" creationId="{D16834BA-931B-4888-82FD-A3E152CCCF77}"/>
          </ac:spMkLst>
        </pc:spChg>
        <pc:spChg chg="mod">
          <ac:chgData name="Camila Sierra" userId="2539b6bb0e58f8da" providerId="LiveId" clId="{C89AA7AA-D0C4-4C55-99ED-898EAD47F733}" dt="2020-09-15T21:15:56.807" v="271" actId="121"/>
          <ac:spMkLst>
            <pc:docMk/>
            <pc:sldMk cId="3033197035" sldId="667"/>
            <ac:spMk id="157" creationId="{5037EA15-99C8-4ED7-8304-A9B16563D75D}"/>
          </ac:spMkLst>
        </pc:spChg>
        <pc:spChg chg="mod">
          <ac:chgData name="Camila Sierra" userId="2539b6bb0e58f8da" providerId="LiveId" clId="{C89AA7AA-D0C4-4C55-99ED-898EAD47F733}" dt="2020-09-15T21:15:56.807" v="271" actId="121"/>
          <ac:spMkLst>
            <pc:docMk/>
            <pc:sldMk cId="3033197035" sldId="667"/>
            <ac:spMk id="158" creationId="{035C8C0C-3E7D-4AB1-B020-AE18D555FD9E}"/>
          </ac:spMkLst>
        </pc:spChg>
        <pc:spChg chg="mod">
          <ac:chgData name="Camila Sierra" userId="2539b6bb0e58f8da" providerId="LiveId" clId="{C89AA7AA-D0C4-4C55-99ED-898EAD47F733}" dt="2020-09-15T21:15:56.807" v="271" actId="121"/>
          <ac:spMkLst>
            <pc:docMk/>
            <pc:sldMk cId="3033197035" sldId="667"/>
            <ac:spMk id="159" creationId="{A4B4A471-71F9-4F44-A918-F3FD3C2591D5}"/>
          </ac:spMkLst>
        </pc:spChg>
        <pc:spChg chg="mod">
          <ac:chgData name="Camila Sierra" userId="2539b6bb0e58f8da" providerId="LiveId" clId="{C89AA7AA-D0C4-4C55-99ED-898EAD47F733}" dt="2020-09-15T21:15:56.807" v="271" actId="121"/>
          <ac:spMkLst>
            <pc:docMk/>
            <pc:sldMk cId="3033197035" sldId="667"/>
            <ac:spMk id="160" creationId="{E1428ACE-1B18-4497-84B7-CE0D0896718B}"/>
          </ac:spMkLst>
        </pc:spChg>
        <pc:spChg chg="mod">
          <ac:chgData name="Camila Sierra" userId="2539b6bb0e58f8da" providerId="LiveId" clId="{C89AA7AA-D0C4-4C55-99ED-898EAD47F733}" dt="2020-09-15T21:15:56.807" v="271" actId="121"/>
          <ac:spMkLst>
            <pc:docMk/>
            <pc:sldMk cId="3033197035" sldId="667"/>
            <ac:spMk id="161" creationId="{24282717-EFC6-42DA-8514-64C3E9A9D7ED}"/>
          </ac:spMkLst>
        </pc:spChg>
        <pc:spChg chg="mod">
          <ac:chgData name="Camila Sierra" userId="2539b6bb0e58f8da" providerId="LiveId" clId="{C89AA7AA-D0C4-4C55-99ED-898EAD47F733}" dt="2020-09-15T21:15:56.807" v="271" actId="121"/>
          <ac:spMkLst>
            <pc:docMk/>
            <pc:sldMk cId="3033197035" sldId="667"/>
            <ac:spMk id="162" creationId="{6E1222EC-D13D-4C24-8DE3-CA94ACE67BBD}"/>
          </ac:spMkLst>
        </pc:spChg>
        <pc:spChg chg="mod">
          <ac:chgData name="Camila Sierra" userId="2539b6bb0e58f8da" providerId="LiveId" clId="{C89AA7AA-D0C4-4C55-99ED-898EAD47F733}" dt="2020-09-15T21:15:56.807" v="271" actId="121"/>
          <ac:spMkLst>
            <pc:docMk/>
            <pc:sldMk cId="3033197035" sldId="667"/>
            <ac:spMk id="163" creationId="{3B49BFCD-EDF3-4681-84C5-DE20BE8B0967}"/>
          </ac:spMkLst>
        </pc:spChg>
        <pc:spChg chg="mod">
          <ac:chgData name="Camila Sierra" userId="2539b6bb0e58f8da" providerId="LiveId" clId="{C89AA7AA-D0C4-4C55-99ED-898EAD47F733}" dt="2020-09-15T21:15:56.807" v="271" actId="121"/>
          <ac:spMkLst>
            <pc:docMk/>
            <pc:sldMk cId="3033197035" sldId="667"/>
            <ac:spMk id="164" creationId="{70A417D8-85F2-4185-8216-F1DA751927A1}"/>
          </ac:spMkLst>
        </pc:spChg>
        <pc:spChg chg="mod">
          <ac:chgData name="Camila Sierra" userId="2539b6bb0e58f8da" providerId="LiveId" clId="{C89AA7AA-D0C4-4C55-99ED-898EAD47F733}" dt="2020-09-15T21:15:56.807" v="271" actId="121"/>
          <ac:spMkLst>
            <pc:docMk/>
            <pc:sldMk cId="3033197035" sldId="667"/>
            <ac:spMk id="165" creationId="{28F9ADC0-50BE-49CE-8E24-7FA5CD624361}"/>
          </ac:spMkLst>
        </pc:spChg>
        <pc:spChg chg="mod">
          <ac:chgData name="Camila Sierra" userId="2539b6bb0e58f8da" providerId="LiveId" clId="{C89AA7AA-D0C4-4C55-99ED-898EAD47F733}" dt="2020-09-15T21:15:56.807" v="271" actId="121"/>
          <ac:spMkLst>
            <pc:docMk/>
            <pc:sldMk cId="3033197035" sldId="667"/>
            <ac:spMk id="166" creationId="{5619C25F-68E1-47D8-8295-2DFD2D9E70BF}"/>
          </ac:spMkLst>
        </pc:spChg>
        <pc:spChg chg="mod">
          <ac:chgData name="Camila Sierra" userId="2539b6bb0e58f8da" providerId="LiveId" clId="{C89AA7AA-D0C4-4C55-99ED-898EAD47F733}" dt="2020-09-15T21:15:56.807" v="271" actId="121"/>
          <ac:spMkLst>
            <pc:docMk/>
            <pc:sldMk cId="3033197035" sldId="667"/>
            <ac:spMk id="167" creationId="{1E4BA09F-68DF-4DB6-9B58-626933E3D61A}"/>
          </ac:spMkLst>
        </pc:spChg>
        <pc:spChg chg="mod">
          <ac:chgData name="Camila Sierra" userId="2539b6bb0e58f8da" providerId="LiveId" clId="{C89AA7AA-D0C4-4C55-99ED-898EAD47F733}" dt="2020-09-15T21:15:56.807" v="271" actId="121"/>
          <ac:spMkLst>
            <pc:docMk/>
            <pc:sldMk cId="3033197035" sldId="667"/>
            <ac:spMk id="168" creationId="{2D707506-09A2-4386-835C-865FD03D4A23}"/>
          </ac:spMkLst>
        </pc:spChg>
        <pc:spChg chg="mod">
          <ac:chgData name="Camila Sierra" userId="2539b6bb0e58f8da" providerId="LiveId" clId="{C89AA7AA-D0C4-4C55-99ED-898EAD47F733}" dt="2020-09-15T21:15:56.807" v="271" actId="121"/>
          <ac:spMkLst>
            <pc:docMk/>
            <pc:sldMk cId="3033197035" sldId="667"/>
            <ac:spMk id="169" creationId="{C22B0687-1775-4E68-B1FA-3FD705F03CB8}"/>
          </ac:spMkLst>
        </pc:spChg>
        <pc:spChg chg="mod">
          <ac:chgData name="Camila Sierra" userId="2539b6bb0e58f8da" providerId="LiveId" clId="{C89AA7AA-D0C4-4C55-99ED-898EAD47F733}" dt="2020-09-15T21:15:56.807" v="271" actId="121"/>
          <ac:spMkLst>
            <pc:docMk/>
            <pc:sldMk cId="3033197035" sldId="667"/>
            <ac:spMk id="170" creationId="{FAD6F45C-AF3B-44CD-A5E6-96ACEF4AF166}"/>
          </ac:spMkLst>
        </pc:spChg>
        <pc:spChg chg="mod">
          <ac:chgData name="Camila Sierra" userId="2539b6bb0e58f8da" providerId="LiveId" clId="{C89AA7AA-D0C4-4C55-99ED-898EAD47F733}" dt="2020-09-15T21:15:56.807" v="271" actId="121"/>
          <ac:spMkLst>
            <pc:docMk/>
            <pc:sldMk cId="3033197035" sldId="667"/>
            <ac:spMk id="171" creationId="{CB88D919-1EFA-45C9-8065-F0ED81E662CE}"/>
          </ac:spMkLst>
        </pc:spChg>
        <pc:spChg chg="mod">
          <ac:chgData name="Camila Sierra" userId="2539b6bb0e58f8da" providerId="LiveId" clId="{C89AA7AA-D0C4-4C55-99ED-898EAD47F733}" dt="2020-09-15T21:15:56.807" v="271" actId="121"/>
          <ac:spMkLst>
            <pc:docMk/>
            <pc:sldMk cId="3033197035" sldId="667"/>
            <ac:spMk id="172" creationId="{FBCC7A1C-6EE3-4F59-918F-6667F1AACB22}"/>
          </ac:spMkLst>
        </pc:spChg>
        <pc:spChg chg="mod">
          <ac:chgData name="Camila Sierra" userId="2539b6bb0e58f8da" providerId="LiveId" clId="{C89AA7AA-D0C4-4C55-99ED-898EAD47F733}" dt="2020-09-15T21:15:56.807" v="271" actId="121"/>
          <ac:spMkLst>
            <pc:docMk/>
            <pc:sldMk cId="3033197035" sldId="667"/>
            <ac:spMk id="173" creationId="{CA415177-52AF-43DB-AC60-ADFE330B6BBD}"/>
          </ac:spMkLst>
        </pc:spChg>
        <pc:spChg chg="mod">
          <ac:chgData name="Camila Sierra" userId="2539b6bb0e58f8da" providerId="LiveId" clId="{C89AA7AA-D0C4-4C55-99ED-898EAD47F733}" dt="2020-09-15T21:15:56.807" v="271" actId="121"/>
          <ac:spMkLst>
            <pc:docMk/>
            <pc:sldMk cId="3033197035" sldId="667"/>
            <ac:spMk id="174" creationId="{CAED066C-EDE7-4B97-ABD2-0A57E93CEEC9}"/>
          </ac:spMkLst>
        </pc:spChg>
        <pc:spChg chg="mod">
          <ac:chgData name="Camila Sierra" userId="2539b6bb0e58f8da" providerId="LiveId" clId="{C89AA7AA-D0C4-4C55-99ED-898EAD47F733}" dt="2020-09-15T21:15:56.807" v="271" actId="121"/>
          <ac:spMkLst>
            <pc:docMk/>
            <pc:sldMk cId="3033197035" sldId="667"/>
            <ac:spMk id="176" creationId="{80CB5FC1-5B7E-4A5B-81B8-8DF7773D8CCB}"/>
          </ac:spMkLst>
        </pc:spChg>
        <pc:spChg chg="mod">
          <ac:chgData name="Camila Sierra" userId="2539b6bb0e58f8da" providerId="LiveId" clId="{C89AA7AA-D0C4-4C55-99ED-898EAD47F733}" dt="2020-09-15T21:15:56.807" v="271" actId="121"/>
          <ac:spMkLst>
            <pc:docMk/>
            <pc:sldMk cId="3033197035" sldId="667"/>
            <ac:spMk id="177" creationId="{2AD190FE-32FB-4C8C-923B-055D64495B7A}"/>
          </ac:spMkLst>
        </pc:spChg>
        <pc:spChg chg="mod">
          <ac:chgData name="Camila Sierra" userId="2539b6bb0e58f8da" providerId="LiveId" clId="{C89AA7AA-D0C4-4C55-99ED-898EAD47F733}" dt="2020-09-15T21:15:56.807" v="271" actId="121"/>
          <ac:spMkLst>
            <pc:docMk/>
            <pc:sldMk cId="3033197035" sldId="667"/>
            <ac:spMk id="178" creationId="{1467587E-AE47-41D0-9422-1B04642477CA}"/>
          </ac:spMkLst>
        </pc:spChg>
        <pc:spChg chg="mod">
          <ac:chgData name="Camila Sierra" userId="2539b6bb0e58f8da" providerId="LiveId" clId="{C89AA7AA-D0C4-4C55-99ED-898EAD47F733}" dt="2020-09-15T21:15:56.807" v="271" actId="121"/>
          <ac:spMkLst>
            <pc:docMk/>
            <pc:sldMk cId="3033197035" sldId="667"/>
            <ac:spMk id="179" creationId="{3D84A477-DDD8-4690-9677-578EC32A0F87}"/>
          </ac:spMkLst>
        </pc:spChg>
        <pc:spChg chg="mod">
          <ac:chgData name="Camila Sierra" userId="2539b6bb0e58f8da" providerId="LiveId" clId="{C89AA7AA-D0C4-4C55-99ED-898EAD47F733}" dt="2020-09-15T21:15:56.807" v="271" actId="121"/>
          <ac:spMkLst>
            <pc:docMk/>
            <pc:sldMk cId="3033197035" sldId="667"/>
            <ac:spMk id="180" creationId="{1A12B9C9-ED5B-4398-97E0-3EBFC2E94FEB}"/>
          </ac:spMkLst>
        </pc:spChg>
        <pc:spChg chg="mod">
          <ac:chgData name="Camila Sierra" userId="2539b6bb0e58f8da" providerId="LiveId" clId="{C89AA7AA-D0C4-4C55-99ED-898EAD47F733}" dt="2020-09-15T21:15:56.807" v="271" actId="121"/>
          <ac:spMkLst>
            <pc:docMk/>
            <pc:sldMk cId="3033197035" sldId="667"/>
            <ac:spMk id="181" creationId="{727055C7-70CD-4005-89F2-706616D9FB0D}"/>
          </ac:spMkLst>
        </pc:spChg>
        <pc:spChg chg="mod">
          <ac:chgData name="Camila Sierra" userId="2539b6bb0e58f8da" providerId="LiveId" clId="{C89AA7AA-D0C4-4C55-99ED-898EAD47F733}" dt="2020-09-15T21:15:56.807" v="271" actId="121"/>
          <ac:spMkLst>
            <pc:docMk/>
            <pc:sldMk cId="3033197035" sldId="667"/>
            <ac:spMk id="182" creationId="{08F598FA-BD60-43B0-9530-E4AC9F3956D9}"/>
          </ac:spMkLst>
        </pc:spChg>
        <pc:spChg chg="mod">
          <ac:chgData name="Camila Sierra" userId="2539b6bb0e58f8da" providerId="LiveId" clId="{C89AA7AA-D0C4-4C55-99ED-898EAD47F733}" dt="2020-09-15T21:15:56.807" v="271" actId="121"/>
          <ac:spMkLst>
            <pc:docMk/>
            <pc:sldMk cId="3033197035" sldId="667"/>
            <ac:spMk id="183" creationId="{8E944FD3-2AA5-4942-A46E-E05A545118CB}"/>
          </ac:spMkLst>
        </pc:spChg>
        <pc:spChg chg="mod">
          <ac:chgData name="Camila Sierra" userId="2539b6bb0e58f8da" providerId="LiveId" clId="{C89AA7AA-D0C4-4C55-99ED-898EAD47F733}" dt="2020-09-15T21:15:56.807" v="271" actId="121"/>
          <ac:spMkLst>
            <pc:docMk/>
            <pc:sldMk cId="3033197035" sldId="667"/>
            <ac:spMk id="184" creationId="{F7A0F6B0-903D-4867-B27F-9E9854707D02}"/>
          </ac:spMkLst>
        </pc:spChg>
        <pc:spChg chg="mod">
          <ac:chgData name="Camila Sierra" userId="2539b6bb0e58f8da" providerId="LiveId" clId="{C89AA7AA-D0C4-4C55-99ED-898EAD47F733}" dt="2020-09-15T21:15:56.807" v="271" actId="121"/>
          <ac:spMkLst>
            <pc:docMk/>
            <pc:sldMk cId="3033197035" sldId="667"/>
            <ac:spMk id="185" creationId="{CB5A5545-305E-44E5-ADF7-20315B8E0A9D}"/>
          </ac:spMkLst>
        </pc:spChg>
        <pc:spChg chg="mod">
          <ac:chgData name="Camila Sierra" userId="2539b6bb0e58f8da" providerId="LiveId" clId="{C89AA7AA-D0C4-4C55-99ED-898EAD47F733}" dt="2020-09-15T21:15:56.807" v="271" actId="121"/>
          <ac:spMkLst>
            <pc:docMk/>
            <pc:sldMk cId="3033197035" sldId="667"/>
            <ac:spMk id="186" creationId="{4B435341-4627-49AD-9F56-7E8EE4BA35E0}"/>
          </ac:spMkLst>
        </pc:spChg>
        <pc:spChg chg="mod">
          <ac:chgData name="Camila Sierra" userId="2539b6bb0e58f8da" providerId="LiveId" clId="{C89AA7AA-D0C4-4C55-99ED-898EAD47F733}" dt="2020-09-15T21:15:56.807" v="271" actId="121"/>
          <ac:spMkLst>
            <pc:docMk/>
            <pc:sldMk cId="3033197035" sldId="667"/>
            <ac:spMk id="187" creationId="{EF623E7E-C6B2-4437-887B-DD50346FD2BF}"/>
          </ac:spMkLst>
        </pc:spChg>
        <pc:spChg chg="mod">
          <ac:chgData name="Camila Sierra" userId="2539b6bb0e58f8da" providerId="LiveId" clId="{C89AA7AA-D0C4-4C55-99ED-898EAD47F733}" dt="2020-09-15T21:15:56.807" v="271" actId="121"/>
          <ac:spMkLst>
            <pc:docMk/>
            <pc:sldMk cId="3033197035" sldId="667"/>
            <ac:spMk id="188" creationId="{C47A0C5F-5611-4DF3-9FB1-EB3B01B0BA8D}"/>
          </ac:spMkLst>
        </pc:spChg>
        <pc:spChg chg="mod">
          <ac:chgData name="Camila Sierra" userId="2539b6bb0e58f8da" providerId="LiveId" clId="{C89AA7AA-D0C4-4C55-99ED-898EAD47F733}" dt="2020-09-15T21:15:56.807" v="271" actId="121"/>
          <ac:spMkLst>
            <pc:docMk/>
            <pc:sldMk cId="3033197035" sldId="667"/>
            <ac:spMk id="189" creationId="{3EB16E02-D3F8-4BE6-AB71-4A622B65E9FB}"/>
          </ac:spMkLst>
        </pc:spChg>
        <pc:spChg chg="mod">
          <ac:chgData name="Camila Sierra" userId="2539b6bb0e58f8da" providerId="LiveId" clId="{C89AA7AA-D0C4-4C55-99ED-898EAD47F733}" dt="2020-09-15T21:15:56.807" v="271" actId="121"/>
          <ac:spMkLst>
            <pc:docMk/>
            <pc:sldMk cId="3033197035" sldId="667"/>
            <ac:spMk id="190" creationId="{FE1FD02F-82E0-4627-B84D-D5ECD14CDF52}"/>
          </ac:spMkLst>
        </pc:spChg>
        <pc:spChg chg="mod">
          <ac:chgData name="Camila Sierra" userId="2539b6bb0e58f8da" providerId="LiveId" clId="{C89AA7AA-D0C4-4C55-99ED-898EAD47F733}" dt="2020-09-15T21:15:56.807" v="271" actId="121"/>
          <ac:spMkLst>
            <pc:docMk/>
            <pc:sldMk cId="3033197035" sldId="667"/>
            <ac:spMk id="192" creationId="{54211345-8C90-4F67-912C-7EF6F8191C1B}"/>
          </ac:spMkLst>
        </pc:spChg>
        <pc:spChg chg="mod">
          <ac:chgData name="Camila Sierra" userId="2539b6bb0e58f8da" providerId="LiveId" clId="{C89AA7AA-D0C4-4C55-99ED-898EAD47F733}" dt="2020-09-15T21:15:56.807" v="271" actId="121"/>
          <ac:spMkLst>
            <pc:docMk/>
            <pc:sldMk cId="3033197035" sldId="667"/>
            <ac:spMk id="193" creationId="{C5BA80B1-006F-48CD-9699-4E877C8C9A72}"/>
          </ac:spMkLst>
        </pc:spChg>
        <pc:spChg chg="mod">
          <ac:chgData name="Camila Sierra" userId="2539b6bb0e58f8da" providerId="LiveId" clId="{C89AA7AA-D0C4-4C55-99ED-898EAD47F733}" dt="2020-09-15T21:15:56.807" v="271" actId="121"/>
          <ac:spMkLst>
            <pc:docMk/>
            <pc:sldMk cId="3033197035" sldId="667"/>
            <ac:spMk id="194" creationId="{C2D7BFA2-F085-4CB6-AFC9-759FE2B78225}"/>
          </ac:spMkLst>
        </pc:spChg>
        <pc:spChg chg="mod">
          <ac:chgData name="Camila Sierra" userId="2539b6bb0e58f8da" providerId="LiveId" clId="{C89AA7AA-D0C4-4C55-99ED-898EAD47F733}" dt="2020-09-15T21:15:56.807" v="271" actId="121"/>
          <ac:spMkLst>
            <pc:docMk/>
            <pc:sldMk cId="3033197035" sldId="667"/>
            <ac:spMk id="195" creationId="{8B189DD1-34B6-4381-AB48-0010D3677BB4}"/>
          </ac:spMkLst>
        </pc:spChg>
        <pc:spChg chg="mod">
          <ac:chgData name="Camila Sierra" userId="2539b6bb0e58f8da" providerId="LiveId" clId="{C89AA7AA-D0C4-4C55-99ED-898EAD47F733}" dt="2020-09-15T21:15:56.807" v="271" actId="121"/>
          <ac:spMkLst>
            <pc:docMk/>
            <pc:sldMk cId="3033197035" sldId="667"/>
            <ac:spMk id="196" creationId="{CBD212C0-9386-458E-978E-570903908104}"/>
          </ac:spMkLst>
        </pc:spChg>
        <pc:spChg chg="mod">
          <ac:chgData name="Camila Sierra" userId="2539b6bb0e58f8da" providerId="LiveId" clId="{C89AA7AA-D0C4-4C55-99ED-898EAD47F733}" dt="2020-09-15T21:15:56.807" v="271" actId="121"/>
          <ac:spMkLst>
            <pc:docMk/>
            <pc:sldMk cId="3033197035" sldId="667"/>
            <ac:spMk id="197" creationId="{E84EE0B4-7279-4588-8340-3969ECD56CD4}"/>
          </ac:spMkLst>
        </pc:spChg>
        <pc:spChg chg="mod">
          <ac:chgData name="Camila Sierra" userId="2539b6bb0e58f8da" providerId="LiveId" clId="{C89AA7AA-D0C4-4C55-99ED-898EAD47F733}" dt="2020-09-15T21:15:56.807" v="271" actId="121"/>
          <ac:spMkLst>
            <pc:docMk/>
            <pc:sldMk cId="3033197035" sldId="667"/>
            <ac:spMk id="198" creationId="{1A605F50-32AE-46C1-9186-67EBB01343B9}"/>
          </ac:spMkLst>
        </pc:spChg>
        <pc:spChg chg="mod">
          <ac:chgData name="Camila Sierra" userId="2539b6bb0e58f8da" providerId="LiveId" clId="{C89AA7AA-D0C4-4C55-99ED-898EAD47F733}" dt="2020-09-15T21:15:56.807" v="271" actId="121"/>
          <ac:spMkLst>
            <pc:docMk/>
            <pc:sldMk cId="3033197035" sldId="667"/>
            <ac:spMk id="199" creationId="{4085575B-D1C4-4C0E-AAE9-A3E2113AC865}"/>
          </ac:spMkLst>
        </pc:spChg>
        <pc:spChg chg="mod">
          <ac:chgData name="Camila Sierra" userId="2539b6bb0e58f8da" providerId="LiveId" clId="{C89AA7AA-D0C4-4C55-99ED-898EAD47F733}" dt="2020-09-15T21:15:56.807" v="271" actId="121"/>
          <ac:spMkLst>
            <pc:docMk/>
            <pc:sldMk cId="3033197035" sldId="667"/>
            <ac:spMk id="200" creationId="{8E1FCD89-8B83-49CC-84CF-F243E6D8783B}"/>
          </ac:spMkLst>
        </pc:spChg>
        <pc:spChg chg="mod">
          <ac:chgData name="Camila Sierra" userId="2539b6bb0e58f8da" providerId="LiveId" clId="{C89AA7AA-D0C4-4C55-99ED-898EAD47F733}" dt="2020-09-15T21:15:56.807" v="271" actId="121"/>
          <ac:spMkLst>
            <pc:docMk/>
            <pc:sldMk cId="3033197035" sldId="667"/>
            <ac:spMk id="201" creationId="{8DF81B75-52C3-425A-BB6D-1AFE9427D221}"/>
          </ac:spMkLst>
        </pc:spChg>
        <pc:spChg chg="mod">
          <ac:chgData name="Camila Sierra" userId="2539b6bb0e58f8da" providerId="LiveId" clId="{C89AA7AA-D0C4-4C55-99ED-898EAD47F733}" dt="2020-09-15T21:15:56.807" v="271" actId="121"/>
          <ac:spMkLst>
            <pc:docMk/>
            <pc:sldMk cId="3033197035" sldId="667"/>
            <ac:spMk id="202" creationId="{AF50C00A-9927-4926-B3AD-19B5220D11CE}"/>
          </ac:spMkLst>
        </pc:spChg>
        <pc:spChg chg="mod">
          <ac:chgData name="Camila Sierra" userId="2539b6bb0e58f8da" providerId="LiveId" clId="{C89AA7AA-D0C4-4C55-99ED-898EAD47F733}" dt="2020-09-15T21:15:56.807" v="271" actId="121"/>
          <ac:spMkLst>
            <pc:docMk/>
            <pc:sldMk cId="3033197035" sldId="667"/>
            <ac:spMk id="203" creationId="{5E7A1FB2-EE4C-406E-B85E-EA9E6415BA71}"/>
          </ac:spMkLst>
        </pc:spChg>
        <pc:spChg chg="mod">
          <ac:chgData name="Camila Sierra" userId="2539b6bb0e58f8da" providerId="LiveId" clId="{C89AA7AA-D0C4-4C55-99ED-898EAD47F733}" dt="2020-09-15T21:15:56.807" v="271" actId="121"/>
          <ac:spMkLst>
            <pc:docMk/>
            <pc:sldMk cId="3033197035" sldId="667"/>
            <ac:spMk id="204" creationId="{FB45683A-1C3F-4978-9FEA-A33FCC77D4C9}"/>
          </ac:spMkLst>
        </pc:spChg>
        <pc:spChg chg="mod">
          <ac:chgData name="Camila Sierra" userId="2539b6bb0e58f8da" providerId="LiveId" clId="{C89AA7AA-D0C4-4C55-99ED-898EAD47F733}" dt="2020-09-15T21:15:56.807" v="271" actId="121"/>
          <ac:spMkLst>
            <pc:docMk/>
            <pc:sldMk cId="3033197035" sldId="667"/>
            <ac:spMk id="205" creationId="{80BE238F-C254-4400-A2CB-792C41C13E46}"/>
          </ac:spMkLst>
        </pc:spChg>
        <pc:spChg chg="mod">
          <ac:chgData name="Camila Sierra" userId="2539b6bb0e58f8da" providerId="LiveId" clId="{C89AA7AA-D0C4-4C55-99ED-898EAD47F733}" dt="2020-09-15T21:15:56.807" v="271" actId="121"/>
          <ac:spMkLst>
            <pc:docMk/>
            <pc:sldMk cId="3033197035" sldId="667"/>
            <ac:spMk id="206" creationId="{43BADCF4-F1EE-4CFC-8B5C-75538F651E12}"/>
          </ac:spMkLst>
        </pc:spChg>
        <pc:spChg chg="mod">
          <ac:chgData name="Camila Sierra" userId="2539b6bb0e58f8da" providerId="LiveId" clId="{C89AA7AA-D0C4-4C55-99ED-898EAD47F733}" dt="2020-09-15T21:15:56.807" v="271" actId="121"/>
          <ac:spMkLst>
            <pc:docMk/>
            <pc:sldMk cId="3033197035" sldId="667"/>
            <ac:spMk id="207" creationId="{AE245ACE-38C0-4D05-82B0-6B085108EF47}"/>
          </ac:spMkLst>
        </pc:spChg>
        <pc:spChg chg="mod">
          <ac:chgData name="Camila Sierra" userId="2539b6bb0e58f8da" providerId="LiveId" clId="{C89AA7AA-D0C4-4C55-99ED-898EAD47F733}" dt="2020-09-15T21:15:56.807" v="271" actId="121"/>
          <ac:spMkLst>
            <pc:docMk/>
            <pc:sldMk cId="3033197035" sldId="667"/>
            <ac:spMk id="208" creationId="{DF8E3615-80EB-4D8D-8CCA-D4FFBA8E46FC}"/>
          </ac:spMkLst>
        </pc:spChg>
        <pc:spChg chg="mod">
          <ac:chgData name="Camila Sierra" userId="2539b6bb0e58f8da" providerId="LiveId" clId="{C89AA7AA-D0C4-4C55-99ED-898EAD47F733}" dt="2020-09-15T21:15:56.807" v="271" actId="121"/>
          <ac:spMkLst>
            <pc:docMk/>
            <pc:sldMk cId="3033197035" sldId="667"/>
            <ac:spMk id="209" creationId="{8F23FC00-8194-4A45-9DF8-648D3F774316}"/>
          </ac:spMkLst>
        </pc:spChg>
        <pc:spChg chg="mod">
          <ac:chgData name="Camila Sierra" userId="2539b6bb0e58f8da" providerId="LiveId" clId="{C89AA7AA-D0C4-4C55-99ED-898EAD47F733}" dt="2020-09-15T21:15:56.807" v="271" actId="121"/>
          <ac:spMkLst>
            <pc:docMk/>
            <pc:sldMk cId="3033197035" sldId="667"/>
            <ac:spMk id="210" creationId="{75B104FC-3071-4B0A-8429-9119F19D9104}"/>
          </ac:spMkLst>
        </pc:spChg>
        <pc:spChg chg="mod">
          <ac:chgData name="Camila Sierra" userId="2539b6bb0e58f8da" providerId="LiveId" clId="{C89AA7AA-D0C4-4C55-99ED-898EAD47F733}" dt="2020-09-15T21:15:56.807" v="271" actId="121"/>
          <ac:spMkLst>
            <pc:docMk/>
            <pc:sldMk cId="3033197035" sldId="667"/>
            <ac:spMk id="211" creationId="{D8A4819E-CB8A-48BE-A690-E82ACE0D9E14}"/>
          </ac:spMkLst>
        </pc:spChg>
        <pc:spChg chg="mod">
          <ac:chgData name="Camila Sierra" userId="2539b6bb0e58f8da" providerId="LiveId" clId="{C89AA7AA-D0C4-4C55-99ED-898EAD47F733}" dt="2020-09-15T21:15:56.807" v="271" actId="121"/>
          <ac:spMkLst>
            <pc:docMk/>
            <pc:sldMk cId="3033197035" sldId="667"/>
            <ac:spMk id="212" creationId="{8358128C-BAF6-493C-A54A-CF3DD640C23D}"/>
          </ac:spMkLst>
        </pc:spChg>
        <pc:spChg chg="mod">
          <ac:chgData name="Camila Sierra" userId="2539b6bb0e58f8da" providerId="LiveId" clId="{C89AA7AA-D0C4-4C55-99ED-898EAD47F733}" dt="2020-09-15T21:15:56.807" v="271" actId="121"/>
          <ac:spMkLst>
            <pc:docMk/>
            <pc:sldMk cId="3033197035" sldId="667"/>
            <ac:spMk id="213" creationId="{BAC27A80-BCCE-4589-A5A2-E901978477AA}"/>
          </ac:spMkLst>
        </pc:spChg>
        <pc:spChg chg="mod">
          <ac:chgData name="Camila Sierra" userId="2539b6bb0e58f8da" providerId="LiveId" clId="{C89AA7AA-D0C4-4C55-99ED-898EAD47F733}" dt="2020-09-15T21:15:56.807" v="271" actId="121"/>
          <ac:spMkLst>
            <pc:docMk/>
            <pc:sldMk cId="3033197035" sldId="667"/>
            <ac:spMk id="214" creationId="{982ECE2F-2944-4DC6-9044-011D1EBFCC1D}"/>
          </ac:spMkLst>
        </pc:spChg>
        <pc:spChg chg="mod">
          <ac:chgData name="Camila Sierra" userId="2539b6bb0e58f8da" providerId="LiveId" clId="{C89AA7AA-D0C4-4C55-99ED-898EAD47F733}" dt="2020-09-15T21:15:56.807" v="271" actId="121"/>
          <ac:spMkLst>
            <pc:docMk/>
            <pc:sldMk cId="3033197035" sldId="667"/>
            <ac:spMk id="215" creationId="{BCF9BD65-1352-4419-B7B9-9A9EBF40B060}"/>
          </ac:spMkLst>
        </pc:spChg>
        <pc:spChg chg="mod">
          <ac:chgData name="Camila Sierra" userId="2539b6bb0e58f8da" providerId="LiveId" clId="{C89AA7AA-D0C4-4C55-99ED-898EAD47F733}" dt="2020-09-15T21:15:56.807" v="271" actId="121"/>
          <ac:spMkLst>
            <pc:docMk/>
            <pc:sldMk cId="3033197035" sldId="667"/>
            <ac:spMk id="216" creationId="{66029610-B429-4092-A27F-BBDE10BDD4E5}"/>
          </ac:spMkLst>
        </pc:spChg>
        <pc:spChg chg="mod">
          <ac:chgData name="Camila Sierra" userId="2539b6bb0e58f8da" providerId="LiveId" clId="{C89AA7AA-D0C4-4C55-99ED-898EAD47F733}" dt="2020-09-15T21:15:56.807" v="271" actId="121"/>
          <ac:spMkLst>
            <pc:docMk/>
            <pc:sldMk cId="3033197035" sldId="667"/>
            <ac:spMk id="217" creationId="{4429DAFC-427B-40B4-8852-9424CC261D94}"/>
          </ac:spMkLst>
        </pc:spChg>
        <pc:spChg chg="mod">
          <ac:chgData name="Camila Sierra" userId="2539b6bb0e58f8da" providerId="LiveId" clId="{C89AA7AA-D0C4-4C55-99ED-898EAD47F733}" dt="2020-09-15T21:15:56.807" v="271" actId="121"/>
          <ac:spMkLst>
            <pc:docMk/>
            <pc:sldMk cId="3033197035" sldId="667"/>
            <ac:spMk id="218" creationId="{1D599909-C15C-45AC-8041-2D87B7EF8E8E}"/>
          </ac:spMkLst>
        </pc:spChg>
        <pc:spChg chg="mod">
          <ac:chgData name="Camila Sierra" userId="2539b6bb0e58f8da" providerId="LiveId" clId="{C89AA7AA-D0C4-4C55-99ED-898EAD47F733}" dt="2020-09-15T21:15:56.807" v="271" actId="121"/>
          <ac:spMkLst>
            <pc:docMk/>
            <pc:sldMk cId="3033197035" sldId="667"/>
            <ac:spMk id="219" creationId="{E3C71C96-4BB4-49BD-A3CC-40C9BB659E43}"/>
          </ac:spMkLst>
        </pc:spChg>
        <pc:spChg chg="mod">
          <ac:chgData name="Camila Sierra" userId="2539b6bb0e58f8da" providerId="LiveId" clId="{C89AA7AA-D0C4-4C55-99ED-898EAD47F733}" dt="2020-09-15T21:15:56.807" v="271" actId="121"/>
          <ac:spMkLst>
            <pc:docMk/>
            <pc:sldMk cId="3033197035" sldId="667"/>
            <ac:spMk id="220" creationId="{D4AD2DA1-8F3F-4C5A-ABB1-12B0D55533DC}"/>
          </ac:spMkLst>
        </pc:spChg>
        <pc:spChg chg="mod">
          <ac:chgData name="Camila Sierra" userId="2539b6bb0e58f8da" providerId="LiveId" clId="{C89AA7AA-D0C4-4C55-99ED-898EAD47F733}" dt="2020-09-15T21:15:56.807" v="271" actId="121"/>
          <ac:spMkLst>
            <pc:docMk/>
            <pc:sldMk cId="3033197035" sldId="667"/>
            <ac:spMk id="221" creationId="{952C84E0-0B17-462D-A504-3ABA047605E3}"/>
          </ac:spMkLst>
        </pc:spChg>
        <pc:spChg chg="mod">
          <ac:chgData name="Camila Sierra" userId="2539b6bb0e58f8da" providerId="LiveId" clId="{C89AA7AA-D0C4-4C55-99ED-898EAD47F733}" dt="2020-09-15T21:15:56.807" v="271" actId="121"/>
          <ac:spMkLst>
            <pc:docMk/>
            <pc:sldMk cId="3033197035" sldId="667"/>
            <ac:spMk id="222" creationId="{DFF9CA2B-7EA5-4714-97EA-46DFB3E5E514}"/>
          </ac:spMkLst>
        </pc:spChg>
        <pc:spChg chg="mod">
          <ac:chgData name="Camila Sierra" userId="2539b6bb0e58f8da" providerId="LiveId" clId="{C89AA7AA-D0C4-4C55-99ED-898EAD47F733}" dt="2020-09-15T21:15:56.807" v="271" actId="121"/>
          <ac:spMkLst>
            <pc:docMk/>
            <pc:sldMk cId="3033197035" sldId="667"/>
            <ac:spMk id="223" creationId="{CE3B3B78-0583-4FAC-B2DD-B6612EE54462}"/>
          </ac:spMkLst>
        </pc:spChg>
        <pc:spChg chg="mod">
          <ac:chgData name="Camila Sierra" userId="2539b6bb0e58f8da" providerId="LiveId" clId="{C89AA7AA-D0C4-4C55-99ED-898EAD47F733}" dt="2020-09-15T21:15:56.807" v="271" actId="121"/>
          <ac:spMkLst>
            <pc:docMk/>
            <pc:sldMk cId="3033197035" sldId="667"/>
            <ac:spMk id="224" creationId="{CC401D73-BEDD-4667-9BA8-5F94D182F3C0}"/>
          </ac:spMkLst>
        </pc:spChg>
        <pc:spChg chg="mod">
          <ac:chgData name="Camila Sierra" userId="2539b6bb0e58f8da" providerId="LiveId" clId="{C89AA7AA-D0C4-4C55-99ED-898EAD47F733}" dt="2020-09-15T21:15:56.807" v="271" actId="121"/>
          <ac:spMkLst>
            <pc:docMk/>
            <pc:sldMk cId="3033197035" sldId="667"/>
            <ac:spMk id="225" creationId="{A3D31AC0-EBAF-4E6A-9420-644EB20C9E6F}"/>
          </ac:spMkLst>
        </pc:spChg>
        <pc:spChg chg="mod">
          <ac:chgData name="Camila Sierra" userId="2539b6bb0e58f8da" providerId="LiveId" clId="{C89AA7AA-D0C4-4C55-99ED-898EAD47F733}" dt="2020-09-15T21:15:56.807" v="271" actId="121"/>
          <ac:spMkLst>
            <pc:docMk/>
            <pc:sldMk cId="3033197035" sldId="667"/>
            <ac:spMk id="226" creationId="{2E70634E-9AFF-4BBF-B003-4B3F063D85CE}"/>
          </ac:spMkLst>
        </pc:spChg>
        <pc:spChg chg="mod">
          <ac:chgData name="Camila Sierra" userId="2539b6bb0e58f8da" providerId="LiveId" clId="{C89AA7AA-D0C4-4C55-99ED-898EAD47F733}" dt="2020-09-15T21:15:56.807" v="271" actId="121"/>
          <ac:spMkLst>
            <pc:docMk/>
            <pc:sldMk cId="3033197035" sldId="667"/>
            <ac:spMk id="227" creationId="{5D94A50C-28F9-4F68-97D0-E81E1E4811FB}"/>
          </ac:spMkLst>
        </pc:spChg>
        <pc:spChg chg="mod">
          <ac:chgData name="Camila Sierra" userId="2539b6bb0e58f8da" providerId="LiveId" clId="{C89AA7AA-D0C4-4C55-99ED-898EAD47F733}" dt="2020-09-15T21:15:56.807" v="271" actId="121"/>
          <ac:spMkLst>
            <pc:docMk/>
            <pc:sldMk cId="3033197035" sldId="667"/>
            <ac:spMk id="228" creationId="{B3B867A6-580A-47E5-A6EE-5F20C1093315}"/>
          </ac:spMkLst>
        </pc:spChg>
        <pc:spChg chg="mod">
          <ac:chgData name="Camila Sierra" userId="2539b6bb0e58f8da" providerId="LiveId" clId="{C89AA7AA-D0C4-4C55-99ED-898EAD47F733}" dt="2020-09-15T21:15:56.807" v="271" actId="121"/>
          <ac:spMkLst>
            <pc:docMk/>
            <pc:sldMk cId="3033197035" sldId="667"/>
            <ac:spMk id="229" creationId="{A3AEAAC6-8D5A-4118-BDB9-3EFFDFE65989}"/>
          </ac:spMkLst>
        </pc:spChg>
        <pc:spChg chg="mod">
          <ac:chgData name="Camila Sierra" userId="2539b6bb0e58f8da" providerId="LiveId" clId="{C89AA7AA-D0C4-4C55-99ED-898EAD47F733}" dt="2020-09-15T21:15:56.807" v="271" actId="121"/>
          <ac:spMkLst>
            <pc:docMk/>
            <pc:sldMk cId="3033197035" sldId="667"/>
            <ac:spMk id="230" creationId="{9E3D359F-3AC7-45DC-9D05-04D1B060DF97}"/>
          </ac:spMkLst>
        </pc:spChg>
        <pc:spChg chg="mod">
          <ac:chgData name="Camila Sierra" userId="2539b6bb0e58f8da" providerId="LiveId" clId="{C89AA7AA-D0C4-4C55-99ED-898EAD47F733}" dt="2020-09-15T21:15:56.807" v="271" actId="121"/>
          <ac:spMkLst>
            <pc:docMk/>
            <pc:sldMk cId="3033197035" sldId="667"/>
            <ac:spMk id="231" creationId="{6383089C-6181-4CA0-A365-39B586C3FD69}"/>
          </ac:spMkLst>
        </pc:spChg>
        <pc:spChg chg="add mod">
          <ac:chgData name="Camila Sierra" userId="2539b6bb0e58f8da" providerId="LiveId" clId="{C89AA7AA-D0C4-4C55-99ED-898EAD47F733}" dt="2020-09-15T21:16:21.927" v="380" actId="1037"/>
          <ac:spMkLst>
            <pc:docMk/>
            <pc:sldMk cId="3033197035" sldId="667"/>
            <ac:spMk id="232" creationId="{A6F52078-48AA-484F-AB4A-A99F4FF7F204}"/>
          </ac:spMkLst>
        </pc:spChg>
        <pc:spChg chg="mod">
          <ac:chgData name="Camila Sierra" userId="2539b6bb0e58f8da" providerId="LiveId" clId="{C89AA7AA-D0C4-4C55-99ED-898EAD47F733}" dt="2020-09-15T21:24:38.203" v="965" actId="2710"/>
          <ac:spMkLst>
            <pc:docMk/>
            <pc:sldMk cId="3033197035" sldId="667"/>
            <ac:spMk id="234" creationId="{404CC0AB-0DDB-462A-9E58-C484D72440B1}"/>
          </ac:spMkLst>
        </pc:spChg>
        <pc:spChg chg="mod">
          <ac:chgData name="Camila Sierra" userId="2539b6bb0e58f8da" providerId="LiveId" clId="{C89AA7AA-D0C4-4C55-99ED-898EAD47F733}" dt="2020-09-15T21:24:38.203" v="965" actId="2710"/>
          <ac:spMkLst>
            <pc:docMk/>
            <pc:sldMk cId="3033197035" sldId="667"/>
            <ac:spMk id="235" creationId="{D8DB763E-2D46-4363-9CAE-1A1C0C577B6D}"/>
          </ac:spMkLst>
        </pc:spChg>
        <pc:grpChg chg="add mod">
          <ac:chgData name="Camila Sierra" userId="2539b6bb0e58f8da" providerId="LiveId" clId="{C89AA7AA-D0C4-4C55-99ED-898EAD47F733}" dt="2020-09-15T21:16:21.927" v="380" actId="1037"/>
          <ac:grpSpMkLst>
            <pc:docMk/>
            <pc:sldMk cId="3033197035" sldId="667"/>
            <ac:grpSpMk id="16" creationId="{E8ED907C-50A2-4014-B259-5696EF91371C}"/>
          </ac:grpSpMkLst>
        </pc:grpChg>
        <pc:grpChg chg="add mod">
          <ac:chgData name="Camila Sierra" userId="2539b6bb0e58f8da" providerId="LiveId" clId="{C89AA7AA-D0C4-4C55-99ED-898EAD47F733}" dt="2020-09-15T21:16:21.927" v="380" actId="1037"/>
          <ac:grpSpMkLst>
            <pc:docMk/>
            <pc:sldMk cId="3033197035" sldId="667"/>
            <ac:grpSpMk id="56" creationId="{2E94F311-CE90-4864-906C-15DBB648028D}"/>
          </ac:grpSpMkLst>
        </pc:grpChg>
        <pc:grpChg chg="add mod">
          <ac:chgData name="Camila Sierra" userId="2539b6bb0e58f8da" providerId="LiveId" clId="{C89AA7AA-D0C4-4C55-99ED-898EAD47F733}" dt="2020-09-15T21:16:21.927" v="380" actId="1037"/>
          <ac:grpSpMkLst>
            <pc:docMk/>
            <pc:sldMk cId="3033197035" sldId="667"/>
            <ac:grpSpMk id="70" creationId="{A6442478-189F-4ED1-A112-0D673C90B870}"/>
          </ac:grpSpMkLst>
        </pc:grpChg>
        <pc:grpChg chg="add mod">
          <ac:chgData name="Camila Sierra" userId="2539b6bb0e58f8da" providerId="LiveId" clId="{C89AA7AA-D0C4-4C55-99ED-898EAD47F733}" dt="2020-09-15T21:16:21.927" v="380" actId="1037"/>
          <ac:grpSpMkLst>
            <pc:docMk/>
            <pc:sldMk cId="3033197035" sldId="667"/>
            <ac:grpSpMk id="155" creationId="{F5100F03-9145-401E-AF3E-2374183CCD62}"/>
          </ac:grpSpMkLst>
        </pc:grpChg>
        <pc:grpChg chg="add mod">
          <ac:chgData name="Camila Sierra" userId="2539b6bb0e58f8da" providerId="LiveId" clId="{C89AA7AA-D0C4-4C55-99ED-898EAD47F733}" dt="2020-09-15T21:16:21.927" v="380" actId="1037"/>
          <ac:grpSpMkLst>
            <pc:docMk/>
            <pc:sldMk cId="3033197035" sldId="667"/>
            <ac:grpSpMk id="175" creationId="{55D97FBA-E1C8-46EE-BA89-B516C772F5A7}"/>
          </ac:grpSpMkLst>
        </pc:grpChg>
        <pc:grpChg chg="add mod">
          <ac:chgData name="Camila Sierra" userId="2539b6bb0e58f8da" providerId="LiveId" clId="{C89AA7AA-D0C4-4C55-99ED-898EAD47F733}" dt="2020-09-15T21:16:21.927" v="380" actId="1037"/>
          <ac:grpSpMkLst>
            <pc:docMk/>
            <pc:sldMk cId="3033197035" sldId="667"/>
            <ac:grpSpMk id="191" creationId="{F96F7225-E6DE-4C12-AA74-43894FA56C8B}"/>
          </ac:grpSpMkLst>
        </pc:grpChg>
        <pc:grpChg chg="add mod">
          <ac:chgData name="Camila Sierra" userId="2539b6bb0e58f8da" providerId="LiveId" clId="{C89AA7AA-D0C4-4C55-99ED-898EAD47F733}" dt="2020-09-15T21:24:40.540" v="966" actId="1076"/>
          <ac:grpSpMkLst>
            <pc:docMk/>
            <pc:sldMk cId="3033197035" sldId="667"/>
            <ac:grpSpMk id="233" creationId="{85E49DEB-C5F0-4975-BCD8-921B0847CF2E}"/>
          </ac:grpSpMkLst>
        </pc:grpChg>
        <pc:graphicFrameChg chg="add del mod modGraphic">
          <ac:chgData name="Camila Sierra" userId="2539b6bb0e58f8da" providerId="LiveId" clId="{C89AA7AA-D0C4-4C55-99ED-898EAD47F733}" dt="2020-09-15T21:11:55.013" v="208" actId="478"/>
          <ac:graphicFrameMkLst>
            <pc:docMk/>
            <pc:sldMk cId="3033197035" sldId="667"/>
            <ac:graphicFrameMk id="4" creationId="{D886ECF0-3D35-45A8-A1E8-93D433C22482}"/>
          </ac:graphicFrameMkLst>
        </pc:graphicFrameChg>
        <pc:picChg chg="add mod">
          <ac:chgData name="Camila Sierra" userId="2539b6bb0e58f8da" providerId="LiveId" clId="{C89AA7AA-D0C4-4C55-99ED-898EAD47F733}" dt="2020-09-15T21:16:21.927" v="380" actId="1037"/>
          <ac:picMkLst>
            <pc:docMk/>
            <pc:sldMk cId="3033197035" sldId="667"/>
            <ac:picMk id="15" creationId="{B4CD51AB-E922-43EA-AFB3-2B2463E04B0E}"/>
          </ac:picMkLst>
        </pc:picChg>
      </pc:sldChg>
      <pc:sldChg chg="addSp delSp modSp new del mod">
        <pc:chgData name="Camila Sierra" userId="2539b6bb0e58f8da" providerId="LiveId" clId="{C89AA7AA-D0C4-4C55-99ED-898EAD47F733}" dt="2020-09-15T22:23:56.224" v="1483" actId="47"/>
        <pc:sldMkLst>
          <pc:docMk/>
          <pc:sldMk cId="1495134541" sldId="668"/>
        </pc:sldMkLst>
        <pc:spChg chg="del">
          <ac:chgData name="Camila Sierra" userId="2539b6bb0e58f8da" providerId="LiveId" clId="{C89AA7AA-D0C4-4C55-99ED-898EAD47F733}" dt="2020-09-15T22:19:13.898" v="1405"/>
          <ac:spMkLst>
            <pc:docMk/>
            <pc:sldMk cId="1495134541" sldId="668"/>
            <ac:spMk id="3" creationId="{25D24527-C486-439E-95F8-8CC4853AEDBF}"/>
          </ac:spMkLst>
        </pc:spChg>
        <pc:spChg chg="add del mod">
          <ac:chgData name="Camila Sierra" userId="2539b6bb0e58f8da" providerId="LiveId" clId="{C89AA7AA-D0C4-4C55-99ED-898EAD47F733}" dt="2020-09-15T22:19:38.648" v="1409" actId="478"/>
          <ac:spMkLst>
            <pc:docMk/>
            <pc:sldMk cId="1495134541" sldId="668"/>
            <ac:spMk id="7" creationId="{2326F3FC-E098-41C1-AA8F-EE7F4B2369D1}"/>
          </ac:spMkLst>
        </pc:spChg>
        <pc:spChg chg="add mod">
          <ac:chgData name="Camila Sierra" userId="2539b6bb0e58f8da" providerId="LiveId" clId="{C89AA7AA-D0C4-4C55-99ED-898EAD47F733}" dt="2020-09-15T22:19:41.054" v="1410" actId="21"/>
          <ac:spMkLst>
            <pc:docMk/>
            <pc:sldMk cId="1495134541" sldId="668"/>
            <ac:spMk id="9" creationId="{9258877D-77D0-4787-A1E9-87942E5FA56F}"/>
          </ac:spMkLst>
        </pc:spChg>
        <pc:graphicFrameChg chg="add del mod">
          <ac:chgData name="Camila Sierra" userId="2539b6bb0e58f8da" providerId="LiveId" clId="{C89AA7AA-D0C4-4C55-99ED-898EAD47F733}" dt="2020-09-15T22:19:41.054" v="1410" actId="21"/>
          <ac:graphicFrameMkLst>
            <pc:docMk/>
            <pc:sldMk cId="1495134541" sldId="668"/>
            <ac:graphicFrameMk id="4" creationId="{8992D0E0-9724-48CF-8B79-4128B9B7565A}"/>
          </ac:graphicFrameMkLst>
        </pc:graphicFrameChg>
        <pc:graphicFrameChg chg="add mod">
          <ac:chgData name="Camila Sierra" userId="2539b6bb0e58f8da" providerId="LiveId" clId="{C89AA7AA-D0C4-4C55-99ED-898EAD47F733}" dt="2020-09-15T22:19:29.377" v="1407"/>
          <ac:graphicFrameMkLst>
            <pc:docMk/>
            <pc:sldMk cId="1495134541" sldId="668"/>
            <ac:graphicFrameMk id="5" creationId="{036BF6E6-27B8-4F3D-95E6-9C379AF6BA94}"/>
          </ac:graphicFrameMkLst>
        </pc:graphicFrameChg>
      </pc:sldChg>
      <pc:sldChg chg="addSp delSp modSp new mod ord modTransition chgLayout">
        <pc:chgData name="Camila Sierra" userId="2539b6bb0e58f8da" providerId="LiveId" clId="{C89AA7AA-D0C4-4C55-99ED-898EAD47F733}" dt="2020-09-17T19:14:39.682" v="3361"/>
        <pc:sldMkLst>
          <pc:docMk/>
          <pc:sldMk cId="4132721105" sldId="668"/>
        </pc:sldMkLst>
        <pc:spChg chg="del">
          <ac:chgData name="Camila Sierra" userId="2539b6bb0e58f8da" providerId="LiveId" clId="{C89AA7AA-D0C4-4C55-99ED-898EAD47F733}" dt="2020-09-15T23:23:06.921" v="1636" actId="478"/>
          <ac:spMkLst>
            <pc:docMk/>
            <pc:sldMk cId="4132721105" sldId="668"/>
            <ac:spMk id="2" creationId="{F9EBCB3F-D026-4E09-8029-EB259457DA53}"/>
          </ac:spMkLst>
        </pc:spChg>
        <pc:spChg chg="del">
          <ac:chgData name="Camila Sierra" userId="2539b6bb0e58f8da" providerId="LiveId" clId="{C89AA7AA-D0C4-4C55-99ED-898EAD47F733}" dt="2020-09-15T23:23:10.089" v="1637" actId="478"/>
          <ac:spMkLst>
            <pc:docMk/>
            <pc:sldMk cId="4132721105" sldId="668"/>
            <ac:spMk id="3" creationId="{C9778804-4E2B-4FBF-8B19-CE805D6511EE}"/>
          </ac:spMkLst>
        </pc:spChg>
        <pc:spChg chg="add mod">
          <ac:chgData name="Camila Sierra" userId="2539b6bb0e58f8da" providerId="LiveId" clId="{C89AA7AA-D0C4-4C55-99ED-898EAD47F733}" dt="2020-09-16T15:14:18.213" v="2015" actId="1076"/>
          <ac:spMkLst>
            <pc:docMk/>
            <pc:sldMk cId="4132721105" sldId="668"/>
            <ac:spMk id="4" creationId="{0A3F79A4-9604-4311-A838-337E3AD375EA}"/>
          </ac:spMkLst>
        </pc:spChg>
        <pc:spChg chg="add mod">
          <ac:chgData name="Camila Sierra" userId="2539b6bb0e58f8da" providerId="LiveId" clId="{C89AA7AA-D0C4-4C55-99ED-898EAD47F733}" dt="2020-09-15T23:35:05.856" v="1699" actId="6549"/>
          <ac:spMkLst>
            <pc:docMk/>
            <pc:sldMk cId="4132721105" sldId="668"/>
            <ac:spMk id="5" creationId="{EDFDF1E2-9E4A-4BF7-B069-B963165F65D7}"/>
          </ac:spMkLst>
        </pc:spChg>
        <pc:spChg chg="mod">
          <ac:chgData name="Camila Sierra" userId="2539b6bb0e58f8da" providerId="LiveId" clId="{C89AA7AA-D0C4-4C55-99ED-898EAD47F733}" dt="2020-09-16T07:04:57.847" v="1907" actId="14100"/>
          <ac:spMkLst>
            <pc:docMk/>
            <pc:sldMk cId="4132721105" sldId="668"/>
            <ac:spMk id="99" creationId="{00000000-0000-0000-0000-000000000000}"/>
          </ac:spMkLst>
        </pc:spChg>
        <pc:picChg chg="mod">
          <ac:chgData name="Camila Sierra" userId="2539b6bb0e58f8da" providerId="LiveId" clId="{C89AA7AA-D0C4-4C55-99ED-898EAD47F733}" dt="2020-09-16T15:14:26.661" v="2021" actId="688"/>
          <ac:picMkLst>
            <pc:docMk/>
            <pc:sldMk cId="4132721105" sldId="668"/>
            <ac:picMk id="2052" creationId="{00000000-0000-0000-0000-000000000000}"/>
          </ac:picMkLst>
        </pc:picChg>
      </pc:sldChg>
      <pc:sldChg chg="addSp delSp modSp new mod ord modTransition">
        <pc:chgData name="Camila Sierra" userId="2539b6bb0e58f8da" providerId="LiveId" clId="{C89AA7AA-D0C4-4C55-99ED-898EAD47F733}" dt="2020-09-17T19:14:39.682" v="3361"/>
        <pc:sldMkLst>
          <pc:docMk/>
          <pc:sldMk cId="4144778982" sldId="669"/>
        </pc:sldMkLst>
        <pc:spChg chg="del">
          <ac:chgData name="Camila Sierra" userId="2539b6bb0e58f8da" providerId="LiveId" clId="{C89AA7AA-D0C4-4C55-99ED-898EAD47F733}" dt="2020-09-16T21:16:24.705" v="2375" actId="478"/>
          <ac:spMkLst>
            <pc:docMk/>
            <pc:sldMk cId="4144778982" sldId="669"/>
            <ac:spMk id="2" creationId="{1045BE90-245B-4699-8CC5-8727286C033B}"/>
          </ac:spMkLst>
        </pc:spChg>
        <pc:spChg chg="del">
          <ac:chgData name="Camila Sierra" userId="2539b6bb0e58f8da" providerId="LiveId" clId="{C89AA7AA-D0C4-4C55-99ED-898EAD47F733}" dt="2020-09-16T21:16:25.833" v="2376" actId="478"/>
          <ac:spMkLst>
            <pc:docMk/>
            <pc:sldMk cId="4144778982" sldId="669"/>
            <ac:spMk id="3" creationId="{C48667AE-1548-467F-BDE5-A917D1A9FB0A}"/>
          </ac:spMkLst>
        </pc:spChg>
        <pc:spChg chg="mod">
          <ac:chgData name="Camila Sierra" userId="2539b6bb0e58f8da" providerId="LiveId" clId="{C89AA7AA-D0C4-4C55-99ED-898EAD47F733}" dt="2020-09-16T23:36:32.447" v="3129" actId="207"/>
          <ac:spMkLst>
            <pc:docMk/>
            <pc:sldMk cId="4144778982" sldId="669"/>
            <ac:spMk id="13" creationId="{8C30F2EF-628E-44E2-A1D2-B0CE1F0A5739}"/>
          </ac:spMkLst>
        </pc:spChg>
        <pc:spChg chg="mod">
          <ac:chgData name="Camila Sierra" userId="2539b6bb0e58f8da" providerId="LiveId" clId="{C89AA7AA-D0C4-4C55-99ED-898EAD47F733}" dt="2020-09-16T23:36:17.347" v="3127" actId="122"/>
          <ac:spMkLst>
            <pc:docMk/>
            <pc:sldMk cId="4144778982" sldId="669"/>
            <ac:spMk id="14" creationId="{CB2669DC-E8BE-4225-833C-280809F2EAF4}"/>
          </ac:spMkLst>
        </pc:spChg>
        <pc:grpChg chg="add mod">
          <ac:chgData name="Camila Sierra" userId="2539b6bb0e58f8da" providerId="LiveId" clId="{C89AA7AA-D0C4-4C55-99ED-898EAD47F733}" dt="2020-09-16T23:40:37.204" v="3185" actId="1076"/>
          <ac:grpSpMkLst>
            <pc:docMk/>
            <pc:sldMk cId="4144778982" sldId="669"/>
            <ac:grpSpMk id="12" creationId="{CFCCBC57-E90A-458E-8473-BBBC4FB82965}"/>
          </ac:grpSpMkLst>
        </pc:grpChg>
        <pc:graphicFrameChg chg="add del mod modGraphic">
          <ac:chgData name="Camila Sierra" userId="2539b6bb0e58f8da" providerId="LiveId" clId="{C89AA7AA-D0C4-4C55-99ED-898EAD47F733}" dt="2020-09-16T21:17:49.019" v="2388"/>
          <ac:graphicFrameMkLst>
            <pc:docMk/>
            <pc:sldMk cId="4144778982" sldId="669"/>
            <ac:graphicFrameMk id="6" creationId="{835FDFA3-9709-4FFA-9279-90E155D24E30}"/>
          </ac:graphicFrameMkLst>
        </pc:graphicFrameChg>
        <pc:picChg chg="add del mod">
          <ac:chgData name="Camila Sierra" userId="2539b6bb0e58f8da" providerId="LiveId" clId="{C89AA7AA-D0C4-4C55-99ED-898EAD47F733}" dt="2020-09-16T21:16:51.427" v="2378" actId="478"/>
          <ac:picMkLst>
            <pc:docMk/>
            <pc:sldMk cId="4144778982" sldId="669"/>
            <ac:picMk id="4" creationId="{F9051FD1-D633-4DD7-91D6-497E161D9BC0}"/>
          </ac:picMkLst>
        </pc:picChg>
        <pc:picChg chg="add del mod">
          <ac:chgData name="Camila Sierra" userId="2539b6bb0e58f8da" providerId="LiveId" clId="{C89AA7AA-D0C4-4C55-99ED-898EAD47F733}" dt="2020-09-16T21:17:40.401" v="2384" actId="478"/>
          <ac:picMkLst>
            <pc:docMk/>
            <pc:sldMk cId="4144778982" sldId="669"/>
            <ac:picMk id="5" creationId="{9AED7CDC-1AEC-4203-8430-DECB44390ACE}"/>
          </ac:picMkLst>
        </pc:picChg>
        <pc:picChg chg="add mod modCrop">
          <ac:chgData name="Camila Sierra" userId="2539b6bb0e58f8da" providerId="LiveId" clId="{C89AA7AA-D0C4-4C55-99ED-898EAD47F733}" dt="2020-09-16T23:40:35.404" v="3184" actId="14100"/>
          <ac:picMkLst>
            <pc:docMk/>
            <pc:sldMk cId="4144778982" sldId="669"/>
            <ac:picMk id="7" creationId="{D204C7CB-B6B0-453D-BA75-2F1D91AD4C93}"/>
          </ac:picMkLst>
        </pc:picChg>
        <pc:picChg chg="add del mod">
          <ac:chgData name="Camila Sierra" userId="2539b6bb0e58f8da" providerId="LiveId" clId="{C89AA7AA-D0C4-4C55-99ED-898EAD47F733}" dt="2020-09-16T21:19:01.251" v="2397" actId="478"/>
          <ac:picMkLst>
            <pc:docMk/>
            <pc:sldMk cId="4144778982" sldId="669"/>
            <ac:picMk id="8" creationId="{0B0764A0-70F8-4F0E-89A3-65CB7EF42B20}"/>
          </ac:picMkLst>
        </pc:picChg>
        <pc:picChg chg="add del mod modCrop">
          <ac:chgData name="Camila Sierra" userId="2539b6bb0e58f8da" providerId="LiveId" clId="{C89AA7AA-D0C4-4C55-99ED-898EAD47F733}" dt="2020-09-16T23:39:54.965" v="3163" actId="21"/>
          <ac:picMkLst>
            <pc:docMk/>
            <pc:sldMk cId="4144778982" sldId="669"/>
            <ac:picMk id="9" creationId="{F54D40A3-CAB5-4BE4-A794-81C82CB4F3F4}"/>
          </ac:picMkLst>
        </pc:picChg>
        <pc:cxnChg chg="add del mod">
          <ac:chgData name="Camila Sierra" userId="2539b6bb0e58f8da" providerId="LiveId" clId="{C89AA7AA-D0C4-4C55-99ED-898EAD47F733}" dt="2020-09-16T21:20:20.363" v="2410" actId="478"/>
          <ac:cxnSpMkLst>
            <pc:docMk/>
            <pc:sldMk cId="4144778982" sldId="669"/>
            <ac:cxnSpMk id="11" creationId="{D5D1B3A5-B718-4715-950E-67BFD52503BF}"/>
          </ac:cxnSpMkLst>
        </pc:cxnChg>
      </pc:sldChg>
      <pc:sldChg chg="addSp delSp modSp new mod modTransition">
        <pc:chgData name="Camila Sierra" userId="2539b6bb0e58f8da" providerId="LiveId" clId="{C89AA7AA-D0C4-4C55-99ED-898EAD47F733}" dt="2020-09-17T19:14:39.682" v="3361"/>
        <pc:sldMkLst>
          <pc:docMk/>
          <pc:sldMk cId="754915225" sldId="670"/>
        </pc:sldMkLst>
        <pc:spChg chg="del">
          <ac:chgData name="Camila Sierra" userId="2539b6bb0e58f8da" providerId="LiveId" clId="{C89AA7AA-D0C4-4C55-99ED-898EAD47F733}" dt="2020-09-16T23:07:03.667" v="2943" actId="478"/>
          <ac:spMkLst>
            <pc:docMk/>
            <pc:sldMk cId="754915225" sldId="670"/>
            <ac:spMk id="2" creationId="{ECACE2D3-B639-4E3D-B347-804FD4A3A99C}"/>
          </ac:spMkLst>
        </pc:spChg>
        <pc:spChg chg="del">
          <ac:chgData name="Camila Sierra" userId="2539b6bb0e58f8da" providerId="LiveId" clId="{C89AA7AA-D0C4-4C55-99ED-898EAD47F733}" dt="2020-09-16T23:07:02.338" v="2942" actId="478"/>
          <ac:spMkLst>
            <pc:docMk/>
            <pc:sldMk cId="754915225" sldId="670"/>
            <ac:spMk id="3" creationId="{378D3E98-1945-4328-8FE1-2EC6AF683782}"/>
          </ac:spMkLst>
        </pc:spChg>
        <pc:spChg chg="mod">
          <ac:chgData name="Camila Sierra" userId="2539b6bb0e58f8da" providerId="LiveId" clId="{C89AA7AA-D0C4-4C55-99ED-898EAD47F733}" dt="2020-09-16T23:31:12.943" v="3085" actId="2710"/>
          <ac:spMkLst>
            <pc:docMk/>
            <pc:sldMk cId="754915225" sldId="670"/>
            <ac:spMk id="5" creationId="{D0298605-38DD-4AAF-8A15-16386E9DF4F5}"/>
          </ac:spMkLst>
        </pc:spChg>
        <pc:spChg chg="mod">
          <ac:chgData name="Camila Sierra" userId="2539b6bb0e58f8da" providerId="LiveId" clId="{C89AA7AA-D0C4-4C55-99ED-898EAD47F733}" dt="2020-09-16T23:31:12.943" v="3085" actId="2710"/>
          <ac:spMkLst>
            <pc:docMk/>
            <pc:sldMk cId="754915225" sldId="670"/>
            <ac:spMk id="6" creationId="{0C73C52B-71BE-4C21-AA88-BD5D45C58F59}"/>
          </ac:spMkLst>
        </pc:spChg>
        <pc:spChg chg="add mod">
          <ac:chgData name="Camila Sierra" userId="2539b6bb0e58f8da" providerId="LiveId" clId="{C89AA7AA-D0C4-4C55-99ED-898EAD47F733}" dt="2020-09-16T23:07:40.284" v="3028" actId="1036"/>
          <ac:spMkLst>
            <pc:docMk/>
            <pc:sldMk cId="754915225" sldId="670"/>
            <ac:spMk id="7" creationId="{8A715503-AF9D-41E9-B3D5-F0F2FB8FD8B3}"/>
          </ac:spMkLst>
        </pc:spChg>
        <pc:spChg chg="add mod">
          <ac:chgData name="Camila Sierra" userId="2539b6bb0e58f8da" providerId="LiveId" clId="{C89AA7AA-D0C4-4C55-99ED-898EAD47F733}" dt="2020-09-16T23:07:40.284" v="3028" actId="1036"/>
          <ac:spMkLst>
            <pc:docMk/>
            <pc:sldMk cId="754915225" sldId="670"/>
            <ac:spMk id="8" creationId="{F4BB491D-FAFC-437D-BB9B-101D543CBDCB}"/>
          </ac:spMkLst>
        </pc:spChg>
        <pc:spChg chg="add mod">
          <ac:chgData name="Camila Sierra" userId="2539b6bb0e58f8da" providerId="LiveId" clId="{C89AA7AA-D0C4-4C55-99ED-898EAD47F733}" dt="2020-09-16T23:07:40.284" v="3028" actId="1036"/>
          <ac:spMkLst>
            <pc:docMk/>
            <pc:sldMk cId="754915225" sldId="670"/>
            <ac:spMk id="9" creationId="{38FA6EE6-785A-49E4-B35F-3FF7A432F9BB}"/>
          </ac:spMkLst>
        </pc:spChg>
        <pc:spChg chg="add mod">
          <ac:chgData name="Camila Sierra" userId="2539b6bb0e58f8da" providerId="LiveId" clId="{C89AA7AA-D0C4-4C55-99ED-898EAD47F733}" dt="2020-09-16T23:07:40.284" v="3028" actId="1036"/>
          <ac:spMkLst>
            <pc:docMk/>
            <pc:sldMk cId="754915225" sldId="670"/>
            <ac:spMk id="10" creationId="{E1F941C4-935D-4609-B94F-8D1BE535D780}"/>
          </ac:spMkLst>
        </pc:spChg>
        <pc:spChg chg="add mod">
          <ac:chgData name="Camila Sierra" userId="2539b6bb0e58f8da" providerId="LiveId" clId="{C89AA7AA-D0C4-4C55-99ED-898EAD47F733}" dt="2020-09-16T23:07:40.284" v="3028" actId="1036"/>
          <ac:spMkLst>
            <pc:docMk/>
            <pc:sldMk cId="754915225" sldId="670"/>
            <ac:spMk id="11" creationId="{A7C75466-F0E4-4357-9D80-6BCE8C78F8D8}"/>
          </ac:spMkLst>
        </pc:spChg>
        <pc:spChg chg="add mod">
          <ac:chgData name="Camila Sierra" userId="2539b6bb0e58f8da" providerId="LiveId" clId="{C89AA7AA-D0C4-4C55-99ED-898EAD47F733}" dt="2020-09-16T23:07:40.284" v="3028" actId="1036"/>
          <ac:spMkLst>
            <pc:docMk/>
            <pc:sldMk cId="754915225" sldId="670"/>
            <ac:spMk id="12" creationId="{9437BB74-E5AA-4B53-B95D-029E0DD3178B}"/>
          </ac:spMkLst>
        </pc:spChg>
        <pc:spChg chg="add mod">
          <ac:chgData name="Camila Sierra" userId="2539b6bb0e58f8da" providerId="LiveId" clId="{C89AA7AA-D0C4-4C55-99ED-898EAD47F733}" dt="2020-09-16T23:07:40.284" v="3028" actId="1036"/>
          <ac:spMkLst>
            <pc:docMk/>
            <pc:sldMk cId="754915225" sldId="670"/>
            <ac:spMk id="13" creationId="{1CBFDC95-A1BB-444F-B653-657E0B23C45F}"/>
          </ac:spMkLst>
        </pc:spChg>
        <pc:spChg chg="add mod">
          <ac:chgData name="Camila Sierra" userId="2539b6bb0e58f8da" providerId="LiveId" clId="{C89AA7AA-D0C4-4C55-99ED-898EAD47F733}" dt="2020-09-16T23:07:40.284" v="3028" actId="1036"/>
          <ac:spMkLst>
            <pc:docMk/>
            <pc:sldMk cId="754915225" sldId="670"/>
            <ac:spMk id="14" creationId="{A9C81804-AEAE-484C-B6E8-3690A4EC1136}"/>
          </ac:spMkLst>
        </pc:spChg>
        <pc:spChg chg="mod">
          <ac:chgData name="Camila Sierra" userId="2539b6bb0e58f8da" providerId="LiveId" clId="{C89AA7AA-D0C4-4C55-99ED-898EAD47F733}" dt="2020-09-16T23:07:18.473" v="2944"/>
          <ac:spMkLst>
            <pc:docMk/>
            <pc:sldMk cId="754915225" sldId="670"/>
            <ac:spMk id="17" creationId="{B40CE520-3488-4E29-BE89-4967E201EB08}"/>
          </ac:spMkLst>
        </pc:spChg>
        <pc:spChg chg="mod">
          <ac:chgData name="Camila Sierra" userId="2539b6bb0e58f8da" providerId="LiveId" clId="{C89AA7AA-D0C4-4C55-99ED-898EAD47F733}" dt="2020-09-16T23:07:18.473" v="2944"/>
          <ac:spMkLst>
            <pc:docMk/>
            <pc:sldMk cId="754915225" sldId="670"/>
            <ac:spMk id="18" creationId="{D01F1649-525D-4239-BFB5-57D815493F11}"/>
          </ac:spMkLst>
        </pc:spChg>
        <pc:spChg chg="mod">
          <ac:chgData name="Camila Sierra" userId="2539b6bb0e58f8da" providerId="LiveId" clId="{C89AA7AA-D0C4-4C55-99ED-898EAD47F733}" dt="2020-09-16T23:07:18.473" v="2944"/>
          <ac:spMkLst>
            <pc:docMk/>
            <pc:sldMk cId="754915225" sldId="670"/>
            <ac:spMk id="19" creationId="{DD463AF4-8A82-410A-A075-C8164B360B21}"/>
          </ac:spMkLst>
        </pc:spChg>
        <pc:spChg chg="mod">
          <ac:chgData name="Camila Sierra" userId="2539b6bb0e58f8da" providerId="LiveId" clId="{C89AA7AA-D0C4-4C55-99ED-898EAD47F733}" dt="2020-09-16T23:07:18.473" v="2944"/>
          <ac:spMkLst>
            <pc:docMk/>
            <pc:sldMk cId="754915225" sldId="670"/>
            <ac:spMk id="20" creationId="{0D3710BC-0891-4818-805E-C6F8E10DAE6B}"/>
          </ac:spMkLst>
        </pc:spChg>
        <pc:spChg chg="mod">
          <ac:chgData name="Camila Sierra" userId="2539b6bb0e58f8da" providerId="LiveId" clId="{C89AA7AA-D0C4-4C55-99ED-898EAD47F733}" dt="2020-09-16T23:07:18.473" v="2944"/>
          <ac:spMkLst>
            <pc:docMk/>
            <pc:sldMk cId="754915225" sldId="670"/>
            <ac:spMk id="21" creationId="{172E77C1-5AEE-420E-8274-4851C4241198}"/>
          </ac:spMkLst>
        </pc:spChg>
        <pc:spChg chg="mod">
          <ac:chgData name="Camila Sierra" userId="2539b6bb0e58f8da" providerId="LiveId" clId="{C89AA7AA-D0C4-4C55-99ED-898EAD47F733}" dt="2020-09-16T23:07:18.473" v="2944"/>
          <ac:spMkLst>
            <pc:docMk/>
            <pc:sldMk cId="754915225" sldId="670"/>
            <ac:spMk id="22" creationId="{6839B4CB-DF1E-4F03-B6B2-E0EF022DCAF6}"/>
          </ac:spMkLst>
        </pc:spChg>
        <pc:spChg chg="mod">
          <ac:chgData name="Camila Sierra" userId="2539b6bb0e58f8da" providerId="LiveId" clId="{C89AA7AA-D0C4-4C55-99ED-898EAD47F733}" dt="2020-09-16T23:07:18.473" v="2944"/>
          <ac:spMkLst>
            <pc:docMk/>
            <pc:sldMk cId="754915225" sldId="670"/>
            <ac:spMk id="23" creationId="{230078A3-50EE-46FA-850B-F3E33D6C8E96}"/>
          </ac:spMkLst>
        </pc:spChg>
        <pc:spChg chg="mod">
          <ac:chgData name="Camila Sierra" userId="2539b6bb0e58f8da" providerId="LiveId" clId="{C89AA7AA-D0C4-4C55-99ED-898EAD47F733}" dt="2020-09-16T23:07:18.473" v="2944"/>
          <ac:spMkLst>
            <pc:docMk/>
            <pc:sldMk cId="754915225" sldId="670"/>
            <ac:spMk id="24" creationId="{D2317076-EE1E-4573-B9CC-545EFDEAD4E9}"/>
          </ac:spMkLst>
        </pc:spChg>
        <pc:spChg chg="mod">
          <ac:chgData name="Camila Sierra" userId="2539b6bb0e58f8da" providerId="LiveId" clId="{C89AA7AA-D0C4-4C55-99ED-898EAD47F733}" dt="2020-09-16T23:07:18.473" v="2944"/>
          <ac:spMkLst>
            <pc:docMk/>
            <pc:sldMk cId="754915225" sldId="670"/>
            <ac:spMk id="25" creationId="{8DC3FBAD-B005-4EB8-A4F4-1FE52EE7903B}"/>
          </ac:spMkLst>
        </pc:spChg>
        <pc:spChg chg="mod">
          <ac:chgData name="Camila Sierra" userId="2539b6bb0e58f8da" providerId="LiveId" clId="{C89AA7AA-D0C4-4C55-99ED-898EAD47F733}" dt="2020-09-16T23:07:18.473" v="2944"/>
          <ac:spMkLst>
            <pc:docMk/>
            <pc:sldMk cId="754915225" sldId="670"/>
            <ac:spMk id="26" creationId="{4289E071-7334-4F7E-B80D-8835B9CCF66E}"/>
          </ac:spMkLst>
        </pc:spChg>
        <pc:spChg chg="mod">
          <ac:chgData name="Camila Sierra" userId="2539b6bb0e58f8da" providerId="LiveId" clId="{C89AA7AA-D0C4-4C55-99ED-898EAD47F733}" dt="2020-09-16T23:07:18.473" v="2944"/>
          <ac:spMkLst>
            <pc:docMk/>
            <pc:sldMk cId="754915225" sldId="670"/>
            <ac:spMk id="27" creationId="{796A430F-F756-4D99-B126-642621AE55B8}"/>
          </ac:spMkLst>
        </pc:spChg>
        <pc:spChg chg="mod">
          <ac:chgData name="Camila Sierra" userId="2539b6bb0e58f8da" providerId="LiveId" clId="{C89AA7AA-D0C4-4C55-99ED-898EAD47F733}" dt="2020-09-16T23:07:18.473" v="2944"/>
          <ac:spMkLst>
            <pc:docMk/>
            <pc:sldMk cId="754915225" sldId="670"/>
            <ac:spMk id="28" creationId="{8F31F42E-0AE9-4332-9753-F65F918BC6F7}"/>
          </ac:spMkLst>
        </pc:spChg>
        <pc:spChg chg="mod">
          <ac:chgData name="Camila Sierra" userId="2539b6bb0e58f8da" providerId="LiveId" clId="{C89AA7AA-D0C4-4C55-99ED-898EAD47F733}" dt="2020-09-16T23:07:18.473" v="2944"/>
          <ac:spMkLst>
            <pc:docMk/>
            <pc:sldMk cId="754915225" sldId="670"/>
            <ac:spMk id="29" creationId="{F3EBD17F-DD24-4CE5-A50A-573B72D76AD7}"/>
          </ac:spMkLst>
        </pc:spChg>
        <pc:spChg chg="mod">
          <ac:chgData name="Camila Sierra" userId="2539b6bb0e58f8da" providerId="LiveId" clId="{C89AA7AA-D0C4-4C55-99ED-898EAD47F733}" dt="2020-09-16T23:07:18.473" v="2944"/>
          <ac:spMkLst>
            <pc:docMk/>
            <pc:sldMk cId="754915225" sldId="670"/>
            <ac:spMk id="30" creationId="{E5AFE6C8-CBC5-40F0-A29C-1D0460D63C60}"/>
          </ac:spMkLst>
        </pc:spChg>
        <pc:spChg chg="mod">
          <ac:chgData name="Camila Sierra" userId="2539b6bb0e58f8da" providerId="LiveId" clId="{C89AA7AA-D0C4-4C55-99ED-898EAD47F733}" dt="2020-09-16T23:07:18.473" v="2944"/>
          <ac:spMkLst>
            <pc:docMk/>
            <pc:sldMk cId="754915225" sldId="670"/>
            <ac:spMk id="31" creationId="{7A5ED429-ED8A-41CC-A0AD-47B89129CF59}"/>
          </ac:spMkLst>
        </pc:spChg>
        <pc:spChg chg="mod">
          <ac:chgData name="Camila Sierra" userId="2539b6bb0e58f8da" providerId="LiveId" clId="{C89AA7AA-D0C4-4C55-99ED-898EAD47F733}" dt="2020-09-16T23:07:18.473" v="2944"/>
          <ac:spMkLst>
            <pc:docMk/>
            <pc:sldMk cId="754915225" sldId="670"/>
            <ac:spMk id="32" creationId="{6586A41A-F882-4667-B342-E409B17462AE}"/>
          </ac:spMkLst>
        </pc:spChg>
        <pc:spChg chg="mod">
          <ac:chgData name="Camila Sierra" userId="2539b6bb0e58f8da" providerId="LiveId" clId="{C89AA7AA-D0C4-4C55-99ED-898EAD47F733}" dt="2020-09-16T23:07:18.473" v="2944"/>
          <ac:spMkLst>
            <pc:docMk/>
            <pc:sldMk cId="754915225" sldId="670"/>
            <ac:spMk id="33" creationId="{1A76E0A1-5420-4306-8FE3-8DBD6321C735}"/>
          </ac:spMkLst>
        </pc:spChg>
        <pc:spChg chg="mod">
          <ac:chgData name="Camila Sierra" userId="2539b6bb0e58f8da" providerId="LiveId" clId="{C89AA7AA-D0C4-4C55-99ED-898EAD47F733}" dt="2020-09-16T23:07:18.473" v="2944"/>
          <ac:spMkLst>
            <pc:docMk/>
            <pc:sldMk cId="754915225" sldId="670"/>
            <ac:spMk id="34" creationId="{70333099-8D2C-42EF-824E-3774AB4760C1}"/>
          </ac:spMkLst>
        </pc:spChg>
        <pc:spChg chg="mod">
          <ac:chgData name="Camila Sierra" userId="2539b6bb0e58f8da" providerId="LiveId" clId="{C89AA7AA-D0C4-4C55-99ED-898EAD47F733}" dt="2020-09-16T23:07:18.473" v="2944"/>
          <ac:spMkLst>
            <pc:docMk/>
            <pc:sldMk cId="754915225" sldId="670"/>
            <ac:spMk id="35" creationId="{A52ACD29-CBB7-464A-845F-96857ECF5FFC}"/>
          </ac:spMkLst>
        </pc:spChg>
        <pc:spChg chg="mod">
          <ac:chgData name="Camila Sierra" userId="2539b6bb0e58f8da" providerId="LiveId" clId="{C89AA7AA-D0C4-4C55-99ED-898EAD47F733}" dt="2020-09-16T23:07:18.473" v="2944"/>
          <ac:spMkLst>
            <pc:docMk/>
            <pc:sldMk cId="754915225" sldId="670"/>
            <ac:spMk id="36" creationId="{4DE1AEA1-9876-4C5C-B653-31792A4A96ED}"/>
          </ac:spMkLst>
        </pc:spChg>
        <pc:spChg chg="mod">
          <ac:chgData name="Camila Sierra" userId="2539b6bb0e58f8da" providerId="LiveId" clId="{C89AA7AA-D0C4-4C55-99ED-898EAD47F733}" dt="2020-09-16T23:07:18.473" v="2944"/>
          <ac:spMkLst>
            <pc:docMk/>
            <pc:sldMk cId="754915225" sldId="670"/>
            <ac:spMk id="37" creationId="{832CE73B-73A7-43DC-B066-BD219FF3950C}"/>
          </ac:spMkLst>
        </pc:spChg>
        <pc:spChg chg="mod">
          <ac:chgData name="Camila Sierra" userId="2539b6bb0e58f8da" providerId="LiveId" clId="{C89AA7AA-D0C4-4C55-99ED-898EAD47F733}" dt="2020-09-16T23:07:18.473" v="2944"/>
          <ac:spMkLst>
            <pc:docMk/>
            <pc:sldMk cId="754915225" sldId="670"/>
            <ac:spMk id="38" creationId="{C3B30B12-9519-4935-B315-E7E818AE0D1E}"/>
          </ac:spMkLst>
        </pc:spChg>
        <pc:spChg chg="mod">
          <ac:chgData name="Camila Sierra" userId="2539b6bb0e58f8da" providerId="LiveId" clId="{C89AA7AA-D0C4-4C55-99ED-898EAD47F733}" dt="2020-09-16T23:07:18.473" v="2944"/>
          <ac:spMkLst>
            <pc:docMk/>
            <pc:sldMk cId="754915225" sldId="670"/>
            <ac:spMk id="39" creationId="{02FEAE63-4D6F-43F7-8087-56191B6A769C}"/>
          </ac:spMkLst>
        </pc:spChg>
        <pc:spChg chg="mod">
          <ac:chgData name="Camila Sierra" userId="2539b6bb0e58f8da" providerId="LiveId" clId="{C89AA7AA-D0C4-4C55-99ED-898EAD47F733}" dt="2020-09-16T23:07:18.473" v="2944"/>
          <ac:spMkLst>
            <pc:docMk/>
            <pc:sldMk cId="754915225" sldId="670"/>
            <ac:spMk id="40" creationId="{AC1B1134-5BA1-4BCF-A932-933AFBDE04BE}"/>
          </ac:spMkLst>
        </pc:spChg>
        <pc:spChg chg="mod">
          <ac:chgData name="Camila Sierra" userId="2539b6bb0e58f8da" providerId="LiveId" clId="{C89AA7AA-D0C4-4C55-99ED-898EAD47F733}" dt="2020-09-16T23:07:18.473" v="2944"/>
          <ac:spMkLst>
            <pc:docMk/>
            <pc:sldMk cId="754915225" sldId="670"/>
            <ac:spMk id="41" creationId="{7810A039-8295-4991-8EBB-ECDAA54FFD69}"/>
          </ac:spMkLst>
        </pc:spChg>
        <pc:spChg chg="mod">
          <ac:chgData name="Camila Sierra" userId="2539b6bb0e58f8da" providerId="LiveId" clId="{C89AA7AA-D0C4-4C55-99ED-898EAD47F733}" dt="2020-09-16T23:07:18.473" v="2944"/>
          <ac:spMkLst>
            <pc:docMk/>
            <pc:sldMk cId="754915225" sldId="670"/>
            <ac:spMk id="42" creationId="{D3767DEB-6FEB-4FEF-A425-61AC8EADDC8F}"/>
          </ac:spMkLst>
        </pc:spChg>
        <pc:spChg chg="mod">
          <ac:chgData name="Camila Sierra" userId="2539b6bb0e58f8da" providerId="LiveId" clId="{C89AA7AA-D0C4-4C55-99ED-898EAD47F733}" dt="2020-09-16T23:07:18.473" v="2944"/>
          <ac:spMkLst>
            <pc:docMk/>
            <pc:sldMk cId="754915225" sldId="670"/>
            <ac:spMk id="43" creationId="{40992497-009A-4BD2-928B-BF6B3D2E7FA1}"/>
          </ac:spMkLst>
        </pc:spChg>
        <pc:spChg chg="mod">
          <ac:chgData name="Camila Sierra" userId="2539b6bb0e58f8da" providerId="LiveId" clId="{C89AA7AA-D0C4-4C55-99ED-898EAD47F733}" dt="2020-09-16T23:07:18.473" v="2944"/>
          <ac:spMkLst>
            <pc:docMk/>
            <pc:sldMk cId="754915225" sldId="670"/>
            <ac:spMk id="44" creationId="{44F7D4DB-2E7C-4FFD-BBDA-7D8E9DFDDA2D}"/>
          </ac:spMkLst>
        </pc:spChg>
        <pc:spChg chg="mod">
          <ac:chgData name="Camila Sierra" userId="2539b6bb0e58f8da" providerId="LiveId" clId="{C89AA7AA-D0C4-4C55-99ED-898EAD47F733}" dt="2020-09-16T23:07:18.473" v="2944"/>
          <ac:spMkLst>
            <pc:docMk/>
            <pc:sldMk cId="754915225" sldId="670"/>
            <ac:spMk id="45" creationId="{2AF48138-5269-4A8D-9D80-A5857DA022CB}"/>
          </ac:spMkLst>
        </pc:spChg>
        <pc:spChg chg="mod">
          <ac:chgData name="Camila Sierra" userId="2539b6bb0e58f8da" providerId="LiveId" clId="{C89AA7AA-D0C4-4C55-99ED-898EAD47F733}" dt="2020-09-16T23:07:18.473" v="2944"/>
          <ac:spMkLst>
            <pc:docMk/>
            <pc:sldMk cId="754915225" sldId="670"/>
            <ac:spMk id="46" creationId="{44C5E3BA-E46F-4421-99AA-60C2A9E59CFB}"/>
          </ac:spMkLst>
        </pc:spChg>
        <pc:spChg chg="mod">
          <ac:chgData name="Camila Sierra" userId="2539b6bb0e58f8da" providerId="LiveId" clId="{C89AA7AA-D0C4-4C55-99ED-898EAD47F733}" dt="2020-09-16T23:07:18.473" v="2944"/>
          <ac:spMkLst>
            <pc:docMk/>
            <pc:sldMk cId="754915225" sldId="670"/>
            <ac:spMk id="47" creationId="{C2FC7CBD-C406-4D31-AAAE-3991A2A18F3D}"/>
          </ac:spMkLst>
        </pc:spChg>
        <pc:spChg chg="mod">
          <ac:chgData name="Camila Sierra" userId="2539b6bb0e58f8da" providerId="LiveId" clId="{C89AA7AA-D0C4-4C55-99ED-898EAD47F733}" dt="2020-09-16T23:07:18.473" v="2944"/>
          <ac:spMkLst>
            <pc:docMk/>
            <pc:sldMk cId="754915225" sldId="670"/>
            <ac:spMk id="48" creationId="{B4F27994-21F8-4040-B2A5-38F397958649}"/>
          </ac:spMkLst>
        </pc:spChg>
        <pc:spChg chg="mod">
          <ac:chgData name="Camila Sierra" userId="2539b6bb0e58f8da" providerId="LiveId" clId="{C89AA7AA-D0C4-4C55-99ED-898EAD47F733}" dt="2020-09-16T23:07:18.473" v="2944"/>
          <ac:spMkLst>
            <pc:docMk/>
            <pc:sldMk cId="754915225" sldId="670"/>
            <ac:spMk id="49" creationId="{7FC089F1-6473-4315-986B-8E5630E5E48F}"/>
          </ac:spMkLst>
        </pc:spChg>
        <pc:spChg chg="mod">
          <ac:chgData name="Camila Sierra" userId="2539b6bb0e58f8da" providerId="LiveId" clId="{C89AA7AA-D0C4-4C55-99ED-898EAD47F733}" dt="2020-09-16T23:07:18.473" v="2944"/>
          <ac:spMkLst>
            <pc:docMk/>
            <pc:sldMk cId="754915225" sldId="670"/>
            <ac:spMk id="50" creationId="{D561A159-8DB6-479A-8F29-B0A483A96D66}"/>
          </ac:spMkLst>
        </pc:spChg>
        <pc:spChg chg="mod">
          <ac:chgData name="Camila Sierra" userId="2539b6bb0e58f8da" providerId="LiveId" clId="{C89AA7AA-D0C4-4C55-99ED-898EAD47F733}" dt="2020-09-16T23:07:18.473" v="2944"/>
          <ac:spMkLst>
            <pc:docMk/>
            <pc:sldMk cId="754915225" sldId="670"/>
            <ac:spMk id="51" creationId="{1CA2942D-8782-4E83-8F56-2AE55350E891}"/>
          </ac:spMkLst>
        </pc:spChg>
        <pc:spChg chg="mod">
          <ac:chgData name="Camila Sierra" userId="2539b6bb0e58f8da" providerId="LiveId" clId="{C89AA7AA-D0C4-4C55-99ED-898EAD47F733}" dt="2020-09-16T23:07:18.473" v="2944"/>
          <ac:spMkLst>
            <pc:docMk/>
            <pc:sldMk cId="754915225" sldId="670"/>
            <ac:spMk id="52" creationId="{51C80662-5297-4049-A5A7-131DF9C11130}"/>
          </ac:spMkLst>
        </pc:spChg>
        <pc:spChg chg="mod">
          <ac:chgData name="Camila Sierra" userId="2539b6bb0e58f8da" providerId="LiveId" clId="{C89AA7AA-D0C4-4C55-99ED-898EAD47F733}" dt="2020-09-16T23:07:18.473" v="2944"/>
          <ac:spMkLst>
            <pc:docMk/>
            <pc:sldMk cId="754915225" sldId="670"/>
            <ac:spMk id="53" creationId="{06523DB9-0119-4351-9403-6C704C4FE132}"/>
          </ac:spMkLst>
        </pc:spChg>
        <pc:spChg chg="mod">
          <ac:chgData name="Camila Sierra" userId="2539b6bb0e58f8da" providerId="LiveId" clId="{C89AA7AA-D0C4-4C55-99ED-898EAD47F733}" dt="2020-09-16T23:07:18.473" v="2944"/>
          <ac:spMkLst>
            <pc:docMk/>
            <pc:sldMk cId="754915225" sldId="670"/>
            <ac:spMk id="54" creationId="{ADDB7045-1AE9-4E30-AA69-00C9B7F44B01}"/>
          </ac:spMkLst>
        </pc:spChg>
        <pc:spChg chg="mod">
          <ac:chgData name="Camila Sierra" userId="2539b6bb0e58f8da" providerId="LiveId" clId="{C89AA7AA-D0C4-4C55-99ED-898EAD47F733}" dt="2020-09-16T23:07:18.473" v="2944"/>
          <ac:spMkLst>
            <pc:docMk/>
            <pc:sldMk cId="754915225" sldId="670"/>
            <ac:spMk id="55" creationId="{3A68C653-63BD-4F1D-AD68-10D327268A22}"/>
          </ac:spMkLst>
        </pc:spChg>
        <pc:spChg chg="mod">
          <ac:chgData name="Camila Sierra" userId="2539b6bb0e58f8da" providerId="LiveId" clId="{C89AA7AA-D0C4-4C55-99ED-898EAD47F733}" dt="2020-09-16T23:07:18.473" v="2944"/>
          <ac:spMkLst>
            <pc:docMk/>
            <pc:sldMk cId="754915225" sldId="670"/>
            <ac:spMk id="57" creationId="{BEB6F505-D402-4099-971E-495D0A074670}"/>
          </ac:spMkLst>
        </pc:spChg>
        <pc:spChg chg="mod">
          <ac:chgData name="Camila Sierra" userId="2539b6bb0e58f8da" providerId="LiveId" clId="{C89AA7AA-D0C4-4C55-99ED-898EAD47F733}" dt="2020-09-16T23:07:18.473" v="2944"/>
          <ac:spMkLst>
            <pc:docMk/>
            <pc:sldMk cId="754915225" sldId="670"/>
            <ac:spMk id="58" creationId="{EB1A9459-8032-4320-A77C-F885074B65ED}"/>
          </ac:spMkLst>
        </pc:spChg>
        <pc:spChg chg="mod">
          <ac:chgData name="Camila Sierra" userId="2539b6bb0e58f8da" providerId="LiveId" clId="{C89AA7AA-D0C4-4C55-99ED-898EAD47F733}" dt="2020-09-16T23:07:18.473" v="2944"/>
          <ac:spMkLst>
            <pc:docMk/>
            <pc:sldMk cId="754915225" sldId="670"/>
            <ac:spMk id="59" creationId="{EF6B8F59-0012-4A32-81BA-C6F79F255FB1}"/>
          </ac:spMkLst>
        </pc:spChg>
        <pc:spChg chg="mod">
          <ac:chgData name="Camila Sierra" userId="2539b6bb0e58f8da" providerId="LiveId" clId="{C89AA7AA-D0C4-4C55-99ED-898EAD47F733}" dt="2020-09-16T23:07:18.473" v="2944"/>
          <ac:spMkLst>
            <pc:docMk/>
            <pc:sldMk cId="754915225" sldId="670"/>
            <ac:spMk id="60" creationId="{DF756303-E1B4-4A69-8BBB-1F6A8364314A}"/>
          </ac:spMkLst>
        </pc:spChg>
        <pc:spChg chg="mod">
          <ac:chgData name="Camila Sierra" userId="2539b6bb0e58f8da" providerId="LiveId" clId="{C89AA7AA-D0C4-4C55-99ED-898EAD47F733}" dt="2020-09-16T23:07:18.473" v="2944"/>
          <ac:spMkLst>
            <pc:docMk/>
            <pc:sldMk cId="754915225" sldId="670"/>
            <ac:spMk id="61" creationId="{34E00241-8D40-4FD1-A509-AC6005D620C7}"/>
          </ac:spMkLst>
        </pc:spChg>
        <pc:spChg chg="mod">
          <ac:chgData name="Camila Sierra" userId="2539b6bb0e58f8da" providerId="LiveId" clId="{C89AA7AA-D0C4-4C55-99ED-898EAD47F733}" dt="2020-09-16T23:07:18.473" v="2944"/>
          <ac:spMkLst>
            <pc:docMk/>
            <pc:sldMk cId="754915225" sldId="670"/>
            <ac:spMk id="62" creationId="{47DDEB37-275E-4901-AF9C-1A1D0DAA2312}"/>
          </ac:spMkLst>
        </pc:spChg>
        <pc:spChg chg="mod">
          <ac:chgData name="Camila Sierra" userId="2539b6bb0e58f8da" providerId="LiveId" clId="{C89AA7AA-D0C4-4C55-99ED-898EAD47F733}" dt="2020-09-16T23:07:18.473" v="2944"/>
          <ac:spMkLst>
            <pc:docMk/>
            <pc:sldMk cId="754915225" sldId="670"/>
            <ac:spMk id="63" creationId="{274203AA-28C6-4D4C-A670-AE537FBB3478}"/>
          </ac:spMkLst>
        </pc:spChg>
        <pc:spChg chg="mod">
          <ac:chgData name="Camila Sierra" userId="2539b6bb0e58f8da" providerId="LiveId" clId="{C89AA7AA-D0C4-4C55-99ED-898EAD47F733}" dt="2020-09-16T23:07:18.473" v="2944"/>
          <ac:spMkLst>
            <pc:docMk/>
            <pc:sldMk cId="754915225" sldId="670"/>
            <ac:spMk id="64" creationId="{1E95389C-B54C-476D-9D18-115A3BB4113E}"/>
          </ac:spMkLst>
        </pc:spChg>
        <pc:spChg chg="mod">
          <ac:chgData name="Camila Sierra" userId="2539b6bb0e58f8da" providerId="LiveId" clId="{C89AA7AA-D0C4-4C55-99ED-898EAD47F733}" dt="2020-09-16T23:07:18.473" v="2944"/>
          <ac:spMkLst>
            <pc:docMk/>
            <pc:sldMk cId="754915225" sldId="670"/>
            <ac:spMk id="65" creationId="{8B1397D4-1676-421E-A55F-BE4FEC6C8644}"/>
          </ac:spMkLst>
        </pc:spChg>
        <pc:spChg chg="mod">
          <ac:chgData name="Camila Sierra" userId="2539b6bb0e58f8da" providerId="LiveId" clId="{C89AA7AA-D0C4-4C55-99ED-898EAD47F733}" dt="2020-09-16T23:07:18.473" v="2944"/>
          <ac:spMkLst>
            <pc:docMk/>
            <pc:sldMk cId="754915225" sldId="670"/>
            <ac:spMk id="66" creationId="{C1C9B315-A730-4163-818F-6745C61E7FD4}"/>
          </ac:spMkLst>
        </pc:spChg>
        <pc:spChg chg="mod">
          <ac:chgData name="Camila Sierra" userId="2539b6bb0e58f8da" providerId="LiveId" clId="{C89AA7AA-D0C4-4C55-99ED-898EAD47F733}" dt="2020-09-16T23:07:18.473" v="2944"/>
          <ac:spMkLst>
            <pc:docMk/>
            <pc:sldMk cId="754915225" sldId="670"/>
            <ac:spMk id="67" creationId="{61EBD1B1-884D-4BDE-905F-E44611B0386E}"/>
          </ac:spMkLst>
        </pc:spChg>
        <pc:spChg chg="mod">
          <ac:chgData name="Camila Sierra" userId="2539b6bb0e58f8da" providerId="LiveId" clId="{C89AA7AA-D0C4-4C55-99ED-898EAD47F733}" dt="2020-09-16T23:07:18.473" v="2944"/>
          <ac:spMkLst>
            <pc:docMk/>
            <pc:sldMk cId="754915225" sldId="670"/>
            <ac:spMk id="68" creationId="{443E19FB-5E8D-4585-A976-396540996E3C}"/>
          </ac:spMkLst>
        </pc:spChg>
        <pc:spChg chg="mod">
          <ac:chgData name="Camila Sierra" userId="2539b6bb0e58f8da" providerId="LiveId" clId="{C89AA7AA-D0C4-4C55-99ED-898EAD47F733}" dt="2020-09-16T23:07:18.473" v="2944"/>
          <ac:spMkLst>
            <pc:docMk/>
            <pc:sldMk cId="754915225" sldId="670"/>
            <ac:spMk id="69" creationId="{E86F1ADA-7CFD-4FE8-A463-361E9F603785}"/>
          </ac:spMkLst>
        </pc:spChg>
        <pc:spChg chg="mod">
          <ac:chgData name="Camila Sierra" userId="2539b6bb0e58f8da" providerId="LiveId" clId="{C89AA7AA-D0C4-4C55-99ED-898EAD47F733}" dt="2020-09-16T23:07:18.473" v="2944"/>
          <ac:spMkLst>
            <pc:docMk/>
            <pc:sldMk cId="754915225" sldId="670"/>
            <ac:spMk id="71" creationId="{33E6F71C-C0A3-4976-BC42-4EBB5B958CDB}"/>
          </ac:spMkLst>
        </pc:spChg>
        <pc:spChg chg="mod">
          <ac:chgData name="Camila Sierra" userId="2539b6bb0e58f8da" providerId="LiveId" clId="{C89AA7AA-D0C4-4C55-99ED-898EAD47F733}" dt="2020-09-16T23:07:18.473" v="2944"/>
          <ac:spMkLst>
            <pc:docMk/>
            <pc:sldMk cId="754915225" sldId="670"/>
            <ac:spMk id="72" creationId="{C09707D4-BB77-4AA9-B8A2-FBE52B1A8760}"/>
          </ac:spMkLst>
        </pc:spChg>
        <pc:spChg chg="mod">
          <ac:chgData name="Camila Sierra" userId="2539b6bb0e58f8da" providerId="LiveId" clId="{C89AA7AA-D0C4-4C55-99ED-898EAD47F733}" dt="2020-09-16T23:07:18.473" v="2944"/>
          <ac:spMkLst>
            <pc:docMk/>
            <pc:sldMk cId="754915225" sldId="670"/>
            <ac:spMk id="73" creationId="{9A6573E7-1627-4581-8B44-575A1F3485C4}"/>
          </ac:spMkLst>
        </pc:spChg>
        <pc:spChg chg="mod">
          <ac:chgData name="Camila Sierra" userId="2539b6bb0e58f8da" providerId="LiveId" clId="{C89AA7AA-D0C4-4C55-99ED-898EAD47F733}" dt="2020-09-16T23:07:18.473" v="2944"/>
          <ac:spMkLst>
            <pc:docMk/>
            <pc:sldMk cId="754915225" sldId="670"/>
            <ac:spMk id="74" creationId="{3CCA1954-3297-4755-A3BF-89A6FB16F10D}"/>
          </ac:spMkLst>
        </pc:spChg>
        <pc:spChg chg="mod">
          <ac:chgData name="Camila Sierra" userId="2539b6bb0e58f8da" providerId="LiveId" clId="{C89AA7AA-D0C4-4C55-99ED-898EAD47F733}" dt="2020-09-16T23:07:18.473" v="2944"/>
          <ac:spMkLst>
            <pc:docMk/>
            <pc:sldMk cId="754915225" sldId="670"/>
            <ac:spMk id="75" creationId="{24FA51DF-2B0C-4F08-8BEC-ED7194F795D1}"/>
          </ac:spMkLst>
        </pc:spChg>
        <pc:spChg chg="mod">
          <ac:chgData name="Camila Sierra" userId="2539b6bb0e58f8da" providerId="LiveId" clId="{C89AA7AA-D0C4-4C55-99ED-898EAD47F733}" dt="2020-09-16T23:07:18.473" v="2944"/>
          <ac:spMkLst>
            <pc:docMk/>
            <pc:sldMk cId="754915225" sldId="670"/>
            <ac:spMk id="76" creationId="{296A6696-D7C3-4650-8ADE-448DDF1A5410}"/>
          </ac:spMkLst>
        </pc:spChg>
        <pc:spChg chg="mod">
          <ac:chgData name="Camila Sierra" userId="2539b6bb0e58f8da" providerId="LiveId" clId="{C89AA7AA-D0C4-4C55-99ED-898EAD47F733}" dt="2020-09-16T23:07:18.473" v="2944"/>
          <ac:spMkLst>
            <pc:docMk/>
            <pc:sldMk cId="754915225" sldId="670"/>
            <ac:spMk id="77" creationId="{EF34E71C-CB4C-4BDB-9A15-1183594C1CD2}"/>
          </ac:spMkLst>
        </pc:spChg>
        <pc:spChg chg="mod">
          <ac:chgData name="Camila Sierra" userId="2539b6bb0e58f8da" providerId="LiveId" clId="{C89AA7AA-D0C4-4C55-99ED-898EAD47F733}" dt="2020-09-16T23:07:18.473" v="2944"/>
          <ac:spMkLst>
            <pc:docMk/>
            <pc:sldMk cId="754915225" sldId="670"/>
            <ac:spMk id="78" creationId="{F7AE6C75-CF91-4BDD-9F85-CED11FA46AF8}"/>
          </ac:spMkLst>
        </pc:spChg>
        <pc:spChg chg="mod">
          <ac:chgData name="Camila Sierra" userId="2539b6bb0e58f8da" providerId="LiveId" clId="{C89AA7AA-D0C4-4C55-99ED-898EAD47F733}" dt="2020-09-16T23:07:18.473" v="2944"/>
          <ac:spMkLst>
            <pc:docMk/>
            <pc:sldMk cId="754915225" sldId="670"/>
            <ac:spMk id="79" creationId="{74B242AD-AC97-4665-B427-A206A4DD4842}"/>
          </ac:spMkLst>
        </pc:spChg>
        <pc:spChg chg="mod">
          <ac:chgData name="Camila Sierra" userId="2539b6bb0e58f8da" providerId="LiveId" clId="{C89AA7AA-D0C4-4C55-99ED-898EAD47F733}" dt="2020-09-16T23:07:18.473" v="2944"/>
          <ac:spMkLst>
            <pc:docMk/>
            <pc:sldMk cId="754915225" sldId="670"/>
            <ac:spMk id="80" creationId="{8839ECCF-CEBC-4935-B900-7E7BE128DF4A}"/>
          </ac:spMkLst>
        </pc:spChg>
        <pc:spChg chg="mod">
          <ac:chgData name="Camila Sierra" userId="2539b6bb0e58f8da" providerId="LiveId" clId="{C89AA7AA-D0C4-4C55-99ED-898EAD47F733}" dt="2020-09-16T23:07:18.473" v="2944"/>
          <ac:spMkLst>
            <pc:docMk/>
            <pc:sldMk cId="754915225" sldId="670"/>
            <ac:spMk id="81" creationId="{8B939B49-ED03-4887-8817-97EAD4ADCAD1}"/>
          </ac:spMkLst>
        </pc:spChg>
        <pc:spChg chg="mod">
          <ac:chgData name="Camila Sierra" userId="2539b6bb0e58f8da" providerId="LiveId" clId="{C89AA7AA-D0C4-4C55-99ED-898EAD47F733}" dt="2020-09-16T23:07:18.473" v="2944"/>
          <ac:spMkLst>
            <pc:docMk/>
            <pc:sldMk cId="754915225" sldId="670"/>
            <ac:spMk id="82" creationId="{DE1E29C1-AF91-455E-A987-99520E48DE3C}"/>
          </ac:spMkLst>
        </pc:spChg>
        <pc:spChg chg="mod">
          <ac:chgData name="Camila Sierra" userId="2539b6bb0e58f8da" providerId="LiveId" clId="{C89AA7AA-D0C4-4C55-99ED-898EAD47F733}" dt="2020-09-16T23:07:18.473" v="2944"/>
          <ac:spMkLst>
            <pc:docMk/>
            <pc:sldMk cId="754915225" sldId="670"/>
            <ac:spMk id="83" creationId="{BEF6F884-ECA3-4477-B870-405856E4DA0B}"/>
          </ac:spMkLst>
        </pc:spChg>
        <pc:spChg chg="mod">
          <ac:chgData name="Camila Sierra" userId="2539b6bb0e58f8da" providerId="LiveId" clId="{C89AA7AA-D0C4-4C55-99ED-898EAD47F733}" dt="2020-09-16T23:07:18.473" v="2944"/>
          <ac:spMkLst>
            <pc:docMk/>
            <pc:sldMk cId="754915225" sldId="670"/>
            <ac:spMk id="84" creationId="{2CD2C3C4-915A-4412-93C1-9712E234651F}"/>
          </ac:spMkLst>
        </pc:spChg>
        <pc:spChg chg="mod">
          <ac:chgData name="Camila Sierra" userId="2539b6bb0e58f8da" providerId="LiveId" clId="{C89AA7AA-D0C4-4C55-99ED-898EAD47F733}" dt="2020-09-16T23:07:18.473" v="2944"/>
          <ac:spMkLst>
            <pc:docMk/>
            <pc:sldMk cId="754915225" sldId="670"/>
            <ac:spMk id="85" creationId="{72F4C237-4E78-4E25-9E66-76015D9ABF2F}"/>
          </ac:spMkLst>
        </pc:spChg>
        <pc:spChg chg="mod">
          <ac:chgData name="Camila Sierra" userId="2539b6bb0e58f8da" providerId="LiveId" clId="{C89AA7AA-D0C4-4C55-99ED-898EAD47F733}" dt="2020-09-16T23:07:18.473" v="2944"/>
          <ac:spMkLst>
            <pc:docMk/>
            <pc:sldMk cId="754915225" sldId="670"/>
            <ac:spMk id="86" creationId="{1141C8CF-D018-439B-97CE-85E1D3953A47}"/>
          </ac:spMkLst>
        </pc:spChg>
        <pc:spChg chg="mod">
          <ac:chgData name="Camila Sierra" userId="2539b6bb0e58f8da" providerId="LiveId" clId="{C89AA7AA-D0C4-4C55-99ED-898EAD47F733}" dt="2020-09-16T23:07:18.473" v="2944"/>
          <ac:spMkLst>
            <pc:docMk/>
            <pc:sldMk cId="754915225" sldId="670"/>
            <ac:spMk id="87" creationId="{9E947572-8ACE-4DB5-B927-21ECA32CF91E}"/>
          </ac:spMkLst>
        </pc:spChg>
        <pc:spChg chg="mod">
          <ac:chgData name="Camila Sierra" userId="2539b6bb0e58f8da" providerId="LiveId" clId="{C89AA7AA-D0C4-4C55-99ED-898EAD47F733}" dt="2020-09-16T23:07:18.473" v="2944"/>
          <ac:spMkLst>
            <pc:docMk/>
            <pc:sldMk cId="754915225" sldId="670"/>
            <ac:spMk id="88" creationId="{748D87CA-02B5-4CF3-A2BA-3555BCAAD194}"/>
          </ac:spMkLst>
        </pc:spChg>
        <pc:spChg chg="mod">
          <ac:chgData name="Camila Sierra" userId="2539b6bb0e58f8da" providerId="LiveId" clId="{C89AA7AA-D0C4-4C55-99ED-898EAD47F733}" dt="2020-09-16T23:07:18.473" v="2944"/>
          <ac:spMkLst>
            <pc:docMk/>
            <pc:sldMk cId="754915225" sldId="670"/>
            <ac:spMk id="89" creationId="{2021FBE5-7F84-4A54-ADF5-4784837741E0}"/>
          </ac:spMkLst>
        </pc:spChg>
        <pc:spChg chg="mod">
          <ac:chgData name="Camila Sierra" userId="2539b6bb0e58f8da" providerId="LiveId" clId="{C89AA7AA-D0C4-4C55-99ED-898EAD47F733}" dt="2020-09-16T23:07:18.473" v="2944"/>
          <ac:spMkLst>
            <pc:docMk/>
            <pc:sldMk cId="754915225" sldId="670"/>
            <ac:spMk id="90" creationId="{4800F7B9-4CE8-4CE1-A6BF-4CED6D74B745}"/>
          </ac:spMkLst>
        </pc:spChg>
        <pc:spChg chg="mod">
          <ac:chgData name="Camila Sierra" userId="2539b6bb0e58f8da" providerId="LiveId" clId="{C89AA7AA-D0C4-4C55-99ED-898EAD47F733}" dt="2020-09-16T23:07:18.473" v="2944"/>
          <ac:spMkLst>
            <pc:docMk/>
            <pc:sldMk cId="754915225" sldId="670"/>
            <ac:spMk id="91" creationId="{8F530F27-17CB-43DD-AAD1-779EB6DAC6C8}"/>
          </ac:spMkLst>
        </pc:spChg>
        <pc:spChg chg="mod">
          <ac:chgData name="Camila Sierra" userId="2539b6bb0e58f8da" providerId="LiveId" clId="{C89AA7AA-D0C4-4C55-99ED-898EAD47F733}" dt="2020-09-16T23:07:18.473" v="2944"/>
          <ac:spMkLst>
            <pc:docMk/>
            <pc:sldMk cId="754915225" sldId="670"/>
            <ac:spMk id="92" creationId="{2FCA49A5-15E6-438B-91DE-9DA5F2F5D259}"/>
          </ac:spMkLst>
        </pc:spChg>
        <pc:spChg chg="mod">
          <ac:chgData name="Camila Sierra" userId="2539b6bb0e58f8da" providerId="LiveId" clId="{C89AA7AA-D0C4-4C55-99ED-898EAD47F733}" dt="2020-09-16T23:07:18.473" v="2944"/>
          <ac:spMkLst>
            <pc:docMk/>
            <pc:sldMk cId="754915225" sldId="670"/>
            <ac:spMk id="93" creationId="{EC37C02B-491C-41A5-BFE0-4A61D1392EF6}"/>
          </ac:spMkLst>
        </pc:spChg>
        <pc:spChg chg="mod">
          <ac:chgData name="Camila Sierra" userId="2539b6bb0e58f8da" providerId="LiveId" clId="{C89AA7AA-D0C4-4C55-99ED-898EAD47F733}" dt="2020-09-16T23:07:18.473" v="2944"/>
          <ac:spMkLst>
            <pc:docMk/>
            <pc:sldMk cId="754915225" sldId="670"/>
            <ac:spMk id="94" creationId="{A8241CE5-B0C8-4DCE-B433-BAFC5F44B5F2}"/>
          </ac:spMkLst>
        </pc:spChg>
        <pc:spChg chg="mod">
          <ac:chgData name="Camila Sierra" userId="2539b6bb0e58f8da" providerId="LiveId" clId="{C89AA7AA-D0C4-4C55-99ED-898EAD47F733}" dt="2020-09-16T23:07:18.473" v="2944"/>
          <ac:spMkLst>
            <pc:docMk/>
            <pc:sldMk cId="754915225" sldId="670"/>
            <ac:spMk id="95" creationId="{7E07DEE3-5103-4A74-A8AA-A3A27E691DBB}"/>
          </ac:spMkLst>
        </pc:spChg>
        <pc:spChg chg="mod">
          <ac:chgData name="Camila Sierra" userId="2539b6bb0e58f8da" providerId="LiveId" clId="{C89AA7AA-D0C4-4C55-99ED-898EAD47F733}" dt="2020-09-16T23:07:18.473" v="2944"/>
          <ac:spMkLst>
            <pc:docMk/>
            <pc:sldMk cId="754915225" sldId="670"/>
            <ac:spMk id="96" creationId="{202DE15B-8469-461A-AEB3-F6B938D0F638}"/>
          </ac:spMkLst>
        </pc:spChg>
        <pc:spChg chg="mod">
          <ac:chgData name="Camila Sierra" userId="2539b6bb0e58f8da" providerId="LiveId" clId="{C89AA7AA-D0C4-4C55-99ED-898EAD47F733}" dt="2020-09-16T23:07:18.473" v="2944"/>
          <ac:spMkLst>
            <pc:docMk/>
            <pc:sldMk cId="754915225" sldId="670"/>
            <ac:spMk id="97" creationId="{9EDB811C-64E1-48E3-98BA-D5696C763E4F}"/>
          </ac:spMkLst>
        </pc:spChg>
        <pc:spChg chg="mod">
          <ac:chgData name="Camila Sierra" userId="2539b6bb0e58f8da" providerId="LiveId" clId="{C89AA7AA-D0C4-4C55-99ED-898EAD47F733}" dt="2020-09-16T23:07:18.473" v="2944"/>
          <ac:spMkLst>
            <pc:docMk/>
            <pc:sldMk cId="754915225" sldId="670"/>
            <ac:spMk id="98" creationId="{75877D47-454B-47FB-9799-5086486EBE9C}"/>
          </ac:spMkLst>
        </pc:spChg>
        <pc:spChg chg="mod">
          <ac:chgData name="Camila Sierra" userId="2539b6bb0e58f8da" providerId="LiveId" clId="{C89AA7AA-D0C4-4C55-99ED-898EAD47F733}" dt="2020-09-16T23:07:18.473" v="2944"/>
          <ac:spMkLst>
            <pc:docMk/>
            <pc:sldMk cId="754915225" sldId="670"/>
            <ac:spMk id="99" creationId="{C2339CE3-9541-40A8-B4C9-9F58AD6465B2}"/>
          </ac:spMkLst>
        </pc:spChg>
        <pc:spChg chg="mod">
          <ac:chgData name="Camila Sierra" userId="2539b6bb0e58f8da" providerId="LiveId" clId="{C89AA7AA-D0C4-4C55-99ED-898EAD47F733}" dt="2020-09-16T23:07:18.473" v="2944"/>
          <ac:spMkLst>
            <pc:docMk/>
            <pc:sldMk cId="754915225" sldId="670"/>
            <ac:spMk id="100" creationId="{2B019B03-DC5A-4688-8A4D-429C6DEC8CCC}"/>
          </ac:spMkLst>
        </pc:spChg>
        <pc:spChg chg="mod">
          <ac:chgData name="Camila Sierra" userId="2539b6bb0e58f8da" providerId="LiveId" clId="{C89AA7AA-D0C4-4C55-99ED-898EAD47F733}" dt="2020-09-16T23:07:18.473" v="2944"/>
          <ac:spMkLst>
            <pc:docMk/>
            <pc:sldMk cId="754915225" sldId="670"/>
            <ac:spMk id="101" creationId="{F62DF7DA-E837-4EAF-AE35-26EF76027039}"/>
          </ac:spMkLst>
        </pc:spChg>
        <pc:spChg chg="mod">
          <ac:chgData name="Camila Sierra" userId="2539b6bb0e58f8da" providerId="LiveId" clId="{C89AA7AA-D0C4-4C55-99ED-898EAD47F733}" dt="2020-09-16T23:07:18.473" v="2944"/>
          <ac:spMkLst>
            <pc:docMk/>
            <pc:sldMk cId="754915225" sldId="670"/>
            <ac:spMk id="102" creationId="{64A83799-60BB-4F0D-AEA0-580591526D7F}"/>
          </ac:spMkLst>
        </pc:spChg>
        <pc:spChg chg="mod">
          <ac:chgData name="Camila Sierra" userId="2539b6bb0e58f8da" providerId="LiveId" clId="{C89AA7AA-D0C4-4C55-99ED-898EAD47F733}" dt="2020-09-16T23:07:18.473" v="2944"/>
          <ac:spMkLst>
            <pc:docMk/>
            <pc:sldMk cId="754915225" sldId="670"/>
            <ac:spMk id="103" creationId="{A94C2E58-1FAE-449C-9F6B-96D1522A2D6D}"/>
          </ac:spMkLst>
        </pc:spChg>
        <pc:spChg chg="mod">
          <ac:chgData name="Camila Sierra" userId="2539b6bb0e58f8da" providerId="LiveId" clId="{C89AA7AA-D0C4-4C55-99ED-898EAD47F733}" dt="2020-09-16T23:07:18.473" v="2944"/>
          <ac:spMkLst>
            <pc:docMk/>
            <pc:sldMk cId="754915225" sldId="670"/>
            <ac:spMk id="104" creationId="{1542EDED-57B4-4BA9-98F2-F0F740F50F2D}"/>
          </ac:spMkLst>
        </pc:spChg>
        <pc:spChg chg="mod">
          <ac:chgData name="Camila Sierra" userId="2539b6bb0e58f8da" providerId="LiveId" clId="{C89AA7AA-D0C4-4C55-99ED-898EAD47F733}" dt="2020-09-16T23:07:18.473" v="2944"/>
          <ac:spMkLst>
            <pc:docMk/>
            <pc:sldMk cId="754915225" sldId="670"/>
            <ac:spMk id="105" creationId="{A69C2963-C00B-45CA-9EAC-D1D8C2DFE383}"/>
          </ac:spMkLst>
        </pc:spChg>
        <pc:spChg chg="mod">
          <ac:chgData name="Camila Sierra" userId="2539b6bb0e58f8da" providerId="LiveId" clId="{C89AA7AA-D0C4-4C55-99ED-898EAD47F733}" dt="2020-09-16T23:07:18.473" v="2944"/>
          <ac:spMkLst>
            <pc:docMk/>
            <pc:sldMk cId="754915225" sldId="670"/>
            <ac:spMk id="106" creationId="{62D630BF-D01D-4E50-BE79-6DEB42999753}"/>
          </ac:spMkLst>
        </pc:spChg>
        <pc:spChg chg="mod">
          <ac:chgData name="Camila Sierra" userId="2539b6bb0e58f8da" providerId="LiveId" clId="{C89AA7AA-D0C4-4C55-99ED-898EAD47F733}" dt="2020-09-16T23:07:18.473" v="2944"/>
          <ac:spMkLst>
            <pc:docMk/>
            <pc:sldMk cId="754915225" sldId="670"/>
            <ac:spMk id="107" creationId="{6DCB0E1B-FAA1-4056-B83A-1AB6AF403B7C}"/>
          </ac:spMkLst>
        </pc:spChg>
        <pc:spChg chg="mod">
          <ac:chgData name="Camila Sierra" userId="2539b6bb0e58f8da" providerId="LiveId" clId="{C89AA7AA-D0C4-4C55-99ED-898EAD47F733}" dt="2020-09-16T23:07:18.473" v="2944"/>
          <ac:spMkLst>
            <pc:docMk/>
            <pc:sldMk cId="754915225" sldId="670"/>
            <ac:spMk id="108" creationId="{2F8E20D1-0FDA-48F7-81ED-C6C59B34A163}"/>
          </ac:spMkLst>
        </pc:spChg>
        <pc:spChg chg="mod">
          <ac:chgData name="Camila Sierra" userId="2539b6bb0e58f8da" providerId="LiveId" clId="{C89AA7AA-D0C4-4C55-99ED-898EAD47F733}" dt="2020-09-16T23:07:18.473" v="2944"/>
          <ac:spMkLst>
            <pc:docMk/>
            <pc:sldMk cId="754915225" sldId="670"/>
            <ac:spMk id="109" creationId="{48D203D7-652A-4743-9D8C-0EE32F0BDFE7}"/>
          </ac:spMkLst>
        </pc:spChg>
        <pc:spChg chg="mod">
          <ac:chgData name="Camila Sierra" userId="2539b6bb0e58f8da" providerId="LiveId" clId="{C89AA7AA-D0C4-4C55-99ED-898EAD47F733}" dt="2020-09-16T23:07:18.473" v="2944"/>
          <ac:spMkLst>
            <pc:docMk/>
            <pc:sldMk cId="754915225" sldId="670"/>
            <ac:spMk id="110" creationId="{DA41A21E-49BD-4D93-A6F0-670AD08F44D5}"/>
          </ac:spMkLst>
        </pc:spChg>
        <pc:spChg chg="mod">
          <ac:chgData name="Camila Sierra" userId="2539b6bb0e58f8da" providerId="LiveId" clId="{C89AA7AA-D0C4-4C55-99ED-898EAD47F733}" dt="2020-09-16T23:07:18.473" v="2944"/>
          <ac:spMkLst>
            <pc:docMk/>
            <pc:sldMk cId="754915225" sldId="670"/>
            <ac:spMk id="111" creationId="{545967A6-1EB2-4EC3-B92B-AD44478E5452}"/>
          </ac:spMkLst>
        </pc:spChg>
        <pc:spChg chg="mod">
          <ac:chgData name="Camila Sierra" userId="2539b6bb0e58f8da" providerId="LiveId" clId="{C89AA7AA-D0C4-4C55-99ED-898EAD47F733}" dt="2020-09-16T23:07:18.473" v="2944"/>
          <ac:spMkLst>
            <pc:docMk/>
            <pc:sldMk cId="754915225" sldId="670"/>
            <ac:spMk id="112" creationId="{D44F5281-63AF-49BD-B093-7ED46866914D}"/>
          </ac:spMkLst>
        </pc:spChg>
        <pc:spChg chg="mod">
          <ac:chgData name="Camila Sierra" userId="2539b6bb0e58f8da" providerId="LiveId" clId="{C89AA7AA-D0C4-4C55-99ED-898EAD47F733}" dt="2020-09-16T23:07:18.473" v="2944"/>
          <ac:spMkLst>
            <pc:docMk/>
            <pc:sldMk cId="754915225" sldId="670"/>
            <ac:spMk id="113" creationId="{83F4BA65-9EA2-4524-AE58-EBDF74CB5764}"/>
          </ac:spMkLst>
        </pc:spChg>
        <pc:spChg chg="mod">
          <ac:chgData name="Camila Sierra" userId="2539b6bb0e58f8da" providerId="LiveId" clId="{C89AA7AA-D0C4-4C55-99ED-898EAD47F733}" dt="2020-09-16T23:07:18.473" v="2944"/>
          <ac:spMkLst>
            <pc:docMk/>
            <pc:sldMk cId="754915225" sldId="670"/>
            <ac:spMk id="114" creationId="{9004E2B1-4D21-4CF9-998D-B76719B2C808}"/>
          </ac:spMkLst>
        </pc:spChg>
        <pc:spChg chg="mod">
          <ac:chgData name="Camila Sierra" userId="2539b6bb0e58f8da" providerId="LiveId" clId="{C89AA7AA-D0C4-4C55-99ED-898EAD47F733}" dt="2020-09-16T23:07:18.473" v="2944"/>
          <ac:spMkLst>
            <pc:docMk/>
            <pc:sldMk cId="754915225" sldId="670"/>
            <ac:spMk id="115" creationId="{C3A18F35-A02A-427B-9CE4-1549FCF213FC}"/>
          </ac:spMkLst>
        </pc:spChg>
        <pc:spChg chg="mod">
          <ac:chgData name="Camila Sierra" userId="2539b6bb0e58f8da" providerId="LiveId" clId="{C89AA7AA-D0C4-4C55-99ED-898EAD47F733}" dt="2020-09-16T23:07:18.473" v="2944"/>
          <ac:spMkLst>
            <pc:docMk/>
            <pc:sldMk cId="754915225" sldId="670"/>
            <ac:spMk id="116" creationId="{D4D3B40F-EB9F-48BF-AB50-77A09B37FBA6}"/>
          </ac:spMkLst>
        </pc:spChg>
        <pc:spChg chg="mod">
          <ac:chgData name="Camila Sierra" userId="2539b6bb0e58f8da" providerId="LiveId" clId="{C89AA7AA-D0C4-4C55-99ED-898EAD47F733}" dt="2020-09-16T23:07:18.473" v="2944"/>
          <ac:spMkLst>
            <pc:docMk/>
            <pc:sldMk cId="754915225" sldId="670"/>
            <ac:spMk id="117" creationId="{BC5F6A69-4EE6-4416-8636-C67784B3B9D0}"/>
          </ac:spMkLst>
        </pc:spChg>
        <pc:spChg chg="mod">
          <ac:chgData name="Camila Sierra" userId="2539b6bb0e58f8da" providerId="LiveId" clId="{C89AA7AA-D0C4-4C55-99ED-898EAD47F733}" dt="2020-09-16T23:07:18.473" v="2944"/>
          <ac:spMkLst>
            <pc:docMk/>
            <pc:sldMk cId="754915225" sldId="670"/>
            <ac:spMk id="118" creationId="{DB59C892-F533-4C53-B78F-CE784B8981E2}"/>
          </ac:spMkLst>
        </pc:spChg>
        <pc:spChg chg="mod">
          <ac:chgData name="Camila Sierra" userId="2539b6bb0e58f8da" providerId="LiveId" clId="{C89AA7AA-D0C4-4C55-99ED-898EAD47F733}" dt="2020-09-16T23:07:18.473" v="2944"/>
          <ac:spMkLst>
            <pc:docMk/>
            <pc:sldMk cId="754915225" sldId="670"/>
            <ac:spMk id="119" creationId="{6D2BAC26-1C6F-4A01-8DB8-CC3CD7A2D616}"/>
          </ac:spMkLst>
        </pc:spChg>
        <pc:spChg chg="mod">
          <ac:chgData name="Camila Sierra" userId="2539b6bb0e58f8da" providerId="LiveId" clId="{C89AA7AA-D0C4-4C55-99ED-898EAD47F733}" dt="2020-09-16T23:07:18.473" v="2944"/>
          <ac:spMkLst>
            <pc:docMk/>
            <pc:sldMk cId="754915225" sldId="670"/>
            <ac:spMk id="120" creationId="{374ACD11-E145-4733-B26C-B96EB7F7874D}"/>
          </ac:spMkLst>
        </pc:spChg>
        <pc:spChg chg="mod">
          <ac:chgData name="Camila Sierra" userId="2539b6bb0e58f8da" providerId="LiveId" clId="{C89AA7AA-D0C4-4C55-99ED-898EAD47F733}" dt="2020-09-16T23:07:18.473" v="2944"/>
          <ac:spMkLst>
            <pc:docMk/>
            <pc:sldMk cId="754915225" sldId="670"/>
            <ac:spMk id="121" creationId="{DBE53389-C011-426B-A6A4-7652C7EF7F72}"/>
          </ac:spMkLst>
        </pc:spChg>
        <pc:spChg chg="mod">
          <ac:chgData name="Camila Sierra" userId="2539b6bb0e58f8da" providerId="LiveId" clId="{C89AA7AA-D0C4-4C55-99ED-898EAD47F733}" dt="2020-09-16T23:07:18.473" v="2944"/>
          <ac:spMkLst>
            <pc:docMk/>
            <pc:sldMk cId="754915225" sldId="670"/>
            <ac:spMk id="122" creationId="{319C7EE4-EAC3-4D6A-B1A7-870F51FE383B}"/>
          </ac:spMkLst>
        </pc:spChg>
        <pc:spChg chg="mod">
          <ac:chgData name="Camila Sierra" userId="2539b6bb0e58f8da" providerId="LiveId" clId="{C89AA7AA-D0C4-4C55-99ED-898EAD47F733}" dt="2020-09-16T23:07:18.473" v="2944"/>
          <ac:spMkLst>
            <pc:docMk/>
            <pc:sldMk cId="754915225" sldId="670"/>
            <ac:spMk id="123" creationId="{C994A390-FC4D-4069-A306-48C39B5813A1}"/>
          </ac:spMkLst>
        </pc:spChg>
        <pc:spChg chg="mod">
          <ac:chgData name="Camila Sierra" userId="2539b6bb0e58f8da" providerId="LiveId" clId="{C89AA7AA-D0C4-4C55-99ED-898EAD47F733}" dt="2020-09-16T23:07:18.473" v="2944"/>
          <ac:spMkLst>
            <pc:docMk/>
            <pc:sldMk cId="754915225" sldId="670"/>
            <ac:spMk id="124" creationId="{EEBF5DAE-53D4-4321-AF40-566C60AE6305}"/>
          </ac:spMkLst>
        </pc:spChg>
        <pc:spChg chg="mod">
          <ac:chgData name="Camila Sierra" userId="2539b6bb0e58f8da" providerId="LiveId" clId="{C89AA7AA-D0C4-4C55-99ED-898EAD47F733}" dt="2020-09-16T23:07:18.473" v="2944"/>
          <ac:spMkLst>
            <pc:docMk/>
            <pc:sldMk cId="754915225" sldId="670"/>
            <ac:spMk id="125" creationId="{198CB28E-FAB3-4402-942D-C643670DDACC}"/>
          </ac:spMkLst>
        </pc:spChg>
        <pc:spChg chg="mod">
          <ac:chgData name="Camila Sierra" userId="2539b6bb0e58f8da" providerId="LiveId" clId="{C89AA7AA-D0C4-4C55-99ED-898EAD47F733}" dt="2020-09-16T23:07:18.473" v="2944"/>
          <ac:spMkLst>
            <pc:docMk/>
            <pc:sldMk cId="754915225" sldId="670"/>
            <ac:spMk id="126" creationId="{59441E65-F9D5-493C-8605-C8201139BDCD}"/>
          </ac:spMkLst>
        </pc:spChg>
        <pc:spChg chg="mod">
          <ac:chgData name="Camila Sierra" userId="2539b6bb0e58f8da" providerId="LiveId" clId="{C89AA7AA-D0C4-4C55-99ED-898EAD47F733}" dt="2020-09-16T23:07:18.473" v="2944"/>
          <ac:spMkLst>
            <pc:docMk/>
            <pc:sldMk cId="754915225" sldId="670"/>
            <ac:spMk id="127" creationId="{3CF33E3E-84F6-43E5-B0FB-2D9BBB6FCF0A}"/>
          </ac:spMkLst>
        </pc:spChg>
        <pc:spChg chg="mod">
          <ac:chgData name="Camila Sierra" userId="2539b6bb0e58f8da" providerId="LiveId" clId="{C89AA7AA-D0C4-4C55-99ED-898EAD47F733}" dt="2020-09-16T23:07:18.473" v="2944"/>
          <ac:spMkLst>
            <pc:docMk/>
            <pc:sldMk cId="754915225" sldId="670"/>
            <ac:spMk id="128" creationId="{005555F1-73FC-4FD7-96B2-4DBC5CF48C96}"/>
          </ac:spMkLst>
        </pc:spChg>
        <pc:spChg chg="mod">
          <ac:chgData name="Camila Sierra" userId="2539b6bb0e58f8da" providerId="LiveId" clId="{C89AA7AA-D0C4-4C55-99ED-898EAD47F733}" dt="2020-09-16T23:07:18.473" v="2944"/>
          <ac:spMkLst>
            <pc:docMk/>
            <pc:sldMk cId="754915225" sldId="670"/>
            <ac:spMk id="129" creationId="{4CE49E35-1779-430B-9E84-BBBA581F5280}"/>
          </ac:spMkLst>
        </pc:spChg>
        <pc:spChg chg="mod">
          <ac:chgData name="Camila Sierra" userId="2539b6bb0e58f8da" providerId="LiveId" clId="{C89AA7AA-D0C4-4C55-99ED-898EAD47F733}" dt="2020-09-16T23:07:18.473" v="2944"/>
          <ac:spMkLst>
            <pc:docMk/>
            <pc:sldMk cId="754915225" sldId="670"/>
            <ac:spMk id="130" creationId="{B43442AA-1786-458D-8674-52377F879AE1}"/>
          </ac:spMkLst>
        </pc:spChg>
        <pc:spChg chg="mod">
          <ac:chgData name="Camila Sierra" userId="2539b6bb0e58f8da" providerId="LiveId" clId="{C89AA7AA-D0C4-4C55-99ED-898EAD47F733}" dt="2020-09-16T23:07:18.473" v="2944"/>
          <ac:spMkLst>
            <pc:docMk/>
            <pc:sldMk cId="754915225" sldId="670"/>
            <ac:spMk id="131" creationId="{5CA53173-ACC3-4259-A310-CFE6D704ED07}"/>
          </ac:spMkLst>
        </pc:spChg>
        <pc:spChg chg="mod">
          <ac:chgData name="Camila Sierra" userId="2539b6bb0e58f8da" providerId="LiveId" clId="{C89AA7AA-D0C4-4C55-99ED-898EAD47F733}" dt="2020-09-16T23:07:18.473" v="2944"/>
          <ac:spMkLst>
            <pc:docMk/>
            <pc:sldMk cId="754915225" sldId="670"/>
            <ac:spMk id="132" creationId="{2E6AF653-2979-4001-B517-80C145C2615D}"/>
          </ac:spMkLst>
        </pc:spChg>
        <pc:spChg chg="mod">
          <ac:chgData name="Camila Sierra" userId="2539b6bb0e58f8da" providerId="LiveId" clId="{C89AA7AA-D0C4-4C55-99ED-898EAD47F733}" dt="2020-09-16T23:07:18.473" v="2944"/>
          <ac:spMkLst>
            <pc:docMk/>
            <pc:sldMk cId="754915225" sldId="670"/>
            <ac:spMk id="133" creationId="{5C844EC8-44B0-42FF-A822-B733030BEECF}"/>
          </ac:spMkLst>
        </pc:spChg>
        <pc:spChg chg="mod">
          <ac:chgData name="Camila Sierra" userId="2539b6bb0e58f8da" providerId="LiveId" clId="{C89AA7AA-D0C4-4C55-99ED-898EAD47F733}" dt="2020-09-16T23:07:18.473" v="2944"/>
          <ac:spMkLst>
            <pc:docMk/>
            <pc:sldMk cId="754915225" sldId="670"/>
            <ac:spMk id="134" creationId="{B647F3A1-F4B1-42D2-8690-3028D4B4814D}"/>
          </ac:spMkLst>
        </pc:spChg>
        <pc:spChg chg="mod">
          <ac:chgData name="Camila Sierra" userId="2539b6bb0e58f8da" providerId="LiveId" clId="{C89AA7AA-D0C4-4C55-99ED-898EAD47F733}" dt="2020-09-16T23:07:18.473" v="2944"/>
          <ac:spMkLst>
            <pc:docMk/>
            <pc:sldMk cId="754915225" sldId="670"/>
            <ac:spMk id="135" creationId="{24D05867-B18D-4160-9A1E-82AF0191C157}"/>
          </ac:spMkLst>
        </pc:spChg>
        <pc:spChg chg="mod">
          <ac:chgData name="Camila Sierra" userId="2539b6bb0e58f8da" providerId="LiveId" clId="{C89AA7AA-D0C4-4C55-99ED-898EAD47F733}" dt="2020-09-16T23:07:18.473" v="2944"/>
          <ac:spMkLst>
            <pc:docMk/>
            <pc:sldMk cId="754915225" sldId="670"/>
            <ac:spMk id="136" creationId="{DC4DD0C8-D1E0-4960-8D7B-6498CE6CE5D7}"/>
          </ac:spMkLst>
        </pc:spChg>
        <pc:spChg chg="mod">
          <ac:chgData name="Camila Sierra" userId="2539b6bb0e58f8da" providerId="LiveId" clId="{C89AA7AA-D0C4-4C55-99ED-898EAD47F733}" dt="2020-09-16T23:07:18.473" v="2944"/>
          <ac:spMkLst>
            <pc:docMk/>
            <pc:sldMk cId="754915225" sldId="670"/>
            <ac:spMk id="137" creationId="{DDFCE43B-75A6-42B5-B263-873029C1C76A}"/>
          </ac:spMkLst>
        </pc:spChg>
        <pc:spChg chg="mod">
          <ac:chgData name="Camila Sierra" userId="2539b6bb0e58f8da" providerId="LiveId" clId="{C89AA7AA-D0C4-4C55-99ED-898EAD47F733}" dt="2020-09-16T23:07:18.473" v="2944"/>
          <ac:spMkLst>
            <pc:docMk/>
            <pc:sldMk cId="754915225" sldId="670"/>
            <ac:spMk id="138" creationId="{DD62863E-4019-49DA-9197-38A00B9975F0}"/>
          </ac:spMkLst>
        </pc:spChg>
        <pc:spChg chg="mod">
          <ac:chgData name="Camila Sierra" userId="2539b6bb0e58f8da" providerId="LiveId" clId="{C89AA7AA-D0C4-4C55-99ED-898EAD47F733}" dt="2020-09-16T23:07:18.473" v="2944"/>
          <ac:spMkLst>
            <pc:docMk/>
            <pc:sldMk cId="754915225" sldId="670"/>
            <ac:spMk id="139" creationId="{C0E8B54B-658B-413E-8065-3DCB7FD58A67}"/>
          </ac:spMkLst>
        </pc:spChg>
        <pc:spChg chg="mod">
          <ac:chgData name="Camila Sierra" userId="2539b6bb0e58f8da" providerId="LiveId" clId="{C89AA7AA-D0C4-4C55-99ED-898EAD47F733}" dt="2020-09-16T23:07:18.473" v="2944"/>
          <ac:spMkLst>
            <pc:docMk/>
            <pc:sldMk cId="754915225" sldId="670"/>
            <ac:spMk id="140" creationId="{E90A4006-B8D2-4A36-B770-29A6E93B9E72}"/>
          </ac:spMkLst>
        </pc:spChg>
        <pc:spChg chg="mod">
          <ac:chgData name="Camila Sierra" userId="2539b6bb0e58f8da" providerId="LiveId" clId="{C89AA7AA-D0C4-4C55-99ED-898EAD47F733}" dt="2020-09-16T23:07:18.473" v="2944"/>
          <ac:spMkLst>
            <pc:docMk/>
            <pc:sldMk cId="754915225" sldId="670"/>
            <ac:spMk id="141" creationId="{729EDD7E-A936-43B3-81E4-C914ADD66102}"/>
          </ac:spMkLst>
        </pc:spChg>
        <pc:spChg chg="mod">
          <ac:chgData name="Camila Sierra" userId="2539b6bb0e58f8da" providerId="LiveId" clId="{C89AA7AA-D0C4-4C55-99ED-898EAD47F733}" dt="2020-09-16T23:07:18.473" v="2944"/>
          <ac:spMkLst>
            <pc:docMk/>
            <pc:sldMk cId="754915225" sldId="670"/>
            <ac:spMk id="142" creationId="{C20E022B-D6B0-4573-A41A-863F3D941112}"/>
          </ac:spMkLst>
        </pc:spChg>
        <pc:spChg chg="mod">
          <ac:chgData name="Camila Sierra" userId="2539b6bb0e58f8da" providerId="LiveId" clId="{C89AA7AA-D0C4-4C55-99ED-898EAD47F733}" dt="2020-09-16T23:07:18.473" v="2944"/>
          <ac:spMkLst>
            <pc:docMk/>
            <pc:sldMk cId="754915225" sldId="670"/>
            <ac:spMk id="143" creationId="{3BC8D4CC-5C85-4778-AAB6-D7735005050D}"/>
          </ac:spMkLst>
        </pc:spChg>
        <pc:spChg chg="mod">
          <ac:chgData name="Camila Sierra" userId="2539b6bb0e58f8da" providerId="LiveId" clId="{C89AA7AA-D0C4-4C55-99ED-898EAD47F733}" dt="2020-09-16T23:07:18.473" v="2944"/>
          <ac:spMkLst>
            <pc:docMk/>
            <pc:sldMk cId="754915225" sldId="670"/>
            <ac:spMk id="144" creationId="{0DC16F0E-22A9-432F-99C8-0BA6DB0E4D92}"/>
          </ac:spMkLst>
        </pc:spChg>
        <pc:spChg chg="mod">
          <ac:chgData name="Camila Sierra" userId="2539b6bb0e58f8da" providerId="LiveId" clId="{C89AA7AA-D0C4-4C55-99ED-898EAD47F733}" dt="2020-09-16T23:07:18.473" v="2944"/>
          <ac:spMkLst>
            <pc:docMk/>
            <pc:sldMk cId="754915225" sldId="670"/>
            <ac:spMk id="145" creationId="{F8F5EAE5-7E6B-4914-A8B8-7AA00D5AC5F0}"/>
          </ac:spMkLst>
        </pc:spChg>
        <pc:spChg chg="mod">
          <ac:chgData name="Camila Sierra" userId="2539b6bb0e58f8da" providerId="LiveId" clId="{C89AA7AA-D0C4-4C55-99ED-898EAD47F733}" dt="2020-09-16T23:07:18.473" v="2944"/>
          <ac:spMkLst>
            <pc:docMk/>
            <pc:sldMk cId="754915225" sldId="670"/>
            <ac:spMk id="146" creationId="{18A9D68B-3447-4E85-BEFC-D7DDE46218D3}"/>
          </ac:spMkLst>
        </pc:spChg>
        <pc:spChg chg="mod">
          <ac:chgData name="Camila Sierra" userId="2539b6bb0e58f8da" providerId="LiveId" clId="{C89AA7AA-D0C4-4C55-99ED-898EAD47F733}" dt="2020-09-16T23:07:18.473" v="2944"/>
          <ac:spMkLst>
            <pc:docMk/>
            <pc:sldMk cId="754915225" sldId="670"/>
            <ac:spMk id="147" creationId="{38BEB8F7-63AD-4536-9DC7-89B5C4CFE51C}"/>
          </ac:spMkLst>
        </pc:spChg>
        <pc:spChg chg="mod">
          <ac:chgData name="Camila Sierra" userId="2539b6bb0e58f8da" providerId="LiveId" clId="{C89AA7AA-D0C4-4C55-99ED-898EAD47F733}" dt="2020-09-16T23:07:18.473" v="2944"/>
          <ac:spMkLst>
            <pc:docMk/>
            <pc:sldMk cId="754915225" sldId="670"/>
            <ac:spMk id="148" creationId="{C3192712-509F-4078-A5E3-9306B0D81CC2}"/>
          </ac:spMkLst>
        </pc:spChg>
        <pc:spChg chg="mod">
          <ac:chgData name="Camila Sierra" userId="2539b6bb0e58f8da" providerId="LiveId" clId="{C89AA7AA-D0C4-4C55-99ED-898EAD47F733}" dt="2020-09-16T23:07:18.473" v="2944"/>
          <ac:spMkLst>
            <pc:docMk/>
            <pc:sldMk cId="754915225" sldId="670"/>
            <ac:spMk id="149" creationId="{D99D8AA6-C242-4296-AD00-B82141D3E1AC}"/>
          </ac:spMkLst>
        </pc:spChg>
        <pc:spChg chg="mod">
          <ac:chgData name="Camila Sierra" userId="2539b6bb0e58f8da" providerId="LiveId" clId="{C89AA7AA-D0C4-4C55-99ED-898EAD47F733}" dt="2020-09-16T23:07:18.473" v="2944"/>
          <ac:spMkLst>
            <pc:docMk/>
            <pc:sldMk cId="754915225" sldId="670"/>
            <ac:spMk id="150" creationId="{39A348BE-E0AA-456D-A651-B6F1399FDA6E}"/>
          </ac:spMkLst>
        </pc:spChg>
        <pc:spChg chg="mod">
          <ac:chgData name="Camila Sierra" userId="2539b6bb0e58f8da" providerId="LiveId" clId="{C89AA7AA-D0C4-4C55-99ED-898EAD47F733}" dt="2020-09-16T23:07:18.473" v="2944"/>
          <ac:spMkLst>
            <pc:docMk/>
            <pc:sldMk cId="754915225" sldId="670"/>
            <ac:spMk id="151" creationId="{8A16753D-369D-4D32-9291-93BCF79BCE08}"/>
          </ac:spMkLst>
        </pc:spChg>
        <pc:spChg chg="mod">
          <ac:chgData name="Camila Sierra" userId="2539b6bb0e58f8da" providerId="LiveId" clId="{C89AA7AA-D0C4-4C55-99ED-898EAD47F733}" dt="2020-09-16T23:07:18.473" v="2944"/>
          <ac:spMkLst>
            <pc:docMk/>
            <pc:sldMk cId="754915225" sldId="670"/>
            <ac:spMk id="152" creationId="{CF159D8B-BB4C-44A0-A14F-74A2D9B0EF3B}"/>
          </ac:spMkLst>
        </pc:spChg>
        <pc:spChg chg="mod">
          <ac:chgData name="Camila Sierra" userId="2539b6bb0e58f8da" providerId="LiveId" clId="{C89AA7AA-D0C4-4C55-99ED-898EAD47F733}" dt="2020-09-16T23:07:18.473" v="2944"/>
          <ac:spMkLst>
            <pc:docMk/>
            <pc:sldMk cId="754915225" sldId="670"/>
            <ac:spMk id="153" creationId="{07CCBAB2-1124-4E8B-BD9A-978440F8DE87}"/>
          </ac:spMkLst>
        </pc:spChg>
        <pc:spChg chg="mod">
          <ac:chgData name="Camila Sierra" userId="2539b6bb0e58f8da" providerId="LiveId" clId="{C89AA7AA-D0C4-4C55-99ED-898EAD47F733}" dt="2020-09-16T23:07:18.473" v="2944"/>
          <ac:spMkLst>
            <pc:docMk/>
            <pc:sldMk cId="754915225" sldId="670"/>
            <ac:spMk id="154" creationId="{242B3493-8E56-4939-81A5-0E5C87C1ED99}"/>
          </ac:spMkLst>
        </pc:spChg>
        <pc:spChg chg="mod">
          <ac:chgData name="Camila Sierra" userId="2539b6bb0e58f8da" providerId="LiveId" clId="{C89AA7AA-D0C4-4C55-99ED-898EAD47F733}" dt="2020-09-16T23:07:18.473" v="2944"/>
          <ac:spMkLst>
            <pc:docMk/>
            <pc:sldMk cId="754915225" sldId="670"/>
            <ac:spMk id="156" creationId="{24F40B1E-75C9-4B95-87A0-1E03CE4669E7}"/>
          </ac:spMkLst>
        </pc:spChg>
        <pc:spChg chg="mod">
          <ac:chgData name="Camila Sierra" userId="2539b6bb0e58f8da" providerId="LiveId" clId="{C89AA7AA-D0C4-4C55-99ED-898EAD47F733}" dt="2020-09-16T23:07:18.473" v="2944"/>
          <ac:spMkLst>
            <pc:docMk/>
            <pc:sldMk cId="754915225" sldId="670"/>
            <ac:spMk id="157" creationId="{2E6E9BB4-D6A9-4272-AA34-E1DE24C62571}"/>
          </ac:spMkLst>
        </pc:spChg>
        <pc:spChg chg="mod">
          <ac:chgData name="Camila Sierra" userId="2539b6bb0e58f8da" providerId="LiveId" clId="{C89AA7AA-D0C4-4C55-99ED-898EAD47F733}" dt="2020-09-16T23:07:18.473" v="2944"/>
          <ac:spMkLst>
            <pc:docMk/>
            <pc:sldMk cId="754915225" sldId="670"/>
            <ac:spMk id="158" creationId="{B975FBD7-A832-46B1-B4E2-8D3C0474AAE1}"/>
          </ac:spMkLst>
        </pc:spChg>
        <pc:spChg chg="mod">
          <ac:chgData name="Camila Sierra" userId="2539b6bb0e58f8da" providerId="LiveId" clId="{C89AA7AA-D0C4-4C55-99ED-898EAD47F733}" dt="2020-09-16T23:07:18.473" v="2944"/>
          <ac:spMkLst>
            <pc:docMk/>
            <pc:sldMk cId="754915225" sldId="670"/>
            <ac:spMk id="159" creationId="{8007F3AF-66C4-4EAF-9B6A-51975A7FFB35}"/>
          </ac:spMkLst>
        </pc:spChg>
        <pc:spChg chg="mod">
          <ac:chgData name="Camila Sierra" userId="2539b6bb0e58f8da" providerId="LiveId" clId="{C89AA7AA-D0C4-4C55-99ED-898EAD47F733}" dt="2020-09-16T23:07:18.473" v="2944"/>
          <ac:spMkLst>
            <pc:docMk/>
            <pc:sldMk cId="754915225" sldId="670"/>
            <ac:spMk id="160" creationId="{7AFF726D-2022-442B-AE61-05838E4DE87F}"/>
          </ac:spMkLst>
        </pc:spChg>
        <pc:spChg chg="mod">
          <ac:chgData name="Camila Sierra" userId="2539b6bb0e58f8da" providerId="LiveId" clId="{C89AA7AA-D0C4-4C55-99ED-898EAD47F733}" dt="2020-09-16T23:07:18.473" v="2944"/>
          <ac:spMkLst>
            <pc:docMk/>
            <pc:sldMk cId="754915225" sldId="670"/>
            <ac:spMk id="161" creationId="{2B234CB7-96AC-49B2-9555-A005127C817C}"/>
          </ac:spMkLst>
        </pc:spChg>
        <pc:spChg chg="mod">
          <ac:chgData name="Camila Sierra" userId="2539b6bb0e58f8da" providerId="LiveId" clId="{C89AA7AA-D0C4-4C55-99ED-898EAD47F733}" dt="2020-09-16T23:07:18.473" v="2944"/>
          <ac:spMkLst>
            <pc:docMk/>
            <pc:sldMk cId="754915225" sldId="670"/>
            <ac:spMk id="162" creationId="{93B23286-7D17-4AF2-98EA-5911D63C0BCD}"/>
          </ac:spMkLst>
        </pc:spChg>
        <pc:spChg chg="mod">
          <ac:chgData name="Camila Sierra" userId="2539b6bb0e58f8da" providerId="LiveId" clId="{C89AA7AA-D0C4-4C55-99ED-898EAD47F733}" dt="2020-09-16T23:07:18.473" v="2944"/>
          <ac:spMkLst>
            <pc:docMk/>
            <pc:sldMk cId="754915225" sldId="670"/>
            <ac:spMk id="163" creationId="{822D7B37-1A3D-4219-9B9D-56059D8237B9}"/>
          </ac:spMkLst>
        </pc:spChg>
        <pc:spChg chg="mod">
          <ac:chgData name="Camila Sierra" userId="2539b6bb0e58f8da" providerId="LiveId" clId="{C89AA7AA-D0C4-4C55-99ED-898EAD47F733}" dt="2020-09-16T23:07:18.473" v="2944"/>
          <ac:spMkLst>
            <pc:docMk/>
            <pc:sldMk cId="754915225" sldId="670"/>
            <ac:spMk id="164" creationId="{87F6C97D-DFD3-47A0-A338-1536B3327047}"/>
          </ac:spMkLst>
        </pc:spChg>
        <pc:spChg chg="mod">
          <ac:chgData name="Camila Sierra" userId="2539b6bb0e58f8da" providerId="LiveId" clId="{C89AA7AA-D0C4-4C55-99ED-898EAD47F733}" dt="2020-09-16T23:07:18.473" v="2944"/>
          <ac:spMkLst>
            <pc:docMk/>
            <pc:sldMk cId="754915225" sldId="670"/>
            <ac:spMk id="165" creationId="{05ABD345-579F-4DDD-AB1F-91F2438F2FD5}"/>
          </ac:spMkLst>
        </pc:spChg>
        <pc:spChg chg="mod">
          <ac:chgData name="Camila Sierra" userId="2539b6bb0e58f8da" providerId="LiveId" clId="{C89AA7AA-D0C4-4C55-99ED-898EAD47F733}" dt="2020-09-16T23:07:18.473" v="2944"/>
          <ac:spMkLst>
            <pc:docMk/>
            <pc:sldMk cId="754915225" sldId="670"/>
            <ac:spMk id="166" creationId="{8FA94FA3-A755-4EB1-8EF8-2ACD7BAA54ED}"/>
          </ac:spMkLst>
        </pc:spChg>
        <pc:spChg chg="mod">
          <ac:chgData name="Camila Sierra" userId="2539b6bb0e58f8da" providerId="LiveId" clId="{C89AA7AA-D0C4-4C55-99ED-898EAD47F733}" dt="2020-09-16T23:07:18.473" v="2944"/>
          <ac:spMkLst>
            <pc:docMk/>
            <pc:sldMk cId="754915225" sldId="670"/>
            <ac:spMk id="167" creationId="{D0D956D9-B12D-4106-9A56-9B92E640FDAD}"/>
          </ac:spMkLst>
        </pc:spChg>
        <pc:spChg chg="mod">
          <ac:chgData name="Camila Sierra" userId="2539b6bb0e58f8da" providerId="LiveId" clId="{C89AA7AA-D0C4-4C55-99ED-898EAD47F733}" dt="2020-09-16T23:07:18.473" v="2944"/>
          <ac:spMkLst>
            <pc:docMk/>
            <pc:sldMk cId="754915225" sldId="670"/>
            <ac:spMk id="168" creationId="{7DDCAE98-23AC-492D-889B-8E44C78FE714}"/>
          </ac:spMkLst>
        </pc:spChg>
        <pc:spChg chg="mod">
          <ac:chgData name="Camila Sierra" userId="2539b6bb0e58f8da" providerId="LiveId" clId="{C89AA7AA-D0C4-4C55-99ED-898EAD47F733}" dt="2020-09-16T23:07:18.473" v="2944"/>
          <ac:spMkLst>
            <pc:docMk/>
            <pc:sldMk cId="754915225" sldId="670"/>
            <ac:spMk id="169" creationId="{EBD996ED-51A0-4B39-8531-51778A65FE0C}"/>
          </ac:spMkLst>
        </pc:spChg>
        <pc:spChg chg="mod">
          <ac:chgData name="Camila Sierra" userId="2539b6bb0e58f8da" providerId="LiveId" clId="{C89AA7AA-D0C4-4C55-99ED-898EAD47F733}" dt="2020-09-16T23:07:18.473" v="2944"/>
          <ac:spMkLst>
            <pc:docMk/>
            <pc:sldMk cId="754915225" sldId="670"/>
            <ac:spMk id="170" creationId="{33F50DEC-DB8D-452B-86F0-1B309F269F53}"/>
          </ac:spMkLst>
        </pc:spChg>
        <pc:spChg chg="mod">
          <ac:chgData name="Camila Sierra" userId="2539b6bb0e58f8da" providerId="LiveId" clId="{C89AA7AA-D0C4-4C55-99ED-898EAD47F733}" dt="2020-09-16T23:07:18.473" v="2944"/>
          <ac:spMkLst>
            <pc:docMk/>
            <pc:sldMk cId="754915225" sldId="670"/>
            <ac:spMk id="171" creationId="{F6CDE977-9DFC-44A8-A3E3-18A78D912841}"/>
          </ac:spMkLst>
        </pc:spChg>
        <pc:spChg chg="mod">
          <ac:chgData name="Camila Sierra" userId="2539b6bb0e58f8da" providerId="LiveId" clId="{C89AA7AA-D0C4-4C55-99ED-898EAD47F733}" dt="2020-09-16T23:07:18.473" v="2944"/>
          <ac:spMkLst>
            <pc:docMk/>
            <pc:sldMk cId="754915225" sldId="670"/>
            <ac:spMk id="172" creationId="{C74CA3E4-F777-4608-8433-1C2AECEEC474}"/>
          </ac:spMkLst>
        </pc:spChg>
        <pc:spChg chg="mod">
          <ac:chgData name="Camila Sierra" userId="2539b6bb0e58f8da" providerId="LiveId" clId="{C89AA7AA-D0C4-4C55-99ED-898EAD47F733}" dt="2020-09-16T23:07:18.473" v="2944"/>
          <ac:spMkLst>
            <pc:docMk/>
            <pc:sldMk cId="754915225" sldId="670"/>
            <ac:spMk id="173" creationId="{F2726846-84FB-4F3E-81EE-057772A6EB62}"/>
          </ac:spMkLst>
        </pc:spChg>
        <pc:spChg chg="mod">
          <ac:chgData name="Camila Sierra" userId="2539b6bb0e58f8da" providerId="LiveId" clId="{C89AA7AA-D0C4-4C55-99ED-898EAD47F733}" dt="2020-09-16T23:07:18.473" v="2944"/>
          <ac:spMkLst>
            <pc:docMk/>
            <pc:sldMk cId="754915225" sldId="670"/>
            <ac:spMk id="174" creationId="{ACF6EA84-BCD1-4A2E-9C4C-BB5213CF1768}"/>
          </ac:spMkLst>
        </pc:spChg>
        <pc:spChg chg="mod">
          <ac:chgData name="Camila Sierra" userId="2539b6bb0e58f8da" providerId="LiveId" clId="{C89AA7AA-D0C4-4C55-99ED-898EAD47F733}" dt="2020-09-16T23:07:18.473" v="2944"/>
          <ac:spMkLst>
            <pc:docMk/>
            <pc:sldMk cId="754915225" sldId="670"/>
            <ac:spMk id="176" creationId="{095D3F17-AE7A-4DFD-AEF5-AAA28942897D}"/>
          </ac:spMkLst>
        </pc:spChg>
        <pc:spChg chg="mod">
          <ac:chgData name="Camila Sierra" userId="2539b6bb0e58f8da" providerId="LiveId" clId="{C89AA7AA-D0C4-4C55-99ED-898EAD47F733}" dt="2020-09-16T23:07:18.473" v="2944"/>
          <ac:spMkLst>
            <pc:docMk/>
            <pc:sldMk cId="754915225" sldId="670"/>
            <ac:spMk id="177" creationId="{8DCB0F20-0324-4AF4-A392-E47186FC721F}"/>
          </ac:spMkLst>
        </pc:spChg>
        <pc:spChg chg="mod">
          <ac:chgData name="Camila Sierra" userId="2539b6bb0e58f8da" providerId="LiveId" clId="{C89AA7AA-D0C4-4C55-99ED-898EAD47F733}" dt="2020-09-16T23:07:18.473" v="2944"/>
          <ac:spMkLst>
            <pc:docMk/>
            <pc:sldMk cId="754915225" sldId="670"/>
            <ac:spMk id="178" creationId="{7BFF721B-9088-4C12-8F96-053AF701B125}"/>
          </ac:spMkLst>
        </pc:spChg>
        <pc:spChg chg="mod">
          <ac:chgData name="Camila Sierra" userId="2539b6bb0e58f8da" providerId="LiveId" clId="{C89AA7AA-D0C4-4C55-99ED-898EAD47F733}" dt="2020-09-16T23:07:18.473" v="2944"/>
          <ac:spMkLst>
            <pc:docMk/>
            <pc:sldMk cId="754915225" sldId="670"/>
            <ac:spMk id="179" creationId="{86C3625E-B584-4227-B29B-5E55B63454D2}"/>
          </ac:spMkLst>
        </pc:spChg>
        <pc:spChg chg="mod">
          <ac:chgData name="Camila Sierra" userId="2539b6bb0e58f8da" providerId="LiveId" clId="{C89AA7AA-D0C4-4C55-99ED-898EAD47F733}" dt="2020-09-16T23:07:18.473" v="2944"/>
          <ac:spMkLst>
            <pc:docMk/>
            <pc:sldMk cId="754915225" sldId="670"/>
            <ac:spMk id="180" creationId="{AB3B0DB2-41DE-46F0-A058-7B50F7DDCA5E}"/>
          </ac:spMkLst>
        </pc:spChg>
        <pc:spChg chg="mod">
          <ac:chgData name="Camila Sierra" userId="2539b6bb0e58f8da" providerId="LiveId" clId="{C89AA7AA-D0C4-4C55-99ED-898EAD47F733}" dt="2020-09-16T23:07:18.473" v="2944"/>
          <ac:spMkLst>
            <pc:docMk/>
            <pc:sldMk cId="754915225" sldId="670"/>
            <ac:spMk id="181" creationId="{D206E9DF-0E08-4DD7-9AD7-98AF15851767}"/>
          </ac:spMkLst>
        </pc:spChg>
        <pc:spChg chg="mod">
          <ac:chgData name="Camila Sierra" userId="2539b6bb0e58f8da" providerId="LiveId" clId="{C89AA7AA-D0C4-4C55-99ED-898EAD47F733}" dt="2020-09-16T23:07:18.473" v="2944"/>
          <ac:spMkLst>
            <pc:docMk/>
            <pc:sldMk cId="754915225" sldId="670"/>
            <ac:spMk id="182" creationId="{FAF26C29-9B6B-4FF9-99E5-9200F503B556}"/>
          </ac:spMkLst>
        </pc:spChg>
        <pc:spChg chg="mod">
          <ac:chgData name="Camila Sierra" userId="2539b6bb0e58f8da" providerId="LiveId" clId="{C89AA7AA-D0C4-4C55-99ED-898EAD47F733}" dt="2020-09-16T23:07:18.473" v="2944"/>
          <ac:spMkLst>
            <pc:docMk/>
            <pc:sldMk cId="754915225" sldId="670"/>
            <ac:spMk id="183" creationId="{CDF23060-6393-4134-9372-092857D4257C}"/>
          </ac:spMkLst>
        </pc:spChg>
        <pc:spChg chg="mod">
          <ac:chgData name="Camila Sierra" userId="2539b6bb0e58f8da" providerId="LiveId" clId="{C89AA7AA-D0C4-4C55-99ED-898EAD47F733}" dt="2020-09-16T23:07:18.473" v="2944"/>
          <ac:spMkLst>
            <pc:docMk/>
            <pc:sldMk cId="754915225" sldId="670"/>
            <ac:spMk id="184" creationId="{CCEC7FF0-B7E3-4BB7-93D0-53D0C5A67E52}"/>
          </ac:spMkLst>
        </pc:spChg>
        <pc:spChg chg="mod">
          <ac:chgData name="Camila Sierra" userId="2539b6bb0e58f8da" providerId="LiveId" clId="{C89AA7AA-D0C4-4C55-99ED-898EAD47F733}" dt="2020-09-16T23:07:18.473" v="2944"/>
          <ac:spMkLst>
            <pc:docMk/>
            <pc:sldMk cId="754915225" sldId="670"/>
            <ac:spMk id="185" creationId="{9C918D54-1B97-40AD-AF17-7B6D33A08C13}"/>
          </ac:spMkLst>
        </pc:spChg>
        <pc:spChg chg="mod">
          <ac:chgData name="Camila Sierra" userId="2539b6bb0e58f8da" providerId="LiveId" clId="{C89AA7AA-D0C4-4C55-99ED-898EAD47F733}" dt="2020-09-16T23:07:18.473" v="2944"/>
          <ac:spMkLst>
            <pc:docMk/>
            <pc:sldMk cId="754915225" sldId="670"/>
            <ac:spMk id="186" creationId="{D678C5BD-6EDB-414C-9B8D-04E205B12F19}"/>
          </ac:spMkLst>
        </pc:spChg>
        <pc:spChg chg="mod">
          <ac:chgData name="Camila Sierra" userId="2539b6bb0e58f8da" providerId="LiveId" clId="{C89AA7AA-D0C4-4C55-99ED-898EAD47F733}" dt="2020-09-16T23:07:18.473" v="2944"/>
          <ac:spMkLst>
            <pc:docMk/>
            <pc:sldMk cId="754915225" sldId="670"/>
            <ac:spMk id="187" creationId="{DE04A7E3-DB8B-48FD-9D1F-2B9B564A015A}"/>
          </ac:spMkLst>
        </pc:spChg>
        <pc:spChg chg="mod">
          <ac:chgData name="Camila Sierra" userId="2539b6bb0e58f8da" providerId="LiveId" clId="{C89AA7AA-D0C4-4C55-99ED-898EAD47F733}" dt="2020-09-16T23:07:18.473" v="2944"/>
          <ac:spMkLst>
            <pc:docMk/>
            <pc:sldMk cId="754915225" sldId="670"/>
            <ac:spMk id="188" creationId="{4CEE1046-50F1-468B-8B28-4FEE8B00967C}"/>
          </ac:spMkLst>
        </pc:spChg>
        <pc:spChg chg="mod">
          <ac:chgData name="Camila Sierra" userId="2539b6bb0e58f8da" providerId="LiveId" clId="{C89AA7AA-D0C4-4C55-99ED-898EAD47F733}" dt="2020-09-16T23:07:18.473" v="2944"/>
          <ac:spMkLst>
            <pc:docMk/>
            <pc:sldMk cId="754915225" sldId="670"/>
            <ac:spMk id="189" creationId="{9641085E-2E31-445D-99C3-641B3207259E}"/>
          </ac:spMkLst>
        </pc:spChg>
        <pc:spChg chg="mod">
          <ac:chgData name="Camila Sierra" userId="2539b6bb0e58f8da" providerId="LiveId" clId="{C89AA7AA-D0C4-4C55-99ED-898EAD47F733}" dt="2020-09-16T23:07:18.473" v="2944"/>
          <ac:spMkLst>
            <pc:docMk/>
            <pc:sldMk cId="754915225" sldId="670"/>
            <ac:spMk id="190" creationId="{953CD399-F42B-4685-B0E2-350F7F6664DE}"/>
          </ac:spMkLst>
        </pc:spChg>
        <pc:spChg chg="mod">
          <ac:chgData name="Camila Sierra" userId="2539b6bb0e58f8da" providerId="LiveId" clId="{C89AA7AA-D0C4-4C55-99ED-898EAD47F733}" dt="2020-09-16T23:07:18.473" v="2944"/>
          <ac:spMkLst>
            <pc:docMk/>
            <pc:sldMk cId="754915225" sldId="670"/>
            <ac:spMk id="192" creationId="{533366C9-762E-410D-9F09-7A8FD746323D}"/>
          </ac:spMkLst>
        </pc:spChg>
        <pc:spChg chg="mod">
          <ac:chgData name="Camila Sierra" userId="2539b6bb0e58f8da" providerId="LiveId" clId="{C89AA7AA-D0C4-4C55-99ED-898EAD47F733}" dt="2020-09-16T23:07:18.473" v="2944"/>
          <ac:spMkLst>
            <pc:docMk/>
            <pc:sldMk cId="754915225" sldId="670"/>
            <ac:spMk id="193" creationId="{719B1184-2118-4074-A3E3-6CC98B25D016}"/>
          </ac:spMkLst>
        </pc:spChg>
        <pc:spChg chg="mod">
          <ac:chgData name="Camila Sierra" userId="2539b6bb0e58f8da" providerId="LiveId" clId="{C89AA7AA-D0C4-4C55-99ED-898EAD47F733}" dt="2020-09-16T23:07:18.473" v="2944"/>
          <ac:spMkLst>
            <pc:docMk/>
            <pc:sldMk cId="754915225" sldId="670"/>
            <ac:spMk id="194" creationId="{DFC00426-5BB6-41FF-A0C8-90F0B6483AF0}"/>
          </ac:spMkLst>
        </pc:spChg>
        <pc:spChg chg="mod">
          <ac:chgData name="Camila Sierra" userId="2539b6bb0e58f8da" providerId="LiveId" clId="{C89AA7AA-D0C4-4C55-99ED-898EAD47F733}" dt="2020-09-16T23:07:18.473" v="2944"/>
          <ac:spMkLst>
            <pc:docMk/>
            <pc:sldMk cId="754915225" sldId="670"/>
            <ac:spMk id="195" creationId="{8458D5AB-3B8E-48CA-9B15-398F35A816A9}"/>
          </ac:spMkLst>
        </pc:spChg>
        <pc:spChg chg="mod">
          <ac:chgData name="Camila Sierra" userId="2539b6bb0e58f8da" providerId="LiveId" clId="{C89AA7AA-D0C4-4C55-99ED-898EAD47F733}" dt="2020-09-16T23:07:18.473" v="2944"/>
          <ac:spMkLst>
            <pc:docMk/>
            <pc:sldMk cId="754915225" sldId="670"/>
            <ac:spMk id="196" creationId="{50839E33-49B8-4DED-AEBA-D41B42FF6F7A}"/>
          </ac:spMkLst>
        </pc:spChg>
        <pc:spChg chg="mod">
          <ac:chgData name="Camila Sierra" userId="2539b6bb0e58f8da" providerId="LiveId" clId="{C89AA7AA-D0C4-4C55-99ED-898EAD47F733}" dt="2020-09-16T23:07:18.473" v="2944"/>
          <ac:spMkLst>
            <pc:docMk/>
            <pc:sldMk cId="754915225" sldId="670"/>
            <ac:spMk id="197" creationId="{653D7935-CC01-4E62-867E-79432D7E616C}"/>
          </ac:spMkLst>
        </pc:spChg>
        <pc:spChg chg="mod">
          <ac:chgData name="Camila Sierra" userId="2539b6bb0e58f8da" providerId="LiveId" clId="{C89AA7AA-D0C4-4C55-99ED-898EAD47F733}" dt="2020-09-16T23:07:18.473" v="2944"/>
          <ac:spMkLst>
            <pc:docMk/>
            <pc:sldMk cId="754915225" sldId="670"/>
            <ac:spMk id="198" creationId="{23698770-145B-4D3B-8072-0C6A802E983A}"/>
          </ac:spMkLst>
        </pc:spChg>
        <pc:spChg chg="mod">
          <ac:chgData name="Camila Sierra" userId="2539b6bb0e58f8da" providerId="LiveId" clId="{C89AA7AA-D0C4-4C55-99ED-898EAD47F733}" dt="2020-09-16T23:07:18.473" v="2944"/>
          <ac:spMkLst>
            <pc:docMk/>
            <pc:sldMk cId="754915225" sldId="670"/>
            <ac:spMk id="199" creationId="{0CACCD94-744E-4EB7-BA97-232EF2203C82}"/>
          </ac:spMkLst>
        </pc:spChg>
        <pc:spChg chg="mod">
          <ac:chgData name="Camila Sierra" userId="2539b6bb0e58f8da" providerId="LiveId" clId="{C89AA7AA-D0C4-4C55-99ED-898EAD47F733}" dt="2020-09-16T23:07:18.473" v="2944"/>
          <ac:spMkLst>
            <pc:docMk/>
            <pc:sldMk cId="754915225" sldId="670"/>
            <ac:spMk id="200" creationId="{B5FFD608-5080-4F80-B902-520185F286E4}"/>
          </ac:spMkLst>
        </pc:spChg>
        <pc:spChg chg="mod">
          <ac:chgData name="Camila Sierra" userId="2539b6bb0e58f8da" providerId="LiveId" clId="{C89AA7AA-D0C4-4C55-99ED-898EAD47F733}" dt="2020-09-16T23:07:18.473" v="2944"/>
          <ac:spMkLst>
            <pc:docMk/>
            <pc:sldMk cId="754915225" sldId="670"/>
            <ac:spMk id="201" creationId="{BCAB487F-6744-45E6-917C-B6A0CF6364EB}"/>
          </ac:spMkLst>
        </pc:spChg>
        <pc:spChg chg="mod">
          <ac:chgData name="Camila Sierra" userId="2539b6bb0e58f8da" providerId="LiveId" clId="{C89AA7AA-D0C4-4C55-99ED-898EAD47F733}" dt="2020-09-16T23:07:18.473" v="2944"/>
          <ac:spMkLst>
            <pc:docMk/>
            <pc:sldMk cId="754915225" sldId="670"/>
            <ac:spMk id="202" creationId="{690B8DD7-44E5-4339-A1C6-A8C41E611071}"/>
          </ac:spMkLst>
        </pc:spChg>
        <pc:spChg chg="mod">
          <ac:chgData name="Camila Sierra" userId="2539b6bb0e58f8da" providerId="LiveId" clId="{C89AA7AA-D0C4-4C55-99ED-898EAD47F733}" dt="2020-09-16T23:07:18.473" v="2944"/>
          <ac:spMkLst>
            <pc:docMk/>
            <pc:sldMk cId="754915225" sldId="670"/>
            <ac:spMk id="203" creationId="{1BDF7C89-5C95-4E8B-B7FA-FA039C69B037}"/>
          </ac:spMkLst>
        </pc:spChg>
        <pc:spChg chg="mod">
          <ac:chgData name="Camila Sierra" userId="2539b6bb0e58f8da" providerId="LiveId" clId="{C89AA7AA-D0C4-4C55-99ED-898EAD47F733}" dt="2020-09-16T23:07:18.473" v="2944"/>
          <ac:spMkLst>
            <pc:docMk/>
            <pc:sldMk cId="754915225" sldId="670"/>
            <ac:spMk id="204" creationId="{063AD1DB-5169-4D3F-815B-3A829075B12C}"/>
          </ac:spMkLst>
        </pc:spChg>
        <pc:spChg chg="mod">
          <ac:chgData name="Camila Sierra" userId="2539b6bb0e58f8da" providerId="LiveId" clId="{C89AA7AA-D0C4-4C55-99ED-898EAD47F733}" dt="2020-09-16T23:07:18.473" v="2944"/>
          <ac:spMkLst>
            <pc:docMk/>
            <pc:sldMk cId="754915225" sldId="670"/>
            <ac:spMk id="205" creationId="{7C7D3406-4F44-4411-9CAA-320F009CEB5F}"/>
          </ac:spMkLst>
        </pc:spChg>
        <pc:spChg chg="mod">
          <ac:chgData name="Camila Sierra" userId="2539b6bb0e58f8da" providerId="LiveId" clId="{C89AA7AA-D0C4-4C55-99ED-898EAD47F733}" dt="2020-09-16T23:07:18.473" v="2944"/>
          <ac:spMkLst>
            <pc:docMk/>
            <pc:sldMk cId="754915225" sldId="670"/>
            <ac:spMk id="206" creationId="{F5D8652D-E577-45B5-8ED6-604F3EFE841D}"/>
          </ac:spMkLst>
        </pc:spChg>
        <pc:spChg chg="mod">
          <ac:chgData name="Camila Sierra" userId="2539b6bb0e58f8da" providerId="LiveId" clId="{C89AA7AA-D0C4-4C55-99ED-898EAD47F733}" dt="2020-09-16T23:07:18.473" v="2944"/>
          <ac:spMkLst>
            <pc:docMk/>
            <pc:sldMk cId="754915225" sldId="670"/>
            <ac:spMk id="207" creationId="{27419784-560D-45B2-83E3-81AC8CD05297}"/>
          </ac:spMkLst>
        </pc:spChg>
        <pc:spChg chg="mod">
          <ac:chgData name="Camila Sierra" userId="2539b6bb0e58f8da" providerId="LiveId" clId="{C89AA7AA-D0C4-4C55-99ED-898EAD47F733}" dt="2020-09-16T23:07:18.473" v="2944"/>
          <ac:spMkLst>
            <pc:docMk/>
            <pc:sldMk cId="754915225" sldId="670"/>
            <ac:spMk id="208" creationId="{9E296E62-0F76-4F55-BE0B-C1258D30320D}"/>
          </ac:spMkLst>
        </pc:spChg>
        <pc:spChg chg="mod">
          <ac:chgData name="Camila Sierra" userId="2539b6bb0e58f8da" providerId="LiveId" clId="{C89AA7AA-D0C4-4C55-99ED-898EAD47F733}" dt="2020-09-16T23:07:18.473" v="2944"/>
          <ac:spMkLst>
            <pc:docMk/>
            <pc:sldMk cId="754915225" sldId="670"/>
            <ac:spMk id="209" creationId="{EAD9C478-CF8A-4523-9B37-9D9DC529E7BA}"/>
          </ac:spMkLst>
        </pc:spChg>
        <pc:spChg chg="mod">
          <ac:chgData name="Camila Sierra" userId="2539b6bb0e58f8da" providerId="LiveId" clId="{C89AA7AA-D0C4-4C55-99ED-898EAD47F733}" dt="2020-09-16T23:07:18.473" v="2944"/>
          <ac:spMkLst>
            <pc:docMk/>
            <pc:sldMk cId="754915225" sldId="670"/>
            <ac:spMk id="210" creationId="{2318086B-6014-479A-9703-5FC17620CA91}"/>
          </ac:spMkLst>
        </pc:spChg>
        <pc:spChg chg="mod">
          <ac:chgData name="Camila Sierra" userId="2539b6bb0e58f8da" providerId="LiveId" clId="{C89AA7AA-D0C4-4C55-99ED-898EAD47F733}" dt="2020-09-16T23:07:18.473" v="2944"/>
          <ac:spMkLst>
            <pc:docMk/>
            <pc:sldMk cId="754915225" sldId="670"/>
            <ac:spMk id="211" creationId="{F2C81B7C-58B2-4482-BB82-50A8E9C2BA9D}"/>
          </ac:spMkLst>
        </pc:spChg>
        <pc:spChg chg="mod">
          <ac:chgData name="Camila Sierra" userId="2539b6bb0e58f8da" providerId="LiveId" clId="{C89AA7AA-D0C4-4C55-99ED-898EAD47F733}" dt="2020-09-16T23:07:18.473" v="2944"/>
          <ac:spMkLst>
            <pc:docMk/>
            <pc:sldMk cId="754915225" sldId="670"/>
            <ac:spMk id="212" creationId="{A76C4E5C-0EE2-4BEF-BAF4-0174C2DF0A6E}"/>
          </ac:spMkLst>
        </pc:spChg>
        <pc:spChg chg="mod">
          <ac:chgData name="Camila Sierra" userId="2539b6bb0e58f8da" providerId="LiveId" clId="{C89AA7AA-D0C4-4C55-99ED-898EAD47F733}" dt="2020-09-16T23:07:18.473" v="2944"/>
          <ac:spMkLst>
            <pc:docMk/>
            <pc:sldMk cId="754915225" sldId="670"/>
            <ac:spMk id="213" creationId="{7497E713-AC5E-40B1-879E-63F35967FC08}"/>
          </ac:spMkLst>
        </pc:spChg>
        <pc:spChg chg="mod">
          <ac:chgData name="Camila Sierra" userId="2539b6bb0e58f8da" providerId="LiveId" clId="{C89AA7AA-D0C4-4C55-99ED-898EAD47F733}" dt="2020-09-16T23:07:18.473" v="2944"/>
          <ac:spMkLst>
            <pc:docMk/>
            <pc:sldMk cId="754915225" sldId="670"/>
            <ac:spMk id="214" creationId="{1FB5C5F2-5B0F-46E3-A894-CCA1F206E548}"/>
          </ac:spMkLst>
        </pc:spChg>
        <pc:spChg chg="mod">
          <ac:chgData name="Camila Sierra" userId="2539b6bb0e58f8da" providerId="LiveId" clId="{C89AA7AA-D0C4-4C55-99ED-898EAD47F733}" dt="2020-09-16T23:07:18.473" v="2944"/>
          <ac:spMkLst>
            <pc:docMk/>
            <pc:sldMk cId="754915225" sldId="670"/>
            <ac:spMk id="215" creationId="{2EB8F8DD-7B0E-48E8-93A4-E59B07C6B205}"/>
          </ac:spMkLst>
        </pc:spChg>
        <pc:spChg chg="mod">
          <ac:chgData name="Camila Sierra" userId="2539b6bb0e58f8da" providerId="LiveId" clId="{C89AA7AA-D0C4-4C55-99ED-898EAD47F733}" dt="2020-09-16T23:07:18.473" v="2944"/>
          <ac:spMkLst>
            <pc:docMk/>
            <pc:sldMk cId="754915225" sldId="670"/>
            <ac:spMk id="216" creationId="{E0C89E2E-7E5F-44A2-AACD-338D77BF9F0A}"/>
          </ac:spMkLst>
        </pc:spChg>
        <pc:spChg chg="mod">
          <ac:chgData name="Camila Sierra" userId="2539b6bb0e58f8da" providerId="LiveId" clId="{C89AA7AA-D0C4-4C55-99ED-898EAD47F733}" dt="2020-09-16T23:07:18.473" v="2944"/>
          <ac:spMkLst>
            <pc:docMk/>
            <pc:sldMk cId="754915225" sldId="670"/>
            <ac:spMk id="217" creationId="{D48F5156-F307-41D3-B73A-DE3D612472BF}"/>
          </ac:spMkLst>
        </pc:spChg>
        <pc:spChg chg="mod">
          <ac:chgData name="Camila Sierra" userId="2539b6bb0e58f8da" providerId="LiveId" clId="{C89AA7AA-D0C4-4C55-99ED-898EAD47F733}" dt="2020-09-16T23:07:18.473" v="2944"/>
          <ac:spMkLst>
            <pc:docMk/>
            <pc:sldMk cId="754915225" sldId="670"/>
            <ac:spMk id="218" creationId="{1E819C22-11CE-461C-B74D-6FB70FE0D817}"/>
          </ac:spMkLst>
        </pc:spChg>
        <pc:spChg chg="mod">
          <ac:chgData name="Camila Sierra" userId="2539b6bb0e58f8da" providerId="LiveId" clId="{C89AA7AA-D0C4-4C55-99ED-898EAD47F733}" dt="2020-09-16T23:07:18.473" v="2944"/>
          <ac:spMkLst>
            <pc:docMk/>
            <pc:sldMk cId="754915225" sldId="670"/>
            <ac:spMk id="219" creationId="{4724925E-88E3-4266-A356-D189F0818CF9}"/>
          </ac:spMkLst>
        </pc:spChg>
        <pc:spChg chg="mod">
          <ac:chgData name="Camila Sierra" userId="2539b6bb0e58f8da" providerId="LiveId" clId="{C89AA7AA-D0C4-4C55-99ED-898EAD47F733}" dt="2020-09-16T23:07:18.473" v="2944"/>
          <ac:spMkLst>
            <pc:docMk/>
            <pc:sldMk cId="754915225" sldId="670"/>
            <ac:spMk id="220" creationId="{97E48D5D-4615-4DBD-AD29-C0224BE37805}"/>
          </ac:spMkLst>
        </pc:spChg>
        <pc:spChg chg="mod">
          <ac:chgData name="Camila Sierra" userId="2539b6bb0e58f8da" providerId="LiveId" clId="{C89AA7AA-D0C4-4C55-99ED-898EAD47F733}" dt="2020-09-16T23:07:18.473" v="2944"/>
          <ac:spMkLst>
            <pc:docMk/>
            <pc:sldMk cId="754915225" sldId="670"/>
            <ac:spMk id="221" creationId="{C80CB6C1-6936-4954-9B65-F8279E7A094F}"/>
          </ac:spMkLst>
        </pc:spChg>
        <pc:spChg chg="mod">
          <ac:chgData name="Camila Sierra" userId="2539b6bb0e58f8da" providerId="LiveId" clId="{C89AA7AA-D0C4-4C55-99ED-898EAD47F733}" dt="2020-09-16T23:07:18.473" v="2944"/>
          <ac:spMkLst>
            <pc:docMk/>
            <pc:sldMk cId="754915225" sldId="670"/>
            <ac:spMk id="222" creationId="{0418A2AE-8D3E-4B8F-B195-8B48A341838E}"/>
          </ac:spMkLst>
        </pc:spChg>
        <pc:spChg chg="mod">
          <ac:chgData name="Camila Sierra" userId="2539b6bb0e58f8da" providerId="LiveId" clId="{C89AA7AA-D0C4-4C55-99ED-898EAD47F733}" dt="2020-09-16T23:07:18.473" v="2944"/>
          <ac:spMkLst>
            <pc:docMk/>
            <pc:sldMk cId="754915225" sldId="670"/>
            <ac:spMk id="223" creationId="{3DA2ACA4-0E14-41A5-A761-6D8FE0FB330C}"/>
          </ac:spMkLst>
        </pc:spChg>
        <pc:spChg chg="mod">
          <ac:chgData name="Camila Sierra" userId="2539b6bb0e58f8da" providerId="LiveId" clId="{C89AA7AA-D0C4-4C55-99ED-898EAD47F733}" dt="2020-09-16T23:07:18.473" v="2944"/>
          <ac:spMkLst>
            <pc:docMk/>
            <pc:sldMk cId="754915225" sldId="670"/>
            <ac:spMk id="224" creationId="{2E4486B5-36C7-441F-847B-658F7CB10886}"/>
          </ac:spMkLst>
        </pc:spChg>
        <pc:spChg chg="mod">
          <ac:chgData name="Camila Sierra" userId="2539b6bb0e58f8da" providerId="LiveId" clId="{C89AA7AA-D0C4-4C55-99ED-898EAD47F733}" dt="2020-09-16T23:07:18.473" v="2944"/>
          <ac:spMkLst>
            <pc:docMk/>
            <pc:sldMk cId="754915225" sldId="670"/>
            <ac:spMk id="225" creationId="{C5521AD8-2BB1-4A23-A692-C17B76CFA77A}"/>
          </ac:spMkLst>
        </pc:spChg>
        <pc:spChg chg="mod">
          <ac:chgData name="Camila Sierra" userId="2539b6bb0e58f8da" providerId="LiveId" clId="{C89AA7AA-D0C4-4C55-99ED-898EAD47F733}" dt="2020-09-16T23:07:18.473" v="2944"/>
          <ac:spMkLst>
            <pc:docMk/>
            <pc:sldMk cId="754915225" sldId="670"/>
            <ac:spMk id="226" creationId="{E0A22482-3C23-4B12-9E67-D67E39A9B120}"/>
          </ac:spMkLst>
        </pc:spChg>
        <pc:spChg chg="mod">
          <ac:chgData name="Camila Sierra" userId="2539b6bb0e58f8da" providerId="LiveId" clId="{C89AA7AA-D0C4-4C55-99ED-898EAD47F733}" dt="2020-09-16T23:07:18.473" v="2944"/>
          <ac:spMkLst>
            <pc:docMk/>
            <pc:sldMk cId="754915225" sldId="670"/>
            <ac:spMk id="227" creationId="{EE3EB603-439D-4F42-BE07-99D0786112ED}"/>
          </ac:spMkLst>
        </pc:spChg>
        <pc:spChg chg="mod">
          <ac:chgData name="Camila Sierra" userId="2539b6bb0e58f8da" providerId="LiveId" clId="{C89AA7AA-D0C4-4C55-99ED-898EAD47F733}" dt="2020-09-16T23:07:18.473" v="2944"/>
          <ac:spMkLst>
            <pc:docMk/>
            <pc:sldMk cId="754915225" sldId="670"/>
            <ac:spMk id="228" creationId="{623FE3FA-7D7A-4D73-BFBA-FEE45281BC13}"/>
          </ac:spMkLst>
        </pc:spChg>
        <pc:spChg chg="mod">
          <ac:chgData name="Camila Sierra" userId="2539b6bb0e58f8da" providerId="LiveId" clId="{C89AA7AA-D0C4-4C55-99ED-898EAD47F733}" dt="2020-09-16T23:07:18.473" v="2944"/>
          <ac:spMkLst>
            <pc:docMk/>
            <pc:sldMk cId="754915225" sldId="670"/>
            <ac:spMk id="229" creationId="{38814870-A0C5-4FA7-91B2-70EE99890773}"/>
          </ac:spMkLst>
        </pc:spChg>
        <pc:spChg chg="mod">
          <ac:chgData name="Camila Sierra" userId="2539b6bb0e58f8da" providerId="LiveId" clId="{C89AA7AA-D0C4-4C55-99ED-898EAD47F733}" dt="2020-09-16T23:07:18.473" v="2944"/>
          <ac:spMkLst>
            <pc:docMk/>
            <pc:sldMk cId="754915225" sldId="670"/>
            <ac:spMk id="230" creationId="{EC47A581-3D39-474F-BB79-3B1FBF87DFC6}"/>
          </ac:spMkLst>
        </pc:spChg>
        <pc:spChg chg="mod">
          <ac:chgData name="Camila Sierra" userId="2539b6bb0e58f8da" providerId="LiveId" clId="{C89AA7AA-D0C4-4C55-99ED-898EAD47F733}" dt="2020-09-16T23:07:18.473" v="2944"/>
          <ac:spMkLst>
            <pc:docMk/>
            <pc:sldMk cId="754915225" sldId="670"/>
            <ac:spMk id="231" creationId="{7BAA61A5-5803-4823-8B65-5D19DEAF8B2A}"/>
          </ac:spMkLst>
        </pc:spChg>
        <pc:spChg chg="add mod">
          <ac:chgData name="Camila Sierra" userId="2539b6bb0e58f8da" providerId="LiveId" clId="{C89AA7AA-D0C4-4C55-99ED-898EAD47F733}" dt="2020-09-16T23:07:40.284" v="3028" actId="1036"/>
          <ac:spMkLst>
            <pc:docMk/>
            <pc:sldMk cId="754915225" sldId="670"/>
            <ac:spMk id="232" creationId="{8AEB27BD-B329-49A1-A343-FE6A78C1BC37}"/>
          </ac:spMkLst>
        </pc:spChg>
        <pc:grpChg chg="add mod">
          <ac:chgData name="Camila Sierra" userId="2539b6bb0e58f8da" providerId="LiveId" clId="{C89AA7AA-D0C4-4C55-99ED-898EAD47F733}" dt="2020-09-16T23:31:14.961" v="3086" actId="1076"/>
          <ac:grpSpMkLst>
            <pc:docMk/>
            <pc:sldMk cId="754915225" sldId="670"/>
            <ac:grpSpMk id="4" creationId="{E9DE5A76-5455-43F6-853A-A4FE4ED97702}"/>
          </ac:grpSpMkLst>
        </pc:grpChg>
        <pc:grpChg chg="add mod">
          <ac:chgData name="Camila Sierra" userId="2539b6bb0e58f8da" providerId="LiveId" clId="{C89AA7AA-D0C4-4C55-99ED-898EAD47F733}" dt="2020-09-16T23:07:40.284" v="3028" actId="1036"/>
          <ac:grpSpMkLst>
            <pc:docMk/>
            <pc:sldMk cId="754915225" sldId="670"/>
            <ac:grpSpMk id="16" creationId="{7B5F6C35-7158-4F37-8638-B70153779594}"/>
          </ac:grpSpMkLst>
        </pc:grpChg>
        <pc:grpChg chg="add mod">
          <ac:chgData name="Camila Sierra" userId="2539b6bb0e58f8da" providerId="LiveId" clId="{C89AA7AA-D0C4-4C55-99ED-898EAD47F733}" dt="2020-09-16T23:07:40.284" v="3028" actId="1036"/>
          <ac:grpSpMkLst>
            <pc:docMk/>
            <pc:sldMk cId="754915225" sldId="670"/>
            <ac:grpSpMk id="56" creationId="{548717BA-FCC9-4789-B1BF-33FDC95955B6}"/>
          </ac:grpSpMkLst>
        </pc:grpChg>
        <pc:grpChg chg="add mod">
          <ac:chgData name="Camila Sierra" userId="2539b6bb0e58f8da" providerId="LiveId" clId="{C89AA7AA-D0C4-4C55-99ED-898EAD47F733}" dt="2020-09-16T23:07:40.284" v="3028" actId="1036"/>
          <ac:grpSpMkLst>
            <pc:docMk/>
            <pc:sldMk cId="754915225" sldId="670"/>
            <ac:grpSpMk id="70" creationId="{BEC80B77-0617-49E8-8FA8-F07B968075EE}"/>
          </ac:grpSpMkLst>
        </pc:grpChg>
        <pc:grpChg chg="add mod">
          <ac:chgData name="Camila Sierra" userId="2539b6bb0e58f8da" providerId="LiveId" clId="{C89AA7AA-D0C4-4C55-99ED-898EAD47F733}" dt="2020-09-16T23:07:40.284" v="3028" actId="1036"/>
          <ac:grpSpMkLst>
            <pc:docMk/>
            <pc:sldMk cId="754915225" sldId="670"/>
            <ac:grpSpMk id="155" creationId="{98B6E2B7-DD42-4349-9A89-909AF000A64D}"/>
          </ac:grpSpMkLst>
        </pc:grpChg>
        <pc:grpChg chg="add mod">
          <ac:chgData name="Camila Sierra" userId="2539b6bb0e58f8da" providerId="LiveId" clId="{C89AA7AA-D0C4-4C55-99ED-898EAD47F733}" dt="2020-09-16T23:07:40.284" v="3028" actId="1036"/>
          <ac:grpSpMkLst>
            <pc:docMk/>
            <pc:sldMk cId="754915225" sldId="670"/>
            <ac:grpSpMk id="175" creationId="{13F0D2BA-0F83-46B4-BEE3-B7FA3DE5B24F}"/>
          </ac:grpSpMkLst>
        </pc:grpChg>
        <pc:grpChg chg="add mod">
          <ac:chgData name="Camila Sierra" userId="2539b6bb0e58f8da" providerId="LiveId" clId="{C89AA7AA-D0C4-4C55-99ED-898EAD47F733}" dt="2020-09-16T23:07:40.284" v="3028" actId="1036"/>
          <ac:grpSpMkLst>
            <pc:docMk/>
            <pc:sldMk cId="754915225" sldId="670"/>
            <ac:grpSpMk id="191" creationId="{3677AE18-7254-4358-92EC-E25043AD2C06}"/>
          </ac:grpSpMkLst>
        </pc:grpChg>
        <pc:picChg chg="add mod">
          <ac:chgData name="Camila Sierra" userId="2539b6bb0e58f8da" providerId="LiveId" clId="{C89AA7AA-D0C4-4C55-99ED-898EAD47F733}" dt="2020-09-16T23:07:40.284" v="3028" actId="1036"/>
          <ac:picMkLst>
            <pc:docMk/>
            <pc:sldMk cId="754915225" sldId="670"/>
            <ac:picMk id="15" creationId="{A31C6E05-4BCE-4E0E-BAC6-FFD6E7F4C4EF}"/>
          </ac:picMkLst>
        </pc:picChg>
      </pc:sldChg>
      <pc:sldChg chg="addSp delSp modSp new del mod">
        <pc:chgData name="Camila Sierra" userId="2539b6bb0e58f8da" providerId="LiveId" clId="{C89AA7AA-D0C4-4C55-99ED-898EAD47F733}" dt="2020-09-16T22:29:28.568" v="2838" actId="47"/>
        <pc:sldMkLst>
          <pc:docMk/>
          <pc:sldMk cId="1764826551" sldId="670"/>
        </pc:sldMkLst>
        <pc:spChg chg="del">
          <ac:chgData name="Camila Sierra" userId="2539b6bb0e58f8da" providerId="LiveId" clId="{C89AA7AA-D0C4-4C55-99ED-898EAD47F733}" dt="2020-09-16T22:20:59.049" v="2641" actId="22"/>
          <ac:spMkLst>
            <pc:docMk/>
            <pc:sldMk cId="1764826551" sldId="670"/>
            <ac:spMk id="3" creationId="{59A99D7F-C57B-4E76-A26B-DE00AA2A09CE}"/>
          </ac:spMkLst>
        </pc:spChg>
        <pc:picChg chg="add mod ord">
          <ac:chgData name="Camila Sierra" userId="2539b6bb0e58f8da" providerId="LiveId" clId="{C89AA7AA-D0C4-4C55-99ED-898EAD47F733}" dt="2020-09-16T22:20:59.049" v="2641" actId="22"/>
          <ac:picMkLst>
            <pc:docMk/>
            <pc:sldMk cId="1764826551" sldId="670"/>
            <ac:picMk id="5" creationId="{02B254A3-BDC4-45B0-988A-17127582FDAF}"/>
          </ac:picMkLst>
        </pc:picChg>
      </pc:sldChg>
      <pc:sldChg chg="addSp delSp modSp new mod ord modTransition">
        <pc:chgData name="Camila Sierra" userId="2539b6bb0e58f8da" providerId="LiveId" clId="{C89AA7AA-D0C4-4C55-99ED-898EAD47F733}" dt="2020-09-17T19:14:39.682" v="3361"/>
        <pc:sldMkLst>
          <pc:docMk/>
          <pc:sldMk cId="3563629336" sldId="671"/>
        </pc:sldMkLst>
        <pc:spChg chg="del">
          <ac:chgData name="Camila Sierra" userId="2539b6bb0e58f8da" providerId="LiveId" clId="{C89AA7AA-D0C4-4C55-99ED-898EAD47F733}" dt="2020-09-16T23:40:07.779" v="3169" actId="478"/>
          <ac:spMkLst>
            <pc:docMk/>
            <pc:sldMk cId="3563629336" sldId="671"/>
            <ac:spMk id="2" creationId="{166FCC48-60B1-40DA-9E72-ADBF0B1DBA91}"/>
          </ac:spMkLst>
        </pc:spChg>
        <pc:spChg chg="del">
          <ac:chgData name="Camila Sierra" userId="2539b6bb0e58f8da" providerId="LiveId" clId="{C89AA7AA-D0C4-4C55-99ED-898EAD47F733}" dt="2020-09-16T23:39:58.687" v="3165" actId="22"/>
          <ac:spMkLst>
            <pc:docMk/>
            <pc:sldMk cId="3563629336" sldId="671"/>
            <ac:spMk id="3" creationId="{3727E2C5-8187-434F-B626-FA2DE31F7D7F}"/>
          </ac:spMkLst>
        </pc:spChg>
        <pc:spChg chg="mod">
          <ac:chgData name="Camila Sierra" userId="2539b6bb0e58f8da" providerId="LiveId" clId="{C89AA7AA-D0C4-4C55-99ED-898EAD47F733}" dt="2020-09-16T23:41:22.807" v="3190"/>
          <ac:spMkLst>
            <pc:docMk/>
            <pc:sldMk cId="3563629336" sldId="671"/>
            <ac:spMk id="7" creationId="{3A51B4AE-9618-4113-A9F0-8E68E57A17CD}"/>
          </ac:spMkLst>
        </pc:spChg>
        <pc:spChg chg="mod">
          <ac:chgData name="Camila Sierra" userId="2539b6bb0e58f8da" providerId="LiveId" clId="{C89AA7AA-D0C4-4C55-99ED-898EAD47F733}" dt="2020-09-16T23:41:22.807" v="3190"/>
          <ac:spMkLst>
            <pc:docMk/>
            <pc:sldMk cId="3563629336" sldId="671"/>
            <ac:spMk id="8" creationId="{DEF77833-17C1-4F86-970E-1865F89AAADB}"/>
          </ac:spMkLst>
        </pc:spChg>
        <pc:grpChg chg="add mod">
          <ac:chgData name="Camila Sierra" userId="2539b6bb0e58f8da" providerId="LiveId" clId="{C89AA7AA-D0C4-4C55-99ED-898EAD47F733}" dt="2020-09-16T23:41:24.629" v="3191" actId="1076"/>
          <ac:grpSpMkLst>
            <pc:docMk/>
            <pc:sldMk cId="3563629336" sldId="671"/>
            <ac:grpSpMk id="6" creationId="{C5964F23-83D8-4B4A-AA3F-E36784B75902}"/>
          </ac:grpSpMkLst>
        </pc:grpChg>
        <pc:picChg chg="add mod ord">
          <ac:chgData name="Camila Sierra" userId="2539b6bb0e58f8da" providerId="LiveId" clId="{C89AA7AA-D0C4-4C55-99ED-898EAD47F733}" dt="2020-09-16T23:40:46.024" v="3189" actId="1076"/>
          <ac:picMkLst>
            <pc:docMk/>
            <pc:sldMk cId="3563629336" sldId="671"/>
            <ac:picMk id="5" creationId="{89712E1A-4784-4FC5-8FE1-53475418AC18}"/>
          </ac:picMkLst>
        </pc:picChg>
      </pc:sldChg>
    </pc:docChg>
  </pc:docChgLst>
  <pc:docChgLst>
    <pc:chgData name="Gaby Armijos" userId="e482a750db547f81" providerId="LiveId" clId="{919DEE82-43DB-CF41-8080-BCF42BAB45B8}"/>
    <pc:docChg chg="undo custSel modSld">
      <pc:chgData name="Gaby Armijos" userId="e482a750db547f81" providerId="LiveId" clId="{919DEE82-43DB-CF41-8080-BCF42BAB45B8}" dt="2020-09-16T04:58:48.678" v="7" actId="1076"/>
      <pc:docMkLst>
        <pc:docMk/>
      </pc:docMkLst>
      <pc:sldChg chg="modSp">
        <pc:chgData name="Gaby Armijos" userId="e482a750db547f81" providerId="LiveId" clId="{919DEE82-43DB-CF41-8080-BCF42BAB45B8}" dt="2020-09-16T04:58:48.678" v="7" actId="1076"/>
        <pc:sldMkLst>
          <pc:docMk/>
          <pc:sldMk cId="1398796077" sldId="595"/>
        </pc:sldMkLst>
        <pc:spChg chg="mod">
          <ac:chgData name="Gaby Armijos" userId="e482a750db547f81" providerId="LiveId" clId="{919DEE82-43DB-CF41-8080-BCF42BAB45B8}" dt="2020-09-16T04:58:48.678" v="7" actId="1076"/>
          <ac:spMkLst>
            <pc:docMk/>
            <pc:sldMk cId="1398796077" sldId="595"/>
            <ac:spMk id="24" creationId="{3059C56F-537E-41C9-BBEE-D7B713804041}"/>
          </ac:spMkLst>
        </pc:spChg>
      </pc:sldChg>
    </pc:docChg>
  </pc:docChgLst>
  <pc:docChgLst>
    <pc:chgData name="Camila Sierra" userId="2539b6bb0e58f8da" providerId="Windows Live" clId="Web-{47F1DFED-BE70-409F-2A70-26C51AB3B14D}"/>
    <pc:docChg chg="addSld delSld modSld">
      <pc:chgData name="Camila Sierra" userId="2539b6bb0e58f8da" providerId="Windows Live" clId="Web-{47F1DFED-BE70-409F-2A70-26C51AB3B14D}" dt="2020-09-12T21:19:02.829" v="5"/>
      <pc:docMkLst>
        <pc:docMk/>
      </pc:docMkLst>
      <pc:sldChg chg="addSp delSp modSp">
        <pc:chgData name="Camila Sierra" userId="2539b6bb0e58f8da" providerId="Windows Live" clId="Web-{47F1DFED-BE70-409F-2A70-26C51AB3B14D}" dt="2020-09-12T21:18:42.782" v="3"/>
        <pc:sldMkLst>
          <pc:docMk/>
          <pc:sldMk cId="84225659" sldId="602"/>
        </pc:sldMkLst>
        <pc:picChg chg="add del mod">
          <ac:chgData name="Camila Sierra" userId="2539b6bb0e58f8da" providerId="Windows Live" clId="Web-{47F1DFED-BE70-409F-2A70-26C51AB3B14D}" dt="2020-09-12T21:18:42.782" v="3"/>
          <ac:picMkLst>
            <pc:docMk/>
            <pc:sldMk cId="84225659" sldId="602"/>
            <ac:picMk id="3" creationId="{CE5C2CF3-312F-429D-B771-37D65736217A}"/>
          </ac:picMkLst>
        </pc:picChg>
      </pc:sldChg>
      <pc:sldChg chg="add del">
        <pc:chgData name="Camila Sierra" userId="2539b6bb0e58f8da" providerId="Windows Live" clId="Web-{47F1DFED-BE70-409F-2A70-26C51AB3B14D}" dt="2020-09-12T21:19:02.829" v="5"/>
        <pc:sldMkLst>
          <pc:docMk/>
          <pc:sldMk cId="3093566667" sldId="605"/>
        </pc:sldMkLst>
      </pc:sldChg>
      <pc:sldChg chg="add del">
        <pc:chgData name="Camila Sierra" userId="2539b6bb0e58f8da" providerId="Windows Live" clId="Web-{47F1DFED-BE70-409F-2A70-26C51AB3B14D}" dt="2020-09-12T21:18:56.314" v="4"/>
        <pc:sldMkLst>
          <pc:docMk/>
          <pc:sldMk cId="427201217" sldId="606"/>
        </pc:sldMkLst>
      </pc:sldChg>
    </pc:docChg>
  </pc:docChgLst>
  <pc:docChgLst>
    <pc:chgData name="Gaby Armijos" userId="e482a750db547f81" providerId="Windows Live" clId="Web-{B2584800-5B7C-4560-F11B-27B4A53928E6}"/>
    <pc:docChg chg="modSld">
      <pc:chgData name="Gaby Armijos" userId="e482a750db547f81" providerId="Windows Live" clId="Web-{B2584800-5B7C-4560-F11B-27B4A53928E6}" dt="2020-09-14T01:29:44.744" v="230"/>
      <pc:docMkLst>
        <pc:docMk/>
      </pc:docMkLst>
      <pc:sldChg chg="addSp modSp">
        <pc:chgData name="Gaby Armijos" userId="e482a750db547f81" providerId="Windows Live" clId="Web-{B2584800-5B7C-4560-F11B-27B4A53928E6}" dt="2020-09-14T01:25:30.836" v="226" actId="1076"/>
        <pc:sldMkLst>
          <pc:docMk/>
          <pc:sldMk cId="361111546" sldId="615"/>
        </pc:sldMkLst>
        <pc:spChg chg="add mod">
          <ac:chgData name="Gaby Armijos" userId="e482a750db547f81" providerId="Windows Live" clId="Web-{B2584800-5B7C-4560-F11B-27B4A53928E6}" dt="2020-09-14T01:25:23.539" v="225" actId="14100"/>
          <ac:spMkLst>
            <pc:docMk/>
            <pc:sldMk cId="361111546" sldId="615"/>
            <ac:spMk id="3" creationId="{2FD740E2-E475-40C0-95D0-9E35BBC2F3BC}"/>
          </ac:spMkLst>
        </pc:spChg>
        <pc:spChg chg="add mod">
          <ac:chgData name="Gaby Armijos" userId="e482a750db547f81" providerId="Windows Live" clId="Web-{B2584800-5B7C-4560-F11B-27B4A53928E6}" dt="2020-09-14T01:25:30.836" v="226" actId="1076"/>
          <ac:spMkLst>
            <pc:docMk/>
            <pc:sldMk cId="361111546" sldId="615"/>
            <ac:spMk id="4" creationId="{05B3E476-B4F9-4B84-8078-E45CF07B9C25}"/>
          </ac:spMkLst>
        </pc:spChg>
        <pc:picChg chg="mod">
          <ac:chgData name="Gaby Armijos" userId="e482a750db547f81" providerId="Windows Live" clId="Web-{B2584800-5B7C-4560-F11B-27B4A53928E6}" dt="2020-09-14T01:24:08.987" v="215" actId="14100"/>
          <ac:picMkLst>
            <pc:docMk/>
            <pc:sldMk cId="361111546" sldId="615"/>
            <ac:picMk id="39" creationId="{F924687C-FB67-4764-B759-3D3874308A3B}"/>
          </ac:picMkLst>
        </pc:picChg>
      </pc:sldChg>
      <pc:sldChg chg="modSp">
        <pc:chgData name="Gaby Armijos" userId="e482a750db547f81" providerId="Windows Live" clId="Web-{B2584800-5B7C-4560-F11B-27B4A53928E6}" dt="2020-09-14T01:16:28.270" v="205"/>
        <pc:sldMkLst>
          <pc:docMk/>
          <pc:sldMk cId="1050476003" sldId="617"/>
        </pc:sldMkLst>
        <pc:graphicFrameChg chg="mod modGraphic">
          <ac:chgData name="Gaby Armijos" userId="e482a750db547f81" providerId="Windows Live" clId="Web-{B2584800-5B7C-4560-F11B-27B4A53928E6}" dt="2020-09-14T01:16:28.270" v="205"/>
          <ac:graphicFrameMkLst>
            <pc:docMk/>
            <pc:sldMk cId="1050476003" sldId="617"/>
            <ac:graphicFrameMk id="62" creationId="{DEDBEB36-D4AD-4284-8AF6-AE5870FD5B25}"/>
          </ac:graphicFrameMkLst>
        </pc:graphicFrameChg>
      </pc:sldChg>
      <pc:sldChg chg="addSp delSp modSp">
        <pc:chgData name="Gaby Armijos" userId="e482a750db547f81" providerId="Windows Live" clId="Web-{B2584800-5B7C-4560-F11B-27B4A53928E6}" dt="2020-09-14T01:29:44.744" v="230"/>
        <pc:sldMkLst>
          <pc:docMk/>
          <pc:sldMk cId="3287168229" sldId="631"/>
        </pc:sldMkLst>
        <pc:spChg chg="add">
          <ac:chgData name="Gaby Armijos" userId="e482a750db547f81" providerId="Windows Live" clId="Web-{B2584800-5B7C-4560-F11B-27B4A53928E6}" dt="2020-09-14T01:26:18.340" v="227"/>
          <ac:spMkLst>
            <pc:docMk/>
            <pc:sldMk cId="3287168229" sldId="631"/>
            <ac:spMk id="2" creationId="{A5E870C8-9B28-4DB4-B457-DD45AA647DFE}"/>
          </ac:spMkLst>
        </pc:spChg>
        <pc:picChg chg="add del mod">
          <ac:chgData name="Gaby Armijos" userId="e482a750db547f81" providerId="Windows Live" clId="Web-{B2584800-5B7C-4560-F11B-27B4A53928E6}" dt="2020-09-14T01:29:44.744" v="230"/>
          <ac:picMkLst>
            <pc:docMk/>
            <pc:sldMk cId="3287168229" sldId="631"/>
            <ac:picMk id="3" creationId="{89FCCCAC-44BD-4A98-8DDB-4525EE606D4E}"/>
          </ac:picMkLst>
        </pc:picChg>
      </pc:sldChg>
    </pc:docChg>
  </pc:docChgLst>
  <pc:docChgLst>
    <pc:chgData name="Gaby Armijos" userId="e482a750db547f81" providerId="Windows Live" clId="Web-{0E362C0C-5323-4397-041D-E64732DA28E9}"/>
    <pc:docChg chg="addSld modSld">
      <pc:chgData name="Gaby Armijos" userId="e482a750db547f81" providerId="Windows Live" clId="Web-{0E362C0C-5323-4397-041D-E64732DA28E9}" dt="2020-09-14T00:49:42.857" v="46" actId="1076"/>
      <pc:docMkLst>
        <pc:docMk/>
      </pc:docMkLst>
      <pc:sldChg chg="addSp delSp">
        <pc:chgData name="Gaby Armijos" userId="e482a750db547f81" providerId="Windows Live" clId="Web-{0E362C0C-5323-4397-041D-E64732DA28E9}" dt="2020-09-13T23:20:59.631" v="2"/>
        <pc:sldMkLst>
          <pc:docMk/>
          <pc:sldMk cId="361111546" sldId="615"/>
        </pc:sldMkLst>
        <pc:spChg chg="add del">
          <ac:chgData name="Gaby Armijos" userId="e482a750db547f81" providerId="Windows Live" clId="Web-{0E362C0C-5323-4397-041D-E64732DA28E9}" dt="2020-09-13T23:20:59.631" v="2"/>
          <ac:spMkLst>
            <pc:docMk/>
            <pc:sldMk cId="361111546" sldId="615"/>
            <ac:spMk id="3" creationId="{CE4905A5-A305-4927-8E5E-A2ED51B512DA}"/>
          </ac:spMkLst>
        </pc:spChg>
      </pc:sldChg>
      <pc:sldChg chg="modSp">
        <pc:chgData name="Gaby Armijos" userId="e482a750db547f81" providerId="Windows Live" clId="Web-{0E362C0C-5323-4397-041D-E64732DA28E9}" dt="2020-09-13T23:19:31.067" v="0" actId="14100"/>
        <pc:sldMkLst>
          <pc:docMk/>
          <pc:sldMk cId="3620872350" sldId="618"/>
        </pc:sldMkLst>
        <pc:spChg chg="mod">
          <ac:chgData name="Gaby Armijos" userId="e482a750db547f81" providerId="Windows Live" clId="Web-{0E362C0C-5323-4397-041D-E64732DA28E9}" dt="2020-09-13T23:19:31.067" v="0" actId="14100"/>
          <ac:spMkLst>
            <pc:docMk/>
            <pc:sldMk cId="3620872350" sldId="618"/>
            <ac:spMk id="13" creationId="{7EE3BC00-CBD4-4989-A8BC-2B9CDA834138}"/>
          </ac:spMkLst>
        </pc:spChg>
      </pc:sldChg>
      <pc:sldChg chg="addSp delSp modSp">
        <pc:chgData name="Gaby Armijos" userId="e482a750db547f81" providerId="Windows Live" clId="Web-{0E362C0C-5323-4397-041D-E64732DA28E9}" dt="2020-09-13T23:45:44.525" v="42"/>
        <pc:sldMkLst>
          <pc:docMk/>
          <pc:sldMk cId="3915270217" sldId="625"/>
        </pc:sldMkLst>
        <pc:picChg chg="add del mod">
          <ac:chgData name="Gaby Armijos" userId="e482a750db547f81" providerId="Windows Live" clId="Web-{0E362C0C-5323-4397-041D-E64732DA28E9}" dt="2020-09-13T23:27:01.999" v="6"/>
          <ac:picMkLst>
            <pc:docMk/>
            <pc:sldMk cId="3915270217" sldId="625"/>
            <ac:picMk id="2" creationId="{1A031146-2AB0-4F27-8C15-DF7EFB4D0438}"/>
          </ac:picMkLst>
        </pc:picChg>
        <pc:picChg chg="add del mod">
          <ac:chgData name="Gaby Armijos" userId="e482a750db547f81" providerId="Windows Live" clId="Web-{0E362C0C-5323-4397-041D-E64732DA28E9}" dt="2020-09-13T23:28:30.313" v="11"/>
          <ac:picMkLst>
            <pc:docMk/>
            <pc:sldMk cId="3915270217" sldId="625"/>
            <ac:picMk id="3" creationId="{51691688-2B46-4EDD-88D2-9EFC4B03AD3F}"/>
          </ac:picMkLst>
        </pc:picChg>
        <pc:picChg chg="add del mod">
          <ac:chgData name="Gaby Armijos" userId="e482a750db547f81" providerId="Windows Live" clId="Web-{0E362C0C-5323-4397-041D-E64732DA28E9}" dt="2020-09-13T23:31:33.318" v="16"/>
          <ac:picMkLst>
            <pc:docMk/>
            <pc:sldMk cId="3915270217" sldId="625"/>
            <ac:picMk id="4" creationId="{A7AC7123-9584-44B2-B45A-51C61542DE29}"/>
          </ac:picMkLst>
        </pc:picChg>
        <pc:picChg chg="add del mod">
          <ac:chgData name="Gaby Armijos" userId="e482a750db547f81" providerId="Windows Live" clId="Web-{0E362C0C-5323-4397-041D-E64732DA28E9}" dt="2020-09-13T23:33:26.383" v="22"/>
          <ac:picMkLst>
            <pc:docMk/>
            <pc:sldMk cId="3915270217" sldId="625"/>
            <ac:picMk id="5" creationId="{C8328A07-91ED-4BD1-99EE-293722474E55}"/>
          </ac:picMkLst>
        </pc:picChg>
        <pc:picChg chg="add del mod modCrop">
          <ac:chgData name="Gaby Armijos" userId="e482a750db547f81" providerId="Windows Live" clId="Web-{0E362C0C-5323-4397-041D-E64732DA28E9}" dt="2020-09-13T23:44:34.929" v="37"/>
          <ac:picMkLst>
            <pc:docMk/>
            <pc:sldMk cId="3915270217" sldId="625"/>
            <ac:picMk id="6" creationId="{68C9EFC0-6BEE-410A-B147-706EEAC48E60}"/>
          </ac:picMkLst>
        </pc:picChg>
        <pc:picChg chg="add del mod">
          <ac:chgData name="Gaby Armijos" userId="e482a750db547f81" providerId="Windows Live" clId="Web-{0E362C0C-5323-4397-041D-E64732DA28E9}" dt="2020-09-13T23:45:44.525" v="42"/>
          <ac:picMkLst>
            <pc:docMk/>
            <pc:sldMk cId="3915270217" sldId="625"/>
            <ac:picMk id="7" creationId="{8092427D-8749-4AAD-AE71-4FF2B0DDE759}"/>
          </ac:picMkLst>
        </pc:picChg>
      </pc:sldChg>
      <pc:sldChg chg="modSp add replId">
        <pc:chgData name="Gaby Armijos" userId="e482a750db547f81" providerId="Windows Live" clId="Web-{0E362C0C-5323-4397-041D-E64732DA28E9}" dt="2020-09-14T00:49:42.857" v="46" actId="1076"/>
        <pc:sldMkLst>
          <pc:docMk/>
          <pc:sldMk cId="3287168229" sldId="631"/>
        </pc:sldMkLst>
        <pc:picChg chg="mod modCrop">
          <ac:chgData name="Gaby Armijos" userId="e482a750db547f81" providerId="Windows Live" clId="Web-{0E362C0C-5323-4397-041D-E64732DA28E9}" dt="2020-09-14T00:49:42.857" v="46" actId="1076"/>
          <ac:picMkLst>
            <pc:docMk/>
            <pc:sldMk cId="3287168229" sldId="631"/>
            <ac:picMk id="2" creationId="{1A031146-2AB0-4F27-8C15-DF7EFB4D0438}"/>
          </ac:picMkLst>
        </pc:picChg>
      </pc:sldChg>
      <pc:sldChg chg="add replId">
        <pc:chgData name="Gaby Armijos" userId="e482a750db547f81" providerId="Windows Live" clId="Web-{0E362C0C-5323-4397-041D-E64732DA28E9}" dt="2020-09-13T23:26:57.905" v="5"/>
        <pc:sldMkLst>
          <pc:docMk/>
          <pc:sldMk cId="676286548" sldId="632"/>
        </pc:sldMkLst>
      </pc:sldChg>
    </pc:docChg>
  </pc:docChgLst>
  <pc:docChgLst>
    <pc:chgData name="Gaby Armijos" userId="e482a750db547f81" providerId="Windows Live" clId="Web-{F4A97328-310D-47CA-5F32-E0F6A4A3A615}"/>
    <pc:docChg chg="modSld">
      <pc:chgData name="Gaby Armijos" userId="e482a750db547f81" providerId="Windows Live" clId="Web-{F4A97328-310D-47CA-5F32-E0F6A4A3A615}" dt="2020-09-14T02:22:38.012" v="0" actId="14100"/>
      <pc:docMkLst>
        <pc:docMk/>
      </pc:docMkLst>
      <pc:sldChg chg="modSp">
        <pc:chgData name="Gaby Armijos" userId="e482a750db547f81" providerId="Windows Live" clId="Web-{F4A97328-310D-47CA-5F32-E0F6A4A3A615}" dt="2020-09-14T02:22:38.012" v="0" actId="14100"/>
        <pc:sldMkLst>
          <pc:docMk/>
          <pc:sldMk cId="3235889282" sldId="633"/>
        </pc:sldMkLst>
        <pc:graphicFrameChg chg="mod">
          <ac:chgData name="Gaby Armijos" userId="e482a750db547f81" providerId="Windows Live" clId="Web-{F4A97328-310D-47CA-5F32-E0F6A4A3A615}" dt="2020-09-14T02:22:38.012" v="0" actId="14100"/>
          <ac:graphicFrameMkLst>
            <pc:docMk/>
            <pc:sldMk cId="3235889282" sldId="633"/>
            <ac:graphicFrameMk id="6" creationId="{637D9B43-5C99-41D6-B574-15A2EAE88F3F}"/>
          </ac:graphicFrameMkLst>
        </pc:graphicFrameChg>
      </pc:sldChg>
    </pc:docChg>
  </pc:docChgLst>
  <pc:docChgLst>
    <pc:chgData name="Gaby Armijos" userId="e482a750db547f81" providerId="Windows Live" clId="Web-{D48A92CD-EF7C-4DF2-0491-B035C5E31249}"/>
    <pc:docChg chg="modSld">
      <pc:chgData name="Gaby Armijos" userId="e482a750db547f81" providerId="Windows Live" clId="Web-{D48A92CD-EF7C-4DF2-0491-B035C5E31249}" dt="2020-09-13T18:33:08.542" v="3704"/>
      <pc:docMkLst>
        <pc:docMk/>
      </pc:docMkLst>
      <pc:sldChg chg="addSp delSp modSp">
        <pc:chgData name="Gaby Armijos" userId="e482a750db547f81" providerId="Windows Live" clId="Web-{D48A92CD-EF7C-4DF2-0491-B035C5E31249}" dt="2020-09-13T18:33:08.542" v="3704"/>
        <pc:sldMkLst>
          <pc:docMk/>
          <pc:sldMk cId="1398796077" sldId="595"/>
        </pc:sldMkLst>
        <pc:spChg chg="add del">
          <ac:chgData name="Gaby Armijos" userId="e482a750db547f81" providerId="Windows Live" clId="Web-{D48A92CD-EF7C-4DF2-0491-B035C5E31249}" dt="2020-09-13T15:38:51.439" v="212"/>
          <ac:spMkLst>
            <pc:docMk/>
            <pc:sldMk cId="1398796077" sldId="595"/>
            <ac:spMk id="2" creationId="{07F0BAD2-A151-400A-B51E-DA92E0CCC9C2}"/>
          </ac:spMkLst>
        </pc:spChg>
        <pc:spChg chg="add del mod">
          <ac:chgData name="Gaby Armijos" userId="e482a750db547f81" providerId="Windows Live" clId="Web-{D48A92CD-EF7C-4DF2-0491-B035C5E31249}" dt="2020-09-13T18:31:06.086" v="3700"/>
          <ac:spMkLst>
            <pc:docMk/>
            <pc:sldMk cId="1398796077" sldId="595"/>
            <ac:spMk id="2" creationId="{2D48D3E6-86B0-4F05-93D4-3DE855362373}"/>
          </ac:spMkLst>
        </pc:spChg>
        <pc:spChg chg="add del mod">
          <ac:chgData name="Gaby Armijos" userId="e482a750db547f81" providerId="Windows Live" clId="Web-{D48A92CD-EF7C-4DF2-0491-B035C5E31249}" dt="2020-09-13T15:38:49.626" v="211"/>
          <ac:spMkLst>
            <pc:docMk/>
            <pc:sldMk cId="1398796077" sldId="595"/>
            <ac:spMk id="3" creationId="{50B82A0C-2DC4-4D3C-8675-C4C0BC6EE637}"/>
          </ac:spMkLst>
        </pc:spChg>
        <pc:spChg chg="add del">
          <ac:chgData name="Gaby Armijos" userId="e482a750db547f81" providerId="Windows Live" clId="Web-{D48A92CD-EF7C-4DF2-0491-B035C5E31249}" dt="2020-09-13T15:39:32.861" v="226"/>
          <ac:spMkLst>
            <pc:docMk/>
            <pc:sldMk cId="1398796077" sldId="595"/>
            <ac:spMk id="4" creationId="{54EBC52F-2928-4F4B-ADCF-B7CB9CC9DA7A}"/>
          </ac:spMkLst>
        </pc:spChg>
        <pc:spChg chg="add mod">
          <ac:chgData name="Gaby Armijos" userId="e482a750db547f81" providerId="Windows Live" clId="Web-{D48A92CD-EF7C-4DF2-0491-B035C5E31249}" dt="2020-09-13T18:22:40.868" v="3655" actId="1076"/>
          <ac:spMkLst>
            <pc:docMk/>
            <pc:sldMk cId="1398796077" sldId="595"/>
            <ac:spMk id="22" creationId="{662B5995-78C9-4707-A9AF-1A40EE6671A3}"/>
          </ac:spMkLst>
        </pc:spChg>
        <pc:spChg chg="add mod">
          <ac:chgData name="Gaby Armijos" userId="e482a750db547f81" providerId="Windows Live" clId="Web-{D48A92CD-EF7C-4DF2-0491-B035C5E31249}" dt="2020-09-13T18:22:40.915" v="3658" actId="1076"/>
          <ac:spMkLst>
            <pc:docMk/>
            <pc:sldMk cId="1398796077" sldId="595"/>
            <ac:spMk id="24" creationId="{3059C56F-537E-41C9-BBEE-D7B713804041}"/>
          </ac:spMkLst>
        </pc:spChg>
        <pc:spChg chg="add mod">
          <ac:chgData name="Gaby Armijos" userId="e482a750db547f81" providerId="Windows Live" clId="Web-{D48A92CD-EF7C-4DF2-0491-B035C5E31249}" dt="2020-09-13T18:22:40.883" v="3656" actId="1076"/>
          <ac:spMkLst>
            <pc:docMk/>
            <pc:sldMk cId="1398796077" sldId="595"/>
            <ac:spMk id="25" creationId="{CD926090-7727-416D-A5AA-7B27D699A661}"/>
          </ac:spMkLst>
        </pc:spChg>
        <pc:spChg chg="add mod">
          <ac:chgData name="Gaby Armijos" userId="e482a750db547f81" providerId="Windows Live" clId="Web-{D48A92CD-EF7C-4DF2-0491-B035C5E31249}" dt="2020-09-13T18:22:40.899" v="3657" actId="1076"/>
          <ac:spMkLst>
            <pc:docMk/>
            <pc:sldMk cId="1398796077" sldId="595"/>
            <ac:spMk id="27" creationId="{FD40C023-5CFB-40CF-BB82-EF06DDD4101E}"/>
          </ac:spMkLst>
        </pc:spChg>
        <pc:spChg chg="mod">
          <ac:chgData name="Gaby Armijos" userId="e482a750db547f81" providerId="Windows Live" clId="Web-{D48A92CD-EF7C-4DF2-0491-B035C5E31249}" dt="2020-09-13T18:22:40.821" v="3652" actId="1076"/>
          <ac:spMkLst>
            <pc:docMk/>
            <pc:sldMk cId="1398796077" sldId="595"/>
            <ac:spMk id="28" creationId="{DC65F010-F394-4120-A7E5-8FAF9D010508}"/>
          </ac:spMkLst>
        </pc:spChg>
        <pc:spChg chg="mod">
          <ac:chgData name="Gaby Armijos" userId="e482a750db547f81" providerId="Windows Live" clId="Web-{D48A92CD-EF7C-4DF2-0491-B035C5E31249}" dt="2020-09-13T18:22:40.836" v="3653" actId="1076"/>
          <ac:spMkLst>
            <pc:docMk/>
            <pc:sldMk cId="1398796077" sldId="595"/>
            <ac:spMk id="29" creationId="{641669B5-61AB-48B1-A79E-3C25E3AB5C8D}"/>
          </ac:spMkLst>
        </pc:spChg>
        <pc:spChg chg="mod">
          <ac:chgData name="Gaby Armijos" userId="e482a750db547f81" providerId="Windows Live" clId="Web-{D48A92CD-EF7C-4DF2-0491-B035C5E31249}" dt="2020-09-13T18:27:46.955" v="3697" actId="1076"/>
          <ac:spMkLst>
            <pc:docMk/>
            <pc:sldMk cId="1398796077" sldId="595"/>
            <ac:spMk id="30" creationId="{16DA73F0-E86E-4AF1-8FE0-ACE022065ACB}"/>
          </ac:spMkLst>
        </pc:spChg>
        <pc:spChg chg="mod">
          <ac:chgData name="Gaby Armijos" userId="e482a750db547f81" providerId="Windows Live" clId="Web-{D48A92CD-EF7C-4DF2-0491-B035C5E31249}" dt="2020-09-13T15:32:15.586" v="198"/>
          <ac:spMkLst>
            <pc:docMk/>
            <pc:sldMk cId="1398796077" sldId="595"/>
            <ac:spMk id="73" creationId="{762BEAB0-024A-4311-884C-68D1F26CB92F}"/>
          </ac:spMkLst>
        </pc:spChg>
        <pc:spChg chg="mod">
          <ac:chgData name="Gaby Armijos" userId="e482a750db547f81" providerId="Windows Live" clId="Web-{D48A92CD-EF7C-4DF2-0491-B035C5E31249}" dt="2020-09-13T15:32:27.149" v="199"/>
          <ac:spMkLst>
            <pc:docMk/>
            <pc:sldMk cId="1398796077" sldId="595"/>
            <ac:spMk id="75" creationId="{F9F822A0-C0D5-479B-A9E9-00B0F461CA85}"/>
          </ac:spMkLst>
        </pc:spChg>
        <pc:spChg chg="mod">
          <ac:chgData name="Gaby Armijos" userId="e482a750db547f81" providerId="Windows Live" clId="Web-{D48A92CD-EF7C-4DF2-0491-B035C5E31249}" dt="2020-09-13T15:32:30.102" v="200"/>
          <ac:spMkLst>
            <pc:docMk/>
            <pc:sldMk cId="1398796077" sldId="595"/>
            <ac:spMk id="77" creationId="{38AA84D3-35FB-4016-8C2B-17E80B4C3DD5}"/>
          </ac:spMkLst>
        </pc:spChg>
        <pc:spChg chg="mod">
          <ac:chgData name="Gaby Armijos" userId="e482a750db547f81" providerId="Windows Live" clId="Web-{D48A92CD-EF7C-4DF2-0491-B035C5E31249}" dt="2020-09-13T15:32:35.149" v="201"/>
          <ac:spMkLst>
            <pc:docMk/>
            <pc:sldMk cId="1398796077" sldId="595"/>
            <ac:spMk id="82" creationId="{E674C08B-AAD8-4CFF-BC33-14D477EADC1D}"/>
          </ac:spMkLst>
        </pc:spChg>
        <pc:spChg chg="add del mod">
          <ac:chgData name="Gaby Armijos" userId="e482a750db547f81" providerId="Windows Live" clId="Web-{D48A92CD-EF7C-4DF2-0491-B035C5E31249}" dt="2020-09-13T15:25:49.200" v="28" actId="20577"/>
          <ac:spMkLst>
            <pc:docMk/>
            <pc:sldMk cId="1398796077" sldId="595"/>
            <ac:spMk id="83" creationId="{098F1DB6-41ED-4715-8D72-B2BE0CA9F450}"/>
          </ac:spMkLst>
        </pc:spChg>
        <pc:spChg chg="del mod">
          <ac:chgData name="Gaby Armijos" userId="e482a750db547f81" providerId="Windows Live" clId="Web-{D48A92CD-EF7C-4DF2-0491-B035C5E31249}" dt="2020-09-13T15:39:30.299" v="225"/>
          <ac:spMkLst>
            <pc:docMk/>
            <pc:sldMk cId="1398796077" sldId="595"/>
            <ac:spMk id="92" creationId="{A373FE38-BAC4-4793-8676-455D132D8564}"/>
          </ac:spMkLst>
        </pc:spChg>
        <pc:spChg chg="mod">
          <ac:chgData name="Gaby Armijos" userId="e482a750db547f81" providerId="Windows Live" clId="Web-{D48A92CD-EF7C-4DF2-0491-B035C5E31249}" dt="2020-09-13T18:22:40.805" v="3651" actId="1076"/>
          <ac:spMkLst>
            <pc:docMk/>
            <pc:sldMk cId="1398796077" sldId="595"/>
            <ac:spMk id="93" creationId="{BD54C061-16A7-478E-B773-E97B412FA204}"/>
          </ac:spMkLst>
        </pc:spChg>
        <pc:grpChg chg="mod">
          <ac:chgData name="Gaby Armijos" userId="e482a750db547f81" providerId="Windows Live" clId="Web-{D48A92CD-EF7C-4DF2-0491-B035C5E31249}" dt="2020-09-13T18:22:40.789" v="3650" actId="1076"/>
          <ac:grpSpMkLst>
            <pc:docMk/>
            <pc:sldMk cId="1398796077" sldId="595"/>
            <ac:grpSpMk id="72" creationId="{6257C263-9087-40C2-A2E3-AF26EDAA03B0}"/>
          </ac:grpSpMkLst>
        </pc:grpChg>
        <pc:picChg chg="add del mod">
          <ac:chgData name="Gaby Armijos" userId="e482a750db547f81" providerId="Windows Live" clId="Web-{D48A92CD-EF7C-4DF2-0491-B035C5E31249}" dt="2020-09-13T18:31:14.758" v="3701"/>
          <ac:picMkLst>
            <pc:docMk/>
            <pc:sldMk cId="1398796077" sldId="595"/>
            <ac:picMk id="3" creationId="{6A07564C-4F8C-41BC-9D19-62A4FD308E27}"/>
          </ac:picMkLst>
        </pc:picChg>
        <pc:picChg chg="add del mod">
          <ac:chgData name="Gaby Armijos" userId="e482a750db547f81" providerId="Windows Live" clId="Web-{D48A92CD-EF7C-4DF2-0491-B035C5E31249}" dt="2020-09-13T18:33:08.542" v="3704"/>
          <ac:picMkLst>
            <pc:docMk/>
            <pc:sldMk cId="1398796077" sldId="595"/>
            <ac:picMk id="4" creationId="{3088F277-665A-46F0-87AE-E2737883D631}"/>
          </ac:picMkLst>
        </pc:picChg>
      </pc:sldChg>
      <pc:sldChg chg="addSp delSp modSp">
        <pc:chgData name="Gaby Armijos" userId="e482a750db547f81" providerId="Windows Live" clId="Web-{D48A92CD-EF7C-4DF2-0491-B035C5E31249}" dt="2020-09-13T18:21:50.554" v="3649" actId="1076"/>
        <pc:sldMkLst>
          <pc:docMk/>
          <pc:sldMk cId="353045041" sldId="613"/>
        </pc:sldMkLst>
        <pc:spChg chg="mod">
          <ac:chgData name="Gaby Armijos" userId="e482a750db547f81" providerId="Windows Live" clId="Web-{D48A92CD-EF7C-4DF2-0491-B035C5E31249}" dt="2020-09-13T18:21:50.476" v="3643" actId="1076"/>
          <ac:spMkLst>
            <pc:docMk/>
            <pc:sldMk cId="353045041" sldId="613"/>
            <ac:spMk id="3" creationId="{1A1328F7-9415-4A77-AE5E-5654D5C2F5A6}"/>
          </ac:spMkLst>
        </pc:spChg>
        <pc:spChg chg="add mod">
          <ac:chgData name="Gaby Armijos" userId="e482a750db547f81" providerId="Windows Live" clId="Web-{D48A92CD-EF7C-4DF2-0491-B035C5E31249}" dt="2020-09-13T18:21:50.491" v="3644" actId="1076"/>
          <ac:spMkLst>
            <pc:docMk/>
            <pc:sldMk cId="353045041" sldId="613"/>
            <ac:spMk id="22" creationId="{1B3D9F47-6988-4881-A558-75936B939F11}"/>
          </ac:spMkLst>
        </pc:spChg>
        <pc:spChg chg="add mod">
          <ac:chgData name="Gaby Armijos" userId="e482a750db547f81" providerId="Windows Live" clId="Web-{D48A92CD-EF7C-4DF2-0491-B035C5E31249}" dt="2020-09-13T18:21:50.507" v="3645" actId="1076"/>
          <ac:spMkLst>
            <pc:docMk/>
            <pc:sldMk cId="353045041" sldId="613"/>
            <ac:spMk id="23" creationId="{2568875A-26DC-4CF4-A556-142E1BC2E964}"/>
          </ac:spMkLst>
        </pc:spChg>
        <pc:spChg chg="add mod">
          <ac:chgData name="Gaby Armijos" userId="e482a750db547f81" providerId="Windows Live" clId="Web-{D48A92CD-EF7C-4DF2-0491-B035C5E31249}" dt="2020-09-13T18:21:50.507" v="3646" actId="1076"/>
          <ac:spMkLst>
            <pc:docMk/>
            <pc:sldMk cId="353045041" sldId="613"/>
            <ac:spMk id="24" creationId="{C41859DD-ED19-447E-B3D3-6C8E819B0399}"/>
          </ac:spMkLst>
        </pc:spChg>
        <pc:spChg chg="add mod">
          <ac:chgData name="Gaby Armijos" userId="e482a750db547f81" providerId="Windows Live" clId="Web-{D48A92CD-EF7C-4DF2-0491-B035C5E31249}" dt="2020-09-13T18:21:50.522" v="3647" actId="1076"/>
          <ac:spMkLst>
            <pc:docMk/>
            <pc:sldMk cId="353045041" sldId="613"/>
            <ac:spMk id="25" creationId="{789DA919-DA14-433F-9BA5-2631B5FE5EFE}"/>
          </ac:spMkLst>
        </pc:spChg>
        <pc:spChg chg="add mod">
          <ac:chgData name="Gaby Armijos" userId="e482a750db547f81" providerId="Windows Live" clId="Web-{D48A92CD-EF7C-4DF2-0491-B035C5E31249}" dt="2020-09-13T18:21:50.538" v="3648" actId="1076"/>
          <ac:spMkLst>
            <pc:docMk/>
            <pc:sldMk cId="353045041" sldId="613"/>
            <ac:spMk id="26" creationId="{985BCE6A-4423-4A9E-A14C-15C9D50B24B1}"/>
          </ac:spMkLst>
        </pc:spChg>
        <pc:spChg chg="add mod">
          <ac:chgData name="Gaby Armijos" userId="e482a750db547f81" providerId="Windows Live" clId="Web-{D48A92CD-EF7C-4DF2-0491-B035C5E31249}" dt="2020-09-13T18:21:50.554" v="3649" actId="1076"/>
          <ac:spMkLst>
            <pc:docMk/>
            <pc:sldMk cId="353045041" sldId="613"/>
            <ac:spMk id="27" creationId="{CC5839DE-04D8-4228-B9EC-C48FD44D0C22}"/>
          </ac:spMkLst>
        </pc:spChg>
        <pc:spChg chg="mod">
          <ac:chgData name="Gaby Armijos" userId="e482a750db547f81" providerId="Windows Live" clId="Web-{D48A92CD-EF7C-4DF2-0491-B035C5E31249}" dt="2020-09-13T17:48:33.449" v="1230"/>
          <ac:spMkLst>
            <pc:docMk/>
            <pc:sldMk cId="353045041" sldId="613"/>
            <ac:spMk id="73" creationId="{762BEAB0-024A-4311-884C-68D1F26CB92F}"/>
          </ac:spMkLst>
        </pc:spChg>
        <pc:spChg chg="mod">
          <ac:chgData name="Gaby Armijos" userId="e482a750db547f81" providerId="Windows Live" clId="Web-{D48A92CD-EF7C-4DF2-0491-B035C5E31249}" dt="2020-09-13T17:48:22.183" v="1219"/>
          <ac:spMkLst>
            <pc:docMk/>
            <pc:sldMk cId="353045041" sldId="613"/>
            <ac:spMk id="74" creationId="{1FC101C6-E4C6-4789-BF3C-88C4D2F61B7B}"/>
          </ac:spMkLst>
        </pc:spChg>
        <pc:spChg chg="mod">
          <ac:chgData name="Gaby Armijos" userId="e482a750db547f81" providerId="Windows Live" clId="Web-{D48A92CD-EF7C-4DF2-0491-B035C5E31249}" dt="2020-09-13T17:48:38.699" v="1231"/>
          <ac:spMkLst>
            <pc:docMk/>
            <pc:sldMk cId="353045041" sldId="613"/>
            <ac:spMk id="75" creationId="{F9F822A0-C0D5-479B-A9E9-00B0F461CA85}"/>
          </ac:spMkLst>
        </pc:spChg>
        <pc:spChg chg="mod">
          <ac:chgData name="Gaby Armijos" userId="e482a750db547f81" providerId="Windows Live" clId="Web-{D48A92CD-EF7C-4DF2-0491-B035C5E31249}" dt="2020-09-13T17:48:22.308" v="1221"/>
          <ac:spMkLst>
            <pc:docMk/>
            <pc:sldMk cId="353045041" sldId="613"/>
            <ac:spMk id="76" creationId="{EC6D662A-45D8-41AE-BDF3-F529D3B019F3}"/>
          </ac:spMkLst>
        </pc:spChg>
        <pc:spChg chg="mod">
          <ac:chgData name="Gaby Armijos" userId="e482a750db547f81" providerId="Windows Live" clId="Web-{D48A92CD-EF7C-4DF2-0491-B035C5E31249}" dt="2020-09-13T17:48:40.902" v="1232"/>
          <ac:spMkLst>
            <pc:docMk/>
            <pc:sldMk cId="353045041" sldId="613"/>
            <ac:spMk id="77" creationId="{38AA84D3-35FB-4016-8C2B-17E80B4C3DD5}"/>
          </ac:spMkLst>
        </pc:spChg>
        <pc:spChg chg="add del mod">
          <ac:chgData name="Gaby Armijos" userId="e482a750db547f81" providerId="Windows Live" clId="Web-{D48A92CD-EF7C-4DF2-0491-B035C5E31249}" dt="2020-09-13T17:54:00.755" v="1293" actId="20577"/>
          <ac:spMkLst>
            <pc:docMk/>
            <pc:sldMk cId="353045041" sldId="613"/>
            <ac:spMk id="78" creationId="{558B2C46-139E-4D1D-8D6B-C177A91F2CCA}"/>
          </ac:spMkLst>
        </pc:spChg>
        <pc:spChg chg="mod">
          <ac:chgData name="Gaby Armijos" userId="e482a750db547f81" providerId="Windows Live" clId="Web-{D48A92CD-EF7C-4DF2-0491-B035C5E31249}" dt="2020-09-13T17:54:23.412" v="1298" actId="20577"/>
          <ac:spMkLst>
            <pc:docMk/>
            <pc:sldMk cId="353045041" sldId="613"/>
            <ac:spMk id="79" creationId="{AC97B3B8-E5D8-41DD-B0D4-DA07B104AA71}"/>
          </ac:spMkLst>
        </pc:spChg>
        <pc:spChg chg="mod">
          <ac:chgData name="Gaby Armijos" userId="e482a750db547f81" providerId="Windows Live" clId="Web-{D48A92CD-EF7C-4DF2-0491-B035C5E31249}" dt="2020-09-13T17:53:39.192" v="1289" actId="14100"/>
          <ac:spMkLst>
            <pc:docMk/>
            <pc:sldMk cId="353045041" sldId="613"/>
            <ac:spMk id="80" creationId="{46285037-F47A-4186-8ED1-ABFFA6CC704B}"/>
          </ac:spMkLst>
        </pc:spChg>
        <pc:spChg chg="mod">
          <ac:chgData name="Gaby Armijos" userId="e482a750db547f81" providerId="Windows Live" clId="Web-{D48A92CD-EF7C-4DF2-0491-B035C5E31249}" dt="2020-09-13T17:48:22.605" v="1226"/>
          <ac:spMkLst>
            <pc:docMk/>
            <pc:sldMk cId="353045041" sldId="613"/>
            <ac:spMk id="81" creationId="{E9D82E6D-E51B-4948-931C-AC386E61F872}"/>
          </ac:spMkLst>
        </pc:spChg>
        <pc:spChg chg="mod">
          <ac:chgData name="Gaby Armijos" userId="e482a750db547f81" providerId="Windows Live" clId="Web-{D48A92CD-EF7C-4DF2-0491-B035C5E31249}" dt="2020-09-13T17:48:46.027" v="1233"/>
          <ac:spMkLst>
            <pc:docMk/>
            <pc:sldMk cId="353045041" sldId="613"/>
            <ac:spMk id="82" creationId="{E674C08B-AAD8-4CFF-BC33-14D477EADC1D}"/>
          </ac:spMkLst>
        </pc:spChg>
        <pc:spChg chg="mod">
          <ac:chgData name="Gaby Armijos" userId="e482a750db547f81" providerId="Windows Live" clId="Web-{D48A92CD-EF7C-4DF2-0491-B035C5E31249}" dt="2020-09-13T17:54:45.069" v="1309" actId="20577"/>
          <ac:spMkLst>
            <pc:docMk/>
            <pc:sldMk cId="353045041" sldId="613"/>
            <ac:spMk id="83" creationId="{098F1DB6-41ED-4715-8D72-B2BE0CA9F450}"/>
          </ac:spMkLst>
        </pc:spChg>
        <pc:spChg chg="mod">
          <ac:chgData name="Gaby Armijos" userId="e482a750db547f81" providerId="Windows Live" clId="Web-{D48A92CD-EF7C-4DF2-0491-B035C5E31249}" dt="2020-09-13T18:21:50.476" v="3642" actId="1076"/>
          <ac:spMkLst>
            <pc:docMk/>
            <pc:sldMk cId="353045041" sldId="613"/>
            <ac:spMk id="93" creationId="{BD54C061-16A7-478E-B773-E97B412FA204}"/>
          </ac:spMkLst>
        </pc:spChg>
        <pc:spChg chg="del mod">
          <ac:chgData name="Gaby Armijos" userId="e482a750db547f81" providerId="Windows Live" clId="Web-{D48A92CD-EF7C-4DF2-0491-B035C5E31249}" dt="2020-09-13T17:48:51.465" v="1236"/>
          <ac:spMkLst>
            <pc:docMk/>
            <pc:sldMk cId="353045041" sldId="613"/>
            <ac:spMk id="94" creationId="{53059FB3-A75B-4252-BD54-1F6399A8EE63}"/>
          </ac:spMkLst>
        </pc:spChg>
        <pc:spChg chg="del">
          <ac:chgData name="Gaby Armijos" userId="e482a750db547f81" providerId="Windows Live" clId="Web-{D48A92CD-EF7C-4DF2-0491-B035C5E31249}" dt="2020-09-13T17:48:53.496" v="1237"/>
          <ac:spMkLst>
            <pc:docMk/>
            <pc:sldMk cId="353045041" sldId="613"/>
            <ac:spMk id="96" creationId="{A1ACD980-F31C-4716-A80D-DF94E64A76FA}"/>
          </ac:spMkLst>
        </pc:spChg>
        <pc:spChg chg="del">
          <ac:chgData name="Gaby Armijos" userId="e482a750db547f81" providerId="Windows Live" clId="Web-{D48A92CD-EF7C-4DF2-0491-B035C5E31249}" dt="2020-09-13T17:48:56.653" v="1238"/>
          <ac:spMkLst>
            <pc:docMk/>
            <pc:sldMk cId="353045041" sldId="613"/>
            <ac:spMk id="98" creationId="{0B2481AF-BFC7-4090-96AB-A0E7C0F7D3EE}"/>
          </ac:spMkLst>
        </pc:spChg>
        <pc:grpChg chg="mod">
          <ac:chgData name="Gaby Armijos" userId="e482a750db547f81" providerId="Windows Live" clId="Web-{D48A92CD-EF7C-4DF2-0491-B035C5E31249}" dt="2020-09-13T18:21:50.460" v="3641" actId="1076"/>
          <ac:grpSpMkLst>
            <pc:docMk/>
            <pc:sldMk cId="353045041" sldId="613"/>
            <ac:grpSpMk id="72" creationId="{6257C263-9087-40C2-A2E3-AF26EDAA03B0}"/>
          </ac:grpSpMkLst>
        </pc:grpChg>
      </pc:sldChg>
    </pc:docChg>
  </pc:docChgLst>
  <pc:docChgLst>
    <pc:chgData name="Camila Sierra" userId="2539b6bb0e58f8da" providerId="LiveId" clId="{6D3AD49B-A4C3-4190-ABE6-0D6D4CC9C536}"/>
    <pc:docChg chg="undo redo custSel addSld delSld modSld">
      <pc:chgData name="Camila Sierra" userId="2539b6bb0e58f8da" providerId="LiveId" clId="{6D3AD49B-A4C3-4190-ABE6-0D6D4CC9C536}" dt="2020-09-13T05:21:49.552" v="2799" actId="1076"/>
      <pc:docMkLst>
        <pc:docMk/>
      </pc:docMkLst>
      <pc:sldChg chg="del">
        <pc:chgData name="Camila Sierra" userId="2539b6bb0e58f8da" providerId="LiveId" clId="{6D3AD49B-A4C3-4190-ABE6-0D6D4CC9C536}" dt="2020-09-12T21:21:44.857" v="5" actId="47"/>
        <pc:sldMkLst>
          <pc:docMk/>
          <pc:sldMk cId="3645849394" sldId="593"/>
        </pc:sldMkLst>
      </pc:sldChg>
      <pc:sldChg chg="addSp delSp modSp mod">
        <pc:chgData name="Camila Sierra" userId="2539b6bb0e58f8da" providerId="LiveId" clId="{6D3AD49B-A4C3-4190-ABE6-0D6D4CC9C536}" dt="2020-09-12T23:09:59.841" v="1088" actId="478"/>
        <pc:sldMkLst>
          <pc:docMk/>
          <pc:sldMk cId="3499456079" sldId="599"/>
        </pc:sldMkLst>
        <pc:spChg chg="add mod">
          <ac:chgData name="Camila Sierra" userId="2539b6bb0e58f8da" providerId="LiveId" clId="{6D3AD49B-A4C3-4190-ABE6-0D6D4CC9C536}" dt="2020-09-12T22:26:31.381" v="457" actId="1076"/>
          <ac:spMkLst>
            <pc:docMk/>
            <pc:sldMk cId="3499456079" sldId="599"/>
            <ac:spMk id="3" creationId="{51DD5382-4339-41D0-8544-4BDBC1A92565}"/>
          </ac:spMkLst>
        </pc:spChg>
        <pc:spChg chg="add mod">
          <ac:chgData name="Camila Sierra" userId="2539b6bb0e58f8da" providerId="LiveId" clId="{6D3AD49B-A4C3-4190-ABE6-0D6D4CC9C536}" dt="2020-09-12T22:34:36.195" v="569" actId="12788"/>
          <ac:spMkLst>
            <pc:docMk/>
            <pc:sldMk cId="3499456079" sldId="599"/>
            <ac:spMk id="4" creationId="{C710E1D8-696A-48AA-8666-014164513BB3}"/>
          </ac:spMkLst>
        </pc:spChg>
        <pc:spChg chg="mod">
          <ac:chgData name="Camila Sierra" userId="2539b6bb0e58f8da" providerId="LiveId" clId="{6D3AD49B-A4C3-4190-ABE6-0D6D4CC9C536}" dt="2020-09-12T21:45:47.053" v="11" actId="208"/>
          <ac:spMkLst>
            <pc:docMk/>
            <pc:sldMk cId="3499456079" sldId="599"/>
            <ac:spMk id="6" creationId="{ED4F5878-C53F-4213-B696-257D63EDA7D6}"/>
          </ac:spMkLst>
        </pc:spChg>
        <pc:spChg chg="mod">
          <ac:chgData name="Camila Sierra" userId="2539b6bb0e58f8da" providerId="LiveId" clId="{6D3AD49B-A4C3-4190-ABE6-0D6D4CC9C536}" dt="2020-09-12T21:45:47.053" v="11" actId="208"/>
          <ac:spMkLst>
            <pc:docMk/>
            <pc:sldMk cId="3499456079" sldId="599"/>
            <ac:spMk id="7" creationId="{DF355B8A-7358-4E06-8979-A3099AAEC85F}"/>
          </ac:spMkLst>
        </pc:spChg>
        <pc:spChg chg="mod">
          <ac:chgData name="Camila Sierra" userId="2539b6bb0e58f8da" providerId="LiveId" clId="{6D3AD49B-A4C3-4190-ABE6-0D6D4CC9C536}" dt="2020-09-12T21:45:47.053" v="11" actId="208"/>
          <ac:spMkLst>
            <pc:docMk/>
            <pc:sldMk cId="3499456079" sldId="599"/>
            <ac:spMk id="11" creationId="{CAA57CC0-0FB5-4A94-AC41-E5BC580E4B75}"/>
          </ac:spMkLst>
        </pc:spChg>
        <pc:spChg chg="mod">
          <ac:chgData name="Camila Sierra" userId="2539b6bb0e58f8da" providerId="LiveId" clId="{6D3AD49B-A4C3-4190-ABE6-0D6D4CC9C536}" dt="2020-09-12T21:45:47.053" v="11" actId="208"/>
          <ac:spMkLst>
            <pc:docMk/>
            <pc:sldMk cId="3499456079" sldId="599"/>
            <ac:spMk id="12" creationId="{7624415C-EF88-4277-8195-A5B5186F920C}"/>
          </ac:spMkLst>
        </pc:spChg>
        <pc:spChg chg="del mod">
          <ac:chgData name="Camila Sierra" userId="2539b6bb0e58f8da" providerId="LiveId" clId="{6D3AD49B-A4C3-4190-ABE6-0D6D4CC9C536}" dt="2020-09-12T22:21:10.413" v="404" actId="478"/>
          <ac:spMkLst>
            <pc:docMk/>
            <pc:sldMk cId="3499456079" sldId="599"/>
            <ac:spMk id="14" creationId="{A00D6CC8-6758-4A3C-86CE-1043F35A3233}"/>
          </ac:spMkLst>
        </pc:spChg>
        <pc:spChg chg="del mod">
          <ac:chgData name="Camila Sierra" userId="2539b6bb0e58f8da" providerId="LiveId" clId="{6D3AD49B-A4C3-4190-ABE6-0D6D4CC9C536}" dt="2020-09-12T22:21:19.620" v="405" actId="478"/>
          <ac:spMkLst>
            <pc:docMk/>
            <pc:sldMk cId="3499456079" sldId="599"/>
            <ac:spMk id="15" creationId="{6B841AFE-C8D7-4BEA-B164-0A2127A2A0DA}"/>
          </ac:spMkLst>
        </pc:spChg>
        <pc:spChg chg="del mod">
          <ac:chgData name="Camila Sierra" userId="2539b6bb0e58f8da" providerId="LiveId" clId="{6D3AD49B-A4C3-4190-ABE6-0D6D4CC9C536}" dt="2020-09-12T22:21:07.616" v="403" actId="478"/>
          <ac:spMkLst>
            <pc:docMk/>
            <pc:sldMk cId="3499456079" sldId="599"/>
            <ac:spMk id="16" creationId="{51914AEA-B15C-49DC-B10D-3A397FF79752}"/>
          </ac:spMkLst>
        </pc:spChg>
        <pc:spChg chg="mod">
          <ac:chgData name="Camila Sierra" userId="2539b6bb0e58f8da" providerId="LiveId" clId="{6D3AD49B-A4C3-4190-ABE6-0D6D4CC9C536}" dt="2020-09-12T22:20:30.573" v="396"/>
          <ac:spMkLst>
            <pc:docMk/>
            <pc:sldMk cId="3499456079" sldId="599"/>
            <ac:spMk id="17" creationId="{A479D7C6-B3DE-4F91-820D-6B681C81963C}"/>
          </ac:spMkLst>
        </pc:spChg>
        <pc:spChg chg="mod">
          <ac:chgData name="Camila Sierra" userId="2539b6bb0e58f8da" providerId="LiveId" clId="{6D3AD49B-A4C3-4190-ABE6-0D6D4CC9C536}" dt="2020-09-12T22:20:30.573" v="396"/>
          <ac:spMkLst>
            <pc:docMk/>
            <pc:sldMk cId="3499456079" sldId="599"/>
            <ac:spMk id="18" creationId="{EC38A682-357A-4FC7-95F5-D739F1ABAA6E}"/>
          </ac:spMkLst>
        </pc:spChg>
        <pc:spChg chg="mod">
          <ac:chgData name="Camila Sierra" userId="2539b6bb0e58f8da" providerId="LiveId" clId="{6D3AD49B-A4C3-4190-ABE6-0D6D4CC9C536}" dt="2020-09-12T22:20:30.573" v="396"/>
          <ac:spMkLst>
            <pc:docMk/>
            <pc:sldMk cId="3499456079" sldId="599"/>
            <ac:spMk id="19" creationId="{1E4CEC40-E5FF-4C23-92AD-BB6BDD4D2C43}"/>
          </ac:spMkLst>
        </pc:spChg>
        <pc:spChg chg="mod">
          <ac:chgData name="Camila Sierra" userId="2539b6bb0e58f8da" providerId="LiveId" clId="{6D3AD49B-A4C3-4190-ABE6-0D6D4CC9C536}" dt="2020-09-12T22:20:30.573" v="396"/>
          <ac:spMkLst>
            <pc:docMk/>
            <pc:sldMk cId="3499456079" sldId="599"/>
            <ac:spMk id="20" creationId="{3EBB7919-7AD5-45AD-9C26-0DA8C8F40294}"/>
          </ac:spMkLst>
        </pc:spChg>
        <pc:spChg chg="mod">
          <ac:chgData name="Camila Sierra" userId="2539b6bb0e58f8da" providerId="LiveId" clId="{6D3AD49B-A4C3-4190-ABE6-0D6D4CC9C536}" dt="2020-09-12T22:20:30.573" v="396"/>
          <ac:spMkLst>
            <pc:docMk/>
            <pc:sldMk cId="3499456079" sldId="599"/>
            <ac:spMk id="21" creationId="{C09C1F42-227D-4955-B1E6-3445D732B10F}"/>
          </ac:spMkLst>
        </pc:spChg>
        <pc:spChg chg="mod">
          <ac:chgData name="Camila Sierra" userId="2539b6bb0e58f8da" providerId="LiveId" clId="{6D3AD49B-A4C3-4190-ABE6-0D6D4CC9C536}" dt="2020-09-12T22:20:30.573" v="396"/>
          <ac:spMkLst>
            <pc:docMk/>
            <pc:sldMk cId="3499456079" sldId="599"/>
            <ac:spMk id="22" creationId="{C8590AE6-B512-44BE-A422-7771C2B24208}"/>
          </ac:spMkLst>
        </pc:spChg>
        <pc:spChg chg="mod">
          <ac:chgData name="Camila Sierra" userId="2539b6bb0e58f8da" providerId="LiveId" clId="{6D3AD49B-A4C3-4190-ABE6-0D6D4CC9C536}" dt="2020-09-12T22:20:30.573" v="396"/>
          <ac:spMkLst>
            <pc:docMk/>
            <pc:sldMk cId="3499456079" sldId="599"/>
            <ac:spMk id="23" creationId="{4CDDF014-B80F-4406-A6B5-6BCB62DE9494}"/>
          </ac:spMkLst>
        </pc:spChg>
        <pc:spChg chg="mod">
          <ac:chgData name="Camila Sierra" userId="2539b6bb0e58f8da" providerId="LiveId" clId="{6D3AD49B-A4C3-4190-ABE6-0D6D4CC9C536}" dt="2020-09-12T22:20:30.573" v="396"/>
          <ac:spMkLst>
            <pc:docMk/>
            <pc:sldMk cId="3499456079" sldId="599"/>
            <ac:spMk id="24" creationId="{3175338F-91CB-4FD8-9EF1-A63F039AE064}"/>
          </ac:spMkLst>
        </pc:spChg>
        <pc:spChg chg="del mod">
          <ac:chgData name="Camila Sierra" userId="2539b6bb0e58f8da" providerId="LiveId" clId="{6D3AD49B-A4C3-4190-ABE6-0D6D4CC9C536}" dt="2020-09-12T22:22:23.024" v="417" actId="21"/>
          <ac:spMkLst>
            <pc:docMk/>
            <pc:sldMk cId="3499456079" sldId="599"/>
            <ac:spMk id="25" creationId="{911F78DC-BF70-43EB-8B66-6A62C6C84B38}"/>
          </ac:spMkLst>
        </pc:spChg>
        <pc:spChg chg="mod">
          <ac:chgData name="Camila Sierra" userId="2539b6bb0e58f8da" providerId="LiveId" clId="{6D3AD49B-A4C3-4190-ABE6-0D6D4CC9C536}" dt="2020-09-12T22:20:30.573" v="396"/>
          <ac:spMkLst>
            <pc:docMk/>
            <pc:sldMk cId="3499456079" sldId="599"/>
            <ac:spMk id="26" creationId="{998A135B-D2AF-4873-9C99-79D3B20FFDD7}"/>
          </ac:spMkLst>
        </pc:spChg>
        <pc:spChg chg="mod">
          <ac:chgData name="Camila Sierra" userId="2539b6bb0e58f8da" providerId="LiveId" clId="{6D3AD49B-A4C3-4190-ABE6-0D6D4CC9C536}" dt="2020-09-12T22:20:30.573" v="396"/>
          <ac:spMkLst>
            <pc:docMk/>
            <pc:sldMk cId="3499456079" sldId="599"/>
            <ac:spMk id="27" creationId="{D6B46403-CAD6-410B-BE0D-78F7C4158C2C}"/>
          </ac:spMkLst>
        </pc:spChg>
        <pc:spChg chg="mod">
          <ac:chgData name="Camila Sierra" userId="2539b6bb0e58f8da" providerId="LiveId" clId="{6D3AD49B-A4C3-4190-ABE6-0D6D4CC9C536}" dt="2020-09-12T22:20:30.573" v="396"/>
          <ac:spMkLst>
            <pc:docMk/>
            <pc:sldMk cId="3499456079" sldId="599"/>
            <ac:spMk id="28" creationId="{B40B0287-3AAB-446E-8D09-1731648003C5}"/>
          </ac:spMkLst>
        </pc:spChg>
        <pc:spChg chg="mod">
          <ac:chgData name="Camila Sierra" userId="2539b6bb0e58f8da" providerId="LiveId" clId="{6D3AD49B-A4C3-4190-ABE6-0D6D4CC9C536}" dt="2020-09-12T22:20:30.573" v="396"/>
          <ac:spMkLst>
            <pc:docMk/>
            <pc:sldMk cId="3499456079" sldId="599"/>
            <ac:spMk id="29" creationId="{FA1FCD00-C3FA-4F70-8C40-57C3DE95C5D5}"/>
          </ac:spMkLst>
        </pc:spChg>
        <pc:spChg chg="mod">
          <ac:chgData name="Camila Sierra" userId="2539b6bb0e58f8da" providerId="LiveId" clId="{6D3AD49B-A4C3-4190-ABE6-0D6D4CC9C536}" dt="2020-09-12T22:20:30.573" v="396"/>
          <ac:spMkLst>
            <pc:docMk/>
            <pc:sldMk cId="3499456079" sldId="599"/>
            <ac:spMk id="30" creationId="{024BFB92-D60F-4606-B48B-27BA3DCAF063}"/>
          </ac:spMkLst>
        </pc:spChg>
        <pc:spChg chg="mod">
          <ac:chgData name="Camila Sierra" userId="2539b6bb0e58f8da" providerId="LiveId" clId="{6D3AD49B-A4C3-4190-ABE6-0D6D4CC9C536}" dt="2020-09-12T22:20:30.573" v="396"/>
          <ac:spMkLst>
            <pc:docMk/>
            <pc:sldMk cId="3499456079" sldId="599"/>
            <ac:spMk id="31" creationId="{F54E5666-705B-4F37-8D30-ED3B51661754}"/>
          </ac:spMkLst>
        </pc:spChg>
        <pc:spChg chg="mod">
          <ac:chgData name="Camila Sierra" userId="2539b6bb0e58f8da" providerId="LiveId" clId="{6D3AD49B-A4C3-4190-ABE6-0D6D4CC9C536}" dt="2020-09-12T22:20:30.573" v="396"/>
          <ac:spMkLst>
            <pc:docMk/>
            <pc:sldMk cId="3499456079" sldId="599"/>
            <ac:spMk id="32" creationId="{4B57C5A8-013B-4DA0-A878-BCD1F7898805}"/>
          </ac:spMkLst>
        </pc:spChg>
        <pc:spChg chg="mod">
          <ac:chgData name="Camila Sierra" userId="2539b6bb0e58f8da" providerId="LiveId" clId="{6D3AD49B-A4C3-4190-ABE6-0D6D4CC9C536}" dt="2020-09-12T22:20:30.573" v="396"/>
          <ac:spMkLst>
            <pc:docMk/>
            <pc:sldMk cId="3499456079" sldId="599"/>
            <ac:spMk id="33" creationId="{A1A28917-203B-46E6-8F1D-AC3CB577BA27}"/>
          </ac:spMkLst>
        </pc:spChg>
        <pc:spChg chg="mod">
          <ac:chgData name="Camila Sierra" userId="2539b6bb0e58f8da" providerId="LiveId" clId="{6D3AD49B-A4C3-4190-ABE6-0D6D4CC9C536}" dt="2020-09-12T22:20:30.573" v="396"/>
          <ac:spMkLst>
            <pc:docMk/>
            <pc:sldMk cId="3499456079" sldId="599"/>
            <ac:spMk id="34" creationId="{F0A70E8D-7A09-4FDC-8CF5-45014016F74C}"/>
          </ac:spMkLst>
        </pc:spChg>
        <pc:spChg chg="mod">
          <ac:chgData name="Camila Sierra" userId="2539b6bb0e58f8da" providerId="LiveId" clId="{6D3AD49B-A4C3-4190-ABE6-0D6D4CC9C536}" dt="2020-09-12T22:20:30.573" v="396"/>
          <ac:spMkLst>
            <pc:docMk/>
            <pc:sldMk cId="3499456079" sldId="599"/>
            <ac:spMk id="35" creationId="{952C3006-C392-4E39-BBEE-F9020ED848E3}"/>
          </ac:spMkLst>
        </pc:spChg>
        <pc:spChg chg="mod">
          <ac:chgData name="Camila Sierra" userId="2539b6bb0e58f8da" providerId="LiveId" clId="{6D3AD49B-A4C3-4190-ABE6-0D6D4CC9C536}" dt="2020-09-12T22:20:30.573" v="396"/>
          <ac:spMkLst>
            <pc:docMk/>
            <pc:sldMk cId="3499456079" sldId="599"/>
            <ac:spMk id="36" creationId="{E3C53617-CA7D-4E09-B8A1-AF1959D7232C}"/>
          </ac:spMkLst>
        </pc:spChg>
        <pc:spChg chg="del mod">
          <ac:chgData name="Camila Sierra" userId="2539b6bb0e58f8da" providerId="LiveId" clId="{6D3AD49B-A4C3-4190-ABE6-0D6D4CC9C536}" dt="2020-09-12T22:22:15.098" v="414" actId="478"/>
          <ac:spMkLst>
            <pc:docMk/>
            <pc:sldMk cId="3499456079" sldId="599"/>
            <ac:spMk id="37" creationId="{1DF4A257-204C-4D49-82EE-DBA84C052948}"/>
          </ac:spMkLst>
        </pc:spChg>
        <pc:spChg chg="del mod">
          <ac:chgData name="Camila Sierra" userId="2539b6bb0e58f8da" providerId="LiveId" clId="{6D3AD49B-A4C3-4190-ABE6-0D6D4CC9C536}" dt="2020-09-12T22:22:11.174" v="413" actId="478"/>
          <ac:spMkLst>
            <pc:docMk/>
            <pc:sldMk cId="3499456079" sldId="599"/>
            <ac:spMk id="38" creationId="{49297DE9-06D5-463F-8DC0-D99B347CA7F9}"/>
          </ac:spMkLst>
        </pc:spChg>
        <pc:spChg chg="mod">
          <ac:chgData name="Camila Sierra" userId="2539b6bb0e58f8da" providerId="LiveId" clId="{6D3AD49B-A4C3-4190-ABE6-0D6D4CC9C536}" dt="2020-09-12T22:20:30.573" v="396"/>
          <ac:spMkLst>
            <pc:docMk/>
            <pc:sldMk cId="3499456079" sldId="599"/>
            <ac:spMk id="39" creationId="{3636E1A2-4385-402C-8809-B22BE2B3939B}"/>
          </ac:spMkLst>
        </pc:spChg>
        <pc:spChg chg="del mod">
          <ac:chgData name="Camila Sierra" userId="2539b6bb0e58f8da" providerId="LiveId" clId="{6D3AD49B-A4C3-4190-ABE6-0D6D4CC9C536}" dt="2020-09-12T22:22:08.790" v="412" actId="478"/>
          <ac:spMkLst>
            <pc:docMk/>
            <pc:sldMk cId="3499456079" sldId="599"/>
            <ac:spMk id="40" creationId="{13D83C10-494A-4F9F-9DA8-AA14B257BA6D}"/>
          </ac:spMkLst>
        </pc:spChg>
        <pc:spChg chg="add mod">
          <ac:chgData name="Camila Sierra" userId="2539b6bb0e58f8da" providerId="LiveId" clId="{6D3AD49B-A4C3-4190-ABE6-0D6D4CC9C536}" dt="2020-09-12T22:34:39.362" v="570" actId="465"/>
          <ac:spMkLst>
            <pc:docMk/>
            <pc:sldMk cId="3499456079" sldId="599"/>
            <ac:spMk id="43" creationId="{B4E2DAAA-905E-4E63-9934-3184F2DEF471}"/>
          </ac:spMkLst>
        </pc:spChg>
        <pc:spChg chg="add mod">
          <ac:chgData name="Camila Sierra" userId="2539b6bb0e58f8da" providerId="LiveId" clId="{6D3AD49B-A4C3-4190-ABE6-0D6D4CC9C536}" dt="2020-09-12T22:34:39.362" v="570" actId="465"/>
          <ac:spMkLst>
            <pc:docMk/>
            <pc:sldMk cId="3499456079" sldId="599"/>
            <ac:spMk id="45" creationId="{F6091F7C-9E5D-4F7D-85F8-27490542A336}"/>
          </ac:spMkLst>
        </pc:spChg>
        <pc:spChg chg="add mod">
          <ac:chgData name="Camila Sierra" userId="2539b6bb0e58f8da" providerId="LiveId" clId="{6D3AD49B-A4C3-4190-ABE6-0D6D4CC9C536}" dt="2020-09-12T22:34:39.362" v="570" actId="465"/>
          <ac:spMkLst>
            <pc:docMk/>
            <pc:sldMk cId="3499456079" sldId="599"/>
            <ac:spMk id="47" creationId="{C7846567-E7A5-406D-B48C-CD6CE54CA824}"/>
          </ac:spMkLst>
        </pc:spChg>
        <pc:spChg chg="add mod">
          <ac:chgData name="Camila Sierra" userId="2539b6bb0e58f8da" providerId="LiveId" clId="{6D3AD49B-A4C3-4190-ABE6-0D6D4CC9C536}" dt="2020-09-12T22:34:39.362" v="570" actId="465"/>
          <ac:spMkLst>
            <pc:docMk/>
            <pc:sldMk cId="3499456079" sldId="599"/>
            <ac:spMk id="49" creationId="{9072482D-D99B-497C-B0B5-6B80EA650BC5}"/>
          </ac:spMkLst>
        </pc:spChg>
        <pc:spChg chg="add mod">
          <ac:chgData name="Camila Sierra" userId="2539b6bb0e58f8da" providerId="LiveId" clId="{6D3AD49B-A4C3-4190-ABE6-0D6D4CC9C536}" dt="2020-09-12T22:34:39.362" v="570" actId="465"/>
          <ac:spMkLst>
            <pc:docMk/>
            <pc:sldMk cId="3499456079" sldId="599"/>
            <ac:spMk id="51" creationId="{5B0CC6B1-7A18-43C0-8717-FF5F9B02995F}"/>
          </ac:spMkLst>
        </pc:spChg>
        <pc:spChg chg="add mod">
          <ac:chgData name="Camila Sierra" userId="2539b6bb0e58f8da" providerId="LiveId" clId="{6D3AD49B-A4C3-4190-ABE6-0D6D4CC9C536}" dt="2020-09-12T22:34:36.195" v="569" actId="12788"/>
          <ac:spMkLst>
            <pc:docMk/>
            <pc:sldMk cId="3499456079" sldId="599"/>
            <ac:spMk id="53" creationId="{DB99FAAE-F474-482E-928A-0C0A732534A5}"/>
          </ac:spMkLst>
        </pc:spChg>
        <pc:spChg chg="add del mod">
          <ac:chgData name="Camila Sierra" userId="2539b6bb0e58f8da" providerId="LiveId" clId="{6D3AD49B-A4C3-4190-ABE6-0D6D4CC9C536}" dt="2020-09-12T22:59:17.981" v="1044" actId="1035"/>
          <ac:spMkLst>
            <pc:docMk/>
            <pc:sldMk cId="3499456079" sldId="599"/>
            <ac:spMk id="54" creationId="{3EC54291-517E-4B05-8511-8FFD99BF563A}"/>
          </ac:spMkLst>
        </pc:spChg>
        <pc:spChg chg="add mod">
          <ac:chgData name="Camila Sierra" userId="2539b6bb0e58f8da" providerId="LiveId" clId="{6D3AD49B-A4C3-4190-ABE6-0D6D4CC9C536}" dt="2020-09-12T22:59:16.341" v="1043" actId="1035"/>
          <ac:spMkLst>
            <pc:docMk/>
            <pc:sldMk cId="3499456079" sldId="599"/>
            <ac:spMk id="56" creationId="{EBA45DF8-E889-42B4-9DAE-4EA657F44C7C}"/>
          </ac:spMkLst>
        </pc:spChg>
        <pc:spChg chg="add mod">
          <ac:chgData name="Camila Sierra" userId="2539b6bb0e58f8da" providerId="LiveId" clId="{6D3AD49B-A4C3-4190-ABE6-0D6D4CC9C536}" dt="2020-09-12T22:59:14.634" v="1041" actId="1035"/>
          <ac:spMkLst>
            <pc:docMk/>
            <pc:sldMk cId="3499456079" sldId="599"/>
            <ac:spMk id="58" creationId="{7FCA8795-4C45-41D9-B26A-6F63A5BCF054}"/>
          </ac:spMkLst>
        </pc:spChg>
        <pc:spChg chg="add mod">
          <ac:chgData name="Camila Sierra" userId="2539b6bb0e58f8da" providerId="LiveId" clId="{6D3AD49B-A4C3-4190-ABE6-0D6D4CC9C536}" dt="2020-09-12T22:59:10.533" v="1035" actId="1035"/>
          <ac:spMkLst>
            <pc:docMk/>
            <pc:sldMk cId="3499456079" sldId="599"/>
            <ac:spMk id="60" creationId="{BF46467E-3535-400D-9ACE-B9B17F75B6AD}"/>
          </ac:spMkLst>
        </pc:spChg>
        <pc:spChg chg="add mod">
          <ac:chgData name="Camila Sierra" userId="2539b6bb0e58f8da" providerId="LiveId" clId="{6D3AD49B-A4C3-4190-ABE6-0D6D4CC9C536}" dt="2020-09-12T22:59:12.311" v="1038" actId="1035"/>
          <ac:spMkLst>
            <pc:docMk/>
            <pc:sldMk cId="3499456079" sldId="599"/>
            <ac:spMk id="62" creationId="{009AB683-26F7-40CE-B15B-0246B5F5575E}"/>
          </ac:spMkLst>
        </pc:spChg>
        <pc:spChg chg="add mod">
          <ac:chgData name="Camila Sierra" userId="2539b6bb0e58f8da" providerId="LiveId" clId="{6D3AD49B-A4C3-4190-ABE6-0D6D4CC9C536}" dt="2020-09-12T22:58:50.690" v="1028" actId="465"/>
          <ac:spMkLst>
            <pc:docMk/>
            <pc:sldMk cId="3499456079" sldId="599"/>
            <ac:spMk id="64" creationId="{49ED5D7C-3715-4E52-A506-849103B07E90}"/>
          </ac:spMkLst>
        </pc:spChg>
        <pc:spChg chg="add mod">
          <ac:chgData name="Camila Sierra" userId="2539b6bb0e58f8da" providerId="LiveId" clId="{6D3AD49B-A4C3-4190-ABE6-0D6D4CC9C536}" dt="2020-09-12T22:59:01.930" v="1029" actId="1036"/>
          <ac:spMkLst>
            <pc:docMk/>
            <pc:sldMk cId="3499456079" sldId="599"/>
            <ac:spMk id="66" creationId="{F10832D9-0766-46EA-8FF7-72170ABC32E6}"/>
          </ac:spMkLst>
        </pc:spChg>
        <pc:spChg chg="add mod">
          <ac:chgData name="Camila Sierra" userId="2539b6bb0e58f8da" providerId="LiveId" clId="{6D3AD49B-A4C3-4190-ABE6-0D6D4CC9C536}" dt="2020-09-12T22:34:39.362" v="570" actId="465"/>
          <ac:spMkLst>
            <pc:docMk/>
            <pc:sldMk cId="3499456079" sldId="599"/>
            <ac:spMk id="68" creationId="{9CCAFA60-2C83-45FE-B2BB-8F5FAA61A234}"/>
          </ac:spMkLst>
        </pc:spChg>
        <pc:spChg chg="add mod">
          <ac:chgData name="Camila Sierra" userId="2539b6bb0e58f8da" providerId="LiveId" clId="{6D3AD49B-A4C3-4190-ABE6-0D6D4CC9C536}" dt="2020-09-12T22:59:06.671" v="1031" actId="1035"/>
          <ac:spMkLst>
            <pc:docMk/>
            <pc:sldMk cId="3499456079" sldId="599"/>
            <ac:spMk id="70" creationId="{7152CD5C-F05F-457D-BB52-1DCC04F8795F}"/>
          </ac:spMkLst>
        </pc:spChg>
        <pc:grpChg chg="add del mod">
          <ac:chgData name="Camila Sierra" userId="2539b6bb0e58f8da" providerId="LiveId" clId="{6D3AD49B-A4C3-4190-ABE6-0D6D4CC9C536}" dt="2020-09-12T21:47:24.783" v="13" actId="478"/>
          <ac:grpSpMkLst>
            <pc:docMk/>
            <pc:sldMk cId="3499456079" sldId="599"/>
            <ac:grpSpMk id="5" creationId="{D4306080-6544-4830-B43B-DB2A363E9A97}"/>
          </ac:grpSpMkLst>
        </pc:grpChg>
        <pc:grpChg chg="add del mod">
          <ac:chgData name="Camila Sierra" userId="2539b6bb0e58f8da" providerId="LiveId" clId="{6D3AD49B-A4C3-4190-ABE6-0D6D4CC9C536}" dt="2020-09-12T22:22:27.948" v="419" actId="478"/>
          <ac:grpSpMkLst>
            <pc:docMk/>
            <pc:sldMk cId="3499456079" sldId="599"/>
            <ac:grpSpMk id="13" creationId="{C4B5511B-C2D3-4EDC-BE02-97C835FF0033}"/>
          </ac:grpSpMkLst>
        </pc:grpChg>
        <pc:graphicFrameChg chg="add mod modGraphic">
          <ac:chgData name="Camila Sierra" userId="2539b6bb0e58f8da" providerId="LiveId" clId="{6D3AD49B-A4C3-4190-ABE6-0D6D4CC9C536}" dt="2020-09-12T23:09:57.452" v="1087"/>
          <ac:graphicFrameMkLst>
            <pc:docMk/>
            <pc:sldMk cId="3499456079" sldId="599"/>
            <ac:graphicFrameMk id="2" creationId="{D977C8E3-C16D-4807-A8F9-E4B744ED055C}"/>
          </ac:graphicFrameMkLst>
        </pc:graphicFrameChg>
        <pc:picChg chg="add del mod">
          <ac:chgData name="Camila Sierra" userId="2539b6bb0e58f8da" providerId="LiveId" clId="{6D3AD49B-A4C3-4190-ABE6-0D6D4CC9C536}" dt="2020-09-12T23:09:59.841" v="1088" actId="478"/>
          <ac:picMkLst>
            <pc:docMk/>
            <pc:sldMk cId="3499456079" sldId="599"/>
            <ac:picMk id="72" creationId="{9DA347ED-30EC-4248-BC5B-D68EF97B5A47}"/>
          </ac:picMkLst>
        </pc:picChg>
      </pc:sldChg>
      <pc:sldChg chg="add del">
        <pc:chgData name="Camila Sierra" userId="2539b6bb0e58f8da" providerId="LiveId" clId="{6D3AD49B-A4C3-4190-ABE6-0D6D4CC9C536}" dt="2020-09-12T21:19:46.289" v="2"/>
        <pc:sldMkLst>
          <pc:docMk/>
          <pc:sldMk cId="3093566667" sldId="605"/>
        </pc:sldMkLst>
      </pc:sldChg>
      <pc:sldChg chg="modSp add del mod">
        <pc:chgData name="Camila Sierra" userId="2539b6bb0e58f8da" providerId="LiveId" clId="{6D3AD49B-A4C3-4190-ABE6-0D6D4CC9C536}" dt="2020-09-13T01:25:42.854" v="1090" actId="14100"/>
        <pc:sldMkLst>
          <pc:docMk/>
          <pc:sldMk cId="427201217" sldId="606"/>
        </pc:sldMkLst>
        <pc:spChg chg="mod">
          <ac:chgData name="Camila Sierra" userId="2539b6bb0e58f8da" providerId="LiveId" clId="{6D3AD49B-A4C3-4190-ABE6-0D6D4CC9C536}" dt="2020-09-13T01:25:42.854" v="1090" actId="14100"/>
          <ac:spMkLst>
            <pc:docMk/>
            <pc:sldMk cId="427201217" sldId="606"/>
            <ac:spMk id="7" creationId="{5525EE0D-2866-4879-BFD8-3F81C434E9F1}"/>
          </ac:spMkLst>
        </pc:spChg>
        <pc:spChg chg="mod">
          <ac:chgData name="Camila Sierra" userId="2539b6bb0e58f8da" providerId="LiveId" clId="{6D3AD49B-A4C3-4190-ABE6-0D6D4CC9C536}" dt="2020-09-12T23:00:54.794" v="1060" actId="1036"/>
          <ac:spMkLst>
            <pc:docMk/>
            <pc:sldMk cId="427201217" sldId="606"/>
            <ac:spMk id="19" creationId="{8D1A0ED7-3DA3-47BC-816E-CBE1D37DE512}"/>
          </ac:spMkLst>
        </pc:spChg>
      </pc:sldChg>
      <pc:sldChg chg="delSp add mod">
        <pc:chgData name="Camila Sierra" userId="2539b6bb0e58f8da" providerId="LiveId" clId="{6D3AD49B-A4C3-4190-ABE6-0D6D4CC9C536}" dt="2020-09-12T21:20:03.181" v="3" actId="478"/>
        <pc:sldMkLst>
          <pc:docMk/>
          <pc:sldMk cId="359382291" sldId="626"/>
        </pc:sldMkLst>
        <pc:spChg chg="del">
          <ac:chgData name="Camila Sierra" userId="2539b6bb0e58f8da" providerId="LiveId" clId="{6D3AD49B-A4C3-4190-ABE6-0D6D4CC9C536}" dt="2020-09-12T21:20:03.181" v="3" actId="478"/>
          <ac:spMkLst>
            <pc:docMk/>
            <pc:sldMk cId="359382291" sldId="626"/>
            <ac:spMk id="2" creationId="{4D6D955F-A7F8-4C22-86D3-F13915A77CCF}"/>
          </ac:spMkLst>
        </pc:spChg>
      </pc:sldChg>
      <pc:sldChg chg="modSp add mod">
        <pc:chgData name="Camila Sierra" userId="2539b6bb0e58f8da" providerId="LiveId" clId="{6D3AD49B-A4C3-4190-ABE6-0D6D4CC9C536}" dt="2020-09-12T23:01:24.395" v="1075" actId="14100"/>
        <pc:sldMkLst>
          <pc:docMk/>
          <pc:sldMk cId="3779068866" sldId="627"/>
        </pc:sldMkLst>
        <pc:spChg chg="mod">
          <ac:chgData name="Camila Sierra" userId="2539b6bb0e58f8da" providerId="LiveId" clId="{6D3AD49B-A4C3-4190-ABE6-0D6D4CC9C536}" dt="2020-09-12T23:01:24.395" v="1075" actId="14100"/>
          <ac:spMkLst>
            <pc:docMk/>
            <pc:sldMk cId="3779068866" sldId="627"/>
            <ac:spMk id="11" creationId="{ED38CF61-9377-4B32-8889-91BB484A11FB}"/>
          </ac:spMkLst>
        </pc:spChg>
      </pc:sldChg>
      <pc:sldChg chg="add">
        <pc:chgData name="Camila Sierra" userId="2539b6bb0e58f8da" providerId="LiveId" clId="{6D3AD49B-A4C3-4190-ABE6-0D6D4CC9C536}" dt="2020-09-12T21:21:37.325" v="4"/>
        <pc:sldMkLst>
          <pc:docMk/>
          <pc:sldMk cId="1243157442" sldId="628"/>
        </pc:sldMkLst>
      </pc:sldChg>
      <pc:sldChg chg="addSp delSp modSp add mod">
        <pc:chgData name="Camila Sierra" userId="2539b6bb0e58f8da" providerId="LiveId" clId="{6D3AD49B-A4C3-4190-ABE6-0D6D4CC9C536}" dt="2020-09-13T05:20:24.999" v="2782" actId="20577"/>
        <pc:sldMkLst>
          <pc:docMk/>
          <pc:sldMk cId="2851601144" sldId="629"/>
        </pc:sldMkLst>
        <pc:spChg chg="mod">
          <ac:chgData name="Camila Sierra" userId="2539b6bb0e58f8da" providerId="LiveId" clId="{6D3AD49B-A4C3-4190-ABE6-0D6D4CC9C536}" dt="2020-09-13T05:19:52.041" v="2776"/>
          <ac:spMkLst>
            <pc:docMk/>
            <pc:sldMk cId="2851601144" sldId="629"/>
            <ac:spMk id="3" creationId="{796BECFD-B2F5-44A0-B2E7-DE9FA53897DC}"/>
          </ac:spMkLst>
        </pc:spChg>
        <pc:spChg chg="add mod">
          <ac:chgData name="Camila Sierra" userId="2539b6bb0e58f8da" providerId="LiveId" clId="{6D3AD49B-A4C3-4190-ABE6-0D6D4CC9C536}" dt="2020-09-13T03:16:25.592" v="1613" actId="207"/>
          <ac:spMkLst>
            <pc:docMk/>
            <pc:sldMk cId="2851601144" sldId="629"/>
            <ac:spMk id="5" creationId="{7010DEF3-BE58-4BBF-AA2E-FEF23FF16D47}"/>
          </ac:spMkLst>
        </pc:spChg>
        <pc:spChg chg="mod">
          <ac:chgData name="Camila Sierra" userId="2539b6bb0e58f8da" providerId="LiveId" clId="{6D3AD49B-A4C3-4190-ABE6-0D6D4CC9C536}" dt="2020-09-13T01:55:22.924" v="1201" actId="208"/>
          <ac:spMkLst>
            <pc:docMk/>
            <pc:sldMk cId="2851601144" sldId="629"/>
            <ac:spMk id="15" creationId="{AB087FC5-52FB-4EA3-B4ED-10B4069CD0ED}"/>
          </ac:spMkLst>
        </pc:spChg>
        <pc:spChg chg="mod">
          <ac:chgData name="Camila Sierra" userId="2539b6bb0e58f8da" providerId="LiveId" clId="{6D3AD49B-A4C3-4190-ABE6-0D6D4CC9C536}" dt="2020-09-13T01:55:22.924" v="1201" actId="208"/>
          <ac:spMkLst>
            <pc:docMk/>
            <pc:sldMk cId="2851601144" sldId="629"/>
            <ac:spMk id="16" creationId="{303C3452-FCFE-48F6-A0F5-BA8D1265DDE8}"/>
          </ac:spMkLst>
        </pc:spChg>
        <pc:spChg chg="del mod">
          <ac:chgData name="Camila Sierra" userId="2539b6bb0e58f8da" providerId="LiveId" clId="{6D3AD49B-A4C3-4190-ABE6-0D6D4CC9C536}" dt="2020-09-13T01:45:02.890" v="1138" actId="478"/>
          <ac:spMkLst>
            <pc:docMk/>
            <pc:sldMk cId="2851601144" sldId="629"/>
            <ac:spMk id="22" creationId="{E1A198B6-18B7-410F-B811-AA963D818190}"/>
          </ac:spMkLst>
        </pc:spChg>
        <pc:spChg chg="add del mod">
          <ac:chgData name="Camila Sierra" userId="2539b6bb0e58f8da" providerId="LiveId" clId="{6D3AD49B-A4C3-4190-ABE6-0D6D4CC9C536}" dt="2020-09-13T03:39:48.159" v="1969" actId="2711"/>
          <ac:spMkLst>
            <pc:docMk/>
            <pc:sldMk cId="2851601144" sldId="629"/>
            <ac:spMk id="23" creationId="{866E8FCB-C467-4872-8772-9F2F800BDCAB}"/>
          </ac:spMkLst>
        </pc:spChg>
        <pc:spChg chg="mod">
          <ac:chgData name="Camila Sierra" userId="2539b6bb0e58f8da" providerId="LiveId" clId="{6D3AD49B-A4C3-4190-ABE6-0D6D4CC9C536}" dt="2020-09-13T03:16:22.116" v="1612" actId="207"/>
          <ac:spMkLst>
            <pc:docMk/>
            <pc:sldMk cId="2851601144" sldId="629"/>
            <ac:spMk id="24" creationId="{1635C382-FB22-47DB-9B8E-D6A5BEC9E20E}"/>
          </ac:spMkLst>
        </pc:spChg>
        <pc:spChg chg="mod">
          <ac:chgData name="Camila Sierra" userId="2539b6bb0e58f8da" providerId="LiveId" clId="{6D3AD49B-A4C3-4190-ABE6-0D6D4CC9C536}" dt="2020-09-13T03:38:18.759" v="1927" actId="6549"/>
          <ac:spMkLst>
            <pc:docMk/>
            <pc:sldMk cId="2851601144" sldId="629"/>
            <ac:spMk id="25" creationId="{FDAC9771-FB1D-4EB7-BEC3-51BE1C275ECA}"/>
          </ac:spMkLst>
        </pc:spChg>
        <pc:spChg chg="mod">
          <ac:chgData name="Camila Sierra" userId="2539b6bb0e58f8da" providerId="LiveId" clId="{6D3AD49B-A4C3-4190-ABE6-0D6D4CC9C536}" dt="2020-09-13T03:28:24.853" v="1863" actId="1037"/>
          <ac:spMkLst>
            <pc:docMk/>
            <pc:sldMk cId="2851601144" sldId="629"/>
            <ac:spMk id="26" creationId="{07DD87D6-0990-4D24-8D59-86B93D694AC4}"/>
          </ac:spMkLst>
        </pc:spChg>
        <pc:spChg chg="mod">
          <ac:chgData name="Camila Sierra" userId="2539b6bb0e58f8da" providerId="LiveId" clId="{6D3AD49B-A4C3-4190-ABE6-0D6D4CC9C536}" dt="2020-09-13T03:38:27.107" v="1931" actId="20577"/>
          <ac:spMkLst>
            <pc:docMk/>
            <pc:sldMk cId="2851601144" sldId="629"/>
            <ac:spMk id="27" creationId="{E74C7E17-ABE0-4C7D-9863-D830F31708E3}"/>
          </ac:spMkLst>
        </pc:spChg>
        <pc:spChg chg="mod">
          <ac:chgData name="Camila Sierra" userId="2539b6bb0e58f8da" providerId="LiveId" clId="{6D3AD49B-A4C3-4190-ABE6-0D6D4CC9C536}" dt="2020-09-13T03:26:31.448" v="1769" actId="1038"/>
          <ac:spMkLst>
            <pc:docMk/>
            <pc:sldMk cId="2851601144" sldId="629"/>
            <ac:spMk id="28" creationId="{6F6455DB-7FF6-4B73-9BD8-6F7FCF54D688}"/>
          </ac:spMkLst>
        </pc:spChg>
        <pc:spChg chg="mod">
          <ac:chgData name="Camila Sierra" userId="2539b6bb0e58f8da" providerId="LiveId" clId="{6D3AD49B-A4C3-4190-ABE6-0D6D4CC9C536}" dt="2020-09-13T03:38:33.294" v="1934" actId="20577"/>
          <ac:spMkLst>
            <pc:docMk/>
            <pc:sldMk cId="2851601144" sldId="629"/>
            <ac:spMk id="29" creationId="{6C5DE397-B8B9-41E0-BCC1-31222CDF2FEA}"/>
          </ac:spMkLst>
        </pc:spChg>
        <pc:spChg chg="mod">
          <ac:chgData name="Camila Sierra" userId="2539b6bb0e58f8da" providerId="LiveId" clId="{6D3AD49B-A4C3-4190-ABE6-0D6D4CC9C536}" dt="2020-09-13T03:44:36.045" v="2143" actId="1037"/>
          <ac:spMkLst>
            <pc:docMk/>
            <pc:sldMk cId="2851601144" sldId="629"/>
            <ac:spMk id="31" creationId="{E821B9D9-9C6C-4FFF-9C8D-4E2B07130CB0}"/>
          </ac:spMkLst>
        </pc:spChg>
        <pc:spChg chg="mod">
          <ac:chgData name="Camila Sierra" userId="2539b6bb0e58f8da" providerId="LiveId" clId="{6D3AD49B-A4C3-4190-ABE6-0D6D4CC9C536}" dt="2020-09-13T03:50:53.989" v="2145" actId="14100"/>
          <ac:spMkLst>
            <pc:docMk/>
            <pc:sldMk cId="2851601144" sldId="629"/>
            <ac:spMk id="32" creationId="{0A79587D-E2DF-47D7-8C3F-C82846F0EFD1}"/>
          </ac:spMkLst>
        </pc:spChg>
        <pc:spChg chg="mod">
          <ac:chgData name="Camila Sierra" userId="2539b6bb0e58f8da" providerId="LiveId" clId="{6D3AD49B-A4C3-4190-ABE6-0D6D4CC9C536}" dt="2020-09-13T03:16:41.979" v="1617" actId="1076"/>
          <ac:spMkLst>
            <pc:docMk/>
            <pc:sldMk cId="2851601144" sldId="629"/>
            <ac:spMk id="34" creationId="{3642FCFD-7AD5-4D5F-A5F9-F78266983388}"/>
          </ac:spMkLst>
        </pc:spChg>
        <pc:spChg chg="mod">
          <ac:chgData name="Camila Sierra" userId="2539b6bb0e58f8da" providerId="LiveId" clId="{6D3AD49B-A4C3-4190-ABE6-0D6D4CC9C536}" dt="2020-09-13T03:42:15.437" v="2043" actId="14100"/>
          <ac:spMkLst>
            <pc:docMk/>
            <pc:sldMk cId="2851601144" sldId="629"/>
            <ac:spMk id="35" creationId="{7188755C-F7CD-4E3D-89F4-F911E458FADC}"/>
          </ac:spMkLst>
        </pc:spChg>
        <pc:spChg chg="add del mod">
          <ac:chgData name="Camila Sierra" userId="2539b6bb0e58f8da" providerId="LiveId" clId="{6D3AD49B-A4C3-4190-ABE6-0D6D4CC9C536}" dt="2020-09-13T05:20:00.341" v="2779" actId="478"/>
          <ac:spMkLst>
            <pc:docMk/>
            <pc:sldMk cId="2851601144" sldId="629"/>
            <ac:spMk id="43" creationId="{99E68907-F499-4F7A-B82F-645461824F52}"/>
          </ac:spMkLst>
        </pc:spChg>
        <pc:spChg chg="add mod">
          <ac:chgData name="Camila Sierra" userId="2539b6bb0e58f8da" providerId="LiveId" clId="{6D3AD49B-A4C3-4190-ABE6-0D6D4CC9C536}" dt="2020-09-13T05:20:24.999" v="2782" actId="20577"/>
          <ac:spMkLst>
            <pc:docMk/>
            <pc:sldMk cId="2851601144" sldId="629"/>
            <ac:spMk id="45" creationId="{20D14DFC-2D16-4190-9852-892C7E921269}"/>
          </ac:spMkLst>
        </pc:spChg>
        <pc:grpChg chg="add mod">
          <ac:chgData name="Camila Sierra" userId="2539b6bb0e58f8da" providerId="LiveId" clId="{6D3AD49B-A4C3-4190-ABE6-0D6D4CC9C536}" dt="2020-09-13T02:03:09.211" v="1318" actId="14861"/>
          <ac:grpSpMkLst>
            <pc:docMk/>
            <pc:sldMk cId="2851601144" sldId="629"/>
            <ac:grpSpMk id="14" creationId="{2CF5690C-4D60-4EE4-93E5-F7E8C36EE279}"/>
          </ac:grpSpMkLst>
        </pc:grpChg>
        <pc:grpChg chg="add mod">
          <ac:chgData name="Camila Sierra" userId="2539b6bb0e58f8da" providerId="LiveId" clId="{6D3AD49B-A4C3-4190-ABE6-0D6D4CC9C536}" dt="2020-09-13T02:04:58.148" v="1333" actId="14100"/>
          <ac:grpSpMkLst>
            <pc:docMk/>
            <pc:sldMk cId="2851601144" sldId="629"/>
            <ac:grpSpMk id="17" creationId="{3FB07039-3B6A-4D68-82E9-76BF07CD1EE4}"/>
          </ac:grpSpMkLst>
        </pc:grpChg>
        <pc:grpChg chg="mod">
          <ac:chgData name="Camila Sierra" userId="2539b6bb0e58f8da" providerId="LiveId" clId="{6D3AD49B-A4C3-4190-ABE6-0D6D4CC9C536}" dt="2020-09-13T01:44:39.069" v="1134" actId="1035"/>
          <ac:grpSpMkLst>
            <pc:docMk/>
            <pc:sldMk cId="2851601144" sldId="629"/>
            <ac:grpSpMk id="18" creationId="{838CACDC-170F-4D3F-9786-26DC0F55028E}"/>
          </ac:grpSpMkLst>
        </pc:grpChg>
        <pc:grpChg chg="mod">
          <ac:chgData name="Camila Sierra" userId="2539b6bb0e58f8da" providerId="LiveId" clId="{6D3AD49B-A4C3-4190-ABE6-0D6D4CC9C536}" dt="2020-09-13T01:44:39.069" v="1134" actId="1035"/>
          <ac:grpSpMkLst>
            <pc:docMk/>
            <pc:sldMk cId="2851601144" sldId="629"/>
            <ac:grpSpMk id="19" creationId="{5258D211-C945-4994-89A2-479019ED595F}"/>
          </ac:grpSpMkLst>
        </pc:grpChg>
        <pc:grpChg chg="mod">
          <ac:chgData name="Camila Sierra" userId="2539b6bb0e58f8da" providerId="LiveId" clId="{6D3AD49B-A4C3-4190-ABE6-0D6D4CC9C536}" dt="2020-09-13T01:44:39.069" v="1134" actId="1035"/>
          <ac:grpSpMkLst>
            <pc:docMk/>
            <pc:sldMk cId="2851601144" sldId="629"/>
            <ac:grpSpMk id="20" creationId="{D9E6358B-746E-4FC7-899C-2A5E93071B42}"/>
          </ac:grpSpMkLst>
        </pc:grpChg>
        <pc:grpChg chg="del mod">
          <ac:chgData name="Camila Sierra" userId="2539b6bb0e58f8da" providerId="LiveId" clId="{6D3AD49B-A4C3-4190-ABE6-0D6D4CC9C536}" dt="2020-09-13T01:45:02.890" v="1138" actId="478"/>
          <ac:grpSpMkLst>
            <pc:docMk/>
            <pc:sldMk cId="2851601144" sldId="629"/>
            <ac:grpSpMk id="21" creationId="{F4485D7D-C350-4BE6-BD2C-20EE7C9304F6}"/>
          </ac:grpSpMkLst>
        </pc:grpChg>
        <pc:grpChg chg="add mod">
          <ac:chgData name="Camila Sierra" userId="2539b6bb0e58f8da" providerId="LiveId" clId="{6D3AD49B-A4C3-4190-ABE6-0D6D4CC9C536}" dt="2020-09-13T02:07:56.690" v="1421" actId="1076"/>
          <ac:grpSpMkLst>
            <pc:docMk/>
            <pc:sldMk cId="2851601144" sldId="629"/>
            <ac:grpSpMk id="30" creationId="{29924E8A-9840-4CBD-B20C-B2B5B1E1BB39}"/>
          </ac:grpSpMkLst>
        </pc:grpChg>
        <pc:grpChg chg="add mod">
          <ac:chgData name="Camila Sierra" userId="2539b6bb0e58f8da" providerId="LiveId" clId="{6D3AD49B-A4C3-4190-ABE6-0D6D4CC9C536}" dt="2020-09-13T01:49:11.919" v="1190" actId="1076"/>
          <ac:grpSpMkLst>
            <pc:docMk/>
            <pc:sldMk cId="2851601144" sldId="629"/>
            <ac:grpSpMk id="33" creationId="{A2D9A084-774B-453E-88EB-43AA84976EA5}"/>
          </ac:grpSpMkLst>
        </pc:grpChg>
        <pc:graphicFrameChg chg="add del mod">
          <ac:chgData name="Camila Sierra" userId="2539b6bb0e58f8da" providerId="LiveId" clId="{6D3AD49B-A4C3-4190-ABE6-0D6D4CC9C536}" dt="2020-09-13T04:08:56.048" v="2179" actId="1076"/>
          <ac:graphicFrameMkLst>
            <pc:docMk/>
            <pc:sldMk cId="2851601144" sldId="629"/>
            <ac:graphicFrameMk id="13" creationId="{E905BDA3-7B82-4F1A-9D8D-6903C9E488B4}"/>
          </ac:graphicFrameMkLst>
        </pc:graphicFrameChg>
        <pc:picChg chg="add mod ord">
          <ac:chgData name="Camila Sierra" userId="2539b6bb0e58f8da" providerId="LiveId" clId="{6D3AD49B-A4C3-4190-ABE6-0D6D4CC9C536}" dt="2020-09-13T02:37:01.121" v="1425" actId="1076"/>
          <ac:picMkLst>
            <pc:docMk/>
            <pc:sldMk cId="2851601144" sldId="629"/>
            <ac:picMk id="2" creationId="{C9DAF3C5-82A4-4ABA-825F-C416CA6D0D2E}"/>
          </ac:picMkLst>
        </pc:picChg>
        <pc:picChg chg="add mod">
          <ac:chgData name="Camila Sierra" userId="2539b6bb0e58f8da" providerId="LiveId" clId="{6D3AD49B-A4C3-4190-ABE6-0D6D4CC9C536}" dt="2020-09-13T03:26:26.908" v="1766" actId="1038"/>
          <ac:picMkLst>
            <pc:docMk/>
            <pc:sldMk cId="2851601144" sldId="629"/>
            <ac:picMk id="4" creationId="{08218513-9F0F-4279-8773-291705B10869}"/>
          </ac:picMkLst>
        </pc:picChg>
        <pc:picChg chg="add mod">
          <ac:chgData name="Camila Sierra" userId="2539b6bb0e58f8da" providerId="LiveId" clId="{6D3AD49B-A4C3-4190-ABE6-0D6D4CC9C536}" dt="2020-09-13T03:51:49.487" v="2147" actId="14100"/>
          <ac:picMkLst>
            <pc:docMk/>
            <pc:sldMk cId="2851601144" sldId="629"/>
            <ac:picMk id="37" creationId="{397D823E-06F8-4AC5-9C19-5294F479FEF3}"/>
          </ac:picMkLst>
        </pc:picChg>
        <pc:picChg chg="add mod">
          <ac:chgData name="Camila Sierra" userId="2539b6bb0e58f8da" providerId="LiveId" clId="{6D3AD49B-A4C3-4190-ABE6-0D6D4CC9C536}" dt="2020-09-13T03:58:16.098" v="2168" actId="1076"/>
          <ac:picMkLst>
            <pc:docMk/>
            <pc:sldMk cId="2851601144" sldId="629"/>
            <ac:picMk id="39" creationId="{BF329D32-032B-488A-BB82-5A623573BC95}"/>
          </ac:picMkLst>
        </pc:picChg>
        <pc:picChg chg="add mod">
          <ac:chgData name="Camila Sierra" userId="2539b6bb0e58f8da" providerId="LiveId" clId="{6D3AD49B-A4C3-4190-ABE6-0D6D4CC9C536}" dt="2020-09-13T03:58:19.784" v="2169" actId="1076"/>
          <ac:picMkLst>
            <pc:docMk/>
            <pc:sldMk cId="2851601144" sldId="629"/>
            <ac:picMk id="40" creationId="{A0E58EF0-8650-47BE-BFA3-9B5956AE1323}"/>
          </ac:picMkLst>
        </pc:picChg>
        <pc:picChg chg="add mod ord">
          <ac:chgData name="Camila Sierra" userId="2539b6bb0e58f8da" providerId="LiveId" clId="{6D3AD49B-A4C3-4190-ABE6-0D6D4CC9C536}" dt="2020-09-13T03:59:44.307" v="2170" actId="1440"/>
          <ac:picMkLst>
            <pc:docMk/>
            <pc:sldMk cId="2851601144" sldId="629"/>
            <ac:picMk id="41" creationId="{862C2F76-3C10-43E7-9AE7-87C3137B0784}"/>
          </ac:picMkLst>
        </pc:picChg>
        <pc:cxnChg chg="add mod">
          <ac:chgData name="Camila Sierra" userId="2539b6bb0e58f8da" providerId="LiveId" clId="{6D3AD49B-A4C3-4190-ABE6-0D6D4CC9C536}" dt="2020-09-13T01:44:39.069" v="1134" actId="1035"/>
          <ac:cxnSpMkLst>
            <pc:docMk/>
            <pc:sldMk cId="2851601144" sldId="629"/>
            <ac:cxnSpMk id="6" creationId="{8F92D2DF-AE2F-492D-AEC3-2CCF74964B88}"/>
          </ac:cxnSpMkLst>
        </pc:cxnChg>
        <pc:cxnChg chg="add mod">
          <ac:chgData name="Camila Sierra" userId="2539b6bb0e58f8da" providerId="LiveId" clId="{6D3AD49B-A4C3-4190-ABE6-0D6D4CC9C536}" dt="2020-09-13T01:44:39.069" v="1134" actId="1035"/>
          <ac:cxnSpMkLst>
            <pc:docMk/>
            <pc:sldMk cId="2851601144" sldId="629"/>
            <ac:cxnSpMk id="7" creationId="{46AD7C46-45E0-4ED1-8739-2EBED238F572}"/>
          </ac:cxnSpMkLst>
        </pc:cxnChg>
        <pc:cxnChg chg="add mod">
          <ac:chgData name="Camila Sierra" userId="2539b6bb0e58f8da" providerId="LiveId" clId="{6D3AD49B-A4C3-4190-ABE6-0D6D4CC9C536}" dt="2020-09-13T01:44:39.069" v="1134" actId="1035"/>
          <ac:cxnSpMkLst>
            <pc:docMk/>
            <pc:sldMk cId="2851601144" sldId="629"/>
            <ac:cxnSpMk id="11" creationId="{18C247A0-A5F8-4599-A70F-46A3003AAB93}"/>
          </ac:cxnSpMkLst>
        </pc:cxnChg>
        <pc:cxnChg chg="add mod">
          <ac:chgData name="Camila Sierra" userId="2539b6bb0e58f8da" providerId="LiveId" clId="{6D3AD49B-A4C3-4190-ABE6-0D6D4CC9C536}" dt="2020-09-13T01:44:39.069" v="1134" actId="1035"/>
          <ac:cxnSpMkLst>
            <pc:docMk/>
            <pc:sldMk cId="2851601144" sldId="629"/>
            <ac:cxnSpMk id="12" creationId="{B7D13A51-111C-49D3-ACDB-366E65BCDF19}"/>
          </ac:cxnSpMkLst>
        </pc:cxnChg>
      </pc:sldChg>
      <pc:sldChg chg="addSp delSp modSp new mod">
        <pc:chgData name="Camila Sierra" userId="2539b6bb0e58f8da" providerId="LiveId" clId="{6D3AD49B-A4C3-4190-ABE6-0D6D4CC9C536}" dt="2020-09-13T05:21:49.552" v="2799" actId="1076"/>
        <pc:sldMkLst>
          <pc:docMk/>
          <pc:sldMk cId="3612190058" sldId="630"/>
        </pc:sldMkLst>
        <pc:spChg chg="del">
          <ac:chgData name="Camila Sierra" userId="2539b6bb0e58f8da" providerId="LiveId" clId="{6D3AD49B-A4C3-4190-ABE6-0D6D4CC9C536}" dt="2020-09-13T03:59:58.178" v="2172" actId="478"/>
          <ac:spMkLst>
            <pc:docMk/>
            <pc:sldMk cId="3612190058" sldId="630"/>
            <ac:spMk id="2" creationId="{FCE75384-EA3B-4B7E-9BB3-B120DAF69492}"/>
          </ac:spMkLst>
        </pc:spChg>
        <pc:spChg chg="del">
          <ac:chgData name="Camila Sierra" userId="2539b6bb0e58f8da" providerId="LiveId" clId="{6D3AD49B-A4C3-4190-ABE6-0D6D4CC9C536}" dt="2020-09-13T04:00:00.252" v="2173" actId="478"/>
          <ac:spMkLst>
            <pc:docMk/>
            <pc:sldMk cId="3612190058" sldId="630"/>
            <ac:spMk id="3" creationId="{50FA86B7-5F7F-4B12-9D7F-84106A8CB0CA}"/>
          </ac:spMkLst>
        </pc:spChg>
        <pc:spChg chg="mod">
          <ac:chgData name="Camila Sierra" userId="2539b6bb0e58f8da" providerId="LiveId" clId="{6D3AD49B-A4C3-4190-ABE6-0D6D4CC9C536}" dt="2020-09-13T04:00:02.018" v="2174"/>
          <ac:spMkLst>
            <pc:docMk/>
            <pc:sldMk cId="3612190058" sldId="630"/>
            <ac:spMk id="5" creationId="{B776F28E-0156-477C-91E7-7F178C58924D}"/>
          </ac:spMkLst>
        </pc:spChg>
        <pc:spChg chg="mod">
          <ac:chgData name="Camila Sierra" userId="2539b6bb0e58f8da" providerId="LiveId" clId="{6D3AD49B-A4C3-4190-ABE6-0D6D4CC9C536}" dt="2020-09-13T04:00:02.018" v="2174"/>
          <ac:spMkLst>
            <pc:docMk/>
            <pc:sldMk cId="3612190058" sldId="630"/>
            <ac:spMk id="6" creationId="{E4A38441-CA9E-4AF4-92FD-B354E82F64C3}"/>
          </ac:spMkLst>
        </pc:spChg>
        <pc:spChg chg="mod">
          <ac:chgData name="Camila Sierra" userId="2539b6bb0e58f8da" providerId="LiveId" clId="{6D3AD49B-A4C3-4190-ABE6-0D6D4CC9C536}" dt="2020-09-13T05:04:42.471" v="2635" actId="2711"/>
          <ac:spMkLst>
            <pc:docMk/>
            <pc:sldMk cId="3612190058" sldId="630"/>
            <ac:spMk id="8" creationId="{51B01209-FB0A-4429-AC5E-F4591E98AF24}"/>
          </ac:spMkLst>
        </pc:spChg>
        <pc:spChg chg="mod">
          <ac:chgData name="Camila Sierra" userId="2539b6bb0e58f8da" providerId="LiveId" clId="{6D3AD49B-A4C3-4190-ABE6-0D6D4CC9C536}" dt="2020-09-13T05:17:19.880" v="2771" actId="2711"/>
          <ac:spMkLst>
            <pc:docMk/>
            <pc:sldMk cId="3612190058" sldId="630"/>
            <ac:spMk id="9" creationId="{6FB4FEC4-FF90-4D00-8E40-8793C5228DD3}"/>
          </ac:spMkLst>
        </pc:spChg>
        <pc:spChg chg="mod">
          <ac:chgData name="Camila Sierra" userId="2539b6bb0e58f8da" providerId="LiveId" clId="{6D3AD49B-A4C3-4190-ABE6-0D6D4CC9C536}" dt="2020-09-13T05:04:42.471" v="2635" actId="2711"/>
          <ac:spMkLst>
            <pc:docMk/>
            <pc:sldMk cId="3612190058" sldId="630"/>
            <ac:spMk id="10" creationId="{A792B20A-D7F9-4CB7-A3F6-41D8B1B5F348}"/>
          </ac:spMkLst>
        </pc:spChg>
        <pc:spChg chg="mod">
          <ac:chgData name="Camila Sierra" userId="2539b6bb0e58f8da" providerId="LiveId" clId="{6D3AD49B-A4C3-4190-ABE6-0D6D4CC9C536}" dt="2020-09-13T05:17:25.699" v="2773" actId="122"/>
          <ac:spMkLst>
            <pc:docMk/>
            <pc:sldMk cId="3612190058" sldId="630"/>
            <ac:spMk id="11" creationId="{074B89EA-E5CC-48EE-9D0A-1D19228849F6}"/>
          </ac:spMkLst>
        </pc:spChg>
        <pc:spChg chg="mod">
          <ac:chgData name="Camila Sierra" userId="2539b6bb0e58f8da" providerId="LiveId" clId="{6D3AD49B-A4C3-4190-ABE6-0D6D4CC9C536}" dt="2020-09-13T05:04:42.471" v="2635" actId="2711"/>
          <ac:spMkLst>
            <pc:docMk/>
            <pc:sldMk cId="3612190058" sldId="630"/>
            <ac:spMk id="12" creationId="{CFF89213-18E7-446C-9C10-B869F155C7A0}"/>
          </ac:spMkLst>
        </pc:spChg>
        <pc:spChg chg="mod">
          <ac:chgData name="Camila Sierra" userId="2539b6bb0e58f8da" providerId="LiveId" clId="{6D3AD49B-A4C3-4190-ABE6-0D6D4CC9C536}" dt="2020-09-13T05:17:23.587" v="2772" actId="122"/>
          <ac:spMkLst>
            <pc:docMk/>
            <pc:sldMk cId="3612190058" sldId="630"/>
            <ac:spMk id="13" creationId="{5EC099B4-687A-43C2-A892-ACFCD48B71FD}"/>
          </ac:spMkLst>
        </pc:spChg>
        <pc:spChg chg="mod">
          <ac:chgData name="Camila Sierra" userId="2539b6bb0e58f8da" providerId="LiveId" clId="{6D3AD49B-A4C3-4190-ABE6-0D6D4CC9C536}" dt="2020-09-13T05:04:42.471" v="2635" actId="2711"/>
          <ac:spMkLst>
            <pc:docMk/>
            <pc:sldMk cId="3612190058" sldId="630"/>
            <ac:spMk id="14" creationId="{7C0F3FAF-C430-48FA-9A4A-11EEEFE0C90D}"/>
          </ac:spMkLst>
        </pc:spChg>
        <pc:spChg chg="mod">
          <ac:chgData name="Camila Sierra" userId="2539b6bb0e58f8da" providerId="LiveId" clId="{6D3AD49B-A4C3-4190-ABE6-0D6D4CC9C536}" dt="2020-09-13T05:17:35.998" v="2775" actId="122"/>
          <ac:spMkLst>
            <pc:docMk/>
            <pc:sldMk cId="3612190058" sldId="630"/>
            <ac:spMk id="15" creationId="{36CA19C6-FD2A-458A-A1F2-2D4539E4C22C}"/>
          </ac:spMkLst>
        </pc:spChg>
        <pc:spChg chg="mod">
          <ac:chgData name="Camila Sierra" userId="2539b6bb0e58f8da" providerId="LiveId" clId="{6D3AD49B-A4C3-4190-ABE6-0D6D4CC9C536}" dt="2020-09-13T05:02:11.558" v="2522" actId="122"/>
          <ac:spMkLst>
            <pc:docMk/>
            <pc:sldMk cId="3612190058" sldId="630"/>
            <ac:spMk id="16" creationId="{2E449046-0A38-4F79-B7B2-28E8984B4DFA}"/>
          </ac:spMkLst>
        </pc:spChg>
        <pc:spChg chg="mod">
          <ac:chgData name="Camila Sierra" userId="2539b6bb0e58f8da" providerId="LiveId" clId="{6D3AD49B-A4C3-4190-ABE6-0D6D4CC9C536}" dt="2020-09-13T04:55:07.869" v="2441" actId="14100"/>
          <ac:spMkLst>
            <pc:docMk/>
            <pc:sldMk cId="3612190058" sldId="630"/>
            <ac:spMk id="17" creationId="{B4AD69FF-F3D8-4E82-A871-CD05B081397C}"/>
          </ac:spMkLst>
        </pc:spChg>
        <pc:spChg chg="mod">
          <ac:chgData name="Camila Sierra" userId="2539b6bb0e58f8da" providerId="LiveId" clId="{6D3AD49B-A4C3-4190-ABE6-0D6D4CC9C536}" dt="2020-09-13T05:02:13.847" v="2523" actId="122"/>
          <ac:spMkLst>
            <pc:docMk/>
            <pc:sldMk cId="3612190058" sldId="630"/>
            <ac:spMk id="18" creationId="{758C2BFF-F5EB-4C7C-8841-D0E46FBCEDA1}"/>
          </ac:spMkLst>
        </pc:spChg>
        <pc:spChg chg="mod">
          <ac:chgData name="Camila Sierra" userId="2539b6bb0e58f8da" providerId="LiveId" clId="{6D3AD49B-A4C3-4190-ABE6-0D6D4CC9C536}" dt="2020-09-13T05:05:13.640" v="2637" actId="14100"/>
          <ac:spMkLst>
            <pc:docMk/>
            <pc:sldMk cId="3612190058" sldId="630"/>
            <ac:spMk id="19" creationId="{630EED71-E7D2-4D87-B92F-DA398D978850}"/>
          </ac:spMkLst>
        </pc:spChg>
        <pc:spChg chg="mod">
          <ac:chgData name="Camila Sierra" userId="2539b6bb0e58f8da" providerId="LiveId" clId="{6D3AD49B-A4C3-4190-ABE6-0D6D4CC9C536}" dt="2020-09-13T04:16:05.576" v="2193" actId="13822"/>
          <ac:spMkLst>
            <pc:docMk/>
            <pc:sldMk cId="3612190058" sldId="630"/>
            <ac:spMk id="20" creationId="{3F9CA4F4-06CD-4422-A3F4-1622F0097F4E}"/>
          </ac:spMkLst>
        </pc:spChg>
        <pc:spChg chg="add mod">
          <ac:chgData name="Camila Sierra" userId="2539b6bb0e58f8da" providerId="LiveId" clId="{6D3AD49B-A4C3-4190-ABE6-0D6D4CC9C536}" dt="2020-09-13T04:56:28.334" v="2446" actId="1076"/>
          <ac:spMkLst>
            <pc:docMk/>
            <pc:sldMk cId="3612190058" sldId="630"/>
            <ac:spMk id="21" creationId="{90042D7F-55DD-4CEB-AD87-767983CBEBCB}"/>
          </ac:spMkLst>
        </pc:spChg>
        <pc:spChg chg="add mod">
          <ac:chgData name="Camila Sierra" userId="2539b6bb0e58f8da" providerId="LiveId" clId="{6D3AD49B-A4C3-4190-ABE6-0D6D4CC9C536}" dt="2020-09-13T04:49:15.061" v="2375" actId="1036"/>
          <ac:spMkLst>
            <pc:docMk/>
            <pc:sldMk cId="3612190058" sldId="630"/>
            <ac:spMk id="23" creationId="{0C00175F-0B71-461C-B7C4-4F6DEC53B3BC}"/>
          </ac:spMkLst>
        </pc:spChg>
        <pc:spChg chg="add del">
          <ac:chgData name="Camila Sierra" userId="2539b6bb0e58f8da" providerId="LiveId" clId="{6D3AD49B-A4C3-4190-ABE6-0D6D4CC9C536}" dt="2020-09-13T04:26:57.856" v="2317" actId="22"/>
          <ac:spMkLst>
            <pc:docMk/>
            <pc:sldMk cId="3612190058" sldId="630"/>
            <ac:spMk id="25" creationId="{FAAB7889-2A81-4490-9AC8-D6EC03BCB470}"/>
          </ac:spMkLst>
        </pc:spChg>
        <pc:grpChg chg="add mod">
          <ac:chgData name="Camila Sierra" userId="2539b6bb0e58f8da" providerId="LiveId" clId="{6D3AD49B-A4C3-4190-ABE6-0D6D4CC9C536}" dt="2020-09-13T04:00:02.018" v="2174"/>
          <ac:grpSpMkLst>
            <pc:docMk/>
            <pc:sldMk cId="3612190058" sldId="630"/>
            <ac:grpSpMk id="4" creationId="{2B8B0945-3575-4CE4-81A2-9F52BA41D837}"/>
          </ac:grpSpMkLst>
        </pc:grpChg>
        <pc:grpChg chg="add mod">
          <ac:chgData name="Camila Sierra" userId="2539b6bb0e58f8da" providerId="LiveId" clId="{6D3AD49B-A4C3-4190-ABE6-0D6D4CC9C536}" dt="2020-09-13T04:15:33.095" v="2188" actId="14100"/>
          <ac:grpSpMkLst>
            <pc:docMk/>
            <pc:sldMk cId="3612190058" sldId="630"/>
            <ac:grpSpMk id="7" creationId="{034D1847-0612-4CD2-8D46-79C774D68FB0}"/>
          </ac:grpSpMkLst>
        </pc:grpChg>
        <pc:picChg chg="add del mod modCrop">
          <ac:chgData name="Camila Sierra" userId="2539b6bb0e58f8da" providerId="LiveId" clId="{6D3AD49B-A4C3-4190-ABE6-0D6D4CC9C536}" dt="2020-09-13T04:36:58.710" v="2349" actId="478"/>
          <ac:picMkLst>
            <pc:docMk/>
            <pc:sldMk cId="3612190058" sldId="630"/>
            <ac:picMk id="26" creationId="{FD249B29-B304-4B5B-B7B3-E1CF044EDE11}"/>
          </ac:picMkLst>
        </pc:picChg>
        <pc:picChg chg="add del mod modCrop">
          <ac:chgData name="Camila Sierra" userId="2539b6bb0e58f8da" providerId="LiveId" clId="{6D3AD49B-A4C3-4190-ABE6-0D6D4CC9C536}" dt="2020-09-13T04:56:25.109" v="2445" actId="478"/>
          <ac:picMkLst>
            <pc:docMk/>
            <pc:sldMk cId="3612190058" sldId="630"/>
            <ac:picMk id="27" creationId="{91D9F75D-975D-4CCB-AD5B-55DC27329BA6}"/>
          </ac:picMkLst>
        </pc:picChg>
        <pc:picChg chg="add del mod">
          <ac:chgData name="Camila Sierra" userId="2539b6bb0e58f8da" providerId="LiveId" clId="{6D3AD49B-A4C3-4190-ABE6-0D6D4CC9C536}" dt="2020-09-13T04:56:20.879" v="2443" actId="478"/>
          <ac:picMkLst>
            <pc:docMk/>
            <pc:sldMk cId="3612190058" sldId="630"/>
            <ac:picMk id="28" creationId="{5031B186-CB37-4E80-A350-25045AE41759}"/>
          </ac:picMkLst>
        </pc:picChg>
        <pc:picChg chg="add mod modCrop">
          <ac:chgData name="Camila Sierra" userId="2539b6bb0e58f8da" providerId="LiveId" clId="{6D3AD49B-A4C3-4190-ABE6-0D6D4CC9C536}" dt="2020-09-13T05:21:47.176" v="2798" actId="1076"/>
          <ac:picMkLst>
            <pc:docMk/>
            <pc:sldMk cId="3612190058" sldId="630"/>
            <ac:picMk id="29" creationId="{06A6B63C-8283-46D9-AED1-3223B3C1C706}"/>
          </ac:picMkLst>
        </pc:picChg>
        <pc:picChg chg="add mod modCrop">
          <ac:chgData name="Camila Sierra" userId="2539b6bb0e58f8da" providerId="LiveId" clId="{6D3AD49B-A4C3-4190-ABE6-0D6D4CC9C536}" dt="2020-09-13T05:21:49.552" v="2799" actId="1076"/>
          <ac:picMkLst>
            <pc:docMk/>
            <pc:sldMk cId="3612190058" sldId="630"/>
            <ac:picMk id="30" creationId="{B956875B-6D7D-477D-BA0C-B1645ED82B8A}"/>
          </ac:picMkLst>
        </pc:picChg>
      </pc:sldChg>
    </pc:docChg>
  </pc:docChgLst>
  <pc:docChgLst>
    <pc:chgData name="Gaby Armijos" userId="e482a750db547f81" providerId="Windows Live" clId="Web-{D94328E9-5F7F-4DDA-2DA3-8567EAA00CA5}"/>
    <pc:docChg chg="modSld">
      <pc:chgData name="Gaby Armijos" userId="e482a750db547f81" providerId="Windows Live" clId="Web-{D94328E9-5F7F-4DDA-2DA3-8567EAA00CA5}" dt="2020-09-13T23:17:30.965" v="2958" actId="1076"/>
      <pc:docMkLst>
        <pc:docMk/>
      </pc:docMkLst>
      <pc:sldChg chg="addSp delSp modSp">
        <pc:chgData name="Gaby Armijos" userId="e482a750db547f81" providerId="Windows Live" clId="Web-{D94328E9-5F7F-4DDA-2DA3-8567EAA00CA5}" dt="2020-09-13T23:17:30.965" v="2958" actId="1076"/>
        <pc:sldMkLst>
          <pc:docMk/>
          <pc:sldMk cId="1021843664" sldId="592"/>
        </pc:sldMkLst>
        <pc:spChg chg="mod">
          <ac:chgData name="Gaby Armijos" userId="e482a750db547f81" providerId="Windows Live" clId="Web-{D94328E9-5F7F-4DDA-2DA3-8567EAA00CA5}" dt="2020-09-13T22:22:54.341" v="1136" actId="1076"/>
          <ac:spMkLst>
            <pc:docMk/>
            <pc:sldMk cId="1021843664" sldId="592"/>
            <ac:spMk id="2" creationId="{75C3C054-0E7C-45AE-B93D-F0E92767294D}"/>
          </ac:spMkLst>
        </pc:spChg>
        <pc:spChg chg="add mod ord">
          <ac:chgData name="Gaby Armijos" userId="e482a750db547f81" providerId="Windows Live" clId="Web-{D94328E9-5F7F-4DDA-2DA3-8567EAA00CA5}" dt="2020-09-13T19:22:09.247" v="803" actId="1076"/>
          <ac:spMkLst>
            <pc:docMk/>
            <pc:sldMk cId="1021843664" sldId="592"/>
            <ac:spMk id="4" creationId="{C82ABF1F-3F26-499F-8042-0EAC2BF5C79D}"/>
          </ac:spMkLst>
        </pc:spChg>
        <pc:spChg chg="del topLvl">
          <ac:chgData name="Gaby Armijos" userId="e482a750db547f81" providerId="Windows Live" clId="Web-{D94328E9-5F7F-4DDA-2DA3-8567EAA00CA5}" dt="2020-09-13T19:08:15.584" v="655"/>
          <ac:spMkLst>
            <pc:docMk/>
            <pc:sldMk cId="1021843664" sldId="592"/>
            <ac:spMk id="17" creationId="{00000000-0000-0000-0000-000000000000}"/>
          </ac:spMkLst>
        </pc:spChg>
        <pc:spChg chg="del topLvl">
          <ac:chgData name="Gaby Armijos" userId="e482a750db547f81" providerId="Windows Live" clId="Web-{D94328E9-5F7F-4DDA-2DA3-8567EAA00CA5}" dt="2020-09-13T19:08:15.584" v="654"/>
          <ac:spMkLst>
            <pc:docMk/>
            <pc:sldMk cId="1021843664" sldId="592"/>
            <ac:spMk id="18" creationId="{00000000-0000-0000-0000-000000000000}"/>
          </ac:spMkLst>
        </pc:spChg>
        <pc:spChg chg="del topLvl">
          <ac:chgData name="Gaby Armijos" userId="e482a750db547f81" providerId="Windows Live" clId="Web-{D94328E9-5F7F-4DDA-2DA3-8567EAA00CA5}" dt="2020-09-13T19:08:05.522" v="650"/>
          <ac:spMkLst>
            <pc:docMk/>
            <pc:sldMk cId="1021843664" sldId="592"/>
            <ac:spMk id="19" creationId="{00000000-0000-0000-0000-000000000000}"/>
          </ac:spMkLst>
        </pc:spChg>
        <pc:spChg chg="del">
          <ac:chgData name="Gaby Armijos" userId="e482a750db547f81" providerId="Windows Live" clId="Web-{D94328E9-5F7F-4DDA-2DA3-8567EAA00CA5}" dt="2020-09-13T19:08:05.506" v="649"/>
          <ac:spMkLst>
            <pc:docMk/>
            <pc:sldMk cId="1021843664" sldId="592"/>
            <ac:spMk id="20" creationId="{00000000-0000-0000-0000-000000000000}"/>
          </ac:spMkLst>
        </pc:spChg>
        <pc:spChg chg="del">
          <ac:chgData name="Gaby Armijos" userId="e482a750db547f81" providerId="Windows Live" clId="Web-{D94328E9-5F7F-4DDA-2DA3-8567EAA00CA5}" dt="2020-09-13T19:07:40.771" v="644"/>
          <ac:spMkLst>
            <pc:docMk/>
            <pc:sldMk cId="1021843664" sldId="592"/>
            <ac:spMk id="21" creationId="{00000000-0000-0000-0000-000000000000}"/>
          </ac:spMkLst>
        </pc:spChg>
        <pc:spChg chg="del">
          <ac:chgData name="Gaby Armijos" userId="e482a750db547f81" providerId="Windows Live" clId="Web-{D94328E9-5F7F-4DDA-2DA3-8567EAA00CA5}" dt="2020-09-13T19:07:40.740" v="643"/>
          <ac:spMkLst>
            <pc:docMk/>
            <pc:sldMk cId="1021843664" sldId="592"/>
            <ac:spMk id="22" creationId="{00000000-0000-0000-0000-000000000000}"/>
          </ac:spMkLst>
        </pc:spChg>
        <pc:spChg chg="del">
          <ac:chgData name="Gaby Armijos" userId="e482a750db547f81" providerId="Windows Live" clId="Web-{D94328E9-5F7F-4DDA-2DA3-8567EAA00CA5}" dt="2020-09-13T18:56:53.689" v="191"/>
          <ac:spMkLst>
            <pc:docMk/>
            <pc:sldMk cId="1021843664" sldId="592"/>
            <ac:spMk id="23" creationId="{00000000-0000-0000-0000-000000000000}"/>
          </ac:spMkLst>
        </pc:spChg>
        <pc:spChg chg="del">
          <ac:chgData name="Gaby Armijos" userId="e482a750db547f81" providerId="Windows Live" clId="Web-{D94328E9-5F7F-4DDA-2DA3-8567EAA00CA5}" dt="2020-09-13T18:56:53.674" v="190"/>
          <ac:spMkLst>
            <pc:docMk/>
            <pc:sldMk cId="1021843664" sldId="592"/>
            <ac:spMk id="24" creationId="{00000000-0000-0000-0000-000000000000}"/>
          </ac:spMkLst>
        </pc:spChg>
        <pc:spChg chg="add del mod">
          <ac:chgData name="Gaby Armijos" userId="e482a750db547f81" providerId="Windows Live" clId="Web-{D94328E9-5F7F-4DDA-2DA3-8567EAA00CA5}" dt="2020-09-13T18:52:21.198" v="146"/>
          <ac:spMkLst>
            <pc:docMk/>
            <pc:sldMk cId="1021843664" sldId="592"/>
            <ac:spMk id="25" creationId="{00000000-0000-0000-0000-000000000000}"/>
          </ac:spMkLst>
        </pc:spChg>
        <pc:spChg chg="add del mod">
          <ac:chgData name="Gaby Armijos" userId="e482a750db547f81" providerId="Windows Live" clId="Web-{D94328E9-5F7F-4DDA-2DA3-8567EAA00CA5}" dt="2020-09-13T18:52:21.167" v="145"/>
          <ac:spMkLst>
            <pc:docMk/>
            <pc:sldMk cId="1021843664" sldId="592"/>
            <ac:spMk id="26" creationId="{00000000-0000-0000-0000-000000000000}"/>
          </ac:spMkLst>
        </pc:spChg>
        <pc:spChg chg="add del mod ord">
          <ac:chgData name="Gaby Armijos" userId="e482a750db547f81" providerId="Windows Live" clId="Web-{D94328E9-5F7F-4DDA-2DA3-8567EAA00CA5}" dt="2020-09-13T18:52:08.072" v="142"/>
          <ac:spMkLst>
            <pc:docMk/>
            <pc:sldMk cId="1021843664" sldId="592"/>
            <ac:spMk id="28" creationId="{04B1D067-DE77-4599-9BF0-CC81084A15DD}"/>
          </ac:spMkLst>
        </pc:spChg>
        <pc:spChg chg="add del">
          <ac:chgData name="Gaby Armijos" userId="e482a750db547f81" providerId="Windows Live" clId="Web-{D94328E9-5F7F-4DDA-2DA3-8567EAA00CA5}" dt="2020-09-13T18:51:26.399" v="128"/>
          <ac:spMkLst>
            <pc:docMk/>
            <pc:sldMk cId="1021843664" sldId="592"/>
            <ac:spMk id="29" creationId="{04B1D067-DE77-4599-9BF0-CC81084A15DD}"/>
          </ac:spMkLst>
        </pc:spChg>
        <pc:spChg chg="add del">
          <ac:chgData name="Gaby Armijos" userId="e482a750db547f81" providerId="Windows Live" clId="Web-{D94328E9-5F7F-4DDA-2DA3-8567EAA00CA5}" dt="2020-09-13T18:52:00.963" v="136"/>
          <ac:spMkLst>
            <pc:docMk/>
            <pc:sldMk cId="1021843664" sldId="592"/>
            <ac:spMk id="30" creationId="{E0B519D3-DE64-4A93-89CA-33F3EEC1B0F2}"/>
          </ac:spMkLst>
        </pc:spChg>
        <pc:spChg chg="add mod ord">
          <ac:chgData name="Gaby Armijos" userId="e482a750db547f81" providerId="Windows Live" clId="Web-{D94328E9-5F7F-4DDA-2DA3-8567EAA00CA5}" dt="2020-09-13T18:54:54.389" v="166"/>
          <ac:spMkLst>
            <pc:docMk/>
            <pc:sldMk cId="1021843664" sldId="592"/>
            <ac:spMk id="31" creationId="{5277A45D-2D97-4ACB-A115-B4D2C88EB616}"/>
          </ac:spMkLst>
        </pc:spChg>
        <pc:spChg chg="mod">
          <ac:chgData name="Gaby Armijos" userId="e482a750db547f81" providerId="Windows Live" clId="Web-{D94328E9-5F7F-4DDA-2DA3-8567EAA00CA5}" dt="2020-09-13T19:06:25.363" v="627"/>
          <ac:spMkLst>
            <pc:docMk/>
            <pc:sldMk cId="1021843664" sldId="592"/>
            <ac:spMk id="33" creationId="{00000000-0000-0000-0000-000000000000}"/>
          </ac:spMkLst>
        </pc:spChg>
        <pc:spChg chg="mod">
          <ac:chgData name="Gaby Armijos" userId="e482a750db547f81" providerId="Windows Live" clId="Web-{D94328E9-5F7F-4DDA-2DA3-8567EAA00CA5}" dt="2020-09-13T19:19:45.571" v="762" actId="20577"/>
          <ac:spMkLst>
            <pc:docMk/>
            <pc:sldMk cId="1021843664" sldId="592"/>
            <ac:spMk id="34" creationId="{00000000-0000-0000-0000-000000000000}"/>
          </ac:spMkLst>
        </pc:spChg>
        <pc:spChg chg="add mod">
          <ac:chgData name="Gaby Armijos" userId="e482a750db547f81" providerId="Windows Live" clId="Web-{D94328E9-5F7F-4DDA-2DA3-8567EAA00CA5}" dt="2020-09-13T18:52:54.199" v="158" actId="1076"/>
          <ac:spMkLst>
            <pc:docMk/>
            <pc:sldMk cId="1021843664" sldId="592"/>
            <ac:spMk id="35" creationId="{222555A6-2240-4292-9E72-35B3B20F363C}"/>
          </ac:spMkLst>
        </pc:spChg>
        <pc:spChg chg="add mod">
          <ac:chgData name="Gaby Armijos" userId="e482a750db547f81" providerId="Windows Live" clId="Web-{D94328E9-5F7F-4DDA-2DA3-8567EAA00CA5}" dt="2020-09-13T18:57:15.252" v="195" actId="1076"/>
          <ac:spMkLst>
            <pc:docMk/>
            <pc:sldMk cId="1021843664" sldId="592"/>
            <ac:spMk id="36" creationId="{FF614265-888C-4727-A163-978E70A2E5D7}"/>
          </ac:spMkLst>
        </pc:spChg>
        <pc:spChg chg="add mod">
          <ac:chgData name="Gaby Armijos" userId="e482a750db547f81" providerId="Windows Live" clId="Web-{D94328E9-5F7F-4DDA-2DA3-8567EAA00CA5}" dt="2020-09-13T18:57:15.252" v="196" actId="1076"/>
          <ac:spMkLst>
            <pc:docMk/>
            <pc:sldMk cId="1021843664" sldId="592"/>
            <ac:spMk id="37" creationId="{A97DFD91-A7F4-4D11-ABFE-E4294DE687CE}"/>
          </ac:spMkLst>
        </pc:spChg>
        <pc:spChg chg="add">
          <ac:chgData name="Gaby Armijos" userId="e482a750db547f81" providerId="Windows Live" clId="Web-{D94328E9-5F7F-4DDA-2DA3-8567EAA00CA5}" dt="2020-09-13T19:07:42.005" v="645"/>
          <ac:spMkLst>
            <pc:docMk/>
            <pc:sldMk cId="1021843664" sldId="592"/>
            <ac:spMk id="38" creationId="{C0505E6D-38AF-45CF-A894-C7CA31789B47}"/>
          </ac:spMkLst>
        </pc:spChg>
        <pc:spChg chg="add">
          <ac:chgData name="Gaby Armijos" userId="e482a750db547f81" providerId="Windows Live" clId="Web-{D94328E9-5F7F-4DDA-2DA3-8567EAA00CA5}" dt="2020-09-13T19:07:42.005" v="645"/>
          <ac:spMkLst>
            <pc:docMk/>
            <pc:sldMk cId="1021843664" sldId="592"/>
            <ac:spMk id="39" creationId="{95755D36-F279-47D1-8A59-2997F1F91AD9}"/>
          </ac:spMkLst>
        </pc:spChg>
        <pc:spChg chg="add">
          <ac:chgData name="Gaby Armijos" userId="e482a750db547f81" providerId="Windows Live" clId="Web-{D94328E9-5F7F-4DDA-2DA3-8567EAA00CA5}" dt="2020-09-13T19:08:07.115" v="651"/>
          <ac:spMkLst>
            <pc:docMk/>
            <pc:sldMk cId="1021843664" sldId="592"/>
            <ac:spMk id="41" creationId="{C6D1CEB8-86B7-4FC4-BC77-D51B526692C4}"/>
          </ac:spMkLst>
        </pc:spChg>
        <pc:spChg chg="add">
          <ac:chgData name="Gaby Armijos" userId="e482a750db547f81" providerId="Windows Live" clId="Web-{D94328E9-5F7F-4DDA-2DA3-8567EAA00CA5}" dt="2020-09-13T19:08:07.115" v="651"/>
          <ac:spMkLst>
            <pc:docMk/>
            <pc:sldMk cId="1021843664" sldId="592"/>
            <ac:spMk id="42" creationId="{7E107A6A-9FAF-4C93-8221-09B38DCF4E41}"/>
          </ac:spMkLst>
        </pc:spChg>
        <pc:spChg chg="add">
          <ac:chgData name="Gaby Armijos" userId="e482a750db547f81" providerId="Windows Live" clId="Web-{D94328E9-5F7F-4DDA-2DA3-8567EAA00CA5}" dt="2020-09-13T19:08:21.491" v="656"/>
          <ac:spMkLst>
            <pc:docMk/>
            <pc:sldMk cId="1021843664" sldId="592"/>
            <ac:spMk id="44" creationId="{F9A62E2B-B992-49BF-ACDA-F3E473836D8A}"/>
          </ac:spMkLst>
        </pc:spChg>
        <pc:spChg chg="add">
          <ac:chgData name="Gaby Armijos" userId="e482a750db547f81" providerId="Windows Live" clId="Web-{D94328E9-5F7F-4DDA-2DA3-8567EAA00CA5}" dt="2020-09-13T19:08:21.491" v="656"/>
          <ac:spMkLst>
            <pc:docMk/>
            <pc:sldMk cId="1021843664" sldId="592"/>
            <ac:spMk id="45" creationId="{3326A17C-CD95-4923-A78D-C5411E77D42D}"/>
          </ac:spMkLst>
        </pc:spChg>
        <pc:spChg chg="mod">
          <ac:chgData name="Gaby Armijos" userId="e482a750db547f81" providerId="Windows Live" clId="Web-{D94328E9-5F7F-4DDA-2DA3-8567EAA00CA5}" dt="2020-09-13T19:11:53.246" v="697" actId="20577"/>
          <ac:spMkLst>
            <pc:docMk/>
            <pc:sldMk cId="1021843664" sldId="592"/>
            <ac:spMk id="48" creationId="{AEC69AE5-64AB-420A-BB92-83AEA38ABFD9}"/>
          </ac:spMkLst>
        </pc:spChg>
        <pc:spChg chg="mod">
          <ac:chgData name="Gaby Armijos" userId="e482a750db547f81" providerId="Windows Live" clId="Web-{D94328E9-5F7F-4DDA-2DA3-8567EAA00CA5}" dt="2020-09-13T22:36:32.142" v="1534" actId="1076"/>
          <ac:spMkLst>
            <pc:docMk/>
            <pc:sldMk cId="1021843664" sldId="592"/>
            <ac:spMk id="49" creationId="{F65AD140-C977-49CA-890F-B6150927B2BF}"/>
          </ac:spMkLst>
        </pc:spChg>
        <pc:spChg chg="add mod">
          <ac:chgData name="Gaby Armijos" userId="e482a750db547f81" providerId="Windows Live" clId="Web-{D94328E9-5F7F-4DDA-2DA3-8567EAA00CA5}" dt="2020-09-13T19:22:05.840" v="796" actId="1076"/>
          <ac:spMkLst>
            <pc:docMk/>
            <pc:sldMk cId="1021843664" sldId="592"/>
            <ac:spMk id="50" creationId="{71D5EEF2-9499-4F66-8053-40A1A402A42F}"/>
          </ac:spMkLst>
        </pc:spChg>
        <pc:spChg chg="add del">
          <ac:chgData name="Gaby Armijos" userId="e482a750db547f81" providerId="Windows Live" clId="Web-{D94328E9-5F7F-4DDA-2DA3-8567EAA00CA5}" dt="2020-09-13T19:19:11.070" v="758"/>
          <ac:spMkLst>
            <pc:docMk/>
            <pc:sldMk cId="1021843664" sldId="592"/>
            <ac:spMk id="58" creationId="{6D543B38-72EA-414A-B348-9993121B2CB6}"/>
          </ac:spMkLst>
        </pc:spChg>
        <pc:spChg chg="add del">
          <ac:chgData name="Gaby Armijos" userId="e482a750db547f81" providerId="Windows Live" clId="Web-{D94328E9-5F7F-4DDA-2DA3-8567EAA00CA5}" dt="2020-09-13T19:19:36.555" v="760"/>
          <ac:spMkLst>
            <pc:docMk/>
            <pc:sldMk cId="1021843664" sldId="592"/>
            <ac:spMk id="60" creationId="{0B96715F-256E-425E-BA9F-7B51A46C4482}"/>
          </ac:spMkLst>
        </pc:spChg>
        <pc:spChg chg="mod">
          <ac:chgData name="Gaby Armijos" userId="e482a750db547f81" providerId="Windows Live" clId="Web-{D94328E9-5F7F-4DDA-2DA3-8567EAA00CA5}" dt="2020-09-13T19:48:03.123" v="1070" actId="20577"/>
          <ac:spMkLst>
            <pc:docMk/>
            <pc:sldMk cId="1021843664" sldId="592"/>
            <ac:spMk id="62" creationId="{6246AD12-9401-4137-9C91-AA86587EDE31}"/>
          </ac:spMkLst>
        </pc:spChg>
        <pc:spChg chg="mod">
          <ac:chgData name="Gaby Armijos" userId="e482a750db547f81" providerId="Windows Live" clId="Web-{D94328E9-5F7F-4DDA-2DA3-8567EAA00CA5}" dt="2020-09-13T23:17:30.965" v="2958" actId="1076"/>
          <ac:spMkLst>
            <pc:docMk/>
            <pc:sldMk cId="1021843664" sldId="592"/>
            <ac:spMk id="63" creationId="{D644A07B-2921-47E4-93AD-DC5A56D570E0}"/>
          </ac:spMkLst>
        </pc:spChg>
        <pc:spChg chg="mod">
          <ac:chgData name="Gaby Armijos" userId="e482a750db547f81" providerId="Windows Live" clId="Web-{D94328E9-5F7F-4DDA-2DA3-8567EAA00CA5}" dt="2020-09-13T19:27:36.170" v="879" actId="20577"/>
          <ac:spMkLst>
            <pc:docMk/>
            <pc:sldMk cId="1021843664" sldId="592"/>
            <ac:spMk id="65" creationId="{C4E844EC-B0BD-4721-9595-FF4351FCF9B4}"/>
          </ac:spMkLst>
        </pc:spChg>
        <pc:spChg chg="mod">
          <ac:chgData name="Gaby Armijos" userId="e482a750db547f81" providerId="Windows Live" clId="Web-{D94328E9-5F7F-4DDA-2DA3-8567EAA00CA5}" dt="2020-09-13T22:56:07.591" v="2136" actId="20577"/>
          <ac:spMkLst>
            <pc:docMk/>
            <pc:sldMk cId="1021843664" sldId="592"/>
            <ac:spMk id="66" creationId="{81A26974-87D4-4FB1-B66C-81DE28DFE9B8}"/>
          </ac:spMkLst>
        </pc:spChg>
        <pc:spChg chg="mod">
          <ac:chgData name="Gaby Armijos" userId="e482a750db547f81" providerId="Windows Live" clId="Web-{D94328E9-5F7F-4DDA-2DA3-8567EAA00CA5}" dt="2020-09-13T19:54:52.353" v="1122" actId="20577"/>
          <ac:spMkLst>
            <pc:docMk/>
            <pc:sldMk cId="1021843664" sldId="592"/>
            <ac:spMk id="68" creationId="{2C4F4A96-FDAB-4BFB-8318-68FA90CB19C8}"/>
          </ac:spMkLst>
        </pc:spChg>
        <pc:spChg chg="mod">
          <ac:chgData name="Gaby Armijos" userId="e482a750db547f81" providerId="Windows Live" clId="Web-{D94328E9-5F7F-4DDA-2DA3-8567EAA00CA5}" dt="2020-09-13T23:12:33.443" v="2541" actId="20577"/>
          <ac:spMkLst>
            <pc:docMk/>
            <pc:sldMk cId="1021843664" sldId="592"/>
            <ac:spMk id="69" creationId="{0ECAA538-68A0-471E-841C-BD8D58FF30AB}"/>
          </ac:spMkLst>
        </pc:spChg>
        <pc:spChg chg="add mod">
          <ac:chgData name="Gaby Armijos" userId="e482a750db547f81" providerId="Windows Live" clId="Web-{D94328E9-5F7F-4DDA-2DA3-8567EAA00CA5}" dt="2020-09-13T19:31:46.286" v="912" actId="20577"/>
          <ac:spMkLst>
            <pc:docMk/>
            <pc:sldMk cId="1021843664" sldId="592"/>
            <ac:spMk id="70" creationId="{4AE1F746-91A7-4B30-80DE-C3A3A7A00B82}"/>
          </ac:spMkLst>
        </pc:spChg>
        <pc:spChg chg="add mod">
          <ac:chgData name="Gaby Armijos" userId="e482a750db547f81" providerId="Windows Live" clId="Web-{D94328E9-5F7F-4DDA-2DA3-8567EAA00CA5}" dt="2020-09-13T19:50:22.361" v="1087" actId="20577"/>
          <ac:spMkLst>
            <pc:docMk/>
            <pc:sldMk cId="1021843664" sldId="592"/>
            <ac:spMk id="71" creationId="{F80DD44B-F322-4A8A-B261-EB770173A15A}"/>
          </ac:spMkLst>
        </pc:spChg>
        <pc:spChg chg="add mod">
          <ac:chgData name="Gaby Armijos" userId="e482a750db547f81" providerId="Windows Live" clId="Web-{D94328E9-5F7F-4DDA-2DA3-8567EAA00CA5}" dt="2020-09-13T19:48:57.562" v="1085" actId="20577"/>
          <ac:spMkLst>
            <pc:docMk/>
            <pc:sldMk cId="1021843664" sldId="592"/>
            <ac:spMk id="72" creationId="{97AD1441-02F8-4636-9C80-28D207AD856C}"/>
          </ac:spMkLst>
        </pc:spChg>
        <pc:spChg chg="add del">
          <ac:chgData name="Gaby Armijos" userId="e482a750db547f81" providerId="Windows Live" clId="Web-{D94328E9-5F7F-4DDA-2DA3-8567EAA00CA5}" dt="2020-09-13T19:48:49.515" v="1083"/>
          <ac:spMkLst>
            <pc:docMk/>
            <pc:sldMk cId="1021843664" sldId="592"/>
            <ac:spMk id="73" creationId="{605AEF96-3B66-44C0-AA3E-7518AB80273C}"/>
          </ac:spMkLst>
        </pc:spChg>
        <pc:spChg chg="add del">
          <ac:chgData name="Gaby Armijos" userId="e482a750db547f81" providerId="Windows Live" clId="Web-{D94328E9-5F7F-4DDA-2DA3-8567EAA00CA5}" dt="2020-09-13T19:48:43.546" v="1082"/>
          <ac:spMkLst>
            <pc:docMk/>
            <pc:sldMk cId="1021843664" sldId="592"/>
            <ac:spMk id="74" creationId="{DDCC74F2-388B-4BA8-8286-0324159AAB6B}"/>
          </ac:spMkLst>
        </pc:spChg>
        <pc:grpChg chg="add mod ord">
          <ac:chgData name="Gaby Armijos" userId="e482a750db547f81" providerId="Windows Live" clId="Web-{D94328E9-5F7F-4DDA-2DA3-8567EAA00CA5}" dt="2020-09-13T18:55:31.937" v="172"/>
          <ac:grpSpMkLst>
            <pc:docMk/>
            <pc:sldMk cId="1021843664" sldId="592"/>
            <ac:grpSpMk id="5" creationId="{4741C699-F807-4539-A952-945F1A60363E}"/>
          </ac:grpSpMkLst>
        </pc:grpChg>
        <pc:grpChg chg="add mod">
          <ac:chgData name="Gaby Armijos" userId="e482a750db547f81" providerId="Windows Live" clId="Web-{D94328E9-5F7F-4DDA-2DA3-8567EAA00CA5}" dt="2020-09-13T19:22:09.215" v="802" actId="1076"/>
          <ac:grpSpMkLst>
            <pc:docMk/>
            <pc:sldMk cId="1021843664" sldId="592"/>
            <ac:grpSpMk id="7" creationId="{847717BA-BD1F-4676-9137-16F0ED5CA4A0}"/>
          </ac:grpSpMkLst>
        </pc:grpChg>
        <pc:grpChg chg="mod">
          <ac:chgData name="Gaby Armijos" userId="e482a750db547f81" providerId="Windows Live" clId="Web-{D94328E9-5F7F-4DDA-2DA3-8567EAA00CA5}" dt="2020-09-13T18:56:04.907" v="179" actId="1076"/>
          <ac:grpSpMkLst>
            <pc:docMk/>
            <pc:sldMk cId="1021843664" sldId="592"/>
            <ac:grpSpMk id="10" creationId="{46300929-7BCA-4C3A-8BFD-47536AC92EA0}"/>
          </ac:grpSpMkLst>
        </pc:grpChg>
        <pc:grpChg chg="del mod">
          <ac:chgData name="Gaby Armijos" userId="e482a750db547f81" providerId="Windows Live" clId="Web-{D94328E9-5F7F-4DDA-2DA3-8567EAA00CA5}" dt="2020-09-13T19:08:05.522" v="650"/>
          <ac:grpSpMkLst>
            <pc:docMk/>
            <pc:sldMk cId="1021843664" sldId="592"/>
            <ac:grpSpMk id="11" creationId="{00000000-0000-0000-0000-000000000000}"/>
          </ac:grpSpMkLst>
        </pc:grpChg>
        <pc:grpChg chg="add del">
          <ac:chgData name="Gaby Armijos" userId="e482a750db547f81" providerId="Windows Live" clId="Web-{D94328E9-5F7F-4DDA-2DA3-8567EAA00CA5}" dt="2020-09-13T18:52:21.167" v="145"/>
          <ac:grpSpMkLst>
            <pc:docMk/>
            <pc:sldMk cId="1021843664" sldId="592"/>
            <ac:grpSpMk id="12" creationId="{00000000-0000-0000-0000-000000000000}"/>
          </ac:grpSpMkLst>
        </pc:grpChg>
        <pc:grpChg chg="del">
          <ac:chgData name="Gaby Armijos" userId="e482a750db547f81" providerId="Windows Live" clId="Web-{D94328E9-5F7F-4DDA-2DA3-8567EAA00CA5}" dt="2020-09-13T18:56:53.674" v="190"/>
          <ac:grpSpMkLst>
            <pc:docMk/>
            <pc:sldMk cId="1021843664" sldId="592"/>
            <ac:grpSpMk id="13" creationId="{00000000-0000-0000-0000-000000000000}"/>
          </ac:grpSpMkLst>
        </pc:grpChg>
        <pc:grpChg chg="del">
          <ac:chgData name="Gaby Armijos" userId="e482a750db547f81" providerId="Windows Live" clId="Web-{D94328E9-5F7F-4DDA-2DA3-8567EAA00CA5}" dt="2020-09-13T19:07:40.740" v="643"/>
          <ac:grpSpMkLst>
            <pc:docMk/>
            <pc:sldMk cId="1021843664" sldId="592"/>
            <ac:grpSpMk id="14" creationId="{00000000-0000-0000-0000-000000000000}"/>
          </ac:grpSpMkLst>
        </pc:grpChg>
        <pc:grpChg chg="del">
          <ac:chgData name="Gaby Armijos" userId="e482a750db547f81" providerId="Windows Live" clId="Web-{D94328E9-5F7F-4DDA-2DA3-8567EAA00CA5}" dt="2020-09-13T19:08:05.506" v="649"/>
          <ac:grpSpMkLst>
            <pc:docMk/>
            <pc:sldMk cId="1021843664" sldId="592"/>
            <ac:grpSpMk id="15" creationId="{00000000-0000-0000-0000-000000000000}"/>
          </ac:grpSpMkLst>
        </pc:grpChg>
        <pc:grpChg chg="del topLvl">
          <ac:chgData name="Gaby Armijos" userId="e482a750db547f81" providerId="Windows Live" clId="Web-{D94328E9-5F7F-4DDA-2DA3-8567EAA00CA5}" dt="2020-09-13T19:08:15.584" v="654"/>
          <ac:grpSpMkLst>
            <pc:docMk/>
            <pc:sldMk cId="1021843664" sldId="592"/>
            <ac:grpSpMk id="16" creationId="{00000000-0000-0000-0000-000000000000}"/>
          </ac:grpSpMkLst>
        </pc:grpChg>
        <pc:grpChg chg="add mod">
          <ac:chgData name="Gaby Armijos" userId="e482a750db547f81" providerId="Windows Live" clId="Web-{D94328E9-5F7F-4DDA-2DA3-8567EAA00CA5}" dt="2020-09-13T19:30:07.689" v="898" actId="1076"/>
          <ac:grpSpMkLst>
            <pc:docMk/>
            <pc:sldMk cId="1021843664" sldId="592"/>
            <ac:grpSpMk id="27" creationId="{53BAEE4F-AC55-45D6-8E05-6928B0DC1D7F}"/>
          </ac:grpSpMkLst>
        </pc:grpChg>
        <pc:grpChg chg="mod">
          <ac:chgData name="Gaby Armijos" userId="e482a750db547f81" providerId="Windows Live" clId="Web-{D94328E9-5F7F-4DDA-2DA3-8567EAA00CA5}" dt="2020-09-13T19:29:28.251" v="894" actId="1076"/>
          <ac:grpSpMkLst>
            <pc:docMk/>
            <pc:sldMk cId="1021843664" sldId="592"/>
            <ac:grpSpMk id="32" creationId="{00000000-0000-0000-0000-000000000000}"/>
          </ac:grpSpMkLst>
        </pc:grpChg>
        <pc:grpChg chg="add mod">
          <ac:chgData name="Gaby Armijos" userId="e482a750db547f81" providerId="Windows Live" clId="Web-{D94328E9-5F7F-4DDA-2DA3-8567EAA00CA5}" dt="2020-09-13T19:16:02.175" v="727" actId="1076"/>
          <ac:grpSpMkLst>
            <pc:docMk/>
            <pc:sldMk cId="1021843664" sldId="592"/>
            <ac:grpSpMk id="40" creationId="{73480926-8B0B-4B02-A743-7E1C10D4D0B1}"/>
          </ac:grpSpMkLst>
        </pc:grpChg>
        <pc:grpChg chg="add mod">
          <ac:chgData name="Gaby Armijos" userId="e482a750db547f81" providerId="Windows Live" clId="Web-{D94328E9-5F7F-4DDA-2DA3-8567EAA00CA5}" dt="2020-09-13T19:28:26.843" v="886" actId="1076"/>
          <ac:grpSpMkLst>
            <pc:docMk/>
            <pc:sldMk cId="1021843664" sldId="592"/>
            <ac:grpSpMk id="43" creationId="{DFE244C7-133C-44D9-A87C-48454AB87081}"/>
          </ac:grpSpMkLst>
        </pc:grpChg>
        <pc:grpChg chg="add mod topLvl">
          <ac:chgData name="Gaby Armijos" userId="e482a750db547f81" providerId="Windows Live" clId="Web-{D94328E9-5F7F-4DDA-2DA3-8567EAA00CA5}" dt="2020-09-13T19:52:16.786" v="1110"/>
          <ac:grpSpMkLst>
            <pc:docMk/>
            <pc:sldMk cId="1021843664" sldId="592"/>
            <ac:grpSpMk id="46" creationId="{34967A5B-6E9A-4105-A17A-5FCE6074A98C}"/>
          </ac:grpSpMkLst>
        </pc:grpChg>
        <pc:grpChg chg="add mod">
          <ac:chgData name="Gaby Armijos" userId="e482a750db547f81" providerId="Windows Live" clId="Web-{D94328E9-5F7F-4DDA-2DA3-8567EAA00CA5}" dt="2020-09-13T19:22:14.809" v="812" actId="14100"/>
          <ac:grpSpMkLst>
            <pc:docMk/>
            <pc:sldMk cId="1021843664" sldId="592"/>
            <ac:grpSpMk id="47" creationId="{7C195E52-9D6F-4B4D-9830-A4E080791588}"/>
          </ac:grpSpMkLst>
        </pc:grpChg>
        <pc:grpChg chg="add mod">
          <ac:chgData name="Gaby Armijos" userId="e482a750db547f81" providerId="Windows Live" clId="Web-{D94328E9-5F7F-4DDA-2DA3-8567EAA00CA5}" dt="2020-09-13T19:22:05.809" v="795" actId="1076"/>
          <ac:grpSpMkLst>
            <pc:docMk/>
            <pc:sldMk cId="1021843664" sldId="592"/>
            <ac:grpSpMk id="52" creationId="{DC092713-5267-4FA1-97CC-CC5158835DAE}"/>
          </ac:grpSpMkLst>
        </pc:grpChg>
        <pc:grpChg chg="add mod">
          <ac:chgData name="Gaby Armijos" userId="e482a750db547f81" providerId="Windows Live" clId="Web-{D94328E9-5F7F-4DDA-2DA3-8567EAA00CA5}" dt="2020-09-13T19:30:07.705" v="899" actId="1076"/>
          <ac:grpSpMkLst>
            <pc:docMk/>
            <pc:sldMk cId="1021843664" sldId="592"/>
            <ac:grpSpMk id="61" creationId="{1710CAF7-9AF1-4C79-A44A-BA020EC2C72A}"/>
          </ac:grpSpMkLst>
        </pc:grpChg>
        <pc:grpChg chg="add mod">
          <ac:chgData name="Gaby Armijos" userId="e482a750db547f81" providerId="Windows Live" clId="Web-{D94328E9-5F7F-4DDA-2DA3-8567EAA00CA5}" dt="2020-09-13T19:29:17.344" v="893" actId="1076"/>
          <ac:grpSpMkLst>
            <pc:docMk/>
            <pc:sldMk cId="1021843664" sldId="592"/>
            <ac:grpSpMk id="64" creationId="{EBFDEBE0-8E1C-4229-B4E3-2FD882E163B9}"/>
          </ac:grpSpMkLst>
        </pc:grpChg>
        <pc:grpChg chg="add mod">
          <ac:chgData name="Gaby Armijos" userId="e482a750db547f81" providerId="Windows Live" clId="Web-{D94328E9-5F7F-4DDA-2DA3-8567EAA00CA5}" dt="2020-09-13T19:29:12.313" v="892" actId="1076"/>
          <ac:grpSpMkLst>
            <pc:docMk/>
            <pc:sldMk cId="1021843664" sldId="592"/>
            <ac:grpSpMk id="67" creationId="{F93A61CC-7F63-4153-837E-3C8FA13AD1A6}"/>
          </ac:grpSpMkLst>
        </pc:grpChg>
        <pc:grpChg chg="add del">
          <ac:chgData name="Gaby Armijos" userId="e482a750db547f81" providerId="Windows Live" clId="Web-{D94328E9-5F7F-4DDA-2DA3-8567EAA00CA5}" dt="2020-09-13T19:52:16.786" v="1110"/>
          <ac:grpSpMkLst>
            <pc:docMk/>
            <pc:sldMk cId="1021843664" sldId="592"/>
            <ac:grpSpMk id="76" creationId="{DFECB2EB-2073-4F74-8D3C-4D245034ECB2}"/>
          </ac:grpSpMkLst>
        </pc:grpChg>
        <pc:grpChg chg="add">
          <ac:chgData name="Gaby Armijos" userId="e482a750db547f81" providerId="Windows Live" clId="Web-{D94328E9-5F7F-4DDA-2DA3-8567EAA00CA5}" dt="2020-09-13T19:52:38.849" v="1112"/>
          <ac:grpSpMkLst>
            <pc:docMk/>
            <pc:sldMk cId="1021843664" sldId="592"/>
            <ac:grpSpMk id="77" creationId="{9B1D60D3-E76F-499D-9037-F11CACBB8160}"/>
          </ac:grpSpMkLst>
        </pc:grpChg>
        <pc:grpChg chg="add">
          <ac:chgData name="Gaby Armijos" userId="e482a750db547f81" providerId="Windows Live" clId="Web-{D94328E9-5F7F-4DDA-2DA3-8567EAA00CA5}" dt="2020-09-13T19:54:18.321" v="1119"/>
          <ac:grpSpMkLst>
            <pc:docMk/>
            <pc:sldMk cId="1021843664" sldId="592"/>
            <ac:grpSpMk id="79" creationId="{BE495178-3C0D-41D5-91A4-63D265B46655}"/>
          </ac:grpSpMkLst>
        </pc:grpChg>
        <pc:grpChg chg="add">
          <ac:chgData name="Gaby Armijos" userId="e482a750db547f81" providerId="Windows Live" clId="Web-{D94328E9-5F7F-4DDA-2DA3-8567EAA00CA5}" dt="2020-09-13T19:55:39.932" v="1134"/>
          <ac:grpSpMkLst>
            <pc:docMk/>
            <pc:sldMk cId="1021843664" sldId="592"/>
            <ac:grpSpMk id="81" creationId="{EE6BFDF1-5634-430E-901A-230756A98807}"/>
          </ac:grpSpMkLst>
        </pc:grpChg>
        <pc:picChg chg="add mod">
          <ac:chgData name="Gaby Armijos" userId="e482a750db547f81" providerId="Windows Live" clId="Web-{D94328E9-5F7F-4DDA-2DA3-8567EAA00CA5}" dt="2020-09-13T18:55:40.031" v="174" actId="1076"/>
          <ac:picMkLst>
            <pc:docMk/>
            <pc:sldMk cId="1021843664" sldId="592"/>
            <ac:picMk id="3" creationId="{C1D0979D-1444-43CE-9D61-AE7CC746E82A}"/>
          </ac:picMkLst>
        </pc:picChg>
        <pc:picChg chg="add mod">
          <ac:chgData name="Gaby Armijos" userId="e482a750db547f81" providerId="Windows Live" clId="Web-{D94328E9-5F7F-4DDA-2DA3-8567EAA00CA5}" dt="2020-09-13T19:16:07.472" v="728" actId="1076"/>
          <ac:picMkLst>
            <pc:docMk/>
            <pc:sldMk cId="1021843664" sldId="592"/>
            <ac:picMk id="51" creationId="{BF35F6B2-E5DA-40E6-A4C2-4FD0BF04EC2B}"/>
          </ac:picMkLst>
        </pc:picChg>
        <pc:picChg chg="add mod topLvl modCrop">
          <ac:chgData name="Gaby Armijos" userId="e482a750db547f81" providerId="Windows Live" clId="Web-{D94328E9-5F7F-4DDA-2DA3-8567EAA00CA5}" dt="2020-09-13T19:52:23.271" v="1111" actId="1076"/>
          <ac:picMkLst>
            <pc:docMk/>
            <pc:sldMk cId="1021843664" sldId="592"/>
            <ac:picMk id="75" creationId="{83EA9AFE-E24F-41DE-B332-76D42CF42156}"/>
          </ac:picMkLst>
        </pc:picChg>
        <pc:picChg chg="add mod">
          <ac:chgData name="Gaby Armijos" userId="e482a750db547f81" providerId="Windows Live" clId="Web-{D94328E9-5F7F-4DDA-2DA3-8567EAA00CA5}" dt="2020-09-13T19:54:07.680" v="1118" actId="1076"/>
          <ac:picMkLst>
            <pc:docMk/>
            <pc:sldMk cId="1021843664" sldId="592"/>
            <ac:picMk id="78" creationId="{07677E64-3C7A-44F2-94AF-16749C5D6C54}"/>
          </ac:picMkLst>
        </pc:picChg>
        <pc:picChg chg="add mod modCrop">
          <ac:chgData name="Gaby Armijos" userId="e482a750db547f81" providerId="Windows Live" clId="Web-{D94328E9-5F7F-4DDA-2DA3-8567EAA00CA5}" dt="2020-09-13T19:55:34.260" v="1133" actId="1076"/>
          <ac:picMkLst>
            <pc:docMk/>
            <pc:sldMk cId="1021843664" sldId="592"/>
            <ac:picMk id="80" creationId="{60162FCF-AE9D-43C0-A77F-1B740E8F4FC4}"/>
          </ac:picMkLst>
        </pc:picChg>
        <pc:cxnChg chg="mod">
          <ac:chgData name="Gaby Armijos" userId="e482a750db547f81" providerId="Windows Live" clId="Web-{D94328E9-5F7F-4DDA-2DA3-8567EAA00CA5}" dt="2020-09-13T19:11:17.323" v="672" actId="14100"/>
          <ac:cxnSpMkLst>
            <pc:docMk/>
            <pc:sldMk cId="1021843664" sldId="592"/>
            <ac:cxnSpMk id="6" creationId="{00000000-0000-0000-0000-000000000000}"/>
          </ac:cxnSpMkLst>
        </pc:cxnChg>
        <pc:cxnChg chg="add mod ord">
          <ac:chgData name="Gaby Armijos" userId="e482a750db547f81" providerId="Windows Live" clId="Web-{D94328E9-5F7F-4DDA-2DA3-8567EAA00CA5}" dt="2020-09-13T19:17:51.365" v="743" actId="14100"/>
          <ac:cxnSpMkLst>
            <pc:docMk/>
            <pc:sldMk cId="1021843664" sldId="592"/>
            <ac:cxnSpMk id="53" creationId="{6839706B-9DAD-4387-8CD4-5F49F6786A2E}"/>
          </ac:cxnSpMkLst>
        </pc:cxnChg>
        <pc:cxnChg chg="add mod ord">
          <ac:chgData name="Gaby Armijos" userId="e482a750db547f81" providerId="Windows Live" clId="Web-{D94328E9-5F7F-4DDA-2DA3-8567EAA00CA5}" dt="2020-09-13T19:18:48.085" v="755"/>
          <ac:cxnSpMkLst>
            <pc:docMk/>
            <pc:sldMk cId="1021843664" sldId="592"/>
            <ac:cxnSpMk id="54" creationId="{AB44D94F-5250-4698-8B71-45AE928AD57B}"/>
          </ac:cxnSpMkLst>
        </pc:cxnChg>
        <pc:cxnChg chg="add mod ord">
          <ac:chgData name="Gaby Armijos" userId="e482a750db547f81" providerId="Windows Live" clId="Web-{D94328E9-5F7F-4DDA-2DA3-8567EAA00CA5}" dt="2020-09-13T19:18:52.226" v="756"/>
          <ac:cxnSpMkLst>
            <pc:docMk/>
            <pc:sldMk cId="1021843664" sldId="592"/>
            <ac:cxnSpMk id="55" creationId="{334C3DB4-38C1-45B9-928A-D5DDF53FA052}"/>
          </ac:cxnSpMkLst>
        </pc:cxnChg>
        <pc:cxnChg chg="add del mod ord">
          <ac:chgData name="Gaby Armijos" userId="e482a750db547f81" providerId="Windows Live" clId="Web-{D94328E9-5F7F-4DDA-2DA3-8567EAA00CA5}" dt="2020-09-13T19:29:04.625" v="891" actId="1076"/>
          <ac:cxnSpMkLst>
            <pc:docMk/>
            <pc:sldMk cId="1021843664" sldId="592"/>
            <ac:cxnSpMk id="56" creationId="{B719D1CA-AFDA-40E9-829C-E42FED4944A7}"/>
          </ac:cxnSpMkLst>
        </pc:cxnChg>
      </pc:sldChg>
      <pc:sldChg chg="modSp">
        <pc:chgData name="Gaby Armijos" userId="e482a750db547f81" providerId="Windows Live" clId="Web-{D94328E9-5F7F-4DDA-2DA3-8567EAA00CA5}" dt="2020-09-13T18:41:06.661" v="6" actId="1076"/>
        <pc:sldMkLst>
          <pc:docMk/>
          <pc:sldMk cId="1398796077" sldId="595"/>
        </pc:sldMkLst>
        <pc:spChg chg="mod">
          <ac:chgData name="Gaby Armijos" userId="e482a750db547f81" providerId="Windows Live" clId="Web-{D94328E9-5F7F-4DDA-2DA3-8567EAA00CA5}" dt="2020-09-13T18:41:06.646" v="5" actId="1076"/>
          <ac:spMkLst>
            <pc:docMk/>
            <pc:sldMk cId="1398796077" sldId="595"/>
            <ac:spMk id="26" creationId="{00000000-0000-0000-0000-000000000000}"/>
          </ac:spMkLst>
        </pc:spChg>
        <pc:spChg chg="mod">
          <ac:chgData name="Gaby Armijos" userId="e482a750db547f81" providerId="Windows Live" clId="Web-{D94328E9-5F7F-4DDA-2DA3-8567EAA00CA5}" dt="2020-09-13T18:41:06.661" v="6" actId="1076"/>
          <ac:spMkLst>
            <pc:docMk/>
            <pc:sldMk cId="1398796077" sldId="595"/>
            <ac:spMk id="31" creationId="{00000000-0000-0000-0000-000000000000}"/>
          </ac:spMkLst>
        </pc:spChg>
      </pc:sldChg>
    </pc:docChg>
  </pc:docChgLst>
  <pc:docChgLst>
    <pc:chgData name="Gaby Armijos" userId="e482a750db547f81" providerId="Windows Live" clId="Web-{94D839BC-D9BB-4424-727D-4E8B4CF4EE3A}"/>
    <pc:docChg chg="modSld">
      <pc:chgData name="Gaby Armijos" userId="e482a750db547f81" providerId="Windows Live" clId="Web-{94D839BC-D9BB-4424-727D-4E8B4CF4EE3A}" dt="2020-09-14T02:41:14.853" v="250" actId="1076"/>
      <pc:docMkLst>
        <pc:docMk/>
      </pc:docMkLst>
      <pc:sldChg chg="addSp delSp modSp">
        <pc:chgData name="Gaby Armijos" userId="e482a750db547f81" providerId="Windows Live" clId="Web-{94D839BC-D9BB-4424-727D-4E8B4CF4EE3A}" dt="2020-09-14T02:38:11.387" v="247" actId="1076"/>
        <pc:sldMkLst>
          <pc:docMk/>
          <pc:sldMk cId="3287168229" sldId="631"/>
        </pc:sldMkLst>
        <pc:spChg chg="mod">
          <ac:chgData name="Gaby Armijos" userId="e482a750db547f81" providerId="Windows Live" clId="Web-{94D839BC-D9BB-4424-727D-4E8B4CF4EE3A}" dt="2020-09-14T02:30:09.959" v="4" actId="1076"/>
          <ac:spMkLst>
            <pc:docMk/>
            <pc:sldMk cId="3287168229" sldId="631"/>
            <ac:spMk id="5" creationId="{2EB64A5D-37EA-4A32-B10C-810C1588B66D}"/>
          </ac:spMkLst>
        </pc:spChg>
        <pc:spChg chg="mod">
          <ac:chgData name="Gaby Armijos" userId="e482a750db547f81" providerId="Windows Live" clId="Web-{94D839BC-D9BB-4424-727D-4E8B4CF4EE3A}" dt="2020-09-14T02:30:09.974" v="6" actId="1076"/>
          <ac:spMkLst>
            <pc:docMk/>
            <pc:sldMk cId="3287168229" sldId="631"/>
            <ac:spMk id="7" creationId="{53066617-8F53-4CEA-827A-FF4400613E2B}"/>
          </ac:spMkLst>
        </pc:spChg>
        <pc:spChg chg="mod">
          <ac:chgData name="Gaby Armijos" userId="e482a750db547f81" providerId="Windows Live" clId="Web-{94D839BC-D9BB-4424-727D-4E8B4CF4EE3A}" dt="2020-09-14T02:30:09.974" v="5" actId="1076"/>
          <ac:spMkLst>
            <pc:docMk/>
            <pc:sldMk cId="3287168229" sldId="631"/>
            <ac:spMk id="21" creationId="{D1A314DC-1476-4DFD-A55D-FA2C57229474}"/>
          </ac:spMkLst>
        </pc:spChg>
        <pc:graphicFrameChg chg="add mod modGraphic">
          <ac:chgData name="Gaby Armijos" userId="e482a750db547f81" providerId="Windows Live" clId="Web-{94D839BC-D9BB-4424-727D-4E8B4CF4EE3A}" dt="2020-09-14T02:38:11.387" v="247" actId="1076"/>
          <ac:graphicFrameMkLst>
            <pc:docMk/>
            <pc:sldMk cId="3287168229" sldId="631"/>
            <ac:graphicFrameMk id="6" creationId="{4F197D8A-9B41-4DC7-B1CD-EF9CA68B02E7}"/>
          </ac:graphicFrameMkLst>
        </pc:graphicFrameChg>
        <pc:picChg chg="del">
          <ac:chgData name="Gaby Armijos" userId="e482a750db547f81" providerId="Windows Live" clId="Web-{94D839BC-D9BB-4424-727D-4E8B4CF4EE3A}" dt="2020-09-14T02:29:44.442" v="0"/>
          <ac:picMkLst>
            <pc:docMk/>
            <pc:sldMk cId="3287168229" sldId="631"/>
            <ac:picMk id="12" creationId="{5AD1498A-B22A-45B8-B034-8C94D6414789}"/>
          </ac:picMkLst>
        </pc:picChg>
      </pc:sldChg>
      <pc:sldChg chg="addSp modSp">
        <pc:chgData name="Gaby Armijos" userId="e482a750db547f81" providerId="Windows Live" clId="Web-{94D839BC-D9BB-4424-727D-4E8B4CF4EE3A}" dt="2020-09-14T02:29:54.021" v="3" actId="14100"/>
        <pc:sldMkLst>
          <pc:docMk/>
          <pc:sldMk cId="3235889282" sldId="633"/>
        </pc:sldMkLst>
        <pc:picChg chg="add mod">
          <ac:chgData name="Gaby Armijos" userId="e482a750db547f81" providerId="Windows Live" clId="Web-{94D839BC-D9BB-4424-727D-4E8B4CF4EE3A}" dt="2020-09-14T02:29:54.021" v="3" actId="14100"/>
          <ac:picMkLst>
            <pc:docMk/>
            <pc:sldMk cId="3235889282" sldId="633"/>
            <ac:picMk id="21" creationId="{A9994D80-D96D-42D7-9EFA-87769D464D15}"/>
          </ac:picMkLst>
        </pc:picChg>
      </pc:sldChg>
      <pc:sldChg chg="addSp modSp">
        <pc:chgData name="Gaby Armijos" userId="e482a750db547f81" providerId="Windows Live" clId="Web-{94D839BC-D9BB-4424-727D-4E8B4CF4EE3A}" dt="2020-09-14T02:41:14.853" v="250" actId="1076"/>
        <pc:sldMkLst>
          <pc:docMk/>
          <pc:sldMk cId="677754448" sldId="634"/>
        </pc:sldMkLst>
        <pc:picChg chg="add mod">
          <ac:chgData name="Gaby Armijos" userId="e482a750db547f81" providerId="Windows Live" clId="Web-{94D839BC-D9BB-4424-727D-4E8B4CF4EE3A}" dt="2020-09-14T02:41:14.853" v="250" actId="1076"/>
          <ac:picMkLst>
            <pc:docMk/>
            <pc:sldMk cId="677754448" sldId="634"/>
            <ac:picMk id="2" creationId="{4E669B5C-EAA9-49CF-AD70-74F0C4854955}"/>
          </ac:picMkLst>
        </pc:picChg>
      </pc:sldChg>
    </pc:docChg>
  </pc:docChgLst>
  <pc:docChgLst>
    <pc:chgData name="Gaby Armijos" userId="e482a750db547f81" providerId="Windows Live" clId="Web-{0BD1297C-8D6E-44F7-8801-305FD2535E7B}"/>
    <pc:docChg chg="modSld">
      <pc:chgData name="Gaby Armijos" userId="e482a750db547f81" providerId="Windows Live" clId="Web-{0BD1297C-8D6E-44F7-8801-305FD2535E7B}" dt="2020-09-12T22:01:02.726" v="1979" actId="1076"/>
      <pc:docMkLst>
        <pc:docMk/>
      </pc:docMkLst>
      <pc:sldChg chg="addSp delSp modSp">
        <pc:chgData name="Gaby Armijos" userId="e482a750db547f81" providerId="Windows Live" clId="Web-{0BD1297C-8D6E-44F7-8801-305FD2535E7B}" dt="2020-09-12T22:01:02.726" v="1979" actId="1076"/>
        <pc:sldMkLst>
          <pc:docMk/>
          <pc:sldMk cId="1398796077" sldId="595"/>
        </pc:sldMkLst>
        <pc:spChg chg="add del mod">
          <ac:chgData name="Gaby Armijos" userId="e482a750db547f81" providerId="Windows Live" clId="Web-{0BD1297C-8D6E-44F7-8801-305FD2535E7B}" dt="2020-09-12T21:49:27.851" v="1521"/>
          <ac:spMkLst>
            <pc:docMk/>
            <pc:sldMk cId="1398796077" sldId="595"/>
            <ac:spMk id="2" creationId="{143C4BA4-F3B6-4689-9AC3-6B0C0DBD84F7}"/>
          </ac:spMkLst>
        </pc:spChg>
        <pc:spChg chg="add del mod">
          <ac:chgData name="Gaby Armijos" userId="e482a750db547f81" providerId="Windows Live" clId="Web-{0BD1297C-8D6E-44F7-8801-305FD2535E7B}" dt="2020-09-12T21:55:09.577" v="1549"/>
          <ac:spMkLst>
            <pc:docMk/>
            <pc:sldMk cId="1398796077" sldId="595"/>
            <ac:spMk id="23" creationId="{BFF1024B-CCDB-47B8-8BAD-68BCD6BA3441}"/>
          </ac:spMkLst>
        </pc:spChg>
        <pc:spChg chg="add del mod">
          <ac:chgData name="Gaby Armijos" userId="e482a750db547f81" providerId="Windows Live" clId="Web-{0BD1297C-8D6E-44F7-8801-305FD2535E7B}" dt="2020-09-12T21:50:10.211" v="1523"/>
          <ac:spMkLst>
            <pc:docMk/>
            <pc:sldMk cId="1398796077" sldId="595"/>
            <ac:spMk id="24" creationId="{1C3B10B1-794B-40AE-8AED-A37C85E0464D}"/>
          </ac:spMkLst>
        </pc:spChg>
        <pc:spChg chg="add del mod">
          <ac:chgData name="Gaby Armijos" userId="e482a750db547f81" providerId="Windows Live" clId="Web-{0BD1297C-8D6E-44F7-8801-305FD2535E7B}" dt="2020-09-12T21:49:17.022" v="1518"/>
          <ac:spMkLst>
            <pc:docMk/>
            <pc:sldMk cId="1398796077" sldId="595"/>
            <ac:spMk id="25" creationId="{30E63AD3-752F-403D-B79C-38A09CC669BA}"/>
          </ac:spMkLst>
        </pc:spChg>
        <pc:spChg chg="add mod">
          <ac:chgData name="Gaby Armijos" userId="e482a750db547f81" providerId="Windows Live" clId="Web-{0BD1297C-8D6E-44F7-8801-305FD2535E7B}" dt="2020-09-12T21:55:14.999" v="1551" actId="1076"/>
          <ac:spMkLst>
            <pc:docMk/>
            <pc:sldMk cId="1398796077" sldId="595"/>
            <ac:spMk id="28" creationId="{DC65F010-F394-4120-A7E5-8FAF9D010508}"/>
          </ac:spMkLst>
        </pc:spChg>
        <pc:spChg chg="add mod">
          <ac:chgData name="Gaby Armijos" userId="e482a750db547f81" providerId="Windows Live" clId="Web-{0BD1297C-8D6E-44F7-8801-305FD2535E7B}" dt="2020-09-12T22:00:59.570" v="1977" actId="1076"/>
          <ac:spMkLst>
            <pc:docMk/>
            <pc:sldMk cId="1398796077" sldId="595"/>
            <ac:spMk id="29" creationId="{641669B5-61AB-48B1-A79E-3C25E3AB5C8D}"/>
          </ac:spMkLst>
        </pc:spChg>
        <pc:spChg chg="add mod">
          <ac:chgData name="Gaby Armijos" userId="e482a750db547f81" providerId="Windows Live" clId="Web-{0BD1297C-8D6E-44F7-8801-305FD2535E7B}" dt="2020-09-12T22:00:54.586" v="1976" actId="1076"/>
          <ac:spMkLst>
            <pc:docMk/>
            <pc:sldMk cId="1398796077" sldId="595"/>
            <ac:spMk id="30" creationId="{16DA73F0-E86E-4AF1-8FE0-ACE022065ACB}"/>
          </ac:spMkLst>
        </pc:spChg>
        <pc:spChg chg="mod">
          <ac:chgData name="Gaby Armijos" userId="e482a750db547f81" providerId="Windows Live" clId="Web-{0BD1297C-8D6E-44F7-8801-305FD2535E7B}" dt="2020-09-12T21:56:31.032" v="1571" actId="20577"/>
          <ac:spMkLst>
            <pc:docMk/>
            <pc:sldMk cId="1398796077" sldId="595"/>
            <ac:spMk id="78" creationId="{558B2C46-139E-4D1D-8D6B-C177A91F2CCA}"/>
          </ac:spMkLst>
        </pc:spChg>
        <pc:spChg chg="mod">
          <ac:chgData name="Gaby Armijos" userId="e482a750db547f81" providerId="Windows Live" clId="Web-{0BD1297C-8D6E-44F7-8801-305FD2535E7B}" dt="2020-09-12T21:55:44.906" v="1561" actId="20577"/>
          <ac:spMkLst>
            <pc:docMk/>
            <pc:sldMk cId="1398796077" sldId="595"/>
            <ac:spMk id="79" creationId="{AC97B3B8-E5D8-41DD-B0D4-DA07B104AA71}"/>
          </ac:spMkLst>
        </pc:spChg>
        <pc:spChg chg="mod">
          <ac:chgData name="Gaby Armijos" userId="e482a750db547f81" providerId="Windows Live" clId="Web-{0BD1297C-8D6E-44F7-8801-305FD2535E7B}" dt="2020-09-12T21:59:37.334" v="1838"/>
          <ac:spMkLst>
            <pc:docMk/>
            <pc:sldMk cId="1398796077" sldId="595"/>
            <ac:spMk id="80" creationId="{46285037-F47A-4186-8ED1-ABFFA6CC704B}"/>
          </ac:spMkLst>
        </pc:spChg>
        <pc:spChg chg="mod">
          <ac:chgData name="Gaby Armijos" userId="e482a750db547f81" providerId="Windows Live" clId="Web-{0BD1297C-8D6E-44F7-8801-305FD2535E7B}" dt="2020-09-12T21:29:55.852" v="536" actId="20577"/>
          <ac:spMkLst>
            <pc:docMk/>
            <pc:sldMk cId="1398796077" sldId="595"/>
            <ac:spMk id="92" creationId="{A373FE38-BAC4-4793-8676-455D132D8564}"/>
          </ac:spMkLst>
        </pc:spChg>
        <pc:spChg chg="mod">
          <ac:chgData name="Gaby Armijos" userId="e482a750db547f81" providerId="Windows Live" clId="Web-{0BD1297C-8D6E-44F7-8801-305FD2535E7B}" dt="2020-09-12T22:00:45.351" v="1974" actId="1076"/>
          <ac:spMkLst>
            <pc:docMk/>
            <pc:sldMk cId="1398796077" sldId="595"/>
            <ac:spMk id="93" creationId="{BD54C061-16A7-478E-B773-E97B412FA204}"/>
          </ac:spMkLst>
        </pc:spChg>
        <pc:spChg chg="del">
          <ac:chgData name="Gaby Armijos" userId="e482a750db547f81" providerId="Windows Live" clId="Web-{0BD1297C-8D6E-44F7-8801-305FD2535E7B}" dt="2020-09-12T21:55:47.813" v="1562"/>
          <ac:spMkLst>
            <pc:docMk/>
            <pc:sldMk cId="1398796077" sldId="595"/>
            <ac:spMk id="117" creationId="{A1075388-6F16-45E1-ABAA-4772C95C57A2}"/>
          </ac:spMkLst>
        </pc:spChg>
        <pc:spChg chg="del">
          <ac:chgData name="Gaby Armijos" userId="e482a750db547f81" providerId="Windows Live" clId="Web-{0BD1297C-8D6E-44F7-8801-305FD2535E7B}" dt="2020-09-12T21:30:42.150" v="538"/>
          <ac:spMkLst>
            <pc:docMk/>
            <pc:sldMk cId="1398796077" sldId="595"/>
            <ac:spMk id="119" creationId="{D2EE963D-50C1-4F93-8A86-66D1EDBE2B18}"/>
          </ac:spMkLst>
        </pc:spChg>
        <pc:spChg chg="del mod">
          <ac:chgData name="Gaby Armijos" userId="e482a750db547f81" providerId="Windows Live" clId="Web-{0BD1297C-8D6E-44F7-8801-305FD2535E7B}" dt="2020-09-12T21:48:56.194" v="1513"/>
          <ac:spMkLst>
            <pc:docMk/>
            <pc:sldMk cId="1398796077" sldId="595"/>
            <ac:spMk id="121" creationId="{D3187BF4-EF24-421A-9F5A-F5C164F0B5DD}"/>
          </ac:spMkLst>
        </pc:spChg>
        <pc:spChg chg="del">
          <ac:chgData name="Gaby Armijos" userId="e482a750db547f81" providerId="Windows Live" clId="Web-{0BD1297C-8D6E-44F7-8801-305FD2535E7B}" dt="2020-09-12T21:50:34.962" v="1524"/>
          <ac:spMkLst>
            <pc:docMk/>
            <pc:sldMk cId="1398796077" sldId="595"/>
            <ac:spMk id="123" creationId="{4EF1C624-0C8A-4041-96D2-1088ABD32395}"/>
          </ac:spMkLst>
        </pc:spChg>
        <pc:grpChg chg="mod">
          <ac:chgData name="Gaby Armijos" userId="e482a750db547f81" providerId="Windows Live" clId="Web-{0BD1297C-8D6E-44F7-8801-305FD2535E7B}" dt="2020-09-12T22:01:02.726" v="1979" actId="1076"/>
          <ac:grpSpMkLst>
            <pc:docMk/>
            <pc:sldMk cId="1398796077" sldId="595"/>
            <ac:grpSpMk id="72" creationId="{6257C263-9087-40C2-A2E3-AF26EDAA03B0}"/>
          </ac:grpSpMkLst>
        </pc:grpChg>
      </pc:sldChg>
      <pc:sldChg chg="modSp">
        <pc:chgData name="Gaby Armijos" userId="e482a750db547f81" providerId="Windows Live" clId="Web-{0BD1297C-8D6E-44F7-8801-305FD2535E7B}" dt="2020-09-12T21:22:34.558" v="0" actId="14100"/>
        <pc:sldMkLst>
          <pc:docMk/>
          <pc:sldMk cId="427201217" sldId="606"/>
        </pc:sldMkLst>
        <pc:grpChg chg="mod">
          <ac:chgData name="Gaby Armijos" userId="e482a750db547f81" providerId="Windows Live" clId="Web-{0BD1297C-8D6E-44F7-8801-305FD2535E7B}" dt="2020-09-12T21:22:34.558" v="0" actId="14100"/>
          <ac:grpSpMkLst>
            <pc:docMk/>
            <pc:sldMk cId="427201217" sldId="606"/>
            <ac:grpSpMk id="5" creationId="{AA0AEC79-CBA6-4D55-9D69-C44FAF2B78C1}"/>
          </ac:grpSpMkLst>
        </pc:grpChg>
      </pc:sldChg>
      <pc:sldChg chg="addSp delSp modSp">
        <pc:chgData name="Gaby Armijos" userId="e482a750db547f81" providerId="Windows Live" clId="Web-{0BD1297C-8D6E-44F7-8801-305FD2535E7B}" dt="2020-09-12T21:54:45.639" v="1548" actId="1076"/>
        <pc:sldMkLst>
          <pc:docMk/>
          <pc:sldMk cId="353045041" sldId="613"/>
        </pc:sldMkLst>
        <pc:spChg chg="add del mod">
          <ac:chgData name="Gaby Armijos" userId="e482a750db547f81" providerId="Windows Live" clId="Web-{0BD1297C-8D6E-44F7-8801-305FD2535E7B}" dt="2020-09-12T21:54:24.201" v="1545"/>
          <ac:spMkLst>
            <pc:docMk/>
            <pc:sldMk cId="353045041" sldId="613"/>
            <ac:spMk id="2" creationId="{F9F78435-9B5A-498C-AE8F-FAC9B360980D}"/>
          </ac:spMkLst>
        </pc:spChg>
        <pc:spChg chg="add mod">
          <ac:chgData name="Gaby Armijos" userId="e482a750db547f81" providerId="Windows Live" clId="Web-{0BD1297C-8D6E-44F7-8801-305FD2535E7B}" dt="2020-09-12T21:54:45.639" v="1548" actId="1076"/>
          <ac:spMkLst>
            <pc:docMk/>
            <pc:sldMk cId="353045041" sldId="613"/>
            <ac:spMk id="3" creationId="{1A1328F7-9415-4A77-AE5E-5654D5C2F5A6}"/>
          </ac:spMkLst>
        </pc:spChg>
        <pc:spChg chg="mod">
          <ac:chgData name="Gaby Armijos" userId="e482a750db547f81" providerId="Windows Live" clId="Web-{0BD1297C-8D6E-44F7-8801-305FD2535E7B}" dt="2020-09-12T21:53:17.965" v="1526" actId="20577"/>
          <ac:spMkLst>
            <pc:docMk/>
            <pc:sldMk cId="353045041" sldId="613"/>
            <ac:spMk id="78" creationId="{558B2C46-139E-4D1D-8D6B-C177A91F2CCA}"/>
          </ac:spMkLst>
        </pc:spChg>
        <pc:spChg chg="del">
          <ac:chgData name="Gaby Armijos" userId="e482a750db547f81" providerId="Windows Live" clId="Web-{0BD1297C-8D6E-44F7-8801-305FD2535E7B}" dt="2020-09-12T21:54:03.216" v="1531"/>
          <ac:spMkLst>
            <pc:docMk/>
            <pc:sldMk cId="353045041" sldId="613"/>
            <ac:spMk id="92" creationId="{A373FE38-BAC4-4793-8676-455D132D8564}"/>
          </ac:spMkLst>
        </pc:spChg>
        <pc:spChg chg="mod">
          <ac:chgData name="Gaby Armijos" userId="e482a750db547f81" providerId="Windows Live" clId="Web-{0BD1297C-8D6E-44F7-8801-305FD2535E7B}" dt="2020-09-12T21:53:53.716" v="1529" actId="20577"/>
          <ac:spMkLst>
            <pc:docMk/>
            <pc:sldMk cId="353045041" sldId="613"/>
            <ac:spMk id="93" creationId="{BD54C061-16A7-478E-B773-E97B412FA204}"/>
          </ac:spMkLst>
        </pc:spChg>
      </pc:sldChg>
    </pc:docChg>
  </pc:docChgLst>
  <pc:docChgLst>
    <pc:chgData name="Gaby Armijos" userId="e482a750db547f81" providerId="Windows Live" clId="Web-{51C86EAE-0956-46F0-0CBB-9753194314CD}"/>
    <pc:docChg chg="addSld modSld">
      <pc:chgData name="Gaby Armijos" userId="e482a750db547f81" providerId="Windows Live" clId="Web-{51C86EAE-0956-46F0-0CBB-9753194314CD}" dt="2020-09-14T02:20:58.670" v="918" actId="14100"/>
      <pc:docMkLst>
        <pc:docMk/>
      </pc:docMkLst>
      <pc:sldChg chg="addSp delSp modSp">
        <pc:chgData name="Gaby Armijos" userId="e482a750db547f81" providerId="Windows Live" clId="Web-{51C86EAE-0956-46F0-0CBB-9753194314CD}" dt="2020-09-14T02:11:38.806" v="342" actId="1076"/>
        <pc:sldMkLst>
          <pc:docMk/>
          <pc:sldMk cId="3287168229" sldId="631"/>
        </pc:sldMkLst>
        <pc:spChg chg="mod">
          <ac:chgData name="Gaby Armijos" userId="e482a750db547f81" providerId="Windows Live" clId="Web-{51C86EAE-0956-46F0-0CBB-9753194314CD}" dt="2020-09-14T01:54:45.512" v="251" actId="20577"/>
          <ac:spMkLst>
            <pc:docMk/>
            <pc:sldMk cId="3287168229" sldId="631"/>
            <ac:spMk id="2" creationId="{A5E870C8-9B28-4DB4-B457-DD45AA647DFE}"/>
          </ac:spMkLst>
        </pc:spChg>
        <pc:spChg chg="mod">
          <ac:chgData name="Gaby Armijos" userId="e482a750db547f81" providerId="Windows Live" clId="Web-{51C86EAE-0956-46F0-0CBB-9753194314CD}" dt="2020-09-14T01:37:02.299" v="116" actId="1076"/>
          <ac:spMkLst>
            <pc:docMk/>
            <pc:sldMk cId="3287168229" sldId="631"/>
            <ac:spMk id="3" creationId="{00000000-0000-0000-0000-000000000000}"/>
          </ac:spMkLst>
        </pc:spChg>
        <pc:spChg chg="add mod">
          <ac:chgData name="Gaby Armijos" userId="e482a750db547f81" providerId="Windows Live" clId="Web-{51C86EAE-0956-46F0-0CBB-9753194314CD}" dt="2020-09-14T02:08:20.949" v="335" actId="1076"/>
          <ac:spMkLst>
            <pc:docMk/>
            <pc:sldMk cId="3287168229" sldId="631"/>
            <ac:spMk id="5" creationId="{2EB64A5D-37EA-4A32-B10C-810C1588B66D}"/>
          </ac:spMkLst>
        </pc:spChg>
        <pc:spChg chg="add del mod">
          <ac:chgData name="Gaby Armijos" userId="e482a750db547f81" providerId="Windows Live" clId="Web-{51C86EAE-0956-46F0-0CBB-9753194314CD}" dt="2020-09-14T02:06:16.050" v="313"/>
          <ac:spMkLst>
            <pc:docMk/>
            <pc:sldMk cId="3287168229" sldId="631"/>
            <ac:spMk id="6" creationId="{338CE540-EE2D-4035-BED7-AB77CBCDE4D3}"/>
          </ac:spMkLst>
        </pc:spChg>
        <pc:spChg chg="add mod">
          <ac:chgData name="Gaby Armijos" userId="e482a750db547f81" providerId="Windows Live" clId="Web-{51C86EAE-0956-46F0-0CBB-9753194314CD}" dt="2020-09-14T02:08:20.965" v="337" actId="1076"/>
          <ac:spMkLst>
            <pc:docMk/>
            <pc:sldMk cId="3287168229" sldId="631"/>
            <ac:spMk id="7" creationId="{53066617-8F53-4CEA-827A-FF4400613E2B}"/>
          </ac:spMkLst>
        </pc:spChg>
        <pc:spChg chg="mod">
          <ac:chgData name="Gaby Armijos" userId="e482a750db547f81" providerId="Windows Live" clId="Web-{51C86EAE-0956-46F0-0CBB-9753194314CD}" dt="2020-09-14T01:39:00.650" v="182" actId="1076"/>
          <ac:spMkLst>
            <pc:docMk/>
            <pc:sldMk cId="3287168229" sldId="631"/>
            <ac:spMk id="18" creationId="{00000000-0000-0000-0000-000000000000}"/>
          </ac:spMkLst>
        </pc:spChg>
        <pc:spChg chg="mod">
          <ac:chgData name="Gaby Armijos" userId="e482a750db547f81" providerId="Windows Live" clId="Web-{51C86EAE-0956-46F0-0CBB-9753194314CD}" dt="2020-09-14T02:02:14.236" v="257" actId="1076"/>
          <ac:spMkLst>
            <pc:docMk/>
            <pc:sldMk cId="3287168229" sldId="631"/>
            <ac:spMk id="19" creationId="{00000000-0000-0000-0000-000000000000}"/>
          </ac:spMkLst>
        </pc:spChg>
        <pc:spChg chg="mod">
          <ac:chgData name="Gaby Armijos" userId="e482a750db547f81" providerId="Windows Live" clId="Web-{51C86EAE-0956-46F0-0CBB-9753194314CD}" dt="2020-09-14T01:54:40.168" v="250" actId="1076"/>
          <ac:spMkLst>
            <pc:docMk/>
            <pc:sldMk cId="3287168229" sldId="631"/>
            <ac:spMk id="20" creationId="{00000000-0000-0000-0000-000000000000}"/>
          </ac:spMkLst>
        </pc:spChg>
        <pc:spChg chg="add mod">
          <ac:chgData name="Gaby Armijos" userId="e482a750db547f81" providerId="Windows Live" clId="Web-{51C86EAE-0956-46F0-0CBB-9753194314CD}" dt="2020-09-14T02:08:20.949" v="336" actId="1076"/>
          <ac:spMkLst>
            <pc:docMk/>
            <pc:sldMk cId="3287168229" sldId="631"/>
            <ac:spMk id="21" creationId="{D1A314DC-1476-4DFD-A55D-FA2C57229474}"/>
          </ac:spMkLst>
        </pc:spChg>
        <pc:grpChg chg="add mod">
          <ac:chgData name="Gaby Armijos" userId="e482a750db547f81" providerId="Windows Live" clId="Web-{51C86EAE-0956-46F0-0CBB-9753194314CD}" dt="2020-09-14T02:08:20.933" v="334" actId="1076"/>
          <ac:grpSpMkLst>
            <pc:docMk/>
            <pc:sldMk cId="3287168229" sldId="631"/>
            <ac:grpSpMk id="4" creationId="{91A0F56A-881D-41B8-A6B0-BFEE0FC32A5A}"/>
          </ac:grpSpMkLst>
        </pc:grpChg>
        <pc:grpChg chg="mod">
          <ac:chgData name="Gaby Armijos" userId="e482a750db547f81" providerId="Windows Live" clId="Web-{51C86EAE-0956-46F0-0CBB-9753194314CD}" dt="2020-09-14T01:55:17.436" v="253" actId="1076"/>
          <ac:grpSpMkLst>
            <pc:docMk/>
            <pc:sldMk cId="3287168229" sldId="631"/>
            <ac:grpSpMk id="14" creationId="{00000000-0000-0000-0000-000000000000}"/>
          </ac:grpSpMkLst>
        </pc:grpChg>
        <pc:picChg chg="add del mod">
          <ac:chgData name="Gaby Armijos" userId="e482a750db547f81" providerId="Windows Live" clId="Web-{51C86EAE-0956-46F0-0CBB-9753194314CD}" dt="2020-09-14T02:11:20.820" v="340"/>
          <ac:picMkLst>
            <pc:docMk/>
            <pc:sldMk cId="3287168229" sldId="631"/>
            <ac:picMk id="11" creationId="{BBFDDB62-537F-4609-9780-F91795902A2E}"/>
          </ac:picMkLst>
        </pc:picChg>
        <pc:picChg chg="add mod">
          <ac:chgData name="Gaby Armijos" userId="e482a750db547f81" providerId="Windows Live" clId="Web-{51C86EAE-0956-46F0-0CBB-9753194314CD}" dt="2020-09-14T02:11:38.806" v="342" actId="1076"/>
          <ac:picMkLst>
            <pc:docMk/>
            <pc:sldMk cId="3287168229" sldId="631"/>
            <ac:picMk id="12" creationId="{5AD1498A-B22A-45B8-B034-8C94D6414789}"/>
          </ac:picMkLst>
        </pc:picChg>
      </pc:sldChg>
      <pc:sldChg chg="addSp delSp modSp add replId">
        <pc:chgData name="Gaby Armijos" userId="e482a750db547f81" providerId="Windows Live" clId="Web-{51C86EAE-0956-46F0-0CBB-9753194314CD}" dt="2020-09-14T02:20:58.670" v="918" actId="14100"/>
        <pc:sldMkLst>
          <pc:docMk/>
          <pc:sldMk cId="3235889282" sldId="633"/>
        </pc:sldMkLst>
        <pc:spChg chg="del mod">
          <ac:chgData name="Gaby Armijos" userId="e482a750db547f81" providerId="Windows Live" clId="Web-{51C86EAE-0956-46F0-0CBB-9753194314CD}" dt="2020-09-14T02:12:11.245" v="349"/>
          <ac:spMkLst>
            <pc:docMk/>
            <pc:sldMk cId="3235889282" sldId="633"/>
            <ac:spMk id="2" creationId="{A5E870C8-9B28-4DB4-B457-DD45AA647DFE}"/>
          </ac:spMkLst>
        </pc:spChg>
        <pc:spChg chg="del">
          <ac:chgData name="Gaby Armijos" userId="e482a750db547f81" providerId="Windows Live" clId="Web-{51C86EAE-0956-46F0-0CBB-9753194314CD}" dt="2020-09-14T02:12:05.651" v="347"/>
          <ac:spMkLst>
            <pc:docMk/>
            <pc:sldMk cId="3235889282" sldId="633"/>
            <ac:spMk id="5" creationId="{2EB64A5D-37EA-4A32-B10C-810C1588B66D}"/>
          </ac:spMkLst>
        </pc:spChg>
        <pc:spChg chg="del">
          <ac:chgData name="Gaby Armijos" userId="e482a750db547f81" providerId="Windows Live" clId="Web-{51C86EAE-0956-46F0-0CBB-9753194314CD}" dt="2020-09-14T02:12:05.651" v="345"/>
          <ac:spMkLst>
            <pc:docMk/>
            <pc:sldMk cId="3235889282" sldId="633"/>
            <ac:spMk id="7" creationId="{53066617-8F53-4CEA-827A-FF4400613E2B}"/>
          </ac:spMkLst>
        </pc:spChg>
        <pc:spChg chg="del">
          <ac:chgData name="Gaby Armijos" userId="e482a750db547f81" providerId="Windows Live" clId="Web-{51C86EAE-0956-46F0-0CBB-9753194314CD}" dt="2020-09-14T02:12:05.651" v="346"/>
          <ac:spMkLst>
            <pc:docMk/>
            <pc:sldMk cId="3235889282" sldId="633"/>
            <ac:spMk id="21" creationId="{D1A314DC-1476-4DFD-A55D-FA2C57229474}"/>
          </ac:spMkLst>
        </pc:spChg>
        <pc:grpChg chg="del">
          <ac:chgData name="Gaby Armijos" userId="e482a750db547f81" providerId="Windows Live" clId="Web-{51C86EAE-0956-46F0-0CBB-9753194314CD}" dt="2020-09-14T02:12:12.417" v="350"/>
          <ac:grpSpMkLst>
            <pc:docMk/>
            <pc:sldMk cId="3235889282" sldId="633"/>
            <ac:grpSpMk id="4" creationId="{91A0F56A-881D-41B8-A6B0-BFEE0FC32A5A}"/>
          </ac:grpSpMkLst>
        </pc:grpChg>
        <pc:graphicFrameChg chg="add mod modGraphic">
          <ac:chgData name="Gaby Armijos" userId="e482a750db547f81" providerId="Windows Live" clId="Web-{51C86EAE-0956-46F0-0CBB-9753194314CD}" dt="2020-09-14T02:20:58.670" v="918" actId="14100"/>
          <ac:graphicFrameMkLst>
            <pc:docMk/>
            <pc:sldMk cId="3235889282" sldId="633"/>
            <ac:graphicFrameMk id="6" creationId="{637D9B43-5C99-41D6-B574-15A2EAE88F3F}"/>
          </ac:graphicFrameMkLst>
        </pc:graphicFrameChg>
        <pc:picChg chg="del">
          <ac:chgData name="Gaby Armijos" userId="e482a750db547f81" providerId="Windows Live" clId="Web-{51C86EAE-0956-46F0-0CBB-9753194314CD}" dt="2020-09-14T02:12:05.651" v="344"/>
          <ac:picMkLst>
            <pc:docMk/>
            <pc:sldMk cId="3235889282" sldId="633"/>
            <ac:picMk id="12" creationId="{5AD1498A-B22A-45B8-B034-8C94D6414789}"/>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Contabilidad\Downloads\Figuras.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D:\23%20PYMES\RESULTADOS\TABULACI&#211;N%20ENCUESTA%20-%20gr&#225;ficos%20de%20factores%20externos.xlsx" TargetMode="External"/><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oleObject" Target="file:///D:\23%20PYMES\RESULTADOS\TABULACI&#211;N%20ENCUESTA%20-%20gr&#225;ficos%20de%20factores%20externos.xlsx" TargetMode="External"/><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oleObject" Target="file:///D:\23%20PYMES\RESULTADOS\TABULACI&#211;N%20ENCUESTA%20-%20gr&#225;ficos%20de%20factores%20externos.xlsx" TargetMode="Externa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oleObject" Target="file:///D:\23%20PYMES\RESULTADOS\TABULACI&#211;N%20ENCUESTA%20-%20gr&#225;ficos%20de%20factores%20externos.xlsx" TargetMode="External"/><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oleObject" Target="file:///D:\23%20PYMES\RESULTADOS\TABULACI&#211;N%20ENCUESTA%20-%20gr&#225;ficos%20de%20factores%20externos.xlsx" TargetMode="External"/><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oleObject" Target="file:///D:\23%20PYMES\RESULTADOS\TABULACI&#211;N%20ENCUESTA%20-%20gr&#225;ficos%20de%20factores%20externos.xlsx" TargetMode="External"/><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Gabilu%20Armijos\Downloads\TABULACI&#211;N%20ENCUESTA%20-%20gr&#225;ficos%20de%20factores%20externos%20(1).xlsx" TargetMode="External"/><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Gabilu%20Armijos\Downloads\TABULACI&#211;N%20ENCUESTA%20-%20gr&#225;ficos%20de%20factores%20externos%20(1).xlsx" TargetMode="External"/><Relationship Id="rId2" Type="http://schemas.microsoft.com/office/2011/relationships/chartColorStyle" Target="colors14.xml"/><Relationship Id="rId1" Type="http://schemas.microsoft.com/office/2011/relationships/chartStyle" Target="style14.xml"/></Relationships>
</file>

<file path=ppt/charts/_rels/chart18.xml.rels><?xml version="1.0" encoding="UTF-8" standalone="yes"?>
<Relationships xmlns="http://schemas.openxmlformats.org/package/2006/relationships"><Relationship Id="rId3" Type="http://schemas.openxmlformats.org/officeDocument/2006/relationships/oleObject" Target="file:///D:\23%20PYMES\RESULTADOS\TABULACI&#211;N%20ENCUESTA%20-%20gr&#225;ficos%20de%20factores%20externos.xlsx" TargetMode="External"/><Relationship Id="rId2" Type="http://schemas.microsoft.com/office/2011/relationships/chartColorStyle" Target="colors15.xml"/><Relationship Id="rId1" Type="http://schemas.microsoft.com/office/2011/relationships/chartStyle" Target="style15.xml"/></Relationships>
</file>

<file path=ppt/charts/_rels/chart19.xml.rels><?xml version="1.0" encoding="UTF-8" standalone="yes"?>
<Relationships xmlns="http://schemas.openxmlformats.org/package/2006/relationships"><Relationship Id="rId3" Type="http://schemas.openxmlformats.org/officeDocument/2006/relationships/oleObject" Target="file:///D:\23%20PYMES\RESULTADOS\TABULACI&#211;N%20ENCUESTA%20-%20gr&#225;ficos%20de%20factores%20externos.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1" Type="http://schemas.openxmlformats.org/officeDocument/2006/relationships/oleObject" Target="file:///C:\Users\Contabilidad\Downloads\Figuras.xlsx"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file:///D:\23%20PYMES\RESULTADOS\TABULACI&#211;N%20ENCUESTA%20-%20gr&#225;ficos%20de%20factores%20externos.xlsx" TargetMode="External"/><Relationship Id="rId2" Type="http://schemas.microsoft.com/office/2011/relationships/chartColorStyle" Target="colors17.xml"/><Relationship Id="rId1" Type="http://schemas.microsoft.com/office/2011/relationships/chartStyle" Target="style17.xml"/></Relationships>
</file>

<file path=ppt/charts/_rels/chart21.xml.rels><?xml version="1.0" encoding="UTF-8" standalone="yes"?>
<Relationships xmlns="http://schemas.openxmlformats.org/package/2006/relationships"><Relationship Id="rId3" Type="http://schemas.openxmlformats.org/officeDocument/2006/relationships/oleObject" Target="file:///D:\23%20PYMES\RESULTADOS\TABULACI&#211;N%20ENCUESTA%20-%20gr&#225;ficos%20de%20factores%20externos.xlsx" TargetMode="External"/><Relationship Id="rId2" Type="http://schemas.microsoft.com/office/2011/relationships/chartColorStyle" Target="colors18.xml"/><Relationship Id="rId1" Type="http://schemas.microsoft.com/office/2011/relationships/chartStyle" Target="style18.xml"/></Relationships>
</file>

<file path=ppt/charts/_rels/chart22.xml.rels><?xml version="1.0" encoding="UTF-8" standalone="yes"?>
<Relationships xmlns="http://schemas.openxmlformats.org/package/2006/relationships"><Relationship Id="rId3" Type="http://schemas.openxmlformats.org/officeDocument/2006/relationships/oleObject" Target="file:///D:\23%20PYMES\RESULTADOS\TABULACI&#211;N%20ENCUESTA%20-%20gr&#225;ficos%20de%20factores%20externos.xlsx" TargetMode="External"/><Relationship Id="rId2" Type="http://schemas.microsoft.com/office/2011/relationships/chartColorStyle" Target="colors19.xml"/><Relationship Id="rId1" Type="http://schemas.microsoft.com/office/2011/relationships/chartStyle" Target="style19.xml"/></Relationships>
</file>

<file path=ppt/charts/_rels/chart23.xml.rels><?xml version="1.0" encoding="UTF-8" standalone="yes"?>
<Relationships xmlns="http://schemas.openxmlformats.org/package/2006/relationships"><Relationship Id="rId3" Type="http://schemas.openxmlformats.org/officeDocument/2006/relationships/oleObject" Target="file:///D:\23%20PYMES\RESULTADOS\TABULACI&#211;N%20ENCUESTA%20-%20gr&#225;ficos%20de%20factores%20externos.xlsx" TargetMode="External"/><Relationship Id="rId2" Type="http://schemas.microsoft.com/office/2011/relationships/chartColorStyle" Target="colors20.xml"/><Relationship Id="rId1" Type="http://schemas.microsoft.com/office/2011/relationships/chartStyle" Target="style20.xml"/></Relationships>
</file>

<file path=ppt/charts/_rels/chart24.xml.rels><?xml version="1.0" encoding="UTF-8" standalone="yes"?>
<Relationships xmlns="http://schemas.openxmlformats.org/package/2006/relationships"><Relationship Id="rId3" Type="http://schemas.openxmlformats.org/officeDocument/2006/relationships/oleObject" Target="file:///D:\23%20PYMES\RESULTADOS\TABULACI&#211;N%20ENCUESTA%20-%20gr&#225;ficos%20de%20factores%20externos.xlsx" TargetMode="External"/><Relationship Id="rId2" Type="http://schemas.microsoft.com/office/2011/relationships/chartColorStyle" Target="colors21.xml"/><Relationship Id="rId1" Type="http://schemas.microsoft.com/office/2011/relationships/chartStyle" Target="style21.xml"/></Relationships>
</file>

<file path=ppt/charts/_rels/chart25.xml.rels><?xml version="1.0" encoding="UTF-8" standalone="yes"?>
<Relationships xmlns="http://schemas.openxmlformats.org/package/2006/relationships"><Relationship Id="rId3" Type="http://schemas.openxmlformats.org/officeDocument/2006/relationships/oleObject" Target="file:///D:\23%20PYMES\RESULTADOS\TABULACI&#211;N%20ENCUESTA%20-%20gr&#225;ficos%20de%20factores%20externos.xlsx" TargetMode="External"/><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Contabilidad\Downloads\Figuras.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D:\23%20PYMES\TABULACI&#211;N%20ENCUESTA.xlsx" TargetMode="External"/><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oleObject" Target="file:///C:\Users\Gabilu%20Armijos\Downloads\TABULACI&#211;N%20ENCUESTA-informacion%20general.xlsx"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oleObject" Target="file:///D:\23%20PYMES\TABULACI&#211;N%20ENCUESTA.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file:///D:\23%20PYMES\TABULACI&#211;N%20ENCUESTA.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file:///D:\23%20PYMES\RESULTADOS\TABULACI&#211;N%20ENCUESTA%20-%20gr&#225;ficos%20de%20factores%20externos.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oleObject" Target="file:///D:\23%20PYMES\RESULTADOS\TABULACI&#211;N%20ENCUESTA%20-%20gr&#225;ficos%20de%20factores%20externo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[Figuras.xlsx]Hoja1!$C$26</c:f>
              <c:strCache>
                <c:ptCount val="1"/>
                <c:pt idx="0">
                  <c:v>Importaciones</c:v>
                </c:pt>
              </c:strCache>
            </c:strRef>
          </c:tx>
          <c:spPr>
            <a:solidFill>
              <a:srgbClr val="CC00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[Figuras.xlsx]Hoja1!$B$27:$B$30</c:f>
              <c:numCache>
                <c:formatCode>General</c:formatCode>
                <c:ptCount val="4"/>
                <c:pt idx="0">
                  <c:v>2015</c:v>
                </c:pt>
                <c:pt idx="1">
                  <c:v>2016</c:v>
                </c:pt>
                <c:pt idx="2">
                  <c:v>2017</c:v>
                </c:pt>
                <c:pt idx="3">
                  <c:v>2018</c:v>
                </c:pt>
              </c:numCache>
            </c:numRef>
          </c:cat>
          <c:val>
            <c:numRef>
              <c:f>[Figuras.xlsx]Hoja1!$C$27:$C$30</c:f>
              <c:numCache>
                <c:formatCode>#,##0</c:formatCode>
                <c:ptCount val="4"/>
                <c:pt idx="0">
                  <c:v>1203</c:v>
                </c:pt>
                <c:pt idx="1">
                  <c:v>1213</c:v>
                </c:pt>
                <c:pt idx="2">
                  <c:v>1439</c:v>
                </c:pt>
                <c:pt idx="3">
                  <c:v>1612</c:v>
                </c:pt>
              </c:numCache>
            </c:numRef>
          </c:val>
          <c:extLst>
            <c:ext xmlns:c16="http://schemas.microsoft.com/office/drawing/2014/chart" uri="{C3380CC4-5D6E-409C-BE32-E72D297353CC}">
              <c16:uniqueId val="{00000000-7AC7-4718-A3A5-2D5789880AC6}"/>
            </c:ext>
          </c:extLst>
        </c:ser>
        <c:ser>
          <c:idx val="1"/>
          <c:order val="1"/>
          <c:tx>
            <c:strRef>
              <c:f>[Figuras.xlsx]Hoja1!$D$26</c:f>
              <c:strCache>
                <c:ptCount val="1"/>
                <c:pt idx="0">
                  <c:v>Exportaciones</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[Figuras.xlsx]Hoja1!$B$27:$B$30</c:f>
              <c:numCache>
                <c:formatCode>General</c:formatCode>
                <c:ptCount val="4"/>
                <c:pt idx="0">
                  <c:v>2015</c:v>
                </c:pt>
                <c:pt idx="1">
                  <c:v>2016</c:v>
                </c:pt>
                <c:pt idx="2">
                  <c:v>2017</c:v>
                </c:pt>
                <c:pt idx="3">
                  <c:v>2018</c:v>
                </c:pt>
              </c:numCache>
            </c:numRef>
          </c:cat>
          <c:val>
            <c:numRef>
              <c:f>[Figuras.xlsx]Hoja1!$D$27:$D$30</c:f>
              <c:numCache>
                <c:formatCode>#,##0</c:formatCode>
                <c:ptCount val="4"/>
                <c:pt idx="0">
                  <c:v>9122</c:v>
                </c:pt>
                <c:pt idx="1">
                  <c:v>9313</c:v>
                </c:pt>
                <c:pt idx="2">
                  <c:v>10237</c:v>
                </c:pt>
                <c:pt idx="3">
                  <c:v>10595</c:v>
                </c:pt>
              </c:numCache>
            </c:numRef>
          </c:val>
          <c:extLst>
            <c:ext xmlns:c16="http://schemas.microsoft.com/office/drawing/2014/chart" uri="{C3380CC4-5D6E-409C-BE32-E72D297353CC}">
              <c16:uniqueId val="{00000001-7AC7-4718-A3A5-2D5789880AC6}"/>
            </c:ext>
          </c:extLst>
        </c:ser>
        <c:ser>
          <c:idx val="2"/>
          <c:order val="2"/>
          <c:tx>
            <c:strRef>
              <c:f>[Figuras.xlsx]Hoja1!$E$26</c:f>
              <c:strCache>
                <c:ptCount val="1"/>
                <c:pt idx="0">
                  <c:v>Balanza Comercial</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[Figuras.xlsx]Hoja1!$B$27:$B$30</c:f>
              <c:numCache>
                <c:formatCode>General</c:formatCode>
                <c:ptCount val="4"/>
                <c:pt idx="0">
                  <c:v>2015</c:v>
                </c:pt>
                <c:pt idx="1">
                  <c:v>2016</c:v>
                </c:pt>
                <c:pt idx="2">
                  <c:v>2017</c:v>
                </c:pt>
                <c:pt idx="3">
                  <c:v>2018</c:v>
                </c:pt>
              </c:numCache>
            </c:numRef>
          </c:cat>
          <c:val>
            <c:numRef>
              <c:f>[Figuras.xlsx]Hoja1!$E$27:$E$30</c:f>
              <c:numCache>
                <c:formatCode>#,##0</c:formatCode>
                <c:ptCount val="4"/>
                <c:pt idx="0">
                  <c:v>7919</c:v>
                </c:pt>
                <c:pt idx="1">
                  <c:v>8100</c:v>
                </c:pt>
                <c:pt idx="2">
                  <c:v>8798</c:v>
                </c:pt>
                <c:pt idx="3">
                  <c:v>8982</c:v>
                </c:pt>
              </c:numCache>
            </c:numRef>
          </c:val>
          <c:extLst>
            <c:ext xmlns:c16="http://schemas.microsoft.com/office/drawing/2014/chart" uri="{C3380CC4-5D6E-409C-BE32-E72D297353CC}">
              <c16:uniqueId val="{00000002-7AC7-4718-A3A5-2D5789880AC6}"/>
            </c:ext>
          </c:extLst>
        </c:ser>
        <c:dLbls>
          <c:dLblPos val="outEnd"/>
          <c:showLegendKey val="0"/>
          <c:showVal val="1"/>
          <c:showCatName val="0"/>
          <c:showSerName val="0"/>
          <c:showPercent val="0"/>
          <c:showBubbleSize val="0"/>
        </c:dLbls>
        <c:gapWidth val="219"/>
        <c:overlap val="-27"/>
        <c:axId val="827741184"/>
        <c:axId val="706419456"/>
      </c:barChart>
      <c:catAx>
        <c:axId val="827741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706419456"/>
        <c:crosses val="autoZero"/>
        <c:auto val="1"/>
        <c:lblAlgn val="ctr"/>
        <c:lblOffset val="100"/>
        <c:noMultiLvlLbl val="0"/>
      </c:catAx>
      <c:valAx>
        <c:axId val="706419456"/>
        <c:scaling>
          <c:orientation val="minMax"/>
        </c:scaling>
        <c:delete val="1"/>
        <c:axPos val="l"/>
        <c:numFmt formatCode="#,##0" sourceLinked="1"/>
        <c:majorTickMark val="none"/>
        <c:minorTickMark val="none"/>
        <c:tickLblPos val="nextTo"/>
        <c:crossAx val="827741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rgbClr val="FF9147"/>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'FACTORES EXTERNOS'!$B$82:$B$86</c:f>
              <c:strCache>
                <c:ptCount val="5"/>
                <c:pt idx="0">
                  <c:v>Totalmente en desacuerdo</c:v>
                </c:pt>
                <c:pt idx="1">
                  <c:v>En desacuerdo</c:v>
                </c:pt>
                <c:pt idx="2">
                  <c:v>Ni de acuerdo, ni en desacuerdo</c:v>
                </c:pt>
                <c:pt idx="3">
                  <c:v>De acuerdo</c:v>
                </c:pt>
                <c:pt idx="4">
                  <c:v>Totalmente de acuerdo</c:v>
                </c:pt>
              </c:strCache>
            </c:strRef>
          </c:cat>
          <c:val>
            <c:numRef>
              <c:f>'FACTORES EXTERNOS'!$D$82:$D$86</c:f>
              <c:numCache>
                <c:formatCode>0%</c:formatCode>
                <c:ptCount val="5"/>
                <c:pt idx="0">
                  <c:v>0.39130434782608697</c:v>
                </c:pt>
                <c:pt idx="1">
                  <c:v>0.2608695652173913</c:v>
                </c:pt>
                <c:pt idx="2">
                  <c:v>0.17391304347826086</c:v>
                </c:pt>
                <c:pt idx="3">
                  <c:v>4.3478260869565216E-2</c:v>
                </c:pt>
                <c:pt idx="4">
                  <c:v>0.13043478260869565</c:v>
                </c:pt>
              </c:numCache>
            </c:numRef>
          </c:val>
          <c:extLst>
            <c:ext xmlns:c16="http://schemas.microsoft.com/office/drawing/2014/chart" uri="{C3380CC4-5D6E-409C-BE32-E72D297353CC}">
              <c16:uniqueId val="{00000000-EF91-4A23-9639-01D249D0D9C4}"/>
            </c:ext>
          </c:extLst>
        </c:ser>
        <c:dLbls>
          <c:showLegendKey val="0"/>
          <c:showVal val="1"/>
          <c:showCatName val="0"/>
          <c:showSerName val="0"/>
          <c:showPercent val="0"/>
          <c:showBubbleSize val="0"/>
        </c:dLbls>
        <c:gapWidth val="150"/>
        <c:shape val="box"/>
        <c:axId val="1541370735"/>
        <c:axId val="1541371983"/>
        <c:axId val="0"/>
      </c:bar3DChart>
      <c:catAx>
        <c:axId val="154137073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541371983"/>
        <c:crosses val="autoZero"/>
        <c:auto val="1"/>
        <c:lblAlgn val="ctr"/>
        <c:lblOffset val="100"/>
        <c:noMultiLvlLbl val="0"/>
      </c:catAx>
      <c:valAx>
        <c:axId val="154137198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5413707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rgbClr val="9900CC"/>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'FACTORES EXTERNOS'!$B$107:$B$111</c:f>
              <c:strCache>
                <c:ptCount val="5"/>
                <c:pt idx="0">
                  <c:v>Totalmente en desacuerdo</c:v>
                </c:pt>
                <c:pt idx="1">
                  <c:v>En desacuerdo</c:v>
                </c:pt>
                <c:pt idx="2">
                  <c:v>Ni de acuerdo, ni en desacuerdo</c:v>
                </c:pt>
                <c:pt idx="3">
                  <c:v>De acuerdo</c:v>
                </c:pt>
                <c:pt idx="4">
                  <c:v>Totalmente de acuerdo</c:v>
                </c:pt>
              </c:strCache>
            </c:strRef>
          </c:cat>
          <c:val>
            <c:numRef>
              <c:f>'FACTORES EXTERNOS'!$D$107:$D$111</c:f>
              <c:numCache>
                <c:formatCode>0%</c:formatCode>
                <c:ptCount val="5"/>
                <c:pt idx="0">
                  <c:v>0.39130434782608697</c:v>
                </c:pt>
                <c:pt idx="1">
                  <c:v>0.47826086956521741</c:v>
                </c:pt>
                <c:pt idx="2">
                  <c:v>4.3478260869565216E-2</c:v>
                </c:pt>
                <c:pt idx="3">
                  <c:v>4.3478260869565216E-2</c:v>
                </c:pt>
                <c:pt idx="4">
                  <c:v>4.3478260869565216E-2</c:v>
                </c:pt>
              </c:numCache>
            </c:numRef>
          </c:val>
          <c:extLst>
            <c:ext xmlns:c16="http://schemas.microsoft.com/office/drawing/2014/chart" uri="{C3380CC4-5D6E-409C-BE32-E72D297353CC}">
              <c16:uniqueId val="{00000000-E3FD-40BC-A201-A7AC8414061D}"/>
            </c:ext>
          </c:extLst>
        </c:ser>
        <c:dLbls>
          <c:showLegendKey val="0"/>
          <c:showVal val="1"/>
          <c:showCatName val="0"/>
          <c:showSerName val="0"/>
          <c:showPercent val="0"/>
          <c:showBubbleSize val="0"/>
        </c:dLbls>
        <c:gapWidth val="150"/>
        <c:shape val="box"/>
        <c:axId val="1380258463"/>
        <c:axId val="1380248479"/>
        <c:axId val="0"/>
      </c:bar3DChart>
      <c:catAx>
        <c:axId val="138025846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380248479"/>
        <c:crosses val="autoZero"/>
        <c:auto val="1"/>
        <c:lblAlgn val="ctr"/>
        <c:lblOffset val="100"/>
        <c:noMultiLvlLbl val="0"/>
      </c:catAx>
      <c:valAx>
        <c:axId val="13802484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3802584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rgbClr val="9900CC"/>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'FACTORES EXTERNOS'!$B$132:$B$136</c:f>
              <c:strCache>
                <c:ptCount val="5"/>
                <c:pt idx="0">
                  <c:v>Totalmente en desacuerdo</c:v>
                </c:pt>
                <c:pt idx="1">
                  <c:v>En desacuerdo</c:v>
                </c:pt>
                <c:pt idx="2">
                  <c:v>Ni de acuerdo, ni en desacuerdo</c:v>
                </c:pt>
                <c:pt idx="3">
                  <c:v>De acuerdo</c:v>
                </c:pt>
                <c:pt idx="4">
                  <c:v>Totalmente de acuerdo</c:v>
                </c:pt>
              </c:strCache>
            </c:strRef>
          </c:cat>
          <c:val>
            <c:numRef>
              <c:f>'FACTORES EXTERNOS'!$D$132:$D$136</c:f>
              <c:numCache>
                <c:formatCode>0%</c:formatCode>
                <c:ptCount val="5"/>
                <c:pt idx="0">
                  <c:v>8.6956521739130432E-2</c:v>
                </c:pt>
                <c:pt idx="1">
                  <c:v>8.6956521739130432E-2</c:v>
                </c:pt>
                <c:pt idx="2">
                  <c:v>4.3478260869565216E-2</c:v>
                </c:pt>
                <c:pt idx="3">
                  <c:v>0.47826086956521741</c:v>
                </c:pt>
                <c:pt idx="4">
                  <c:v>0.30434782608695654</c:v>
                </c:pt>
              </c:numCache>
            </c:numRef>
          </c:val>
          <c:extLst>
            <c:ext xmlns:c16="http://schemas.microsoft.com/office/drawing/2014/chart" uri="{C3380CC4-5D6E-409C-BE32-E72D297353CC}">
              <c16:uniqueId val="{00000000-C8A7-4D93-A671-E8E741D2663C}"/>
            </c:ext>
          </c:extLst>
        </c:ser>
        <c:dLbls>
          <c:showLegendKey val="0"/>
          <c:showVal val="1"/>
          <c:showCatName val="0"/>
          <c:showSerName val="0"/>
          <c:showPercent val="0"/>
          <c:showBubbleSize val="0"/>
        </c:dLbls>
        <c:gapWidth val="150"/>
        <c:shape val="box"/>
        <c:axId val="1380248895"/>
        <c:axId val="1380258879"/>
        <c:axId val="0"/>
      </c:bar3DChart>
      <c:catAx>
        <c:axId val="138024889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380258879"/>
        <c:crosses val="autoZero"/>
        <c:auto val="1"/>
        <c:lblAlgn val="ctr"/>
        <c:lblOffset val="100"/>
        <c:noMultiLvlLbl val="0"/>
      </c:catAx>
      <c:valAx>
        <c:axId val="1380258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38024889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rgbClr val="9900CC"/>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'FACTORES EXTERNOS'!$B$158:$B$162</c:f>
              <c:strCache>
                <c:ptCount val="5"/>
                <c:pt idx="0">
                  <c:v>Totalmente en desacuerdo</c:v>
                </c:pt>
                <c:pt idx="1">
                  <c:v>En desacuerdo</c:v>
                </c:pt>
                <c:pt idx="2">
                  <c:v>Ni de acuerdo, ni en desacuerdo</c:v>
                </c:pt>
                <c:pt idx="3">
                  <c:v>De acuerdo</c:v>
                </c:pt>
                <c:pt idx="4">
                  <c:v>Totalmente de acuerdo</c:v>
                </c:pt>
              </c:strCache>
            </c:strRef>
          </c:cat>
          <c:val>
            <c:numRef>
              <c:f>'FACTORES EXTERNOS'!$D$158:$D$162</c:f>
              <c:numCache>
                <c:formatCode>0%</c:formatCode>
                <c:ptCount val="5"/>
                <c:pt idx="0">
                  <c:v>0.17391304347826086</c:v>
                </c:pt>
                <c:pt idx="1">
                  <c:v>0.2608695652173913</c:v>
                </c:pt>
                <c:pt idx="2">
                  <c:v>0.13043478260869565</c:v>
                </c:pt>
                <c:pt idx="3">
                  <c:v>0.30434782608695654</c:v>
                </c:pt>
                <c:pt idx="4">
                  <c:v>0.13043478260869565</c:v>
                </c:pt>
              </c:numCache>
            </c:numRef>
          </c:val>
          <c:extLst>
            <c:ext xmlns:c16="http://schemas.microsoft.com/office/drawing/2014/chart" uri="{C3380CC4-5D6E-409C-BE32-E72D297353CC}">
              <c16:uniqueId val="{00000000-8348-4ED2-BD3C-42B54904B30F}"/>
            </c:ext>
          </c:extLst>
        </c:ser>
        <c:dLbls>
          <c:showLegendKey val="0"/>
          <c:showVal val="1"/>
          <c:showCatName val="0"/>
          <c:showSerName val="0"/>
          <c:showPercent val="0"/>
          <c:showBubbleSize val="0"/>
        </c:dLbls>
        <c:gapWidth val="150"/>
        <c:shape val="box"/>
        <c:axId val="1469758431"/>
        <c:axId val="1380255135"/>
        <c:axId val="0"/>
      </c:bar3DChart>
      <c:catAx>
        <c:axId val="146975843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380255135"/>
        <c:crosses val="autoZero"/>
        <c:auto val="1"/>
        <c:lblAlgn val="ctr"/>
        <c:lblOffset val="100"/>
        <c:noMultiLvlLbl val="0"/>
      </c:catAx>
      <c:valAx>
        <c:axId val="13802551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4697584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rgbClr val="9900CC"/>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'FACTORES EXTERNOS'!$B$184:$B$188</c:f>
              <c:strCache>
                <c:ptCount val="5"/>
                <c:pt idx="0">
                  <c:v>Totalmente en desacuerdo</c:v>
                </c:pt>
                <c:pt idx="1">
                  <c:v>En desacuerdo</c:v>
                </c:pt>
                <c:pt idx="2">
                  <c:v>Ni de acuerdo, ni en desacuerdo</c:v>
                </c:pt>
                <c:pt idx="3">
                  <c:v>De acuerdo</c:v>
                </c:pt>
                <c:pt idx="4">
                  <c:v>Totalmente de acuerdo</c:v>
                </c:pt>
              </c:strCache>
            </c:strRef>
          </c:cat>
          <c:val>
            <c:numRef>
              <c:f>'FACTORES EXTERNOS'!$D$184:$D$188</c:f>
              <c:numCache>
                <c:formatCode>0%</c:formatCode>
                <c:ptCount val="5"/>
                <c:pt idx="0">
                  <c:v>0.52173913043478259</c:v>
                </c:pt>
                <c:pt idx="1">
                  <c:v>0.2608695652173913</c:v>
                </c:pt>
                <c:pt idx="2">
                  <c:v>0.13043478260869565</c:v>
                </c:pt>
                <c:pt idx="3">
                  <c:v>0</c:v>
                </c:pt>
                <c:pt idx="4">
                  <c:v>8.6956521739130432E-2</c:v>
                </c:pt>
              </c:numCache>
            </c:numRef>
          </c:val>
          <c:extLst>
            <c:ext xmlns:c16="http://schemas.microsoft.com/office/drawing/2014/chart" uri="{C3380CC4-5D6E-409C-BE32-E72D297353CC}">
              <c16:uniqueId val="{00000000-9A46-4EA2-95AC-77DE3BA3E186}"/>
            </c:ext>
          </c:extLst>
        </c:ser>
        <c:dLbls>
          <c:showLegendKey val="0"/>
          <c:showVal val="1"/>
          <c:showCatName val="0"/>
          <c:showSerName val="0"/>
          <c:showPercent val="0"/>
          <c:showBubbleSize val="0"/>
        </c:dLbls>
        <c:gapWidth val="150"/>
        <c:shape val="box"/>
        <c:axId val="1467052159"/>
        <c:axId val="1467052575"/>
        <c:axId val="0"/>
      </c:bar3DChart>
      <c:catAx>
        <c:axId val="146705215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467052575"/>
        <c:crosses val="autoZero"/>
        <c:auto val="1"/>
        <c:lblAlgn val="ctr"/>
        <c:lblOffset val="100"/>
        <c:noMultiLvlLbl val="0"/>
      </c:catAx>
      <c:valAx>
        <c:axId val="14670525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4670521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'FACTORES EXTERNOS'!$B$210:$B$214</c:f>
              <c:strCache>
                <c:ptCount val="5"/>
                <c:pt idx="0">
                  <c:v>Totalmente en desacuerdo</c:v>
                </c:pt>
                <c:pt idx="1">
                  <c:v>En desacuerdo</c:v>
                </c:pt>
                <c:pt idx="2">
                  <c:v>Ni de acuerdo, ni en desacuerdo</c:v>
                </c:pt>
                <c:pt idx="3">
                  <c:v>De acuerdo</c:v>
                </c:pt>
                <c:pt idx="4">
                  <c:v>Totalmente de acuerdo</c:v>
                </c:pt>
              </c:strCache>
            </c:strRef>
          </c:cat>
          <c:val>
            <c:numRef>
              <c:f>'FACTORES EXTERNOS'!$D$210:$D$214</c:f>
              <c:numCache>
                <c:formatCode>0%</c:formatCode>
                <c:ptCount val="5"/>
                <c:pt idx="0">
                  <c:v>0</c:v>
                </c:pt>
                <c:pt idx="1">
                  <c:v>0</c:v>
                </c:pt>
                <c:pt idx="2">
                  <c:v>0</c:v>
                </c:pt>
                <c:pt idx="3">
                  <c:v>0.43478260869565216</c:v>
                </c:pt>
                <c:pt idx="4">
                  <c:v>0.56521739130434778</c:v>
                </c:pt>
              </c:numCache>
            </c:numRef>
          </c:val>
          <c:extLst>
            <c:ext xmlns:c16="http://schemas.microsoft.com/office/drawing/2014/chart" uri="{C3380CC4-5D6E-409C-BE32-E72D297353CC}">
              <c16:uniqueId val="{00000000-F220-4E4C-A6B5-8342007E2C59}"/>
            </c:ext>
          </c:extLst>
        </c:ser>
        <c:dLbls>
          <c:showLegendKey val="0"/>
          <c:showVal val="1"/>
          <c:showCatName val="0"/>
          <c:showSerName val="0"/>
          <c:showPercent val="0"/>
          <c:showBubbleSize val="0"/>
        </c:dLbls>
        <c:gapWidth val="150"/>
        <c:shape val="box"/>
        <c:axId val="1541367407"/>
        <c:axId val="1541367823"/>
        <c:axId val="0"/>
      </c:bar3DChart>
      <c:catAx>
        <c:axId val="154136740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541367823"/>
        <c:crosses val="autoZero"/>
        <c:auto val="1"/>
        <c:lblAlgn val="ctr"/>
        <c:lblOffset val="100"/>
        <c:noMultiLvlLbl val="0"/>
      </c:catAx>
      <c:valAx>
        <c:axId val="15413678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5413674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'[TABULACIÓN ENCUESTA - gráficos de factores externos (1).xlsx]FACTORES EXTERNOS'!$B$235:$B$239</c:f>
              <c:strCache>
                <c:ptCount val="5"/>
                <c:pt idx="0">
                  <c:v>Totalmente en desacuerdo</c:v>
                </c:pt>
                <c:pt idx="1">
                  <c:v>En desacuerdo</c:v>
                </c:pt>
                <c:pt idx="2">
                  <c:v>Ni de acuerdo, ni en desacuerdo</c:v>
                </c:pt>
                <c:pt idx="3">
                  <c:v>De acuerdo</c:v>
                </c:pt>
                <c:pt idx="4">
                  <c:v>Totalmente de acuerdo</c:v>
                </c:pt>
              </c:strCache>
            </c:strRef>
          </c:cat>
          <c:val>
            <c:numRef>
              <c:f>'[TABULACIÓN ENCUESTA - gráficos de factores externos (1).xlsx]FACTORES EXTERNOS'!$D$235:$D$239</c:f>
              <c:numCache>
                <c:formatCode>0%</c:formatCode>
                <c:ptCount val="5"/>
                <c:pt idx="0">
                  <c:v>0</c:v>
                </c:pt>
                <c:pt idx="1">
                  <c:v>0</c:v>
                </c:pt>
                <c:pt idx="2">
                  <c:v>0</c:v>
                </c:pt>
                <c:pt idx="3">
                  <c:v>0.30434782608695654</c:v>
                </c:pt>
                <c:pt idx="4">
                  <c:v>0.69565217391304346</c:v>
                </c:pt>
              </c:numCache>
            </c:numRef>
          </c:val>
          <c:extLst>
            <c:ext xmlns:c16="http://schemas.microsoft.com/office/drawing/2014/chart" uri="{C3380CC4-5D6E-409C-BE32-E72D297353CC}">
              <c16:uniqueId val="{00000000-1E2B-4621-BDC9-0866CD2C2E9F}"/>
            </c:ext>
          </c:extLst>
        </c:ser>
        <c:dLbls>
          <c:showLegendKey val="0"/>
          <c:showVal val="1"/>
          <c:showCatName val="0"/>
          <c:showSerName val="0"/>
          <c:showPercent val="0"/>
          <c:showBubbleSize val="0"/>
        </c:dLbls>
        <c:gapWidth val="150"/>
        <c:shape val="box"/>
        <c:axId val="1380257631"/>
        <c:axId val="1380259295"/>
        <c:axId val="0"/>
      </c:bar3DChart>
      <c:catAx>
        <c:axId val="138025763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crossAx val="1380259295"/>
        <c:crosses val="autoZero"/>
        <c:auto val="1"/>
        <c:lblAlgn val="ctr"/>
        <c:lblOffset val="100"/>
        <c:noMultiLvlLbl val="0"/>
      </c:catAx>
      <c:valAx>
        <c:axId val="138025929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crossAx val="1380257631"/>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s-EC"/>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'[TABULACIÓN ENCUESTA - gráficos de factores externos (1).xlsx]FACTORES EXTERNOS'!$H$36:$H$40</c:f>
              <c:strCache>
                <c:ptCount val="5"/>
                <c:pt idx="0">
                  <c:v>Totalmente en desacuerdo</c:v>
                </c:pt>
                <c:pt idx="1">
                  <c:v>En desacuerdo</c:v>
                </c:pt>
                <c:pt idx="2">
                  <c:v>Ni de acuerdo, ni en desacuerdo</c:v>
                </c:pt>
                <c:pt idx="3">
                  <c:v>De acuerdo</c:v>
                </c:pt>
                <c:pt idx="4">
                  <c:v>Totalmente de acuerdo</c:v>
                </c:pt>
              </c:strCache>
            </c:strRef>
          </c:cat>
          <c:val>
            <c:numRef>
              <c:f>'[TABULACIÓN ENCUESTA - gráficos de factores externos (1).xlsx]FACTORES EXTERNOS'!$J$36:$J$40</c:f>
              <c:numCache>
                <c:formatCode>0%</c:formatCode>
                <c:ptCount val="5"/>
                <c:pt idx="0">
                  <c:v>0</c:v>
                </c:pt>
                <c:pt idx="1">
                  <c:v>0</c:v>
                </c:pt>
                <c:pt idx="2">
                  <c:v>0</c:v>
                </c:pt>
                <c:pt idx="3">
                  <c:v>4.3478260869565216E-2</c:v>
                </c:pt>
                <c:pt idx="4">
                  <c:v>0.95652173913043481</c:v>
                </c:pt>
              </c:numCache>
            </c:numRef>
          </c:val>
          <c:extLst>
            <c:ext xmlns:c16="http://schemas.microsoft.com/office/drawing/2014/chart" uri="{C3380CC4-5D6E-409C-BE32-E72D297353CC}">
              <c16:uniqueId val="{00000000-7270-49B0-A0F7-65F350292A53}"/>
            </c:ext>
          </c:extLst>
        </c:ser>
        <c:dLbls>
          <c:showLegendKey val="0"/>
          <c:showVal val="1"/>
          <c:showCatName val="0"/>
          <c:showSerName val="0"/>
          <c:showPercent val="0"/>
          <c:showBubbleSize val="0"/>
        </c:dLbls>
        <c:gapWidth val="150"/>
        <c:shape val="box"/>
        <c:axId val="1464476447"/>
        <c:axId val="1464476863"/>
        <c:axId val="0"/>
      </c:bar3DChart>
      <c:catAx>
        <c:axId val="146447644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crossAx val="1464476863"/>
        <c:crosses val="autoZero"/>
        <c:auto val="1"/>
        <c:lblAlgn val="ctr"/>
        <c:lblOffset val="100"/>
        <c:noMultiLvlLbl val="0"/>
      </c:catAx>
      <c:valAx>
        <c:axId val="146447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crossAx val="1464476447"/>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s-EC"/>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rgbClr val="00B05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'FACTORES EXTERNOS'!$H$59:$H$63</c:f>
              <c:strCache>
                <c:ptCount val="5"/>
                <c:pt idx="0">
                  <c:v>Totalmente en desacuerdo</c:v>
                </c:pt>
                <c:pt idx="1">
                  <c:v>En desacuerdo</c:v>
                </c:pt>
                <c:pt idx="2">
                  <c:v>Ni de acuerdo, ni en desacuerdo</c:v>
                </c:pt>
                <c:pt idx="3">
                  <c:v>De acuerdo</c:v>
                </c:pt>
                <c:pt idx="4">
                  <c:v>Totalmente de acuerdo</c:v>
                </c:pt>
              </c:strCache>
            </c:strRef>
          </c:cat>
          <c:val>
            <c:numRef>
              <c:f>'FACTORES EXTERNOS'!$J$59:$J$63</c:f>
              <c:numCache>
                <c:formatCode>0%</c:formatCode>
                <c:ptCount val="5"/>
                <c:pt idx="0">
                  <c:v>0.47826086956521741</c:v>
                </c:pt>
                <c:pt idx="1">
                  <c:v>0.13043478260869565</c:v>
                </c:pt>
                <c:pt idx="2">
                  <c:v>4.3478260869565216E-2</c:v>
                </c:pt>
                <c:pt idx="3">
                  <c:v>0.34782608695652173</c:v>
                </c:pt>
                <c:pt idx="4">
                  <c:v>0</c:v>
                </c:pt>
              </c:numCache>
            </c:numRef>
          </c:val>
          <c:extLst>
            <c:ext xmlns:c16="http://schemas.microsoft.com/office/drawing/2014/chart" uri="{C3380CC4-5D6E-409C-BE32-E72D297353CC}">
              <c16:uniqueId val="{00000000-3E1A-4EAE-9FB3-7C69ABC0D4C3}"/>
            </c:ext>
          </c:extLst>
        </c:ser>
        <c:dLbls>
          <c:showLegendKey val="0"/>
          <c:showVal val="1"/>
          <c:showCatName val="0"/>
          <c:showSerName val="0"/>
          <c:showPercent val="0"/>
          <c:showBubbleSize val="0"/>
        </c:dLbls>
        <c:gapWidth val="150"/>
        <c:shape val="box"/>
        <c:axId val="1380252639"/>
        <c:axId val="1541370319"/>
        <c:axId val="0"/>
      </c:bar3DChart>
      <c:catAx>
        <c:axId val="138025263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541370319"/>
        <c:crosses val="autoZero"/>
        <c:auto val="1"/>
        <c:lblAlgn val="ctr"/>
        <c:lblOffset val="100"/>
        <c:noMultiLvlLbl val="0"/>
      </c:catAx>
      <c:valAx>
        <c:axId val="15413703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38025263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rgbClr val="00B05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'FACTORES EXTERNOS'!$H$82:$H$86</c:f>
              <c:strCache>
                <c:ptCount val="5"/>
                <c:pt idx="0">
                  <c:v>Totalmente en desacuerdo</c:v>
                </c:pt>
                <c:pt idx="1">
                  <c:v>En desacuerdo</c:v>
                </c:pt>
                <c:pt idx="2">
                  <c:v>Ni de acuerdo, ni en desacuerdo</c:v>
                </c:pt>
                <c:pt idx="3">
                  <c:v>De acuerdo</c:v>
                </c:pt>
                <c:pt idx="4">
                  <c:v>Totalmente de acuerdo</c:v>
                </c:pt>
              </c:strCache>
            </c:strRef>
          </c:cat>
          <c:val>
            <c:numRef>
              <c:f>'FACTORES EXTERNOS'!$J$82:$J$86</c:f>
              <c:numCache>
                <c:formatCode>0%</c:formatCode>
                <c:ptCount val="5"/>
                <c:pt idx="0">
                  <c:v>0.21739130434782608</c:v>
                </c:pt>
                <c:pt idx="1">
                  <c:v>8.6956521739130432E-2</c:v>
                </c:pt>
                <c:pt idx="2">
                  <c:v>0.21739130434782608</c:v>
                </c:pt>
                <c:pt idx="3">
                  <c:v>0.39130434782608697</c:v>
                </c:pt>
                <c:pt idx="4">
                  <c:v>8.6956521739130432E-2</c:v>
                </c:pt>
              </c:numCache>
            </c:numRef>
          </c:val>
          <c:extLst>
            <c:ext xmlns:c16="http://schemas.microsoft.com/office/drawing/2014/chart" uri="{C3380CC4-5D6E-409C-BE32-E72D297353CC}">
              <c16:uniqueId val="{00000000-D738-428B-BF2B-23BB67CD2A5D}"/>
            </c:ext>
          </c:extLst>
        </c:ser>
        <c:dLbls>
          <c:showLegendKey val="0"/>
          <c:showVal val="1"/>
          <c:showCatName val="0"/>
          <c:showSerName val="0"/>
          <c:showPercent val="0"/>
          <c:showBubbleSize val="0"/>
        </c:dLbls>
        <c:gapWidth val="150"/>
        <c:shape val="box"/>
        <c:axId val="1469759679"/>
        <c:axId val="1469763423"/>
        <c:axId val="0"/>
      </c:bar3DChart>
      <c:catAx>
        <c:axId val="146975967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469763423"/>
        <c:crosses val="autoZero"/>
        <c:auto val="1"/>
        <c:lblAlgn val="ctr"/>
        <c:lblOffset val="100"/>
        <c:noMultiLvlLbl val="0"/>
      </c:catAx>
      <c:valAx>
        <c:axId val="14697634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46975967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[Figuras.xlsx]Hoja1!$C$49</c:f>
              <c:strCache>
                <c:ptCount val="1"/>
                <c:pt idx="0">
                  <c:v>Petroleras</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[Figuras.xlsx]Hoja1!$B$50:$B$55</c:f>
              <c:numCache>
                <c:formatCode>General</c:formatCode>
                <c:ptCount val="6"/>
                <c:pt idx="0">
                  <c:v>2013</c:v>
                </c:pt>
                <c:pt idx="1">
                  <c:v>2014</c:v>
                </c:pt>
                <c:pt idx="2">
                  <c:v>2015</c:v>
                </c:pt>
                <c:pt idx="3">
                  <c:v>2016</c:v>
                </c:pt>
                <c:pt idx="4">
                  <c:v>2017</c:v>
                </c:pt>
                <c:pt idx="5">
                  <c:v>2018</c:v>
                </c:pt>
              </c:numCache>
            </c:numRef>
          </c:cat>
          <c:val>
            <c:numRef>
              <c:f>[Figuras.xlsx]Hoja1!$C$50:$C$55</c:f>
              <c:numCache>
                <c:formatCode>#,##0</c:formatCode>
                <c:ptCount val="6"/>
                <c:pt idx="0">
                  <c:v>14107</c:v>
                </c:pt>
                <c:pt idx="1">
                  <c:v>13276</c:v>
                </c:pt>
                <c:pt idx="2">
                  <c:v>6660</c:v>
                </c:pt>
                <c:pt idx="3">
                  <c:v>5459</c:v>
                </c:pt>
                <c:pt idx="4">
                  <c:v>6914</c:v>
                </c:pt>
                <c:pt idx="5">
                  <c:v>8802</c:v>
                </c:pt>
              </c:numCache>
            </c:numRef>
          </c:val>
          <c:extLst>
            <c:ext xmlns:c16="http://schemas.microsoft.com/office/drawing/2014/chart" uri="{C3380CC4-5D6E-409C-BE32-E72D297353CC}">
              <c16:uniqueId val="{00000000-F882-46F7-A966-F954EF9CF4A2}"/>
            </c:ext>
          </c:extLst>
        </c:ser>
        <c:ser>
          <c:idx val="1"/>
          <c:order val="1"/>
          <c:tx>
            <c:strRef>
              <c:f>[Figuras.xlsx]Hoja1!$D$49</c:f>
              <c:strCache>
                <c:ptCount val="1"/>
                <c:pt idx="0">
                  <c:v>Agroalimentarias</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rgbClr val="FF0000"/>
                </a:solidFill>
                <a:prstDash val="sysDot"/>
              </a:ln>
              <a:effectLst/>
            </c:spPr>
            <c:trendlineType val="linear"/>
            <c:dispRSqr val="0"/>
            <c:dispEq val="0"/>
          </c:trendline>
          <c:cat>
            <c:numRef>
              <c:f>[Figuras.xlsx]Hoja1!$B$50:$B$55</c:f>
              <c:numCache>
                <c:formatCode>General</c:formatCode>
                <c:ptCount val="6"/>
                <c:pt idx="0">
                  <c:v>2013</c:v>
                </c:pt>
                <c:pt idx="1">
                  <c:v>2014</c:v>
                </c:pt>
                <c:pt idx="2">
                  <c:v>2015</c:v>
                </c:pt>
                <c:pt idx="3">
                  <c:v>2016</c:v>
                </c:pt>
                <c:pt idx="4">
                  <c:v>2017</c:v>
                </c:pt>
                <c:pt idx="5">
                  <c:v>2018</c:v>
                </c:pt>
              </c:numCache>
            </c:numRef>
          </c:cat>
          <c:val>
            <c:numRef>
              <c:f>[Figuras.xlsx]Hoja1!$D$50:$D$55</c:f>
              <c:numCache>
                <c:formatCode>#,##0</c:formatCode>
                <c:ptCount val="6"/>
                <c:pt idx="0">
                  <c:v>8288</c:v>
                </c:pt>
                <c:pt idx="1">
                  <c:v>9473</c:v>
                </c:pt>
                <c:pt idx="2">
                  <c:v>9122</c:v>
                </c:pt>
                <c:pt idx="3">
                  <c:v>9313</c:v>
                </c:pt>
                <c:pt idx="4">
                  <c:v>10237</c:v>
                </c:pt>
                <c:pt idx="5">
                  <c:v>10595</c:v>
                </c:pt>
              </c:numCache>
            </c:numRef>
          </c:val>
          <c:extLst>
            <c:ext xmlns:c16="http://schemas.microsoft.com/office/drawing/2014/chart" uri="{C3380CC4-5D6E-409C-BE32-E72D297353CC}">
              <c16:uniqueId val="{00000002-F882-46F7-A966-F954EF9CF4A2}"/>
            </c:ext>
          </c:extLst>
        </c:ser>
        <c:dLbls>
          <c:dLblPos val="outEnd"/>
          <c:showLegendKey val="0"/>
          <c:showVal val="1"/>
          <c:showCatName val="0"/>
          <c:showSerName val="0"/>
          <c:showPercent val="0"/>
          <c:showBubbleSize val="0"/>
        </c:dLbls>
        <c:gapWidth val="219"/>
        <c:overlap val="-27"/>
        <c:axId val="834065408"/>
        <c:axId val="710910528"/>
      </c:barChart>
      <c:catAx>
        <c:axId val="83406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710910528"/>
        <c:crosses val="autoZero"/>
        <c:auto val="1"/>
        <c:lblAlgn val="ctr"/>
        <c:lblOffset val="100"/>
        <c:noMultiLvlLbl val="0"/>
      </c:catAx>
      <c:valAx>
        <c:axId val="710910528"/>
        <c:scaling>
          <c:orientation val="minMax"/>
        </c:scaling>
        <c:delete val="1"/>
        <c:axPos val="l"/>
        <c:numFmt formatCode="#,##0" sourceLinked="1"/>
        <c:majorTickMark val="none"/>
        <c:minorTickMark val="none"/>
        <c:tickLblPos val="nextTo"/>
        <c:crossAx val="834065408"/>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rgbClr val="00B05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'FACTORES EXTERNOS'!$H$107:$H$111</c:f>
              <c:strCache>
                <c:ptCount val="5"/>
                <c:pt idx="0">
                  <c:v>Totalmente en desacuerdo</c:v>
                </c:pt>
                <c:pt idx="1">
                  <c:v>En desacuerdo</c:v>
                </c:pt>
                <c:pt idx="2">
                  <c:v>Ni de acuerdo, ni en desacuerdo</c:v>
                </c:pt>
                <c:pt idx="3">
                  <c:v>De acuerdo</c:v>
                </c:pt>
                <c:pt idx="4">
                  <c:v>Totalmente de acuerdo</c:v>
                </c:pt>
              </c:strCache>
            </c:strRef>
          </c:cat>
          <c:val>
            <c:numRef>
              <c:f>'FACTORES EXTERNOS'!$J$107:$J$111</c:f>
              <c:numCache>
                <c:formatCode>0%</c:formatCode>
                <c:ptCount val="5"/>
                <c:pt idx="0">
                  <c:v>0.17391304347826086</c:v>
                </c:pt>
                <c:pt idx="1">
                  <c:v>0.17391304347826086</c:v>
                </c:pt>
                <c:pt idx="2">
                  <c:v>8.6956521739130432E-2</c:v>
                </c:pt>
                <c:pt idx="3">
                  <c:v>0.47826086956521741</c:v>
                </c:pt>
                <c:pt idx="4">
                  <c:v>8.6956521739130432E-2</c:v>
                </c:pt>
              </c:numCache>
            </c:numRef>
          </c:val>
          <c:extLst>
            <c:ext xmlns:c16="http://schemas.microsoft.com/office/drawing/2014/chart" uri="{C3380CC4-5D6E-409C-BE32-E72D297353CC}">
              <c16:uniqueId val="{00000000-B887-4622-88D8-39E19A38A35A}"/>
            </c:ext>
          </c:extLst>
        </c:ser>
        <c:dLbls>
          <c:showLegendKey val="0"/>
          <c:showVal val="1"/>
          <c:showCatName val="0"/>
          <c:showSerName val="0"/>
          <c:showPercent val="0"/>
          <c:showBubbleSize val="0"/>
        </c:dLbls>
        <c:gapWidth val="150"/>
        <c:shape val="box"/>
        <c:axId val="1338142607"/>
        <c:axId val="1338147183"/>
        <c:axId val="0"/>
      </c:bar3DChart>
      <c:catAx>
        <c:axId val="133814260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338147183"/>
        <c:crosses val="autoZero"/>
        <c:auto val="1"/>
        <c:lblAlgn val="ctr"/>
        <c:lblOffset val="100"/>
        <c:noMultiLvlLbl val="0"/>
      </c:catAx>
      <c:valAx>
        <c:axId val="133814718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3381426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rgbClr val="00B05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'FACTORES EXTERNOS'!$H$132:$H$136</c:f>
              <c:strCache>
                <c:ptCount val="5"/>
                <c:pt idx="0">
                  <c:v>Totalmente en desacuerdo</c:v>
                </c:pt>
                <c:pt idx="1">
                  <c:v>En desacuerdo</c:v>
                </c:pt>
                <c:pt idx="2">
                  <c:v>Ni de acuerdo, ni en desacuerdo</c:v>
                </c:pt>
                <c:pt idx="3">
                  <c:v>De acuerdo</c:v>
                </c:pt>
                <c:pt idx="4">
                  <c:v>Totalmente de acuerdo</c:v>
                </c:pt>
              </c:strCache>
            </c:strRef>
          </c:cat>
          <c:val>
            <c:numRef>
              <c:f>'FACTORES EXTERNOS'!$J$132:$J$136</c:f>
              <c:numCache>
                <c:formatCode>0%</c:formatCode>
                <c:ptCount val="5"/>
                <c:pt idx="0">
                  <c:v>4.3478260869565216E-2</c:v>
                </c:pt>
                <c:pt idx="1">
                  <c:v>0.13043478260869565</c:v>
                </c:pt>
                <c:pt idx="2">
                  <c:v>0.13043478260869565</c:v>
                </c:pt>
                <c:pt idx="3">
                  <c:v>0.52173913043478259</c:v>
                </c:pt>
                <c:pt idx="4">
                  <c:v>0.17391304347826086</c:v>
                </c:pt>
              </c:numCache>
            </c:numRef>
          </c:val>
          <c:extLst>
            <c:ext xmlns:c16="http://schemas.microsoft.com/office/drawing/2014/chart" uri="{C3380CC4-5D6E-409C-BE32-E72D297353CC}">
              <c16:uniqueId val="{00000000-717A-49DB-839D-6DC2A98C71F5}"/>
            </c:ext>
          </c:extLst>
        </c:ser>
        <c:dLbls>
          <c:showLegendKey val="0"/>
          <c:showVal val="1"/>
          <c:showCatName val="0"/>
          <c:showSerName val="0"/>
          <c:showPercent val="0"/>
          <c:showBubbleSize val="0"/>
        </c:dLbls>
        <c:gapWidth val="150"/>
        <c:shape val="box"/>
        <c:axId val="1541371567"/>
        <c:axId val="1541373231"/>
        <c:axId val="0"/>
      </c:bar3DChart>
      <c:catAx>
        <c:axId val="154137156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541373231"/>
        <c:crosses val="autoZero"/>
        <c:auto val="1"/>
        <c:lblAlgn val="ctr"/>
        <c:lblOffset val="100"/>
        <c:noMultiLvlLbl val="0"/>
      </c:catAx>
      <c:valAx>
        <c:axId val="15413732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5413715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4">
                <a:lumMod val="60000"/>
                <a:lumOff val="4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'FACTORES EXTERNOS'!$H$158:$H$162</c:f>
              <c:strCache>
                <c:ptCount val="5"/>
                <c:pt idx="0">
                  <c:v>Totalmente en desacuerdo</c:v>
                </c:pt>
                <c:pt idx="1">
                  <c:v>En desacuerdo</c:v>
                </c:pt>
                <c:pt idx="2">
                  <c:v>Ni de acuerdo, ni en desacuerdo</c:v>
                </c:pt>
                <c:pt idx="3">
                  <c:v>De acuerdo</c:v>
                </c:pt>
                <c:pt idx="4">
                  <c:v>Totalmente de acuerdo</c:v>
                </c:pt>
              </c:strCache>
            </c:strRef>
          </c:cat>
          <c:val>
            <c:numRef>
              <c:f>'FACTORES EXTERNOS'!$J$158:$J$162</c:f>
              <c:numCache>
                <c:formatCode>0%</c:formatCode>
                <c:ptCount val="5"/>
                <c:pt idx="0">
                  <c:v>0.2608695652173913</c:v>
                </c:pt>
                <c:pt idx="1">
                  <c:v>0.30434782608695654</c:v>
                </c:pt>
                <c:pt idx="2">
                  <c:v>4.3478260869565216E-2</c:v>
                </c:pt>
                <c:pt idx="3">
                  <c:v>0.17391304347826086</c:v>
                </c:pt>
                <c:pt idx="4">
                  <c:v>0.21739130434782608</c:v>
                </c:pt>
              </c:numCache>
            </c:numRef>
          </c:val>
          <c:extLst>
            <c:ext xmlns:c16="http://schemas.microsoft.com/office/drawing/2014/chart" uri="{C3380CC4-5D6E-409C-BE32-E72D297353CC}">
              <c16:uniqueId val="{00000000-B5C6-495C-A85D-E14F9057C395}"/>
            </c:ext>
          </c:extLst>
        </c:ser>
        <c:dLbls>
          <c:showLegendKey val="0"/>
          <c:showVal val="1"/>
          <c:showCatName val="0"/>
          <c:showSerName val="0"/>
          <c:showPercent val="0"/>
          <c:showBubbleSize val="0"/>
        </c:dLbls>
        <c:gapWidth val="150"/>
        <c:shape val="box"/>
        <c:axId val="1380256799"/>
        <c:axId val="1380257215"/>
        <c:axId val="0"/>
      </c:bar3DChart>
      <c:catAx>
        <c:axId val="138025679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380257215"/>
        <c:crosses val="autoZero"/>
        <c:auto val="1"/>
        <c:lblAlgn val="ctr"/>
        <c:lblOffset val="100"/>
        <c:noMultiLvlLbl val="0"/>
      </c:catAx>
      <c:valAx>
        <c:axId val="13802572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38025679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4">
                <a:lumMod val="60000"/>
                <a:lumOff val="4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'FACTORES EXTERNOS'!$H$184:$H$188</c:f>
              <c:strCache>
                <c:ptCount val="5"/>
                <c:pt idx="0">
                  <c:v>Totalmente en desacuerdo</c:v>
                </c:pt>
                <c:pt idx="1">
                  <c:v>En desacuerdo</c:v>
                </c:pt>
                <c:pt idx="2">
                  <c:v>Ni de acuerdo, ni en desacuerdo</c:v>
                </c:pt>
                <c:pt idx="3">
                  <c:v>De acuerdo</c:v>
                </c:pt>
                <c:pt idx="4">
                  <c:v>Totalmente de acuerdo</c:v>
                </c:pt>
              </c:strCache>
            </c:strRef>
          </c:cat>
          <c:val>
            <c:numRef>
              <c:f>'FACTORES EXTERNOS'!$J$184:$J$188</c:f>
              <c:numCache>
                <c:formatCode>0%</c:formatCode>
                <c:ptCount val="5"/>
                <c:pt idx="0">
                  <c:v>4.3478260869565216E-2</c:v>
                </c:pt>
                <c:pt idx="1">
                  <c:v>0.13043478260869565</c:v>
                </c:pt>
                <c:pt idx="2">
                  <c:v>0.21739130434782608</c:v>
                </c:pt>
                <c:pt idx="3">
                  <c:v>0.39130434782608697</c:v>
                </c:pt>
                <c:pt idx="4">
                  <c:v>0.21739130434782608</c:v>
                </c:pt>
              </c:numCache>
            </c:numRef>
          </c:val>
          <c:extLst>
            <c:ext xmlns:c16="http://schemas.microsoft.com/office/drawing/2014/chart" uri="{C3380CC4-5D6E-409C-BE32-E72D297353CC}">
              <c16:uniqueId val="{00000000-D423-4F01-87EB-B81B02D02CCE}"/>
            </c:ext>
          </c:extLst>
        </c:ser>
        <c:dLbls>
          <c:showLegendKey val="0"/>
          <c:showVal val="0"/>
          <c:showCatName val="0"/>
          <c:showSerName val="0"/>
          <c:showPercent val="0"/>
          <c:showBubbleSize val="0"/>
        </c:dLbls>
        <c:gapWidth val="150"/>
        <c:shape val="box"/>
        <c:axId val="1469765503"/>
        <c:axId val="1469766751"/>
        <c:axId val="0"/>
      </c:bar3DChart>
      <c:catAx>
        <c:axId val="146976550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469766751"/>
        <c:crosses val="autoZero"/>
        <c:auto val="1"/>
        <c:lblAlgn val="ctr"/>
        <c:lblOffset val="100"/>
        <c:noMultiLvlLbl val="0"/>
      </c:catAx>
      <c:valAx>
        <c:axId val="146976675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4697655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4">
                <a:lumMod val="60000"/>
                <a:lumOff val="4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'FACTORES EXTERNOS'!$H$235:$H$239</c:f>
              <c:strCache>
                <c:ptCount val="5"/>
                <c:pt idx="0">
                  <c:v>Totalmente en desacuerdo</c:v>
                </c:pt>
                <c:pt idx="1">
                  <c:v>En desacuerdo</c:v>
                </c:pt>
                <c:pt idx="2">
                  <c:v>Ni de acuerdo, ni en desacuerdo</c:v>
                </c:pt>
                <c:pt idx="3">
                  <c:v>De acuerdo</c:v>
                </c:pt>
                <c:pt idx="4">
                  <c:v>Totalmente de acuerdo</c:v>
                </c:pt>
              </c:strCache>
            </c:strRef>
          </c:cat>
          <c:val>
            <c:numRef>
              <c:f>'FACTORES EXTERNOS'!$J$235:$J$239</c:f>
              <c:numCache>
                <c:formatCode>0%</c:formatCode>
                <c:ptCount val="5"/>
                <c:pt idx="0">
                  <c:v>0</c:v>
                </c:pt>
                <c:pt idx="1">
                  <c:v>0</c:v>
                </c:pt>
                <c:pt idx="2">
                  <c:v>8.6956521739130432E-2</c:v>
                </c:pt>
                <c:pt idx="3">
                  <c:v>0.2608695652173913</c:v>
                </c:pt>
                <c:pt idx="4">
                  <c:v>0.65217391304347827</c:v>
                </c:pt>
              </c:numCache>
            </c:numRef>
          </c:val>
          <c:extLst>
            <c:ext xmlns:c16="http://schemas.microsoft.com/office/drawing/2014/chart" uri="{C3380CC4-5D6E-409C-BE32-E72D297353CC}">
              <c16:uniqueId val="{00000000-5271-4A88-B8A6-5B4702265B9B}"/>
            </c:ext>
          </c:extLst>
        </c:ser>
        <c:dLbls>
          <c:showLegendKey val="0"/>
          <c:showVal val="1"/>
          <c:showCatName val="0"/>
          <c:showSerName val="0"/>
          <c:showPercent val="0"/>
          <c:showBubbleSize val="0"/>
        </c:dLbls>
        <c:gapWidth val="150"/>
        <c:shape val="box"/>
        <c:axId val="1651574303"/>
        <c:axId val="1651575135"/>
        <c:axId val="0"/>
      </c:bar3DChart>
      <c:catAx>
        <c:axId val="165157430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651575135"/>
        <c:crosses val="autoZero"/>
        <c:auto val="1"/>
        <c:lblAlgn val="ctr"/>
        <c:lblOffset val="100"/>
        <c:noMultiLvlLbl val="0"/>
      </c:catAx>
      <c:valAx>
        <c:axId val="16515751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6515743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4">
                <a:lumMod val="60000"/>
                <a:lumOff val="4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'FACTORES EXTERNOS'!$H$210:$H$214</c:f>
              <c:strCache>
                <c:ptCount val="5"/>
                <c:pt idx="0">
                  <c:v>Totalmente en desacuerdo</c:v>
                </c:pt>
                <c:pt idx="1">
                  <c:v>En desacuerdo</c:v>
                </c:pt>
                <c:pt idx="2">
                  <c:v>Ni de acuerdo, ni en desacuerdo</c:v>
                </c:pt>
                <c:pt idx="3">
                  <c:v>De acuerdo</c:v>
                </c:pt>
                <c:pt idx="4">
                  <c:v>Totalmente de acuerdo</c:v>
                </c:pt>
              </c:strCache>
            </c:strRef>
          </c:cat>
          <c:val>
            <c:numRef>
              <c:f>'FACTORES EXTERNOS'!$J$210:$J$214</c:f>
              <c:numCache>
                <c:formatCode>0%</c:formatCode>
                <c:ptCount val="5"/>
                <c:pt idx="0">
                  <c:v>4.3478260869565216E-2</c:v>
                </c:pt>
                <c:pt idx="1">
                  <c:v>0.13043478260869565</c:v>
                </c:pt>
                <c:pt idx="2">
                  <c:v>8.6956521739130432E-2</c:v>
                </c:pt>
                <c:pt idx="3">
                  <c:v>0.56521739130434778</c:v>
                </c:pt>
                <c:pt idx="4">
                  <c:v>0.17391304347826086</c:v>
                </c:pt>
              </c:numCache>
            </c:numRef>
          </c:val>
          <c:extLst>
            <c:ext xmlns:c16="http://schemas.microsoft.com/office/drawing/2014/chart" uri="{C3380CC4-5D6E-409C-BE32-E72D297353CC}">
              <c16:uniqueId val="{00000000-5113-47EF-BF1C-88EFCFF8F9C4}"/>
            </c:ext>
          </c:extLst>
        </c:ser>
        <c:dLbls>
          <c:showLegendKey val="0"/>
          <c:showVal val="1"/>
          <c:showCatName val="0"/>
          <c:showSerName val="0"/>
          <c:showPercent val="0"/>
          <c:showBubbleSize val="0"/>
        </c:dLbls>
        <c:gapWidth val="150"/>
        <c:shape val="box"/>
        <c:axId val="1651572223"/>
        <c:axId val="1651560575"/>
        <c:axId val="0"/>
      </c:bar3DChart>
      <c:catAx>
        <c:axId val="165157222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651560575"/>
        <c:crosses val="autoZero"/>
        <c:auto val="1"/>
        <c:lblAlgn val="ctr"/>
        <c:lblOffset val="100"/>
        <c:noMultiLvlLbl val="0"/>
      </c:catAx>
      <c:valAx>
        <c:axId val="16515605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65157222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[Figuras.xlsx]Hoja1!$B$69</c:f>
              <c:strCache>
                <c:ptCount val="1"/>
                <c:pt idx="0">
                  <c:v>T4 2019</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[Figuras.xlsx]Hoja1!$C$68:$F$68</c:f>
              <c:strCache>
                <c:ptCount val="4"/>
                <c:pt idx="0">
                  <c:v>Total mercancías</c:v>
                </c:pt>
                <c:pt idx="1">
                  <c:v>Productos agropecuarios</c:v>
                </c:pt>
                <c:pt idx="2">
                  <c:v>Combustibles y prodcutos de la minería</c:v>
                </c:pt>
                <c:pt idx="3">
                  <c:v>Manufacturas</c:v>
                </c:pt>
              </c:strCache>
            </c:strRef>
          </c:cat>
          <c:val>
            <c:numRef>
              <c:f>[Figuras.xlsx]Hoja1!$C$69:$F$69</c:f>
              <c:numCache>
                <c:formatCode>0%</c:formatCode>
                <c:ptCount val="4"/>
                <c:pt idx="0">
                  <c:v>-0.03</c:v>
                </c:pt>
                <c:pt idx="1">
                  <c:v>0.01</c:v>
                </c:pt>
                <c:pt idx="2">
                  <c:v>-0.08</c:v>
                </c:pt>
                <c:pt idx="3">
                  <c:v>-0.01</c:v>
                </c:pt>
              </c:numCache>
            </c:numRef>
          </c:val>
          <c:extLst>
            <c:ext xmlns:c16="http://schemas.microsoft.com/office/drawing/2014/chart" uri="{C3380CC4-5D6E-409C-BE32-E72D297353CC}">
              <c16:uniqueId val="{00000000-D9DD-4680-8C7F-51674E8B2631}"/>
            </c:ext>
          </c:extLst>
        </c:ser>
        <c:ser>
          <c:idx val="1"/>
          <c:order val="1"/>
          <c:tx>
            <c:strRef>
              <c:f>[Figuras.xlsx]Hoja1!$B$70</c:f>
              <c:strCache>
                <c:ptCount val="1"/>
                <c:pt idx="0">
                  <c:v>T1 2020</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[Figuras.xlsx]Hoja1!$C$68:$F$68</c:f>
              <c:strCache>
                <c:ptCount val="4"/>
                <c:pt idx="0">
                  <c:v>Total mercancías</c:v>
                </c:pt>
                <c:pt idx="1">
                  <c:v>Productos agropecuarios</c:v>
                </c:pt>
                <c:pt idx="2">
                  <c:v>Combustibles y prodcutos de la minería</c:v>
                </c:pt>
                <c:pt idx="3">
                  <c:v>Manufacturas</c:v>
                </c:pt>
              </c:strCache>
            </c:strRef>
          </c:cat>
          <c:val>
            <c:numRef>
              <c:f>[Figuras.xlsx]Hoja1!$C$70:$F$70</c:f>
              <c:numCache>
                <c:formatCode>0%</c:formatCode>
                <c:ptCount val="4"/>
                <c:pt idx="0">
                  <c:v>-0.06</c:v>
                </c:pt>
                <c:pt idx="1">
                  <c:v>0</c:v>
                </c:pt>
                <c:pt idx="2">
                  <c:v>-0.06</c:v>
                </c:pt>
                <c:pt idx="3">
                  <c:v>-0.06</c:v>
                </c:pt>
              </c:numCache>
            </c:numRef>
          </c:val>
          <c:extLst>
            <c:ext xmlns:c16="http://schemas.microsoft.com/office/drawing/2014/chart" uri="{C3380CC4-5D6E-409C-BE32-E72D297353CC}">
              <c16:uniqueId val="{00000001-D9DD-4680-8C7F-51674E8B2631}"/>
            </c:ext>
          </c:extLst>
        </c:ser>
        <c:ser>
          <c:idx val="2"/>
          <c:order val="2"/>
          <c:tx>
            <c:strRef>
              <c:f>[Figuras.xlsx]Hoja1!$B$71</c:f>
              <c:strCache>
                <c:ptCount val="1"/>
                <c:pt idx="0">
                  <c:v>T2 2020</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[Figuras.xlsx]Hoja1!$C$68:$F$68</c:f>
              <c:strCache>
                <c:ptCount val="4"/>
                <c:pt idx="0">
                  <c:v>Total mercancías</c:v>
                </c:pt>
                <c:pt idx="1">
                  <c:v>Productos agropecuarios</c:v>
                </c:pt>
                <c:pt idx="2">
                  <c:v>Combustibles y prodcutos de la minería</c:v>
                </c:pt>
                <c:pt idx="3">
                  <c:v>Manufacturas</c:v>
                </c:pt>
              </c:strCache>
            </c:strRef>
          </c:cat>
          <c:val>
            <c:numRef>
              <c:f>[Figuras.xlsx]Hoja1!$C$71:$F$71</c:f>
              <c:numCache>
                <c:formatCode>0%</c:formatCode>
                <c:ptCount val="4"/>
                <c:pt idx="0">
                  <c:v>-0.21</c:v>
                </c:pt>
                <c:pt idx="1">
                  <c:v>-0.05</c:v>
                </c:pt>
                <c:pt idx="2">
                  <c:v>-0.38</c:v>
                </c:pt>
                <c:pt idx="3">
                  <c:v>-0.19</c:v>
                </c:pt>
              </c:numCache>
            </c:numRef>
          </c:val>
          <c:extLst>
            <c:ext xmlns:c16="http://schemas.microsoft.com/office/drawing/2014/chart" uri="{C3380CC4-5D6E-409C-BE32-E72D297353CC}">
              <c16:uniqueId val="{00000002-D9DD-4680-8C7F-51674E8B2631}"/>
            </c:ext>
          </c:extLst>
        </c:ser>
        <c:dLbls>
          <c:dLblPos val="outEnd"/>
          <c:showLegendKey val="0"/>
          <c:showVal val="1"/>
          <c:showCatName val="0"/>
          <c:showSerName val="0"/>
          <c:showPercent val="0"/>
          <c:showBubbleSize val="0"/>
        </c:dLbls>
        <c:gapWidth val="150"/>
        <c:axId val="827740672"/>
        <c:axId val="710912256"/>
      </c:barChart>
      <c:catAx>
        <c:axId val="827740672"/>
        <c:scaling>
          <c:orientation val="minMax"/>
        </c:scaling>
        <c:delete val="0"/>
        <c:axPos val="b"/>
        <c:numFmt formatCode="General" sourceLinked="1"/>
        <c:majorTickMark val="out"/>
        <c:minorTickMark val="none"/>
        <c:tickLblPos val="low"/>
        <c:crossAx val="710912256"/>
        <c:crosses val="autoZero"/>
        <c:auto val="1"/>
        <c:lblAlgn val="ctr"/>
        <c:lblOffset val="100"/>
        <c:noMultiLvlLbl val="0"/>
      </c:catAx>
      <c:valAx>
        <c:axId val="710912256"/>
        <c:scaling>
          <c:orientation val="minMax"/>
          <c:max val="0.1"/>
          <c:min val="-0.5"/>
        </c:scaling>
        <c:delete val="0"/>
        <c:axPos val="l"/>
        <c:majorGridlines/>
        <c:numFmt formatCode="0%" sourceLinked="1"/>
        <c:majorTickMark val="out"/>
        <c:minorTickMark val="none"/>
        <c:tickLblPos val="nextTo"/>
        <c:crossAx val="827740672"/>
        <c:crosses val="autoZero"/>
        <c:crossBetween val="between"/>
      </c:valAx>
    </c:plotArea>
    <c:legend>
      <c:legendPos val="t"/>
      <c:overlay val="0"/>
    </c:legend>
    <c:plotVisOnly val="1"/>
    <c:dispBlanksAs val="gap"/>
    <c:showDLblsOverMax val="0"/>
  </c:chart>
  <c:spPr>
    <a:solidFill>
      <a:schemeClr val="lt1"/>
    </a:solidFill>
    <a:ln w="12700" cap="flat" cmpd="sng" algn="ctr">
      <a:solidFill>
        <a:schemeClr val="bg1">
          <a:lumMod val="50000"/>
        </a:schemeClr>
      </a:solidFill>
      <a:prstDash val="solid"/>
      <a:miter lim="800000"/>
    </a:ln>
    <a:effectLst/>
  </c:spPr>
  <c:txPr>
    <a:bodyPr/>
    <a:lstStyle/>
    <a:p>
      <a:pPr>
        <a:defRPr>
          <a:solidFill>
            <a:schemeClr val="dk1"/>
          </a:solidFill>
          <a:latin typeface="+mn-lt"/>
          <a:ea typeface="+mn-ea"/>
          <a:cs typeface="+mn-cs"/>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72265862131135"/>
          <c:y val="8.7237580533602324E-2"/>
          <c:w val="0.55608267402349698"/>
          <c:h val="0.852367171404673"/>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721-4D5C-B93D-EC6C635741BB}"/>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721-4D5C-B93D-EC6C635741BB}"/>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721-4D5C-B93D-EC6C635741BB}"/>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'inf general'!$F$28:$F$30</c:f>
              <c:strCache>
                <c:ptCount val="3"/>
                <c:pt idx="0">
                  <c:v>Norte</c:v>
                </c:pt>
                <c:pt idx="1">
                  <c:v>Sur</c:v>
                </c:pt>
                <c:pt idx="2">
                  <c:v>Valle</c:v>
                </c:pt>
              </c:strCache>
            </c:strRef>
          </c:cat>
          <c:val>
            <c:numRef>
              <c:f>'inf general'!$G$28:$G$30</c:f>
              <c:numCache>
                <c:formatCode>0%</c:formatCode>
                <c:ptCount val="3"/>
                <c:pt idx="0">
                  <c:v>0.69565217391304346</c:v>
                </c:pt>
                <c:pt idx="1">
                  <c:v>0.13043478260869565</c:v>
                </c:pt>
                <c:pt idx="2">
                  <c:v>0.17391304347826086</c:v>
                </c:pt>
              </c:numCache>
            </c:numRef>
          </c:val>
          <c:extLst>
            <c:ext xmlns:c16="http://schemas.microsoft.com/office/drawing/2014/chart" uri="{C3380CC4-5D6E-409C-BE32-E72D297353CC}">
              <c16:uniqueId val="{00000006-6721-4D5C-B93D-EC6C635741BB}"/>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7478718285214354"/>
          <c:y val="0.2022561242344707"/>
          <c:w val="0.1502128171478565"/>
          <c:h val="0.2436358996792067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tx1"/>
      </a:solidFill>
      <a:round/>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invertIfNegative val="0"/>
          <c:dPt>
            <c:idx val="0"/>
            <c:invertIfNegative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222-4303-ABF1-4C5F765E025F}"/>
              </c:ext>
            </c:extLst>
          </c:dPt>
          <c:dPt>
            <c:idx val="1"/>
            <c:invertIfNegative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222-4303-ABF1-4C5F765E025F}"/>
              </c:ext>
            </c:extLst>
          </c:dPt>
          <c:dPt>
            <c:idx val="2"/>
            <c:invertIfNegative val="0"/>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222-4303-ABF1-4C5F765E025F}"/>
              </c:ext>
            </c:extLst>
          </c:dPt>
          <c:dPt>
            <c:idx val="3"/>
            <c:invertIfNegative val="0"/>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9222-4303-ABF1-4C5F765E025F}"/>
              </c:ext>
            </c:extLst>
          </c:dPt>
          <c:dPt>
            <c:idx val="4"/>
            <c:invertIfNegative val="0"/>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9222-4303-ABF1-4C5F765E025F}"/>
              </c:ext>
            </c:extLst>
          </c:dPt>
          <c:dPt>
            <c:idx val="5"/>
            <c:invertIfNegative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9222-4303-ABF1-4C5F765E025F}"/>
              </c:ext>
            </c:extLst>
          </c:dPt>
          <c:dPt>
            <c:idx val="6"/>
            <c:invertIfNegative val="0"/>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9222-4303-ABF1-4C5F765E025F}"/>
              </c:ext>
            </c:extLst>
          </c:dPt>
          <c:dLbls>
            <c:dLbl>
              <c:idx val="0"/>
              <c:layout>
                <c:manualLayout>
                  <c:x val="1.9664534120734909E-4"/>
                  <c:y val="-9.155116877677298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222-4303-ABF1-4C5F765E025F}"/>
                </c:ext>
              </c:extLst>
            </c:dLbl>
            <c:dLbl>
              <c:idx val="1"/>
              <c:layout>
                <c:manualLayout>
                  <c:x val="-3.4858923884514435E-4"/>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222-4303-ABF1-4C5F765E025F}"/>
                </c:ext>
              </c:extLst>
            </c:dLbl>
            <c:dLbl>
              <c:idx val="2"/>
              <c:layout>
                <c:manualLayout>
                  <c:x val="1.4968832020997375E-5"/>
                  <c:y val="-9.155116877677298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222-4303-ABF1-4C5F765E025F}"/>
                </c:ext>
              </c:extLst>
            </c:dLbl>
            <c:dLbl>
              <c:idx val="3"/>
              <c:layout>
                <c:manualLayout>
                  <c:x val="-1.6691272965860168E-4"/>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222-4303-ABF1-4C5F765E025F}"/>
                </c:ext>
              </c:extLst>
            </c:dLbl>
            <c:dLbl>
              <c:idx val="4"/>
              <c:layout>
                <c:manualLayout>
                  <c:x val="1.7718585958005249E-3"/>
                  <c:y val="-4.99375780274656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222-4303-ABF1-4C5F765E025F}"/>
                </c:ext>
              </c:extLst>
            </c:dLbl>
            <c:dLbl>
              <c:idx val="5"/>
              <c:layout>
                <c:manualLayout>
                  <c:x val="1.9535351049867812E-3"/>
                  <c:y val="-2.288779219419324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222-4303-ABF1-4C5F765E025F}"/>
                </c:ext>
              </c:extLst>
            </c:dLbl>
            <c:dLbl>
              <c:idx val="6"/>
              <c:layout>
                <c:manualLayout>
                  <c:x val="1.771858595800524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222-4303-ABF1-4C5F765E025F}"/>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'inf general'!$F$34:$F$40</c:f>
              <c:strCache>
                <c:ptCount val="7"/>
                <c:pt idx="0">
                  <c:v>Cereales</c:v>
                </c:pt>
                <c:pt idx="1">
                  <c:v>Frutas Deshidratadas</c:v>
                </c:pt>
                <c:pt idx="2">
                  <c:v>Hierbas Aromáticas y Condimentos</c:v>
                </c:pt>
                <c:pt idx="3">
                  <c:v>Hortalizas y Tubérculos Congelados</c:v>
                </c:pt>
                <c:pt idx="4">
                  <c:v>Semillas y Frutos Oleaginosos</c:v>
                </c:pt>
                <c:pt idx="5">
                  <c:v>Aceite de Palma</c:v>
                </c:pt>
                <c:pt idx="6">
                  <c:v>Otros</c:v>
                </c:pt>
              </c:strCache>
            </c:strRef>
          </c:cat>
          <c:val>
            <c:numRef>
              <c:f>'inf general'!$G$34:$G$40</c:f>
              <c:numCache>
                <c:formatCode>0%</c:formatCode>
                <c:ptCount val="7"/>
                <c:pt idx="0">
                  <c:v>0.13043478260869565</c:v>
                </c:pt>
                <c:pt idx="1">
                  <c:v>0.2608695652173913</c:v>
                </c:pt>
                <c:pt idx="2">
                  <c:v>0.17391304347826086</c:v>
                </c:pt>
                <c:pt idx="3">
                  <c:v>0.21739130434782608</c:v>
                </c:pt>
                <c:pt idx="4">
                  <c:v>8.6956521739130432E-2</c:v>
                </c:pt>
                <c:pt idx="5">
                  <c:v>4.3478260869565216E-2</c:v>
                </c:pt>
                <c:pt idx="6">
                  <c:v>8.6956521739130432E-2</c:v>
                </c:pt>
              </c:numCache>
            </c:numRef>
          </c:val>
          <c:extLst>
            <c:ext xmlns:c16="http://schemas.microsoft.com/office/drawing/2014/chart" uri="{C3380CC4-5D6E-409C-BE32-E72D297353CC}">
              <c16:uniqueId val="{0000000E-9222-4303-ABF1-4C5F765E025F}"/>
            </c:ext>
          </c:extLst>
        </c:ser>
        <c:dLbls>
          <c:showLegendKey val="0"/>
          <c:showVal val="0"/>
          <c:showCatName val="0"/>
          <c:showSerName val="0"/>
          <c:showPercent val="0"/>
          <c:showBubbleSize val="0"/>
        </c:dLbls>
        <c:gapWidth val="100"/>
        <c:axId val="583468896"/>
        <c:axId val="583461824"/>
      </c:barChart>
      <c:valAx>
        <c:axId val="583461824"/>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crossAx val="583468896"/>
        <c:crosses val="autoZero"/>
        <c:crossBetween val="between"/>
      </c:valAx>
      <c:catAx>
        <c:axId val="583468896"/>
        <c:scaling>
          <c:orientation val="minMax"/>
        </c:scaling>
        <c:delete val="0"/>
        <c:axPos val="l"/>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0" i="0" u="none" strike="noStrike" kern="1200" cap="none" baseline="0">
                <a:solidFill>
                  <a:schemeClr val="dk1">
                    <a:lumMod val="75000"/>
                    <a:lumOff val="25000"/>
                  </a:schemeClr>
                </a:solidFill>
                <a:latin typeface="+mn-lt"/>
                <a:ea typeface="+mn-ea"/>
                <a:cs typeface="+mn-cs"/>
              </a:defRPr>
            </a:pPr>
            <a:endParaRPr lang="es-EC"/>
          </a:p>
        </c:txPr>
        <c:crossAx val="583461824"/>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313054966124799E-2"/>
          <c:y val="8.1144008290476591E-2"/>
          <c:w val="0.87704774097001792"/>
          <c:h val="0.81206264346108026"/>
        </c:manualLayout>
      </c:layout>
      <c:barChart>
        <c:barDir val="col"/>
        <c:grouping val="clustered"/>
        <c:varyColors val="1"/>
        <c:ser>
          <c:idx val="0"/>
          <c:order val="0"/>
          <c:invertIfNegative val="0"/>
          <c:dPt>
            <c:idx val="0"/>
            <c:invertIfNegative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91B-4CC9-AFA7-6B83BB6A772B}"/>
              </c:ext>
            </c:extLst>
          </c:dPt>
          <c:dPt>
            <c:idx val="1"/>
            <c:invertIfNegative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91B-4CC9-AFA7-6B83BB6A772B}"/>
              </c:ext>
            </c:extLst>
          </c:dPt>
          <c:dPt>
            <c:idx val="2"/>
            <c:invertIfNegative val="0"/>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91B-4CC9-AFA7-6B83BB6A772B}"/>
              </c:ext>
            </c:extLst>
          </c:dPt>
          <c:dPt>
            <c:idx val="3"/>
            <c:invertIfNegative val="0"/>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691B-4CC9-AFA7-6B83BB6A772B}"/>
              </c:ext>
            </c:extLst>
          </c:dPt>
          <c:dLbls>
            <c:dLbl>
              <c:idx val="1"/>
              <c:layout>
                <c:manualLayout>
                  <c:x val="0"/>
                  <c:y val="2.57353439676120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91B-4CC9-AFA7-6B83BB6A772B}"/>
                </c:ext>
              </c:extLst>
            </c:dLbl>
            <c:dLbl>
              <c:idx val="2"/>
              <c:layout>
                <c:manualLayout>
                  <c:x val="-5.9391239792130658E-3"/>
                  <c:y val="-2.54215455540382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91B-4CC9-AFA7-6B83BB6A772B}"/>
                </c:ext>
              </c:extLst>
            </c:dLbl>
            <c:dLbl>
              <c:idx val="3"/>
              <c:layout>
                <c:manualLayout>
                  <c:x val="-1.0888268179687477E-16"/>
                  <c:y val="-8.14636177857842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91B-4CC9-AFA7-6B83BB6A772B}"/>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'inf general'!$F$43:$F$46</c:f>
              <c:strCache>
                <c:ptCount val="4"/>
                <c:pt idx="0">
                  <c:v>Menor de 1 año</c:v>
                </c:pt>
                <c:pt idx="1">
                  <c:v>De 1 a 3 años</c:v>
                </c:pt>
                <c:pt idx="2">
                  <c:v>De 3 a 6 años</c:v>
                </c:pt>
                <c:pt idx="3">
                  <c:v>Mayor a 6 años</c:v>
                </c:pt>
              </c:strCache>
            </c:strRef>
          </c:cat>
          <c:val>
            <c:numRef>
              <c:f>'inf general'!$G$43:$G$46</c:f>
              <c:numCache>
                <c:formatCode>0%</c:formatCode>
                <c:ptCount val="4"/>
                <c:pt idx="0">
                  <c:v>0</c:v>
                </c:pt>
                <c:pt idx="1">
                  <c:v>0.17391304347826086</c:v>
                </c:pt>
                <c:pt idx="2">
                  <c:v>0.2608695652173913</c:v>
                </c:pt>
                <c:pt idx="3">
                  <c:v>0.56521739130434778</c:v>
                </c:pt>
              </c:numCache>
            </c:numRef>
          </c:val>
          <c:extLst>
            <c:ext xmlns:c16="http://schemas.microsoft.com/office/drawing/2014/chart" uri="{C3380CC4-5D6E-409C-BE32-E72D297353CC}">
              <c16:uniqueId val="{00000008-691B-4CC9-AFA7-6B83BB6A772B}"/>
            </c:ext>
          </c:extLst>
        </c:ser>
        <c:dLbls>
          <c:showLegendKey val="0"/>
          <c:showVal val="0"/>
          <c:showCatName val="0"/>
          <c:showSerName val="0"/>
          <c:showPercent val="0"/>
          <c:showBubbleSize val="0"/>
        </c:dLbls>
        <c:gapWidth val="100"/>
        <c:axId val="806553103"/>
        <c:axId val="806548943"/>
      </c:barChart>
      <c:catAx>
        <c:axId val="806553103"/>
        <c:scaling>
          <c:orientation val="minMax"/>
        </c:scaling>
        <c:delete val="0"/>
        <c:axPos val="b"/>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806548943"/>
        <c:crosses val="autoZero"/>
        <c:auto val="1"/>
        <c:lblAlgn val="ctr"/>
        <c:lblOffset val="100"/>
        <c:noMultiLvlLbl val="0"/>
      </c:catAx>
      <c:valAx>
        <c:axId val="806548943"/>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crossAx val="80655310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tx1"/>
      </a:solidFill>
      <a:round/>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672207361575209E-2"/>
          <c:y val="1.9673869660889437E-2"/>
          <c:w val="0.71320336816633978"/>
          <c:h val="0.9803262901489832"/>
        </c:manualLayout>
      </c:layout>
      <c:ofPieChart>
        <c:ofPieType val="pie"/>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6CA-4F76-A9E6-1DAD10F9F49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6CA-4F76-A9E6-1DAD10F9F49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6CA-4F76-A9E6-1DAD10F9F492}"/>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36CA-4F76-A9E6-1DAD10F9F492}"/>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36CA-4F76-A9E6-1DAD10F9F492}"/>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36CA-4F76-A9E6-1DAD10F9F492}"/>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36CA-4F76-A9E6-1DAD10F9F492}"/>
              </c:ext>
            </c:extLst>
          </c:dPt>
          <c:dLbls>
            <c:dLbl>
              <c:idx val="6"/>
              <c:tx>
                <c:rich>
                  <a:bodyPr/>
                  <a:lstStyle/>
                  <a:p>
                    <a:r>
                      <a:rPr lang="en-US"/>
                      <a:t>74%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6CA-4F76-A9E6-1DAD10F9F49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('inf general'!$F$60,'inf general'!$F$62:$F$66)</c:f>
              <c:strCache>
                <c:ptCount val="6"/>
                <c:pt idx="0">
                  <c:v>Si</c:v>
                </c:pt>
                <c:pt idx="1">
                  <c:v>Bajo Volumen de exportación</c:v>
                </c:pt>
                <c:pt idx="2">
                  <c:v>Falta Recursos</c:v>
                </c:pt>
                <c:pt idx="3">
                  <c:v>No es rentable</c:v>
                </c:pt>
                <c:pt idx="4">
                  <c:v>No es necesario</c:v>
                </c:pt>
                <c:pt idx="5">
                  <c:v>Esta integrado en otros departamentos</c:v>
                </c:pt>
              </c:strCache>
            </c:strRef>
          </c:cat>
          <c:val>
            <c:numRef>
              <c:f>('inf general'!$G$60,'inf general'!$G$62:$G$66)</c:f>
              <c:numCache>
                <c:formatCode>0%</c:formatCode>
                <c:ptCount val="6"/>
                <c:pt idx="0">
                  <c:v>0.2608695652173913</c:v>
                </c:pt>
                <c:pt idx="1">
                  <c:v>0.17647058823529413</c:v>
                </c:pt>
                <c:pt idx="2">
                  <c:v>0.11764705882352941</c:v>
                </c:pt>
                <c:pt idx="3">
                  <c:v>0.23529411764705882</c:v>
                </c:pt>
                <c:pt idx="4">
                  <c:v>5.8823529411764705E-2</c:v>
                </c:pt>
                <c:pt idx="5">
                  <c:v>0.41176470588235292</c:v>
                </c:pt>
              </c:numCache>
            </c:numRef>
          </c:val>
          <c:extLst>
            <c:ext xmlns:c16="http://schemas.microsoft.com/office/drawing/2014/chart" uri="{C3380CC4-5D6E-409C-BE32-E72D297353CC}">
              <c16:uniqueId val="{0000000E-36CA-4F76-A9E6-1DAD10F9F492}"/>
            </c:ext>
          </c:extLst>
        </c:ser>
        <c:dLbls>
          <c:dLblPos val="ctr"/>
          <c:showLegendKey val="0"/>
          <c:showVal val="0"/>
          <c:showCatName val="0"/>
          <c:showSerName val="0"/>
          <c:showPercent val="1"/>
          <c:showBubbleSize val="0"/>
          <c:showLeaderLines val="1"/>
        </c:dLbls>
        <c:gapWidth val="100"/>
        <c:splitType val="pos"/>
        <c:splitPos val="5"/>
        <c:secondPieSize val="75"/>
        <c:serLines>
          <c:spPr>
            <a:ln w="9525">
              <a:solidFill>
                <a:schemeClr val="dk1">
                  <a:lumMod val="50000"/>
                  <a:lumOff val="50000"/>
                </a:schemeClr>
              </a:solidFill>
              <a:round/>
            </a:ln>
            <a:effectLst/>
          </c:spPr>
        </c:serLines>
      </c:ofPieChart>
      <c:spPr>
        <a:noFill/>
        <a:ln>
          <a:noFill/>
        </a:ln>
        <a:effectLst/>
      </c:spPr>
    </c:plotArea>
    <c:legend>
      <c:legendPos val="r"/>
      <c:layout>
        <c:manualLayout>
          <c:xMode val="edge"/>
          <c:yMode val="edge"/>
          <c:x val="0.73957093129316287"/>
          <c:y val="0.15964387545082045"/>
          <c:w val="0.25568418309413449"/>
          <c:h val="0.79533072754394907"/>
        </c:manualLayout>
      </c:layout>
      <c:overlay val="0"/>
      <c:spPr>
        <a:solidFill>
          <a:schemeClr val="bg1"/>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rgbClr val="FF9147"/>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'FACTORES EXTERNOS'!$B$36:$B$40</c:f>
              <c:strCache>
                <c:ptCount val="5"/>
                <c:pt idx="0">
                  <c:v>Totalmente en desacuerdo</c:v>
                </c:pt>
                <c:pt idx="1">
                  <c:v>En desacuerdo</c:v>
                </c:pt>
                <c:pt idx="2">
                  <c:v>Ni de acuerdo, ni en desacuerdo</c:v>
                </c:pt>
                <c:pt idx="3">
                  <c:v>De acuerdo</c:v>
                </c:pt>
                <c:pt idx="4">
                  <c:v>Totalmente de acuerdo</c:v>
                </c:pt>
              </c:strCache>
            </c:strRef>
          </c:cat>
          <c:val>
            <c:numRef>
              <c:f>'FACTORES EXTERNOS'!$D$36:$D$40</c:f>
              <c:numCache>
                <c:formatCode>0%</c:formatCode>
                <c:ptCount val="5"/>
                <c:pt idx="0">
                  <c:v>4.3478260869565216E-2</c:v>
                </c:pt>
                <c:pt idx="1">
                  <c:v>8.6956521739130432E-2</c:v>
                </c:pt>
                <c:pt idx="2">
                  <c:v>8.6956521739130432E-2</c:v>
                </c:pt>
                <c:pt idx="3">
                  <c:v>0.52173913043478259</c:v>
                </c:pt>
                <c:pt idx="4">
                  <c:v>0.2608695652173913</c:v>
                </c:pt>
              </c:numCache>
            </c:numRef>
          </c:val>
          <c:extLst>
            <c:ext xmlns:c16="http://schemas.microsoft.com/office/drawing/2014/chart" uri="{C3380CC4-5D6E-409C-BE32-E72D297353CC}">
              <c16:uniqueId val="{00000000-ED30-40E4-9C13-AA1F498D8888}"/>
            </c:ext>
          </c:extLst>
        </c:ser>
        <c:dLbls>
          <c:showLegendKey val="0"/>
          <c:showVal val="1"/>
          <c:showCatName val="0"/>
          <c:showSerName val="0"/>
          <c:showPercent val="0"/>
          <c:showBubbleSize val="0"/>
        </c:dLbls>
        <c:gapWidth val="150"/>
        <c:shape val="box"/>
        <c:axId val="1469768415"/>
        <c:axId val="1469755519"/>
        <c:axId val="0"/>
      </c:bar3DChart>
      <c:catAx>
        <c:axId val="146976841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469755519"/>
        <c:crosses val="autoZero"/>
        <c:auto val="1"/>
        <c:lblAlgn val="ctr"/>
        <c:lblOffset val="100"/>
        <c:noMultiLvlLbl val="0"/>
      </c:catAx>
      <c:valAx>
        <c:axId val="1469755519"/>
        <c:scaling>
          <c:orientation val="minMax"/>
          <c:max val="0.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4697684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rgbClr val="FF9147"/>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'FACTORES EXTERNOS'!$B$59:$B$63</c:f>
              <c:strCache>
                <c:ptCount val="5"/>
                <c:pt idx="0">
                  <c:v>Totalmente en desacuerdo</c:v>
                </c:pt>
                <c:pt idx="1">
                  <c:v>En desacuerdo</c:v>
                </c:pt>
                <c:pt idx="2">
                  <c:v>Ni de acuerdo, ni en desacuerdo</c:v>
                </c:pt>
                <c:pt idx="3">
                  <c:v>De acuerdo</c:v>
                </c:pt>
                <c:pt idx="4">
                  <c:v>Totalmente de acuerdo</c:v>
                </c:pt>
              </c:strCache>
            </c:strRef>
          </c:cat>
          <c:val>
            <c:numRef>
              <c:f>'FACTORES EXTERNOS'!$D$59:$D$63</c:f>
              <c:numCache>
                <c:formatCode>0%</c:formatCode>
                <c:ptCount val="5"/>
                <c:pt idx="0">
                  <c:v>0</c:v>
                </c:pt>
                <c:pt idx="1">
                  <c:v>0.17391304347826086</c:v>
                </c:pt>
                <c:pt idx="2">
                  <c:v>0</c:v>
                </c:pt>
                <c:pt idx="3">
                  <c:v>0.60869565217391308</c:v>
                </c:pt>
                <c:pt idx="4">
                  <c:v>0.21739130434782608</c:v>
                </c:pt>
              </c:numCache>
            </c:numRef>
          </c:val>
          <c:extLst>
            <c:ext xmlns:c16="http://schemas.microsoft.com/office/drawing/2014/chart" uri="{C3380CC4-5D6E-409C-BE32-E72D297353CC}">
              <c16:uniqueId val="{00000000-D261-4F1E-B403-E56FC66AB24C}"/>
            </c:ext>
          </c:extLst>
        </c:ser>
        <c:dLbls>
          <c:showLegendKey val="0"/>
          <c:showVal val="1"/>
          <c:showCatName val="0"/>
          <c:showSerName val="0"/>
          <c:showPercent val="0"/>
          <c:showBubbleSize val="0"/>
        </c:dLbls>
        <c:gapWidth val="150"/>
        <c:shape val="box"/>
        <c:axId val="1380244319"/>
        <c:axId val="1380246399"/>
        <c:axId val="0"/>
      </c:bar3DChart>
      <c:catAx>
        <c:axId val="138024431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380246399"/>
        <c:crosses val="autoZero"/>
        <c:auto val="1"/>
        <c:lblAlgn val="ctr"/>
        <c:lblOffset val="100"/>
        <c:noMultiLvlLbl val="0"/>
      </c:catAx>
      <c:valAx>
        <c:axId val="138024639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38024431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5">
  <a:schemeClr val="accent2"/>
</cs:colorStyle>
</file>

<file path=ppt/charts/colors11.xml><?xml version="1.0" encoding="utf-8"?>
<cs:colorStyle xmlns:cs="http://schemas.microsoft.com/office/drawing/2012/chartStyle" xmlns:a="http://schemas.openxmlformats.org/drawingml/2006/main" meth="withinLinear" id="15">
  <a:schemeClr val="accent2"/>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5">
  <a:schemeClr val="accent2"/>
</cs:colorStyle>
</file>

<file path=ppt/charts/colors9.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3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D244BD-129E-4B89-80B0-5E6E4538A970}" type="doc">
      <dgm:prSet loTypeId="urn:microsoft.com/office/officeart/2009/3/layout/StepUpProcess" loCatId="process" qsTypeId="urn:microsoft.com/office/officeart/2005/8/quickstyle/simple3" qsCatId="simple" csTypeId="urn:microsoft.com/office/officeart/2005/8/colors/colorful4" csCatId="colorful" phldr="1"/>
      <dgm:spPr/>
      <dgm:t>
        <a:bodyPr/>
        <a:lstStyle/>
        <a:p>
          <a:endParaRPr lang="es-MX"/>
        </a:p>
      </dgm:t>
    </dgm:pt>
    <dgm:pt modelId="{54B37973-AFD5-4BD7-B4BD-1A3524775A20}">
      <dgm:prSet phldrT="[Texto]" custT="1"/>
      <dgm:spPr/>
      <dgm:t>
        <a:bodyPr/>
        <a:lstStyle/>
        <a:p>
          <a:r>
            <a:rPr lang="es-MX" sz="1100" b="1" dirty="0"/>
            <a:t>Capítulo I</a:t>
          </a:r>
        </a:p>
      </dgm:t>
    </dgm:pt>
    <dgm:pt modelId="{437B1A2D-A5A7-41EB-8B56-CE3F607139CF}" type="parTrans" cxnId="{83902096-6EA3-470C-8934-19C9F2478BFC}">
      <dgm:prSet/>
      <dgm:spPr/>
      <dgm:t>
        <a:bodyPr/>
        <a:lstStyle/>
        <a:p>
          <a:endParaRPr lang="es-MX" sz="1100"/>
        </a:p>
      </dgm:t>
    </dgm:pt>
    <dgm:pt modelId="{999900B0-ACD5-437C-A06F-D2573A6D2B79}" type="sibTrans" cxnId="{83902096-6EA3-470C-8934-19C9F2478BFC}">
      <dgm:prSet/>
      <dgm:spPr/>
      <dgm:t>
        <a:bodyPr/>
        <a:lstStyle/>
        <a:p>
          <a:endParaRPr lang="es-MX" sz="1100"/>
        </a:p>
      </dgm:t>
    </dgm:pt>
    <dgm:pt modelId="{2A3A22F3-911C-409D-BD36-D58B5390E7E5}">
      <dgm:prSet phldrT="[Texto]" custT="1"/>
      <dgm:spPr/>
      <dgm:t>
        <a:bodyPr/>
        <a:lstStyle/>
        <a:p>
          <a:r>
            <a:rPr lang="es-MX" sz="1100" dirty="0"/>
            <a:t>Planteamiento del problema</a:t>
          </a:r>
        </a:p>
      </dgm:t>
    </dgm:pt>
    <dgm:pt modelId="{06FDB3B6-223D-48C6-8E7A-65E57C32C633}" type="parTrans" cxnId="{BAAA5299-134C-4367-947C-0D20D656E24E}">
      <dgm:prSet/>
      <dgm:spPr/>
      <dgm:t>
        <a:bodyPr/>
        <a:lstStyle/>
        <a:p>
          <a:endParaRPr lang="es-MX" sz="1100"/>
        </a:p>
      </dgm:t>
    </dgm:pt>
    <dgm:pt modelId="{1FE193D3-83F3-406F-B101-4C4BD4773C3F}" type="sibTrans" cxnId="{BAAA5299-134C-4367-947C-0D20D656E24E}">
      <dgm:prSet/>
      <dgm:spPr/>
      <dgm:t>
        <a:bodyPr/>
        <a:lstStyle/>
        <a:p>
          <a:endParaRPr lang="es-MX" sz="1100"/>
        </a:p>
      </dgm:t>
    </dgm:pt>
    <dgm:pt modelId="{606352C1-892F-4A89-B67B-4696902729AC}">
      <dgm:prSet phldrT="[Texto]" custT="1"/>
      <dgm:spPr/>
      <dgm:t>
        <a:bodyPr/>
        <a:lstStyle/>
        <a:p>
          <a:r>
            <a:rPr lang="es-MX" sz="1100" b="1" dirty="0"/>
            <a:t>Capítulo II</a:t>
          </a:r>
        </a:p>
      </dgm:t>
    </dgm:pt>
    <dgm:pt modelId="{6859934F-EE08-4DAE-913A-3070A0A0B39E}" type="parTrans" cxnId="{52663811-F3DF-4D5B-980A-5B7D8F742A87}">
      <dgm:prSet/>
      <dgm:spPr/>
      <dgm:t>
        <a:bodyPr/>
        <a:lstStyle/>
        <a:p>
          <a:endParaRPr lang="es-MX" sz="1100"/>
        </a:p>
      </dgm:t>
    </dgm:pt>
    <dgm:pt modelId="{37A422F3-7E26-4897-8A03-8830A2181499}" type="sibTrans" cxnId="{52663811-F3DF-4D5B-980A-5B7D8F742A87}">
      <dgm:prSet/>
      <dgm:spPr/>
      <dgm:t>
        <a:bodyPr/>
        <a:lstStyle/>
        <a:p>
          <a:endParaRPr lang="es-MX" sz="1100"/>
        </a:p>
      </dgm:t>
    </dgm:pt>
    <dgm:pt modelId="{DEEEA237-3A66-4765-BD0C-17ACEA5DF741}">
      <dgm:prSet phldrT="[Texto]" custT="1"/>
      <dgm:spPr/>
      <dgm:t>
        <a:bodyPr/>
        <a:lstStyle/>
        <a:p>
          <a:r>
            <a:rPr lang="es-MX" sz="1100" dirty="0"/>
            <a:t>Fundamentación Teórica </a:t>
          </a:r>
        </a:p>
      </dgm:t>
    </dgm:pt>
    <dgm:pt modelId="{3DEA64AF-4564-4997-8818-DDA7203F0697}" type="parTrans" cxnId="{30105DE4-F7C0-4913-B8F2-E3CFAE33F63C}">
      <dgm:prSet/>
      <dgm:spPr/>
      <dgm:t>
        <a:bodyPr/>
        <a:lstStyle/>
        <a:p>
          <a:endParaRPr lang="es-MX" sz="1100"/>
        </a:p>
      </dgm:t>
    </dgm:pt>
    <dgm:pt modelId="{35BE5BDD-FBBA-4D48-92F3-58883A0EE0F9}" type="sibTrans" cxnId="{30105DE4-F7C0-4913-B8F2-E3CFAE33F63C}">
      <dgm:prSet/>
      <dgm:spPr/>
      <dgm:t>
        <a:bodyPr/>
        <a:lstStyle/>
        <a:p>
          <a:endParaRPr lang="es-MX" sz="1100"/>
        </a:p>
      </dgm:t>
    </dgm:pt>
    <dgm:pt modelId="{A0A466FD-CC33-43E1-8DDD-FCAA54AA5193}">
      <dgm:prSet phldrT="[Texto]" custT="1"/>
      <dgm:spPr/>
      <dgm:t>
        <a:bodyPr/>
        <a:lstStyle/>
        <a:p>
          <a:r>
            <a:rPr lang="es-MX" sz="1100" b="1" dirty="0"/>
            <a:t>Capítulo IV</a:t>
          </a:r>
        </a:p>
      </dgm:t>
    </dgm:pt>
    <dgm:pt modelId="{81B8F1B6-196A-48C9-89D9-7DF7C10708CB}" type="parTrans" cxnId="{EBD24D03-22CD-4173-84DF-787177930DBC}">
      <dgm:prSet/>
      <dgm:spPr/>
      <dgm:t>
        <a:bodyPr/>
        <a:lstStyle/>
        <a:p>
          <a:endParaRPr lang="es-MX" sz="1100"/>
        </a:p>
      </dgm:t>
    </dgm:pt>
    <dgm:pt modelId="{8EC33919-5904-4760-B68B-6E5837C8FEE8}" type="sibTrans" cxnId="{EBD24D03-22CD-4173-84DF-787177930DBC}">
      <dgm:prSet/>
      <dgm:spPr/>
      <dgm:t>
        <a:bodyPr/>
        <a:lstStyle/>
        <a:p>
          <a:endParaRPr lang="es-MX" sz="1100"/>
        </a:p>
      </dgm:t>
    </dgm:pt>
    <dgm:pt modelId="{F2D73D98-A0EE-4F41-B15C-7A6E26912765}">
      <dgm:prSet phldrT="[Texto]" custT="1"/>
      <dgm:spPr/>
      <dgm:t>
        <a:bodyPr/>
        <a:lstStyle/>
        <a:p>
          <a:r>
            <a:rPr lang="es-MX" sz="1100" dirty="0"/>
            <a:t>Metodología</a:t>
          </a:r>
          <a:endParaRPr lang="es-MX" sz="1100" baseline="-25000" dirty="0"/>
        </a:p>
      </dgm:t>
    </dgm:pt>
    <dgm:pt modelId="{6DEEE361-2194-42FE-9BF8-C2F992AD03FC}" type="parTrans" cxnId="{CCB9CE55-40E6-4E81-B139-E9ABD91664C3}">
      <dgm:prSet/>
      <dgm:spPr/>
      <dgm:t>
        <a:bodyPr/>
        <a:lstStyle/>
        <a:p>
          <a:endParaRPr lang="es-MX" sz="1100"/>
        </a:p>
      </dgm:t>
    </dgm:pt>
    <dgm:pt modelId="{2B1137A4-70CE-445E-B2FF-00D46B4CE5CD}" type="sibTrans" cxnId="{CCB9CE55-40E6-4E81-B139-E9ABD91664C3}">
      <dgm:prSet/>
      <dgm:spPr/>
      <dgm:t>
        <a:bodyPr/>
        <a:lstStyle/>
        <a:p>
          <a:endParaRPr lang="es-MX" sz="1100"/>
        </a:p>
      </dgm:t>
    </dgm:pt>
    <dgm:pt modelId="{FAD3044A-72F8-4B5A-8FC3-AF721E8913F6}">
      <dgm:prSet phldrT="[Texto]" custT="1"/>
      <dgm:spPr/>
      <dgm:t>
        <a:bodyPr/>
        <a:lstStyle/>
        <a:p>
          <a:r>
            <a:rPr lang="es-MX" sz="1100" b="1" dirty="0"/>
            <a:t>Capítulo V</a:t>
          </a:r>
          <a:endParaRPr lang="es-MX" sz="1100" b="0" dirty="0"/>
        </a:p>
      </dgm:t>
    </dgm:pt>
    <dgm:pt modelId="{11DDF908-94BF-4D96-A80F-62F8F3E55F43}" type="parTrans" cxnId="{F205F3DA-5C69-4E01-8201-11E49EFC8896}">
      <dgm:prSet/>
      <dgm:spPr/>
      <dgm:t>
        <a:bodyPr/>
        <a:lstStyle/>
        <a:p>
          <a:endParaRPr lang="es-MX" sz="1100"/>
        </a:p>
      </dgm:t>
    </dgm:pt>
    <dgm:pt modelId="{59044E76-9766-43E6-A108-FAAF01186A22}" type="sibTrans" cxnId="{F205F3DA-5C69-4E01-8201-11E49EFC8896}">
      <dgm:prSet/>
      <dgm:spPr/>
      <dgm:t>
        <a:bodyPr/>
        <a:lstStyle/>
        <a:p>
          <a:endParaRPr lang="es-MX" sz="1100"/>
        </a:p>
      </dgm:t>
    </dgm:pt>
    <dgm:pt modelId="{D1C264D8-03C3-401F-BD2C-01DA9E20E11E}">
      <dgm:prSet phldrT="[Texto]" custT="1"/>
      <dgm:spPr/>
      <dgm:t>
        <a:bodyPr/>
        <a:lstStyle/>
        <a:p>
          <a:r>
            <a:rPr lang="es-MX" sz="1100" dirty="0"/>
            <a:t>Análisis descriptivo</a:t>
          </a:r>
        </a:p>
      </dgm:t>
    </dgm:pt>
    <dgm:pt modelId="{AE667FCC-B3D7-4B77-9CD2-523E2FDD0ADB}" type="parTrans" cxnId="{D9F0DC0B-B290-4464-92B4-B4859CD18754}">
      <dgm:prSet/>
      <dgm:spPr/>
      <dgm:t>
        <a:bodyPr/>
        <a:lstStyle/>
        <a:p>
          <a:endParaRPr lang="es-MX" sz="1100"/>
        </a:p>
      </dgm:t>
    </dgm:pt>
    <dgm:pt modelId="{72A769E0-3531-4C68-A762-D1268CDD2A48}" type="sibTrans" cxnId="{D9F0DC0B-B290-4464-92B4-B4859CD18754}">
      <dgm:prSet/>
      <dgm:spPr/>
      <dgm:t>
        <a:bodyPr/>
        <a:lstStyle/>
        <a:p>
          <a:endParaRPr lang="es-MX" sz="1100"/>
        </a:p>
      </dgm:t>
    </dgm:pt>
    <dgm:pt modelId="{F9F5A613-2E47-4E22-9DF4-C8D20DAF3021}">
      <dgm:prSet phldrT="[Texto]" custT="1"/>
      <dgm:spPr/>
      <dgm:t>
        <a:bodyPr/>
        <a:lstStyle/>
        <a:p>
          <a:r>
            <a:rPr lang="es-MX" sz="1100" dirty="0"/>
            <a:t>Conclusiones</a:t>
          </a:r>
        </a:p>
      </dgm:t>
    </dgm:pt>
    <dgm:pt modelId="{0D17946C-B339-4E30-AC9B-356C92500258}" type="parTrans" cxnId="{48E4A333-990E-4B92-86CB-C846AA469607}">
      <dgm:prSet/>
      <dgm:spPr/>
      <dgm:t>
        <a:bodyPr/>
        <a:lstStyle/>
        <a:p>
          <a:endParaRPr lang="es-MX" sz="1100"/>
        </a:p>
      </dgm:t>
    </dgm:pt>
    <dgm:pt modelId="{BE601D4C-40B5-4FEF-A3BD-178C450B10CD}" type="sibTrans" cxnId="{48E4A333-990E-4B92-86CB-C846AA469607}">
      <dgm:prSet/>
      <dgm:spPr/>
      <dgm:t>
        <a:bodyPr/>
        <a:lstStyle/>
        <a:p>
          <a:endParaRPr lang="es-MX" sz="1100"/>
        </a:p>
      </dgm:t>
    </dgm:pt>
    <dgm:pt modelId="{754FD217-4E6E-4F6A-92E4-7AD7A8B5BEF0}">
      <dgm:prSet phldrT="[Texto]" custT="1"/>
      <dgm:spPr/>
      <dgm:t>
        <a:bodyPr/>
        <a:lstStyle/>
        <a:p>
          <a:r>
            <a:rPr lang="es-MX" sz="1100" dirty="0"/>
            <a:t>Recomendaciones</a:t>
          </a:r>
        </a:p>
      </dgm:t>
    </dgm:pt>
    <dgm:pt modelId="{E245F142-4BCF-4BDD-8F22-52B690ABED8D}" type="parTrans" cxnId="{562FF5E1-61E6-4A3D-BA99-21586FDB1A1A}">
      <dgm:prSet/>
      <dgm:spPr/>
      <dgm:t>
        <a:bodyPr/>
        <a:lstStyle/>
        <a:p>
          <a:endParaRPr lang="es-MX" sz="1100"/>
        </a:p>
      </dgm:t>
    </dgm:pt>
    <dgm:pt modelId="{4027F61E-8BE2-4141-8530-5BE5F281F4BC}" type="sibTrans" cxnId="{562FF5E1-61E6-4A3D-BA99-21586FDB1A1A}">
      <dgm:prSet/>
      <dgm:spPr/>
      <dgm:t>
        <a:bodyPr/>
        <a:lstStyle/>
        <a:p>
          <a:endParaRPr lang="es-MX" sz="1100"/>
        </a:p>
      </dgm:t>
    </dgm:pt>
    <dgm:pt modelId="{0F272C56-878D-40B6-942C-374E8BACC6BE}">
      <dgm:prSet phldrT="[Texto]" custT="1"/>
      <dgm:spPr/>
      <dgm:t>
        <a:bodyPr/>
        <a:lstStyle/>
        <a:p>
          <a:r>
            <a:rPr lang="es-MX" sz="1100" dirty="0"/>
            <a:t>Objetivos </a:t>
          </a:r>
        </a:p>
      </dgm:t>
    </dgm:pt>
    <dgm:pt modelId="{0BB2331D-1D27-43D9-BCC9-48D7887B81A1}" type="parTrans" cxnId="{9E9CE99E-685F-4E0B-81FF-F429620ADC8A}">
      <dgm:prSet/>
      <dgm:spPr/>
      <dgm:t>
        <a:bodyPr/>
        <a:lstStyle/>
        <a:p>
          <a:endParaRPr lang="en-US" sz="1100"/>
        </a:p>
      </dgm:t>
    </dgm:pt>
    <dgm:pt modelId="{77C17233-89BE-4374-AFF9-D594ED2DA2E5}" type="sibTrans" cxnId="{9E9CE99E-685F-4E0B-81FF-F429620ADC8A}">
      <dgm:prSet/>
      <dgm:spPr/>
      <dgm:t>
        <a:bodyPr/>
        <a:lstStyle/>
        <a:p>
          <a:endParaRPr lang="en-US" sz="1100"/>
        </a:p>
      </dgm:t>
    </dgm:pt>
    <dgm:pt modelId="{13301F5B-DC70-40B6-AD61-175CEF883540}">
      <dgm:prSet phldrT="[Texto]" custT="1"/>
      <dgm:spPr/>
      <dgm:t>
        <a:bodyPr/>
        <a:lstStyle/>
        <a:p>
          <a:r>
            <a:rPr lang="es-MX" sz="1100" b="1" dirty="0"/>
            <a:t>Capítulo III</a:t>
          </a:r>
        </a:p>
      </dgm:t>
    </dgm:pt>
    <dgm:pt modelId="{3E3BF7C9-2D51-4360-AB20-AF70EEC074C2}" type="parTrans" cxnId="{5A3E115E-5F46-4BFC-B29B-FEC2D2F9D6B0}">
      <dgm:prSet/>
      <dgm:spPr/>
      <dgm:t>
        <a:bodyPr/>
        <a:lstStyle/>
        <a:p>
          <a:endParaRPr lang="en-US" sz="1100"/>
        </a:p>
      </dgm:t>
    </dgm:pt>
    <dgm:pt modelId="{7C514AD8-6880-4648-9D2F-6BF0AD733636}" type="sibTrans" cxnId="{5A3E115E-5F46-4BFC-B29B-FEC2D2F9D6B0}">
      <dgm:prSet/>
      <dgm:spPr/>
      <dgm:t>
        <a:bodyPr/>
        <a:lstStyle/>
        <a:p>
          <a:endParaRPr lang="en-US" sz="1100"/>
        </a:p>
      </dgm:t>
    </dgm:pt>
    <dgm:pt modelId="{5B226F4C-9BB4-4D0C-9BC3-DCE827248C67}">
      <dgm:prSet phldrT="[Texto]" custT="1"/>
      <dgm:spPr/>
      <dgm:t>
        <a:bodyPr/>
        <a:lstStyle/>
        <a:p>
          <a:r>
            <a:rPr lang="es-MX" sz="1100" dirty="0"/>
            <a:t>Objeto de estudio</a:t>
          </a:r>
        </a:p>
      </dgm:t>
    </dgm:pt>
    <dgm:pt modelId="{381FADC0-8BD6-4350-BF72-621412075BDB}" type="parTrans" cxnId="{CAD31768-E89B-419C-ABAF-6BA8B52EDFB3}">
      <dgm:prSet/>
      <dgm:spPr/>
      <dgm:t>
        <a:bodyPr/>
        <a:lstStyle/>
        <a:p>
          <a:endParaRPr lang="en-US" sz="1100"/>
        </a:p>
      </dgm:t>
    </dgm:pt>
    <dgm:pt modelId="{4B3FE189-ADE9-4094-B100-347A2105EA87}" type="sibTrans" cxnId="{CAD31768-E89B-419C-ABAF-6BA8B52EDFB3}">
      <dgm:prSet/>
      <dgm:spPr/>
      <dgm:t>
        <a:bodyPr/>
        <a:lstStyle/>
        <a:p>
          <a:endParaRPr lang="en-US" sz="1100"/>
        </a:p>
      </dgm:t>
    </dgm:pt>
    <dgm:pt modelId="{0C1E1525-5BF2-4EEE-A658-DD8E59EA58BD}">
      <dgm:prSet phldrT="[Texto]" custT="1"/>
      <dgm:spPr/>
      <dgm:t>
        <a:bodyPr/>
        <a:lstStyle/>
        <a:p>
          <a:r>
            <a:rPr lang="es-MX" sz="1100" dirty="0"/>
            <a:t>Pregunta de investigación</a:t>
          </a:r>
        </a:p>
      </dgm:t>
    </dgm:pt>
    <dgm:pt modelId="{68D62B2C-9150-4931-AA62-ECB28EFF827B}" type="parTrans" cxnId="{B417B8E4-C950-4ED6-91D4-C9E10A9C1FEB}">
      <dgm:prSet/>
      <dgm:spPr/>
      <dgm:t>
        <a:bodyPr/>
        <a:lstStyle/>
        <a:p>
          <a:endParaRPr lang="es-EC" sz="1100"/>
        </a:p>
      </dgm:t>
    </dgm:pt>
    <dgm:pt modelId="{DEE37BDC-5633-4BA6-9DF7-335C4EBCDCF7}" type="sibTrans" cxnId="{B417B8E4-C950-4ED6-91D4-C9E10A9C1FEB}">
      <dgm:prSet/>
      <dgm:spPr/>
      <dgm:t>
        <a:bodyPr/>
        <a:lstStyle/>
        <a:p>
          <a:endParaRPr lang="es-EC" sz="1100"/>
        </a:p>
      </dgm:t>
    </dgm:pt>
    <dgm:pt modelId="{72B725CC-B7DA-45B0-8A7E-A5D7E15AD6D7}">
      <dgm:prSet phldrT="[Texto]" custT="1"/>
      <dgm:spPr/>
      <dgm:t>
        <a:bodyPr/>
        <a:lstStyle/>
        <a:p>
          <a:r>
            <a:rPr lang="es-MX" sz="1100" dirty="0"/>
            <a:t>hipótesis</a:t>
          </a:r>
        </a:p>
      </dgm:t>
    </dgm:pt>
    <dgm:pt modelId="{72BE8914-1011-4B2C-B8EC-820D47FA030F}" type="parTrans" cxnId="{BED35C7D-CC96-495D-8357-C915B4512047}">
      <dgm:prSet/>
      <dgm:spPr/>
      <dgm:t>
        <a:bodyPr/>
        <a:lstStyle/>
        <a:p>
          <a:endParaRPr lang="es-EC" sz="1100"/>
        </a:p>
      </dgm:t>
    </dgm:pt>
    <dgm:pt modelId="{CB544AD1-6761-48D5-94D0-2F52A8A05DC6}" type="sibTrans" cxnId="{BED35C7D-CC96-495D-8357-C915B4512047}">
      <dgm:prSet/>
      <dgm:spPr/>
      <dgm:t>
        <a:bodyPr/>
        <a:lstStyle/>
        <a:p>
          <a:endParaRPr lang="es-EC" sz="1100"/>
        </a:p>
      </dgm:t>
    </dgm:pt>
    <dgm:pt modelId="{EAB4898E-A2DE-496B-876C-B3CD39AA86BF}">
      <dgm:prSet phldrT="[Texto]" custT="1"/>
      <dgm:spPr/>
      <dgm:t>
        <a:bodyPr/>
        <a:lstStyle/>
        <a:p>
          <a:r>
            <a:rPr lang="es-MX" sz="1100" dirty="0"/>
            <a:t>Marco referencial</a:t>
          </a:r>
        </a:p>
      </dgm:t>
    </dgm:pt>
    <dgm:pt modelId="{A3DFCC18-7504-4EE0-BC2C-0D103FDB7261}" type="parTrans" cxnId="{0BECCD24-BA74-468F-AECA-164DC1178066}">
      <dgm:prSet/>
      <dgm:spPr/>
      <dgm:t>
        <a:bodyPr/>
        <a:lstStyle/>
        <a:p>
          <a:endParaRPr lang="es-EC" sz="1100"/>
        </a:p>
      </dgm:t>
    </dgm:pt>
    <dgm:pt modelId="{C8C8B631-D2E7-424C-A00D-23537881416E}" type="sibTrans" cxnId="{0BECCD24-BA74-468F-AECA-164DC1178066}">
      <dgm:prSet/>
      <dgm:spPr/>
      <dgm:t>
        <a:bodyPr/>
        <a:lstStyle/>
        <a:p>
          <a:endParaRPr lang="es-EC" sz="1100"/>
        </a:p>
      </dgm:t>
    </dgm:pt>
    <dgm:pt modelId="{43767F16-DA57-470C-91A1-ADB9C9001A32}">
      <dgm:prSet phldrT="[Texto]" custT="1"/>
      <dgm:spPr/>
      <dgm:t>
        <a:bodyPr/>
        <a:lstStyle/>
        <a:p>
          <a:r>
            <a:rPr lang="es-MX" sz="1100" dirty="0"/>
            <a:t>Análisis de rentabilidad</a:t>
          </a:r>
        </a:p>
      </dgm:t>
    </dgm:pt>
    <dgm:pt modelId="{578C10E7-F788-467A-A49C-3E66F1AA30A4}" type="parTrans" cxnId="{ED39E05B-7CCB-4093-B966-B654ABC71C5D}">
      <dgm:prSet/>
      <dgm:spPr/>
      <dgm:t>
        <a:bodyPr/>
        <a:lstStyle/>
        <a:p>
          <a:endParaRPr lang="es-EC" sz="1100"/>
        </a:p>
      </dgm:t>
    </dgm:pt>
    <dgm:pt modelId="{8D6EBFFA-691C-4DD3-A5AC-4892E161AAC4}" type="sibTrans" cxnId="{ED39E05B-7CCB-4093-B966-B654ABC71C5D}">
      <dgm:prSet/>
      <dgm:spPr/>
      <dgm:t>
        <a:bodyPr/>
        <a:lstStyle/>
        <a:p>
          <a:endParaRPr lang="es-EC" sz="1100"/>
        </a:p>
      </dgm:t>
    </dgm:pt>
    <dgm:pt modelId="{C222B9FD-A9C9-4EDC-BC19-0FE65838C557}">
      <dgm:prSet phldrT="[Texto]" custT="1"/>
      <dgm:spPr/>
      <dgm:t>
        <a:bodyPr/>
        <a:lstStyle/>
        <a:p>
          <a:r>
            <a:rPr lang="es-MX" sz="1100" dirty="0"/>
            <a:t>Correlación de variables</a:t>
          </a:r>
        </a:p>
      </dgm:t>
    </dgm:pt>
    <dgm:pt modelId="{3203FC77-4F8C-4464-A334-E7B96D9E5A88}" type="parTrans" cxnId="{EEA60988-8022-47B3-BE94-55F6418587B0}">
      <dgm:prSet/>
      <dgm:spPr/>
      <dgm:t>
        <a:bodyPr/>
        <a:lstStyle/>
        <a:p>
          <a:endParaRPr lang="es-EC" sz="1100"/>
        </a:p>
      </dgm:t>
    </dgm:pt>
    <dgm:pt modelId="{EF95AAEE-6408-4E73-9923-7E74965247A1}" type="sibTrans" cxnId="{EEA60988-8022-47B3-BE94-55F6418587B0}">
      <dgm:prSet/>
      <dgm:spPr/>
      <dgm:t>
        <a:bodyPr/>
        <a:lstStyle/>
        <a:p>
          <a:endParaRPr lang="es-EC" sz="1100"/>
        </a:p>
      </dgm:t>
    </dgm:pt>
    <dgm:pt modelId="{EE6738D1-5E17-45B6-9B0B-2303EF8C962F}">
      <dgm:prSet phldrT="[Texto]" custT="1"/>
      <dgm:spPr/>
      <dgm:t>
        <a:bodyPr/>
        <a:lstStyle/>
        <a:p>
          <a:r>
            <a:rPr lang="es-MX" sz="1100" dirty="0"/>
            <a:t>Comprobación de hipótesis</a:t>
          </a:r>
        </a:p>
      </dgm:t>
    </dgm:pt>
    <dgm:pt modelId="{8CAB4067-9191-4B48-A24C-CBF09D978852}" type="parTrans" cxnId="{E622144D-CF10-4EC4-88DA-4457B4E78704}">
      <dgm:prSet/>
      <dgm:spPr/>
      <dgm:t>
        <a:bodyPr/>
        <a:lstStyle/>
        <a:p>
          <a:endParaRPr lang="es-EC" sz="1100"/>
        </a:p>
      </dgm:t>
    </dgm:pt>
    <dgm:pt modelId="{49853488-7877-41C1-ADE7-9320B7681BCB}" type="sibTrans" cxnId="{E622144D-CF10-4EC4-88DA-4457B4E78704}">
      <dgm:prSet/>
      <dgm:spPr/>
      <dgm:t>
        <a:bodyPr/>
        <a:lstStyle/>
        <a:p>
          <a:endParaRPr lang="es-EC" sz="1100"/>
        </a:p>
      </dgm:t>
    </dgm:pt>
    <dgm:pt modelId="{D0C03742-E037-4452-9475-B39CBB81EF2F}">
      <dgm:prSet phldrT="[Texto]" custT="1"/>
      <dgm:spPr/>
      <dgm:t>
        <a:bodyPr/>
        <a:lstStyle/>
        <a:p>
          <a:r>
            <a:rPr lang="es-MX" sz="1100" b="1" dirty="0"/>
            <a:t>Capitulo VI</a:t>
          </a:r>
          <a:endParaRPr lang="es-MX" sz="1100" b="0" dirty="0"/>
        </a:p>
      </dgm:t>
    </dgm:pt>
    <dgm:pt modelId="{CA0261FB-FD44-4E27-B2F2-B96888B9DD95}" type="parTrans" cxnId="{CFACA8AB-3C03-43EC-82C9-DDBCFF40C25D}">
      <dgm:prSet/>
      <dgm:spPr/>
      <dgm:t>
        <a:bodyPr/>
        <a:lstStyle/>
        <a:p>
          <a:endParaRPr lang="es-EC" sz="1100"/>
        </a:p>
      </dgm:t>
    </dgm:pt>
    <dgm:pt modelId="{EB0E0687-FFCE-4C61-B565-EB8F95F93DE0}" type="sibTrans" cxnId="{CFACA8AB-3C03-43EC-82C9-DDBCFF40C25D}">
      <dgm:prSet/>
      <dgm:spPr/>
      <dgm:t>
        <a:bodyPr/>
        <a:lstStyle/>
        <a:p>
          <a:endParaRPr lang="es-EC" sz="1100"/>
        </a:p>
      </dgm:t>
    </dgm:pt>
    <dgm:pt modelId="{3FC15C09-7055-4C1B-849E-E6AA50FE6967}">
      <dgm:prSet phldrT="[Texto]" custT="1"/>
      <dgm:spPr/>
      <dgm:t>
        <a:bodyPr/>
        <a:lstStyle/>
        <a:p>
          <a:r>
            <a:rPr lang="es-MX" sz="1100" b="1" dirty="0"/>
            <a:t>Capítulo VII</a:t>
          </a:r>
        </a:p>
      </dgm:t>
    </dgm:pt>
    <dgm:pt modelId="{FBC613A3-9712-485B-9BAB-15517324995B}" type="parTrans" cxnId="{BDFA6D8C-8162-42EB-BE60-63942605F9B1}">
      <dgm:prSet/>
      <dgm:spPr/>
      <dgm:t>
        <a:bodyPr/>
        <a:lstStyle/>
        <a:p>
          <a:endParaRPr lang="es-EC" sz="1100"/>
        </a:p>
      </dgm:t>
    </dgm:pt>
    <dgm:pt modelId="{9E4018E1-6123-468D-98A8-C7BE938F3A6C}" type="sibTrans" cxnId="{BDFA6D8C-8162-42EB-BE60-63942605F9B1}">
      <dgm:prSet/>
      <dgm:spPr/>
      <dgm:t>
        <a:bodyPr/>
        <a:lstStyle/>
        <a:p>
          <a:endParaRPr lang="es-EC" sz="1100"/>
        </a:p>
      </dgm:t>
    </dgm:pt>
    <dgm:pt modelId="{1866C373-FFE1-44BC-BFB7-E336A67131DF}">
      <dgm:prSet phldrT="[Texto]" custT="1"/>
      <dgm:spPr/>
      <dgm:t>
        <a:bodyPr/>
        <a:lstStyle/>
        <a:p>
          <a:r>
            <a:rPr lang="es-MX" sz="1100" b="0"/>
            <a:t>Propuesta</a:t>
          </a:r>
          <a:endParaRPr lang="es-MX" sz="1100" b="0" dirty="0"/>
        </a:p>
      </dgm:t>
    </dgm:pt>
    <dgm:pt modelId="{91E17603-7AAE-4F39-9BBB-6640F3DCC8CE}" type="parTrans" cxnId="{CB175A19-52F5-40C8-8A24-0F27D98144C2}">
      <dgm:prSet/>
      <dgm:spPr/>
      <dgm:t>
        <a:bodyPr/>
        <a:lstStyle/>
        <a:p>
          <a:endParaRPr lang="es-EC" sz="1100"/>
        </a:p>
      </dgm:t>
    </dgm:pt>
    <dgm:pt modelId="{98D1AE2B-DE76-41A1-962A-4BC049C6307A}" type="sibTrans" cxnId="{CB175A19-52F5-40C8-8A24-0F27D98144C2}">
      <dgm:prSet/>
      <dgm:spPr/>
      <dgm:t>
        <a:bodyPr/>
        <a:lstStyle/>
        <a:p>
          <a:endParaRPr lang="es-EC" sz="1100"/>
        </a:p>
      </dgm:t>
    </dgm:pt>
    <dgm:pt modelId="{F4327F06-4BD5-4A00-94A1-97213DAF3988}">
      <dgm:prSet phldrT="[Texto]" custT="1"/>
      <dgm:spPr/>
      <dgm:t>
        <a:bodyPr/>
        <a:lstStyle/>
        <a:p>
          <a:r>
            <a:rPr lang="es-MX" sz="1100" dirty="0"/>
            <a:t>Conceptualización de las variables</a:t>
          </a:r>
        </a:p>
      </dgm:t>
    </dgm:pt>
    <dgm:pt modelId="{42C4B3EF-96E7-4A02-A90D-084956C52BB5}" type="parTrans" cxnId="{17F3D0A2-6EF4-441A-A7E6-3E7190749985}">
      <dgm:prSet/>
      <dgm:spPr/>
      <dgm:t>
        <a:bodyPr/>
        <a:lstStyle/>
        <a:p>
          <a:endParaRPr lang="es-EC"/>
        </a:p>
      </dgm:t>
    </dgm:pt>
    <dgm:pt modelId="{5A8B618D-47A4-4D42-BC41-A4B97D49E312}" type="sibTrans" cxnId="{17F3D0A2-6EF4-441A-A7E6-3E7190749985}">
      <dgm:prSet/>
      <dgm:spPr/>
      <dgm:t>
        <a:bodyPr/>
        <a:lstStyle/>
        <a:p>
          <a:endParaRPr lang="es-EC"/>
        </a:p>
      </dgm:t>
    </dgm:pt>
    <dgm:pt modelId="{982D6B49-B318-41D0-BC37-76D907E9201C}" type="pres">
      <dgm:prSet presAssocID="{6ED244BD-129E-4B89-80B0-5E6E4538A970}" presName="rootnode" presStyleCnt="0">
        <dgm:presLayoutVars>
          <dgm:chMax/>
          <dgm:chPref/>
          <dgm:dir/>
          <dgm:animLvl val="lvl"/>
        </dgm:presLayoutVars>
      </dgm:prSet>
      <dgm:spPr/>
      <dgm:t>
        <a:bodyPr/>
        <a:lstStyle/>
        <a:p>
          <a:endParaRPr lang="es-ES"/>
        </a:p>
      </dgm:t>
    </dgm:pt>
    <dgm:pt modelId="{75769C78-FC23-4EFC-95C4-9DD3F7E30005}" type="pres">
      <dgm:prSet presAssocID="{54B37973-AFD5-4BD7-B4BD-1A3524775A20}" presName="composite" presStyleCnt="0"/>
      <dgm:spPr/>
    </dgm:pt>
    <dgm:pt modelId="{54E32FF8-A1C3-4DEB-BD14-E21C7483637F}" type="pres">
      <dgm:prSet presAssocID="{54B37973-AFD5-4BD7-B4BD-1A3524775A20}" presName="LShape" presStyleLbl="alignNode1" presStyleIdx="0" presStyleCnt="13"/>
      <dgm:spPr/>
    </dgm:pt>
    <dgm:pt modelId="{C427A4FC-8A79-4385-977B-32019A5F3ACD}" type="pres">
      <dgm:prSet presAssocID="{54B37973-AFD5-4BD7-B4BD-1A3524775A20}" presName="ParentText" presStyleLbl="revTx" presStyleIdx="0" presStyleCnt="7">
        <dgm:presLayoutVars>
          <dgm:chMax val="0"/>
          <dgm:chPref val="0"/>
          <dgm:bulletEnabled val="1"/>
        </dgm:presLayoutVars>
      </dgm:prSet>
      <dgm:spPr/>
      <dgm:t>
        <a:bodyPr/>
        <a:lstStyle/>
        <a:p>
          <a:endParaRPr lang="es-ES"/>
        </a:p>
      </dgm:t>
    </dgm:pt>
    <dgm:pt modelId="{B26EEF62-D2D6-41E7-BA20-B413BF1D3A0E}" type="pres">
      <dgm:prSet presAssocID="{54B37973-AFD5-4BD7-B4BD-1A3524775A20}" presName="Triangle" presStyleLbl="alignNode1" presStyleIdx="1" presStyleCnt="13"/>
      <dgm:spPr/>
    </dgm:pt>
    <dgm:pt modelId="{EA7492A2-9B67-4BF7-8D6A-F4C707B978EB}" type="pres">
      <dgm:prSet presAssocID="{999900B0-ACD5-437C-A06F-D2573A6D2B79}" presName="sibTrans" presStyleCnt="0"/>
      <dgm:spPr/>
    </dgm:pt>
    <dgm:pt modelId="{031A3F79-4980-48FC-BB32-500E84F9B883}" type="pres">
      <dgm:prSet presAssocID="{999900B0-ACD5-437C-A06F-D2573A6D2B79}" presName="space" presStyleCnt="0"/>
      <dgm:spPr/>
    </dgm:pt>
    <dgm:pt modelId="{613E5A1D-CCEF-4C96-82B3-4F4DA499D936}" type="pres">
      <dgm:prSet presAssocID="{606352C1-892F-4A89-B67B-4696902729AC}" presName="composite" presStyleCnt="0"/>
      <dgm:spPr/>
    </dgm:pt>
    <dgm:pt modelId="{48DF8178-B88D-4095-A9A4-D92CF614E8D4}" type="pres">
      <dgm:prSet presAssocID="{606352C1-892F-4A89-B67B-4696902729AC}" presName="LShape" presStyleLbl="alignNode1" presStyleIdx="2" presStyleCnt="13"/>
      <dgm:spPr/>
    </dgm:pt>
    <dgm:pt modelId="{40D845AF-7A9B-43B6-A547-33BB264FD0FB}" type="pres">
      <dgm:prSet presAssocID="{606352C1-892F-4A89-B67B-4696902729AC}" presName="ParentText" presStyleLbl="revTx" presStyleIdx="1" presStyleCnt="7">
        <dgm:presLayoutVars>
          <dgm:chMax val="0"/>
          <dgm:chPref val="0"/>
          <dgm:bulletEnabled val="1"/>
        </dgm:presLayoutVars>
      </dgm:prSet>
      <dgm:spPr/>
      <dgm:t>
        <a:bodyPr/>
        <a:lstStyle/>
        <a:p>
          <a:endParaRPr lang="es-ES"/>
        </a:p>
      </dgm:t>
    </dgm:pt>
    <dgm:pt modelId="{265703CD-0561-4477-826C-19EE711FBA27}" type="pres">
      <dgm:prSet presAssocID="{606352C1-892F-4A89-B67B-4696902729AC}" presName="Triangle" presStyleLbl="alignNode1" presStyleIdx="3" presStyleCnt="13"/>
      <dgm:spPr/>
    </dgm:pt>
    <dgm:pt modelId="{4272E116-5E31-42CB-9EAE-DB0E63ED70A4}" type="pres">
      <dgm:prSet presAssocID="{37A422F3-7E26-4897-8A03-8830A2181499}" presName="sibTrans" presStyleCnt="0"/>
      <dgm:spPr/>
    </dgm:pt>
    <dgm:pt modelId="{13CC790D-B082-404F-89C8-CFEEADFE5BCD}" type="pres">
      <dgm:prSet presAssocID="{37A422F3-7E26-4897-8A03-8830A2181499}" presName="space" presStyleCnt="0"/>
      <dgm:spPr/>
    </dgm:pt>
    <dgm:pt modelId="{E5C47DCD-D93E-4BD1-B984-37AD4A325FBE}" type="pres">
      <dgm:prSet presAssocID="{13301F5B-DC70-40B6-AD61-175CEF883540}" presName="composite" presStyleCnt="0"/>
      <dgm:spPr/>
    </dgm:pt>
    <dgm:pt modelId="{91B6020C-0B23-4810-816C-85BB23EDA695}" type="pres">
      <dgm:prSet presAssocID="{13301F5B-DC70-40B6-AD61-175CEF883540}" presName="LShape" presStyleLbl="alignNode1" presStyleIdx="4" presStyleCnt="13"/>
      <dgm:spPr/>
    </dgm:pt>
    <dgm:pt modelId="{61A683EC-D498-4259-8734-5DC793C009CB}" type="pres">
      <dgm:prSet presAssocID="{13301F5B-DC70-40B6-AD61-175CEF883540}" presName="ParentText" presStyleLbl="revTx" presStyleIdx="2" presStyleCnt="7">
        <dgm:presLayoutVars>
          <dgm:chMax val="0"/>
          <dgm:chPref val="0"/>
          <dgm:bulletEnabled val="1"/>
        </dgm:presLayoutVars>
      </dgm:prSet>
      <dgm:spPr/>
      <dgm:t>
        <a:bodyPr/>
        <a:lstStyle/>
        <a:p>
          <a:endParaRPr lang="es-ES"/>
        </a:p>
      </dgm:t>
    </dgm:pt>
    <dgm:pt modelId="{2C3B11B0-B41D-4F33-A917-0B662A7C2F4E}" type="pres">
      <dgm:prSet presAssocID="{13301F5B-DC70-40B6-AD61-175CEF883540}" presName="Triangle" presStyleLbl="alignNode1" presStyleIdx="5" presStyleCnt="13"/>
      <dgm:spPr/>
    </dgm:pt>
    <dgm:pt modelId="{730F187B-A4DE-4FB9-9A12-E5268321D1E2}" type="pres">
      <dgm:prSet presAssocID="{7C514AD8-6880-4648-9D2F-6BF0AD733636}" presName="sibTrans" presStyleCnt="0"/>
      <dgm:spPr/>
    </dgm:pt>
    <dgm:pt modelId="{1BF1231C-068C-450A-90C9-3B82C8B568B9}" type="pres">
      <dgm:prSet presAssocID="{7C514AD8-6880-4648-9D2F-6BF0AD733636}" presName="space" presStyleCnt="0"/>
      <dgm:spPr/>
    </dgm:pt>
    <dgm:pt modelId="{F081038C-0BAD-430E-A57D-97CDAF3CC26D}" type="pres">
      <dgm:prSet presAssocID="{A0A466FD-CC33-43E1-8DDD-FCAA54AA5193}" presName="composite" presStyleCnt="0"/>
      <dgm:spPr/>
    </dgm:pt>
    <dgm:pt modelId="{E8287604-BC25-4324-AD49-0785BBD72351}" type="pres">
      <dgm:prSet presAssocID="{A0A466FD-CC33-43E1-8DDD-FCAA54AA5193}" presName="LShape" presStyleLbl="alignNode1" presStyleIdx="6" presStyleCnt="13"/>
      <dgm:spPr/>
    </dgm:pt>
    <dgm:pt modelId="{5CA6E617-6D4D-42E2-B1AE-0544F75E0623}" type="pres">
      <dgm:prSet presAssocID="{A0A466FD-CC33-43E1-8DDD-FCAA54AA5193}" presName="ParentText" presStyleLbl="revTx" presStyleIdx="3" presStyleCnt="7">
        <dgm:presLayoutVars>
          <dgm:chMax val="0"/>
          <dgm:chPref val="0"/>
          <dgm:bulletEnabled val="1"/>
        </dgm:presLayoutVars>
      </dgm:prSet>
      <dgm:spPr/>
      <dgm:t>
        <a:bodyPr/>
        <a:lstStyle/>
        <a:p>
          <a:endParaRPr lang="es-ES"/>
        </a:p>
      </dgm:t>
    </dgm:pt>
    <dgm:pt modelId="{8B1DBF13-9F6B-4A69-892C-A253D584DC57}" type="pres">
      <dgm:prSet presAssocID="{A0A466FD-CC33-43E1-8DDD-FCAA54AA5193}" presName="Triangle" presStyleLbl="alignNode1" presStyleIdx="7" presStyleCnt="13"/>
      <dgm:spPr/>
    </dgm:pt>
    <dgm:pt modelId="{B0726A80-006E-46C3-B4F4-69A1ED0549A9}" type="pres">
      <dgm:prSet presAssocID="{8EC33919-5904-4760-B68B-6E5837C8FEE8}" presName="sibTrans" presStyleCnt="0"/>
      <dgm:spPr/>
    </dgm:pt>
    <dgm:pt modelId="{363103A0-8E71-4AEA-A98A-C1BF6DD50C75}" type="pres">
      <dgm:prSet presAssocID="{8EC33919-5904-4760-B68B-6E5837C8FEE8}" presName="space" presStyleCnt="0"/>
      <dgm:spPr/>
    </dgm:pt>
    <dgm:pt modelId="{3A70DEAD-FEF4-4F7B-AE4B-F39AA3BDDC7A}" type="pres">
      <dgm:prSet presAssocID="{FAD3044A-72F8-4B5A-8FC3-AF721E8913F6}" presName="composite" presStyleCnt="0"/>
      <dgm:spPr/>
    </dgm:pt>
    <dgm:pt modelId="{2465094F-96DC-462B-B329-B922A1E03773}" type="pres">
      <dgm:prSet presAssocID="{FAD3044A-72F8-4B5A-8FC3-AF721E8913F6}" presName="LShape" presStyleLbl="alignNode1" presStyleIdx="8" presStyleCnt="13"/>
      <dgm:spPr/>
    </dgm:pt>
    <dgm:pt modelId="{3444A0C6-6240-4700-8E89-74ACEB1B03DD}" type="pres">
      <dgm:prSet presAssocID="{FAD3044A-72F8-4B5A-8FC3-AF721E8913F6}" presName="ParentText" presStyleLbl="revTx" presStyleIdx="4" presStyleCnt="7">
        <dgm:presLayoutVars>
          <dgm:chMax val="0"/>
          <dgm:chPref val="0"/>
          <dgm:bulletEnabled val="1"/>
        </dgm:presLayoutVars>
      </dgm:prSet>
      <dgm:spPr/>
      <dgm:t>
        <a:bodyPr/>
        <a:lstStyle/>
        <a:p>
          <a:endParaRPr lang="es-ES"/>
        </a:p>
      </dgm:t>
    </dgm:pt>
    <dgm:pt modelId="{CC2A1D91-C860-4ADE-A257-2735BD5FCC56}" type="pres">
      <dgm:prSet presAssocID="{FAD3044A-72F8-4B5A-8FC3-AF721E8913F6}" presName="Triangle" presStyleLbl="alignNode1" presStyleIdx="9" presStyleCnt="13"/>
      <dgm:spPr/>
    </dgm:pt>
    <dgm:pt modelId="{B0CDF6B8-DAC5-4FA3-9610-4717F11315D6}" type="pres">
      <dgm:prSet presAssocID="{59044E76-9766-43E6-A108-FAAF01186A22}" presName="sibTrans" presStyleCnt="0"/>
      <dgm:spPr/>
    </dgm:pt>
    <dgm:pt modelId="{B1081F07-D46F-4A04-BCA9-FDC6B204C6D8}" type="pres">
      <dgm:prSet presAssocID="{59044E76-9766-43E6-A108-FAAF01186A22}" presName="space" presStyleCnt="0"/>
      <dgm:spPr/>
    </dgm:pt>
    <dgm:pt modelId="{88C06BAE-1795-4FD0-9D7D-EACBBB194140}" type="pres">
      <dgm:prSet presAssocID="{D0C03742-E037-4452-9475-B39CBB81EF2F}" presName="composite" presStyleCnt="0"/>
      <dgm:spPr/>
    </dgm:pt>
    <dgm:pt modelId="{39873B6A-D07E-4337-AB07-5BD5F4BBF1FF}" type="pres">
      <dgm:prSet presAssocID="{D0C03742-E037-4452-9475-B39CBB81EF2F}" presName="LShape" presStyleLbl="alignNode1" presStyleIdx="10" presStyleCnt="13"/>
      <dgm:spPr/>
    </dgm:pt>
    <dgm:pt modelId="{0E67A5CD-8769-4C9F-95C2-50325207AE03}" type="pres">
      <dgm:prSet presAssocID="{D0C03742-E037-4452-9475-B39CBB81EF2F}" presName="ParentText" presStyleLbl="revTx" presStyleIdx="5" presStyleCnt="7">
        <dgm:presLayoutVars>
          <dgm:chMax val="0"/>
          <dgm:chPref val="0"/>
          <dgm:bulletEnabled val="1"/>
        </dgm:presLayoutVars>
      </dgm:prSet>
      <dgm:spPr/>
      <dgm:t>
        <a:bodyPr/>
        <a:lstStyle/>
        <a:p>
          <a:endParaRPr lang="es-ES"/>
        </a:p>
      </dgm:t>
    </dgm:pt>
    <dgm:pt modelId="{18CBAFF0-B6E7-42B6-AAD1-EF930284A5EE}" type="pres">
      <dgm:prSet presAssocID="{D0C03742-E037-4452-9475-B39CBB81EF2F}" presName="Triangle" presStyleLbl="alignNode1" presStyleIdx="11" presStyleCnt="13"/>
      <dgm:spPr/>
    </dgm:pt>
    <dgm:pt modelId="{334C9E3F-23E5-4309-B8EA-99CB805D5863}" type="pres">
      <dgm:prSet presAssocID="{EB0E0687-FFCE-4C61-B565-EB8F95F93DE0}" presName="sibTrans" presStyleCnt="0"/>
      <dgm:spPr/>
    </dgm:pt>
    <dgm:pt modelId="{06A086D6-E395-47A3-A18F-1B3C78972B36}" type="pres">
      <dgm:prSet presAssocID="{EB0E0687-FFCE-4C61-B565-EB8F95F93DE0}" presName="space" presStyleCnt="0"/>
      <dgm:spPr/>
    </dgm:pt>
    <dgm:pt modelId="{34AEE4BB-CF1E-43D1-B5D9-E9516420DC01}" type="pres">
      <dgm:prSet presAssocID="{3FC15C09-7055-4C1B-849E-E6AA50FE6967}" presName="composite" presStyleCnt="0"/>
      <dgm:spPr/>
    </dgm:pt>
    <dgm:pt modelId="{4474307E-1A5C-46FD-B931-C3D0809A0257}" type="pres">
      <dgm:prSet presAssocID="{3FC15C09-7055-4C1B-849E-E6AA50FE6967}" presName="LShape" presStyleLbl="alignNode1" presStyleIdx="12" presStyleCnt="13"/>
      <dgm:spPr/>
    </dgm:pt>
    <dgm:pt modelId="{C5ACD2C3-E821-4D54-8CA0-686595CE07BE}" type="pres">
      <dgm:prSet presAssocID="{3FC15C09-7055-4C1B-849E-E6AA50FE6967}" presName="ParentText" presStyleLbl="revTx" presStyleIdx="6" presStyleCnt="7" custScaleX="95232" custScaleY="100055">
        <dgm:presLayoutVars>
          <dgm:chMax val="0"/>
          <dgm:chPref val="0"/>
          <dgm:bulletEnabled val="1"/>
        </dgm:presLayoutVars>
      </dgm:prSet>
      <dgm:spPr/>
      <dgm:t>
        <a:bodyPr/>
        <a:lstStyle/>
        <a:p>
          <a:endParaRPr lang="es-ES"/>
        </a:p>
      </dgm:t>
    </dgm:pt>
  </dgm:ptLst>
  <dgm:cxnLst>
    <dgm:cxn modelId="{3F49228A-833B-4FBD-88E0-DD5EA2659129}" type="presOf" srcId="{C222B9FD-A9C9-4EDC-BC19-0FE65838C557}" destId="{3444A0C6-6240-4700-8E89-74ACEB1B03DD}" srcOrd="0" destOrd="3" presId="urn:microsoft.com/office/officeart/2009/3/layout/StepUpProcess"/>
    <dgm:cxn modelId="{0BECCD24-BA74-468F-AECA-164DC1178066}" srcId="{606352C1-892F-4A89-B67B-4696902729AC}" destId="{EAB4898E-A2DE-496B-876C-B3CD39AA86BF}" srcOrd="1" destOrd="0" parTransId="{A3DFCC18-7504-4EE0-BC2C-0D103FDB7261}" sibTransId="{C8C8B631-D2E7-424C-A00D-23537881416E}"/>
    <dgm:cxn modelId="{B137D8B8-57A4-4FED-ABA5-0C6B6572562F}" type="presOf" srcId="{3FC15C09-7055-4C1B-849E-E6AA50FE6967}" destId="{C5ACD2C3-E821-4D54-8CA0-686595CE07BE}" srcOrd="0" destOrd="0" presId="urn:microsoft.com/office/officeart/2009/3/layout/StepUpProcess"/>
    <dgm:cxn modelId="{E3946B53-B0A6-4B8D-8C24-FFC9207B1ECC}" type="presOf" srcId="{72B725CC-B7DA-45B0-8A7E-A5D7E15AD6D7}" destId="{C427A4FC-8A79-4385-977B-32019A5F3ACD}" srcOrd="0" destOrd="4" presId="urn:microsoft.com/office/officeart/2009/3/layout/StepUpProcess"/>
    <dgm:cxn modelId="{A2B759A9-8D7F-44F3-9898-03ACB7638534}" type="presOf" srcId="{A0A466FD-CC33-43E1-8DDD-FCAA54AA5193}" destId="{5CA6E617-6D4D-42E2-B1AE-0544F75E0623}" srcOrd="0" destOrd="0" presId="urn:microsoft.com/office/officeart/2009/3/layout/StepUpProcess"/>
    <dgm:cxn modelId="{6520630E-13CF-46F3-8633-0961428028FD}" type="presOf" srcId="{F4327F06-4BD5-4A00-94A1-97213DAF3988}" destId="{61A683EC-D498-4259-8734-5DC793C009CB}" srcOrd="0" destOrd="2" presId="urn:microsoft.com/office/officeart/2009/3/layout/StepUpProcess"/>
    <dgm:cxn modelId="{652B08A2-FE33-42C3-AA8B-A3A1262E7C24}" type="presOf" srcId="{DEEEA237-3A66-4765-BD0C-17ACEA5DF741}" destId="{40D845AF-7A9B-43B6-A547-33BB264FD0FB}" srcOrd="0" destOrd="1" presId="urn:microsoft.com/office/officeart/2009/3/layout/StepUpProcess"/>
    <dgm:cxn modelId="{FC29E043-62C9-439B-A763-AB42FC44513F}" type="presOf" srcId="{F9F5A613-2E47-4E22-9DF4-C8D20DAF3021}" destId="{C5ACD2C3-E821-4D54-8CA0-686595CE07BE}" srcOrd="0" destOrd="1" presId="urn:microsoft.com/office/officeart/2009/3/layout/StepUpProcess"/>
    <dgm:cxn modelId="{3B3BD898-E4C6-42ED-BD0E-8243430B98D6}" type="presOf" srcId="{54B37973-AFD5-4BD7-B4BD-1A3524775A20}" destId="{C427A4FC-8A79-4385-977B-32019A5F3ACD}" srcOrd="0" destOrd="0" presId="urn:microsoft.com/office/officeart/2009/3/layout/StepUpProcess"/>
    <dgm:cxn modelId="{30105DE4-F7C0-4913-B8F2-E3CFAE33F63C}" srcId="{606352C1-892F-4A89-B67B-4696902729AC}" destId="{DEEEA237-3A66-4765-BD0C-17ACEA5DF741}" srcOrd="0" destOrd="0" parTransId="{3DEA64AF-4564-4997-8818-DDA7203F0697}" sibTransId="{35BE5BDD-FBBA-4D48-92F3-58883A0EE0F9}"/>
    <dgm:cxn modelId="{CB175A19-52F5-40C8-8A24-0F27D98144C2}" srcId="{D0C03742-E037-4452-9475-B39CBB81EF2F}" destId="{1866C373-FFE1-44BC-BFB7-E336A67131DF}" srcOrd="0" destOrd="0" parTransId="{91E17603-7AAE-4F39-9BBB-6640F3DCC8CE}" sibTransId="{98D1AE2B-DE76-41A1-962A-4BC049C6307A}"/>
    <dgm:cxn modelId="{66F0C089-35FE-484B-9248-F89DC0F47B18}" type="presOf" srcId="{754FD217-4E6E-4F6A-92E4-7AD7A8B5BEF0}" destId="{C5ACD2C3-E821-4D54-8CA0-686595CE07BE}" srcOrd="0" destOrd="2" presId="urn:microsoft.com/office/officeart/2009/3/layout/StepUpProcess"/>
    <dgm:cxn modelId="{CFACA8AB-3C03-43EC-82C9-DDBCFF40C25D}" srcId="{6ED244BD-129E-4B89-80B0-5E6E4538A970}" destId="{D0C03742-E037-4452-9475-B39CBB81EF2F}" srcOrd="5" destOrd="0" parTransId="{CA0261FB-FD44-4E27-B2F2-B96888B9DD95}" sibTransId="{EB0E0687-FFCE-4C61-B565-EB8F95F93DE0}"/>
    <dgm:cxn modelId="{5A83D568-F0A9-4FF1-8706-28C2C1CE4B1E}" type="presOf" srcId="{606352C1-892F-4A89-B67B-4696902729AC}" destId="{40D845AF-7A9B-43B6-A547-33BB264FD0FB}" srcOrd="0" destOrd="0" presId="urn:microsoft.com/office/officeart/2009/3/layout/StepUpProcess"/>
    <dgm:cxn modelId="{BDFA6D8C-8162-42EB-BE60-63942605F9B1}" srcId="{6ED244BD-129E-4B89-80B0-5E6E4538A970}" destId="{3FC15C09-7055-4C1B-849E-E6AA50FE6967}" srcOrd="6" destOrd="0" parTransId="{FBC613A3-9712-485B-9BAB-15517324995B}" sibTransId="{9E4018E1-6123-468D-98A8-C7BE938F3A6C}"/>
    <dgm:cxn modelId="{D9F0DC0B-B290-4464-92B4-B4859CD18754}" srcId="{FAD3044A-72F8-4B5A-8FC3-AF721E8913F6}" destId="{D1C264D8-03C3-401F-BD2C-01DA9E20E11E}" srcOrd="0" destOrd="0" parTransId="{AE667FCC-B3D7-4B77-9CD2-523E2FDD0ADB}" sibTransId="{72A769E0-3531-4C68-A762-D1268CDD2A48}"/>
    <dgm:cxn modelId="{EEA60988-8022-47B3-BE94-55F6418587B0}" srcId="{FAD3044A-72F8-4B5A-8FC3-AF721E8913F6}" destId="{C222B9FD-A9C9-4EDC-BC19-0FE65838C557}" srcOrd="2" destOrd="0" parTransId="{3203FC77-4F8C-4464-A334-E7B96D9E5A88}" sibTransId="{EF95AAEE-6408-4E73-9923-7E74965247A1}"/>
    <dgm:cxn modelId="{F205F3DA-5C69-4E01-8201-11E49EFC8896}" srcId="{6ED244BD-129E-4B89-80B0-5E6E4538A970}" destId="{FAD3044A-72F8-4B5A-8FC3-AF721E8913F6}" srcOrd="4" destOrd="0" parTransId="{11DDF908-94BF-4D96-A80F-62F8F3E55F43}" sibTransId="{59044E76-9766-43E6-A108-FAAF01186A22}"/>
    <dgm:cxn modelId="{21FD0D51-3BFF-4B9B-8B6B-F57B39A2EBF2}" type="presOf" srcId="{F2D73D98-A0EE-4F41-B15C-7A6E26912765}" destId="{5CA6E617-6D4D-42E2-B1AE-0544F75E0623}" srcOrd="0" destOrd="1" presId="urn:microsoft.com/office/officeart/2009/3/layout/StepUpProcess"/>
    <dgm:cxn modelId="{C7C61074-283C-460D-91CE-7217F1B187D0}" type="presOf" srcId="{EE6738D1-5E17-45B6-9B0B-2303EF8C962F}" destId="{3444A0C6-6240-4700-8E89-74ACEB1B03DD}" srcOrd="0" destOrd="4" presId="urn:microsoft.com/office/officeart/2009/3/layout/StepUpProcess"/>
    <dgm:cxn modelId="{52663811-F3DF-4D5B-980A-5B7D8F742A87}" srcId="{6ED244BD-129E-4B89-80B0-5E6E4538A970}" destId="{606352C1-892F-4A89-B67B-4696902729AC}" srcOrd="1" destOrd="0" parTransId="{6859934F-EE08-4DAE-913A-3070A0A0B39E}" sibTransId="{37A422F3-7E26-4897-8A03-8830A2181499}"/>
    <dgm:cxn modelId="{CCB9CE55-40E6-4E81-B139-E9ABD91664C3}" srcId="{A0A466FD-CC33-43E1-8DDD-FCAA54AA5193}" destId="{F2D73D98-A0EE-4F41-B15C-7A6E26912765}" srcOrd="0" destOrd="0" parTransId="{6DEEE361-2194-42FE-9BF8-C2F992AD03FC}" sibTransId="{2B1137A4-70CE-445E-B2FF-00D46B4CE5CD}"/>
    <dgm:cxn modelId="{DEEF58A0-7092-4E86-BCB5-A883BC2AFF81}" type="presOf" srcId="{D1C264D8-03C3-401F-BD2C-01DA9E20E11E}" destId="{3444A0C6-6240-4700-8E89-74ACEB1B03DD}" srcOrd="0" destOrd="1" presId="urn:microsoft.com/office/officeart/2009/3/layout/StepUpProcess"/>
    <dgm:cxn modelId="{562FF5E1-61E6-4A3D-BA99-21586FDB1A1A}" srcId="{3FC15C09-7055-4C1B-849E-E6AA50FE6967}" destId="{754FD217-4E6E-4F6A-92E4-7AD7A8B5BEF0}" srcOrd="1" destOrd="0" parTransId="{E245F142-4BCF-4BDD-8F22-52B690ABED8D}" sibTransId="{4027F61E-8BE2-4141-8530-5BE5F281F4BC}"/>
    <dgm:cxn modelId="{749DF01D-0565-49D7-8069-9514DC9B132B}" type="presOf" srcId="{1866C373-FFE1-44BC-BFB7-E336A67131DF}" destId="{0E67A5CD-8769-4C9F-95C2-50325207AE03}" srcOrd="0" destOrd="1" presId="urn:microsoft.com/office/officeart/2009/3/layout/StepUpProcess"/>
    <dgm:cxn modelId="{BCFB65AA-D87F-43E2-935C-404D85FAF209}" type="presOf" srcId="{2A3A22F3-911C-409D-BD36-D58B5390E7E5}" destId="{C427A4FC-8A79-4385-977B-32019A5F3ACD}" srcOrd="0" destOrd="1" presId="urn:microsoft.com/office/officeart/2009/3/layout/StepUpProcess"/>
    <dgm:cxn modelId="{415BD77E-F5E2-41FD-93E9-A58D596CD6A6}" type="presOf" srcId="{FAD3044A-72F8-4B5A-8FC3-AF721E8913F6}" destId="{3444A0C6-6240-4700-8E89-74ACEB1B03DD}" srcOrd="0" destOrd="0" presId="urn:microsoft.com/office/officeart/2009/3/layout/StepUpProcess"/>
    <dgm:cxn modelId="{B417B8E4-C950-4ED6-91D4-C9E10A9C1FEB}" srcId="{54B37973-AFD5-4BD7-B4BD-1A3524775A20}" destId="{0C1E1525-5BF2-4EEE-A658-DD8E59EA58BD}" srcOrd="1" destOrd="0" parTransId="{68D62B2C-9150-4931-AA62-ECB28EFF827B}" sibTransId="{DEE37BDC-5633-4BA6-9DF7-335C4EBCDCF7}"/>
    <dgm:cxn modelId="{DA0EB072-A9D8-4280-8C2C-3A92412C8A6A}" type="presOf" srcId="{6ED244BD-129E-4B89-80B0-5E6E4538A970}" destId="{982D6B49-B318-41D0-BC37-76D907E9201C}" srcOrd="0" destOrd="0" presId="urn:microsoft.com/office/officeart/2009/3/layout/StepUpProcess"/>
    <dgm:cxn modelId="{CAD31768-E89B-419C-ABAF-6BA8B52EDFB3}" srcId="{13301F5B-DC70-40B6-AD61-175CEF883540}" destId="{5B226F4C-9BB4-4D0C-9BC3-DCE827248C67}" srcOrd="0" destOrd="0" parTransId="{381FADC0-8BD6-4350-BF72-621412075BDB}" sibTransId="{4B3FE189-ADE9-4094-B100-347A2105EA87}"/>
    <dgm:cxn modelId="{4F8D84C1-C471-461A-8C83-61C355434071}" type="presOf" srcId="{EAB4898E-A2DE-496B-876C-B3CD39AA86BF}" destId="{40D845AF-7A9B-43B6-A547-33BB264FD0FB}" srcOrd="0" destOrd="2" presId="urn:microsoft.com/office/officeart/2009/3/layout/StepUpProcess"/>
    <dgm:cxn modelId="{E622144D-CF10-4EC4-88DA-4457B4E78704}" srcId="{FAD3044A-72F8-4B5A-8FC3-AF721E8913F6}" destId="{EE6738D1-5E17-45B6-9B0B-2303EF8C962F}" srcOrd="3" destOrd="0" parTransId="{8CAB4067-9191-4B48-A24C-CBF09D978852}" sibTransId="{49853488-7877-41C1-ADE7-9320B7681BCB}"/>
    <dgm:cxn modelId="{5A3E115E-5F46-4BFC-B29B-FEC2D2F9D6B0}" srcId="{6ED244BD-129E-4B89-80B0-5E6E4538A970}" destId="{13301F5B-DC70-40B6-AD61-175CEF883540}" srcOrd="2" destOrd="0" parTransId="{3E3BF7C9-2D51-4360-AB20-AF70EEC074C2}" sibTransId="{7C514AD8-6880-4648-9D2F-6BF0AD733636}"/>
    <dgm:cxn modelId="{17F3D0A2-6EF4-441A-A7E6-3E7190749985}" srcId="{13301F5B-DC70-40B6-AD61-175CEF883540}" destId="{F4327F06-4BD5-4A00-94A1-97213DAF3988}" srcOrd="1" destOrd="0" parTransId="{42C4B3EF-96E7-4A02-A90D-084956C52BB5}" sibTransId="{5A8B618D-47A4-4D42-BC41-A4B97D49E312}"/>
    <dgm:cxn modelId="{9E9CE99E-685F-4E0B-81FF-F429620ADC8A}" srcId="{54B37973-AFD5-4BD7-B4BD-1A3524775A20}" destId="{0F272C56-878D-40B6-942C-374E8BACC6BE}" srcOrd="2" destOrd="0" parTransId="{0BB2331D-1D27-43D9-BCC9-48D7887B81A1}" sibTransId="{77C17233-89BE-4374-AFF9-D594ED2DA2E5}"/>
    <dgm:cxn modelId="{BAAA5299-134C-4367-947C-0D20D656E24E}" srcId="{54B37973-AFD5-4BD7-B4BD-1A3524775A20}" destId="{2A3A22F3-911C-409D-BD36-D58B5390E7E5}" srcOrd="0" destOrd="0" parTransId="{06FDB3B6-223D-48C6-8E7A-65E57C32C633}" sibTransId="{1FE193D3-83F3-406F-B101-4C4BD4773C3F}"/>
    <dgm:cxn modelId="{1A9071B6-F51C-4063-8BAE-17BEB803D368}" type="presOf" srcId="{0F272C56-878D-40B6-942C-374E8BACC6BE}" destId="{C427A4FC-8A79-4385-977B-32019A5F3ACD}" srcOrd="0" destOrd="3" presId="urn:microsoft.com/office/officeart/2009/3/layout/StepUpProcess"/>
    <dgm:cxn modelId="{12699EFD-13EE-4A49-B575-6E299DF8313C}" type="presOf" srcId="{5B226F4C-9BB4-4D0C-9BC3-DCE827248C67}" destId="{61A683EC-D498-4259-8734-5DC793C009CB}" srcOrd="0" destOrd="1" presId="urn:microsoft.com/office/officeart/2009/3/layout/StepUpProcess"/>
    <dgm:cxn modelId="{B65DAF09-CAE1-4B1D-8A1A-305C018AF2BA}" type="presOf" srcId="{43767F16-DA57-470C-91A1-ADB9C9001A32}" destId="{3444A0C6-6240-4700-8E89-74ACEB1B03DD}" srcOrd="0" destOrd="2" presId="urn:microsoft.com/office/officeart/2009/3/layout/StepUpProcess"/>
    <dgm:cxn modelId="{83902096-6EA3-470C-8934-19C9F2478BFC}" srcId="{6ED244BD-129E-4B89-80B0-5E6E4538A970}" destId="{54B37973-AFD5-4BD7-B4BD-1A3524775A20}" srcOrd="0" destOrd="0" parTransId="{437B1A2D-A5A7-41EB-8B56-CE3F607139CF}" sibTransId="{999900B0-ACD5-437C-A06F-D2573A6D2B79}"/>
    <dgm:cxn modelId="{766FCADC-B6C4-4163-A7AE-605CB4E528F2}" type="presOf" srcId="{0C1E1525-5BF2-4EEE-A658-DD8E59EA58BD}" destId="{C427A4FC-8A79-4385-977B-32019A5F3ACD}" srcOrd="0" destOrd="2" presId="urn:microsoft.com/office/officeart/2009/3/layout/StepUpProcess"/>
    <dgm:cxn modelId="{2C49AB0E-32A3-465F-9D79-7B1078FC895D}" type="presOf" srcId="{13301F5B-DC70-40B6-AD61-175CEF883540}" destId="{61A683EC-D498-4259-8734-5DC793C009CB}" srcOrd="0" destOrd="0" presId="urn:microsoft.com/office/officeart/2009/3/layout/StepUpProcess"/>
    <dgm:cxn modelId="{48E4A333-990E-4B92-86CB-C846AA469607}" srcId="{3FC15C09-7055-4C1B-849E-E6AA50FE6967}" destId="{F9F5A613-2E47-4E22-9DF4-C8D20DAF3021}" srcOrd="0" destOrd="0" parTransId="{0D17946C-B339-4E30-AC9B-356C92500258}" sibTransId="{BE601D4C-40B5-4FEF-A3BD-178C450B10CD}"/>
    <dgm:cxn modelId="{89C82F65-E491-40DE-9B6D-C14756ED1AC1}" type="presOf" srcId="{D0C03742-E037-4452-9475-B39CBB81EF2F}" destId="{0E67A5CD-8769-4C9F-95C2-50325207AE03}" srcOrd="0" destOrd="0" presId="urn:microsoft.com/office/officeart/2009/3/layout/StepUpProcess"/>
    <dgm:cxn modelId="{ED39E05B-7CCB-4093-B966-B654ABC71C5D}" srcId="{FAD3044A-72F8-4B5A-8FC3-AF721E8913F6}" destId="{43767F16-DA57-470C-91A1-ADB9C9001A32}" srcOrd="1" destOrd="0" parTransId="{578C10E7-F788-467A-A49C-3E66F1AA30A4}" sibTransId="{8D6EBFFA-691C-4DD3-A5AC-4892E161AAC4}"/>
    <dgm:cxn modelId="{EBD24D03-22CD-4173-84DF-787177930DBC}" srcId="{6ED244BD-129E-4B89-80B0-5E6E4538A970}" destId="{A0A466FD-CC33-43E1-8DDD-FCAA54AA5193}" srcOrd="3" destOrd="0" parTransId="{81B8F1B6-196A-48C9-89D9-7DF7C10708CB}" sibTransId="{8EC33919-5904-4760-B68B-6E5837C8FEE8}"/>
    <dgm:cxn modelId="{BED35C7D-CC96-495D-8357-C915B4512047}" srcId="{54B37973-AFD5-4BD7-B4BD-1A3524775A20}" destId="{72B725CC-B7DA-45B0-8A7E-A5D7E15AD6D7}" srcOrd="3" destOrd="0" parTransId="{72BE8914-1011-4B2C-B8EC-820D47FA030F}" sibTransId="{CB544AD1-6761-48D5-94D0-2F52A8A05DC6}"/>
    <dgm:cxn modelId="{276C56A1-D6F1-4743-8D77-2D7B97FAAC25}" type="presParOf" srcId="{982D6B49-B318-41D0-BC37-76D907E9201C}" destId="{75769C78-FC23-4EFC-95C4-9DD3F7E30005}" srcOrd="0" destOrd="0" presId="urn:microsoft.com/office/officeart/2009/3/layout/StepUpProcess"/>
    <dgm:cxn modelId="{EFD734C7-5658-46D3-836C-D45F81BC5A6B}" type="presParOf" srcId="{75769C78-FC23-4EFC-95C4-9DD3F7E30005}" destId="{54E32FF8-A1C3-4DEB-BD14-E21C7483637F}" srcOrd="0" destOrd="0" presId="urn:microsoft.com/office/officeart/2009/3/layout/StepUpProcess"/>
    <dgm:cxn modelId="{A855FD7C-E78E-443F-BBB2-EE3138EE8111}" type="presParOf" srcId="{75769C78-FC23-4EFC-95C4-9DD3F7E30005}" destId="{C427A4FC-8A79-4385-977B-32019A5F3ACD}" srcOrd="1" destOrd="0" presId="urn:microsoft.com/office/officeart/2009/3/layout/StepUpProcess"/>
    <dgm:cxn modelId="{2A14BA4A-79FA-4559-B920-1DFDF2DF5C43}" type="presParOf" srcId="{75769C78-FC23-4EFC-95C4-9DD3F7E30005}" destId="{B26EEF62-D2D6-41E7-BA20-B413BF1D3A0E}" srcOrd="2" destOrd="0" presId="urn:microsoft.com/office/officeart/2009/3/layout/StepUpProcess"/>
    <dgm:cxn modelId="{E1510A42-AC98-46EC-8820-00BCE5D014E9}" type="presParOf" srcId="{982D6B49-B318-41D0-BC37-76D907E9201C}" destId="{EA7492A2-9B67-4BF7-8D6A-F4C707B978EB}" srcOrd="1" destOrd="0" presId="urn:microsoft.com/office/officeart/2009/3/layout/StepUpProcess"/>
    <dgm:cxn modelId="{B6D79EFC-8466-47B7-A739-4D282E3D668A}" type="presParOf" srcId="{EA7492A2-9B67-4BF7-8D6A-F4C707B978EB}" destId="{031A3F79-4980-48FC-BB32-500E84F9B883}" srcOrd="0" destOrd="0" presId="urn:microsoft.com/office/officeart/2009/3/layout/StepUpProcess"/>
    <dgm:cxn modelId="{EE822FBC-AA08-447D-B495-CDF40072CF13}" type="presParOf" srcId="{982D6B49-B318-41D0-BC37-76D907E9201C}" destId="{613E5A1D-CCEF-4C96-82B3-4F4DA499D936}" srcOrd="2" destOrd="0" presId="urn:microsoft.com/office/officeart/2009/3/layout/StepUpProcess"/>
    <dgm:cxn modelId="{C9DB444E-A961-4FFA-908D-5C017AF68F44}" type="presParOf" srcId="{613E5A1D-CCEF-4C96-82B3-4F4DA499D936}" destId="{48DF8178-B88D-4095-A9A4-D92CF614E8D4}" srcOrd="0" destOrd="0" presId="urn:microsoft.com/office/officeart/2009/3/layout/StepUpProcess"/>
    <dgm:cxn modelId="{33D60E0A-4CCF-4D8A-9A1A-5EF50784EF04}" type="presParOf" srcId="{613E5A1D-CCEF-4C96-82B3-4F4DA499D936}" destId="{40D845AF-7A9B-43B6-A547-33BB264FD0FB}" srcOrd="1" destOrd="0" presId="urn:microsoft.com/office/officeart/2009/3/layout/StepUpProcess"/>
    <dgm:cxn modelId="{C62C3F68-ECB8-42FA-8A0B-3DE3376C5F72}" type="presParOf" srcId="{613E5A1D-CCEF-4C96-82B3-4F4DA499D936}" destId="{265703CD-0561-4477-826C-19EE711FBA27}" srcOrd="2" destOrd="0" presId="urn:microsoft.com/office/officeart/2009/3/layout/StepUpProcess"/>
    <dgm:cxn modelId="{B1DB4260-001A-4B20-A43E-4A7E57A0DA01}" type="presParOf" srcId="{982D6B49-B318-41D0-BC37-76D907E9201C}" destId="{4272E116-5E31-42CB-9EAE-DB0E63ED70A4}" srcOrd="3" destOrd="0" presId="urn:microsoft.com/office/officeart/2009/3/layout/StepUpProcess"/>
    <dgm:cxn modelId="{816D06EF-8AF2-446F-98DB-E2D920944E78}" type="presParOf" srcId="{4272E116-5E31-42CB-9EAE-DB0E63ED70A4}" destId="{13CC790D-B082-404F-89C8-CFEEADFE5BCD}" srcOrd="0" destOrd="0" presId="urn:microsoft.com/office/officeart/2009/3/layout/StepUpProcess"/>
    <dgm:cxn modelId="{3B20561B-7CA0-4004-8D21-64A882C9CCF5}" type="presParOf" srcId="{982D6B49-B318-41D0-BC37-76D907E9201C}" destId="{E5C47DCD-D93E-4BD1-B984-37AD4A325FBE}" srcOrd="4" destOrd="0" presId="urn:microsoft.com/office/officeart/2009/3/layout/StepUpProcess"/>
    <dgm:cxn modelId="{971C7438-E997-4CCC-BD99-27024CE2C473}" type="presParOf" srcId="{E5C47DCD-D93E-4BD1-B984-37AD4A325FBE}" destId="{91B6020C-0B23-4810-816C-85BB23EDA695}" srcOrd="0" destOrd="0" presId="urn:microsoft.com/office/officeart/2009/3/layout/StepUpProcess"/>
    <dgm:cxn modelId="{B54C1039-A63E-4E51-8295-9098FE34F518}" type="presParOf" srcId="{E5C47DCD-D93E-4BD1-B984-37AD4A325FBE}" destId="{61A683EC-D498-4259-8734-5DC793C009CB}" srcOrd="1" destOrd="0" presId="urn:microsoft.com/office/officeart/2009/3/layout/StepUpProcess"/>
    <dgm:cxn modelId="{3E2B7F48-5A77-4782-BB0A-822461A9A57F}" type="presParOf" srcId="{E5C47DCD-D93E-4BD1-B984-37AD4A325FBE}" destId="{2C3B11B0-B41D-4F33-A917-0B662A7C2F4E}" srcOrd="2" destOrd="0" presId="urn:microsoft.com/office/officeart/2009/3/layout/StepUpProcess"/>
    <dgm:cxn modelId="{AEBC43DD-CCFE-4DAE-AED7-B3756E0E6673}" type="presParOf" srcId="{982D6B49-B318-41D0-BC37-76D907E9201C}" destId="{730F187B-A4DE-4FB9-9A12-E5268321D1E2}" srcOrd="5" destOrd="0" presId="urn:microsoft.com/office/officeart/2009/3/layout/StepUpProcess"/>
    <dgm:cxn modelId="{56F6FA68-493F-436E-8629-6702C985D0C5}" type="presParOf" srcId="{730F187B-A4DE-4FB9-9A12-E5268321D1E2}" destId="{1BF1231C-068C-450A-90C9-3B82C8B568B9}" srcOrd="0" destOrd="0" presId="urn:microsoft.com/office/officeart/2009/3/layout/StepUpProcess"/>
    <dgm:cxn modelId="{0A97C617-E891-4CD5-9608-137C556D996D}" type="presParOf" srcId="{982D6B49-B318-41D0-BC37-76D907E9201C}" destId="{F081038C-0BAD-430E-A57D-97CDAF3CC26D}" srcOrd="6" destOrd="0" presId="urn:microsoft.com/office/officeart/2009/3/layout/StepUpProcess"/>
    <dgm:cxn modelId="{F7FB52A6-8C10-497B-91B1-DB831D966DAA}" type="presParOf" srcId="{F081038C-0BAD-430E-A57D-97CDAF3CC26D}" destId="{E8287604-BC25-4324-AD49-0785BBD72351}" srcOrd="0" destOrd="0" presId="urn:microsoft.com/office/officeart/2009/3/layout/StepUpProcess"/>
    <dgm:cxn modelId="{39637D0E-5228-4160-8663-F65677916835}" type="presParOf" srcId="{F081038C-0BAD-430E-A57D-97CDAF3CC26D}" destId="{5CA6E617-6D4D-42E2-B1AE-0544F75E0623}" srcOrd="1" destOrd="0" presId="urn:microsoft.com/office/officeart/2009/3/layout/StepUpProcess"/>
    <dgm:cxn modelId="{59FB077D-684E-401D-B803-6115F5BCBB45}" type="presParOf" srcId="{F081038C-0BAD-430E-A57D-97CDAF3CC26D}" destId="{8B1DBF13-9F6B-4A69-892C-A253D584DC57}" srcOrd="2" destOrd="0" presId="urn:microsoft.com/office/officeart/2009/3/layout/StepUpProcess"/>
    <dgm:cxn modelId="{75227EA5-18B2-4962-A30F-A860768DA010}" type="presParOf" srcId="{982D6B49-B318-41D0-BC37-76D907E9201C}" destId="{B0726A80-006E-46C3-B4F4-69A1ED0549A9}" srcOrd="7" destOrd="0" presId="urn:microsoft.com/office/officeart/2009/3/layout/StepUpProcess"/>
    <dgm:cxn modelId="{32F049C5-1C66-43CC-A49E-13FDECDFCA23}" type="presParOf" srcId="{B0726A80-006E-46C3-B4F4-69A1ED0549A9}" destId="{363103A0-8E71-4AEA-A98A-C1BF6DD50C75}" srcOrd="0" destOrd="0" presId="urn:microsoft.com/office/officeart/2009/3/layout/StepUpProcess"/>
    <dgm:cxn modelId="{469EE0B5-B9CD-4494-840F-A45B673BACE4}" type="presParOf" srcId="{982D6B49-B318-41D0-BC37-76D907E9201C}" destId="{3A70DEAD-FEF4-4F7B-AE4B-F39AA3BDDC7A}" srcOrd="8" destOrd="0" presId="urn:microsoft.com/office/officeart/2009/3/layout/StepUpProcess"/>
    <dgm:cxn modelId="{D48A99CE-6E80-47AA-AC89-AED8C880C8A5}" type="presParOf" srcId="{3A70DEAD-FEF4-4F7B-AE4B-F39AA3BDDC7A}" destId="{2465094F-96DC-462B-B329-B922A1E03773}" srcOrd="0" destOrd="0" presId="urn:microsoft.com/office/officeart/2009/3/layout/StepUpProcess"/>
    <dgm:cxn modelId="{0DC0B056-52CB-4A29-8851-6BB120750057}" type="presParOf" srcId="{3A70DEAD-FEF4-4F7B-AE4B-F39AA3BDDC7A}" destId="{3444A0C6-6240-4700-8E89-74ACEB1B03DD}" srcOrd="1" destOrd="0" presId="urn:microsoft.com/office/officeart/2009/3/layout/StepUpProcess"/>
    <dgm:cxn modelId="{6CDA8D8A-1E1E-4F1C-A477-F20E2737A24E}" type="presParOf" srcId="{3A70DEAD-FEF4-4F7B-AE4B-F39AA3BDDC7A}" destId="{CC2A1D91-C860-4ADE-A257-2735BD5FCC56}" srcOrd="2" destOrd="0" presId="urn:microsoft.com/office/officeart/2009/3/layout/StepUpProcess"/>
    <dgm:cxn modelId="{9C5F6CEF-8C3B-4CD1-B19D-52E4E2788168}" type="presParOf" srcId="{982D6B49-B318-41D0-BC37-76D907E9201C}" destId="{B0CDF6B8-DAC5-4FA3-9610-4717F11315D6}" srcOrd="9" destOrd="0" presId="urn:microsoft.com/office/officeart/2009/3/layout/StepUpProcess"/>
    <dgm:cxn modelId="{BEE6B31D-5E69-49C5-90AE-2A6B614A14D2}" type="presParOf" srcId="{B0CDF6B8-DAC5-4FA3-9610-4717F11315D6}" destId="{B1081F07-D46F-4A04-BCA9-FDC6B204C6D8}" srcOrd="0" destOrd="0" presId="urn:microsoft.com/office/officeart/2009/3/layout/StepUpProcess"/>
    <dgm:cxn modelId="{55AB4BEA-5974-42A1-9BA5-8A6CDB4441E0}" type="presParOf" srcId="{982D6B49-B318-41D0-BC37-76D907E9201C}" destId="{88C06BAE-1795-4FD0-9D7D-EACBBB194140}" srcOrd="10" destOrd="0" presId="urn:microsoft.com/office/officeart/2009/3/layout/StepUpProcess"/>
    <dgm:cxn modelId="{E52C4DED-B382-44B9-B939-B549099C3A5B}" type="presParOf" srcId="{88C06BAE-1795-4FD0-9D7D-EACBBB194140}" destId="{39873B6A-D07E-4337-AB07-5BD5F4BBF1FF}" srcOrd="0" destOrd="0" presId="urn:microsoft.com/office/officeart/2009/3/layout/StepUpProcess"/>
    <dgm:cxn modelId="{206DD5DC-A2E6-4B25-B3EE-71CB9DBEF9A8}" type="presParOf" srcId="{88C06BAE-1795-4FD0-9D7D-EACBBB194140}" destId="{0E67A5CD-8769-4C9F-95C2-50325207AE03}" srcOrd="1" destOrd="0" presId="urn:microsoft.com/office/officeart/2009/3/layout/StepUpProcess"/>
    <dgm:cxn modelId="{498E8FE0-E731-47B0-BAA9-196B47C0CAB2}" type="presParOf" srcId="{88C06BAE-1795-4FD0-9D7D-EACBBB194140}" destId="{18CBAFF0-B6E7-42B6-AAD1-EF930284A5EE}" srcOrd="2" destOrd="0" presId="urn:microsoft.com/office/officeart/2009/3/layout/StepUpProcess"/>
    <dgm:cxn modelId="{25B5E783-FE4C-4E10-BE39-5B8885DB2733}" type="presParOf" srcId="{982D6B49-B318-41D0-BC37-76D907E9201C}" destId="{334C9E3F-23E5-4309-B8EA-99CB805D5863}" srcOrd="11" destOrd="0" presId="urn:microsoft.com/office/officeart/2009/3/layout/StepUpProcess"/>
    <dgm:cxn modelId="{307D75B6-5F33-4253-91C4-F48E747EFA29}" type="presParOf" srcId="{334C9E3F-23E5-4309-B8EA-99CB805D5863}" destId="{06A086D6-E395-47A3-A18F-1B3C78972B36}" srcOrd="0" destOrd="0" presId="urn:microsoft.com/office/officeart/2009/3/layout/StepUpProcess"/>
    <dgm:cxn modelId="{098D060D-50E1-40F4-9FAC-D84380F45CDD}" type="presParOf" srcId="{982D6B49-B318-41D0-BC37-76D907E9201C}" destId="{34AEE4BB-CF1E-43D1-B5D9-E9516420DC01}" srcOrd="12" destOrd="0" presId="urn:microsoft.com/office/officeart/2009/3/layout/StepUpProcess"/>
    <dgm:cxn modelId="{6FFC1DBD-E806-444A-89ED-F0ABE6A10590}" type="presParOf" srcId="{34AEE4BB-CF1E-43D1-B5D9-E9516420DC01}" destId="{4474307E-1A5C-46FD-B931-C3D0809A0257}" srcOrd="0" destOrd="0" presId="urn:microsoft.com/office/officeart/2009/3/layout/StepUpProcess"/>
    <dgm:cxn modelId="{9DEFC3C7-0666-4385-8F96-75E0A4C17B9E}" type="presParOf" srcId="{34AEE4BB-CF1E-43D1-B5D9-E9516420DC01}" destId="{C5ACD2C3-E821-4D54-8CA0-686595CE07BE}"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dgm:spPr>
        <a:solidFill>
          <a:schemeClr val="bg1"/>
        </a:solidFill>
        <a:ln>
          <a:solidFill>
            <a:srgbClr val="00B050"/>
          </a:solidFill>
        </a:ln>
      </dgm:spPr>
      <dgm:t>
        <a:bodyPr/>
        <a:lstStyle/>
        <a:p>
          <a:r>
            <a:rPr lang="es-EC" b="1" dirty="0">
              <a:ln>
                <a:solidFill>
                  <a:srgbClr val="92D050"/>
                </a:solidFill>
              </a:ln>
              <a:solidFill>
                <a:schemeClr val="tx1">
                  <a:lumMod val="95000"/>
                  <a:lumOff val="5000"/>
                </a:schemeClr>
              </a:solidFill>
            </a:rPr>
            <a:t>MARCO REFERENCIAL</a:t>
          </a:r>
        </a:p>
      </dgm:t>
    </dgm:pt>
    <dgm:pt modelId="{1FF54D84-ED5F-465E-B8D6-AF6507FD6C9A}" type="parTrans" cxnId="{C76C70D0-21A2-411A-B982-ED82DEE0A055}">
      <dgm:prSet/>
      <dgm:spPr/>
      <dgm:t>
        <a:bodyPr/>
        <a:lstStyle/>
        <a:p>
          <a:endParaRPr lang="es-EC">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dgm:spPr>
        <a:solidFill>
          <a:schemeClr val="bg1"/>
        </a:solidFill>
        <a:ln>
          <a:solidFill>
            <a:srgbClr val="00B050"/>
          </a:solidFill>
        </a:ln>
      </dgm:spPr>
      <dgm:t>
        <a:bodyPr/>
        <a:lstStyle/>
        <a:p>
          <a:r>
            <a:rPr lang="es-EC" b="1" dirty="0">
              <a:ln>
                <a:solidFill>
                  <a:srgbClr val="92D050"/>
                </a:solidFill>
              </a:ln>
              <a:solidFill>
                <a:schemeClr val="tx1">
                  <a:lumMod val="95000"/>
                  <a:lumOff val="5000"/>
                </a:schemeClr>
              </a:solidFill>
            </a:rPr>
            <a:t>OBJETO DE ESTUDIO</a:t>
          </a:r>
        </a:p>
      </dgm:t>
    </dgm:pt>
    <dgm:pt modelId="{1FF54D84-ED5F-465E-B8D6-AF6507FD6C9A}" type="parTrans" cxnId="{C76C70D0-21A2-411A-B982-ED82DEE0A055}">
      <dgm:prSet/>
      <dgm:spPr/>
      <dgm:t>
        <a:bodyPr/>
        <a:lstStyle/>
        <a:p>
          <a:endParaRPr lang="es-EC">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dgm:spPr>
        <a:solidFill>
          <a:schemeClr val="bg1"/>
        </a:solidFill>
        <a:ln>
          <a:solidFill>
            <a:srgbClr val="00B050"/>
          </a:solidFill>
        </a:ln>
      </dgm:spPr>
      <dgm:t>
        <a:bodyPr/>
        <a:lstStyle/>
        <a:p>
          <a:r>
            <a:rPr lang="es-EC" b="1" dirty="0">
              <a:ln>
                <a:solidFill>
                  <a:srgbClr val="92D050"/>
                </a:solidFill>
              </a:ln>
              <a:solidFill>
                <a:schemeClr val="tx1">
                  <a:lumMod val="95000"/>
                  <a:lumOff val="5000"/>
                </a:schemeClr>
              </a:solidFill>
            </a:rPr>
            <a:t>OBJETO DE ESTUDIO</a:t>
          </a:r>
        </a:p>
      </dgm:t>
    </dgm:pt>
    <dgm:pt modelId="{1FF54D84-ED5F-465E-B8D6-AF6507FD6C9A}" type="parTrans" cxnId="{C76C70D0-21A2-411A-B982-ED82DEE0A055}">
      <dgm:prSet/>
      <dgm:spPr/>
      <dgm:t>
        <a:bodyPr/>
        <a:lstStyle/>
        <a:p>
          <a:endParaRPr lang="es-EC">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dgm:spPr>
        <a:solidFill>
          <a:schemeClr val="bg1"/>
        </a:solidFill>
        <a:ln>
          <a:solidFill>
            <a:srgbClr val="00B050"/>
          </a:solidFill>
        </a:ln>
      </dgm:spPr>
      <dgm:t>
        <a:bodyPr/>
        <a:lstStyle/>
        <a:p>
          <a:r>
            <a:rPr lang="es-EC" b="1" dirty="0">
              <a:ln>
                <a:solidFill>
                  <a:srgbClr val="92D050"/>
                </a:solidFill>
              </a:ln>
              <a:solidFill>
                <a:schemeClr val="tx1">
                  <a:lumMod val="95000"/>
                  <a:lumOff val="5000"/>
                </a:schemeClr>
              </a:solidFill>
            </a:rPr>
            <a:t>OBJETO DE ESTUDIO</a:t>
          </a:r>
        </a:p>
      </dgm:t>
    </dgm:pt>
    <dgm:pt modelId="{1FF54D84-ED5F-465E-B8D6-AF6507FD6C9A}" type="parTrans" cxnId="{C76C70D0-21A2-411A-B982-ED82DEE0A055}">
      <dgm:prSet/>
      <dgm:spPr/>
      <dgm:t>
        <a:bodyPr/>
        <a:lstStyle/>
        <a:p>
          <a:endParaRPr lang="es-EC">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dgm:spPr>
        <a:solidFill>
          <a:schemeClr val="bg1"/>
        </a:solidFill>
        <a:ln>
          <a:solidFill>
            <a:srgbClr val="00B050"/>
          </a:solidFill>
        </a:ln>
      </dgm:spPr>
      <dgm:t>
        <a:bodyPr/>
        <a:lstStyle/>
        <a:p>
          <a:r>
            <a:rPr lang="es-EC" b="1" dirty="0">
              <a:ln>
                <a:solidFill>
                  <a:srgbClr val="92D050"/>
                </a:solidFill>
              </a:ln>
              <a:solidFill>
                <a:schemeClr val="tx1">
                  <a:lumMod val="95000"/>
                  <a:lumOff val="5000"/>
                </a:schemeClr>
              </a:solidFill>
            </a:rPr>
            <a:t>OBJETO DE ESTUDIO</a:t>
          </a:r>
        </a:p>
      </dgm:t>
    </dgm:pt>
    <dgm:pt modelId="{1FF54D84-ED5F-465E-B8D6-AF6507FD6C9A}" type="parTrans" cxnId="{C76C70D0-21A2-411A-B982-ED82DEE0A055}">
      <dgm:prSet/>
      <dgm:spPr/>
      <dgm:t>
        <a:bodyPr/>
        <a:lstStyle/>
        <a:p>
          <a:endParaRPr lang="es-EC">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dgm:spPr>
        <a:solidFill>
          <a:schemeClr val="bg1"/>
        </a:solidFill>
        <a:ln>
          <a:solidFill>
            <a:srgbClr val="00B050"/>
          </a:solidFill>
        </a:ln>
      </dgm:spPr>
      <dgm:t>
        <a:bodyPr/>
        <a:lstStyle/>
        <a:p>
          <a:r>
            <a:rPr lang="es-EC" b="1" dirty="0">
              <a:ln>
                <a:solidFill>
                  <a:srgbClr val="92D050"/>
                </a:solidFill>
              </a:ln>
              <a:solidFill>
                <a:schemeClr val="tx1">
                  <a:lumMod val="95000"/>
                  <a:lumOff val="5000"/>
                </a:schemeClr>
              </a:solidFill>
            </a:rPr>
            <a:t>OBJETO DE ESTUDIO</a:t>
          </a:r>
        </a:p>
      </dgm:t>
    </dgm:pt>
    <dgm:pt modelId="{1FF54D84-ED5F-465E-B8D6-AF6507FD6C9A}" type="parTrans" cxnId="{C76C70D0-21A2-411A-B982-ED82DEE0A055}">
      <dgm:prSet/>
      <dgm:spPr/>
      <dgm:t>
        <a:bodyPr/>
        <a:lstStyle/>
        <a:p>
          <a:endParaRPr lang="es-EC">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dgm:spPr>
        <a:solidFill>
          <a:schemeClr val="bg1"/>
        </a:solidFill>
        <a:ln>
          <a:solidFill>
            <a:srgbClr val="00B050"/>
          </a:solidFill>
        </a:ln>
      </dgm:spPr>
      <dgm:t>
        <a:bodyPr/>
        <a:lstStyle/>
        <a:p>
          <a:r>
            <a:rPr lang="es-EC" b="1" dirty="0">
              <a:ln>
                <a:solidFill>
                  <a:srgbClr val="92D050"/>
                </a:solidFill>
              </a:ln>
              <a:solidFill>
                <a:schemeClr val="tx1">
                  <a:lumMod val="95000"/>
                  <a:lumOff val="5000"/>
                </a:schemeClr>
              </a:solidFill>
            </a:rPr>
            <a:t>OBJETO DE ESTUDIO</a:t>
          </a:r>
        </a:p>
      </dgm:t>
    </dgm:pt>
    <dgm:pt modelId="{1FF54D84-ED5F-465E-B8D6-AF6507FD6C9A}" type="parTrans" cxnId="{C76C70D0-21A2-411A-B982-ED82DEE0A055}">
      <dgm:prSet/>
      <dgm:spPr/>
      <dgm:t>
        <a:bodyPr/>
        <a:lstStyle/>
        <a:p>
          <a:endParaRPr lang="es-EC">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dgm:spPr>
        <a:solidFill>
          <a:schemeClr val="bg1"/>
        </a:solidFill>
        <a:ln>
          <a:solidFill>
            <a:srgbClr val="00B050"/>
          </a:solidFill>
        </a:ln>
      </dgm:spPr>
      <dgm:t>
        <a:bodyPr/>
        <a:lstStyle/>
        <a:p>
          <a:r>
            <a:rPr lang="es-EC" b="1" dirty="0">
              <a:ln>
                <a:solidFill>
                  <a:srgbClr val="92D050"/>
                </a:solidFill>
              </a:ln>
              <a:solidFill>
                <a:schemeClr val="tx1">
                  <a:lumMod val="95000"/>
                  <a:lumOff val="5000"/>
                </a:schemeClr>
              </a:solidFill>
            </a:rPr>
            <a:t>OBJETO DE ESTUDIO</a:t>
          </a:r>
        </a:p>
      </dgm:t>
    </dgm:pt>
    <dgm:pt modelId="{1FF54D84-ED5F-465E-B8D6-AF6507FD6C9A}" type="parTrans" cxnId="{C76C70D0-21A2-411A-B982-ED82DEE0A055}">
      <dgm:prSet/>
      <dgm:spPr/>
      <dgm:t>
        <a:bodyPr/>
        <a:lstStyle/>
        <a:p>
          <a:endParaRPr lang="es-EC">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dgm:spPr>
        <a:solidFill>
          <a:schemeClr val="bg1"/>
        </a:solidFill>
        <a:ln>
          <a:solidFill>
            <a:srgbClr val="00B050"/>
          </a:solidFill>
        </a:ln>
      </dgm:spPr>
      <dgm:t>
        <a:bodyPr/>
        <a:lstStyle/>
        <a:p>
          <a:r>
            <a:rPr lang="es-EC" b="1" dirty="0">
              <a:ln>
                <a:solidFill>
                  <a:srgbClr val="92D050"/>
                </a:solidFill>
              </a:ln>
              <a:solidFill>
                <a:schemeClr val="tx1">
                  <a:lumMod val="95000"/>
                  <a:lumOff val="5000"/>
                </a:schemeClr>
              </a:solidFill>
            </a:rPr>
            <a:t>OBJETO DE ESTUDIO</a:t>
          </a:r>
        </a:p>
      </dgm:t>
    </dgm:pt>
    <dgm:pt modelId="{1FF54D84-ED5F-465E-B8D6-AF6507FD6C9A}" type="parTrans" cxnId="{C76C70D0-21A2-411A-B982-ED82DEE0A055}">
      <dgm:prSet/>
      <dgm:spPr/>
      <dgm:t>
        <a:bodyPr/>
        <a:lstStyle/>
        <a:p>
          <a:endParaRPr lang="es-EC">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dgm:spPr>
        <a:solidFill>
          <a:schemeClr val="bg1"/>
        </a:solidFill>
        <a:ln>
          <a:solidFill>
            <a:srgbClr val="00B050"/>
          </a:solidFill>
        </a:ln>
      </dgm:spPr>
      <dgm:t>
        <a:bodyPr/>
        <a:lstStyle/>
        <a:p>
          <a:r>
            <a:rPr lang="es-EC" b="1" dirty="0">
              <a:ln>
                <a:solidFill>
                  <a:srgbClr val="92D050"/>
                </a:solidFill>
              </a:ln>
              <a:solidFill>
                <a:schemeClr val="tx1">
                  <a:lumMod val="95000"/>
                  <a:lumOff val="5000"/>
                </a:schemeClr>
              </a:solidFill>
            </a:rPr>
            <a:t>OBJETO DE ESTUDIO</a:t>
          </a:r>
        </a:p>
      </dgm:t>
    </dgm:pt>
    <dgm:pt modelId="{1FF54D84-ED5F-465E-B8D6-AF6507FD6C9A}" type="parTrans" cxnId="{C76C70D0-21A2-411A-B982-ED82DEE0A055}">
      <dgm:prSet/>
      <dgm:spPr/>
      <dgm:t>
        <a:bodyPr/>
        <a:lstStyle/>
        <a:p>
          <a:endParaRPr lang="es-EC">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dgm:spPr>
        <a:solidFill>
          <a:schemeClr val="bg1"/>
        </a:solidFill>
        <a:ln>
          <a:solidFill>
            <a:srgbClr val="00B050"/>
          </a:solidFill>
        </a:ln>
      </dgm:spPr>
      <dgm:t>
        <a:bodyPr/>
        <a:lstStyle/>
        <a:p>
          <a:r>
            <a:rPr lang="es-EC" b="1" dirty="0">
              <a:ln>
                <a:solidFill>
                  <a:srgbClr val="92D050"/>
                </a:solidFill>
              </a:ln>
              <a:solidFill>
                <a:schemeClr val="tx1">
                  <a:lumMod val="95000"/>
                  <a:lumOff val="5000"/>
                </a:schemeClr>
              </a:solidFill>
            </a:rPr>
            <a:t>ESTRUCTURA DE TESIS</a:t>
          </a:r>
        </a:p>
      </dgm:t>
    </dgm:pt>
    <dgm:pt modelId="{1FF54D84-ED5F-465E-B8D6-AF6507FD6C9A}" type="parTrans" cxnId="{C76C70D0-21A2-411A-B982-ED82DEE0A055}">
      <dgm:prSet/>
      <dgm:spPr/>
      <dgm:t>
        <a:bodyPr/>
        <a:lstStyle/>
        <a:p>
          <a:endParaRPr lang="es-EC">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dgm:spPr>
        <a:solidFill>
          <a:schemeClr val="bg1"/>
        </a:solidFill>
        <a:ln>
          <a:solidFill>
            <a:srgbClr val="00B050"/>
          </a:solidFill>
        </a:ln>
      </dgm:spPr>
      <dgm:t>
        <a:bodyPr/>
        <a:lstStyle/>
        <a:p>
          <a:r>
            <a:rPr lang="es-EC" b="1" dirty="0">
              <a:ln>
                <a:solidFill>
                  <a:srgbClr val="92D050"/>
                </a:solidFill>
              </a:ln>
              <a:solidFill>
                <a:schemeClr val="tx1">
                  <a:lumMod val="95000"/>
                  <a:lumOff val="5000"/>
                </a:schemeClr>
              </a:solidFill>
            </a:rPr>
            <a:t>OBJETO DE ESTUDIO</a:t>
          </a:r>
        </a:p>
      </dgm:t>
    </dgm:pt>
    <dgm:pt modelId="{1FF54D84-ED5F-465E-B8D6-AF6507FD6C9A}" type="parTrans" cxnId="{C76C70D0-21A2-411A-B982-ED82DEE0A055}">
      <dgm:prSet/>
      <dgm:spPr/>
      <dgm:t>
        <a:bodyPr/>
        <a:lstStyle/>
        <a:p>
          <a:endParaRPr lang="es-EC">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dgm:spPr>
        <a:solidFill>
          <a:schemeClr val="bg1"/>
        </a:solidFill>
        <a:ln>
          <a:solidFill>
            <a:srgbClr val="00B050"/>
          </a:solidFill>
        </a:ln>
      </dgm:spPr>
      <dgm:t>
        <a:bodyPr/>
        <a:lstStyle/>
        <a:p>
          <a:r>
            <a:rPr lang="es-EC" b="1" dirty="0">
              <a:ln>
                <a:solidFill>
                  <a:srgbClr val="92D050"/>
                </a:solidFill>
              </a:ln>
              <a:solidFill>
                <a:schemeClr val="tx1">
                  <a:lumMod val="95000"/>
                  <a:lumOff val="5000"/>
                </a:schemeClr>
              </a:solidFill>
            </a:rPr>
            <a:t>OBJETO DE ESTUDIO</a:t>
          </a:r>
        </a:p>
      </dgm:t>
    </dgm:pt>
    <dgm:pt modelId="{1FF54D84-ED5F-465E-B8D6-AF6507FD6C9A}" type="parTrans" cxnId="{C76C70D0-21A2-411A-B982-ED82DEE0A055}">
      <dgm:prSet/>
      <dgm:spPr/>
      <dgm:t>
        <a:bodyPr/>
        <a:lstStyle/>
        <a:p>
          <a:endParaRPr lang="es-EC">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dgm:spPr>
        <a:solidFill>
          <a:schemeClr val="bg1"/>
        </a:solidFill>
        <a:ln>
          <a:solidFill>
            <a:srgbClr val="00B050"/>
          </a:solidFill>
        </a:ln>
      </dgm:spPr>
      <dgm:t>
        <a:bodyPr/>
        <a:lstStyle/>
        <a:p>
          <a:r>
            <a:rPr lang="es-EC" b="1" dirty="0">
              <a:ln>
                <a:solidFill>
                  <a:srgbClr val="92D050"/>
                </a:solidFill>
              </a:ln>
              <a:solidFill>
                <a:schemeClr val="tx1">
                  <a:lumMod val="95000"/>
                  <a:lumOff val="5000"/>
                </a:schemeClr>
              </a:solidFill>
            </a:rPr>
            <a:t>OBJETO DE ESTUDIO</a:t>
          </a:r>
        </a:p>
      </dgm:t>
    </dgm:pt>
    <dgm:pt modelId="{1FF54D84-ED5F-465E-B8D6-AF6507FD6C9A}" type="parTrans" cxnId="{C76C70D0-21A2-411A-B982-ED82DEE0A055}">
      <dgm:prSet/>
      <dgm:spPr/>
      <dgm:t>
        <a:bodyPr/>
        <a:lstStyle/>
        <a:p>
          <a:endParaRPr lang="es-EC">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custT="1"/>
      <dgm:spPr>
        <a:solidFill>
          <a:schemeClr val="bg1"/>
        </a:solidFill>
        <a:ln>
          <a:solidFill>
            <a:srgbClr val="00B050"/>
          </a:solidFill>
        </a:ln>
      </dgm:spPr>
      <dgm:t>
        <a:bodyPr/>
        <a:lstStyle/>
        <a:p>
          <a:r>
            <a:rPr lang="es-EC" sz="2000" b="1" dirty="0">
              <a:ln>
                <a:solidFill>
                  <a:srgbClr val="92D050"/>
                </a:solidFill>
              </a:ln>
              <a:solidFill>
                <a:schemeClr val="tx1">
                  <a:lumMod val="95000"/>
                  <a:lumOff val="5000"/>
                </a:schemeClr>
              </a:solidFill>
            </a:rPr>
            <a:t>CONCEPTUALIZACIÓN DE LAS VARIABLES</a:t>
          </a:r>
        </a:p>
      </dgm:t>
    </dgm:pt>
    <dgm:pt modelId="{1FF54D84-ED5F-465E-B8D6-AF6507FD6C9A}" type="parTrans" cxnId="{C76C70D0-21A2-411A-B982-ED82DEE0A055}">
      <dgm:prSet/>
      <dgm:spPr/>
      <dgm:t>
        <a:bodyPr/>
        <a:lstStyle/>
        <a:p>
          <a:endParaRPr lang="es-EC" sz="1800">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sz="1800">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custT="1"/>
      <dgm:spPr>
        <a:solidFill>
          <a:schemeClr val="bg1"/>
        </a:solidFill>
        <a:ln>
          <a:solidFill>
            <a:srgbClr val="00B050"/>
          </a:solidFill>
        </a:ln>
      </dgm:spPr>
      <dgm:t>
        <a:bodyPr/>
        <a:lstStyle/>
        <a:p>
          <a:r>
            <a:rPr lang="es-EC" sz="2000" b="1" dirty="0">
              <a:ln>
                <a:solidFill>
                  <a:srgbClr val="92D050"/>
                </a:solidFill>
              </a:ln>
              <a:solidFill>
                <a:schemeClr val="tx1">
                  <a:lumMod val="95000"/>
                  <a:lumOff val="5000"/>
                </a:schemeClr>
              </a:solidFill>
            </a:rPr>
            <a:t>CONCEPTUALIZACIÓN DE LAS VARIABLES</a:t>
          </a:r>
        </a:p>
      </dgm:t>
    </dgm:pt>
    <dgm:pt modelId="{1FF54D84-ED5F-465E-B8D6-AF6507FD6C9A}" type="parTrans" cxnId="{C76C70D0-21A2-411A-B982-ED82DEE0A055}">
      <dgm:prSet/>
      <dgm:spPr/>
      <dgm:t>
        <a:bodyPr/>
        <a:lstStyle/>
        <a:p>
          <a:endParaRPr lang="es-EC" sz="1800">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sz="1800">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custT="1"/>
      <dgm:spPr>
        <a:solidFill>
          <a:schemeClr val="bg1"/>
        </a:solidFill>
        <a:ln>
          <a:solidFill>
            <a:srgbClr val="00B050"/>
          </a:solidFill>
        </a:ln>
      </dgm:spPr>
      <dgm:t>
        <a:bodyPr/>
        <a:lstStyle/>
        <a:p>
          <a:r>
            <a:rPr lang="es-EC" sz="2000" b="1" dirty="0">
              <a:ln>
                <a:solidFill>
                  <a:srgbClr val="92D050"/>
                </a:solidFill>
              </a:ln>
              <a:solidFill>
                <a:schemeClr val="tx1">
                  <a:lumMod val="95000"/>
                  <a:lumOff val="5000"/>
                </a:schemeClr>
              </a:solidFill>
            </a:rPr>
            <a:t>CONCEPTUALIZACIÓN DE LAS VARIABLES</a:t>
          </a:r>
        </a:p>
      </dgm:t>
    </dgm:pt>
    <dgm:pt modelId="{1FF54D84-ED5F-465E-B8D6-AF6507FD6C9A}" type="parTrans" cxnId="{C76C70D0-21A2-411A-B982-ED82DEE0A055}">
      <dgm:prSet/>
      <dgm:spPr/>
      <dgm:t>
        <a:bodyPr/>
        <a:lstStyle/>
        <a:p>
          <a:endParaRPr lang="es-EC" sz="1800">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sz="1800">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dgm:spPr>
        <a:solidFill>
          <a:schemeClr val="bg1"/>
        </a:solidFill>
        <a:ln>
          <a:solidFill>
            <a:srgbClr val="00B050"/>
          </a:solidFill>
        </a:ln>
      </dgm:spPr>
      <dgm:t>
        <a:bodyPr/>
        <a:lstStyle/>
        <a:p>
          <a:r>
            <a:rPr lang="es-EC" b="1" dirty="0">
              <a:ln>
                <a:solidFill>
                  <a:srgbClr val="92D050"/>
                </a:solidFill>
              </a:ln>
              <a:solidFill>
                <a:schemeClr val="tx1">
                  <a:lumMod val="95000"/>
                  <a:lumOff val="5000"/>
                </a:schemeClr>
              </a:solidFill>
            </a:rPr>
            <a:t>METODOLOGÍA</a:t>
          </a:r>
        </a:p>
      </dgm:t>
    </dgm:pt>
    <dgm:pt modelId="{1FF54D84-ED5F-465E-B8D6-AF6507FD6C9A}" type="parTrans" cxnId="{C76C70D0-21A2-411A-B982-ED82DEE0A055}">
      <dgm:prSet/>
      <dgm:spPr/>
      <dgm:t>
        <a:bodyPr/>
        <a:lstStyle/>
        <a:p>
          <a:endParaRPr lang="es-EC">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dgm:spPr>
        <a:solidFill>
          <a:schemeClr val="bg1"/>
        </a:solidFill>
        <a:ln>
          <a:solidFill>
            <a:srgbClr val="00B050"/>
          </a:solidFill>
        </a:ln>
      </dgm:spPr>
      <dgm:t>
        <a:bodyPr/>
        <a:lstStyle/>
        <a:p>
          <a:r>
            <a:rPr lang="es-EC" b="1" dirty="0">
              <a:ln>
                <a:solidFill>
                  <a:srgbClr val="92D050"/>
                </a:solidFill>
              </a:ln>
              <a:solidFill>
                <a:schemeClr val="tx1">
                  <a:lumMod val="95000"/>
                  <a:lumOff val="5000"/>
                </a:schemeClr>
              </a:solidFill>
            </a:rPr>
            <a:t>METODOLOGÍA</a:t>
          </a:r>
        </a:p>
      </dgm:t>
    </dgm:pt>
    <dgm:pt modelId="{1FF54D84-ED5F-465E-B8D6-AF6507FD6C9A}" type="parTrans" cxnId="{C76C70D0-21A2-411A-B982-ED82DEE0A055}">
      <dgm:prSet/>
      <dgm:spPr/>
      <dgm:t>
        <a:bodyPr/>
        <a:lstStyle/>
        <a:p>
          <a:endParaRPr lang="es-EC">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dgm:spPr>
        <a:solidFill>
          <a:schemeClr val="bg1"/>
        </a:solidFill>
        <a:ln>
          <a:solidFill>
            <a:srgbClr val="00B050"/>
          </a:solidFill>
        </a:ln>
      </dgm:spPr>
      <dgm:t>
        <a:bodyPr/>
        <a:lstStyle/>
        <a:p>
          <a:r>
            <a:rPr lang="es-EC" b="1" dirty="0">
              <a:ln>
                <a:solidFill>
                  <a:srgbClr val="92D050"/>
                </a:solidFill>
              </a:ln>
              <a:solidFill>
                <a:schemeClr val="tx1">
                  <a:lumMod val="95000"/>
                  <a:lumOff val="5000"/>
                </a:schemeClr>
              </a:solidFill>
            </a:rPr>
            <a:t>METODOLOGÍA</a:t>
          </a:r>
        </a:p>
      </dgm:t>
    </dgm:pt>
    <dgm:pt modelId="{1FF54D84-ED5F-465E-B8D6-AF6507FD6C9A}" type="parTrans" cxnId="{C76C70D0-21A2-411A-B982-ED82DEE0A055}">
      <dgm:prSet/>
      <dgm:spPr/>
      <dgm:t>
        <a:bodyPr/>
        <a:lstStyle/>
        <a:p>
          <a:endParaRPr lang="es-EC">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CBDB752-651F-4163-BB28-2665ABFB534E}" type="doc">
      <dgm:prSet loTypeId="urn:microsoft.com/office/officeart/2008/layout/VerticalAccentList" loCatId="list" qsTypeId="urn:microsoft.com/office/officeart/2005/8/quickstyle/simple1" qsCatId="simple" csTypeId="urn:microsoft.com/office/officeart/2005/8/colors/colorful2" csCatId="colorful" phldr="1"/>
      <dgm:spPr/>
      <dgm:t>
        <a:bodyPr/>
        <a:lstStyle/>
        <a:p>
          <a:endParaRPr lang="es-EC"/>
        </a:p>
      </dgm:t>
    </dgm:pt>
    <dgm:pt modelId="{5EB905D0-232F-4312-B96D-B4674D651324}">
      <dgm:prSet phldrT="[Texto]" custT="1"/>
      <dgm:spPr/>
      <dgm:t>
        <a:bodyPr/>
        <a:lstStyle/>
        <a:p>
          <a:pPr algn="ctr"/>
          <a:r>
            <a:rPr lang="es-ES" sz="1800" dirty="0"/>
            <a:t>Encuesta</a:t>
          </a:r>
          <a:endParaRPr lang="es-EC" sz="1800" dirty="0"/>
        </a:p>
      </dgm:t>
    </dgm:pt>
    <dgm:pt modelId="{F6B99297-7D15-48FD-9D96-A46B425CD832}" type="parTrans" cxnId="{46FFFA4D-7327-44A7-94EB-063FAD00BF75}">
      <dgm:prSet/>
      <dgm:spPr/>
      <dgm:t>
        <a:bodyPr/>
        <a:lstStyle/>
        <a:p>
          <a:pPr algn="ctr"/>
          <a:endParaRPr lang="es-EC"/>
        </a:p>
      </dgm:t>
    </dgm:pt>
    <dgm:pt modelId="{4AB4CC09-8EE2-42BB-903B-309C52E1C607}" type="sibTrans" cxnId="{46FFFA4D-7327-44A7-94EB-063FAD00BF75}">
      <dgm:prSet/>
      <dgm:spPr/>
      <dgm:t>
        <a:bodyPr/>
        <a:lstStyle/>
        <a:p>
          <a:pPr algn="ctr"/>
          <a:endParaRPr lang="es-EC"/>
        </a:p>
      </dgm:t>
    </dgm:pt>
    <dgm:pt modelId="{EF68F86B-A28F-4825-AE95-7E99313ECAE0}" type="pres">
      <dgm:prSet presAssocID="{FCBDB752-651F-4163-BB28-2665ABFB534E}" presName="Name0" presStyleCnt="0">
        <dgm:presLayoutVars>
          <dgm:chMax/>
          <dgm:chPref/>
          <dgm:dir/>
        </dgm:presLayoutVars>
      </dgm:prSet>
      <dgm:spPr/>
      <dgm:t>
        <a:bodyPr/>
        <a:lstStyle/>
        <a:p>
          <a:endParaRPr lang="es-ES"/>
        </a:p>
      </dgm:t>
    </dgm:pt>
    <dgm:pt modelId="{BCA3D6A4-FA79-4458-BD68-39C2E9243C4B}" type="pres">
      <dgm:prSet presAssocID="{5EB905D0-232F-4312-B96D-B4674D651324}" presName="parenttextcomposite" presStyleCnt="0"/>
      <dgm:spPr/>
    </dgm:pt>
    <dgm:pt modelId="{A028B104-7E64-481E-A8F0-CC76C2449CBD}" type="pres">
      <dgm:prSet presAssocID="{5EB905D0-232F-4312-B96D-B4674D651324}" presName="parenttext" presStyleLbl="revTx" presStyleIdx="0" presStyleCnt="1">
        <dgm:presLayoutVars>
          <dgm:chMax/>
          <dgm:chPref val="2"/>
          <dgm:bulletEnabled val="1"/>
        </dgm:presLayoutVars>
      </dgm:prSet>
      <dgm:spPr/>
      <dgm:t>
        <a:bodyPr/>
        <a:lstStyle/>
        <a:p>
          <a:endParaRPr lang="es-ES"/>
        </a:p>
      </dgm:t>
    </dgm:pt>
    <dgm:pt modelId="{327E0CDC-CE78-49CD-BF72-821E16C87A00}" type="pres">
      <dgm:prSet presAssocID="{5EB905D0-232F-4312-B96D-B4674D651324}" presName="parallelogramComposite" presStyleCnt="0"/>
      <dgm:spPr/>
    </dgm:pt>
    <dgm:pt modelId="{ECCCC9E7-D779-4EBA-964B-67E2ADD16DCD}" type="pres">
      <dgm:prSet presAssocID="{5EB905D0-232F-4312-B96D-B4674D651324}" presName="parallelogram1" presStyleLbl="alignNode1" presStyleIdx="0" presStyleCnt="7"/>
      <dgm:spPr/>
    </dgm:pt>
    <dgm:pt modelId="{72BE8341-B381-4E36-B50A-C7591D02B222}" type="pres">
      <dgm:prSet presAssocID="{5EB905D0-232F-4312-B96D-B4674D651324}" presName="parallelogram2" presStyleLbl="alignNode1" presStyleIdx="1" presStyleCnt="7"/>
      <dgm:spPr/>
    </dgm:pt>
    <dgm:pt modelId="{94A311D7-7097-4464-925F-74AAE9BEFB91}" type="pres">
      <dgm:prSet presAssocID="{5EB905D0-232F-4312-B96D-B4674D651324}" presName="parallelogram3" presStyleLbl="alignNode1" presStyleIdx="2" presStyleCnt="7"/>
      <dgm:spPr/>
    </dgm:pt>
    <dgm:pt modelId="{09620ADA-7D76-4C9E-9272-909F1C190A0E}" type="pres">
      <dgm:prSet presAssocID="{5EB905D0-232F-4312-B96D-B4674D651324}" presName="parallelogram4" presStyleLbl="alignNode1" presStyleIdx="3" presStyleCnt="7"/>
      <dgm:spPr/>
    </dgm:pt>
    <dgm:pt modelId="{D846CFC5-E4BA-4BBA-AF76-EE8206EF63D0}" type="pres">
      <dgm:prSet presAssocID="{5EB905D0-232F-4312-B96D-B4674D651324}" presName="parallelogram5" presStyleLbl="alignNode1" presStyleIdx="4" presStyleCnt="7"/>
      <dgm:spPr/>
    </dgm:pt>
    <dgm:pt modelId="{FE1F2CDD-9C43-48A0-BDA0-8A0634A29FAF}" type="pres">
      <dgm:prSet presAssocID="{5EB905D0-232F-4312-B96D-B4674D651324}" presName="parallelogram6" presStyleLbl="alignNode1" presStyleIdx="5" presStyleCnt="7"/>
      <dgm:spPr/>
    </dgm:pt>
    <dgm:pt modelId="{A0060DAB-32D6-4C62-8203-025BC6D6621F}" type="pres">
      <dgm:prSet presAssocID="{5EB905D0-232F-4312-B96D-B4674D651324}" presName="parallelogram7" presStyleLbl="alignNode1" presStyleIdx="6" presStyleCnt="7"/>
      <dgm:spPr/>
    </dgm:pt>
  </dgm:ptLst>
  <dgm:cxnLst>
    <dgm:cxn modelId="{18903636-88C0-4771-82FD-971F0FD77069}" type="presOf" srcId="{FCBDB752-651F-4163-BB28-2665ABFB534E}" destId="{EF68F86B-A28F-4825-AE95-7E99313ECAE0}" srcOrd="0" destOrd="0" presId="urn:microsoft.com/office/officeart/2008/layout/VerticalAccentList"/>
    <dgm:cxn modelId="{C6341205-EC35-4CFE-8B39-501DA423E51E}" type="presOf" srcId="{5EB905D0-232F-4312-B96D-B4674D651324}" destId="{A028B104-7E64-481E-A8F0-CC76C2449CBD}" srcOrd="0" destOrd="0" presId="urn:microsoft.com/office/officeart/2008/layout/VerticalAccentList"/>
    <dgm:cxn modelId="{46FFFA4D-7327-44A7-94EB-063FAD00BF75}" srcId="{FCBDB752-651F-4163-BB28-2665ABFB534E}" destId="{5EB905D0-232F-4312-B96D-B4674D651324}" srcOrd="0" destOrd="0" parTransId="{F6B99297-7D15-48FD-9D96-A46B425CD832}" sibTransId="{4AB4CC09-8EE2-42BB-903B-309C52E1C607}"/>
    <dgm:cxn modelId="{82ACE6BB-52B2-4F24-BB8E-B067F80A3653}" type="presParOf" srcId="{EF68F86B-A28F-4825-AE95-7E99313ECAE0}" destId="{BCA3D6A4-FA79-4458-BD68-39C2E9243C4B}" srcOrd="0" destOrd="0" presId="urn:microsoft.com/office/officeart/2008/layout/VerticalAccentList"/>
    <dgm:cxn modelId="{AE1B0460-0104-44C3-AD46-3B9556178F1D}" type="presParOf" srcId="{BCA3D6A4-FA79-4458-BD68-39C2E9243C4B}" destId="{A028B104-7E64-481E-A8F0-CC76C2449CBD}" srcOrd="0" destOrd="0" presId="urn:microsoft.com/office/officeart/2008/layout/VerticalAccentList"/>
    <dgm:cxn modelId="{A0A6B856-7766-44A2-AF00-9FA23430F0A5}" type="presParOf" srcId="{EF68F86B-A28F-4825-AE95-7E99313ECAE0}" destId="{327E0CDC-CE78-49CD-BF72-821E16C87A00}" srcOrd="1" destOrd="0" presId="urn:microsoft.com/office/officeart/2008/layout/VerticalAccentList"/>
    <dgm:cxn modelId="{EE6C23B2-D949-4B32-98C7-10F8527512FF}" type="presParOf" srcId="{327E0CDC-CE78-49CD-BF72-821E16C87A00}" destId="{ECCCC9E7-D779-4EBA-964B-67E2ADD16DCD}" srcOrd="0" destOrd="0" presId="urn:microsoft.com/office/officeart/2008/layout/VerticalAccentList"/>
    <dgm:cxn modelId="{2D8A4957-F09D-44A5-A55D-4CFD9B0AD835}" type="presParOf" srcId="{327E0CDC-CE78-49CD-BF72-821E16C87A00}" destId="{72BE8341-B381-4E36-B50A-C7591D02B222}" srcOrd="1" destOrd="0" presId="urn:microsoft.com/office/officeart/2008/layout/VerticalAccentList"/>
    <dgm:cxn modelId="{96AEB139-A593-4B67-B907-0946FEE5A966}" type="presParOf" srcId="{327E0CDC-CE78-49CD-BF72-821E16C87A00}" destId="{94A311D7-7097-4464-925F-74AAE9BEFB91}" srcOrd="2" destOrd="0" presId="urn:microsoft.com/office/officeart/2008/layout/VerticalAccentList"/>
    <dgm:cxn modelId="{72C3E924-DBD3-42FE-8550-4FADB9D64E66}" type="presParOf" srcId="{327E0CDC-CE78-49CD-BF72-821E16C87A00}" destId="{09620ADA-7D76-4C9E-9272-909F1C190A0E}" srcOrd="3" destOrd="0" presId="urn:microsoft.com/office/officeart/2008/layout/VerticalAccentList"/>
    <dgm:cxn modelId="{5716FBC3-33EE-4D1B-B064-2F6309C0C2B9}" type="presParOf" srcId="{327E0CDC-CE78-49CD-BF72-821E16C87A00}" destId="{D846CFC5-E4BA-4BBA-AF76-EE8206EF63D0}" srcOrd="4" destOrd="0" presId="urn:microsoft.com/office/officeart/2008/layout/VerticalAccentList"/>
    <dgm:cxn modelId="{C0276CF2-A2EE-4493-84CB-06C8C722D438}" type="presParOf" srcId="{327E0CDC-CE78-49CD-BF72-821E16C87A00}" destId="{FE1F2CDD-9C43-48A0-BDA0-8A0634A29FAF}" srcOrd="5" destOrd="0" presId="urn:microsoft.com/office/officeart/2008/layout/VerticalAccentList"/>
    <dgm:cxn modelId="{082473F4-AB36-4AC5-8C69-6C1AA6D06FF3}" type="presParOf" srcId="{327E0CDC-CE78-49CD-BF72-821E16C87A00}" destId="{A0060DAB-32D6-4C62-8203-025BC6D6621F}"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dgm:spPr>
        <a:solidFill>
          <a:schemeClr val="bg1"/>
        </a:solidFill>
        <a:ln>
          <a:solidFill>
            <a:srgbClr val="00B050"/>
          </a:solidFill>
        </a:ln>
      </dgm:spPr>
      <dgm:t>
        <a:bodyPr/>
        <a:lstStyle/>
        <a:p>
          <a:r>
            <a:rPr lang="es-EC" b="1" dirty="0">
              <a:ln>
                <a:solidFill>
                  <a:srgbClr val="92D050"/>
                </a:solidFill>
              </a:ln>
              <a:solidFill>
                <a:schemeClr val="tx1">
                  <a:lumMod val="95000"/>
                  <a:lumOff val="5000"/>
                </a:schemeClr>
              </a:solidFill>
            </a:rPr>
            <a:t>PLANTEAMIENTO DEL PROBLEMA</a:t>
          </a:r>
        </a:p>
      </dgm:t>
    </dgm:pt>
    <dgm:pt modelId="{1FF54D84-ED5F-465E-B8D6-AF6507FD6C9A}" type="parTrans" cxnId="{C76C70D0-21A2-411A-B982-ED82DEE0A055}">
      <dgm:prSet/>
      <dgm:spPr/>
      <dgm:t>
        <a:bodyPr/>
        <a:lstStyle/>
        <a:p>
          <a:endParaRPr lang="es-EC">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dgm:spPr>
        <a:solidFill>
          <a:schemeClr val="bg1"/>
        </a:solidFill>
        <a:ln>
          <a:solidFill>
            <a:srgbClr val="00B050"/>
          </a:solidFill>
        </a:ln>
      </dgm:spPr>
      <dgm:t>
        <a:bodyPr/>
        <a:lstStyle/>
        <a:p>
          <a:r>
            <a:rPr lang="es-EC" b="1" dirty="0">
              <a:ln>
                <a:solidFill>
                  <a:srgbClr val="92D050"/>
                </a:solidFill>
              </a:ln>
              <a:solidFill>
                <a:schemeClr val="tx1">
                  <a:lumMod val="95000"/>
                  <a:lumOff val="5000"/>
                </a:schemeClr>
              </a:solidFill>
            </a:rPr>
            <a:t>METODOLOGÍA</a:t>
          </a:r>
        </a:p>
      </dgm:t>
    </dgm:pt>
    <dgm:pt modelId="{1FF54D84-ED5F-465E-B8D6-AF6507FD6C9A}" type="parTrans" cxnId="{C76C70D0-21A2-411A-B982-ED82DEE0A055}">
      <dgm:prSet/>
      <dgm:spPr/>
      <dgm:t>
        <a:bodyPr/>
        <a:lstStyle/>
        <a:p>
          <a:endParaRPr lang="es-EC">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14"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dgm:spPr>
        <a:solidFill>
          <a:schemeClr val="bg1"/>
        </a:solidFill>
        <a:ln>
          <a:solidFill>
            <a:srgbClr val="00B050"/>
          </a:solidFill>
        </a:ln>
      </dgm:spPr>
      <dgm:t>
        <a:bodyPr/>
        <a:lstStyle/>
        <a:p>
          <a:r>
            <a:rPr lang="es-EC" b="1" dirty="0">
              <a:ln>
                <a:solidFill>
                  <a:srgbClr val="92D050"/>
                </a:solidFill>
              </a:ln>
              <a:solidFill>
                <a:schemeClr val="tx1">
                  <a:lumMod val="95000"/>
                  <a:lumOff val="5000"/>
                </a:schemeClr>
              </a:solidFill>
            </a:rPr>
            <a:t>RESULTADOS</a:t>
          </a:r>
        </a:p>
      </dgm:t>
    </dgm:pt>
    <dgm:pt modelId="{1FF54D84-ED5F-465E-B8D6-AF6507FD6C9A}" type="parTrans" cxnId="{C76C70D0-21A2-411A-B982-ED82DEE0A055}">
      <dgm:prSet/>
      <dgm:spPr/>
      <dgm:t>
        <a:bodyPr/>
        <a:lstStyle/>
        <a:p>
          <a:endParaRPr lang="es-EC">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dgm:spPr>
        <a:solidFill>
          <a:schemeClr val="bg1"/>
        </a:solidFill>
        <a:ln>
          <a:solidFill>
            <a:srgbClr val="00B050"/>
          </a:solidFill>
        </a:ln>
      </dgm:spPr>
      <dgm:t>
        <a:bodyPr/>
        <a:lstStyle/>
        <a:p>
          <a:r>
            <a:rPr lang="es-EC" b="1" dirty="0">
              <a:ln>
                <a:solidFill>
                  <a:srgbClr val="92D050"/>
                </a:solidFill>
              </a:ln>
              <a:solidFill>
                <a:schemeClr val="tx1">
                  <a:lumMod val="95000"/>
                  <a:lumOff val="5000"/>
                </a:schemeClr>
              </a:solidFill>
            </a:rPr>
            <a:t>RESULTADOS</a:t>
          </a:r>
        </a:p>
      </dgm:t>
    </dgm:pt>
    <dgm:pt modelId="{1FF54D84-ED5F-465E-B8D6-AF6507FD6C9A}" type="parTrans" cxnId="{C76C70D0-21A2-411A-B982-ED82DEE0A055}">
      <dgm:prSet/>
      <dgm:spPr/>
      <dgm:t>
        <a:bodyPr/>
        <a:lstStyle/>
        <a:p>
          <a:endParaRPr lang="es-EC">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dgm:spPr>
        <a:solidFill>
          <a:schemeClr val="bg1"/>
        </a:solidFill>
        <a:ln>
          <a:solidFill>
            <a:srgbClr val="00B050"/>
          </a:solidFill>
        </a:ln>
      </dgm:spPr>
      <dgm:t>
        <a:bodyPr/>
        <a:lstStyle/>
        <a:p>
          <a:r>
            <a:rPr lang="es-EC" b="1" dirty="0">
              <a:ln>
                <a:solidFill>
                  <a:srgbClr val="92D050"/>
                </a:solidFill>
              </a:ln>
              <a:solidFill>
                <a:schemeClr val="tx1">
                  <a:lumMod val="95000"/>
                  <a:lumOff val="5000"/>
                </a:schemeClr>
              </a:solidFill>
            </a:rPr>
            <a:t>RESULTADOS</a:t>
          </a:r>
        </a:p>
      </dgm:t>
    </dgm:pt>
    <dgm:pt modelId="{1FF54D84-ED5F-465E-B8D6-AF6507FD6C9A}" type="parTrans" cxnId="{C76C70D0-21A2-411A-B982-ED82DEE0A055}">
      <dgm:prSet/>
      <dgm:spPr/>
      <dgm:t>
        <a:bodyPr/>
        <a:lstStyle/>
        <a:p>
          <a:endParaRPr lang="es-EC">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dgm:spPr>
        <a:solidFill>
          <a:schemeClr val="bg1"/>
        </a:solidFill>
        <a:ln>
          <a:solidFill>
            <a:srgbClr val="00B050"/>
          </a:solidFill>
        </a:ln>
      </dgm:spPr>
      <dgm:t>
        <a:bodyPr/>
        <a:lstStyle/>
        <a:p>
          <a:r>
            <a:rPr lang="es-EC" b="1" dirty="0">
              <a:ln>
                <a:solidFill>
                  <a:srgbClr val="92D050"/>
                </a:solidFill>
              </a:ln>
              <a:solidFill>
                <a:schemeClr val="tx1">
                  <a:lumMod val="95000"/>
                  <a:lumOff val="5000"/>
                </a:schemeClr>
              </a:solidFill>
            </a:rPr>
            <a:t>RESULTADOS</a:t>
          </a:r>
        </a:p>
      </dgm:t>
    </dgm:pt>
    <dgm:pt modelId="{1FF54D84-ED5F-465E-B8D6-AF6507FD6C9A}" type="parTrans" cxnId="{C76C70D0-21A2-411A-B982-ED82DEE0A055}">
      <dgm:prSet/>
      <dgm:spPr/>
      <dgm:t>
        <a:bodyPr/>
        <a:lstStyle/>
        <a:p>
          <a:endParaRPr lang="es-EC">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dgm:spPr>
        <a:solidFill>
          <a:schemeClr val="bg1"/>
        </a:solidFill>
        <a:ln>
          <a:solidFill>
            <a:srgbClr val="00B050"/>
          </a:solidFill>
        </a:ln>
      </dgm:spPr>
      <dgm:t>
        <a:bodyPr/>
        <a:lstStyle/>
        <a:p>
          <a:r>
            <a:rPr lang="es-EC" b="1" dirty="0">
              <a:ln>
                <a:solidFill>
                  <a:srgbClr val="92D050"/>
                </a:solidFill>
              </a:ln>
              <a:solidFill>
                <a:schemeClr val="tx1">
                  <a:lumMod val="95000"/>
                  <a:lumOff val="5000"/>
                </a:schemeClr>
              </a:solidFill>
            </a:rPr>
            <a:t>RESULTADOS</a:t>
          </a:r>
        </a:p>
      </dgm:t>
    </dgm:pt>
    <dgm:pt modelId="{1FF54D84-ED5F-465E-B8D6-AF6507FD6C9A}" type="parTrans" cxnId="{C76C70D0-21A2-411A-B982-ED82DEE0A055}">
      <dgm:prSet/>
      <dgm:spPr/>
      <dgm:t>
        <a:bodyPr/>
        <a:lstStyle/>
        <a:p>
          <a:endParaRPr lang="es-EC">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dgm:spPr>
        <a:solidFill>
          <a:schemeClr val="bg1"/>
        </a:solidFill>
        <a:ln>
          <a:solidFill>
            <a:srgbClr val="00B050"/>
          </a:solidFill>
        </a:ln>
      </dgm:spPr>
      <dgm:t>
        <a:bodyPr/>
        <a:lstStyle/>
        <a:p>
          <a:r>
            <a:rPr lang="es-EC" b="1" dirty="0">
              <a:ln>
                <a:solidFill>
                  <a:srgbClr val="92D050"/>
                </a:solidFill>
              </a:ln>
              <a:solidFill>
                <a:schemeClr val="tx1">
                  <a:lumMod val="95000"/>
                  <a:lumOff val="5000"/>
                </a:schemeClr>
              </a:solidFill>
            </a:rPr>
            <a:t>RESULTADOS</a:t>
          </a:r>
        </a:p>
      </dgm:t>
    </dgm:pt>
    <dgm:pt modelId="{1FF54D84-ED5F-465E-B8D6-AF6507FD6C9A}" type="parTrans" cxnId="{C76C70D0-21A2-411A-B982-ED82DEE0A055}">
      <dgm:prSet/>
      <dgm:spPr/>
      <dgm:t>
        <a:bodyPr/>
        <a:lstStyle/>
        <a:p>
          <a:endParaRPr lang="es-EC">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dgm:spPr>
        <a:solidFill>
          <a:schemeClr val="bg1"/>
        </a:solidFill>
        <a:ln>
          <a:solidFill>
            <a:srgbClr val="00B050"/>
          </a:solidFill>
        </a:ln>
      </dgm:spPr>
      <dgm:t>
        <a:bodyPr/>
        <a:lstStyle/>
        <a:p>
          <a:r>
            <a:rPr lang="es-EC" b="1" dirty="0">
              <a:ln>
                <a:solidFill>
                  <a:srgbClr val="92D050"/>
                </a:solidFill>
              </a:ln>
              <a:solidFill>
                <a:schemeClr val="tx1">
                  <a:lumMod val="95000"/>
                  <a:lumOff val="5000"/>
                </a:schemeClr>
              </a:solidFill>
            </a:rPr>
            <a:t>RESULTADOS</a:t>
          </a:r>
        </a:p>
      </dgm:t>
    </dgm:pt>
    <dgm:pt modelId="{1FF54D84-ED5F-465E-B8D6-AF6507FD6C9A}" type="parTrans" cxnId="{C76C70D0-21A2-411A-B982-ED82DEE0A055}">
      <dgm:prSet/>
      <dgm:spPr/>
      <dgm:t>
        <a:bodyPr/>
        <a:lstStyle/>
        <a:p>
          <a:endParaRPr lang="es-EC">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dgm:spPr>
        <a:solidFill>
          <a:schemeClr val="bg1"/>
        </a:solidFill>
        <a:ln>
          <a:solidFill>
            <a:srgbClr val="00B050"/>
          </a:solidFill>
        </a:ln>
      </dgm:spPr>
      <dgm:t>
        <a:bodyPr/>
        <a:lstStyle/>
        <a:p>
          <a:r>
            <a:rPr lang="es-EC" b="1" dirty="0">
              <a:ln>
                <a:solidFill>
                  <a:srgbClr val="92D050"/>
                </a:solidFill>
              </a:ln>
              <a:solidFill>
                <a:schemeClr val="tx1">
                  <a:lumMod val="95000"/>
                  <a:lumOff val="5000"/>
                </a:schemeClr>
              </a:solidFill>
            </a:rPr>
            <a:t>RESULTADOS</a:t>
          </a:r>
        </a:p>
      </dgm:t>
    </dgm:pt>
    <dgm:pt modelId="{1FF54D84-ED5F-465E-B8D6-AF6507FD6C9A}" type="parTrans" cxnId="{C76C70D0-21A2-411A-B982-ED82DEE0A055}">
      <dgm:prSet/>
      <dgm:spPr/>
      <dgm:t>
        <a:bodyPr/>
        <a:lstStyle/>
        <a:p>
          <a:endParaRPr lang="es-EC">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dgm:spPr>
        <a:solidFill>
          <a:schemeClr val="bg1"/>
        </a:solidFill>
        <a:ln>
          <a:solidFill>
            <a:srgbClr val="00B050"/>
          </a:solidFill>
        </a:ln>
      </dgm:spPr>
      <dgm:t>
        <a:bodyPr/>
        <a:lstStyle/>
        <a:p>
          <a:r>
            <a:rPr lang="es-EC" b="1" dirty="0">
              <a:ln>
                <a:solidFill>
                  <a:srgbClr val="92D050"/>
                </a:solidFill>
              </a:ln>
              <a:solidFill>
                <a:schemeClr val="tx1">
                  <a:lumMod val="95000"/>
                  <a:lumOff val="5000"/>
                </a:schemeClr>
              </a:solidFill>
            </a:rPr>
            <a:t>RESULTADOS</a:t>
          </a:r>
        </a:p>
      </dgm:t>
    </dgm:pt>
    <dgm:pt modelId="{1FF54D84-ED5F-465E-B8D6-AF6507FD6C9A}" type="parTrans" cxnId="{C76C70D0-21A2-411A-B982-ED82DEE0A055}">
      <dgm:prSet/>
      <dgm:spPr/>
      <dgm:t>
        <a:bodyPr/>
        <a:lstStyle/>
        <a:p>
          <a:endParaRPr lang="es-EC">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dgm:spPr>
        <a:solidFill>
          <a:schemeClr val="bg1"/>
        </a:solidFill>
        <a:ln>
          <a:solidFill>
            <a:srgbClr val="00B050"/>
          </a:solidFill>
        </a:ln>
      </dgm:spPr>
      <dgm:t>
        <a:bodyPr/>
        <a:lstStyle/>
        <a:p>
          <a:r>
            <a:rPr lang="es-EC" b="1" dirty="0">
              <a:ln>
                <a:solidFill>
                  <a:srgbClr val="92D050"/>
                </a:solidFill>
              </a:ln>
              <a:solidFill>
                <a:schemeClr val="tx1">
                  <a:lumMod val="95000"/>
                  <a:lumOff val="5000"/>
                </a:schemeClr>
              </a:solidFill>
            </a:rPr>
            <a:t>PLANTEAMIENTO DEL PROBLEMA</a:t>
          </a:r>
        </a:p>
      </dgm:t>
    </dgm:pt>
    <dgm:pt modelId="{1FF54D84-ED5F-465E-B8D6-AF6507FD6C9A}" type="parTrans" cxnId="{C76C70D0-21A2-411A-B982-ED82DEE0A055}">
      <dgm:prSet/>
      <dgm:spPr/>
      <dgm:t>
        <a:bodyPr/>
        <a:lstStyle/>
        <a:p>
          <a:endParaRPr lang="es-EC">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dgm:spPr>
        <a:solidFill>
          <a:schemeClr val="bg1"/>
        </a:solidFill>
        <a:ln>
          <a:solidFill>
            <a:srgbClr val="00B050"/>
          </a:solidFill>
        </a:ln>
      </dgm:spPr>
      <dgm:t>
        <a:bodyPr/>
        <a:lstStyle/>
        <a:p>
          <a:r>
            <a:rPr lang="es-EC" b="1" dirty="0">
              <a:ln>
                <a:solidFill>
                  <a:srgbClr val="92D050"/>
                </a:solidFill>
              </a:ln>
              <a:solidFill>
                <a:schemeClr val="tx1">
                  <a:lumMod val="95000"/>
                  <a:lumOff val="5000"/>
                </a:schemeClr>
              </a:solidFill>
            </a:rPr>
            <a:t>CORRELACIÓN DE VARIABLES</a:t>
          </a:r>
        </a:p>
      </dgm:t>
    </dgm:pt>
    <dgm:pt modelId="{1FF54D84-ED5F-465E-B8D6-AF6507FD6C9A}" type="parTrans" cxnId="{C76C70D0-21A2-411A-B982-ED82DEE0A055}">
      <dgm:prSet/>
      <dgm:spPr/>
      <dgm:t>
        <a:bodyPr/>
        <a:lstStyle/>
        <a:p>
          <a:endParaRPr lang="es-EC">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dgm:spPr>
        <a:solidFill>
          <a:schemeClr val="bg1"/>
        </a:solidFill>
        <a:ln>
          <a:solidFill>
            <a:srgbClr val="00B050"/>
          </a:solidFill>
        </a:ln>
      </dgm:spPr>
      <dgm:t>
        <a:bodyPr/>
        <a:lstStyle/>
        <a:p>
          <a:r>
            <a:rPr lang="es-EC" b="1" dirty="0">
              <a:ln>
                <a:solidFill>
                  <a:srgbClr val="92D050"/>
                </a:solidFill>
              </a:ln>
              <a:solidFill>
                <a:schemeClr val="tx1">
                  <a:lumMod val="95000"/>
                  <a:lumOff val="5000"/>
                </a:schemeClr>
              </a:solidFill>
            </a:rPr>
            <a:t>CORRELACIÓN DE VARIABLES</a:t>
          </a:r>
        </a:p>
      </dgm:t>
    </dgm:pt>
    <dgm:pt modelId="{1FF54D84-ED5F-465E-B8D6-AF6507FD6C9A}" type="parTrans" cxnId="{C76C70D0-21A2-411A-B982-ED82DEE0A055}">
      <dgm:prSet/>
      <dgm:spPr/>
      <dgm:t>
        <a:bodyPr/>
        <a:lstStyle/>
        <a:p>
          <a:endParaRPr lang="es-EC">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dgm:spPr>
        <a:solidFill>
          <a:schemeClr val="bg1"/>
        </a:solidFill>
        <a:ln>
          <a:solidFill>
            <a:srgbClr val="00B050"/>
          </a:solidFill>
        </a:ln>
      </dgm:spPr>
      <dgm:t>
        <a:bodyPr/>
        <a:lstStyle/>
        <a:p>
          <a:r>
            <a:rPr lang="es-EC" b="1" dirty="0">
              <a:ln>
                <a:solidFill>
                  <a:srgbClr val="92D050"/>
                </a:solidFill>
              </a:ln>
              <a:solidFill>
                <a:schemeClr val="tx1">
                  <a:lumMod val="95000"/>
                  <a:lumOff val="5000"/>
                </a:schemeClr>
              </a:solidFill>
            </a:rPr>
            <a:t>CORRELACIÓN DE VARIABLES</a:t>
          </a:r>
        </a:p>
      </dgm:t>
    </dgm:pt>
    <dgm:pt modelId="{1FF54D84-ED5F-465E-B8D6-AF6507FD6C9A}" type="parTrans" cxnId="{C76C70D0-21A2-411A-B982-ED82DEE0A055}">
      <dgm:prSet/>
      <dgm:spPr/>
      <dgm:t>
        <a:bodyPr/>
        <a:lstStyle/>
        <a:p>
          <a:endParaRPr lang="es-EC">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dgm:spPr>
        <a:solidFill>
          <a:schemeClr val="bg1"/>
        </a:solidFill>
        <a:ln>
          <a:solidFill>
            <a:srgbClr val="00B050"/>
          </a:solidFill>
        </a:ln>
      </dgm:spPr>
      <dgm:t>
        <a:bodyPr/>
        <a:lstStyle/>
        <a:p>
          <a:r>
            <a:rPr lang="es-EC" b="1" dirty="0">
              <a:ln>
                <a:solidFill>
                  <a:srgbClr val="92D050"/>
                </a:solidFill>
              </a:ln>
              <a:solidFill>
                <a:schemeClr val="tx1">
                  <a:lumMod val="95000"/>
                  <a:lumOff val="5000"/>
                </a:schemeClr>
              </a:solidFill>
            </a:rPr>
            <a:t>COMPROBACIÓN</a:t>
          </a:r>
          <a:r>
            <a:rPr lang="es-EC" b="1" baseline="0" dirty="0">
              <a:ln>
                <a:solidFill>
                  <a:srgbClr val="92D050"/>
                </a:solidFill>
              </a:ln>
              <a:solidFill>
                <a:schemeClr val="tx1">
                  <a:lumMod val="95000"/>
                  <a:lumOff val="5000"/>
                </a:schemeClr>
              </a:solidFill>
            </a:rPr>
            <a:t> DE HIPÓTESIS</a:t>
          </a:r>
          <a:endParaRPr lang="es-EC" b="1" dirty="0">
            <a:ln>
              <a:solidFill>
                <a:srgbClr val="92D050"/>
              </a:solidFill>
            </a:ln>
            <a:solidFill>
              <a:schemeClr val="tx1">
                <a:lumMod val="95000"/>
                <a:lumOff val="5000"/>
              </a:schemeClr>
            </a:solidFill>
          </a:endParaRPr>
        </a:p>
      </dgm:t>
    </dgm:pt>
    <dgm:pt modelId="{1FF54D84-ED5F-465E-B8D6-AF6507FD6C9A}" type="parTrans" cxnId="{C76C70D0-21A2-411A-B982-ED82DEE0A055}">
      <dgm:prSet/>
      <dgm:spPr/>
      <dgm:t>
        <a:bodyPr/>
        <a:lstStyle/>
        <a:p>
          <a:endParaRPr lang="es-EC">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dgm:spPr>
        <a:solidFill>
          <a:schemeClr val="bg1"/>
        </a:solidFill>
        <a:ln>
          <a:solidFill>
            <a:srgbClr val="00B050"/>
          </a:solidFill>
        </a:ln>
      </dgm:spPr>
      <dgm:t>
        <a:bodyPr/>
        <a:lstStyle/>
        <a:p>
          <a:r>
            <a:rPr lang="es-EC" b="1" dirty="0">
              <a:ln>
                <a:solidFill>
                  <a:srgbClr val="92D050"/>
                </a:solidFill>
              </a:ln>
              <a:solidFill>
                <a:schemeClr val="tx1">
                  <a:lumMod val="95000"/>
                  <a:lumOff val="5000"/>
                </a:schemeClr>
              </a:solidFill>
            </a:rPr>
            <a:t>COMPROBACIÓN</a:t>
          </a:r>
          <a:r>
            <a:rPr lang="es-EC" b="1" baseline="0" dirty="0">
              <a:ln>
                <a:solidFill>
                  <a:srgbClr val="92D050"/>
                </a:solidFill>
              </a:ln>
              <a:solidFill>
                <a:schemeClr val="tx1">
                  <a:lumMod val="95000"/>
                  <a:lumOff val="5000"/>
                </a:schemeClr>
              </a:solidFill>
            </a:rPr>
            <a:t> DE HIPÓTESIS</a:t>
          </a:r>
          <a:endParaRPr lang="es-EC" b="1" dirty="0">
            <a:ln>
              <a:solidFill>
                <a:srgbClr val="92D050"/>
              </a:solidFill>
            </a:ln>
            <a:solidFill>
              <a:schemeClr val="tx1">
                <a:lumMod val="95000"/>
                <a:lumOff val="5000"/>
              </a:schemeClr>
            </a:solidFill>
          </a:endParaRPr>
        </a:p>
      </dgm:t>
    </dgm:pt>
    <dgm:pt modelId="{1FF54D84-ED5F-465E-B8D6-AF6507FD6C9A}" type="parTrans" cxnId="{C76C70D0-21A2-411A-B982-ED82DEE0A055}">
      <dgm:prSet/>
      <dgm:spPr/>
      <dgm:t>
        <a:bodyPr/>
        <a:lstStyle/>
        <a:p>
          <a:endParaRPr lang="es-EC">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dgm:spPr>
        <a:solidFill>
          <a:schemeClr val="bg1"/>
        </a:solidFill>
        <a:ln>
          <a:solidFill>
            <a:srgbClr val="00B050"/>
          </a:solidFill>
        </a:ln>
      </dgm:spPr>
      <dgm:t>
        <a:bodyPr/>
        <a:lstStyle/>
        <a:p>
          <a:r>
            <a:rPr lang="es-EC" b="1" dirty="0">
              <a:ln>
                <a:solidFill>
                  <a:srgbClr val="92D050"/>
                </a:solidFill>
              </a:ln>
              <a:solidFill>
                <a:schemeClr val="tx1">
                  <a:lumMod val="95000"/>
                  <a:lumOff val="5000"/>
                </a:schemeClr>
              </a:solidFill>
            </a:rPr>
            <a:t>PROPUESTA</a:t>
          </a:r>
        </a:p>
      </dgm:t>
    </dgm:pt>
    <dgm:pt modelId="{1FF54D84-ED5F-465E-B8D6-AF6507FD6C9A}" type="parTrans" cxnId="{C76C70D0-21A2-411A-B982-ED82DEE0A055}">
      <dgm:prSet/>
      <dgm:spPr/>
      <dgm:t>
        <a:bodyPr/>
        <a:lstStyle/>
        <a:p>
          <a:endParaRPr lang="es-EC">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dgm:spPr>
        <a:solidFill>
          <a:schemeClr val="bg1"/>
        </a:solidFill>
        <a:ln>
          <a:solidFill>
            <a:srgbClr val="00B050"/>
          </a:solidFill>
        </a:ln>
      </dgm:spPr>
      <dgm:t>
        <a:bodyPr/>
        <a:lstStyle/>
        <a:p>
          <a:r>
            <a:rPr lang="es-EC" b="1" dirty="0">
              <a:ln>
                <a:solidFill>
                  <a:srgbClr val="92D050"/>
                </a:solidFill>
              </a:ln>
              <a:solidFill>
                <a:schemeClr val="tx1">
                  <a:lumMod val="95000"/>
                  <a:lumOff val="5000"/>
                </a:schemeClr>
              </a:solidFill>
            </a:rPr>
            <a:t>PROPUESTA</a:t>
          </a:r>
        </a:p>
      </dgm:t>
    </dgm:pt>
    <dgm:pt modelId="{1FF54D84-ED5F-465E-B8D6-AF6507FD6C9A}" type="parTrans" cxnId="{C76C70D0-21A2-411A-B982-ED82DEE0A055}">
      <dgm:prSet/>
      <dgm:spPr/>
      <dgm:t>
        <a:bodyPr/>
        <a:lstStyle/>
        <a:p>
          <a:endParaRPr lang="es-EC">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dgm:spPr>
        <a:solidFill>
          <a:schemeClr val="bg1"/>
        </a:solidFill>
        <a:ln>
          <a:solidFill>
            <a:srgbClr val="00B050"/>
          </a:solidFill>
        </a:ln>
      </dgm:spPr>
      <dgm:t>
        <a:bodyPr/>
        <a:lstStyle/>
        <a:p>
          <a:r>
            <a:rPr lang="es-EC" b="1" dirty="0">
              <a:ln>
                <a:solidFill>
                  <a:srgbClr val="92D050"/>
                </a:solidFill>
              </a:ln>
              <a:solidFill>
                <a:schemeClr val="tx1">
                  <a:lumMod val="95000"/>
                  <a:lumOff val="5000"/>
                </a:schemeClr>
              </a:solidFill>
            </a:rPr>
            <a:t>PROPUESTA</a:t>
          </a:r>
        </a:p>
      </dgm:t>
    </dgm:pt>
    <dgm:pt modelId="{1FF54D84-ED5F-465E-B8D6-AF6507FD6C9A}" type="parTrans" cxnId="{C76C70D0-21A2-411A-B982-ED82DEE0A055}">
      <dgm:prSet/>
      <dgm:spPr/>
      <dgm:t>
        <a:bodyPr/>
        <a:lstStyle/>
        <a:p>
          <a:endParaRPr lang="es-EC">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dgm:spPr>
        <a:solidFill>
          <a:schemeClr val="bg1"/>
        </a:solidFill>
        <a:ln>
          <a:solidFill>
            <a:srgbClr val="00B050"/>
          </a:solidFill>
        </a:ln>
      </dgm:spPr>
      <dgm:t>
        <a:bodyPr/>
        <a:lstStyle/>
        <a:p>
          <a:r>
            <a:rPr lang="es-EC" b="1" dirty="0">
              <a:ln>
                <a:solidFill>
                  <a:srgbClr val="92D050"/>
                </a:solidFill>
              </a:ln>
              <a:solidFill>
                <a:schemeClr val="tx1">
                  <a:lumMod val="95000"/>
                  <a:lumOff val="5000"/>
                </a:schemeClr>
              </a:solidFill>
            </a:rPr>
            <a:t>PROPUESTA</a:t>
          </a:r>
        </a:p>
      </dgm:t>
    </dgm:pt>
    <dgm:pt modelId="{1FF54D84-ED5F-465E-B8D6-AF6507FD6C9A}" type="parTrans" cxnId="{C76C70D0-21A2-411A-B982-ED82DEE0A055}">
      <dgm:prSet/>
      <dgm:spPr/>
      <dgm:t>
        <a:bodyPr/>
        <a:lstStyle/>
        <a:p>
          <a:endParaRPr lang="es-EC">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dgm:spPr>
        <a:solidFill>
          <a:schemeClr val="bg1"/>
        </a:solidFill>
        <a:ln>
          <a:solidFill>
            <a:srgbClr val="00B050"/>
          </a:solidFill>
        </a:ln>
      </dgm:spPr>
      <dgm:t>
        <a:bodyPr/>
        <a:lstStyle/>
        <a:p>
          <a:r>
            <a:rPr lang="es-EC" b="1" dirty="0">
              <a:ln>
                <a:solidFill>
                  <a:srgbClr val="92D050"/>
                </a:solidFill>
              </a:ln>
              <a:solidFill>
                <a:schemeClr val="tx1">
                  <a:lumMod val="95000"/>
                  <a:lumOff val="5000"/>
                </a:schemeClr>
              </a:solidFill>
            </a:rPr>
            <a:t>PROPUESTA</a:t>
          </a:r>
        </a:p>
      </dgm:t>
    </dgm:pt>
    <dgm:pt modelId="{1FF54D84-ED5F-465E-B8D6-AF6507FD6C9A}" type="parTrans" cxnId="{C76C70D0-21A2-411A-B982-ED82DEE0A055}">
      <dgm:prSet/>
      <dgm:spPr/>
      <dgm:t>
        <a:bodyPr/>
        <a:lstStyle/>
        <a:p>
          <a:endParaRPr lang="es-EC">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dgm:spPr>
        <a:solidFill>
          <a:schemeClr val="bg1"/>
        </a:solidFill>
        <a:ln>
          <a:solidFill>
            <a:srgbClr val="00B050"/>
          </a:solidFill>
        </a:ln>
      </dgm:spPr>
      <dgm:t>
        <a:bodyPr/>
        <a:lstStyle/>
        <a:p>
          <a:r>
            <a:rPr lang="es-EC" b="1" dirty="0">
              <a:ln>
                <a:solidFill>
                  <a:srgbClr val="92D050"/>
                </a:solidFill>
              </a:ln>
              <a:solidFill>
                <a:schemeClr val="tx1">
                  <a:lumMod val="95000"/>
                  <a:lumOff val="5000"/>
                </a:schemeClr>
              </a:solidFill>
            </a:rPr>
            <a:t>OBJETIVOS</a:t>
          </a:r>
        </a:p>
      </dgm:t>
    </dgm:pt>
    <dgm:pt modelId="{1FF54D84-ED5F-465E-B8D6-AF6507FD6C9A}" type="parTrans" cxnId="{C76C70D0-21A2-411A-B982-ED82DEE0A055}">
      <dgm:prSet/>
      <dgm:spPr/>
      <dgm:t>
        <a:bodyPr/>
        <a:lstStyle/>
        <a:p>
          <a:endParaRPr lang="es-EC">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dgm:spPr>
        <a:solidFill>
          <a:schemeClr val="bg1"/>
        </a:solidFill>
        <a:ln>
          <a:solidFill>
            <a:srgbClr val="00B050"/>
          </a:solidFill>
        </a:ln>
      </dgm:spPr>
      <dgm:t>
        <a:bodyPr/>
        <a:lstStyle/>
        <a:p>
          <a:r>
            <a:rPr lang="es-EC" b="1" dirty="0">
              <a:ln>
                <a:solidFill>
                  <a:srgbClr val="92D050"/>
                </a:solidFill>
              </a:ln>
              <a:solidFill>
                <a:schemeClr val="tx1">
                  <a:lumMod val="95000"/>
                  <a:lumOff val="5000"/>
                </a:schemeClr>
              </a:solidFill>
            </a:rPr>
            <a:t>CONCLUSIONES</a:t>
          </a:r>
        </a:p>
      </dgm:t>
    </dgm:pt>
    <dgm:pt modelId="{1FF54D84-ED5F-465E-B8D6-AF6507FD6C9A}" type="parTrans" cxnId="{C76C70D0-21A2-411A-B982-ED82DEE0A055}">
      <dgm:prSet/>
      <dgm:spPr/>
      <dgm:t>
        <a:bodyPr/>
        <a:lstStyle/>
        <a:p>
          <a:endParaRPr lang="es-EC">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dgm:spPr>
        <a:solidFill>
          <a:schemeClr val="bg1"/>
        </a:solidFill>
        <a:ln>
          <a:solidFill>
            <a:srgbClr val="00B050"/>
          </a:solidFill>
        </a:ln>
      </dgm:spPr>
      <dgm:t>
        <a:bodyPr/>
        <a:lstStyle/>
        <a:p>
          <a:r>
            <a:rPr lang="es-EC" b="1" dirty="0">
              <a:ln>
                <a:solidFill>
                  <a:srgbClr val="92D050"/>
                </a:solidFill>
              </a:ln>
              <a:solidFill>
                <a:schemeClr val="tx1">
                  <a:lumMod val="95000"/>
                  <a:lumOff val="5000"/>
                </a:schemeClr>
              </a:solidFill>
            </a:rPr>
            <a:t>CONCLUSIONES</a:t>
          </a:r>
        </a:p>
      </dgm:t>
    </dgm:pt>
    <dgm:pt modelId="{1FF54D84-ED5F-465E-B8D6-AF6507FD6C9A}" type="parTrans" cxnId="{C76C70D0-21A2-411A-B982-ED82DEE0A055}">
      <dgm:prSet/>
      <dgm:spPr/>
      <dgm:t>
        <a:bodyPr/>
        <a:lstStyle/>
        <a:p>
          <a:endParaRPr lang="es-EC">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dgm:spPr>
        <a:solidFill>
          <a:schemeClr val="bg1"/>
        </a:solidFill>
        <a:ln>
          <a:solidFill>
            <a:srgbClr val="00B050"/>
          </a:solidFill>
        </a:ln>
      </dgm:spPr>
      <dgm:t>
        <a:bodyPr/>
        <a:lstStyle/>
        <a:p>
          <a:r>
            <a:rPr lang="es-EC" b="1" dirty="0">
              <a:ln>
                <a:solidFill>
                  <a:srgbClr val="92D050"/>
                </a:solidFill>
              </a:ln>
              <a:solidFill>
                <a:schemeClr val="tx1">
                  <a:lumMod val="95000"/>
                  <a:lumOff val="5000"/>
                </a:schemeClr>
              </a:solidFill>
            </a:rPr>
            <a:t>RECOMENDACIONES</a:t>
          </a:r>
        </a:p>
      </dgm:t>
    </dgm:pt>
    <dgm:pt modelId="{1FF54D84-ED5F-465E-B8D6-AF6507FD6C9A}" type="parTrans" cxnId="{C76C70D0-21A2-411A-B982-ED82DEE0A055}">
      <dgm:prSet/>
      <dgm:spPr/>
      <dgm:t>
        <a:bodyPr/>
        <a:lstStyle/>
        <a:p>
          <a:endParaRPr lang="es-EC">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48C66B5C-75D4-4863-9400-9D3448FB898D}"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s-EC"/>
        </a:p>
      </dgm:t>
    </dgm:pt>
    <dgm:pt modelId="{DE6412AA-8DAC-4A58-97E9-E0723C2505E8}">
      <dgm:prSet phldrT="[Texto]" custT="1"/>
      <dgm:spPr/>
      <dgm:t>
        <a:bodyPr/>
        <a:lstStyle/>
        <a:p>
          <a:r>
            <a:rPr lang="es-ES" sz="1200" dirty="0"/>
            <a:t>Se sugiere tomar en cuenta las teorías como la contingencia y financiera, dentro de la teoría de toma de decisiones se debería considera la rentabilidad, beneficios y costo de capital. Y en la teoría de la contingencia incluir tanto factores internos y externos, lo cual representa un aspecto de análisis más completo y promueve en la obtención de resultados más específicos.</a:t>
          </a:r>
          <a:endParaRPr lang="es-EC" sz="1200" dirty="0"/>
        </a:p>
      </dgm:t>
    </dgm:pt>
    <dgm:pt modelId="{9A309DE3-E7D0-4B78-AFBC-05B9949F37FC}" type="parTrans" cxnId="{34E98A01-7DBD-47E8-989F-62963B94A28F}">
      <dgm:prSet/>
      <dgm:spPr/>
      <dgm:t>
        <a:bodyPr/>
        <a:lstStyle/>
        <a:p>
          <a:endParaRPr lang="es-EC" sz="1200"/>
        </a:p>
      </dgm:t>
    </dgm:pt>
    <dgm:pt modelId="{5C6224FE-1320-4499-BD2E-A3B0A47D8D1D}" type="sibTrans" cxnId="{34E98A01-7DBD-47E8-989F-62963B94A28F}">
      <dgm:prSet/>
      <dgm:spPr/>
      <dgm:t>
        <a:bodyPr/>
        <a:lstStyle/>
        <a:p>
          <a:endParaRPr lang="es-EC" sz="1200"/>
        </a:p>
      </dgm:t>
    </dgm:pt>
    <dgm:pt modelId="{A2A28150-5D27-46D2-ACDD-D10858283D74}">
      <dgm:prSet phldrT="[Texto]" custT="1"/>
      <dgm:spPr/>
      <dgm:t>
        <a:bodyPr/>
        <a:lstStyle/>
        <a:p>
          <a:r>
            <a:rPr lang="es-ES" sz="1200" dirty="0"/>
            <a:t>Se recomienda ampliar el período de análisis e incluir nuevas variables de análisis para mejorar la caracterización de las Pymes agroindustriales, información que será de gran utilidad para la toma de decisiones por parte de los gerentes o directivos de cada negocio, ayudando a mejorar las ventajas competitivas. </a:t>
          </a:r>
          <a:r>
            <a:rPr lang="es-EC" sz="1200" dirty="0"/>
            <a:t>.</a:t>
          </a:r>
        </a:p>
      </dgm:t>
    </dgm:pt>
    <dgm:pt modelId="{82EF6C42-E7D9-4726-B21B-5FDEB53AB898}" type="parTrans" cxnId="{7144F40F-F7FD-4E33-A7C6-5BD24E5F7BF4}">
      <dgm:prSet/>
      <dgm:spPr/>
      <dgm:t>
        <a:bodyPr/>
        <a:lstStyle/>
        <a:p>
          <a:endParaRPr lang="es-EC" sz="1200"/>
        </a:p>
      </dgm:t>
    </dgm:pt>
    <dgm:pt modelId="{969D07DD-B0C6-4E12-B04B-341751134A0A}" type="sibTrans" cxnId="{7144F40F-F7FD-4E33-A7C6-5BD24E5F7BF4}">
      <dgm:prSet/>
      <dgm:spPr/>
      <dgm:t>
        <a:bodyPr/>
        <a:lstStyle/>
        <a:p>
          <a:endParaRPr lang="es-EC" sz="1200"/>
        </a:p>
      </dgm:t>
    </dgm:pt>
    <dgm:pt modelId="{8AD8C92B-52AD-48D2-BC15-2D7DDC3FB748}">
      <dgm:prSet phldrT="[Texto]" custT="1"/>
      <dgm:spPr/>
      <dgm:t>
        <a:bodyPr/>
        <a:lstStyle/>
        <a:p>
          <a:r>
            <a:rPr lang="es-ES" sz="1200" dirty="0"/>
            <a:t>Se sugiere incluir los factores internos como la capacidad operativa y administrativa, así como los factores externos, lo cual ayudará a contar con información muy valiosa de la situación del sector. </a:t>
          </a:r>
          <a:endParaRPr lang="es-EC" sz="1200" dirty="0"/>
        </a:p>
      </dgm:t>
    </dgm:pt>
    <dgm:pt modelId="{A35A4754-A05A-449E-AFB5-841B48FD3E60}" type="parTrans" cxnId="{E2FF46A5-C94D-45B5-B1C3-94A4E2F59D08}">
      <dgm:prSet/>
      <dgm:spPr/>
      <dgm:t>
        <a:bodyPr/>
        <a:lstStyle/>
        <a:p>
          <a:endParaRPr lang="es-EC" sz="1200"/>
        </a:p>
      </dgm:t>
    </dgm:pt>
    <dgm:pt modelId="{EE3BA9CF-51D8-4BCD-BCF7-C4D2886A41A3}" type="sibTrans" cxnId="{E2FF46A5-C94D-45B5-B1C3-94A4E2F59D08}">
      <dgm:prSet/>
      <dgm:spPr/>
      <dgm:t>
        <a:bodyPr/>
        <a:lstStyle/>
        <a:p>
          <a:endParaRPr lang="es-EC" sz="1200"/>
        </a:p>
      </dgm:t>
    </dgm:pt>
    <dgm:pt modelId="{8D7A5DA7-7A03-42F9-86C3-1086EE5B5819}">
      <dgm:prSet phldrT="[Texto]" custT="1"/>
      <dgm:spPr/>
      <dgm:t>
        <a:bodyPr/>
        <a:lstStyle/>
        <a:p>
          <a:r>
            <a:rPr lang="es-ES" sz="1200" dirty="0"/>
            <a:t>Se recomienda a las Pymes Agroindustriales exportadoras, trabajar en la creación de valor en los procesos internos de forma continua, para ello es necesario replantear estrategias financieras, administrativas y operativas; caso contrario pueden verse afectados por el componente externo. </a:t>
          </a:r>
          <a:endParaRPr lang="es-EC" sz="1200" dirty="0"/>
        </a:p>
      </dgm:t>
    </dgm:pt>
    <dgm:pt modelId="{2457D41D-50EE-4B04-953D-60FE15A91BF1}" type="parTrans" cxnId="{61D21D77-6E1B-4AE6-81DF-753D7FA99CF4}">
      <dgm:prSet/>
      <dgm:spPr/>
      <dgm:t>
        <a:bodyPr/>
        <a:lstStyle/>
        <a:p>
          <a:endParaRPr lang="es-EC" sz="1200"/>
        </a:p>
      </dgm:t>
    </dgm:pt>
    <dgm:pt modelId="{02B1EA40-E60D-48DA-8DDA-0619FBD58B47}" type="sibTrans" cxnId="{61D21D77-6E1B-4AE6-81DF-753D7FA99CF4}">
      <dgm:prSet/>
      <dgm:spPr/>
      <dgm:t>
        <a:bodyPr/>
        <a:lstStyle/>
        <a:p>
          <a:endParaRPr lang="es-EC" sz="1200"/>
        </a:p>
      </dgm:t>
    </dgm:pt>
    <dgm:pt modelId="{74BAB1E5-161E-474A-8C99-46723071C6C2}" type="pres">
      <dgm:prSet presAssocID="{48C66B5C-75D4-4863-9400-9D3448FB898D}" presName="Name0" presStyleCnt="0">
        <dgm:presLayoutVars>
          <dgm:chMax val="7"/>
          <dgm:chPref val="7"/>
          <dgm:dir/>
        </dgm:presLayoutVars>
      </dgm:prSet>
      <dgm:spPr/>
      <dgm:t>
        <a:bodyPr/>
        <a:lstStyle/>
        <a:p>
          <a:endParaRPr lang="es-ES"/>
        </a:p>
      </dgm:t>
    </dgm:pt>
    <dgm:pt modelId="{56745216-B64E-485C-9EDE-876FE0C6CD4E}" type="pres">
      <dgm:prSet presAssocID="{48C66B5C-75D4-4863-9400-9D3448FB898D}" presName="Name1" presStyleCnt="0"/>
      <dgm:spPr/>
    </dgm:pt>
    <dgm:pt modelId="{A3787DC6-EFEF-469C-B526-65AC41F8EF24}" type="pres">
      <dgm:prSet presAssocID="{48C66B5C-75D4-4863-9400-9D3448FB898D}" presName="cycle" presStyleCnt="0"/>
      <dgm:spPr/>
    </dgm:pt>
    <dgm:pt modelId="{14D50E30-0C25-4AD0-830A-D901B1AFEE41}" type="pres">
      <dgm:prSet presAssocID="{48C66B5C-75D4-4863-9400-9D3448FB898D}" presName="srcNode" presStyleLbl="node1" presStyleIdx="0" presStyleCnt="4"/>
      <dgm:spPr/>
    </dgm:pt>
    <dgm:pt modelId="{23664566-214E-479D-ABBC-22A6A29728B6}" type="pres">
      <dgm:prSet presAssocID="{48C66B5C-75D4-4863-9400-9D3448FB898D}" presName="conn" presStyleLbl="parChTrans1D2" presStyleIdx="0" presStyleCnt="1"/>
      <dgm:spPr/>
      <dgm:t>
        <a:bodyPr/>
        <a:lstStyle/>
        <a:p>
          <a:endParaRPr lang="es-ES"/>
        </a:p>
      </dgm:t>
    </dgm:pt>
    <dgm:pt modelId="{E9687851-F461-448F-BB17-852155C46688}" type="pres">
      <dgm:prSet presAssocID="{48C66B5C-75D4-4863-9400-9D3448FB898D}" presName="extraNode" presStyleLbl="node1" presStyleIdx="0" presStyleCnt="4"/>
      <dgm:spPr/>
    </dgm:pt>
    <dgm:pt modelId="{26DF39D9-2FCE-4A27-9C8F-2079B945135C}" type="pres">
      <dgm:prSet presAssocID="{48C66B5C-75D4-4863-9400-9D3448FB898D}" presName="dstNode" presStyleLbl="node1" presStyleIdx="0" presStyleCnt="4"/>
      <dgm:spPr/>
    </dgm:pt>
    <dgm:pt modelId="{7913DE17-ABAA-4BC0-8816-DC9580ED8D6E}" type="pres">
      <dgm:prSet presAssocID="{DE6412AA-8DAC-4A58-97E9-E0723C2505E8}" presName="text_1" presStyleLbl="node1" presStyleIdx="0" presStyleCnt="4">
        <dgm:presLayoutVars>
          <dgm:bulletEnabled val="1"/>
        </dgm:presLayoutVars>
      </dgm:prSet>
      <dgm:spPr/>
      <dgm:t>
        <a:bodyPr/>
        <a:lstStyle/>
        <a:p>
          <a:endParaRPr lang="es-ES"/>
        </a:p>
      </dgm:t>
    </dgm:pt>
    <dgm:pt modelId="{F4FB3C29-47DB-441E-A148-6AFC237C8536}" type="pres">
      <dgm:prSet presAssocID="{DE6412AA-8DAC-4A58-97E9-E0723C2505E8}" presName="accent_1" presStyleCnt="0"/>
      <dgm:spPr/>
    </dgm:pt>
    <dgm:pt modelId="{2902ADE4-933D-4660-84CD-1524DE269D43}" type="pres">
      <dgm:prSet presAssocID="{DE6412AA-8DAC-4A58-97E9-E0723C2505E8}" presName="accentRepeatNode" presStyleLbl="solidFgAcc1" presStyleIdx="0" presStyleCnt="4"/>
      <dgm:spPr/>
    </dgm:pt>
    <dgm:pt modelId="{CFE33F8D-18E6-4C45-BDAF-5E949D585A53}" type="pres">
      <dgm:prSet presAssocID="{A2A28150-5D27-46D2-ACDD-D10858283D74}" presName="text_2" presStyleLbl="node1" presStyleIdx="1" presStyleCnt="4">
        <dgm:presLayoutVars>
          <dgm:bulletEnabled val="1"/>
        </dgm:presLayoutVars>
      </dgm:prSet>
      <dgm:spPr/>
      <dgm:t>
        <a:bodyPr/>
        <a:lstStyle/>
        <a:p>
          <a:endParaRPr lang="es-ES"/>
        </a:p>
      </dgm:t>
    </dgm:pt>
    <dgm:pt modelId="{A7F9C495-7338-484F-BDAA-E3F87E9E89CE}" type="pres">
      <dgm:prSet presAssocID="{A2A28150-5D27-46D2-ACDD-D10858283D74}" presName="accent_2" presStyleCnt="0"/>
      <dgm:spPr/>
    </dgm:pt>
    <dgm:pt modelId="{F37B4E4D-4C9D-43C7-8E76-BBBA0DCAAB3F}" type="pres">
      <dgm:prSet presAssocID="{A2A28150-5D27-46D2-ACDD-D10858283D74}" presName="accentRepeatNode" presStyleLbl="solidFgAcc1" presStyleIdx="1" presStyleCnt="4"/>
      <dgm:spPr/>
    </dgm:pt>
    <dgm:pt modelId="{490CB414-574C-47C3-AD83-699813502195}" type="pres">
      <dgm:prSet presAssocID="{8AD8C92B-52AD-48D2-BC15-2D7DDC3FB748}" presName="text_3" presStyleLbl="node1" presStyleIdx="2" presStyleCnt="4">
        <dgm:presLayoutVars>
          <dgm:bulletEnabled val="1"/>
        </dgm:presLayoutVars>
      </dgm:prSet>
      <dgm:spPr/>
      <dgm:t>
        <a:bodyPr/>
        <a:lstStyle/>
        <a:p>
          <a:endParaRPr lang="es-ES"/>
        </a:p>
      </dgm:t>
    </dgm:pt>
    <dgm:pt modelId="{101020D7-3374-496E-847C-F40D5267FEC9}" type="pres">
      <dgm:prSet presAssocID="{8AD8C92B-52AD-48D2-BC15-2D7DDC3FB748}" presName="accent_3" presStyleCnt="0"/>
      <dgm:spPr/>
    </dgm:pt>
    <dgm:pt modelId="{95F7F6E2-3256-425F-92DB-437232D6245D}" type="pres">
      <dgm:prSet presAssocID="{8AD8C92B-52AD-48D2-BC15-2D7DDC3FB748}" presName="accentRepeatNode" presStyleLbl="solidFgAcc1" presStyleIdx="2" presStyleCnt="4"/>
      <dgm:spPr/>
    </dgm:pt>
    <dgm:pt modelId="{D44F4FDE-20EA-477B-801A-48EA2C9D3CD4}" type="pres">
      <dgm:prSet presAssocID="{8D7A5DA7-7A03-42F9-86C3-1086EE5B5819}" presName="text_4" presStyleLbl="node1" presStyleIdx="3" presStyleCnt="4">
        <dgm:presLayoutVars>
          <dgm:bulletEnabled val="1"/>
        </dgm:presLayoutVars>
      </dgm:prSet>
      <dgm:spPr/>
      <dgm:t>
        <a:bodyPr/>
        <a:lstStyle/>
        <a:p>
          <a:endParaRPr lang="es-ES"/>
        </a:p>
      </dgm:t>
    </dgm:pt>
    <dgm:pt modelId="{A5246D4F-A1C2-48F2-AA56-4FFD38890951}" type="pres">
      <dgm:prSet presAssocID="{8D7A5DA7-7A03-42F9-86C3-1086EE5B5819}" presName="accent_4" presStyleCnt="0"/>
      <dgm:spPr/>
    </dgm:pt>
    <dgm:pt modelId="{DC742010-6E24-4FAC-9B22-FC07CF0318CE}" type="pres">
      <dgm:prSet presAssocID="{8D7A5DA7-7A03-42F9-86C3-1086EE5B5819}" presName="accentRepeatNode" presStyleLbl="solidFgAcc1" presStyleIdx="3" presStyleCnt="4"/>
      <dgm:spPr/>
    </dgm:pt>
  </dgm:ptLst>
  <dgm:cxnLst>
    <dgm:cxn modelId="{61D21D77-6E1B-4AE6-81DF-753D7FA99CF4}" srcId="{48C66B5C-75D4-4863-9400-9D3448FB898D}" destId="{8D7A5DA7-7A03-42F9-86C3-1086EE5B5819}" srcOrd="3" destOrd="0" parTransId="{2457D41D-50EE-4B04-953D-60FE15A91BF1}" sibTransId="{02B1EA40-E60D-48DA-8DDA-0619FBD58B47}"/>
    <dgm:cxn modelId="{AC34F430-19F5-4DCA-B383-81BAA58E0384}" type="presOf" srcId="{48C66B5C-75D4-4863-9400-9D3448FB898D}" destId="{74BAB1E5-161E-474A-8C99-46723071C6C2}" srcOrd="0" destOrd="0" presId="urn:microsoft.com/office/officeart/2008/layout/VerticalCurvedList"/>
    <dgm:cxn modelId="{3EA2E07F-BEDA-46D5-A83C-E4EE78E655CC}" type="presOf" srcId="{8AD8C92B-52AD-48D2-BC15-2D7DDC3FB748}" destId="{490CB414-574C-47C3-AD83-699813502195}" srcOrd="0" destOrd="0" presId="urn:microsoft.com/office/officeart/2008/layout/VerticalCurvedList"/>
    <dgm:cxn modelId="{382E3A6C-05D1-4474-9C72-C03CB15E3D82}" type="presOf" srcId="{5C6224FE-1320-4499-BD2E-A3B0A47D8D1D}" destId="{23664566-214E-479D-ABBC-22A6A29728B6}" srcOrd="0" destOrd="0" presId="urn:microsoft.com/office/officeart/2008/layout/VerticalCurvedList"/>
    <dgm:cxn modelId="{E2FF46A5-C94D-45B5-B1C3-94A4E2F59D08}" srcId="{48C66B5C-75D4-4863-9400-9D3448FB898D}" destId="{8AD8C92B-52AD-48D2-BC15-2D7DDC3FB748}" srcOrd="2" destOrd="0" parTransId="{A35A4754-A05A-449E-AFB5-841B48FD3E60}" sibTransId="{EE3BA9CF-51D8-4BCD-BCF7-C4D2886A41A3}"/>
    <dgm:cxn modelId="{34E98A01-7DBD-47E8-989F-62963B94A28F}" srcId="{48C66B5C-75D4-4863-9400-9D3448FB898D}" destId="{DE6412AA-8DAC-4A58-97E9-E0723C2505E8}" srcOrd="0" destOrd="0" parTransId="{9A309DE3-E7D0-4B78-AFBC-05B9949F37FC}" sibTransId="{5C6224FE-1320-4499-BD2E-A3B0A47D8D1D}"/>
    <dgm:cxn modelId="{7144F40F-F7FD-4E33-A7C6-5BD24E5F7BF4}" srcId="{48C66B5C-75D4-4863-9400-9D3448FB898D}" destId="{A2A28150-5D27-46D2-ACDD-D10858283D74}" srcOrd="1" destOrd="0" parTransId="{82EF6C42-E7D9-4726-B21B-5FDEB53AB898}" sibTransId="{969D07DD-B0C6-4E12-B04B-341751134A0A}"/>
    <dgm:cxn modelId="{4C7D0E40-5D59-4805-876C-E2F8F3D8584D}" type="presOf" srcId="{DE6412AA-8DAC-4A58-97E9-E0723C2505E8}" destId="{7913DE17-ABAA-4BC0-8816-DC9580ED8D6E}" srcOrd="0" destOrd="0" presId="urn:microsoft.com/office/officeart/2008/layout/VerticalCurvedList"/>
    <dgm:cxn modelId="{A3BFAF8B-023D-4AF2-9127-04980D78A7B4}" type="presOf" srcId="{A2A28150-5D27-46D2-ACDD-D10858283D74}" destId="{CFE33F8D-18E6-4C45-BDAF-5E949D585A53}" srcOrd="0" destOrd="0" presId="urn:microsoft.com/office/officeart/2008/layout/VerticalCurvedList"/>
    <dgm:cxn modelId="{0FA6DA54-62ED-47D5-9ED4-98ACCD927F31}" type="presOf" srcId="{8D7A5DA7-7A03-42F9-86C3-1086EE5B5819}" destId="{D44F4FDE-20EA-477B-801A-48EA2C9D3CD4}" srcOrd="0" destOrd="0" presId="urn:microsoft.com/office/officeart/2008/layout/VerticalCurvedList"/>
    <dgm:cxn modelId="{F4D4A37C-67D4-4D65-BF81-8D032FF4E6CB}" type="presParOf" srcId="{74BAB1E5-161E-474A-8C99-46723071C6C2}" destId="{56745216-B64E-485C-9EDE-876FE0C6CD4E}" srcOrd="0" destOrd="0" presId="urn:microsoft.com/office/officeart/2008/layout/VerticalCurvedList"/>
    <dgm:cxn modelId="{5B7C33BF-59D5-4CA1-A4E4-621D120D7D95}" type="presParOf" srcId="{56745216-B64E-485C-9EDE-876FE0C6CD4E}" destId="{A3787DC6-EFEF-469C-B526-65AC41F8EF24}" srcOrd="0" destOrd="0" presId="urn:microsoft.com/office/officeart/2008/layout/VerticalCurvedList"/>
    <dgm:cxn modelId="{7258D086-9AAF-4AEE-B267-FBC0CCA934EE}" type="presParOf" srcId="{A3787DC6-EFEF-469C-B526-65AC41F8EF24}" destId="{14D50E30-0C25-4AD0-830A-D901B1AFEE41}" srcOrd="0" destOrd="0" presId="urn:microsoft.com/office/officeart/2008/layout/VerticalCurvedList"/>
    <dgm:cxn modelId="{70D9BC6C-64D8-4F67-BEA7-C79D58C19E70}" type="presParOf" srcId="{A3787DC6-EFEF-469C-B526-65AC41F8EF24}" destId="{23664566-214E-479D-ABBC-22A6A29728B6}" srcOrd="1" destOrd="0" presId="urn:microsoft.com/office/officeart/2008/layout/VerticalCurvedList"/>
    <dgm:cxn modelId="{FAEB38AF-4436-4D98-9E64-74484928E309}" type="presParOf" srcId="{A3787DC6-EFEF-469C-B526-65AC41F8EF24}" destId="{E9687851-F461-448F-BB17-852155C46688}" srcOrd="2" destOrd="0" presId="urn:microsoft.com/office/officeart/2008/layout/VerticalCurvedList"/>
    <dgm:cxn modelId="{35065F3A-1DE8-4E15-9A96-00A8EDBC3A45}" type="presParOf" srcId="{A3787DC6-EFEF-469C-B526-65AC41F8EF24}" destId="{26DF39D9-2FCE-4A27-9C8F-2079B945135C}" srcOrd="3" destOrd="0" presId="urn:microsoft.com/office/officeart/2008/layout/VerticalCurvedList"/>
    <dgm:cxn modelId="{9BA59715-E911-498F-8704-594BB0592F95}" type="presParOf" srcId="{56745216-B64E-485C-9EDE-876FE0C6CD4E}" destId="{7913DE17-ABAA-4BC0-8816-DC9580ED8D6E}" srcOrd="1" destOrd="0" presId="urn:microsoft.com/office/officeart/2008/layout/VerticalCurvedList"/>
    <dgm:cxn modelId="{AF920C75-D434-43E2-A445-5C2EC443FE36}" type="presParOf" srcId="{56745216-B64E-485C-9EDE-876FE0C6CD4E}" destId="{F4FB3C29-47DB-441E-A148-6AFC237C8536}" srcOrd="2" destOrd="0" presId="urn:microsoft.com/office/officeart/2008/layout/VerticalCurvedList"/>
    <dgm:cxn modelId="{BB9F767A-0EF0-47A0-836E-A6CF000A6203}" type="presParOf" srcId="{F4FB3C29-47DB-441E-A148-6AFC237C8536}" destId="{2902ADE4-933D-4660-84CD-1524DE269D43}" srcOrd="0" destOrd="0" presId="urn:microsoft.com/office/officeart/2008/layout/VerticalCurvedList"/>
    <dgm:cxn modelId="{FC425A43-81CB-48FD-8BE4-8AAEE6BF5947}" type="presParOf" srcId="{56745216-B64E-485C-9EDE-876FE0C6CD4E}" destId="{CFE33F8D-18E6-4C45-BDAF-5E949D585A53}" srcOrd="3" destOrd="0" presId="urn:microsoft.com/office/officeart/2008/layout/VerticalCurvedList"/>
    <dgm:cxn modelId="{7B4662F2-548D-4994-973C-8D8DE9DA2731}" type="presParOf" srcId="{56745216-B64E-485C-9EDE-876FE0C6CD4E}" destId="{A7F9C495-7338-484F-BDAA-E3F87E9E89CE}" srcOrd="4" destOrd="0" presId="urn:microsoft.com/office/officeart/2008/layout/VerticalCurvedList"/>
    <dgm:cxn modelId="{9A0D6706-6E42-4F77-807C-6E24580333AB}" type="presParOf" srcId="{A7F9C495-7338-484F-BDAA-E3F87E9E89CE}" destId="{F37B4E4D-4C9D-43C7-8E76-BBBA0DCAAB3F}" srcOrd="0" destOrd="0" presId="urn:microsoft.com/office/officeart/2008/layout/VerticalCurvedList"/>
    <dgm:cxn modelId="{1D5FE313-8665-4410-B70B-13FB0CABA322}" type="presParOf" srcId="{56745216-B64E-485C-9EDE-876FE0C6CD4E}" destId="{490CB414-574C-47C3-AD83-699813502195}" srcOrd="5" destOrd="0" presId="urn:microsoft.com/office/officeart/2008/layout/VerticalCurvedList"/>
    <dgm:cxn modelId="{551176F8-EEE3-4B77-B0CC-F1AD786C3918}" type="presParOf" srcId="{56745216-B64E-485C-9EDE-876FE0C6CD4E}" destId="{101020D7-3374-496E-847C-F40D5267FEC9}" srcOrd="6" destOrd="0" presId="urn:microsoft.com/office/officeart/2008/layout/VerticalCurvedList"/>
    <dgm:cxn modelId="{93EBBFDF-FB4B-49C3-B6C6-634BCCD3091E}" type="presParOf" srcId="{101020D7-3374-496E-847C-F40D5267FEC9}" destId="{95F7F6E2-3256-425F-92DB-437232D6245D}" srcOrd="0" destOrd="0" presId="urn:microsoft.com/office/officeart/2008/layout/VerticalCurvedList"/>
    <dgm:cxn modelId="{3AA7EC2F-D521-42FE-894B-6DFB1709CDA9}" type="presParOf" srcId="{56745216-B64E-485C-9EDE-876FE0C6CD4E}" destId="{D44F4FDE-20EA-477B-801A-48EA2C9D3CD4}" srcOrd="7" destOrd="0" presId="urn:microsoft.com/office/officeart/2008/layout/VerticalCurvedList"/>
    <dgm:cxn modelId="{DFAE8E2C-2331-493D-A528-295C82773FE6}" type="presParOf" srcId="{56745216-B64E-485C-9EDE-876FE0C6CD4E}" destId="{A5246D4F-A1C2-48F2-AA56-4FFD38890951}" srcOrd="8" destOrd="0" presId="urn:microsoft.com/office/officeart/2008/layout/VerticalCurvedList"/>
    <dgm:cxn modelId="{44401978-582A-49BA-AB8B-20A67F4181C4}" type="presParOf" srcId="{A5246D4F-A1C2-48F2-AA56-4FFD38890951}" destId="{DC742010-6E24-4FAC-9B22-FC07CF0318CE}"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dgm:spPr>
        <a:solidFill>
          <a:schemeClr val="bg1"/>
        </a:solidFill>
        <a:ln>
          <a:solidFill>
            <a:srgbClr val="00B050"/>
          </a:solidFill>
        </a:ln>
      </dgm:spPr>
      <dgm:t>
        <a:bodyPr/>
        <a:lstStyle/>
        <a:p>
          <a:r>
            <a:rPr lang="es-EC" b="1" dirty="0">
              <a:ln>
                <a:solidFill>
                  <a:srgbClr val="92D050"/>
                </a:solidFill>
              </a:ln>
              <a:solidFill>
                <a:schemeClr val="tx1">
                  <a:lumMod val="95000"/>
                  <a:lumOff val="5000"/>
                </a:schemeClr>
              </a:solidFill>
            </a:rPr>
            <a:t>HIPÓTESIS</a:t>
          </a:r>
        </a:p>
      </dgm:t>
    </dgm:pt>
    <dgm:pt modelId="{1FF54D84-ED5F-465E-B8D6-AF6507FD6C9A}" type="parTrans" cxnId="{C76C70D0-21A2-411A-B982-ED82DEE0A055}">
      <dgm:prSet/>
      <dgm:spPr/>
      <dgm:t>
        <a:bodyPr/>
        <a:lstStyle/>
        <a:p>
          <a:endParaRPr lang="es-EC">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custT="1"/>
      <dgm:spPr>
        <a:solidFill>
          <a:schemeClr val="bg1"/>
        </a:solidFill>
        <a:ln>
          <a:solidFill>
            <a:srgbClr val="00B050"/>
          </a:solidFill>
        </a:ln>
      </dgm:spPr>
      <dgm:t>
        <a:bodyPr/>
        <a:lstStyle/>
        <a:p>
          <a:r>
            <a:rPr lang="es-EC" sz="2000" b="1" dirty="0">
              <a:ln>
                <a:solidFill>
                  <a:srgbClr val="92D050"/>
                </a:solidFill>
              </a:ln>
              <a:solidFill>
                <a:schemeClr val="tx1">
                  <a:lumMod val="95000"/>
                  <a:lumOff val="5000"/>
                </a:schemeClr>
              </a:solidFill>
            </a:rPr>
            <a:t>FUNDAMENTACIÓN TEÓRICA</a:t>
          </a:r>
        </a:p>
      </dgm:t>
    </dgm:pt>
    <dgm:pt modelId="{1FF54D84-ED5F-465E-B8D6-AF6507FD6C9A}" type="parTrans" cxnId="{C76C70D0-21A2-411A-B982-ED82DEE0A055}">
      <dgm:prSet/>
      <dgm:spPr/>
      <dgm:t>
        <a:bodyPr/>
        <a:lstStyle/>
        <a:p>
          <a:endParaRPr lang="es-EC" sz="1800">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sz="1800">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custT="1"/>
      <dgm:spPr>
        <a:solidFill>
          <a:schemeClr val="bg1"/>
        </a:solidFill>
        <a:ln>
          <a:solidFill>
            <a:srgbClr val="00B050"/>
          </a:solidFill>
        </a:ln>
      </dgm:spPr>
      <dgm:t>
        <a:bodyPr/>
        <a:lstStyle/>
        <a:p>
          <a:r>
            <a:rPr lang="es-EC" sz="2000" b="1" dirty="0">
              <a:ln>
                <a:solidFill>
                  <a:srgbClr val="92D050"/>
                </a:solidFill>
              </a:ln>
              <a:solidFill>
                <a:schemeClr val="tx1">
                  <a:lumMod val="95000"/>
                  <a:lumOff val="5000"/>
                </a:schemeClr>
              </a:solidFill>
            </a:rPr>
            <a:t>FUNDAMENTACIÓN TEÓRICA</a:t>
          </a:r>
        </a:p>
      </dgm:t>
    </dgm:pt>
    <dgm:pt modelId="{1FF54D84-ED5F-465E-B8D6-AF6507FD6C9A}" type="parTrans" cxnId="{C76C70D0-21A2-411A-B982-ED82DEE0A055}">
      <dgm:prSet/>
      <dgm:spPr/>
      <dgm:t>
        <a:bodyPr/>
        <a:lstStyle/>
        <a:p>
          <a:endParaRPr lang="es-EC" sz="1800">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sz="1800">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BD7F667-2E87-474F-989F-F448C3A775B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0E8A98D2-DBEA-42EB-95BE-FB9293C7BCD1}">
      <dgm:prSet phldrT="[Texto]"/>
      <dgm:spPr>
        <a:solidFill>
          <a:schemeClr val="bg1"/>
        </a:solidFill>
        <a:ln>
          <a:solidFill>
            <a:srgbClr val="00B050"/>
          </a:solidFill>
        </a:ln>
      </dgm:spPr>
      <dgm:t>
        <a:bodyPr/>
        <a:lstStyle/>
        <a:p>
          <a:r>
            <a:rPr lang="es-EC" b="1" dirty="0">
              <a:ln>
                <a:solidFill>
                  <a:srgbClr val="92D050"/>
                </a:solidFill>
              </a:ln>
              <a:solidFill>
                <a:schemeClr val="tx1">
                  <a:lumMod val="95000"/>
                  <a:lumOff val="5000"/>
                </a:schemeClr>
              </a:solidFill>
            </a:rPr>
            <a:t>MARCO REFERENCIAL</a:t>
          </a:r>
        </a:p>
      </dgm:t>
    </dgm:pt>
    <dgm:pt modelId="{1FF54D84-ED5F-465E-B8D6-AF6507FD6C9A}" type="parTrans" cxnId="{C76C70D0-21A2-411A-B982-ED82DEE0A055}">
      <dgm:prSet/>
      <dgm:spPr/>
      <dgm:t>
        <a:bodyPr/>
        <a:lstStyle/>
        <a:p>
          <a:endParaRPr lang="es-EC">
            <a:ln>
              <a:solidFill>
                <a:srgbClr val="92D050"/>
              </a:solidFill>
            </a:ln>
          </a:endParaRPr>
        </a:p>
      </dgm:t>
    </dgm:pt>
    <dgm:pt modelId="{D78A6C62-35F4-4588-873E-F71906802F8B}" type="sibTrans" cxnId="{C76C70D0-21A2-411A-B982-ED82DEE0A055}">
      <dgm:prSet/>
      <dgm:spPr>
        <a:ln>
          <a:solidFill>
            <a:srgbClr val="00B050"/>
          </a:solidFill>
        </a:ln>
      </dgm:spPr>
      <dgm:t>
        <a:bodyPr/>
        <a:lstStyle/>
        <a:p>
          <a:endParaRPr lang="es-EC">
            <a:ln>
              <a:solidFill>
                <a:srgbClr val="92D050"/>
              </a:solidFill>
            </a:ln>
          </a:endParaRPr>
        </a:p>
      </dgm:t>
    </dgm:pt>
    <dgm:pt modelId="{11172492-62D8-4DBB-A2F0-C7EC27F72610}" type="pres">
      <dgm:prSet presAssocID="{8BD7F667-2E87-474F-989F-F448C3A775B7}" presName="Name0" presStyleCnt="0">
        <dgm:presLayoutVars>
          <dgm:chMax val="7"/>
          <dgm:chPref val="7"/>
          <dgm:dir/>
        </dgm:presLayoutVars>
      </dgm:prSet>
      <dgm:spPr/>
      <dgm:t>
        <a:bodyPr/>
        <a:lstStyle/>
        <a:p>
          <a:endParaRPr lang="es-ES"/>
        </a:p>
      </dgm:t>
    </dgm:pt>
    <dgm:pt modelId="{BC0B1F7E-F1BD-48A9-AC01-0B14C9BE3721}" type="pres">
      <dgm:prSet presAssocID="{8BD7F667-2E87-474F-989F-F448C3A775B7}" presName="Name1" presStyleCnt="0"/>
      <dgm:spPr/>
    </dgm:pt>
    <dgm:pt modelId="{0D31446E-3257-4C6C-B76F-69330BFBFC09}" type="pres">
      <dgm:prSet presAssocID="{8BD7F667-2E87-474F-989F-F448C3A775B7}" presName="cycle" presStyleCnt="0"/>
      <dgm:spPr/>
    </dgm:pt>
    <dgm:pt modelId="{4FC9F76D-36EF-40B0-92D4-F91108C8FD46}" type="pres">
      <dgm:prSet presAssocID="{8BD7F667-2E87-474F-989F-F448C3A775B7}" presName="srcNode" presStyleLbl="node1" presStyleIdx="0" presStyleCnt="1"/>
      <dgm:spPr/>
    </dgm:pt>
    <dgm:pt modelId="{FF81D243-6955-4015-AA88-56F868BE6097}" type="pres">
      <dgm:prSet presAssocID="{8BD7F667-2E87-474F-989F-F448C3A775B7}" presName="conn" presStyleLbl="parChTrans1D2" presStyleIdx="0" presStyleCnt="1"/>
      <dgm:spPr/>
      <dgm:t>
        <a:bodyPr/>
        <a:lstStyle/>
        <a:p>
          <a:endParaRPr lang="es-ES"/>
        </a:p>
      </dgm:t>
    </dgm:pt>
    <dgm:pt modelId="{EE8861D2-2F9D-4F9F-8504-A97E63D41D99}" type="pres">
      <dgm:prSet presAssocID="{8BD7F667-2E87-474F-989F-F448C3A775B7}" presName="extraNode" presStyleLbl="node1" presStyleIdx="0" presStyleCnt="1"/>
      <dgm:spPr/>
    </dgm:pt>
    <dgm:pt modelId="{0B5C2325-5128-46B3-B89B-7B20A2C994A3}" type="pres">
      <dgm:prSet presAssocID="{8BD7F667-2E87-474F-989F-F448C3A775B7}" presName="dstNode" presStyleLbl="node1" presStyleIdx="0" presStyleCnt="1"/>
      <dgm:spPr/>
    </dgm:pt>
    <dgm:pt modelId="{2EBE978E-15D3-49A3-A16A-70830F35AA1B}" type="pres">
      <dgm:prSet presAssocID="{0E8A98D2-DBEA-42EB-95BE-FB9293C7BCD1}" presName="text_1" presStyleLbl="node1" presStyleIdx="0" presStyleCnt="1">
        <dgm:presLayoutVars>
          <dgm:bulletEnabled val="1"/>
        </dgm:presLayoutVars>
      </dgm:prSet>
      <dgm:spPr/>
      <dgm:t>
        <a:bodyPr/>
        <a:lstStyle/>
        <a:p>
          <a:endParaRPr lang="es-ES"/>
        </a:p>
      </dgm:t>
    </dgm:pt>
    <dgm:pt modelId="{EC75F1B6-4D47-4028-B814-D27993DB1796}" type="pres">
      <dgm:prSet presAssocID="{0E8A98D2-DBEA-42EB-95BE-FB9293C7BCD1}" presName="accent_1" presStyleCnt="0"/>
      <dgm:spPr/>
    </dgm:pt>
    <dgm:pt modelId="{C43C5255-6B9E-408E-989B-6E88FB334948}" type="pres">
      <dgm:prSet presAssocID="{0E8A98D2-DBEA-42EB-95BE-FB9293C7BCD1}" presName="accentRepeatNode" presStyleLbl="solidFgAcc1" presStyleIdx="0" presStyleCnt="1"/>
      <dgm:spPr>
        <a:ln>
          <a:solidFill>
            <a:srgbClr val="00B050"/>
          </a:solidFill>
        </a:ln>
      </dgm:spPr>
    </dgm:pt>
  </dgm:ptLst>
  <dgm:cxnLst>
    <dgm:cxn modelId="{07D9ED5A-2CC4-4B83-A216-935839D60E94}" type="presOf" srcId="{D78A6C62-35F4-4588-873E-F71906802F8B}" destId="{FF81D243-6955-4015-AA88-56F868BE6097}" srcOrd="0" destOrd="0" presId="urn:microsoft.com/office/officeart/2008/layout/VerticalCurvedList"/>
    <dgm:cxn modelId="{C76C70D0-21A2-411A-B982-ED82DEE0A055}" srcId="{8BD7F667-2E87-474F-989F-F448C3A775B7}" destId="{0E8A98D2-DBEA-42EB-95BE-FB9293C7BCD1}" srcOrd="0" destOrd="0" parTransId="{1FF54D84-ED5F-465E-B8D6-AF6507FD6C9A}" sibTransId="{D78A6C62-35F4-4588-873E-F71906802F8B}"/>
    <dgm:cxn modelId="{BA017735-9935-4C25-A1F9-0220863C1446}" type="presOf" srcId="{8BD7F667-2E87-474F-989F-F448C3A775B7}" destId="{11172492-62D8-4DBB-A2F0-C7EC27F72610}" srcOrd="0" destOrd="0" presId="urn:microsoft.com/office/officeart/2008/layout/VerticalCurvedList"/>
    <dgm:cxn modelId="{6EDE806E-A3E2-4759-9CF9-942B86F6609B}" type="presOf" srcId="{0E8A98D2-DBEA-42EB-95BE-FB9293C7BCD1}" destId="{2EBE978E-15D3-49A3-A16A-70830F35AA1B}" srcOrd="0" destOrd="0" presId="urn:microsoft.com/office/officeart/2008/layout/VerticalCurvedList"/>
    <dgm:cxn modelId="{057A5D37-64C6-42D5-AFC5-B1C7409AEA4D}" type="presParOf" srcId="{11172492-62D8-4DBB-A2F0-C7EC27F72610}" destId="{BC0B1F7E-F1BD-48A9-AC01-0B14C9BE3721}" srcOrd="0" destOrd="0" presId="urn:microsoft.com/office/officeart/2008/layout/VerticalCurvedList"/>
    <dgm:cxn modelId="{81D890C4-14A2-4A12-A19F-33DF36E9020F}" type="presParOf" srcId="{BC0B1F7E-F1BD-48A9-AC01-0B14C9BE3721}" destId="{0D31446E-3257-4C6C-B76F-69330BFBFC09}" srcOrd="0" destOrd="0" presId="urn:microsoft.com/office/officeart/2008/layout/VerticalCurvedList"/>
    <dgm:cxn modelId="{22971CB4-4F23-4170-BFD9-EB7BFD44F050}" type="presParOf" srcId="{0D31446E-3257-4C6C-B76F-69330BFBFC09}" destId="{4FC9F76D-36EF-40B0-92D4-F91108C8FD46}" srcOrd="0" destOrd="0" presId="urn:microsoft.com/office/officeart/2008/layout/VerticalCurvedList"/>
    <dgm:cxn modelId="{0A6BD1DB-551B-4200-9B39-07CE9CD12E11}" type="presParOf" srcId="{0D31446E-3257-4C6C-B76F-69330BFBFC09}" destId="{FF81D243-6955-4015-AA88-56F868BE6097}" srcOrd="1" destOrd="0" presId="urn:microsoft.com/office/officeart/2008/layout/VerticalCurvedList"/>
    <dgm:cxn modelId="{273992B0-3DCF-4921-ABAB-57571A573338}" type="presParOf" srcId="{0D31446E-3257-4C6C-B76F-69330BFBFC09}" destId="{EE8861D2-2F9D-4F9F-8504-A97E63D41D99}" srcOrd="2" destOrd="0" presId="urn:microsoft.com/office/officeart/2008/layout/VerticalCurvedList"/>
    <dgm:cxn modelId="{2A7F01E7-FE9E-4594-9BE1-5237CA45B716}" type="presParOf" srcId="{0D31446E-3257-4C6C-B76F-69330BFBFC09}" destId="{0B5C2325-5128-46B3-B89B-7B20A2C994A3}" srcOrd="3" destOrd="0" presId="urn:microsoft.com/office/officeart/2008/layout/VerticalCurvedList"/>
    <dgm:cxn modelId="{EDA4D85D-AA35-4071-A004-0AEEB96C3A3A}" type="presParOf" srcId="{BC0B1F7E-F1BD-48A9-AC01-0B14C9BE3721}" destId="{2EBE978E-15D3-49A3-A16A-70830F35AA1B}" srcOrd="1" destOrd="0" presId="urn:microsoft.com/office/officeart/2008/layout/VerticalCurvedList"/>
    <dgm:cxn modelId="{7FE27B0F-6564-41CC-8E66-37A1F8FE7DBE}" type="presParOf" srcId="{BC0B1F7E-F1BD-48A9-AC01-0B14C9BE3721}" destId="{EC75F1B6-4D47-4028-B814-D27993DB1796}" srcOrd="2" destOrd="0" presId="urn:microsoft.com/office/officeart/2008/layout/VerticalCurvedList"/>
    <dgm:cxn modelId="{41DF18D7-E2B2-4773-89FD-13C22516168A}" type="presParOf" srcId="{EC75F1B6-4D47-4028-B814-D27993DB1796}" destId="{C43C5255-6B9E-408E-989B-6E88FB334948}"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E32FF8-A1C3-4DEB-BD14-E21C7483637F}">
      <dsp:nvSpPr>
        <dsp:cNvPr id="0" name=""/>
        <dsp:cNvSpPr/>
      </dsp:nvSpPr>
      <dsp:spPr>
        <a:xfrm rot="5400000">
          <a:off x="312564" y="3078323"/>
          <a:ext cx="923377" cy="1536479"/>
        </a:xfrm>
        <a:prstGeom prst="corner">
          <a:avLst>
            <a:gd name="adj1" fmla="val 16120"/>
            <a:gd name="adj2" fmla="val 1611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C427A4FC-8A79-4385-977B-32019A5F3ACD}">
      <dsp:nvSpPr>
        <dsp:cNvPr id="0" name=""/>
        <dsp:cNvSpPr/>
      </dsp:nvSpPr>
      <dsp:spPr>
        <a:xfrm>
          <a:off x="158430" y="3537400"/>
          <a:ext cx="1387142" cy="1215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s-MX" sz="1100" b="1" kern="1200" dirty="0"/>
            <a:t>Capítulo I</a:t>
          </a:r>
        </a:p>
        <a:p>
          <a:pPr marL="57150" lvl="1" indent="-57150" algn="l" defTabSz="488950">
            <a:lnSpc>
              <a:spcPct val="90000"/>
            </a:lnSpc>
            <a:spcBef>
              <a:spcPct val="0"/>
            </a:spcBef>
            <a:spcAft>
              <a:spcPct val="15000"/>
            </a:spcAft>
            <a:buChar char="••"/>
          </a:pPr>
          <a:r>
            <a:rPr lang="es-MX" sz="1100" kern="1200" dirty="0"/>
            <a:t>Planteamiento del problema</a:t>
          </a:r>
        </a:p>
        <a:p>
          <a:pPr marL="57150" lvl="1" indent="-57150" algn="l" defTabSz="488950">
            <a:lnSpc>
              <a:spcPct val="90000"/>
            </a:lnSpc>
            <a:spcBef>
              <a:spcPct val="0"/>
            </a:spcBef>
            <a:spcAft>
              <a:spcPct val="15000"/>
            </a:spcAft>
            <a:buChar char="••"/>
          </a:pPr>
          <a:r>
            <a:rPr lang="es-MX" sz="1100" kern="1200" dirty="0"/>
            <a:t>Pregunta de investigación</a:t>
          </a:r>
        </a:p>
        <a:p>
          <a:pPr marL="57150" lvl="1" indent="-57150" algn="l" defTabSz="488950">
            <a:lnSpc>
              <a:spcPct val="90000"/>
            </a:lnSpc>
            <a:spcBef>
              <a:spcPct val="0"/>
            </a:spcBef>
            <a:spcAft>
              <a:spcPct val="15000"/>
            </a:spcAft>
            <a:buChar char="••"/>
          </a:pPr>
          <a:r>
            <a:rPr lang="es-MX" sz="1100" kern="1200" dirty="0"/>
            <a:t>Objetivos </a:t>
          </a:r>
        </a:p>
        <a:p>
          <a:pPr marL="57150" lvl="1" indent="-57150" algn="l" defTabSz="488950">
            <a:lnSpc>
              <a:spcPct val="90000"/>
            </a:lnSpc>
            <a:spcBef>
              <a:spcPct val="0"/>
            </a:spcBef>
            <a:spcAft>
              <a:spcPct val="15000"/>
            </a:spcAft>
            <a:buChar char="••"/>
          </a:pPr>
          <a:r>
            <a:rPr lang="es-MX" sz="1100" kern="1200" dirty="0"/>
            <a:t>hipótesis</a:t>
          </a:r>
        </a:p>
      </dsp:txBody>
      <dsp:txXfrm>
        <a:off x="158430" y="3537400"/>
        <a:ext cx="1387142" cy="1215911"/>
      </dsp:txXfrm>
    </dsp:sp>
    <dsp:sp modelId="{B26EEF62-D2D6-41E7-BA20-B413BF1D3A0E}">
      <dsp:nvSpPr>
        <dsp:cNvPr id="0" name=""/>
        <dsp:cNvSpPr/>
      </dsp:nvSpPr>
      <dsp:spPr>
        <a:xfrm>
          <a:off x="1283847" y="2965206"/>
          <a:ext cx="261724" cy="261724"/>
        </a:xfrm>
        <a:prstGeom prst="triangle">
          <a:avLst>
            <a:gd name="adj" fmla="val 100000"/>
          </a:avLst>
        </a:prstGeom>
        <a:gradFill rotWithShape="0">
          <a:gsLst>
            <a:gs pos="0">
              <a:schemeClr val="accent4">
                <a:hueOff val="-1007785"/>
                <a:satOff val="-6855"/>
                <a:lumOff val="-572"/>
                <a:alphaOff val="0"/>
                <a:tint val="50000"/>
                <a:satMod val="300000"/>
              </a:schemeClr>
            </a:gs>
            <a:gs pos="35000">
              <a:schemeClr val="accent4">
                <a:hueOff val="-1007785"/>
                <a:satOff val="-6855"/>
                <a:lumOff val="-572"/>
                <a:alphaOff val="0"/>
                <a:tint val="37000"/>
                <a:satMod val="300000"/>
              </a:schemeClr>
            </a:gs>
            <a:gs pos="100000">
              <a:schemeClr val="accent4">
                <a:hueOff val="-1007785"/>
                <a:satOff val="-6855"/>
                <a:lumOff val="-572"/>
                <a:alphaOff val="0"/>
                <a:tint val="15000"/>
                <a:satMod val="350000"/>
              </a:schemeClr>
            </a:gs>
          </a:gsLst>
          <a:lin ang="16200000" scaled="1"/>
        </a:gradFill>
        <a:ln w="9525" cap="flat" cmpd="sng" algn="ctr">
          <a:solidFill>
            <a:schemeClr val="accent4">
              <a:hueOff val="-1007785"/>
              <a:satOff val="-6855"/>
              <a:lumOff val="-572"/>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8DF8178-B88D-4095-A9A4-D92CF614E8D4}">
      <dsp:nvSpPr>
        <dsp:cNvPr id="0" name=""/>
        <dsp:cNvSpPr/>
      </dsp:nvSpPr>
      <dsp:spPr>
        <a:xfrm rot="5400000">
          <a:off x="2010697" y="2658119"/>
          <a:ext cx="923377" cy="1536479"/>
        </a:xfrm>
        <a:prstGeom prst="corner">
          <a:avLst>
            <a:gd name="adj1" fmla="val 16120"/>
            <a:gd name="adj2" fmla="val 16110"/>
          </a:avLst>
        </a:prstGeom>
        <a:gradFill rotWithShape="0">
          <a:gsLst>
            <a:gs pos="0">
              <a:schemeClr val="accent4">
                <a:hueOff val="-2015571"/>
                <a:satOff val="-13711"/>
                <a:lumOff val="-1144"/>
                <a:alphaOff val="0"/>
                <a:tint val="50000"/>
                <a:satMod val="300000"/>
              </a:schemeClr>
            </a:gs>
            <a:gs pos="35000">
              <a:schemeClr val="accent4">
                <a:hueOff val="-2015571"/>
                <a:satOff val="-13711"/>
                <a:lumOff val="-1144"/>
                <a:alphaOff val="0"/>
                <a:tint val="37000"/>
                <a:satMod val="300000"/>
              </a:schemeClr>
            </a:gs>
            <a:gs pos="100000">
              <a:schemeClr val="accent4">
                <a:hueOff val="-2015571"/>
                <a:satOff val="-13711"/>
                <a:lumOff val="-1144"/>
                <a:alphaOff val="0"/>
                <a:tint val="15000"/>
                <a:satMod val="350000"/>
              </a:schemeClr>
            </a:gs>
          </a:gsLst>
          <a:lin ang="16200000" scaled="1"/>
        </a:gradFill>
        <a:ln w="9525" cap="flat" cmpd="sng" algn="ctr">
          <a:solidFill>
            <a:schemeClr val="accent4">
              <a:hueOff val="-2015571"/>
              <a:satOff val="-13711"/>
              <a:lumOff val="-1144"/>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0D845AF-7A9B-43B6-A547-33BB264FD0FB}">
      <dsp:nvSpPr>
        <dsp:cNvPr id="0" name=""/>
        <dsp:cNvSpPr/>
      </dsp:nvSpPr>
      <dsp:spPr>
        <a:xfrm>
          <a:off x="1856563" y="3117195"/>
          <a:ext cx="1387142" cy="1215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s-MX" sz="1100" b="1" kern="1200" dirty="0"/>
            <a:t>Capítulo II</a:t>
          </a:r>
        </a:p>
        <a:p>
          <a:pPr marL="57150" lvl="1" indent="-57150" algn="l" defTabSz="488950">
            <a:lnSpc>
              <a:spcPct val="90000"/>
            </a:lnSpc>
            <a:spcBef>
              <a:spcPct val="0"/>
            </a:spcBef>
            <a:spcAft>
              <a:spcPct val="15000"/>
            </a:spcAft>
            <a:buChar char="••"/>
          </a:pPr>
          <a:r>
            <a:rPr lang="es-MX" sz="1100" kern="1200" dirty="0"/>
            <a:t>Fundamentación Teórica </a:t>
          </a:r>
        </a:p>
        <a:p>
          <a:pPr marL="57150" lvl="1" indent="-57150" algn="l" defTabSz="488950">
            <a:lnSpc>
              <a:spcPct val="90000"/>
            </a:lnSpc>
            <a:spcBef>
              <a:spcPct val="0"/>
            </a:spcBef>
            <a:spcAft>
              <a:spcPct val="15000"/>
            </a:spcAft>
            <a:buChar char="••"/>
          </a:pPr>
          <a:r>
            <a:rPr lang="es-MX" sz="1100" kern="1200" dirty="0"/>
            <a:t>Marco referencial</a:t>
          </a:r>
        </a:p>
      </dsp:txBody>
      <dsp:txXfrm>
        <a:off x="1856563" y="3117195"/>
        <a:ext cx="1387142" cy="1215911"/>
      </dsp:txXfrm>
    </dsp:sp>
    <dsp:sp modelId="{265703CD-0561-4477-826C-19EE711FBA27}">
      <dsp:nvSpPr>
        <dsp:cNvPr id="0" name=""/>
        <dsp:cNvSpPr/>
      </dsp:nvSpPr>
      <dsp:spPr>
        <a:xfrm>
          <a:off x="2981980" y="2545001"/>
          <a:ext cx="261724" cy="261724"/>
        </a:xfrm>
        <a:prstGeom prst="triangle">
          <a:avLst>
            <a:gd name="adj" fmla="val 100000"/>
          </a:avLst>
        </a:prstGeom>
        <a:gradFill rotWithShape="0">
          <a:gsLst>
            <a:gs pos="0">
              <a:schemeClr val="accent4">
                <a:hueOff val="-3023356"/>
                <a:satOff val="-20566"/>
                <a:lumOff val="-1715"/>
                <a:alphaOff val="0"/>
                <a:tint val="50000"/>
                <a:satMod val="300000"/>
              </a:schemeClr>
            </a:gs>
            <a:gs pos="35000">
              <a:schemeClr val="accent4">
                <a:hueOff val="-3023356"/>
                <a:satOff val="-20566"/>
                <a:lumOff val="-1715"/>
                <a:alphaOff val="0"/>
                <a:tint val="37000"/>
                <a:satMod val="300000"/>
              </a:schemeClr>
            </a:gs>
            <a:gs pos="100000">
              <a:schemeClr val="accent4">
                <a:hueOff val="-3023356"/>
                <a:satOff val="-20566"/>
                <a:lumOff val="-1715"/>
                <a:alphaOff val="0"/>
                <a:tint val="15000"/>
                <a:satMod val="350000"/>
              </a:schemeClr>
            </a:gs>
          </a:gsLst>
          <a:lin ang="16200000" scaled="1"/>
        </a:gradFill>
        <a:ln w="9525" cap="flat" cmpd="sng" algn="ctr">
          <a:solidFill>
            <a:schemeClr val="accent4">
              <a:hueOff val="-3023356"/>
              <a:satOff val="-20566"/>
              <a:lumOff val="-171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91B6020C-0B23-4810-816C-85BB23EDA695}">
      <dsp:nvSpPr>
        <dsp:cNvPr id="0" name=""/>
        <dsp:cNvSpPr/>
      </dsp:nvSpPr>
      <dsp:spPr>
        <a:xfrm rot="5400000">
          <a:off x="3708830" y="2237914"/>
          <a:ext cx="923377" cy="1536479"/>
        </a:xfrm>
        <a:prstGeom prst="corner">
          <a:avLst>
            <a:gd name="adj1" fmla="val 16120"/>
            <a:gd name="adj2" fmla="val 16110"/>
          </a:avLst>
        </a:prstGeom>
        <a:gradFill rotWithShape="0">
          <a:gsLst>
            <a:gs pos="0">
              <a:schemeClr val="accent4">
                <a:hueOff val="-4031142"/>
                <a:satOff val="-27421"/>
                <a:lumOff val="-2287"/>
                <a:alphaOff val="0"/>
                <a:tint val="50000"/>
                <a:satMod val="300000"/>
              </a:schemeClr>
            </a:gs>
            <a:gs pos="35000">
              <a:schemeClr val="accent4">
                <a:hueOff val="-4031142"/>
                <a:satOff val="-27421"/>
                <a:lumOff val="-2287"/>
                <a:alphaOff val="0"/>
                <a:tint val="37000"/>
                <a:satMod val="300000"/>
              </a:schemeClr>
            </a:gs>
            <a:gs pos="100000">
              <a:schemeClr val="accent4">
                <a:hueOff val="-4031142"/>
                <a:satOff val="-27421"/>
                <a:lumOff val="-2287"/>
                <a:alphaOff val="0"/>
                <a:tint val="15000"/>
                <a:satMod val="350000"/>
              </a:schemeClr>
            </a:gs>
          </a:gsLst>
          <a:lin ang="16200000" scaled="1"/>
        </a:gradFill>
        <a:ln w="9525" cap="flat" cmpd="sng" algn="ctr">
          <a:solidFill>
            <a:schemeClr val="accent4">
              <a:hueOff val="-4031142"/>
              <a:satOff val="-27421"/>
              <a:lumOff val="-2287"/>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1A683EC-D498-4259-8734-5DC793C009CB}">
      <dsp:nvSpPr>
        <dsp:cNvPr id="0" name=""/>
        <dsp:cNvSpPr/>
      </dsp:nvSpPr>
      <dsp:spPr>
        <a:xfrm>
          <a:off x="3554695" y="2696990"/>
          <a:ext cx="1387142" cy="1215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s-MX" sz="1100" b="1" kern="1200" dirty="0"/>
            <a:t>Capítulo III</a:t>
          </a:r>
        </a:p>
        <a:p>
          <a:pPr marL="57150" lvl="1" indent="-57150" algn="l" defTabSz="488950">
            <a:lnSpc>
              <a:spcPct val="90000"/>
            </a:lnSpc>
            <a:spcBef>
              <a:spcPct val="0"/>
            </a:spcBef>
            <a:spcAft>
              <a:spcPct val="15000"/>
            </a:spcAft>
            <a:buChar char="••"/>
          </a:pPr>
          <a:r>
            <a:rPr lang="es-MX" sz="1100" kern="1200" dirty="0"/>
            <a:t>Objeto de estudio</a:t>
          </a:r>
        </a:p>
        <a:p>
          <a:pPr marL="57150" lvl="1" indent="-57150" algn="l" defTabSz="488950">
            <a:lnSpc>
              <a:spcPct val="90000"/>
            </a:lnSpc>
            <a:spcBef>
              <a:spcPct val="0"/>
            </a:spcBef>
            <a:spcAft>
              <a:spcPct val="15000"/>
            </a:spcAft>
            <a:buChar char="••"/>
          </a:pPr>
          <a:r>
            <a:rPr lang="es-MX" sz="1100" kern="1200" dirty="0"/>
            <a:t>Conceptualización de las variables</a:t>
          </a:r>
        </a:p>
      </dsp:txBody>
      <dsp:txXfrm>
        <a:off x="3554695" y="2696990"/>
        <a:ext cx="1387142" cy="1215911"/>
      </dsp:txXfrm>
    </dsp:sp>
    <dsp:sp modelId="{2C3B11B0-B41D-4F33-A917-0B662A7C2F4E}">
      <dsp:nvSpPr>
        <dsp:cNvPr id="0" name=""/>
        <dsp:cNvSpPr/>
      </dsp:nvSpPr>
      <dsp:spPr>
        <a:xfrm>
          <a:off x="4680112" y="2124797"/>
          <a:ext cx="261724" cy="261724"/>
        </a:xfrm>
        <a:prstGeom prst="triangle">
          <a:avLst>
            <a:gd name="adj" fmla="val 100000"/>
          </a:avLst>
        </a:prstGeom>
        <a:gradFill rotWithShape="0">
          <a:gsLst>
            <a:gs pos="0">
              <a:schemeClr val="accent4">
                <a:hueOff val="-5038927"/>
                <a:satOff val="-34277"/>
                <a:lumOff val="-2859"/>
                <a:alphaOff val="0"/>
                <a:tint val="50000"/>
                <a:satMod val="300000"/>
              </a:schemeClr>
            </a:gs>
            <a:gs pos="35000">
              <a:schemeClr val="accent4">
                <a:hueOff val="-5038927"/>
                <a:satOff val="-34277"/>
                <a:lumOff val="-2859"/>
                <a:alphaOff val="0"/>
                <a:tint val="37000"/>
                <a:satMod val="300000"/>
              </a:schemeClr>
            </a:gs>
            <a:gs pos="100000">
              <a:schemeClr val="accent4">
                <a:hueOff val="-5038927"/>
                <a:satOff val="-34277"/>
                <a:lumOff val="-2859"/>
                <a:alphaOff val="0"/>
                <a:tint val="15000"/>
                <a:satMod val="350000"/>
              </a:schemeClr>
            </a:gs>
          </a:gsLst>
          <a:lin ang="16200000" scaled="1"/>
        </a:gradFill>
        <a:ln w="9525" cap="flat" cmpd="sng" algn="ctr">
          <a:solidFill>
            <a:schemeClr val="accent4">
              <a:hueOff val="-5038927"/>
              <a:satOff val="-34277"/>
              <a:lumOff val="-285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E8287604-BC25-4324-AD49-0785BBD72351}">
      <dsp:nvSpPr>
        <dsp:cNvPr id="0" name=""/>
        <dsp:cNvSpPr/>
      </dsp:nvSpPr>
      <dsp:spPr>
        <a:xfrm rot="5400000">
          <a:off x="5406963" y="1817709"/>
          <a:ext cx="923377" cy="1536479"/>
        </a:xfrm>
        <a:prstGeom prst="corner">
          <a:avLst>
            <a:gd name="adj1" fmla="val 16120"/>
            <a:gd name="adj2" fmla="val 16110"/>
          </a:avLst>
        </a:prstGeom>
        <a:gradFill rotWithShape="0">
          <a:gsLst>
            <a:gs pos="0">
              <a:schemeClr val="accent4">
                <a:hueOff val="-6046712"/>
                <a:satOff val="-41132"/>
                <a:lumOff val="-3431"/>
                <a:alphaOff val="0"/>
                <a:tint val="50000"/>
                <a:satMod val="300000"/>
              </a:schemeClr>
            </a:gs>
            <a:gs pos="35000">
              <a:schemeClr val="accent4">
                <a:hueOff val="-6046712"/>
                <a:satOff val="-41132"/>
                <a:lumOff val="-3431"/>
                <a:alphaOff val="0"/>
                <a:tint val="37000"/>
                <a:satMod val="300000"/>
              </a:schemeClr>
            </a:gs>
            <a:gs pos="100000">
              <a:schemeClr val="accent4">
                <a:hueOff val="-6046712"/>
                <a:satOff val="-41132"/>
                <a:lumOff val="-3431"/>
                <a:alphaOff val="0"/>
                <a:tint val="15000"/>
                <a:satMod val="350000"/>
              </a:schemeClr>
            </a:gs>
          </a:gsLst>
          <a:lin ang="16200000" scaled="1"/>
        </a:gradFill>
        <a:ln w="9525" cap="flat" cmpd="sng" algn="ctr">
          <a:solidFill>
            <a:schemeClr val="accent4">
              <a:hueOff val="-6046712"/>
              <a:satOff val="-41132"/>
              <a:lumOff val="-3431"/>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CA6E617-6D4D-42E2-B1AE-0544F75E0623}">
      <dsp:nvSpPr>
        <dsp:cNvPr id="0" name=""/>
        <dsp:cNvSpPr/>
      </dsp:nvSpPr>
      <dsp:spPr>
        <a:xfrm>
          <a:off x="5252828" y="2276786"/>
          <a:ext cx="1387142" cy="1215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s-MX" sz="1100" b="1" kern="1200" dirty="0"/>
            <a:t>Capítulo IV</a:t>
          </a:r>
        </a:p>
        <a:p>
          <a:pPr marL="57150" lvl="1" indent="-57150" algn="l" defTabSz="488950">
            <a:lnSpc>
              <a:spcPct val="90000"/>
            </a:lnSpc>
            <a:spcBef>
              <a:spcPct val="0"/>
            </a:spcBef>
            <a:spcAft>
              <a:spcPct val="15000"/>
            </a:spcAft>
            <a:buChar char="••"/>
          </a:pPr>
          <a:r>
            <a:rPr lang="es-MX" sz="1100" kern="1200" dirty="0"/>
            <a:t>Metodología</a:t>
          </a:r>
          <a:endParaRPr lang="es-MX" sz="1100" kern="1200" baseline="-25000" dirty="0"/>
        </a:p>
      </dsp:txBody>
      <dsp:txXfrm>
        <a:off x="5252828" y="2276786"/>
        <a:ext cx="1387142" cy="1215911"/>
      </dsp:txXfrm>
    </dsp:sp>
    <dsp:sp modelId="{8B1DBF13-9F6B-4A69-892C-A253D584DC57}">
      <dsp:nvSpPr>
        <dsp:cNvPr id="0" name=""/>
        <dsp:cNvSpPr/>
      </dsp:nvSpPr>
      <dsp:spPr>
        <a:xfrm>
          <a:off x="6378245" y="1704592"/>
          <a:ext cx="261724" cy="261724"/>
        </a:xfrm>
        <a:prstGeom prst="triangle">
          <a:avLst>
            <a:gd name="adj" fmla="val 100000"/>
          </a:avLst>
        </a:prstGeom>
        <a:gradFill rotWithShape="0">
          <a:gsLst>
            <a:gs pos="0">
              <a:schemeClr val="accent4">
                <a:hueOff val="-7054498"/>
                <a:satOff val="-47987"/>
                <a:lumOff val="-4003"/>
                <a:alphaOff val="0"/>
                <a:tint val="50000"/>
                <a:satMod val="300000"/>
              </a:schemeClr>
            </a:gs>
            <a:gs pos="35000">
              <a:schemeClr val="accent4">
                <a:hueOff val="-7054498"/>
                <a:satOff val="-47987"/>
                <a:lumOff val="-4003"/>
                <a:alphaOff val="0"/>
                <a:tint val="37000"/>
                <a:satMod val="300000"/>
              </a:schemeClr>
            </a:gs>
            <a:gs pos="100000">
              <a:schemeClr val="accent4">
                <a:hueOff val="-7054498"/>
                <a:satOff val="-47987"/>
                <a:lumOff val="-4003"/>
                <a:alphaOff val="0"/>
                <a:tint val="15000"/>
                <a:satMod val="350000"/>
              </a:schemeClr>
            </a:gs>
          </a:gsLst>
          <a:lin ang="16200000" scaled="1"/>
        </a:gradFill>
        <a:ln w="9525" cap="flat" cmpd="sng" algn="ctr">
          <a:solidFill>
            <a:schemeClr val="accent4">
              <a:hueOff val="-7054498"/>
              <a:satOff val="-47987"/>
              <a:lumOff val="-4003"/>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2465094F-96DC-462B-B329-B922A1E03773}">
      <dsp:nvSpPr>
        <dsp:cNvPr id="0" name=""/>
        <dsp:cNvSpPr/>
      </dsp:nvSpPr>
      <dsp:spPr>
        <a:xfrm rot="5400000">
          <a:off x="7105096" y="1397505"/>
          <a:ext cx="923377" cy="1536479"/>
        </a:xfrm>
        <a:prstGeom prst="corner">
          <a:avLst>
            <a:gd name="adj1" fmla="val 16120"/>
            <a:gd name="adj2" fmla="val 16110"/>
          </a:avLst>
        </a:prstGeom>
        <a:gradFill rotWithShape="0">
          <a:gsLst>
            <a:gs pos="0">
              <a:schemeClr val="accent4">
                <a:hueOff val="-8062284"/>
                <a:satOff val="-54843"/>
                <a:lumOff val="-4575"/>
                <a:alphaOff val="0"/>
                <a:tint val="50000"/>
                <a:satMod val="300000"/>
              </a:schemeClr>
            </a:gs>
            <a:gs pos="35000">
              <a:schemeClr val="accent4">
                <a:hueOff val="-8062284"/>
                <a:satOff val="-54843"/>
                <a:lumOff val="-4575"/>
                <a:alphaOff val="0"/>
                <a:tint val="37000"/>
                <a:satMod val="300000"/>
              </a:schemeClr>
            </a:gs>
            <a:gs pos="100000">
              <a:schemeClr val="accent4">
                <a:hueOff val="-8062284"/>
                <a:satOff val="-54843"/>
                <a:lumOff val="-4575"/>
                <a:alphaOff val="0"/>
                <a:tint val="15000"/>
                <a:satMod val="350000"/>
              </a:schemeClr>
            </a:gs>
          </a:gsLst>
          <a:lin ang="16200000" scaled="1"/>
        </a:gradFill>
        <a:ln w="9525" cap="flat" cmpd="sng" algn="ctr">
          <a:solidFill>
            <a:schemeClr val="accent4">
              <a:hueOff val="-8062284"/>
              <a:satOff val="-54843"/>
              <a:lumOff val="-457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3444A0C6-6240-4700-8E89-74ACEB1B03DD}">
      <dsp:nvSpPr>
        <dsp:cNvPr id="0" name=""/>
        <dsp:cNvSpPr/>
      </dsp:nvSpPr>
      <dsp:spPr>
        <a:xfrm>
          <a:off x="6950961" y="1856581"/>
          <a:ext cx="1387142" cy="1215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s-MX" sz="1100" b="1" kern="1200" dirty="0"/>
            <a:t>Capítulo V</a:t>
          </a:r>
          <a:endParaRPr lang="es-MX" sz="1100" b="0" kern="1200" dirty="0"/>
        </a:p>
        <a:p>
          <a:pPr marL="57150" lvl="1" indent="-57150" algn="l" defTabSz="488950">
            <a:lnSpc>
              <a:spcPct val="90000"/>
            </a:lnSpc>
            <a:spcBef>
              <a:spcPct val="0"/>
            </a:spcBef>
            <a:spcAft>
              <a:spcPct val="15000"/>
            </a:spcAft>
            <a:buChar char="••"/>
          </a:pPr>
          <a:r>
            <a:rPr lang="es-MX" sz="1100" kern="1200" dirty="0"/>
            <a:t>Análisis descriptivo</a:t>
          </a:r>
        </a:p>
        <a:p>
          <a:pPr marL="57150" lvl="1" indent="-57150" algn="l" defTabSz="488950">
            <a:lnSpc>
              <a:spcPct val="90000"/>
            </a:lnSpc>
            <a:spcBef>
              <a:spcPct val="0"/>
            </a:spcBef>
            <a:spcAft>
              <a:spcPct val="15000"/>
            </a:spcAft>
            <a:buChar char="••"/>
          </a:pPr>
          <a:r>
            <a:rPr lang="es-MX" sz="1100" kern="1200" dirty="0"/>
            <a:t>Análisis de rentabilidad</a:t>
          </a:r>
        </a:p>
        <a:p>
          <a:pPr marL="57150" lvl="1" indent="-57150" algn="l" defTabSz="488950">
            <a:lnSpc>
              <a:spcPct val="90000"/>
            </a:lnSpc>
            <a:spcBef>
              <a:spcPct val="0"/>
            </a:spcBef>
            <a:spcAft>
              <a:spcPct val="15000"/>
            </a:spcAft>
            <a:buChar char="••"/>
          </a:pPr>
          <a:r>
            <a:rPr lang="es-MX" sz="1100" kern="1200" dirty="0"/>
            <a:t>Correlación de variables</a:t>
          </a:r>
        </a:p>
        <a:p>
          <a:pPr marL="57150" lvl="1" indent="-57150" algn="l" defTabSz="488950">
            <a:lnSpc>
              <a:spcPct val="90000"/>
            </a:lnSpc>
            <a:spcBef>
              <a:spcPct val="0"/>
            </a:spcBef>
            <a:spcAft>
              <a:spcPct val="15000"/>
            </a:spcAft>
            <a:buChar char="••"/>
          </a:pPr>
          <a:r>
            <a:rPr lang="es-MX" sz="1100" kern="1200" dirty="0"/>
            <a:t>Comprobación de hipótesis</a:t>
          </a:r>
        </a:p>
      </dsp:txBody>
      <dsp:txXfrm>
        <a:off x="6950961" y="1856581"/>
        <a:ext cx="1387142" cy="1215911"/>
      </dsp:txXfrm>
    </dsp:sp>
    <dsp:sp modelId="{CC2A1D91-C860-4ADE-A257-2735BD5FCC56}">
      <dsp:nvSpPr>
        <dsp:cNvPr id="0" name=""/>
        <dsp:cNvSpPr/>
      </dsp:nvSpPr>
      <dsp:spPr>
        <a:xfrm>
          <a:off x="8076378" y="1284387"/>
          <a:ext cx="261724" cy="261724"/>
        </a:xfrm>
        <a:prstGeom prst="triangle">
          <a:avLst>
            <a:gd name="adj" fmla="val 100000"/>
          </a:avLst>
        </a:prstGeom>
        <a:gradFill rotWithShape="0">
          <a:gsLst>
            <a:gs pos="0">
              <a:schemeClr val="accent4">
                <a:hueOff val="-9070069"/>
                <a:satOff val="-61698"/>
                <a:lumOff val="-5146"/>
                <a:alphaOff val="0"/>
                <a:tint val="50000"/>
                <a:satMod val="300000"/>
              </a:schemeClr>
            </a:gs>
            <a:gs pos="35000">
              <a:schemeClr val="accent4">
                <a:hueOff val="-9070069"/>
                <a:satOff val="-61698"/>
                <a:lumOff val="-5146"/>
                <a:alphaOff val="0"/>
                <a:tint val="37000"/>
                <a:satMod val="300000"/>
              </a:schemeClr>
            </a:gs>
            <a:gs pos="100000">
              <a:schemeClr val="accent4">
                <a:hueOff val="-9070069"/>
                <a:satOff val="-61698"/>
                <a:lumOff val="-5146"/>
                <a:alphaOff val="0"/>
                <a:tint val="15000"/>
                <a:satMod val="350000"/>
              </a:schemeClr>
            </a:gs>
          </a:gsLst>
          <a:lin ang="16200000" scaled="1"/>
        </a:gradFill>
        <a:ln w="9525" cap="flat" cmpd="sng" algn="ctr">
          <a:solidFill>
            <a:schemeClr val="accent4">
              <a:hueOff val="-9070069"/>
              <a:satOff val="-61698"/>
              <a:lumOff val="-514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39873B6A-D07E-4337-AB07-5BD5F4BBF1FF}">
      <dsp:nvSpPr>
        <dsp:cNvPr id="0" name=""/>
        <dsp:cNvSpPr/>
      </dsp:nvSpPr>
      <dsp:spPr>
        <a:xfrm rot="5400000">
          <a:off x="8803228" y="977300"/>
          <a:ext cx="923377" cy="1536479"/>
        </a:xfrm>
        <a:prstGeom prst="corner">
          <a:avLst>
            <a:gd name="adj1" fmla="val 16120"/>
            <a:gd name="adj2" fmla="val 16110"/>
          </a:avLst>
        </a:prstGeom>
        <a:gradFill rotWithShape="0">
          <a:gsLst>
            <a:gs pos="0">
              <a:schemeClr val="accent4">
                <a:hueOff val="-10077854"/>
                <a:satOff val="-68553"/>
                <a:lumOff val="-5718"/>
                <a:alphaOff val="0"/>
                <a:tint val="50000"/>
                <a:satMod val="300000"/>
              </a:schemeClr>
            </a:gs>
            <a:gs pos="35000">
              <a:schemeClr val="accent4">
                <a:hueOff val="-10077854"/>
                <a:satOff val="-68553"/>
                <a:lumOff val="-5718"/>
                <a:alphaOff val="0"/>
                <a:tint val="37000"/>
                <a:satMod val="300000"/>
              </a:schemeClr>
            </a:gs>
            <a:gs pos="100000">
              <a:schemeClr val="accent4">
                <a:hueOff val="-10077854"/>
                <a:satOff val="-68553"/>
                <a:lumOff val="-5718"/>
                <a:alphaOff val="0"/>
                <a:tint val="15000"/>
                <a:satMod val="350000"/>
              </a:schemeClr>
            </a:gs>
          </a:gsLst>
          <a:lin ang="16200000" scaled="1"/>
        </a:gradFill>
        <a:ln w="9525" cap="flat" cmpd="sng" algn="ctr">
          <a:solidFill>
            <a:schemeClr val="accent4">
              <a:hueOff val="-10077854"/>
              <a:satOff val="-68553"/>
              <a:lumOff val="-5718"/>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0E67A5CD-8769-4C9F-95C2-50325207AE03}">
      <dsp:nvSpPr>
        <dsp:cNvPr id="0" name=""/>
        <dsp:cNvSpPr/>
      </dsp:nvSpPr>
      <dsp:spPr>
        <a:xfrm>
          <a:off x="8649094" y="1436376"/>
          <a:ext cx="1387142" cy="1215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s-MX" sz="1100" b="1" kern="1200" dirty="0"/>
            <a:t>Capitulo VI</a:t>
          </a:r>
          <a:endParaRPr lang="es-MX" sz="1100" b="0" kern="1200" dirty="0"/>
        </a:p>
        <a:p>
          <a:pPr marL="57150" lvl="1" indent="-57150" algn="l" defTabSz="488950">
            <a:lnSpc>
              <a:spcPct val="90000"/>
            </a:lnSpc>
            <a:spcBef>
              <a:spcPct val="0"/>
            </a:spcBef>
            <a:spcAft>
              <a:spcPct val="15000"/>
            </a:spcAft>
            <a:buChar char="••"/>
          </a:pPr>
          <a:r>
            <a:rPr lang="es-MX" sz="1100" b="0" kern="1200"/>
            <a:t>Propuesta</a:t>
          </a:r>
          <a:endParaRPr lang="es-MX" sz="1100" b="0" kern="1200" dirty="0"/>
        </a:p>
      </dsp:txBody>
      <dsp:txXfrm>
        <a:off x="8649094" y="1436376"/>
        <a:ext cx="1387142" cy="1215911"/>
      </dsp:txXfrm>
    </dsp:sp>
    <dsp:sp modelId="{18CBAFF0-B6E7-42B6-AAD1-EF930284A5EE}">
      <dsp:nvSpPr>
        <dsp:cNvPr id="0" name=""/>
        <dsp:cNvSpPr/>
      </dsp:nvSpPr>
      <dsp:spPr>
        <a:xfrm>
          <a:off x="9774511" y="864183"/>
          <a:ext cx="261724" cy="261724"/>
        </a:xfrm>
        <a:prstGeom prst="triangle">
          <a:avLst>
            <a:gd name="adj" fmla="val 100000"/>
          </a:avLst>
        </a:prstGeom>
        <a:gradFill rotWithShape="0">
          <a:gsLst>
            <a:gs pos="0">
              <a:schemeClr val="accent4">
                <a:hueOff val="-11085640"/>
                <a:satOff val="-75409"/>
                <a:lumOff val="-6290"/>
                <a:alphaOff val="0"/>
                <a:tint val="50000"/>
                <a:satMod val="300000"/>
              </a:schemeClr>
            </a:gs>
            <a:gs pos="35000">
              <a:schemeClr val="accent4">
                <a:hueOff val="-11085640"/>
                <a:satOff val="-75409"/>
                <a:lumOff val="-6290"/>
                <a:alphaOff val="0"/>
                <a:tint val="37000"/>
                <a:satMod val="300000"/>
              </a:schemeClr>
            </a:gs>
            <a:gs pos="100000">
              <a:schemeClr val="accent4">
                <a:hueOff val="-11085640"/>
                <a:satOff val="-75409"/>
                <a:lumOff val="-6290"/>
                <a:alphaOff val="0"/>
                <a:tint val="15000"/>
                <a:satMod val="350000"/>
              </a:schemeClr>
            </a:gs>
          </a:gsLst>
          <a:lin ang="16200000" scaled="1"/>
        </a:gradFill>
        <a:ln w="9525" cap="flat" cmpd="sng" algn="ctr">
          <a:solidFill>
            <a:schemeClr val="accent4">
              <a:hueOff val="-11085640"/>
              <a:satOff val="-75409"/>
              <a:lumOff val="-629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474307E-1A5C-46FD-B931-C3D0809A0257}">
      <dsp:nvSpPr>
        <dsp:cNvPr id="0" name=""/>
        <dsp:cNvSpPr/>
      </dsp:nvSpPr>
      <dsp:spPr>
        <a:xfrm rot="5400000">
          <a:off x="10501361" y="556761"/>
          <a:ext cx="923377" cy="1536479"/>
        </a:xfrm>
        <a:prstGeom prst="corner">
          <a:avLst>
            <a:gd name="adj1" fmla="val 16120"/>
            <a:gd name="adj2" fmla="val 16110"/>
          </a:avLst>
        </a:prstGeom>
        <a:gradFill rotWithShape="0">
          <a:gsLst>
            <a:gs pos="0">
              <a:schemeClr val="accent4">
                <a:hueOff val="-12093425"/>
                <a:satOff val="-82264"/>
                <a:lumOff val="-6862"/>
                <a:alphaOff val="0"/>
                <a:tint val="50000"/>
                <a:satMod val="300000"/>
              </a:schemeClr>
            </a:gs>
            <a:gs pos="35000">
              <a:schemeClr val="accent4">
                <a:hueOff val="-12093425"/>
                <a:satOff val="-82264"/>
                <a:lumOff val="-6862"/>
                <a:alphaOff val="0"/>
                <a:tint val="37000"/>
                <a:satMod val="300000"/>
              </a:schemeClr>
            </a:gs>
            <a:gs pos="100000">
              <a:schemeClr val="accent4">
                <a:hueOff val="-12093425"/>
                <a:satOff val="-82264"/>
                <a:lumOff val="-6862"/>
                <a:alphaOff val="0"/>
                <a:tint val="15000"/>
                <a:satMod val="350000"/>
              </a:schemeClr>
            </a:gs>
          </a:gsLst>
          <a:lin ang="16200000" scaled="1"/>
        </a:gradFill>
        <a:ln w="9525" cap="flat" cmpd="sng" algn="ctr">
          <a:solidFill>
            <a:schemeClr val="accent4">
              <a:hueOff val="-12093425"/>
              <a:satOff val="-82264"/>
              <a:lumOff val="-6862"/>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C5ACD2C3-E821-4D54-8CA0-686595CE07BE}">
      <dsp:nvSpPr>
        <dsp:cNvPr id="0" name=""/>
        <dsp:cNvSpPr/>
      </dsp:nvSpPr>
      <dsp:spPr>
        <a:xfrm>
          <a:off x="10380296" y="1015503"/>
          <a:ext cx="1321003" cy="1216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s-MX" sz="1100" b="1" kern="1200" dirty="0"/>
            <a:t>Capítulo VII</a:t>
          </a:r>
        </a:p>
        <a:p>
          <a:pPr marL="57150" lvl="1" indent="-57150" algn="l" defTabSz="488950">
            <a:lnSpc>
              <a:spcPct val="90000"/>
            </a:lnSpc>
            <a:spcBef>
              <a:spcPct val="0"/>
            </a:spcBef>
            <a:spcAft>
              <a:spcPct val="15000"/>
            </a:spcAft>
            <a:buChar char="••"/>
          </a:pPr>
          <a:r>
            <a:rPr lang="es-MX" sz="1100" kern="1200" dirty="0"/>
            <a:t>Conclusiones</a:t>
          </a:r>
        </a:p>
        <a:p>
          <a:pPr marL="57150" lvl="1" indent="-57150" algn="l" defTabSz="488950">
            <a:lnSpc>
              <a:spcPct val="90000"/>
            </a:lnSpc>
            <a:spcBef>
              <a:spcPct val="0"/>
            </a:spcBef>
            <a:spcAft>
              <a:spcPct val="15000"/>
            </a:spcAft>
            <a:buChar char="••"/>
          </a:pPr>
          <a:r>
            <a:rPr lang="es-MX" sz="1100" kern="1200" dirty="0"/>
            <a:t>Recomendaciones</a:t>
          </a:r>
        </a:p>
      </dsp:txBody>
      <dsp:txXfrm>
        <a:off x="10380296" y="1015503"/>
        <a:ext cx="1321003" cy="12165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897873" y="-154024"/>
          <a:ext cx="1172145" cy="1172145"/>
        </a:xfrm>
        <a:prstGeom prst="blockArc">
          <a:avLst>
            <a:gd name="adj1" fmla="val 18900000"/>
            <a:gd name="adj2" fmla="val 2700000"/>
            <a:gd name="adj3" fmla="val 1843"/>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264494" y="220452"/>
          <a:ext cx="3335905" cy="423191"/>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38" tIns="50800" rIns="50800" bIns="50800" numCol="1" spcCol="1270" anchor="ctr" anchorCtr="0">
          <a:noAutofit/>
        </a:bodyPr>
        <a:lstStyle/>
        <a:p>
          <a:pPr lvl="0" algn="l" defTabSz="889000">
            <a:lnSpc>
              <a:spcPct val="90000"/>
            </a:lnSpc>
            <a:spcBef>
              <a:spcPct val="0"/>
            </a:spcBef>
            <a:spcAft>
              <a:spcPct val="35000"/>
            </a:spcAft>
          </a:pPr>
          <a:r>
            <a:rPr lang="es-EC" sz="2000" b="1" kern="1200" dirty="0">
              <a:ln>
                <a:solidFill>
                  <a:srgbClr val="92D050"/>
                </a:solidFill>
              </a:ln>
              <a:solidFill>
                <a:schemeClr val="tx1">
                  <a:lumMod val="95000"/>
                  <a:lumOff val="5000"/>
                </a:schemeClr>
              </a:solidFill>
            </a:rPr>
            <a:t>MARCO REFERENCIAL</a:t>
          </a:r>
        </a:p>
      </dsp:txBody>
      <dsp:txXfrm>
        <a:off x="264494" y="220452"/>
        <a:ext cx="3335905" cy="423191"/>
      </dsp:txXfrm>
    </dsp:sp>
    <dsp:sp modelId="{C43C5255-6B9E-408E-989B-6E88FB334948}">
      <dsp:nvSpPr>
        <dsp:cNvPr id="0" name=""/>
        <dsp:cNvSpPr/>
      </dsp:nvSpPr>
      <dsp:spPr>
        <a:xfrm>
          <a:off x="0" y="167553"/>
          <a:ext cx="528989" cy="528989"/>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857931" y="-147315"/>
          <a:ext cx="1119718" cy="1119718"/>
        </a:xfrm>
        <a:prstGeom prst="blockArc">
          <a:avLst>
            <a:gd name="adj1" fmla="val 18900000"/>
            <a:gd name="adj2" fmla="val 2700000"/>
            <a:gd name="adj3" fmla="val 1929"/>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252055" y="210899"/>
          <a:ext cx="2882914" cy="403288"/>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457" tIns="45720" rIns="45720" bIns="45720" numCol="1" spcCol="1270" anchor="ctr" anchorCtr="0">
          <a:noAutofit/>
        </a:bodyPr>
        <a:lstStyle/>
        <a:p>
          <a:pPr lvl="0" algn="l" defTabSz="800100">
            <a:lnSpc>
              <a:spcPct val="90000"/>
            </a:lnSpc>
            <a:spcBef>
              <a:spcPct val="0"/>
            </a:spcBef>
            <a:spcAft>
              <a:spcPct val="35000"/>
            </a:spcAft>
          </a:pPr>
          <a:r>
            <a:rPr lang="es-EC" sz="1800" b="1" kern="1200" dirty="0">
              <a:ln>
                <a:solidFill>
                  <a:srgbClr val="92D050"/>
                </a:solidFill>
              </a:ln>
              <a:solidFill>
                <a:schemeClr val="tx1">
                  <a:lumMod val="95000"/>
                  <a:lumOff val="5000"/>
                </a:schemeClr>
              </a:solidFill>
            </a:rPr>
            <a:t>OBJETO DE ESTUDIO</a:t>
          </a:r>
        </a:p>
      </dsp:txBody>
      <dsp:txXfrm>
        <a:off x="252055" y="210899"/>
        <a:ext cx="2882914" cy="403288"/>
      </dsp:txXfrm>
    </dsp:sp>
    <dsp:sp modelId="{C43C5255-6B9E-408E-989B-6E88FB334948}">
      <dsp:nvSpPr>
        <dsp:cNvPr id="0" name=""/>
        <dsp:cNvSpPr/>
      </dsp:nvSpPr>
      <dsp:spPr>
        <a:xfrm>
          <a:off x="0" y="160488"/>
          <a:ext cx="504110" cy="504110"/>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857931" y="-147315"/>
          <a:ext cx="1119718" cy="1119718"/>
        </a:xfrm>
        <a:prstGeom prst="blockArc">
          <a:avLst>
            <a:gd name="adj1" fmla="val 18900000"/>
            <a:gd name="adj2" fmla="val 2700000"/>
            <a:gd name="adj3" fmla="val 1929"/>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252055" y="210899"/>
          <a:ext cx="2882914" cy="403288"/>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457" tIns="45720" rIns="45720" bIns="45720" numCol="1" spcCol="1270" anchor="ctr" anchorCtr="0">
          <a:noAutofit/>
        </a:bodyPr>
        <a:lstStyle/>
        <a:p>
          <a:pPr lvl="0" algn="l" defTabSz="800100">
            <a:lnSpc>
              <a:spcPct val="90000"/>
            </a:lnSpc>
            <a:spcBef>
              <a:spcPct val="0"/>
            </a:spcBef>
            <a:spcAft>
              <a:spcPct val="35000"/>
            </a:spcAft>
          </a:pPr>
          <a:r>
            <a:rPr lang="es-EC" sz="1800" b="1" kern="1200" dirty="0">
              <a:ln>
                <a:solidFill>
                  <a:srgbClr val="92D050"/>
                </a:solidFill>
              </a:ln>
              <a:solidFill>
                <a:schemeClr val="tx1">
                  <a:lumMod val="95000"/>
                  <a:lumOff val="5000"/>
                </a:schemeClr>
              </a:solidFill>
            </a:rPr>
            <a:t>OBJETO DE ESTUDIO</a:t>
          </a:r>
        </a:p>
      </dsp:txBody>
      <dsp:txXfrm>
        <a:off x="252055" y="210899"/>
        <a:ext cx="2882914" cy="403288"/>
      </dsp:txXfrm>
    </dsp:sp>
    <dsp:sp modelId="{C43C5255-6B9E-408E-989B-6E88FB334948}">
      <dsp:nvSpPr>
        <dsp:cNvPr id="0" name=""/>
        <dsp:cNvSpPr/>
      </dsp:nvSpPr>
      <dsp:spPr>
        <a:xfrm>
          <a:off x="0" y="160488"/>
          <a:ext cx="504110" cy="504110"/>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857931" y="-147315"/>
          <a:ext cx="1119718" cy="1119718"/>
        </a:xfrm>
        <a:prstGeom prst="blockArc">
          <a:avLst>
            <a:gd name="adj1" fmla="val 18900000"/>
            <a:gd name="adj2" fmla="val 2700000"/>
            <a:gd name="adj3" fmla="val 1929"/>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252055" y="210899"/>
          <a:ext cx="2882914" cy="403288"/>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457" tIns="45720" rIns="45720" bIns="45720" numCol="1" spcCol="1270" anchor="ctr" anchorCtr="0">
          <a:noAutofit/>
        </a:bodyPr>
        <a:lstStyle/>
        <a:p>
          <a:pPr lvl="0" algn="l" defTabSz="800100">
            <a:lnSpc>
              <a:spcPct val="90000"/>
            </a:lnSpc>
            <a:spcBef>
              <a:spcPct val="0"/>
            </a:spcBef>
            <a:spcAft>
              <a:spcPct val="35000"/>
            </a:spcAft>
          </a:pPr>
          <a:r>
            <a:rPr lang="es-EC" sz="1800" b="1" kern="1200" dirty="0">
              <a:ln>
                <a:solidFill>
                  <a:srgbClr val="92D050"/>
                </a:solidFill>
              </a:ln>
              <a:solidFill>
                <a:schemeClr val="tx1">
                  <a:lumMod val="95000"/>
                  <a:lumOff val="5000"/>
                </a:schemeClr>
              </a:solidFill>
            </a:rPr>
            <a:t>OBJETO DE ESTUDIO</a:t>
          </a:r>
        </a:p>
      </dsp:txBody>
      <dsp:txXfrm>
        <a:off x="252055" y="210899"/>
        <a:ext cx="2882914" cy="403288"/>
      </dsp:txXfrm>
    </dsp:sp>
    <dsp:sp modelId="{C43C5255-6B9E-408E-989B-6E88FB334948}">
      <dsp:nvSpPr>
        <dsp:cNvPr id="0" name=""/>
        <dsp:cNvSpPr/>
      </dsp:nvSpPr>
      <dsp:spPr>
        <a:xfrm>
          <a:off x="0" y="160488"/>
          <a:ext cx="504110" cy="504110"/>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857931" y="-147315"/>
          <a:ext cx="1119718" cy="1119718"/>
        </a:xfrm>
        <a:prstGeom prst="blockArc">
          <a:avLst>
            <a:gd name="adj1" fmla="val 18900000"/>
            <a:gd name="adj2" fmla="val 2700000"/>
            <a:gd name="adj3" fmla="val 1929"/>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252055" y="210899"/>
          <a:ext cx="2882914" cy="403288"/>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457" tIns="45720" rIns="45720" bIns="45720" numCol="1" spcCol="1270" anchor="ctr" anchorCtr="0">
          <a:noAutofit/>
        </a:bodyPr>
        <a:lstStyle/>
        <a:p>
          <a:pPr lvl="0" algn="l" defTabSz="800100">
            <a:lnSpc>
              <a:spcPct val="90000"/>
            </a:lnSpc>
            <a:spcBef>
              <a:spcPct val="0"/>
            </a:spcBef>
            <a:spcAft>
              <a:spcPct val="35000"/>
            </a:spcAft>
          </a:pPr>
          <a:r>
            <a:rPr lang="es-EC" sz="1800" b="1" kern="1200" dirty="0">
              <a:ln>
                <a:solidFill>
                  <a:srgbClr val="92D050"/>
                </a:solidFill>
              </a:ln>
              <a:solidFill>
                <a:schemeClr val="tx1">
                  <a:lumMod val="95000"/>
                  <a:lumOff val="5000"/>
                </a:schemeClr>
              </a:solidFill>
            </a:rPr>
            <a:t>OBJETO DE ESTUDIO</a:t>
          </a:r>
        </a:p>
      </dsp:txBody>
      <dsp:txXfrm>
        <a:off x="252055" y="210899"/>
        <a:ext cx="2882914" cy="403288"/>
      </dsp:txXfrm>
    </dsp:sp>
    <dsp:sp modelId="{C43C5255-6B9E-408E-989B-6E88FB334948}">
      <dsp:nvSpPr>
        <dsp:cNvPr id="0" name=""/>
        <dsp:cNvSpPr/>
      </dsp:nvSpPr>
      <dsp:spPr>
        <a:xfrm>
          <a:off x="0" y="160488"/>
          <a:ext cx="504110" cy="504110"/>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857931" y="-147315"/>
          <a:ext cx="1119718" cy="1119718"/>
        </a:xfrm>
        <a:prstGeom prst="blockArc">
          <a:avLst>
            <a:gd name="adj1" fmla="val 18900000"/>
            <a:gd name="adj2" fmla="val 2700000"/>
            <a:gd name="adj3" fmla="val 1929"/>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252055" y="210899"/>
          <a:ext cx="2882914" cy="403288"/>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457" tIns="45720" rIns="45720" bIns="45720" numCol="1" spcCol="1270" anchor="ctr" anchorCtr="0">
          <a:noAutofit/>
        </a:bodyPr>
        <a:lstStyle/>
        <a:p>
          <a:pPr lvl="0" algn="l" defTabSz="800100">
            <a:lnSpc>
              <a:spcPct val="90000"/>
            </a:lnSpc>
            <a:spcBef>
              <a:spcPct val="0"/>
            </a:spcBef>
            <a:spcAft>
              <a:spcPct val="35000"/>
            </a:spcAft>
          </a:pPr>
          <a:r>
            <a:rPr lang="es-EC" sz="1800" b="1" kern="1200" dirty="0">
              <a:ln>
                <a:solidFill>
                  <a:srgbClr val="92D050"/>
                </a:solidFill>
              </a:ln>
              <a:solidFill>
                <a:schemeClr val="tx1">
                  <a:lumMod val="95000"/>
                  <a:lumOff val="5000"/>
                </a:schemeClr>
              </a:solidFill>
            </a:rPr>
            <a:t>OBJETO DE ESTUDIO</a:t>
          </a:r>
        </a:p>
      </dsp:txBody>
      <dsp:txXfrm>
        <a:off x="252055" y="210899"/>
        <a:ext cx="2882914" cy="403288"/>
      </dsp:txXfrm>
    </dsp:sp>
    <dsp:sp modelId="{C43C5255-6B9E-408E-989B-6E88FB334948}">
      <dsp:nvSpPr>
        <dsp:cNvPr id="0" name=""/>
        <dsp:cNvSpPr/>
      </dsp:nvSpPr>
      <dsp:spPr>
        <a:xfrm>
          <a:off x="0" y="160488"/>
          <a:ext cx="504110" cy="504110"/>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857931" y="-147315"/>
          <a:ext cx="1119718" cy="1119718"/>
        </a:xfrm>
        <a:prstGeom prst="blockArc">
          <a:avLst>
            <a:gd name="adj1" fmla="val 18900000"/>
            <a:gd name="adj2" fmla="val 2700000"/>
            <a:gd name="adj3" fmla="val 1929"/>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252055" y="210899"/>
          <a:ext cx="2882914" cy="403288"/>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457" tIns="45720" rIns="45720" bIns="45720" numCol="1" spcCol="1270" anchor="ctr" anchorCtr="0">
          <a:noAutofit/>
        </a:bodyPr>
        <a:lstStyle/>
        <a:p>
          <a:pPr lvl="0" algn="l" defTabSz="800100">
            <a:lnSpc>
              <a:spcPct val="90000"/>
            </a:lnSpc>
            <a:spcBef>
              <a:spcPct val="0"/>
            </a:spcBef>
            <a:spcAft>
              <a:spcPct val="35000"/>
            </a:spcAft>
          </a:pPr>
          <a:r>
            <a:rPr lang="es-EC" sz="1800" b="1" kern="1200" dirty="0">
              <a:ln>
                <a:solidFill>
                  <a:srgbClr val="92D050"/>
                </a:solidFill>
              </a:ln>
              <a:solidFill>
                <a:schemeClr val="tx1">
                  <a:lumMod val="95000"/>
                  <a:lumOff val="5000"/>
                </a:schemeClr>
              </a:solidFill>
            </a:rPr>
            <a:t>OBJETO DE ESTUDIO</a:t>
          </a:r>
        </a:p>
      </dsp:txBody>
      <dsp:txXfrm>
        <a:off x="252055" y="210899"/>
        <a:ext cx="2882914" cy="403288"/>
      </dsp:txXfrm>
    </dsp:sp>
    <dsp:sp modelId="{C43C5255-6B9E-408E-989B-6E88FB334948}">
      <dsp:nvSpPr>
        <dsp:cNvPr id="0" name=""/>
        <dsp:cNvSpPr/>
      </dsp:nvSpPr>
      <dsp:spPr>
        <a:xfrm>
          <a:off x="0" y="160488"/>
          <a:ext cx="504110" cy="504110"/>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857931" y="-147315"/>
          <a:ext cx="1119718" cy="1119718"/>
        </a:xfrm>
        <a:prstGeom prst="blockArc">
          <a:avLst>
            <a:gd name="adj1" fmla="val 18900000"/>
            <a:gd name="adj2" fmla="val 2700000"/>
            <a:gd name="adj3" fmla="val 1929"/>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252055" y="210899"/>
          <a:ext cx="2882914" cy="403288"/>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457" tIns="45720" rIns="45720" bIns="45720" numCol="1" spcCol="1270" anchor="ctr" anchorCtr="0">
          <a:noAutofit/>
        </a:bodyPr>
        <a:lstStyle/>
        <a:p>
          <a:pPr lvl="0" algn="l" defTabSz="800100">
            <a:lnSpc>
              <a:spcPct val="90000"/>
            </a:lnSpc>
            <a:spcBef>
              <a:spcPct val="0"/>
            </a:spcBef>
            <a:spcAft>
              <a:spcPct val="35000"/>
            </a:spcAft>
          </a:pPr>
          <a:r>
            <a:rPr lang="es-EC" sz="1800" b="1" kern="1200" dirty="0">
              <a:ln>
                <a:solidFill>
                  <a:srgbClr val="92D050"/>
                </a:solidFill>
              </a:ln>
              <a:solidFill>
                <a:schemeClr val="tx1">
                  <a:lumMod val="95000"/>
                  <a:lumOff val="5000"/>
                </a:schemeClr>
              </a:solidFill>
            </a:rPr>
            <a:t>OBJETO DE ESTUDIO</a:t>
          </a:r>
        </a:p>
      </dsp:txBody>
      <dsp:txXfrm>
        <a:off x="252055" y="210899"/>
        <a:ext cx="2882914" cy="403288"/>
      </dsp:txXfrm>
    </dsp:sp>
    <dsp:sp modelId="{C43C5255-6B9E-408E-989B-6E88FB334948}">
      <dsp:nvSpPr>
        <dsp:cNvPr id="0" name=""/>
        <dsp:cNvSpPr/>
      </dsp:nvSpPr>
      <dsp:spPr>
        <a:xfrm>
          <a:off x="0" y="160488"/>
          <a:ext cx="504110" cy="504110"/>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857931" y="-147315"/>
          <a:ext cx="1119718" cy="1119718"/>
        </a:xfrm>
        <a:prstGeom prst="blockArc">
          <a:avLst>
            <a:gd name="adj1" fmla="val 18900000"/>
            <a:gd name="adj2" fmla="val 2700000"/>
            <a:gd name="adj3" fmla="val 1929"/>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252055" y="210899"/>
          <a:ext cx="2882914" cy="403288"/>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457" tIns="45720" rIns="45720" bIns="45720" numCol="1" spcCol="1270" anchor="ctr" anchorCtr="0">
          <a:noAutofit/>
        </a:bodyPr>
        <a:lstStyle/>
        <a:p>
          <a:pPr lvl="0" algn="l" defTabSz="800100">
            <a:lnSpc>
              <a:spcPct val="90000"/>
            </a:lnSpc>
            <a:spcBef>
              <a:spcPct val="0"/>
            </a:spcBef>
            <a:spcAft>
              <a:spcPct val="35000"/>
            </a:spcAft>
          </a:pPr>
          <a:r>
            <a:rPr lang="es-EC" sz="1800" b="1" kern="1200" dirty="0">
              <a:ln>
                <a:solidFill>
                  <a:srgbClr val="92D050"/>
                </a:solidFill>
              </a:ln>
              <a:solidFill>
                <a:schemeClr val="tx1">
                  <a:lumMod val="95000"/>
                  <a:lumOff val="5000"/>
                </a:schemeClr>
              </a:solidFill>
            </a:rPr>
            <a:t>OBJETO DE ESTUDIO</a:t>
          </a:r>
        </a:p>
      </dsp:txBody>
      <dsp:txXfrm>
        <a:off x="252055" y="210899"/>
        <a:ext cx="2882914" cy="403288"/>
      </dsp:txXfrm>
    </dsp:sp>
    <dsp:sp modelId="{C43C5255-6B9E-408E-989B-6E88FB334948}">
      <dsp:nvSpPr>
        <dsp:cNvPr id="0" name=""/>
        <dsp:cNvSpPr/>
      </dsp:nvSpPr>
      <dsp:spPr>
        <a:xfrm>
          <a:off x="0" y="160488"/>
          <a:ext cx="504110" cy="504110"/>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857931" y="-147315"/>
          <a:ext cx="1119718" cy="1119718"/>
        </a:xfrm>
        <a:prstGeom prst="blockArc">
          <a:avLst>
            <a:gd name="adj1" fmla="val 18900000"/>
            <a:gd name="adj2" fmla="val 2700000"/>
            <a:gd name="adj3" fmla="val 1929"/>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252055" y="210899"/>
          <a:ext cx="2882914" cy="403288"/>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457" tIns="45720" rIns="45720" bIns="45720" numCol="1" spcCol="1270" anchor="ctr" anchorCtr="0">
          <a:noAutofit/>
        </a:bodyPr>
        <a:lstStyle/>
        <a:p>
          <a:pPr lvl="0" algn="l" defTabSz="800100">
            <a:lnSpc>
              <a:spcPct val="90000"/>
            </a:lnSpc>
            <a:spcBef>
              <a:spcPct val="0"/>
            </a:spcBef>
            <a:spcAft>
              <a:spcPct val="35000"/>
            </a:spcAft>
          </a:pPr>
          <a:r>
            <a:rPr lang="es-EC" sz="1800" b="1" kern="1200" dirty="0">
              <a:ln>
                <a:solidFill>
                  <a:srgbClr val="92D050"/>
                </a:solidFill>
              </a:ln>
              <a:solidFill>
                <a:schemeClr val="tx1">
                  <a:lumMod val="95000"/>
                  <a:lumOff val="5000"/>
                </a:schemeClr>
              </a:solidFill>
            </a:rPr>
            <a:t>OBJETO DE ESTUDIO</a:t>
          </a:r>
        </a:p>
      </dsp:txBody>
      <dsp:txXfrm>
        <a:off x="252055" y="210899"/>
        <a:ext cx="2882914" cy="403288"/>
      </dsp:txXfrm>
    </dsp:sp>
    <dsp:sp modelId="{C43C5255-6B9E-408E-989B-6E88FB334948}">
      <dsp:nvSpPr>
        <dsp:cNvPr id="0" name=""/>
        <dsp:cNvSpPr/>
      </dsp:nvSpPr>
      <dsp:spPr>
        <a:xfrm>
          <a:off x="0" y="160488"/>
          <a:ext cx="504110" cy="504110"/>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823031" y="-141639"/>
          <a:ext cx="1075366" cy="1075366"/>
        </a:xfrm>
        <a:prstGeom prst="blockArc">
          <a:avLst>
            <a:gd name="adj1" fmla="val 18900000"/>
            <a:gd name="adj2" fmla="val 2700000"/>
            <a:gd name="adj3" fmla="val 2009"/>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243127" y="201542"/>
          <a:ext cx="3573296" cy="389003"/>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60" tIns="53340" rIns="53340" bIns="53340" numCol="1" spcCol="1270" anchor="ctr" anchorCtr="0">
          <a:noAutofit/>
        </a:bodyPr>
        <a:lstStyle/>
        <a:p>
          <a:pPr lvl="0" algn="l" defTabSz="933450">
            <a:lnSpc>
              <a:spcPct val="90000"/>
            </a:lnSpc>
            <a:spcBef>
              <a:spcPct val="0"/>
            </a:spcBef>
            <a:spcAft>
              <a:spcPct val="35000"/>
            </a:spcAft>
          </a:pPr>
          <a:r>
            <a:rPr lang="es-EC" sz="2100" b="1" kern="1200" dirty="0">
              <a:ln>
                <a:solidFill>
                  <a:srgbClr val="92D050"/>
                </a:solidFill>
              </a:ln>
              <a:solidFill>
                <a:schemeClr val="tx1">
                  <a:lumMod val="95000"/>
                  <a:lumOff val="5000"/>
                </a:schemeClr>
              </a:solidFill>
            </a:rPr>
            <a:t>ESTRUCTURA DE TESIS</a:t>
          </a:r>
        </a:p>
      </dsp:txBody>
      <dsp:txXfrm>
        <a:off x="243127" y="201542"/>
        <a:ext cx="3573296" cy="389003"/>
      </dsp:txXfrm>
    </dsp:sp>
    <dsp:sp modelId="{C43C5255-6B9E-408E-989B-6E88FB334948}">
      <dsp:nvSpPr>
        <dsp:cNvPr id="0" name=""/>
        <dsp:cNvSpPr/>
      </dsp:nvSpPr>
      <dsp:spPr>
        <a:xfrm>
          <a:off x="0" y="152916"/>
          <a:ext cx="486254" cy="486254"/>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857931" y="-147315"/>
          <a:ext cx="1119718" cy="1119718"/>
        </a:xfrm>
        <a:prstGeom prst="blockArc">
          <a:avLst>
            <a:gd name="adj1" fmla="val 18900000"/>
            <a:gd name="adj2" fmla="val 2700000"/>
            <a:gd name="adj3" fmla="val 1929"/>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252055" y="210899"/>
          <a:ext cx="2882914" cy="403288"/>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457" tIns="45720" rIns="45720" bIns="45720" numCol="1" spcCol="1270" anchor="ctr" anchorCtr="0">
          <a:noAutofit/>
        </a:bodyPr>
        <a:lstStyle/>
        <a:p>
          <a:pPr lvl="0" algn="l" defTabSz="800100">
            <a:lnSpc>
              <a:spcPct val="90000"/>
            </a:lnSpc>
            <a:spcBef>
              <a:spcPct val="0"/>
            </a:spcBef>
            <a:spcAft>
              <a:spcPct val="35000"/>
            </a:spcAft>
          </a:pPr>
          <a:r>
            <a:rPr lang="es-EC" sz="1800" b="1" kern="1200" dirty="0">
              <a:ln>
                <a:solidFill>
                  <a:srgbClr val="92D050"/>
                </a:solidFill>
              </a:ln>
              <a:solidFill>
                <a:schemeClr val="tx1">
                  <a:lumMod val="95000"/>
                  <a:lumOff val="5000"/>
                </a:schemeClr>
              </a:solidFill>
            </a:rPr>
            <a:t>OBJETO DE ESTUDIO</a:t>
          </a:r>
        </a:p>
      </dsp:txBody>
      <dsp:txXfrm>
        <a:off x="252055" y="210899"/>
        <a:ext cx="2882914" cy="403288"/>
      </dsp:txXfrm>
    </dsp:sp>
    <dsp:sp modelId="{C43C5255-6B9E-408E-989B-6E88FB334948}">
      <dsp:nvSpPr>
        <dsp:cNvPr id="0" name=""/>
        <dsp:cNvSpPr/>
      </dsp:nvSpPr>
      <dsp:spPr>
        <a:xfrm>
          <a:off x="0" y="160488"/>
          <a:ext cx="504110" cy="504110"/>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857931" y="-147315"/>
          <a:ext cx="1119718" cy="1119718"/>
        </a:xfrm>
        <a:prstGeom prst="blockArc">
          <a:avLst>
            <a:gd name="adj1" fmla="val 18900000"/>
            <a:gd name="adj2" fmla="val 2700000"/>
            <a:gd name="adj3" fmla="val 1929"/>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252055" y="210899"/>
          <a:ext cx="2882914" cy="403288"/>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457" tIns="45720" rIns="45720" bIns="45720" numCol="1" spcCol="1270" anchor="ctr" anchorCtr="0">
          <a:noAutofit/>
        </a:bodyPr>
        <a:lstStyle/>
        <a:p>
          <a:pPr lvl="0" algn="l" defTabSz="800100">
            <a:lnSpc>
              <a:spcPct val="90000"/>
            </a:lnSpc>
            <a:spcBef>
              <a:spcPct val="0"/>
            </a:spcBef>
            <a:spcAft>
              <a:spcPct val="35000"/>
            </a:spcAft>
          </a:pPr>
          <a:r>
            <a:rPr lang="es-EC" sz="1800" b="1" kern="1200" dirty="0">
              <a:ln>
                <a:solidFill>
                  <a:srgbClr val="92D050"/>
                </a:solidFill>
              </a:ln>
              <a:solidFill>
                <a:schemeClr val="tx1">
                  <a:lumMod val="95000"/>
                  <a:lumOff val="5000"/>
                </a:schemeClr>
              </a:solidFill>
            </a:rPr>
            <a:t>OBJETO DE ESTUDIO</a:t>
          </a:r>
        </a:p>
      </dsp:txBody>
      <dsp:txXfrm>
        <a:off x="252055" y="210899"/>
        <a:ext cx="2882914" cy="403288"/>
      </dsp:txXfrm>
    </dsp:sp>
    <dsp:sp modelId="{C43C5255-6B9E-408E-989B-6E88FB334948}">
      <dsp:nvSpPr>
        <dsp:cNvPr id="0" name=""/>
        <dsp:cNvSpPr/>
      </dsp:nvSpPr>
      <dsp:spPr>
        <a:xfrm>
          <a:off x="0" y="160488"/>
          <a:ext cx="504110" cy="504110"/>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857931" y="-147315"/>
          <a:ext cx="1119718" cy="1119718"/>
        </a:xfrm>
        <a:prstGeom prst="blockArc">
          <a:avLst>
            <a:gd name="adj1" fmla="val 18900000"/>
            <a:gd name="adj2" fmla="val 2700000"/>
            <a:gd name="adj3" fmla="val 1929"/>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252055" y="210899"/>
          <a:ext cx="2882914" cy="403288"/>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457" tIns="45720" rIns="45720" bIns="45720" numCol="1" spcCol="1270" anchor="ctr" anchorCtr="0">
          <a:noAutofit/>
        </a:bodyPr>
        <a:lstStyle/>
        <a:p>
          <a:pPr lvl="0" algn="l" defTabSz="800100">
            <a:lnSpc>
              <a:spcPct val="90000"/>
            </a:lnSpc>
            <a:spcBef>
              <a:spcPct val="0"/>
            </a:spcBef>
            <a:spcAft>
              <a:spcPct val="35000"/>
            </a:spcAft>
          </a:pPr>
          <a:r>
            <a:rPr lang="es-EC" sz="1800" b="1" kern="1200" dirty="0">
              <a:ln>
                <a:solidFill>
                  <a:srgbClr val="92D050"/>
                </a:solidFill>
              </a:ln>
              <a:solidFill>
                <a:schemeClr val="tx1">
                  <a:lumMod val="95000"/>
                  <a:lumOff val="5000"/>
                </a:schemeClr>
              </a:solidFill>
            </a:rPr>
            <a:t>OBJETO DE ESTUDIO</a:t>
          </a:r>
        </a:p>
      </dsp:txBody>
      <dsp:txXfrm>
        <a:off x="252055" y="210899"/>
        <a:ext cx="2882914" cy="403288"/>
      </dsp:txXfrm>
    </dsp:sp>
    <dsp:sp modelId="{C43C5255-6B9E-408E-989B-6E88FB334948}">
      <dsp:nvSpPr>
        <dsp:cNvPr id="0" name=""/>
        <dsp:cNvSpPr/>
      </dsp:nvSpPr>
      <dsp:spPr>
        <a:xfrm>
          <a:off x="0" y="160488"/>
          <a:ext cx="504110" cy="504110"/>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1044033" y="-178606"/>
          <a:ext cx="1364226" cy="1364226"/>
        </a:xfrm>
        <a:prstGeom prst="blockArc">
          <a:avLst>
            <a:gd name="adj1" fmla="val 18900000"/>
            <a:gd name="adj2" fmla="val 2700000"/>
            <a:gd name="adj3" fmla="val 1583"/>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310328" y="255244"/>
          <a:ext cx="5934367" cy="496524"/>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9659" tIns="50800" rIns="50800" bIns="50800" numCol="1" spcCol="1270" anchor="ctr" anchorCtr="0">
          <a:noAutofit/>
        </a:bodyPr>
        <a:lstStyle/>
        <a:p>
          <a:pPr lvl="0" algn="l" defTabSz="889000">
            <a:lnSpc>
              <a:spcPct val="90000"/>
            </a:lnSpc>
            <a:spcBef>
              <a:spcPct val="0"/>
            </a:spcBef>
            <a:spcAft>
              <a:spcPct val="35000"/>
            </a:spcAft>
          </a:pPr>
          <a:r>
            <a:rPr lang="es-EC" sz="2000" b="1" kern="1200" dirty="0">
              <a:ln>
                <a:solidFill>
                  <a:srgbClr val="92D050"/>
                </a:solidFill>
              </a:ln>
              <a:solidFill>
                <a:schemeClr val="tx1">
                  <a:lumMod val="95000"/>
                  <a:lumOff val="5000"/>
                </a:schemeClr>
              </a:solidFill>
            </a:rPr>
            <a:t>CONCEPTUALIZACIÓN DE LAS VARIABLES</a:t>
          </a:r>
        </a:p>
      </dsp:txBody>
      <dsp:txXfrm>
        <a:off x="310328" y="255244"/>
        <a:ext cx="5934367" cy="496524"/>
      </dsp:txXfrm>
    </dsp:sp>
    <dsp:sp modelId="{C43C5255-6B9E-408E-989B-6E88FB334948}">
      <dsp:nvSpPr>
        <dsp:cNvPr id="0" name=""/>
        <dsp:cNvSpPr/>
      </dsp:nvSpPr>
      <dsp:spPr>
        <a:xfrm>
          <a:off x="0" y="193178"/>
          <a:ext cx="620656" cy="620656"/>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1044033" y="-178606"/>
          <a:ext cx="1364226" cy="1364226"/>
        </a:xfrm>
        <a:prstGeom prst="blockArc">
          <a:avLst>
            <a:gd name="adj1" fmla="val 18900000"/>
            <a:gd name="adj2" fmla="val 2700000"/>
            <a:gd name="adj3" fmla="val 1583"/>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310328" y="255244"/>
          <a:ext cx="5934367" cy="496524"/>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9659" tIns="50800" rIns="50800" bIns="50800" numCol="1" spcCol="1270" anchor="ctr" anchorCtr="0">
          <a:noAutofit/>
        </a:bodyPr>
        <a:lstStyle/>
        <a:p>
          <a:pPr lvl="0" algn="l" defTabSz="889000">
            <a:lnSpc>
              <a:spcPct val="90000"/>
            </a:lnSpc>
            <a:spcBef>
              <a:spcPct val="0"/>
            </a:spcBef>
            <a:spcAft>
              <a:spcPct val="35000"/>
            </a:spcAft>
          </a:pPr>
          <a:r>
            <a:rPr lang="es-EC" sz="2000" b="1" kern="1200" dirty="0">
              <a:ln>
                <a:solidFill>
                  <a:srgbClr val="92D050"/>
                </a:solidFill>
              </a:ln>
              <a:solidFill>
                <a:schemeClr val="tx1">
                  <a:lumMod val="95000"/>
                  <a:lumOff val="5000"/>
                </a:schemeClr>
              </a:solidFill>
            </a:rPr>
            <a:t>CONCEPTUALIZACIÓN DE LAS VARIABLES</a:t>
          </a:r>
        </a:p>
      </dsp:txBody>
      <dsp:txXfrm>
        <a:off x="310328" y="255244"/>
        <a:ext cx="5934367" cy="496524"/>
      </dsp:txXfrm>
    </dsp:sp>
    <dsp:sp modelId="{C43C5255-6B9E-408E-989B-6E88FB334948}">
      <dsp:nvSpPr>
        <dsp:cNvPr id="0" name=""/>
        <dsp:cNvSpPr/>
      </dsp:nvSpPr>
      <dsp:spPr>
        <a:xfrm>
          <a:off x="0" y="193178"/>
          <a:ext cx="620656" cy="620656"/>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1044033" y="-178606"/>
          <a:ext cx="1364226" cy="1364226"/>
        </a:xfrm>
        <a:prstGeom prst="blockArc">
          <a:avLst>
            <a:gd name="adj1" fmla="val 18900000"/>
            <a:gd name="adj2" fmla="val 2700000"/>
            <a:gd name="adj3" fmla="val 1583"/>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310328" y="255244"/>
          <a:ext cx="5934367" cy="496524"/>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9659" tIns="50800" rIns="50800" bIns="50800" numCol="1" spcCol="1270" anchor="ctr" anchorCtr="0">
          <a:noAutofit/>
        </a:bodyPr>
        <a:lstStyle/>
        <a:p>
          <a:pPr lvl="0" algn="l" defTabSz="889000">
            <a:lnSpc>
              <a:spcPct val="90000"/>
            </a:lnSpc>
            <a:spcBef>
              <a:spcPct val="0"/>
            </a:spcBef>
            <a:spcAft>
              <a:spcPct val="35000"/>
            </a:spcAft>
          </a:pPr>
          <a:r>
            <a:rPr lang="es-EC" sz="2000" b="1" kern="1200" dirty="0">
              <a:ln>
                <a:solidFill>
                  <a:srgbClr val="92D050"/>
                </a:solidFill>
              </a:ln>
              <a:solidFill>
                <a:schemeClr val="tx1">
                  <a:lumMod val="95000"/>
                  <a:lumOff val="5000"/>
                </a:schemeClr>
              </a:solidFill>
            </a:rPr>
            <a:t>CONCEPTUALIZACIÓN DE LAS VARIABLES</a:t>
          </a:r>
        </a:p>
      </dsp:txBody>
      <dsp:txXfrm>
        <a:off x="310328" y="255244"/>
        <a:ext cx="5934367" cy="496524"/>
      </dsp:txXfrm>
    </dsp:sp>
    <dsp:sp modelId="{C43C5255-6B9E-408E-989B-6E88FB334948}">
      <dsp:nvSpPr>
        <dsp:cNvPr id="0" name=""/>
        <dsp:cNvSpPr/>
      </dsp:nvSpPr>
      <dsp:spPr>
        <a:xfrm>
          <a:off x="0" y="193178"/>
          <a:ext cx="620656" cy="620656"/>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856820" y="-147315"/>
          <a:ext cx="1119718" cy="1119718"/>
        </a:xfrm>
        <a:prstGeom prst="blockArc">
          <a:avLst>
            <a:gd name="adj1" fmla="val 18900000"/>
            <a:gd name="adj2" fmla="val 2700000"/>
            <a:gd name="adj3" fmla="val 1929"/>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253653" y="209621"/>
          <a:ext cx="4105714" cy="405845"/>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457" tIns="55880" rIns="55880" bIns="55880" numCol="1" spcCol="1270" anchor="ctr" anchorCtr="0">
          <a:noAutofit/>
        </a:bodyPr>
        <a:lstStyle/>
        <a:p>
          <a:pPr lvl="0" algn="l" defTabSz="977900">
            <a:lnSpc>
              <a:spcPct val="90000"/>
            </a:lnSpc>
            <a:spcBef>
              <a:spcPct val="0"/>
            </a:spcBef>
            <a:spcAft>
              <a:spcPct val="35000"/>
            </a:spcAft>
          </a:pPr>
          <a:r>
            <a:rPr lang="es-EC" sz="2200" b="1" kern="1200" dirty="0">
              <a:ln>
                <a:solidFill>
                  <a:srgbClr val="92D050"/>
                </a:solidFill>
              </a:ln>
              <a:solidFill>
                <a:schemeClr val="tx1">
                  <a:lumMod val="95000"/>
                  <a:lumOff val="5000"/>
                </a:schemeClr>
              </a:solidFill>
            </a:rPr>
            <a:t>METODOLOGÍA</a:t>
          </a:r>
        </a:p>
      </dsp:txBody>
      <dsp:txXfrm>
        <a:off x="253653" y="209621"/>
        <a:ext cx="4105714" cy="405845"/>
      </dsp:txXfrm>
    </dsp:sp>
    <dsp:sp modelId="{C43C5255-6B9E-408E-989B-6E88FB334948}">
      <dsp:nvSpPr>
        <dsp:cNvPr id="0" name=""/>
        <dsp:cNvSpPr/>
      </dsp:nvSpPr>
      <dsp:spPr>
        <a:xfrm>
          <a:off x="0" y="158890"/>
          <a:ext cx="507307" cy="507307"/>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856820" y="-147315"/>
          <a:ext cx="1119718" cy="1119718"/>
        </a:xfrm>
        <a:prstGeom prst="blockArc">
          <a:avLst>
            <a:gd name="adj1" fmla="val 18900000"/>
            <a:gd name="adj2" fmla="val 2700000"/>
            <a:gd name="adj3" fmla="val 1929"/>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253653" y="209621"/>
          <a:ext cx="4105714" cy="405845"/>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457" tIns="55880" rIns="55880" bIns="55880" numCol="1" spcCol="1270" anchor="ctr" anchorCtr="0">
          <a:noAutofit/>
        </a:bodyPr>
        <a:lstStyle/>
        <a:p>
          <a:pPr lvl="0" algn="l" defTabSz="977900">
            <a:lnSpc>
              <a:spcPct val="90000"/>
            </a:lnSpc>
            <a:spcBef>
              <a:spcPct val="0"/>
            </a:spcBef>
            <a:spcAft>
              <a:spcPct val="35000"/>
            </a:spcAft>
          </a:pPr>
          <a:r>
            <a:rPr lang="es-EC" sz="2200" b="1" kern="1200" dirty="0">
              <a:ln>
                <a:solidFill>
                  <a:srgbClr val="92D050"/>
                </a:solidFill>
              </a:ln>
              <a:solidFill>
                <a:schemeClr val="tx1">
                  <a:lumMod val="95000"/>
                  <a:lumOff val="5000"/>
                </a:schemeClr>
              </a:solidFill>
            </a:rPr>
            <a:t>METODOLOGÍA</a:t>
          </a:r>
        </a:p>
      </dsp:txBody>
      <dsp:txXfrm>
        <a:off x="253653" y="209621"/>
        <a:ext cx="4105714" cy="405845"/>
      </dsp:txXfrm>
    </dsp:sp>
    <dsp:sp modelId="{C43C5255-6B9E-408E-989B-6E88FB334948}">
      <dsp:nvSpPr>
        <dsp:cNvPr id="0" name=""/>
        <dsp:cNvSpPr/>
      </dsp:nvSpPr>
      <dsp:spPr>
        <a:xfrm>
          <a:off x="0" y="158890"/>
          <a:ext cx="507307" cy="507307"/>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856820" y="-147315"/>
          <a:ext cx="1119718" cy="1119718"/>
        </a:xfrm>
        <a:prstGeom prst="blockArc">
          <a:avLst>
            <a:gd name="adj1" fmla="val 18900000"/>
            <a:gd name="adj2" fmla="val 2700000"/>
            <a:gd name="adj3" fmla="val 1929"/>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253653" y="209621"/>
          <a:ext cx="4105714" cy="405845"/>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457" tIns="55880" rIns="55880" bIns="55880" numCol="1" spcCol="1270" anchor="ctr" anchorCtr="0">
          <a:noAutofit/>
        </a:bodyPr>
        <a:lstStyle/>
        <a:p>
          <a:pPr lvl="0" algn="l" defTabSz="977900">
            <a:lnSpc>
              <a:spcPct val="90000"/>
            </a:lnSpc>
            <a:spcBef>
              <a:spcPct val="0"/>
            </a:spcBef>
            <a:spcAft>
              <a:spcPct val="35000"/>
            </a:spcAft>
          </a:pPr>
          <a:r>
            <a:rPr lang="es-EC" sz="2200" b="1" kern="1200" dirty="0">
              <a:ln>
                <a:solidFill>
                  <a:srgbClr val="92D050"/>
                </a:solidFill>
              </a:ln>
              <a:solidFill>
                <a:schemeClr val="tx1">
                  <a:lumMod val="95000"/>
                  <a:lumOff val="5000"/>
                </a:schemeClr>
              </a:solidFill>
            </a:rPr>
            <a:t>METODOLOGÍA</a:t>
          </a:r>
        </a:p>
      </dsp:txBody>
      <dsp:txXfrm>
        <a:off x="253653" y="209621"/>
        <a:ext cx="4105714" cy="405845"/>
      </dsp:txXfrm>
    </dsp:sp>
    <dsp:sp modelId="{C43C5255-6B9E-408E-989B-6E88FB334948}">
      <dsp:nvSpPr>
        <dsp:cNvPr id="0" name=""/>
        <dsp:cNvSpPr/>
      </dsp:nvSpPr>
      <dsp:spPr>
        <a:xfrm>
          <a:off x="0" y="158890"/>
          <a:ext cx="507307" cy="507307"/>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8B104-7E64-481E-A8F0-CC76C2449CBD}">
      <dsp:nvSpPr>
        <dsp:cNvPr id="0" name=""/>
        <dsp:cNvSpPr/>
      </dsp:nvSpPr>
      <dsp:spPr>
        <a:xfrm>
          <a:off x="248887" y="622772"/>
          <a:ext cx="4479976" cy="407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ctr" defTabSz="800100">
            <a:lnSpc>
              <a:spcPct val="90000"/>
            </a:lnSpc>
            <a:spcBef>
              <a:spcPct val="0"/>
            </a:spcBef>
            <a:spcAft>
              <a:spcPct val="35000"/>
            </a:spcAft>
          </a:pPr>
          <a:r>
            <a:rPr lang="es-ES" sz="1800" kern="1200" dirty="0"/>
            <a:t>Encuesta</a:t>
          </a:r>
          <a:endParaRPr lang="es-EC" sz="1800" kern="1200" dirty="0"/>
        </a:p>
      </dsp:txBody>
      <dsp:txXfrm>
        <a:off x="248887" y="622772"/>
        <a:ext cx="4479976" cy="407270"/>
      </dsp:txXfrm>
    </dsp:sp>
    <dsp:sp modelId="{ECCCC9E7-D779-4EBA-964B-67E2ADD16DCD}">
      <dsp:nvSpPr>
        <dsp:cNvPr id="0" name=""/>
        <dsp:cNvSpPr/>
      </dsp:nvSpPr>
      <dsp:spPr>
        <a:xfrm>
          <a:off x="248887" y="1030042"/>
          <a:ext cx="597330" cy="99555"/>
        </a:xfrm>
        <a:prstGeom prst="parallelogram">
          <a:avLst>
            <a:gd name="adj" fmla="val 14084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BE8341-B381-4E36-B50A-C7591D02B222}">
      <dsp:nvSpPr>
        <dsp:cNvPr id="0" name=""/>
        <dsp:cNvSpPr/>
      </dsp:nvSpPr>
      <dsp:spPr>
        <a:xfrm>
          <a:off x="881062" y="1030042"/>
          <a:ext cx="597330" cy="99555"/>
        </a:xfrm>
        <a:prstGeom prst="parallelogram">
          <a:avLst>
            <a:gd name="adj" fmla="val 140840"/>
          </a:avLst>
        </a:prstGeom>
        <a:solidFill>
          <a:schemeClr val="accent2">
            <a:hueOff val="1244726"/>
            <a:satOff val="272"/>
            <a:lumOff val="5947"/>
            <a:alphaOff val="0"/>
          </a:schemeClr>
        </a:solidFill>
        <a:ln w="25400" cap="flat" cmpd="sng" algn="ctr">
          <a:solidFill>
            <a:schemeClr val="accent2">
              <a:hueOff val="1244726"/>
              <a:satOff val="272"/>
              <a:lumOff val="59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A311D7-7097-4464-925F-74AAE9BEFB91}">
      <dsp:nvSpPr>
        <dsp:cNvPr id="0" name=""/>
        <dsp:cNvSpPr/>
      </dsp:nvSpPr>
      <dsp:spPr>
        <a:xfrm>
          <a:off x="1513236" y="1030042"/>
          <a:ext cx="597330" cy="99555"/>
        </a:xfrm>
        <a:prstGeom prst="parallelogram">
          <a:avLst>
            <a:gd name="adj" fmla="val 140840"/>
          </a:avLst>
        </a:prstGeom>
        <a:solidFill>
          <a:schemeClr val="accent2">
            <a:hueOff val="2489452"/>
            <a:satOff val="545"/>
            <a:lumOff val="11895"/>
            <a:alphaOff val="0"/>
          </a:schemeClr>
        </a:solidFill>
        <a:ln w="25400" cap="flat" cmpd="sng" algn="ctr">
          <a:solidFill>
            <a:schemeClr val="accent2">
              <a:hueOff val="2489452"/>
              <a:satOff val="545"/>
              <a:lumOff val="1189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620ADA-7D76-4C9E-9272-909F1C190A0E}">
      <dsp:nvSpPr>
        <dsp:cNvPr id="0" name=""/>
        <dsp:cNvSpPr/>
      </dsp:nvSpPr>
      <dsp:spPr>
        <a:xfrm>
          <a:off x="2145411" y="1030042"/>
          <a:ext cx="597330" cy="99555"/>
        </a:xfrm>
        <a:prstGeom prst="parallelogram">
          <a:avLst>
            <a:gd name="adj" fmla="val 140840"/>
          </a:avLst>
        </a:prstGeom>
        <a:solidFill>
          <a:schemeClr val="accent2">
            <a:hueOff val="3734177"/>
            <a:satOff val="817"/>
            <a:lumOff val="17842"/>
            <a:alphaOff val="0"/>
          </a:schemeClr>
        </a:solidFill>
        <a:ln w="25400" cap="flat" cmpd="sng" algn="ctr">
          <a:solidFill>
            <a:schemeClr val="accent2">
              <a:hueOff val="3734177"/>
              <a:satOff val="817"/>
              <a:lumOff val="1784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46CFC5-E4BA-4BBA-AF76-EE8206EF63D0}">
      <dsp:nvSpPr>
        <dsp:cNvPr id="0" name=""/>
        <dsp:cNvSpPr/>
      </dsp:nvSpPr>
      <dsp:spPr>
        <a:xfrm>
          <a:off x="2777585" y="1030042"/>
          <a:ext cx="597330" cy="99555"/>
        </a:xfrm>
        <a:prstGeom prst="parallelogram">
          <a:avLst>
            <a:gd name="adj" fmla="val 140840"/>
          </a:avLst>
        </a:prstGeom>
        <a:solidFill>
          <a:schemeClr val="accent2">
            <a:hueOff val="4978903"/>
            <a:satOff val="1090"/>
            <a:lumOff val="23789"/>
            <a:alphaOff val="0"/>
          </a:schemeClr>
        </a:solidFill>
        <a:ln w="25400" cap="flat" cmpd="sng" algn="ctr">
          <a:solidFill>
            <a:schemeClr val="accent2">
              <a:hueOff val="4978903"/>
              <a:satOff val="1090"/>
              <a:lumOff val="2378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1F2CDD-9C43-48A0-BDA0-8A0634A29FAF}">
      <dsp:nvSpPr>
        <dsp:cNvPr id="0" name=""/>
        <dsp:cNvSpPr/>
      </dsp:nvSpPr>
      <dsp:spPr>
        <a:xfrm>
          <a:off x="3409760" y="1030042"/>
          <a:ext cx="597330" cy="99555"/>
        </a:xfrm>
        <a:prstGeom prst="parallelogram">
          <a:avLst>
            <a:gd name="adj" fmla="val 140840"/>
          </a:avLst>
        </a:prstGeom>
        <a:solidFill>
          <a:schemeClr val="accent2">
            <a:hueOff val="6223629"/>
            <a:satOff val="1362"/>
            <a:lumOff val="29737"/>
            <a:alphaOff val="0"/>
          </a:schemeClr>
        </a:solidFill>
        <a:ln w="25400" cap="flat" cmpd="sng" algn="ctr">
          <a:solidFill>
            <a:schemeClr val="accent2">
              <a:hueOff val="6223629"/>
              <a:satOff val="1362"/>
              <a:lumOff val="297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060DAB-32D6-4C62-8203-025BC6D6621F}">
      <dsp:nvSpPr>
        <dsp:cNvPr id="0" name=""/>
        <dsp:cNvSpPr/>
      </dsp:nvSpPr>
      <dsp:spPr>
        <a:xfrm>
          <a:off x="4041934" y="1030042"/>
          <a:ext cx="597330" cy="99555"/>
        </a:xfrm>
        <a:prstGeom prst="parallelogram">
          <a:avLst>
            <a:gd name="adj" fmla="val 140840"/>
          </a:avLst>
        </a:prstGeom>
        <a:solidFill>
          <a:schemeClr val="accent2">
            <a:hueOff val="7468355"/>
            <a:satOff val="1635"/>
            <a:lumOff val="35684"/>
            <a:alphaOff val="0"/>
          </a:schemeClr>
        </a:solidFill>
        <a:ln w="25400" cap="flat" cmpd="sng" algn="ctr">
          <a:solidFill>
            <a:schemeClr val="accent2">
              <a:hueOff val="7468355"/>
              <a:satOff val="1635"/>
              <a:lumOff val="356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896955" y="-154024"/>
          <a:ext cx="1172145" cy="1172145"/>
        </a:xfrm>
        <a:prstGeom prst="blockArc">
          <a:avLst>
            <a:gd name="adj1" fmla="val 18900000"/>
            <a:gd name="adj2" fmla="val 2700000"/>
            <a:gd name="adj3" fmla="val 1843"/>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265815" y="219395"/>
          <a:ext cx="4486712" cy="425304"/>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38" tIns="48260" rIns="48260" bIns="48260" numCol="1" spcCol="1270" anchor="ctr" anchorCtr="0">
          <a:noAutofit/>
        </a:bodyPr>
        <a:lstStyle/>
        <a:p>
          <a:pPr lvl="0" algn="l" defTabSz="844550">
            <a:lnSpc>
              <a:spcPct val="90000"/>
            </a:lnSpc>
            <a:spcBef>
              <a:spcPct val="0"/>
            </a:spcBef>
            <a:spcAft>
              <a:spcPct val="35000"/>
            </a:spcAft>
          </a:pPr>
          <a:r>
            <a:rPr lang="es-EC" sz="1900" b="1" kern="1200" dirty="0">
              <a:ln>
                <a:solidFill>
                  <a:srgbClr val="92D050"/>
                </a:solidFill>
              </a:ln>
              <a:solidFill>
                <a:schemeClr val="tx1">
                  <a:lumMod val="95000"/>
                  <a:lumOff val="5000"/>
                </a:schemeClr>
              </a:solidFill>
            </a:rPr>
            <a:t>PLANTEAMIENTO DEL PROBLEMA</a:t>
          </a:r>
        </a:p>
      </dsp:txBody>
      <dsp:txXfrm>
        <a:off x="265815" y="219395"/>
        <a:ext cx="4486712" cy="425304"/>
      </dsp:txXfrm>
    </dsp:sp>
    <dsp:sp modelId="{C43C5255-6B9E-408E-989B-6E88FB334948}">
      <dsp:nvSpPr>
        <dsp:cNvPr id="0" name=""/>
        <dsp:cNvSpPr/>
      </dsp:nvSpPr>
      <dsp:spPr>
        <a:xfrm>
          <a:off x="0" y="166232"/>
          <a:ext cx="531631" cy="531631"/>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856820" y="-147315"/>
          <a:ext cx="1119718" cy="1119718"/>
        </a:xfrm>
        <a:prstGeom prst="blockArc">
          <a:avLst>
            <a:gd name="adj1" fmla="val 18900000"/>
            <a:gd name="adj2" fmla="val 2700000"/>
            <a:gd name="adj3" fmla="val 1929"/>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253653" y="209621"/>
          <a:ext cx="4105714" cy="405845"/>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457" tIns="55880" rIns="55880" bIns="55880" numCol="1" spcCol="1270" anchor="ctr" anchorCtr="0">
          <a:noAutofit/>
        </a:bodyPr>
        <a:lstStyle/>
        <a:p>
          <a:pPr lvl="0" algn="l" defTabSz="977900">
            <a:lnSpc>
              <a:spcPct val="90000"/>
            </a:lnSpc>
            <a:spcBef>
              <a:spcPct val="0"/>
            </a:spcBef>
            <a:spcAft>
              <a:spcPct val="35000"/>
            </a:spcAft>
          </a:pPr>
          <a:r>
            <a:rPr lang="es-EC" sz="2200" b="1" kern="1200" dirty="0">
              <a:ln>
                <a:solidFill>
                  <a:srgbClr val="92D050"/>
                </a:solidFill>
              </a:ln>
              <a:solidFill>
                <a:schemeClr val="tx1">
                  <a:lumMod val="95000"/>
                  <a:lumOff val="5000"/>
                </a:schemeClr>
              </a:solidFill>
            </a:rPr>
            <a:t>METODOLOGÍA</a:t>
          </a:r>
        </a:p>
      </dsp:txBody>
      <dsp:txXfrm>
        <a:off x="253653" y="209621"/>
        <a:ext cx="4105714" cy="405845"/>
      </dsp:txXfrm>
    </dsp:sp>
    <dsp:sp modelId="{C43C5255-6B9E-408E-989B-6E88FB334948}">
      <dsp:nvSpPr>
        <dsp:cNvPr id="0" name=""/>
        <dsp:cNvSpPr/>
      </dsp:nvSpPr>
      <dsp:spPr>
        <a:xfrm>
          <a:off x="0" y="158890"/>
          <a:ext cx="507307" cy="507307"/>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823031" y="-141639"/>
          <a:ext cx="1075366" cy="1075366"/>
        </a:xfrm>
        <a:prstGeom prst="blockArc">
          <a:avLst>
            <a:gd name="adj1" fmla="val 18900000"/>
            <a:gd name="adj2" fmla="val 2700000"/>
            <a:gd name="adj3" fmla="val 2009"/>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243127" y="201542"/>
          <a:ext cx="3573296" cy="389003"/>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60" tIns="53340" rIns="53340" bIns="53340" numCol="1" spcCol="1270" anchor="ctr" anchorCtr="0">
          <a:noAutofit/>
        </a:bodyPr>
        <a:lstStyle/>
        <a:p>
          <a:pPr lvl="0" algn="l" defTabSz="933450">
            <a:lnSpc>
              <a:spcPct val="90000"/>
            </a:lnSpc>
            <a:spcBef>
              <a:spcPct val="0"/>
            </a:spcBef>
            <a:spcAft>
              <a:spcPct val="35000"/>
            </a:spcAft>
          </a:pPr>
          <a:r>
            <a:rPr lang="es-EC" sz="2100" b="1" kern="1200" dirty="0">
              <a:ln>
                <a:solidFill>
                  <a:srgbClr val="92D050"/>
                </a:solidFill>
              </a:ln>
              <a:solidFill>
                <a:schemeClr val="tx1">
                  <a:lumMod val="95000"/>
                  <a:lumOff val="5000"/>
                </a:schemeClr>
              </a:solidFill>
            </a:rPr>
            <a:t>RESULTADOS</a:t>
          </a:r>
        </a:p>
      </dsp:txBody>
      <dsp:txXfrm>
        <a:off x="243127" y="201542"/>
        <a:ext cx="3573296" cy="389003"/>
      </dsp:txXfrm>
    </dsp:sp>
    <dsp:sp modelId="{C43C5255-6B9E-408E-989B-6E88FB334948}">
      <dsp:nvSpPr>
        <dsp:cNvPr id="0" name=""/>
        <dsp:cNvSpPr/>
      </dsp:nvSpPr>
      <dsp:spPr>
        <a:xfrm>
          <a:off x="0" y="152916"/>
          <a:ext cx="486254" cy="486254"/>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823031" y="-141639"/>
          <a:ext cx="1075366" cy="1075366"/>
        </a:xfrm>
        <a:prstGeom prst="blockArc">
          <a:avLst>
            <a:gd name="adj1" fmla="val 18900000"/>
            <a:gd name="adj2" fmla="val 2700000"/>
            <a:gd name="adj3" fmla="val 2009"/>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243127" y="201542"/>
          <a:ext cx="3573296" cy="389003"/>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60" tIns="53340" rIns="53340" bIns="53340" numCol="1" spcCol="1270" anchor="ctr" anchorCtr="0">
          <a:noAutofit/>
        </a:bodyPr>
        <a:lstStyle/>
        <a:p>
          <a:pPr lvl="0" algn="l" defTabSz="933450">
            <a:lnSpc>
              <a:spcPct val="90000"/>
            </a:lnSpc>
            <a:spcBef>
              <a:spcPct val="0"/>
            </a:spcBef>
            <a:spcAft>
              <a:spcPct val="35000"/>
            </a:spcAft>
          </a:pPr>
          <a:r>
            <a:rPr lang="es-EC" sz="2100" b="1" kern="1200" dirty="0">
              <a:ln>
                <a:solidFill>
                  <a:srgbClr val="92D050"/>
                </a:solidFill>
              </a:ln>
              <a:solidFill>
                <a:schemeClr val="tx1">
                  <a:lumMod val="95000"/>
                  <a:lumOff val="5000"/>
                </a:schemeClr>
              </a:solidFill>
            </a:rPr>
            <a:t>RESULTADOS</a:t>
          </a:r>
        </a:p>
      </dsp:txBody>
      <dsp:txXfrm>
        <a:off x="243127" y="201542"/>
        <a:ext cx="3573296" cy="389003"/>
      </dsp:txXfrm>
    </dsp:sp>
    <dsp:sp modelId="{C43C5255-6B9E-408E-989B-6E88FB334948}">
      <dsp:nvSpPr>
        <dsp:cNvPr id="0" name=""/>
        <dsp:cNvSpPr/>
      </dsp:nvSpPr>
      <dsp:spPr>
        <a:xfrm>
          <a:off x="0" y="152916"/>
          <a:ext cx="486254" cy="486254"/>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823031" y="-141639"/>
          <a:ext cx="1075366" cy="1075366"/>
        </a:xfrm>
        <a:prstGeom prst="blockArc">
          <a:avLst>
            <a:gd name="adj1" fmla="val 18900000"/>
            <a:gd name="adj2" fmla="val 2700000"/>
            <a:gd name="adj3" fmla="val 2009"/>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243127" y="201542"/>
          <a:ext cx="3573296" cy="389003"/>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60" tIns="53340" rIns="53340" bIns="53340" numCol="1" spcCol="1270" anchor="ctr" anchorCtr="0">
          <a:noAutofit/>
        </a:bodyPr>
        <a:lstStyle/>
        <a:p>
          <a:pPr lvl="0" algn="l" defTabSz="933450">
            <a:lnSpc>
              <a:spcPct val="90000"/>
            </a:lnSpc>
            <a:spcBef>
              <a:spcPct val="0"/>
            </a:spcBef>
            <a:spcAft>
              <a:spcPct val="35000"/>
            </a:spcAft>
          </a:pPr>
          <a:r>
            <a:rPr lang="es-EC" sz="2100" b="1" kern="1200" dirty="0">
              <a:ln>
                <a:solidFill>
                  <a:srgbClr val="92D050"/>
                </a:solidFill>
              </a:ln>
              <a:solidFill>
                <a:schemeClr val="tx1">
                  <a:lumMod val="95000"/>
                  <a:lumOff val="5000"/>
                </a:schemeClr>
              </a:solidFill>
            </a:rPr>
            <a:t>RESULTADOS</a:t>
          </a:r>
        </a:p>
      </dsp:txBody>
      <dsp:txXfrm>
        <a:off x="243127" y="201542"/>
        <a:ext cx="3573296" cy="389003"/>
      </dsp:txXfrm>
    </dsp:sp>
    <dsp:sp modelId="{C43C5255-6B9E-408E-989B-6E88FB334948}">
      <dsp:nvSpPr>
        <dsp:cNvPr id="0" name=""/>
        <dsp:cNvSpPr/>
      </dsp:nvSpPr>
      <dsp:spPr>
        <a:xfrm>
          <a:off x="0" y="152916"/>
          <a:ext cx="486254" cy="486254"/>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823031" y="-141639"/>
          <a:ext cx="1075366" cy="1075366"/>
        </a:xfrm>
        <a:prstGeom prst="blockArc">
          <a:avLst>
            <a:gd name="adj1" fmla="val 18900000"/>
            <a:gd name="adj2" fmla="val 2700000"/>
            <a:gd name="adj3" fmla="val 2009"/>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243127" y="201542"/>
          <a:ext cx="3573296" cy="389003"/>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60" tIns="53340" rIns="53340" bIns="53340" numCol="1" spcCol="1270" anchor="ctr" anchorCtr="0">
          <a:noAutofit/>
        </a:bodyPr>
        <a:lstStyle/>
        <a:p>
          <a:pPr lvl="0" algn="l" defTabSz="933450">
            <a:lnSpc>
              <a:spcPct val="90000"/>
            </a:lnSpc>
            <a:spcBef>
              <a:spcPct val="0"/>
            </a:spcBef>
            <a:spcAft>
              <a:spcPct val="35000"/>
            </a:spcAft>
          </a:pPr>
          <a:r>
            <a:rPr lang="es-EC" sz="2100" b="1" kern="1200" dirty="0">
              <a:ln>
                <a:solidFill>
                  <a:srgbClr val="92D050"/>
                </a:solidFill>
              </a:ln>
              <a:solidFill>
                <a:schemeClr val="tx1">
                  <a:lumMod val="95000"/>
                  <a:lumOff val="5000"/>
                </a:schemeClr>
              </a:solidFill>
            </a:rPr>
            <a:t>RESULTADOS</a:t>
          </a:r>
        </a:p>
      </dsp:txBody>
      <dsp:txXfrm>
        <a:off x="243127" y="201542"/>
        <a:ext cx="3573296" cy="389003"/>
      </dsp:txXfrm>
    </dsp:sp>
    <dsp:sp modelId="{C43C5255-6B9E-408E-989B-6E88FB334948}">
      <dsp:nvSpPr>
        <dsp:cNvPr id="0" name=""/>
        <dsp:cNvSpPr/>
      </dsp:nvSpPr>
      <dsp:spPr>
        <a:xfrm>
          <a:off x="0" y="152916"/>
          <a:ext cx="486254" cy="486254"/>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823031" y="-141639"/>
          <a:ext cx="1075366" cy="1075366"/>
        </a:xfrm>
        <a:prstGeom prst="blockArc">
          <a:avLst>
            <a:gd name="adj1" fmla="val 18900000"/>
            <a:gd name="adj2" fmla="val 2700000"/>
            <a:gd name="adj3" fmla="val 2009"/>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243127" y="201542"/>
          <a:ext cx="3573296" cy="389003"/>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60" tIns="53340" rIns="53340" bIns="53340" numCol="1" spcCol="1270" anchor="ctr" anchorCtr="0">
          <a:noAutofit/>
        </a:bodyPr>
        <a:lstStyle/>
        <a:p>
          <a:pPr lvl="0" algn="l" defTabSz="933450">
            <a:lnSpc>
              <a:spcPct val="90000"/>
            </a:lnSpc>
            <a:spcBef>
              <a:spcPct val="0"/>
            </a:spcBef>
            <a:spcAft>
              <a:spcPct val="35000"/>
            </a:spcAft>
          </a:pPr>
          <a:r>
            <a:rPr lang="es-EC" sz="2100" b="1" kern="1200" dirty="0">
              <a:ln>
                <a:solidFill>
                  <a:srgbClr val="92D050"/>
                </a:solidFill>
              </a:ln>
              <a:solidFill>
                <a:schemeClr val="tx1">
                  <a:lumMod val="95000"/>
                  <a:lumOff val="5000"/>
                </a:schemeClr>
              </a:solidFill>
            </a:rPr>
            <a:t>RESULTADOS</a:t>
          </a:r>
        </a:p>
      </dsp:txBody>
      <dsp:txXfrm>
        <a:off x="243127" y="201542"/>
        <a:ext cx="3573296" cy="389003"/>
      </dsp:txXfrm>
    </dsp:sp>
    <dsp:sp modelId="{C43C5255-6B9E-408E-989B-6E88FB334948}">
      <dsp:nvSpPr>
        <dsp:cNvPr id="0" name=""/>
        <dsp:cNvSpPr/>
      </dsp:nvSpPr>
      <dsp:spPr>
        <a:xfrm>
          <a:off x="0" y="152916"/>
          <a:ext cx="486254" cy="486254"/>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823031" y="-141639"/>
          <a:ext cx="1075366" cy="1075366"/>
        </a:xfrm>
        <a:prstGeom prst="blockArc">
          <a:avLst>
            <a:gd name="adj1" fmla="val 18900000"/>
            <a:gd name="adj2" fmla="val 2700000"/>
            <a:gd name="adj3" fmla="val 2009"/>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243127" y="201542"/>
          <a:ext cx="3573296" cy="389003"/>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60" tIns="53340" rIns="53340" bIns="53340" numCol="1" spcCol="1270" anchor="ctr" anchorCtr="0">
          <a:noAutofit/>
        </a:bodyPr>
        <a:lstStyle/>
        <a:p>
          <a:pPr lvl="0" algn="l" defTabSz="933450">
            <a:lnSpc>
              <a:spcPct val="90000"/>
            </a:lnSpc>
            <a:spcBef>
              <a:spcPct val="0"/>
            </a:spcBef>
            <a:spcAft>
              <a:spcPct val="35000"/>
            </a:spcAft>
          </a:pPr>
          <a:r>
            <a:rPr lang="es-EC" sz="2100" b="1" kern="1200" dirty="0">
              <a:ln>
                <a:solidFill>
                  <a:srgbClr val="92D050"/>
                </a:solidFill>
              </a:ln>
              <a:solidFill>
                <a:schemeClr val="tx1">
                  <a:lumMod val="95000"/>
                  <a:lumOff val="5000"/>
                </a:schemeClr>
              </a:solidFill>
            </a:rPr>
            <a:t>RESULTADOS</a:t>
          </a:r>
        </a:p>
      </dsp:txBody>
      <dsp:txXfrm>
        <a:off x="243127" y="201542"/>
        <a:ext cx="3573296" cy="389003"/>
      </dsp:txXfrm>
    </dsp:sp>
    <dsp:sp modelId="{C43C5255-6B9E-408E-989B-6E88FB334948}">
      <dsp:nvSpPr>
        <dsp:cNvPr id="0" name=""/>
        <dsp:cNvSpPr/>
      </dsp:nvSpPr>
      <dsp:spPr>
        <a:xfrm>
          <a:off x="0" y="152916"/>
          <a:ext cx="486254" cy="486254"/>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823031" y="-141639"/>
          <a:ext cx="1075366" cy="1075366"/>
        </a:xfrm>
        <a:prstGeom prst="blockArc">
          <a:avLst>
            <a:gd name="adj1" fmla="val 18900000"/>
            <a:gd name="adj2" fmla="val 2700000"/>
            <a:gd name="adj3" fmla="val 2009"/>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243127" y="201542"/>
          <a:ext cx="3573296" cy="389003"/>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60" tIns="53340" rIns="53340" bIns="53340" numCol="1" spcCol="1270" anchor="ctr" anchorCtr="0">
          <a:noAutofit/>
        </a:bodyPr>
        <a:lstStyle/>
        <a:p>
          <a:pPr lvl="0" algn="l" defTabSz="933450">
            <a:lnSpc>
              <a:spcPct val="90000"/>
            </a:lnSpc>
            <a:spcBef>
              <a:spcPct val="0"/>
            </a:spcBef>
            <a:spcAft>
              <a:spcPct val="35000"/>
            </a:spcAft>
          </a:pPr>
          <a:r>
            <a:rPr lang="es-EC" sz="2100" b="1" kern="1200" dirty="0">
              <a:ln>
                <a:solidFill>
                  <a:srgbClr val="92D050"/>
                </a:solidFill>
              </a:ln>
              <a:solidFill>
                <a:schemeClr val="tx1">
                  <a:lumMod val="95000"/>
                  <a:lumOff val="5000"/>
                </a:schemeClr>
              </a:solidFill>
            </a:rPr>
            <a:t>RESULTADOS</a:t>
          </a:r>
        </a:p>
      </dsp:txBody>
      <dsp:txXfrm>
        <a:off x="243127" y="201542"/>
        <a:ext cx="3573296" cy="389003"/>
      </dsp:txXfrm>
    </dsp:sp>
    <dsp:sp modelId="{C43C5255-6B9E-408E-989B-6E88FB334948}">
      <dsp:nvSpPr>
        <dsp:cNvPr id="0" name=""/>
        <dsp:cNvSpPr/>
      </dsp:nvSpPr>
      <dsp:spPr>
        <a:xfrm>
          <a:off x="0" y="152916"/>
          <a:ext cx="486254" cy="486254"/>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823031" y="-141639"/>
          <a:ext cx="1075366" cy="1075366"/>
        </a:xfrm>
        <a:prstGeom prst="blockArc">
          <a:avLst>
            <a:gd name="adj1" fmla="val 18900000"/>
            <a:gd name="adj2" fmla="val 2700000"/>
            <a:gd name="adj3" fmla="val 2009"/>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243127" y="201542"/>
          <a:ext cx="3573296" cy="389003"/>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60" tIns="53340" rIns="53340" bIns="53340" numCol="1" spcCol="1270" anchor="ctr" anchorCtr="0">
          <a:noAutofit/>
        </a:bodyPr>
        <a:lstStyle/>
        <a:p>
          <a:pPr lvl="0" algn="l" defTabSz="933450">
            <a:lnSpc>
              <a:spcPct val="90000"/>
            </a:lnSpc>
            <a:spcBef>
              <a:spcPct val="0"/>
            </a:spcBef>
            <a:spcAft>
              <a:spcPct val="35000"/>
            </a:spcAft>
          </a:pPr>
          <a:r>
            <a:rPr lang="es-EC" sz="2100" b="1" kern="1200" dirty="0">
              <a:ln>
                <a:solidFill>
                  <a:srgbClr val="92D050"/>
                </a:solidFill>
              </a:ln>
              <a:solidFill>
                <a:schemeClr val="tx1">
                  <a:lumMod val="95000"/>
                  <a:lumOff val="5000"/>
                </a:schemeClr>
              </a:solidFill>
            </a:rPr>
            <a:t>RESULTADOS</a:t>
          </a:r>
        </a:p>
      </dsp:txBody>
      <dsp:txXfrm>
        <a:off x="243127" y="201542"/>
        <a:ext cx="3573296" cy="389003"/>
      </dsp:txXfrm>
    </dsp:sp>
    <dsp:sp modelId="{C43C5255-6B9E-408E-989B-6E88FB334948}">
      <dsp:nvSpPr>
        <dsp:cNvPr id="0" name=""/>
        <dsp:cNvSpPr/>
      </dsp:nvSpPr>
      <dsp:spPr>
        <a:xfrm>
          <a:off x="0" y="152916"/>
          <a:ext cx="486254" cy="486254"/>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823031" y="-141639"/>
          <a:ext cx="1075366" cy="1075366"/>
        </a:xfrm>
        <a:prstGeom prst="blockArc">
          <a:avLst>
            <a:gd name="adj1" fmla="val 18900000"/>
            <a:gd name="adj2" fmla="val 2700000"/>
            <a:gd name="adj3" fmla="val 2009"/>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243127" y="201542"/>
          <a:ext cx="3573296" cy="389003"/>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60" tIns="53340" rIns="53340" bIns="53340" numCol="1" spcCol="1270" anchor="ctr" anchorCtr="0">
          <a:noAutofit/>
        </a:bodyPr>
        <a:lstStyle/>
        <a:p>
          <a:pPr lvl="0" algn="l" defTabSz="933450">
            <a:lnSpc>
              <a:spcPct val="90000"/>
            </a:lnSpc>
            <a:spcBef>
              <a:spcPct val="0"/>
            </a:spcBef>
            <a:spcAft>
              <a:spcPct val="35000"/>
            </a:spcAft>
          </a:pPr>
          <a:r>
            <a:rPr lang="es-EC" sz="2100" b="1" kern="1200" dirty="0">
              <a:ln>
                <a:solidFill>
                  <a:srgbClr val="92D050"/>
                </a:solidFill>
              </a:ln>
              <a:solidFill>
                <a:schemeClr val="tx1">
                  <a:lumMod val="95000"/>
                  <a:lumOff val="5000"/>
                </a:schemeClr>
              </a:solidFill>
            </a:rPr>
            <a:t>RESULTADOS</a:t>
          </a:r>
        </a:p>
      </dsp:txBody>
      <dsp:txXfrm>
        <a:off x="243127" y="201542"/>
        <a:ext cx="3573296" cy="389003"/>
      </dsp:txXfrm>
    </dsp:sp>
    <dsp:sp modelId="{C43C5255-6B9E-408E-989B-6E88FB334948}">
      <dsp:nvSpPr>
        <dsp:cNvPr id="0" name=""/>
        <dsp:cNvSpPr/>
      </dsp:nvSpPr>
      <dsp:spPr>
        <a:xfrm>
          <a:off x="0" y="152916"/>
          <a:ext cx="486254" cy="486254"/>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896955" y="-154024"/>
          <a:ext cx="1172145" cy="1172145"/>
        </a:xfrm>
        <a:prstGeom prst="blockArc">
          <a:avLst>
            <a:gd name="adj1" fmla="val 18900000"/>
            <a:gd name="adj2" fmla="val 2700000"/>
            <a:gd name="adj3" fmla="val 1843"/>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265815" y="219395"/>
          <a:ext cx="4486712" cy="425304"/>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38" tIns="48260" rIns="48260" bIns="48260" numCol="1" spcCol="1270" anchor="ctr" anchorCtr="0">
          <a:noAutofit/>
        </a:bodyPr>
        <a:lstStyle/>
        <a:p>
          <a:pPr lvl="0" algn="l" defTabSz="844550">
            <a:lnSpc>
              <a:spcPct val="90000"/>
            </a:lnSpc>
            <a:spcBef>
              <a:spcPct val="0"/>
            </a:spcBef>
            <a:spcAft>
              <a:spcPct val="35000"/>
            </a:spcAft>
          </a:pPr>
          <a:r>
            <a:rPr lang="es-EC" sz="1900" b="1" kern="1200" dirty="0">
              <a:ln>
                <a:solidFill>
                  <a:srgbClr val="92D050"/>
                </a:solidFill>
              </a:ln>
              <a:solidFill>
                <a:schemeClr val="tx1">
                  <a:lumMod val="95000"/>
                  <a:lumOff val="5000"/>
                </a:schemeClr>
              </a:solidFill>
            </a:rPr>
            <a:t>PLANTEAMIENTO DEL PROBLEMA</a:t>
          </a:r>
        </a:p>
      </dsp:txBody>
      <dsp:txXfrm>
        <a:off x="265815" y="219395"/>
        <a:ext cx="4486712" cy="425304"/>
      </dsp:txXfrm>
    </dsp:sp>
    <dsp:sp modelId="{C43C5255-6B9E-408E-989B-6E88FB334948}">
      <dsp:nvSpPr>
        <dsp:cNvPr id="0" name=""/>
        <dsp:cNvSpPr/>
      </dsp:nvSpPr>
      <dsp:spPr>
        <a:xfrm>
          <a:off x="0" y="166232"/>
          <a:ext cx="531631" cy="531631"/>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823031" y="-141639"/>
          <a:ext cx="1075366" cy="1075366"/>
        </a:xfrm>
        <a:prstGeom prst="blockArc">
          <a:avLst>
            <a:gd name="adj1" fmla="val 18900000"/>
            <a:gd name="adj2" fmla="val 2700000"/>
            <a:gd name="adj3" fmla="val 2009"/>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243127" y="201542"/>
          <a:ext cx="3573296" cy="389003"/>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60" tIns="40640" rIns="40640" bIns="40640" numCol="1" spcCol="1270" anchor="ctr" anchorCtr="0">
          <a:noAutofit/>
        </a:bodyPr>
        <a:lstStyle/>
        <a:p>
          <a:pPr lvl="0" algn="l" defTabSz="711200">
            <a:lnSpc>
              <a:spcPct val="90000"/>
            </a:lnSpc>
            <a:spcBef>
              <a:spcPct val="0"/>
            </a:spcBef>
            <a:spcAft>
              <a:spcPct val="35000"/>
            </a:spcAft>
          </a:pPr>
          <a:r>
            <a:rPr lang="es-EC" sz="1600" b="1" kern="1200" dirty="0">
              <a:ln>
                <a:solidFill>
                  <a:srgbClr val="92D050"/>
                </a:solidFill>
              </a:ln>
              <a:solidFill>
                <a:schemeClr val="tx1">
                  <a:lumMod val="95000"/>
                  <a:lumOff val="5000"/>
                </a:schemeClr>
              </a:solidFill>
            </a:rPr>
            <a:t>CORRELACIÓN DE VARIABLES</a:t>
          </a:r>
        </a:p>
      </dsp:txBody>
      <dsp:txXfrm>
        <a:off x="243127" y="201542"/>
        <a:ext cx="3573296" cy="389003"/>
      </dsp:txXfrm>
    </dsp:sp>
    <dsp:sp modelId="{C43C5255-6B9E-408E-989B-6E88FB334948}">
      <dsp:nvSpPr>
        <dsp:cNvPr id="0" name=""/>
        <dsp:cNvSpPr/>
      </dsp:nvSpPr>
      <dsp:spPr>
        <a:xfrm>
          <a:off x="0" y="152916"/>
          <a:ext cx="486254" cy="486254"/>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823031" y="-141639"/>
          <a:ext cx="1075366" cy="1075366"/>
        </a:xfrm>
        <a:prstGeom prst="blockArc">
          <a:avLst>
            <a:gd name="adj1" fmla="val 18900000"/>
            <a:gd name="adj2" fmla="val 2700000"/>
            <a:gd name="adj3" fmla="val 2009"/>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243127" y="201542"/>
          <a:ext cx="3573296" cy="389003"/>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60" tIns="40640" rIns="40640" bIns="40640" numCol="1" spcCol="1270" anchor="ctr" anchorCtr="0">
          <a:noAutofit/>
        </a:bodyPr>
        <a:lstStyle/>
        <a:p>
          <a:pPr lvl="0" algn="l" defTabSz="711200">
            <a:lnSpc>
              <a:spcPct val="90000"/>
            </a:lnSpc>
            <a:spcBef>
              <a:spcPct val="0"/>
            </a:spcBef>
            <a:spcAft>
              <a:spcPct val="35000"/>
            </a:spcAft>
          </a:pPr>
          <a:r>
            <a:rPr lang="es-EC" sz="1600" b="1" kern="1200" dirty="0">
              <a:ln>
                <a:solidFill>
                  <a:srgbClr val="92D050"/>
                </a:solidFill>
              </a:ln>
              <a:solidFill>
                <a:schemeClr val="tx1">
                  <a:lumMod val="95000"/>
                  <a:lumOff val="5000"/>
                </a:schemeClr>
              </a:solidFill>
            </a:rPr>
            <a:t>CORRELACIÓN DE VARIABLES</a:t>
          </a:r>
        </a:p>
      </dsp:txBody>
      <dsp:txXfrm>
        <a:off x="243127" y="201542"/>
        <a:ext cx="3573296" cy="389003"/>
      </dsp:txXfrm>
    </dsp:sp>
    <dsp:sp modelId="{C43C5255-6B9E-408E-989B-6E88FB334948}">
      <dsp:nvSpPr>
        <dsp:cNvPr id="0" name=""/>
        <dsp:cNvSpPr/>
      </dsp:nvSpPr>
      <dsp:spPr>
        <a:xfrm>
          <a:off x="0" y="152916"/>
          <a:ext cx="486254" cy="486254"/>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823031" y="-141639"/>
          <a:ext cx="1075366" cy="1075366"/>
        </a:xfrm>
        <a:prstGeom prst="blockArc">
          <a:avLst>
            <a:gd name="adj1" fmla="val 18900000"/>
            <a:gd name="adj2" fmla="val 2700000"/>
            <a:gd name="adj3" fmla="val 2009"/>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243127" y="201542"/>
          <a:ext cx="3573296" cy="389003"/>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60" tIns="40640" rIns="40640" bIns="40640" numCol="1" spcCol="1270" anchor="ctr" anchorCtr="0">
          <a:noAutofit/>
        </a:bodyPr>
        <a:lstStyle/>
        <a:p>
          <a:pPr lvl="0" algn="l" defTabSz="711200">
            <a:lnSpc>
              <a:spcPct val="90000"/>
            </a:lnSpc>
            <a:spcBef>
              <a:spcPct val="0"/>
            </a:spcBef>
            <a:spcAft>
              <a:spcPct val="35000"/>
            </a:spcAft>
          </a:pPr>
          <a:r>
            <a:rPr lang="es-EC" sz="1600" b="1" kern="1200" dirty="0">
              <a:ln>
                <a:solidFill>
                  <a:srgbClr val="92D050"/>
                </a:solidFill>
              </a:ln>
              <a:solidFill>
                <a:schemeClr val="tx1">
                  <a:lumMod val="95000"/>
                  <a:lumOff val="5000"/>
                </a:schemeClr>
              </a:solidFill>
            </a:rPr>
            <a:t>CORRELACIÓN DE VARIABLES</a:t>
          </a:r>
        </a:p>
      </dsp:txBody>
      <dsp:txXfrm>
        <a:off x="243127" y="201542"/>
        <a:ext cx="3573296" cy="389003"/>
      </dsp:txXfrm>
    </dsp:sp>
    <dsp:sp modelId="{C43C5255-6B9E-408E-989B-6E88FB334948}">
      <dsp:nvSpPr>
        <dsp:cNvPr id="0" name=""/>
        <dsp:cNvSpPr/>
      </dsp:nvSpPr>
      <dsp:spPr>
        <a:xfrm>
          <a:off x="0" y="152916"/>
          <a:ext cx="486254" cy="486254"/>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823031" y="-141639"/>
          <a:ext cx="1075366" cy="1075366"/>
        </a:xfrm>
        <a:prstGeom prst="blockArc">
          <a:avLst>
            <a:gd name="adj1" fmla="val 18900000"/>
            <a:gd name="adj2" fmla="val 2700000"/>
            <a:gd name="adj3" fmla="val 2009"/>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243127" y="201542"/>
          <a:ext cx="3573296" cy="389003"/>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60" tIns="40640" rIns="40640" bIns="40640" numCol="1" spcCol="1270" anchor="ctr" anchorCtr="0">
          <a:noAutofit/>
        </a:bodyPr>
        <a:lstStyle/>
        <a:p>
          <a:pPr lvl="0" algn="l" defTabSz="711200">
            <a:lnSpc>
              <a:spcPct val="90000"/>
            </a:lnSpc>
            <a:spcBef>
              <a:spcPct val="0"/>
            </a:spcBef>
            <a:spcAft>
              <a:spcPct val="35000"/>
            </a:spcAft>
          </a:pPr>
          <a:r>
            <a:rPr lang="es-EC" sz="1600" b="1" kern="1200" dirty="0">
              <a:ln>
                <a:solidFill>
                  <a:srgbClr val="92D050"/>
                </a:solidFill>
              </a:ln>
              <a:solidFill>
                <a:schemeClr val="tx1">
                  <a:lumMod val="95000"/>
                  <a:lumOff val="5000"/>
                </a:schemeClr>
              </a:solidFill>
            </a:rPr>
            <a:t>COMPROBACIÓN</a:t>
          </a:r>
          <a:r>
            <a:rPr lang="es-EC" sz="1600" b="1" kern="1200" baseline="0" dirty="0">
              <a:ln>
                <a:solidFill>
                  <a:srgbClr val="92D050"/>
                </a:solidFill>
              </a:ln>
              <a:solidFill>
                <a:schemeClr val="tx1">
                  <a:lumMod val="95000"/>
                  <a:lumOff val="5000"/>
                </a:schemeClr>
              </a:solidFill>
            </a:rPr>
            <a:t> DE HIPÓTESIS</a:t>
          </a:r>
          <a:endParaRPr lang="es-EC" sz="1600" b="1" kern="1200" dirty="0">
            <a:ln>
              <a:solidFill>
                <a:srgbClr val="92D050"/>
              </a:solidFill>
            </a:ln>
            <a:solidFill>
              <a:schemeClr val="tx1">
                <a:lumMod val="95000"/>
                <a:lumOff val="5000"/>
              </a:schemeClr>
            </a:solidFill>
          </a:endParaRPr>
        </a:p>
      </dsp:txBody>
      <dsp:txXfrm>
        <a:off x="243127" y="201542"/>
        <a:ext cx="3573296" cy="389003"/>
      </dsp:txXfrm>
    </dsp:sp>
    <dsp:sp modelId="{C43C5255-6B9E-408E-989B-6E88FB334948}">
      <dsp:nvSpPr>
        <dsp:cNvPr id="0" name=""/>
        <dsp:cNvSpPr/>
      </dsp:nvSpPr>
      <dsp:spPr>
        <a:xfrm>
          <a:off x="0" y="152916"/>
          <a:ext cx="486254" cy="486254"/>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823031" y="-141639"/>
          <a:ext cx="1075366" cy="1075366"/>
        </a:xfrm>
        <a:prstGeom prst="blockArc">
          <a:avLst>
            <a:gd name="adj1" fmla="val 18900000"/>
            <a:gd name="adj2" fmla="val 2700000"/>
            <a:gd name="adj3" fmla="val 2009"/>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243127" y="201542"/>
          <a:ext cx="3573296" cy="389003"/>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60" tIns="40640" rIns="40640" bIns="40640" numCol="1" spcCol="1270" anchor="ctr" anchorCtr="0">
          <a:noAutofit/>
        </a:bodyPr>
        <a:lstStyle/>
        <a:p>
          <a:pPr lvl="0" algn="l" defTabSz="711200">
            <a:lnSpc>
              <a:spcPct val="90000"/>
            </a:lnSpc>
            <a:spcBef>
              <a:spcPct val="0"/>
            </a:spcBef>
            <a:spcAft>
              <a:spcPct val="35000"/>
            </a:spcAft>
          </a:pPr>
          <a:r>
            <a:rPr lang="es-EC" sz="1600" b="1" kern="1200" dirty="0">
              <a:ln>
                <a:solidFill>
                  <a:srgbClr val="92D050"/>
                </a:solidFill>
              </a:ln>
              <a:solidFill>
                <a:schemeClr val="tx1">
                  <a:lumMod val="95000"/>
                  <a:lumOff val="5000"/>
                </a:schemeClr>
              </a:solidFill>
            </a:rPr>
            <a:t>COMPROBACIÓN</a:t>
          </a:r>
          <a:r>
            <a:rPr lang="es-EC" sz="1600" b="1" kern="1200" baseline="0" dirty="0">
              <a:ln>
                <a:solidFill>
                  <a:srgbClr val="92D050"/>
                </a:solidFill>
              </a:ln>
              <a:solidFill>
                <a:schemeClr val="tx1">
                  <a:lumMod val="95000"/>
                  <a:lumOff val="5000"/>
                </a:schemeClr>
              </a:solidFill>
            </a:rPr>
            <a:t> DE HIPÓTESIS</a:t>
          </a:r>
          <a:endParaRPr lang="es-EC" sz="1600" b="1" kern="1200" dirty="0">
            <a:ln>
              <a:solidFill>
                <a:srgbClr val="92D050"/>
              </a:solidFill>
            </a:ln>
            <a:solidFill>
              <a:schemeClr val="tx1">
                <a:lumMod val="95000"/>
                <a:lumOff val="5000"/>
              </a:schemeClr>
            </a:solidFill>
          </a:endParaRPr>
        </a:p>
      </dsp:txBody>
      <dsp:txXfrm>
        <a:off x="243127" y="201542"/>
        <a:ext cx="3573296" cy="389003"/>
      </dsp:txXfrm>
    </dsp:sp>
    <dsp:sp modelId="{C43C5255-6B9E-408E-989B-6E88FB334948}">
      <dsp:nvSpPr>
        <dsp:cNvPr id="0" name=""/>
        <dsp:cNvSpPr/>
      </dsp:nvSpPr>
      <dsp:spPr>
        <a:xfrm>
          <a:off x="0" y="152916"/>
          <a:ext cx="486254" cy="486254"/>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823031" y="-141639"/>
          <a:ext cx="1075366" cy="1075366"/>
        </a:xfrm>
        <a:prstGeom prst="blockArc">
          <a:avLst>
            <a:gd name="adj1" fmla="val 18900000"/>
            <a:gd name="adj2" fmla="val 2700000"/>
            <a:gd name="adj3" fmla="val 2009"/>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243127" y="201542"/>
          <a:ext cx="3573296" cy="389003"/>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60" tIns="53340" rIns="53340" bIns="53340" numCol="1" spcCol="1270" anchor="ctr" anchorCtr="0">
          <a:noAutofit/>
        </a:bodyPr>
        <a:lstStyle/>
        <a:p>
          <a:pPr lvl="0" algn="l" defTabSz="933450">
            <a:lnSpc>
              <a:spcPct val="90000"/>
            </a:lnSpc>
            <a:spcBef>
              <a:spcPct val="0"/>
            </a:spcBef>
            <a:spcAft>
              <a:spcPct val="35000"/>
            </a:spcAft>
          </a:pPr>
          <a:r>
            <a:rPr lang="es-EC" sz="2100" b="1" kern="1200" dirty="0">
              <a:ln>
                <a:solidFill>
                  <a:srgbClr val="92D050"/>
                </a:solidFill>
              </a:ln>
              <a:solidFill>
                <a:schemeClr val="tx1">
                  <a:lumMod val="95000"/>
                  <a:lumOff val="5000"/>
                </a:schemeClr>
              </a:solidFill>
            </a:rPr>
            <a:t>PROPUESTA</a:t>
          </a:r>
        </a:p>
      </dsp:txBody>
      <dsp:txXfrm>
        <a:off x="243127" y="201542"/>
        <a:ext cx="3573296" cy="389003"/>
      </dsp:txXfrm>
    </dsp:sp>
    <dsp:sp modelId="{C43C5255-6B9E-408E-989B-6E88FB334948}">
      <dsp:nvSpPr>
        <dsp:cNvPr id="0" name=""/>
        <dsp:cNvSpPr/>
      </dsp:nvSpPr>
      <dsp:spPr>
        <a:xfrm>
          <a:off x="0" y="152916"/>
          <a:ext cx="486254" cy="486254"/>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823031" y="-141639"/>
          <a:ext cx="1075366" cy="1075366"/>
        </a:xfrm>
        <a:prstGeom prst="blockArc">
          <a:avLst>
            <a:gd name="adj1" fmla="val 18900000"/>
            <a:gd name="adj2" fmla="val 2700000"/>
            <a:gd name="adj3" fmla="val 2009"/>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243127" y="201542"/>
          <a:ext cx="3573296" cy="389003"/>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60" tIns="53340" rIns="53340" bIns="53340" numCol="1" spcCol="1270" anchor="ctr" anchorCtr="0">
          <a:noAutofit/>
        </a:bodyPr>
        <a:lstStyle/>
        <a:p>
          <a:pPr lvl="0" algn="l" defTabSz="933450">
            <a:lnSpc>
              <a:spcPct val="90000"/>
            </a:lnSpc>
            <a:spcBef>
              <a:spcPct val="0"/>
            </a:spcBef>
            <a:spcAft>
              <a:spcPct val="35000"/>
            </a:spcAft>
          </a:pPr>
          <a:r>
            <a:rPr lang="es-EC" sz="2100" b="1" kern="1200" dirty="0">
              <a:ln>
                <a:solidFill>
                  <a:srgbClr val="92D050"/>
                </a:solidFill>
              </a:ln>
              <a:solidFill>
                <a:schemeClr val="tx1">
                  <a:lumMod val="95000"/>
                  <a:lumOff val="5000"/>
                </a:schemeClr>
              </a:solidFill>
            </a:rPr>
            <a:t>PROPUESTA</a:t>
          </a:r>
        </a:p>
      </dsp:txBody>
      <dsp:txXfrm>
        <a:off x="243127" y="201542"/>
        <a:ext cx="3573296" cy="389003"/>
      </dsp:txXfrm>
    </dsp:sp>
    <dsp:sp modelId="{C43C5255-6B9E-408E-989B-6E88FB334948}">
      <dsp:nvSpPr>
        <dsp:cNvPr id="0" name=""/>
        <dsp:cNvSpPr/>
      </dsp:nvSpPr>
      <dsp:spPr>
        <a:xfrm>
          <a:off x="0" y="152916"/>
          <a:ext cx="486254" cy="486254"/>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823031" y="-141639"/>
          <a:ext cx="1075366" cy="1075366"/>
        </a:xfrm>
        <a:prstGeom prst="blockArc">
          <a:avLst>
            <a:gd name="adj1" fmla="val 18900000"/>
            <a:gd name="adj2" fmla="val 2700000"/>
            <a:gd name="adj3" fmla="val 2009"/>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243127" y="201542"/>
          <a:ext cx="3573296" cy="389003"/>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60" tIns="53340" rIns="53340" bIns="53340" numCol="1" spcCol="1270" anchor="ctr" anchorCtr="0">
          <a:noAutofit/>
        </a:bodyPr>
        <a:lstStyle/>
        <a:p>
          <a:pPr lvl="0" algn="l" defTabSz="933450">
            <a:lnSpc>
              <a:spcPct val="90000"/>
            </a:lnSpc>
            <a:spcBef>
              <a:spcPct val="0"/>
            </a:spcBef>
            <a:spcAft>
              <a:spcPct val="35000"/>
            </a:spcAft>
          </a:pPr>
          <a:r>
            <a:rPr lang="es-EC" sz="2100" b="1" kern="1200" dirty="0">
              <a:ln>
                <a:solidFill>
                  <a:srgbClr val="92D050"/>
                </a:solidFill>
              </a:ln>
              <a:solidFill>
                <a:schemeClr val="tx1">
                  <a:lumMod val="95000"/>
                  <a:lumOff val="5000"/>
                </a:schemeClr>
              </a:solidFill>
            </a:rPr>
            <a:t>PROPUESTA</a:t>
          </a:r>
        </a:p>
      </dsp:txBody>
      <dsp:txXfrm>
        <a:off x="243127" y="201542"/>
        <a:ext cx="3573296" cy="389003"/>
      </dsp:txXfrm>
    </dsp:sp>
    <dsp:sp modelId="{C43C5255-6B9E-408E-989B-6E88FB334948}">
      <dsp:nvSpPr>
        <dsp:cNvPr id="0" name=""/>
        <dsp:cNvSpPr/>
      </dsp:nvSpPr>
      <dsp:spPr>
        <a:xfrm>
          <a:off x="0" y="152916"/>
          <a:ext cx="486254" cy="486254"/>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823031" y="-141639"/>
          <a:ext cx="1075366" cy="1075366"/>
        </a:xfrm>
        <a:prstGeom prst="blockArc">
          <a:avLst>
            <a:gd name="adj1" fmla="val 18900000"/>
            <a:gd name="adj2" fmla="val 2700000"/>
            <a:gd name="adj3" fmla="val 2009"/>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243127" y="201542"/>
          <a:ext cx="3573296" cy="389003"/>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60" tIns="53340" rIns="53340" bIns="53340" numCol="1" spcCol="1270" anchor="ctr" anchorCtr="0">
          <a:noAutofit/>
        </a:bodyPr>
        <a:lstStyle/>
        <a:p>
          <a:pPr lvl="0" algn="l" defTabSz="933450">
            <a:lnSpc>
              <a:spcPct val="90000"/>
            </a:lnSpc>
            <a:spcBef>
              <a:spcPct val="0"/>
            </a:spcBef>
            <a:spcAft>
              <a:spcPct val="35000"/>
            </a:spcAft>
          </a:pPr>
          <a:r>
            <a:rPr lang="es-EC" sz="2100" b="1" kern="1200" dirty="0">
              <a:ln>
                <a:solidFill>
                  <a:srgbClr val="92D050"/>
                </a:solidFill>
              </a:ln>
              <a:solidFill>
                <a:schemeClr val="tx1">
                  <a:lumMod val="95000"/>
                  <a:lumOff val="5000"/>
                </a:schemeClr>
              </a:solidFill>
            </a:rPr>
            <a:t>PROPUESTA</a:t>
          </a:r>
        </a:p>
      </dsp:txBody>
      <dsp:txXfrm>
        <a:off x="243127" y="201542"/>
        <a:ext cx="3573296" cy="389003"/>
      </dsp:txXfrm>
    </dsp:sp>
    <dsp:sp modelId="{C43C5255-6B9E-408E-989B-6E88FB334948}">
      <dsp:nvSpPr>
        <dsp:cNvPr id="0" name=""/>
        <dsp:cNvSpPr/>
      </dsp:nvSpPr>
      <dsp:spPr>
        <a:xfrm>
          <a:off x="0" y="152916"/>
          <a:ext cx="486254" cy="486254"/>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823031" y="-141639"/>
          <a:ext cx="1075366" cy="1075366"/>
        </a:xfrm>
        <a:prstGeom prst="blockArc">
          <a:avLst>
            <a:gd name="adj1" fmla="val 18900000"/>
            <a:gd name="adj2" fmla="val 2700000"/>
            <a:gd name="adj3" fmla="val 2009"/>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243127" y="201542"/>
          <a:ext cx="3573296" cy="389003"/>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60" tIns="53340" rIns="53340" bIns="53340" numCol="1" spcCol="1270" anchor="ctr" anchorCtr="0">
          <a:noAutofit/>
        </a:bodyPr>
        <a:lstStyle/>
        <a:p>
          <a:pPr lvl="0" algn="l" defTabSz="933450">
            <a:lnSpc>
              <a:spcPct val="90000"/>
            </a:lnSpc>
            <a:spcBef>
              <a:spcPct val="0"/>
            </a:spcBef>
            <a:spcAft>
              <a:spcPct val="35000"/>
            </a:spcAft>
          </a:pPr>
          <a:r>
            <a:rPr lang="es-EC" sz="2100" b="1" kern="1200" dirty="0">
              <a:ln>
                <a:solidFill>
                  <a:srgbClr val="92D050"/>
                </a:solidFill>
              </a:ln>
              <a:solidFill>
                <a:schemeClr val="tx1">
                  <a:lumMod val="95000"/>
                  <a:lumOff val="5000"/>
                </a:schemeClr>
              </a:solidFill>
            </a:rPr>
            <a:t>PROPUESTA</a:t>
          </a:r>
        </a:p>
      </dsp:txBody>
      <dsp:txXfrm>
        <a:off x="243127" y="201542"/>
        <a:ext cx="3573296" cy="389003"/>
      </dsp:txXfrm>
    </dsp:sp>
    <dsp:sp modelId="{C43C5255-6B9E-408E-989B-6E88FB334948}">
      <dsp:nvSpPr>
        <dsp:cNvPr id="0" name=""/>
        <dsp:cNvSpPr/>
      </dsp:nvSpPr>
      <dsp:spPr>
        <a:xfrm>
          <a:off x="0" y="152916"/>
          <a:ext cx="486254" cy="486254"/>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897873" y="-154024"/>
          <a:ext cx="1172145" cy="1172145"/>
        </a:xfrm>
        <a:prstGeom prst="blockArc">
          <a:avLst>
            <a:gd name="adj1" fmla="val 18900000"/>
            <a:gd name="adj2" fmla="val 2700000"/>
            <a:gd name="adj3" fmla="val 1843"/>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264494" y="220452"/>
          <a:ext cx="3335905" cy="423191"/>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38" tIns="58420" rIns="58420" bIns="58420" numCol="1" spcCol="1270" anchor="ctr" anchorCtr="0">
          <a:noAutofit/>
        </a:bodyPr>
        <a:lstStyle/>
        <a:p>
          <a:pPr lvl="0" algn="l" defTabSz="1022350">
            <a:lnSpc>
              <a:spcPct val="90000"/>
            </a:lnSpc>
            <a:spcBef>
              <a:spcPct val="0"/>
            </a:spcBef>
            <a:spcAft>
              <a:spcPct val="35000"/>
            </a:spcAft>
          </a:pPr>
          <a:r>
            <a:rPr lang="es-EC" sz="2300" b="1" kern="1200" dirty="0">
              <a:ln>
                <a:solidFill>
                  <a:srgbClr val="92D050"/>
                </a:solidFill>
              </a:ln>
              <a:solidFill>
                <a:schemeClr val="tx1">
                  <a:lumMod val="95000"/>
                  <a:lumOff val="5000"/>
                </a:schemeClr>
              </a:solidFill>
            </a:rPr>
            <a:t>OBJETIVOS</a:t>
          </a:r>
        </a:p>
      </dsp:txBody>
      <dsp:txXfrm>
        <a:off x="264494" y="220452"/>
        <a:ext cx="3335905" cy="423191"/>
      </dsp:txXfrm>
    </dsp:sp>
    <dsp:sp modelId="{C43C5255-6B9E-408E-989B-6E88FB334948}">
      <dsp:nvSpPr>
        <dsp:cNvPr id="0" name=""/>
        <dsp:cNvSpPr/>
      </dsp:nvSpPr>
      <dsp:spPr>
        <a:xfrm>
          <a:off x="0" y="167553"/>
          <a:ext cx="528989" cy="528989"/>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823031" y="-141639"/>
          <a:ext cx="1075366" cy="1075366"/>
        </a:xfrm>
        <a:prstGeom prst="blockArc">
          <a:avLst>
            <a:gd name="adj1" fmla="val 18900000"/>
            <a:gd name="adj2" fmla="val 2700000"/>
            <a:gd name="adj3" fmla="val 2009"/>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243127" y="201542"/>
          <a:ext cx="3573296" cy="389003"/>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60" tIns="53340" rIns="53340" bIns="53340" numCol="1" spcCol="1270" anchor="ctr" anchorCtr="0">
          <a:noAutofit/>
        </a:bodyPr>
        <a:lstStyle/>
        <a:p>
          <a:pPr lvl="0" algn="l" defTabSz="933450">
            <a:lnSpc>
              <a:spcPct val="90000"/>
            </a:lnSpc>
            <a:spcBef>
              <a:spcPct val="0"/>
            </a:spcBef>
            <a:spcAft>
              <a:spcPct val="35000"/>
            </a:spcAft>
          </a:pPr>
          <a:r>
            <a:rPr lang="es-EC" sz="2100" b="1" kern="1200" dirty="0">
              <a:ln>
                <a:solidFill>
                  <a:srgbClr val="92D050"/>
                </a:solidFill>
              </a:ln>
              <a:solidFill>
                <a:schemeClr val="tx1">
                  <a:lumMod val="95000"/>
                  <a:lumOff val="5000"/>
                </a:schemeClr>
              </a:solidFill>
            </a:rPr>
            <a:t>CONCLUSIONES</a:t>
          </a:r>
        </a:p>
      </dsp:txBody>
      <dsp:txXfrm>
        <a:off x="243127" y="201542"/>
        <a:ext cx="3573296" cy="389003"/>
      </dsp:txXfrm>
    </dsp:sp>
    <dsp:sp modelId="{C43C5255-6B9E-408E-989B-6E88FB334948}">
      <dsp:nvSpPr>
        <dsp:cNvPr id="0" name=""/>
        <dsp:cNvSpPr/>
      </dsp:nvSpPr>
      <dsp:spPr>
        <a:xfrm>
          <a:off x="0" y="152916"/>
          <a:ext cx="486254" cy="486254"/>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823031" y="-141639"/>
          <a:ext cx="1075366" cy="1075366"/>
        </a:xfrm>
        <a:prstGeom prst="blockArc">
          <a:avLst>
            <a:gd name="adj1" fmla="val 18900000"/>
            <a:gd name="adj2" fmla="val 2700000"/>
            <a:gd name="adj3" fmla="val 2009"/>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243127" y="201542"/>
          <a:ext cx="3573296" cy="389003"/>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60" tIns="53340" rIns="53340" bIns="53340" numCol="1" spcCol="1270" anchor="ctr" anchorCtr="0">
          <a:noAutofit/>
        </a:bodyPr>
        <a:lstStyle/>
        <a:p>
          <a:pPr lvl="0" algn="l" defTabSz="933450">
            <a:lnSpc>
              <a:spcPct val="90000"/>
            </a:lnSpc>
            <a:spcBef>
              <a:spcPct val="0"/>
            </a:spcBef>
            <a:spcAft>
              <a:spcPct val="35000"/>
            </a:spcAft>
          </a:pPr>
          <a:r>
            <a:rPr lang="es-EC" sz="2100" b="1" kern="1200" dirty="0">
              <a:ln>
                <a:solidFill>
                  <a:srgbClr val="92D050"/>
                </a:solidFill>
              </a:ln>
              <a:solidFill>
                <a:schemeClr val="tx1">
                  <a:lumMod val="95000"/>
                  <a:lumOff val="5000"/>
                </a:schemeClr>
              </a:solidFill>
            </a:rPr>
            <a:t>CONCLUSIONES</a:t>
          </a:r>
        </a:p>
      </dsp:txBody>
      <dsp:txXfrm>
        <a:off x="243127" y="201542"/>
        <a:ext cx="3573296" cy="389003"/>
      </dsp:txXfrm>
    </dsp:sp>
    <dsp:sp modelId="{C43C5255-6B9E-408E-989B-6E88FB334948}">
      <dsp:nvSpPr>
        <dsp:cNvPr id="0" name=""/>
        <dsp:cNvSpPr/>
      </dsp:nvSpPr>
      <dsp:spPr>
        <a:xfrm>
          <a:off x="0" y="152916"/>
          <a:ext cx="486254" cy="486254"/>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823031" y="-141639"/>
          <a:ext cx="1075366" cy="1075366"/>
        </a:xfrm>
        <a:prstGeom prst="blockArc">
          <a:avLst>
            <a:gd name="adj1" fmla="val 18900000"/>
            <a:gd name="adj2" fmla="val 2700000"/>
            <a:gd name="adj3" fmla="val 2009"/>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243127" y="201542"/>
          <a:ext cx="3573296" cy="389003"/>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60" tIns="53340" rIns="53340" bIns="53340" numCol="1" spcCol="1270" anchor="ctr" anchorCtr="0">
          <a:noAutofit/>
        </a:bodyPr>
        <a:lstStyle/>
        <a:p>
          <a:pPr lvl="0" algn="l" defTabSz="933450">
            <a:lnSpc>
              <a:spcPct val="90000"/>
            </a:lnSpc>
            <a:spcBef>
              <a:spcPct val="0"/>
            </a:spcBef>
            <a:spcAft>
              <a:spcPct val="35000"/>
            </a:spcAft>
          </a:pPr>
          <a:r>
            <a:rPr lang="es-EC" sz="2100" b="1" kern="1200" dirty="0">
              <a:ln>
                <a:solidFill>
                  <a:srgbClr val="92D050"/>
                </a:solidFill>
              </a:ln>
              <a:solidFill>
                <a:schemeClr val="tx1">
                  <a:lumMod val="95000"/>
                  <a:lumOff val="5000"/>
                </a:schemeClr>
              </a:solidFill>
            </a:rPr>
            <a:t>RECOMENDACIONES</a:t>
          </a:r>
        </a:p>
      </dsp:txBody>
      <dsp:txXfrm>
        <a:off x="243127" y="201542"/>
        <a:ext cx="3573296" cy="389003"/>
      </dsp:txXfrm>
    </dsp:sp>
    <dsp:sp modelId="{C43C5255-6B9E-408E-989B-6E88FB334948}">
      <dsp:nvSpPr>
        <dsp:cNvPr id="0" name=""/>
        <dsp:cNvSpPr/>
      </dsp:nvSpPr>
      <dsp:spPr>
        <a:xfrm>
          <a:off x="0" y="152916"/>
          <a:ext cx="486254" cy="486254"/>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64566-214E-479D-ABBC-22A6A29728B6}">
      <dsp:nvSpPr>
        <dsp:cNvPr id="0" name=""/>
        <dsp:cNvSpPr/>
      </dsp:nvSpPr>
      <dsp:spPr>
        <a:xfrm>
          <a:off x="-6126182" y="-937289"/>
          <a:ext cx="7292539" cy="7292539"/>
        </a:xfrm>
        <a:prstGeom prst="blockArc">
          <a:avLst>
            <a:gd name="adj1" fmla="val 18900000"/>
            <a:gd name="adj2" fmla="val 2700000"/>
            <a:gd name="adj3" fmla="val 296"/>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13DE17-ABAA-4BC0-8816-DC9580ED8D6E}">
      <dsp:nvSpPr>
        <dsp:cNvPr id="0" name=""/>
        <dsp:cNvSpPr/>
      </dsp:nvSpPr>
      <dsp:spPr>
        <a:xfrm>
          <a:off x="610426" y="416532"/>
          <a:ext cx="8818058" cy="833499"/>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1590" tIns="30480" rIns="30480" bIns="30480" numCol="1" spcCol="1270" anchor="ctr" anchorCtr="0">
          <a:noAutofit/>
        </a:bodyPr>
        <a:lstStyle/>
        <a:p>
          <a:pPr lvl="0" algn="l" defTabSz="533400">
            <a:lnSpc>
              <a:spcPct val="90000"/>
            </a:lnSpc>
            <a:spcBef>
              <a:spcPct val="0"/>
            </a:spcBef>
            <a:spcAft>
              <a:spcPct val="35000"/>
            </a:spcAft>
          </a:pPr>
          <a:r>
            <a:rPr lang="es-ES" sz="1200" kern="1200" dirty="0"/>
            <a:t>Se sugiere tomar en cuenta las teorías como la contingencia y financiera, dentro de la teoría de toma de decisiones se debería considera la rentabilidad, beneficios y costo de capital. Y en la teoría de la contingencia incluir tanto factores internos y externos, lo cual representa un aspecto de análisis más completo y promueve en la obtención de resultados más específicos.</a:t>
          </a:r>
          <a:endParaRPr lang="es-EC" sz="1200" kern="1200" dirty="0"/>
        </a:p>
      </dsp:txBody>
      <dsp:txXfrm>
        <a:off x="610426" y="416532"/>
        <a:ext cx="8818058" cy="833499"/>
      </dsp:txXfrm>
    </dsp:sp>
    <dsp:sp modelId="{2902ADE4-933D-4660-84CD-1524DE269D43}">
      <dsp:nvSpPr>
        <dsp:cNvPr id="0" name=""/>
        <dsp:cNvSpPr/>
      </dsp:nvSpPr>
      <dsp:spPr>
        <a:xfrm>
          <a:off x="89489" y="312345"/>
          <a:ext cx="1041873" cy="104187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FE33F8D-18E6-4C45-BDAF-5E949D585A53}">
      <dsp:nvSpPr>
        <dsp:cNvPr id="0" name=""/>
        <dsp:cNvSpPr/>
      </dsp:nvSpPr>
      <dsp:spPr>
        <a:xfrm>
          <a:off x="1088290" y="1666998"/>
          <a:ext cx="8340194" cy="833499"/>
        </a:xfrm>
        <a:prstGeom prst="rect">
          <a:avLst/>
        </a:prstGeom>
        <a:gradFill rotWithShape="0">
          <a:gsLst>
            <a:gs pos="0">
              <a:schemeClr val="accent4">
                <a:hueOff val="-4031142"/>
                <a:satOff val="-27421"/>
                <a:lumOff val="-2287"/>
                <a:alphaOff val="0"/>
                <a:tint val="50000"/>
                <a:satMod val="300000"/>
              </a:schemeClr>
            </a:gs>
            <a:gs pos="35000">
              <a:schemeClr val="accent4">
                <a:hueOff val="-4031142"/>
                <a:satOff val="-27421"/>
                <a:lumOff val="-2287"/>
                <a:alphaOff val="0"/>
                <a:tint val="37000"/>
                <a:satMod val="300000"/>
              </a:schemeClr>
            </a:gs>
            <a:gs pos="100000">
              <a:schemeClr val="accent4">
                <a:hueOff val="-4031142"/>
                <a:satOff val="-27421"/>
                <a:lumOff val="-228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1590" tIns="30480" rIns="30480" bIns="30480" numCol="1" spcCol="1270" anchor="ctr" anchorCtr="0">
          <a:noAutofit/>
        </a:bodyPr>
        <a:lstStyle/>
        <a:p>
          <a:pPr lvl="0" algn="l" defTabSz="533400">
            <a:lnSpc>
              <a:spcPct val="90000"/>
            </a:lnSpc>
            <a:spcBef>
              <a:spcPct val="0"/>
            </a:spcBef>
            <a:spcAft>
              <a:spcPct val="35000"/>
            </a:spcAft>
          </a:pPr>
          <a:r>
            <a:rPr lang="es-ES" sz="1200" kern="1200" dirty="0"/>
            <a:t>Se recomienda ampliar el período de análisis e incluir nuevas variables de análisis para mejorar la caracterización de las Pymes agroindustriales, información que será de gran utilidad para la toma de decisiones por parte de los gerentes o directivos de cada negocio, ayudando a mejorar las ventajas competitivas. </a:t>
          </a:r>
          <a:r>
            <a:rPr lang="es-EC" sz="1200" kern="1200" dirty="0"/>
            <a:t>.</a:t>
          </a:r>
        </a:p>
      </dsp:txBody>
      <dsp:txXfrm>
        <a:off x="1088290" y="1666998"/>
        <a:ext cx="8340194" cy="833499"/>
      </dsp:txXfrm>
    </dsp:sp>
    <dsp:sp modelId="{F37B4E4D-4C9D-43C7-8E76-BBBA0DCAAB3F}">
      <dsp:nvSpPr>
        <dsp:cNvPr id="0" name=""/>
        <dsp:cNvSpPr/>
      </dsp:nvSpPr>
      <dsp:spPr>
        <a:xfrm>
          <a:off x="567353" y="1562810"/>
          <a:ext cx="1041873" cy="104187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4031142"/>
              <a:satOff val="-27421"/>
              <a:lumOff val="-2287"/>
              <a:alphaOff val="0"/>
            </a:schemeClr>
          </a:solidFill>
          <a:prstDash val="solid"/>
        </a:ln>
        <a:effectLst/>
      </dsp:spPr>
      <dsp:style>
        <a:lnRef idx="1">
          <a:scrgbClr r="0" g="0" b="0"/>
        </a:lnRef>
        <a:fillRef idx="2">
          <a:scrgbClr r="0" g="0" b="0"/>
        </a:fillRef>
        <a:effectRef idx="0">
          <a:scrgbClr r="0" g="0" b="0"/>
        </a:effectRef>
        <a:fontRef idx="minor"/>
      </dsp:style>
    </dsp:sp>
    <dsp:sp modelId="{490CB414-574C-47C3-AD83-699813502195}">
      <dsp:nvSpPr>
        <dsp:cNvPr id="0" name=""/>
        <dsp:cNvSpPr/>
      </dsp:nvSpPr>
      <dsp:spPr>
        <a:xfrm>
          <a:off x="1088290" y="2917463"/>
          <a:ext cx="8340194" cy="833499"/>
        </a:xfrm>
        <a:prstGeom prst="rect">
          <a:avLst/>
        </a:prstGeom>
        <a:gradFill rotWithShape="0">
          <a:gsLst>
            <a:gs pos="0">
              <a:schemeClr val="accent4">
                <a:hueOff val="-8062284"/>
                <a:satOff val="-54843"/>
                <a:lumOff val="-4575"/>
                <a:alphaOff val="0"/>
                <a:tint val="50000"/>
                <a:satMod val="300000"/>
              </a:schemeClr>
            </a:gs>
            <a:gs pos="35000">
              <a:schemeClr val="accent4">
                <a:hueOff val="-8062284"/>
                <a:satOff val="-54843"/>
                <a:lumOff val="-4575"/>
                <a:alphaOff val="0"/>
                <a:tint val="37000"/>
                <a:satMod val="300000"/>
              </a:schemeClr>
            </a:gs>
            <a:gs pos="100000">
              <a:schemeClr val="accent4">
                <a:hueOff val="-8062284"/>
                <a:satOff val="-54843"/>
                <a:lumOff val="-457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1590" tIns="30480" rIns="30480" bIns="30480" numCol="1" spcCol="1270" anchor="ctr" anchorCtr="0">
          <a:noAutofit/>
        </a:bodyPr>
        <a:lstStyle/>
        <a:p>
          <a:pPr lvl="0" algn="l" defTabSz="533400">
            <a:lnSpc>
              <a:spcPct val="90000"/>
            </a:lnSpc>
            <a:spcBef>
              <a:spcPct val="0"/>
            </a:spcBef>
            <a:spcAft>
              <a:spcPct val="35000"/>
            </a:spcAft>
          </a:pPr>
          <a:r>
            <a:rPr lang="es-ES" sz="1200" kern="1200" dirty="0"/>
            <a:t>Se sugiere incluir los factores internos como la capacidad operativa y administrativa, así como los factores externos, lo cual ayudará a contar con información muy valiosa de la situación del sector. </a:t>
          </a:r>
          <a:endParaRPr lang="es-EC" sz="1200" kern="1200" dirty="0"/>
        </a:p>
      </dsp:txBody>
      <dsp:txXfrm>
        <a:off x="1088290" y="2917463"/>
        <a:ext cx="8340194" cy="833499"/>
      </dsp:txXfrm>
    </dsp:sp>
    <dsp:sp modelId="{95F7F6E2-3256-425F-92DB-437232D6245D}">
      <dsp:nvSpPr>
        <dsp:cNvPr id="0" name=""/>
        <dsp:cNvSpPr/>
      </dsp:nvSpPr>
      <dsp:spPr>
        <a:xfrm>
          <a:off x="567353" y="2813276"/>
          <a:ext cx="1041873" cy="104187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8062284"/>
              <a:satOff val="-54843"/>
              <a:lumOff val="-4575"/>
              <a:alphaOff val="0"/>
            </a:schemeClr>
          </a:solidFill>
          <a:prstDash val="solid"/>
        </a:ln>
        <a:effectLst/>
      </dsp:spPr>
      <dsp:style>
        <a:lnRef idx="1">
          <a:scrgbClr r="0" g="0" b="0"/>
        </a:lnRef>
        <a:fillRef idx="2">
          <a:scrgbClr r="0" g="0" b="0"/>
        </a:fillRef>
        <a:effectRef idx="0">
          <a:scrgbClr r="0" g="0" b="0"/>
        </a:effectRef>
        <a:fontRef idx="minor"/>
      </dsp:style>
    </dsp:sp>
    <dsp:sp modelId="{D44F4FDE-20EA-477B-801A-48EA2C9D3CD4}">
      <dsp:nvSpPr>
        <dsp:cNvPr id="0" name=""/>
        <dsp:cNvSpPr/>
      </dsp:nvSpPr>
      <dsp:spPr>
        <a:xfrm>
          <a:off x="610426" y="4167929"/>
          <a:ext cx="8818058" cy="833499"/>
        </a:xfrm>
        <a:prstGeom prst="rect">
          <a:avLst/>
        </a:prstGeom>
        <a:gradFill rotWithShape="0">
          <a:gsLst>
            <a:gs pos="0">
              <a:schemeClr val="accent4">
                <a:hueOff val="-12093425"/>
                <a:satOff val="-82264"/>
                <a:lumOff val="-6862"/>
                <a:alphaOff val="0"/>
                <a:tint val="50000"/>
                <a:satMod val="300000"/>
              </a:schemeClr>
            </a:gs>
            <a:gs pos="35000">
              <a:schemeClr val="accent4">
                <a:hueOff val="-12093425"/>
                <a:satOff val="-82264"/>
                <a:lumOff val="-6862"/>
                <a:alphaOff val="0"/>
                <a:tint val="37000"/>
                <a:satMod val="300000"/>
              </a:schemeClr>
            </a:gs>
            <a:gs pos="100000">
              <a:schemeClr val="accent4">
                <a:hueOff val="-12093425"/>
                <a:satOff val="-82264"/>
                <a:lumOff val="-686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1590" tIns="30480" rIns="30480" bIns="30480" numCol="1" spcCol="1270" anchor="ctr" anchorCtr="0">
          <a:noAutofit/>
        </a:bodyPr>
        <a:lstStyle/>
        <a:p>
          <a:pPr lvl="0" algn="l" defTabSz="533400">
            <a:lnSpc>
              <a:spcPct val="90000"/>
            </a:lnSpc>
            <a:spcBef>
              <a:spcPct val="0"/>
            </a:spcBef>
            <a:spcAft>
              <a:spcPct val="35000"/>
            </a:spcAft>
          </a:pPr>
          <a:r>
            <a:rPr lang="es-ES" sz="1200" kern="1200" dirty="0"/>
            <a:t>Se recomienda a las Pymes Agroindustriales exportadoras, trabajar en la creación de valor en los procesos internos de forma continua, para ello es necesario replantear estrategias financieras, administrativas y operativas; caso contrario pueden verse afectados por el componente externo. </a:t>
          </a:r>
          <a:endParaRPr lang="es-EC" sz="1200" kern="1200" dirty="0"/>
        </a:p>
      </dsp:txBody>
      <dsp:txXfrm>
        <a:off x="610426" y="4167929"/>
        <a:ext cx="8818058" cy="833499"/>
      </dsp:txXfrm>
    </dsp:sp>
    <dsp:sp modelId="{DC742010-6E24-4FAC-9B22-FC07CF0318CE}">
      <dsp:nvSpPr>
        <dsp:cNvPr id="0" name=""/>
        <dsp:cNvSpPr/>
      </dsp:nvSpPr>
      <dsp:spPr>
        <a:xfrm>
          <a:off x="89489" y="4063741"/>
          <a:ext cx="1041873" cy="104187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12093425"/>
              <a:satOff val="-82264"/>
              <a:lumOff val="-6862"/>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886489" y="-151982"/>
          <a:ext cx="1156187" cy="1156187"/>
        </a:xfrm>
        <a:prstGeom prst="blockArc">
          <a:avLst>
            <a:gd name="adj1" fmla="val 18900000"/>
            <a:gd name="adj2" fmla="val 2700000"/>
            <a:gd name="adj3" fmla="val 1868"/>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259594" y="218435"/>
          <a:ext cx="2609125" cy="415351"/>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8226" tIns="55880" rIns="55880" bIns="55880" numCol="1" spcCol="1270" anchor="ctr" anchorCtr="0">
          <a:noAutofit/>
        </a:bodyPr>
        <a:lstStyle/>
        <a:p>
          <a:pPr lvl="0" algn="l" defTabSz="977900">
            <a:lnSpc>
              <a:spcPct val="90000"/>
            </a:lnSpc>
            <a:spcBef>
              <a:spcPct val="0"/>
            </a:spcBef>
            <a:spcAft>
              <a:spcPct val="35000"/>
            </a:spcAft>
          </a:pPr>
          <a:r>
            <a:rPr lang="es-EC" sz="2200" b="1" kern="1200" dirty="0">
              <a:ln>
                <a:solidFill>
                  <a:srgbClr val="92D050"/>
                </a:solidFill>
              </a:ln>
              <a:solidFill>
                <a:schemeClr val="tx1">
                  <a:lumMod val="95000"/>
                  <a:lumOff val="5000"/>
                </a:schemeClr>
              </a:solidFill>
            </a:rPr>
            <a:t>HIPÓTESIS</a:t>
          </a:r>
        </a:p>
      </dsp:txBody>
      <dsp:txXfrm>
        <a:off x="259594" y="218435"/>
        <a:ext cx="2609125" cy="415351"/>
      </dsp:txXfrm>
    </dsp:sp>
    <dsp:sp modelId="{C43C5255-6B9E-408E-989B-6E88FB334948}">
      <dsp:nvSpPr>
        <dsp:cNvPr id="0" name=""/>
        <dsp:cNvSpPr/>
      </dsp:nvSpPr>
      <dsp:spPr>
        <a:xfrm>
          <a:off x="0" y="166516"/>
          <a:ext cx="519189" cy="519189"/>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897217" y="-154024"/>
          <a:ext cx="1172145" cy="1172145"/>
        </a:xfrm>
        <a:prstGeom prst="blockArc">
          <a:avLst>
            <a:gd name="adj1" fmla="val 18900000"/>
            <a:gd name="adj2" fmla="val 2700000"/>
            <a:gd name="adj3" fmla="val 1843"/>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265437" y="219697"/>
          <a:ext cx="4089916" cy="424700"/>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38" tIns="50800" rIns="50800" bIns="50800" numCol="1" spcCol="1270" anchor="ctr" anchorCtr="0">
          <a:noAutofit/>
        </a:bodyPr>
        <a:lstStyle/>
        <a:p>
          <a:pPr lvl="0" algn="l" defTabSz="889000">
            <a:lnSpc>
              <a:spcPct val="90000"/>
            </a:lnSpc>
            <a:spcBef>
              <a:spcPct val="0"/>
            </a:spcBef>
            <a:spcAft>
              <a:spcPct val="35000"/>
            </a:spcAft>
          </a:pPr>
          <a:r>
            <a:rPr lang="es-EC" sz="2000" b="1" kern="1200" dirty="0">
              <a:ln>
                <a:solidFill>
                  <a:srgbClr val="92D050"/>
                </a:solidFill>
              </a:ln>
              <a:solidFill>
                <a:schemeClr val="tx1">
                  <a:lumMod val="95000"/>
                  <a:lumOff val="5000"/>
                </a:schemeClr>
              </a:solidFill>
            </a:rPr>
            <a:t>FUNDAMENTACIÓN TEÓRICA</a:t>
          </a:r>
        </a:p>
      </dsp:txBody>
      <dsp:txXfrm>
        <a:off x="265437" y="219697"/>
        <a:ext cx="4089916" cy="424700"/>
      </dsp:txXfrm>
    </dsp:sp>
    <dsp:sp modelId="{C43C5255-6B9E-408E-989B-6E88FB334948}">
      <dsp:nvSpPr>
        <dsp:cNvPr id="0" name=""/>
        <dsp:cNvSpPr/>
      </dsp:nvSpPr>
      <dsp:spPr>
        <a:xfrm>
          <a:off x="0" y="166610"/>
          <a:ext cx="530875" cy="530875"/>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897217" y="-154024"/>
          <a:ext cx="1172145" cy="1172145"/>
        </a:xfrm>
        <a:prstGeom prst="blockArc">
          <a:avLst>
            <a:gd name="adj1" fmla="val 18900000"/>
            <a:gd name="adj2" fmla="val 2700000"/>
            <a:gd name="adj3" fmla="val 1843"/>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265437" y="219697"/>
          <a:ext cx="4089916" cy="424700"/>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38" tIns="50800" rIns="50800" bIns="50800" numCol="1" spcCol="1270" anchor="ctr" anchorCtr="0">
          <a:noAutofit/>
        </a:bodyPr>
        <a:lstStyle/>
        <a:p>
          <a:pPr lvl="0" algn="l" defTabSz="889000">
            <a:lnSpc>
              <a:spcPct val="90000"/>
            </a:lnSpc>
            <a:spcBef>
              <a:spcPct val="0"/>
            </a:spcBef>
            <a:spcAft>
              <a:spcPct val="35000"/>
            </a:spcAft>
          </a:pPr>
          <a:r>
            <a:rPr lang="es-EC" sz="2000" b="1" kern="1200" dirty="0">
              <a:ln>
                <a:solidFill>
                  <a:srgbClr val="92D050"/>
                </a:solidFill>
              </a:ln>
              <a:solidFill>
                <a:schemeClr val="tx1">
                  <a:lumMod val="95000"/>
                  <a:lumOff val="5000"/>
                </a:schemeClr>
              </a:solidFill>
            </a:rPr>
            <a:t>FUNDAMENTACIÓN TEÓRICA</a:t>
          </a:r>
        </a:p>
      </dsp:txBody>
      <dsp:txXfrm>
        <a:off x="265437" y="219697"/>
        <a:ext cx="4089916" cy="424700"/>
      </dsp:txXfrm>
    </dsp:sp>
    <dsp:sp modelId="{C43C5255-6B9E-408E-989B-6E88FB334948}">
      <dsp:nvSpPr>
        <dsp:cNvPr id="0" name=""/>
        <dsp:cNvSpPr/>
      </dsp:nvSpPr>
      <dsp:spPr>
        <a:xfrm>
          <a:off x="0" y="166610"/>
          <a:ext cx="530875" cy="530875"/>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D243-6955-4015-AA88-56F868BE6097}">
      <dsp:nvSpPr>
        <dsp:cNvPr id="0" name=""/>
        <dsp:cNvSpPr/>
      </dsp:nvSpPr>
      <dsp:spPr>
        <a:xfrm>
          <a:off x="-897873" y="-154024"/>
          <a:ext cx="1172145" cy="1172145"/>
        </a:xfrm>
        <a:prstGeom prst="blockArc">
          <a:avLst>
            <a:gd name="adj1" fmla="val 18900000"/>
            <a:gd name="adj2" fmla="val 2700000"/>
            <a:gd name="adj3" fmla="val 1843"/>
          </a:avLst>
        </a:pr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EBE978E-15D3-49A3-A16A-70830F35AA1B}">
      <dsp:nvSpPr>
        <dsp:cNvPr id="0" name=""/>
        <dsp:cNvSpPr/>
      </dsp:nvSpPr>
      <dsp:spPr>
        <a:xfrm>
          <a:off x="264494" y="220452"/>
          <a:ext cx="3335905" cy="423191"/>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38" tIns="50800" rIns="50800" bIns="50800" numCol="1" spcCol="1270" anchor="ctr" anchorCtr="0">
          <a:noAutofit/>
        </a:bodyPr>
        <a:lstStyle/>
        <a:p>
          <a:pPr lvl="0" algn="l" defTabSz="889000">
            <a:lnSpc>
              <a:spcPct val="90000"/>
            </a:lnSpc>
            <a:spcBef>
              <a:spcPct val="0"/>
            </a:spcBef>
            <a:spcAft>
              <a:spcPct val="35000"/>
            </a:spcAft>
          </a:pPr>
          <a:r>
            <a:rPr lang="es-EC" sz="2000" b="1" kern="1200" dirty="0">
              <a:ln>
                <a:solidFill>
                  <a:srgbClr val="92D050"/>
                </a:solidFill>
              </a:ln>
              <a:solidFill>
                <a:schemeClr val="tx1">
                  <a:lumMod val="95000"/>
                  <a:lumOff val="5000"/>
                </a:schemeClr>
              </a:solidFill>
            </a:rPr>
            <a:t>MARCO REFERENCIAL</a:t>
          </a:r>
        </a:p>
      </dsp:txBody>
      <dsp:txXfrm>
        <a:off x="264494" y="220452"/>
        <a:ext cx="3335905" cy="423191"/>
      </dsp:txXfrm>
    </dsp:sp>
    <dsp:sp modelId="{C43C5255-6B9E-408E-989B-6E88FB334948}">
      <dsp:nvSpPr>
        <dsp:cNvPr id="0" name=""/>
        <dsp:cNvSpPr/>
      </dsp:nvSpPr>
      <dsp:spPr>
        <a:xfrm>
          <a:off x="0" y="167553"/>
          <a:ext cx="528989" cy="528989"/>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9.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 Id="rId4"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image" Target="../media/image4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image" Target="../media/image50.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image" Target="../media/image5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39E629F2-306B-4A20-96E8-D3E115596636}" type="datetimeFigureOut">
              <a:rPr lang="es-EC" smtClean="0"/>
              <a:t>10/3/2022</a:t>
            </a:fld>
            <a:endParaRPr lang="es-EC"/>
          </a:p>
        </p:txBody>
      </p:sp>
      <p:sp>
        <p:nvSpPr>
          <p:cNvPr id="4" name="3 Marcador de pie de página"/>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7F3B2AF9-0E1D-48A7-A1EA-8B873B6407C9}" type="slidenum">
              <a:rPr lang="es-EC" smtClean="0"/>
              <a:t>‹Nº›</a:t>
            </a:fld>
            <a:endParaRPr lang="es-EC"/>
          </a:p>
        </p:txBody>
      </p:sp>
    </p:spTree>
    <p:extLst>
      <p:ext uri="{BB962C8B-B14F-4D97-AF65-F5344CB8AC3E}">
        <p14:creationId xmlns:p14="http://schemas.microsoft.com/office/powerpoint/2010/main" val="1918396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5AE86944-9B6F-4A5E-B2B2-72C93A9D583A}" type="datetimeFigureOut">
              <a:rPr lang="es-EC" smtClean="0"/>
              <a:t>10/3/2022</a:t>
            </a:fld>
            <a:endParaRPr lang="es-EC"/>
          </a:p>
        </p:txBody>
      </p:sp>
      <p:sp>
        <p:nvSpPr>
          <p:cNvPr id="4" name="3 Marcador de imagen de diapositiva"/>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CB13D4E0-B7EB-4029-984B-1D49C8B1074E}" type="slidenum">
              <a:rPr lang="es-EC" smtClean="0"/>
              <a:t>‹Nº›</a:t>
            </a:fld>
            <a:endParaRPr lang="es-EC"/>
          </a:p>
        </p:txBody>
      </p:sp>
    </p:spTree>
    <p:extLst>
      <p:ext uri="{BB962C8B-B14F-4D97-AF65-F5344CB8AC3E}">
        <p14:creationId xmlns:p14="http://schemas.microsoft.com/office/powerpoint/2010/main" val="337463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CB13D4E0-B7EB-4029-984B-1D49C8B1074E}" type="slidenum">
              <a:rPr lang="es-EC" smtClean="0"/>
              <a:t>2</a:t>
            </a:fld>
            <a:endParaRPr lang="es-EC" dirty="0"/>
          </a:p>
        </p:txBody>
      </p:sp>
    </p:spTree>
    <p:extLst>
      <p:ext uri="{BB962C8B-B14F-4D97-AF65-F5344CB8AC3E}">
        <p14:creationId xmlns:p14="http://schemas.microsoft.com/office/powerpoint/2010/main" val="2849276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B13D4E0-B7EB-4029-984B-1D49C8B1074E}" type="slidenum">
              <a:rPr lang="es-EC" smtClean="0"/>
              <a:t>16</a:t>
            </a:fld>
            <a:endParaRPr lang="es-EC"/>
          </a:p>
        </p:txBody>
      </p:sp>
    </p:spTree>
    <p:extLst>
      <p:ext uri="{BB962C8B-B14F-4D97-AF65-F5344CB8AC3E}">
        <p14:creationId xmlns:p14="http://schemas.microsoft.com/office/powerpoint/2010/main" val="577099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B13D4E0-B7EB-4029-984B-1D49C8B1074E}" type="slidenum">
              <a:rPr lang="es-EC" smtClean="0"/>
              <a:t>17</a:t>
            </a:fld>
            <a:endParaRPr lang="es-EC"/>
          </a:p>
        </p:txBody>
      </p:sp>
    </p:spTree>
    <p:extLst>
      <p:ext uri="{BB962C8B-B14F-4D97-AF65-F5344CB8AC3E}">
        <p14:creationId xmlns:p14="http://schemas.microsoft.com/office/powerpoint/2010/main" val="506569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B13D4E0-B7EB-4029-984B-1D49C8B1074E}" type="slidenum">
              <a:rPr lang="es-EC" smtClean="0"/>
              <a:t>18</a:t>
            </a:fld>
            <a:endParaRPr lang="es-EC"/>
          </a:p>
        </p:txBody>
      </p:sp>
    </p:spTree>
    <p:extLst>
      <p:ext uri="{BB962C8B-B14F-4D97-AF65-F5344CB8AC3E}">
        <p14:creationId xmlns:p14="http://schemas.microsoft.com/office/powerpoint/2010/main" val="2202574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B13D4E0-B7EB-4029-984B-1D49C8B1074E}" type="slidenum">
              <a:rPr lang="es-EC" smtClean="0"/>
              <a:t>25</a:t>
            </a:fld>
            <a:endParaRPr lang="es-EC"/>
          </a:p>
        </p:txBody>
      </p:sp>
    </p:spTree>
    <p:extLst>
      <p:ext uri="{BB962C8B-B14F-4D97-AF65-F5344CB8AC3E}">
        <p14:creationId xmlns:p14="http://schemas.microsoft.com/office/powerpoint/2010/main" val="3611812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B13D4E0-B7EB-4029-984B-1D49C8B1074E}" type="slidenum">
              <a:rPr lang="es-EC" smtClean="0"/>
              <a:t>43</a:t>
            </a:fld>
            <a:endParaRPr lang="es-EC"/>
          </a:p>
        </p:txBody>
      </p:sp>
    </p:spTree>
    <p:extLst>
      <p:ext uri="{BB962C8B-B14F-4D97-AF65-F5344CB8AC3E}">
        <p14:creationId xmlns:p14="http://schemas.microsoft.com/office/powerpoint/2010/main" val="2842718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B13D4E0-B7EB-4029-984B-1D49C8B1074E}" type="slidenum">
              <a:rPr lang="es-EC" smtClean="0"/>
              <a:t>44</a:t>
            </a:fld>
            <a:endParaRPr lang="es-EC"/>
          </a:p>
        </p:txBody>
      </p:sp>
    </p:spTree>
    <p:extLst>
      <p:ext uri="{BB962C8B-B14F-4D97-AF65-F5344CB8AC3E}">
        <p14:creationId xmlns:p14="http://schemas.microsoft.com/office/powerpoint/2010/main" val="2123057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B13D4E0-B7EB-4029-984B-1D49C8B1074E}" type="slidenum">
              <a:rPr lang="es-EC" smtClean="0"/>
              <a:t>45</a:t>
            </a:fld>
            <a:endParaRPr lang="es-EC"/>
          </a:p>
        </p:txBody>
      </p:sp>
    </p:spTree>
    <p:extLst>
      <p:ext uri="{BB962C8B-B14F-4D97-AF65-F5344CB8AC3E}">
        <p14:creationId xmlns:p14="http://schemas.microsoft.com/office/powerpoint/2010/main" val="3353280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B13D4E0-B7EB-4029-984B-1D49C8B1074E}" type="slidenum">
              <a:rPr lang="es-EC" smtClean="0"/>
              <a:t>6</a:t>
            </a:fld>
            <a:endParaRPr lang="es-EC"/>
          </a:p>
        </p:txBody>
      </p:sp>
    </p:spTree>
    <p:extLst>
      <p:ext uri="{BB962C8B-B14F-4D97-AF65-F5344CB8AC3E}">
        <p14:creationId xmlns:p14="http://schemas.microsoft.com/office/powerpoint/2010/main" val="3915975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B13D4E0-B7EB-4029-984B-1D49C8B1074E}" type="slidenum">
              <a:rPr lang="es-EC" smtClean="0"/>
              <a:t>7</a:t>
            </a:fld>
            <a:endParaRPr lang="es-EC"/>
          </a:p>
        </p:txBody>
      </p:sp>
    </p:spTree>
    <p:extLst>
      <p:ext uri="{BB962C8B-B14F-4D97-AF65-F5344CB8AC3E}">
        <p14:creationId xmlns:p14="http://schemas.microsoft.com/office/powerpoint/2010/main" val="1026002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B13D4E0-B7EB-4029-984B-1D49C8B1074E}" type="slidenum">
              <a:rPr lang="es-EC" smtClean="0"/>
              <a:t>10</a:t>
            </a:fld>
            <a:endParaRPr lang="es-EC"/>
          </a:p>
        </p:txBody>
      </p:sp>
    </p:spTree>
    <p:extLst>
      <p:ext uri="{BB962C8B-B14F-4D97-AF65-F5344CB8AC3E}">
        <p14:creationId xmlns:p14="http://schemas.microsoft.com/office/powerpoint/2010/main" val="3114305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B13D4E0-B7EB-4029-984B-1D49C8B1074E}" type="slidenum">
              <a:rPr lang="es-EC" smtClean="0"/>
              <a:t>11</a:t>
            </a:fld>
            <a:endParaRPr lang="es-EC"/>
          </a:p>
        </p:txBody>
      </p:sp>
    </p:spTree>
    <p:extLst>
      <p:ext uri="{BB962C8B-B14F-4D97-AF65-F5344CB8AC3E}">
        <p14:creationId xmlns:p14="http://schemas.microsoft.com/office/powerpoint/2010/main" val="1326126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B13D4E0-B7EB-4029-984B-1D49C8B1074E}" type="slidenum">
              <a:rPr lang="es-EC" smtClean="0"/>
              <a:t>12</a:t>
            </a:fld>
            <a:endParaRPr lang="es-EC"/>
          </a:p>
        </p:txBody>
      </p:sp>
    </p:spTree>
    <p:extLst>
      <p:ext uri="{BB962C8B-B14F-4D97-AF65-F5344CB8AC3E}">
        <p14:creationId xmlns:p14="http://schemas.microsoft.com/office/powerpoint/2010/main" val="1507851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B13D4E0-B7EB-4029-984B-1D49C8B1074E}" type="slidenum">
              <a:rPr lang="es-EC" smtClean="0"/>
              <a:t>13</a:t>
            </a:fld>
            <a:endParaRPr lang="es-EC"/>
          </a:p>
        </p:txBody>
      </p:sp>
    </p:spTree>
    <p:extLst>
      <p:ext uri="{BB962C8B-B14F-4D97-AF65-F5344CB8AC3E}">
        <p14:creationId xmlns:p14="http://schemas.microsoft.com/office/powerpoint/2010/main" val="3153678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B13D4E0-B7EB-4029-984B-1D49C8B1074E}" type="slidenum">
              <a:rPr lang="es-EC" smtClean="0"/>
              <a:t>14</a:t>
            </a:fld>
            <a:endParaRPr lang="es-EC"/>
          </a:p>
        </p:txBody>
      </p:sp>
    </p:spTree>
    <p:extLst>
      <p:ext uri="{BB962C8B-B14F-4D97-AF65-F5344CB8AC3E}">
        <p14:creationId xmlns:p14="http://schemas.microsoft.com/office/powerpoint/2010/main" val="293933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B13D4E0-B7EB-4029-984B-1D49C8B1074E}" type="slidenum">
              <a:rPr lang="es-EC" smtClean="0"/>
              <a:t>15</a:t>
            </a:fld>
            <a:endParaRPr lang="es-EC"/>
          </a:p>
        </p:txBody>
      </p:sp>
    </p:spTree>
    <p:extLst>
      <p:ext uri="{BB962C8B-B14F-4D97-AF65-F5344CB8AC3E}">
        <p14:creationId xmlns:p14="http://schemas.microsoft.com/office/powerpoint/2010/main" val="9444405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0413" cy="5616575"/>
        </p:xfrm>
        <a:graphic>
          <a:graphicData uri="http://schemas.openxmlformats.org/presentationml/2006/ole">
            <mc:AlternateContent xmlns:mc="http://schemas.openxmlformats.org/markup-compatibility/2006">
              <mc:Choice xmlns:v="urn:schemas-microsoft-com:vml" Requires="v">
                <p:oleObj spid="_x0000_s1142" name="CorelDRAW" r:id="rId3" imgW="9151920" imgH="5621400" progId="">
                  <p:embed/>
                </p:oleObj>
              </mc:Choice>
              <mc:Fallback>
                <p:oleObj name="CorelDRAW" r:id="rId3" imgW="9151920" imgH="5621400" progId="">
                  <p:embed/>
                  <p:pic>
                    <p:nvPicPr>
                      <p:cNvPr id="17454"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0413"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520" y="6245225"/>
            <a:ext cx="284443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p:nvSpPr>
        <p:spPr bwMode="auto">
          <a:xfrm>
            <a:off x="4165058" y="6245225"/>
            <a:ext cx="3860297"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p:nvSpPr>
        <p:spPr bwMode="auto">
          <a:xfrm>
            <a:off x="609520" y="6245225"/>
            <a:ext cx="284443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p:nvSpPr>
        <p:spPr bwMode="auto">
          <a:xfrm>
            <a:off x="4165058" y="6245225"/>
            <a:ext cx="3860297"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12190413" cy="1135062"/>
          </a:xfrm>
          <a:prstGeom prst="rect">
            <a:avLst/>
          </a:prstGeom>
          <a:noFill/>
        </p:spPr>
      </p:pic>
      <p:sp>
        <p:nvSpPr>
          <p:cNvPr id="17458" name="Oval 50"/>
          <p:cNvSpPr>
            <a:spLocks noChangeArrowheads="1"/>
          </p:cNvSpPr>
          <p:nvPr/>
        </p:nvSpPr>
        <p:spPr bwMode="auto">
          <a:xfrm>
            <a:off x="289946" y="260351"/>
            <a:ext cx="1056079" cy="792163"/>
          </a:xfrm>
          <a:prstGeom prst="ellipse">
            <a:avLst/>
          </a:prstGeom>
          <a:solidFill>
            <a:schemeClr val="bg1"/>
          </a:solidFill>
          <a:ln w="9525">
            <a:noFill/>
            <a:round/>
            <a:headEnd/>
            <a:tailEnd/>
          </a:ln>
          <a:effectLst/>
        </p:spPr>
        <p:txBody>
          <a:bodyPr wrap="none" anchor="ctr"/>
          <a:lstStyle/>
          <a:p>
            <a:endParaRPr lang="es-ES" dirty="0"/>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49" y="188640"/>
            <a:ext cx="3839500" cy="624924"/>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521" y="1600201"/>
            <a:ext cx="10971372"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8049" y="274639"/>
            <a:ext cx="2742843"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521" y="274639"/>
            <a:ext cx="8025355"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4F8ADE-4D41-46F2-88BF-4888F1291FB6}"/>
              </a:ext>
            </a:extLst>
          </p:cNvPr>
          <p:cNvSpPr>
            <a:spLocks noGrp="1"/>
          </p:cNvSpPr>
          <p:nvPr>
            <p:ph type="ctrTitle"/>
          </p:nvPr>
        </p:nvSpPr>
        <p:spPr>
          <a:xfrm>
            <a:off x="1523802" y="1122363"/>
            <a:ext cx="9142810" cy="2387600"/>
          </a:xfrm>
          <a:prstGeom prst="rect">
            <a:avLst/>
          </a:prstGeom>
        </p:spPr>
        <p:txBody>
          <a:bodyPr anchor="b"/>
          <a:lstStyle>
            <a:lvl1pPr algn="ctr">
              <a:defRPr sz="5999"/>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7F569F77-E56B-43B3-AD02-5F47F22C45B9}"/>
              </a:ext>
            </a:extLst>
          </p:cNvPr>
          <p:cNvSpPr>
            <a:spLocks noGrp="1"/>
          </p:cNvSpPr>
          <p:nvPr>
            <p:ph type="subTitle" idx="1"/>
          </p:nvPr>
        </p:nvSpPr>
        <p:spPr>
          <a:xfrm>
            <a:off x="1523802" y="3602038"/>
            <a:ext cx="9142810" cy="1655762"/>
          </a:xfrm>
          <a:prstGeom prst="rect">
            <a:avLst/>
          </a:prstGeo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DA607729-3790-47A6-A6A4-9A47E4BE10C6}"/>
              </a:ext>
            </a:extLst>
          </p:cNvPr>
          <p:cNvSpPr>
            <a:spLocks noGrp="1"/>
          </p:cNvSpPr>
          <p:nvPr>
            <p:ph type="dt" sz="half" idx="10"/>
          </p:nvPr>
        </p:nvSpPr>
        <p:spPr>
          <a:xfrm>
            <a:off x="838091" y="6356351"/>
            <a:ext cx="2742843" cy="365125"/>
          </a:xfrm>
          <a:prstGeom prst="rect">
            <a:avLst/>
          </a:prstGeom>
        </p:spPr>
        <p:txBody>
          <a:bodyPr/>
          <a:lstStyle/>
          <a:p>
            <a:fld id="{36D4AF02-D979-4C20-83F9-AE930A260CB8}" type="datetimeFigureOut">
              <a:rPr lang="es-EC" smtClean="0"/>
              <a:t>10/3/2022</a:t>
            </a:fld>
            <a:endParaRPr lang="es-EC"/>
          </a:p>
        </p:txBody>
      </p:sp>
      <p:sp>
        <p:nvSpPr>
          <p:cNvPr id="5" name="Marcador de pie de página 4">
            <a:extLst>
              <a:ext uri="{FF2B5EF4-FFF2-40B4-BE49-F238E27FC236}">
                <a16:creationId xmlns:a16="http://schemas.microsoft.com/office/drawing/2014/main" id="{8F7B0993-2849-4AE9-8219-6569B35258C7}"/>
              </a:ext>
            </a:extLst>
          </p:cNvPr>
          <p:cNvSpPr>
            <a:spLocks noGrp="1"/>
          </p:cNvSpPr>
          <p:nvPr>
            <p:ph type="ftr" sz="quarter" idx="11"/>
          </p:nvPr>
        </p:nvSpPr>
        <p:spPr>
          <a:xfrm>
            <a:off x="4038075" y="6356351"/>
            <a:ext cx="4114264" cy="365125"/>
          </a:xfrm>
          <a:prstGeom prst="rect">
            <a:avLst/>
          </a:prstGeom>
        </p:spPr>
        <p:txBody>
          <a:bodyPr/>
          <a:lstStyle/>
          <a:p>
            <a:endParaRPr lang="es-EC"/>
          </a:p>
        </p:txBody>
      </p:sp>
      <p:sp>
        <p:nvSpPr>
          <p:cNvPr id="6" name="Marcador de número de diapositiva 5">
            <a:extLst>
              <a:ext uri="{FF2B5EF4-FFF2-40B4-BE49-F238E27FC236}">
                <a16:creationId xmlns:a16="http://schemas.microsoft.com/office/drawing/2014/main" id="{9DCCA6B1-3165-44B8-8745-9244283581D0}"/>
              </a:ext>
            </a:extLst>
          </p:cNvPr>
          <p:cNvSpPr>
            <a:spLocks noGrp="1"/>
          </p:cNvSpPr>
          <p:nvPr>
            <p:ph type="sldNum" sz="quarter" idx="12"/>
          </p:nvPr>
        </p:nvSpPr>
        <p:spPr>
          <a:xfrm>
            <a:off x="8609479" y="6356351"/>
            <a:ext cx="2742843" cy="365125"/>
          </a:xfrm>
          <a:prstGeom prst="rect">
            <a:avLst/>
          </a:prstGeom>
        </p:spPr>
        <p:txBody>
          <a:bodyPr/>
          <a:lstStyle/>
          <a:p>
            <a:fld id="{33D6235F-C12D-4368-A8B3-A7AC9A92F5DB}" type="slidenum">
              <a:rPr lang="es-EC" smtClean="0"/>
              <a:t>‹Nº›</a:t>
            </a:fld>
            <a:endParaRPr lang="es-EC"/>
          </a:p>
        </p:txBody>
      </p:sp>
    </p:spTree>
    <p:extLst>
      <p:ext uri="{BB962C8B-B14F-4D97-AF65-F5344CB8AC3E}">
        <p14:creationId xmlns:p14="http://schemas.microsoft.com/office/powerpoint/2010/main" val="410173112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11" y="1556793"/>
            <a:ext cx="10971372"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2959" y="4406901"/>
            <a:ext cx="10361851"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2959" y="2906713"/>
            <a:ext cx="10361851"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521" y="1600201"/>
            <a:ext cx="538409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6793" y="1600201"/>
            <a:ext cx="538409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521" y="1535113"/>
            <a:ext cx="538621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521" y="2174875"/>
            <a:ext cx="538621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2561" y="1535113"/>
            <a:ext cx="538833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2561" y="2174875"/>
            <a:ext cx="538833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3050"/>
            <a:ext cx="4010562"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113" y="273051"/>
            <a:ext cx="681477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521" y="1435101"/>
            <a:ext cx="4010562"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406" y="4800600"/>
            <a:ext cx="7314248"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406" y="612775"/>
            <a:ext cx="7314248"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 dirty="0"/>
          </a:p>
        </p:txBody>
      </p:sp>
      <p:sp>
        <p:nvSpPr>
          <p:cNvPr id="4" name="3 Marcador de texto"/>
          <p:cNvSpPr>
            <a:spLocks noGrp="1"/>
          </p:cNvSpPr>
          <p:nvPr>
            <p:ph type="body" sz="half" idx="2"/>
          </p:nvPr>
        </p:nvSpPr>
        <p:spPr>
          <a:xfrm>
            <a:off x="2389406" y="5367338"/>
            <a:ext cx="731424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12190413"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5" name="Rectangle 21"/>
          <p:cNvSpPr>
            <a:spLocks noChangeArrowheads="1"/>
          </p:cNvSpPr>
          <p:nvPr/>
        </p:nvSpPr>
        <p:spPr bwMode="auto">
          <a:xfrm rot="10800000">
            <a:off x="1" y="6308726"/>
            <a:ext cx="10512115"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7" name="Line 23"/>
          <p:cNvSpPr>
            <a:spLocks noChangeShapeType="1"/>
          </p:cNvSpPr>
          <p:nvPr/>
        </p:nvSpPr>
        <p:spPr bwMode="auto">
          <a:xfrm rot="10800000" flipH="1">
            <a:off x="33863" y="6296025"/>
            <a:ext cx="8878262" cy="0"/>
          </a:xfrm>
          <a:prstGeom prst="line">
            <a:avLst/>
          </a:prstGeom>
          <a:noFill/>
          <a:ln w="38100">
            <a:solidFill>
              <a:srgbClr val="FF0000"/>
            </a:solidFill>
            <a:round/>
            <a:headEnd/>
            <a:tailEnd/>
          </a:ln>
          <a:effectLst/>
        </p:spPr>
        <p:txBody>
          <a:bodyPr/>
          <a:lstStyle/>
          <a:p>
            <a:endParaRPr lang="es-ES" dirty="0"/>
          </a:p>
        </p:txBody>
      </p:sp>
      <p:sp>
        <p:nvSpPr>
          <p:cNvPr id="1048" name="Line 24"/>
          <p:cNvSpPr>
            <a:spLocks noChangeShapeType="1"/>
          </p:cNvSpPr>
          <p:nvPr/>
        </p:nvSpPr>
        <p:spPr bwMode="auto">
          <a:xfrm rot="10800000" flipH="1">
            <a:off x="33863" y="6245225"/>
            <a:ext cx="8878262" cy="0"/>
          </a:xfrm>
          <a:prstGeom prst="line">
            <a:avLst/>
          </a:prstGeom>
          <a:noFill/>
          <a:ln w="38100">
            <a:solidFill>
              <a:srgbClr val="006600"/>
            </a:solidFill>
            <a:round/>
            <a:headEnd/>
            <a:tailEnd/>
          </a:ln>
          <a:effectLst/>
        </p:spPr>
        <p:txBody>
          <a:bodyPr/>
          <a:lstStyle/>
          <a:p>
            <a:endParaRPr lang="es-ES" dirty="0"/>
          </a:p>
        </p:txBody>
      </p:sp>
      <p:pic>
        <p:nvPicPr>
          <p:cNvPr id="7" name="Picture 6"/>
          <p:cNvPicPr>
            <a:picLocks noChangeAspect="1"/>
          </p:cNvPicPr>
          <p:nvPr/>
        </p:nvPicPr>
        <p:blipFill rotWithShape="1">
          <a:blip r:embed="rId14" cstate="print">
            <a:extLst>
              <a:ext uri="{28A0092B-C50C-407E-A947-70E740481C1C}">
                <a14:useLocalDpi xmlns:a14="http://schemas.microsoft.com/office/drawing/2010/main" val="0"/>
              </a:ext>
            </a:extLst>
          </a:blip>
          <a:srcRect l="7594" t="38806" r="7258" b="30597"/>
          <a:stretch/>
        </p:blipFill>
        <p:spPr bwMode="auto">
          <a:xfrm>
            <a:off x="8879154" y="5906861"/>
            <a:ext cx="3269288" cy="624920"/>
          </a:xfrm>
          <a:prstGeom prst="rect">
            <a:avLst/>
          </a:prstGeom>
          <a:ln>
            <a:noFill/>
          </a:ln>
          <a:extLst>
            <a:ext uri="{53640926-AAD7-44D8-BBD7-CCE9431645EC}">
              <a14:shadowObscured xmlns:a14="http://schemas.microsoft.com/office/drawing/2010/main"/>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10" Type="http://schemas.openxmlformats.org/officeDocument/2006/relationships/image" Target="../media/image23.png"/><Relationship Id="rId4" Type="http://schemas.openxmlformats.org/officeDocument/2006/relationships/diagramLayout" Target="../diagrams/layout12.xml"/><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20.jpeg"/></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microsoft.com/office/2007/relationships/diagramDrawing" Target="../diagrams/drawing16.xml"/><Relationship Id="rId13" Type="http://schemas.openxmlformats.org/officeDocument/2006/relationships/image" Target="../media/image23.emf"/><Relationship Id="rId3" Type="http://schemas.openxmlformats.org/officeDocument/2006/relationships/notesSlide" Target="../notesSlides/notesSlide9.xml"/><Relationship Id="rId7" Type="http://schemas.openxmlformats.org/officeDocument/2006/relationships/diagramColors" Target="../diagrams/colors16.xml"/><Relationship Id="rId12" Type="http://schemas.openxmlformats.org/officeDocument/2006/relationships/package" Target="../embeddings/Documento_de_Microsoft_Word1.docx"/><Relationship Id="rId17" Type="http://schemas.openxmlformats.org/officeDocument/2006/relationships/image" Target="../media/image25.emf"/><Relationship Id="rId2" Type="http://schemas.openxmlformats.org/officeDocument/2006/relationships/slideLayout" Target="../slideLayouts/slideLayout2.xml"/><Relationship Id="rId16" Type="http://schemas.openxmlformats.org/officeDocument/2006/relationships/package" Target="../embeddings/Documento_de_Microsoft_Word3.docx"/><Relationship Id="rId1" Type="http://schemas.openxmlformats.org/officeDocument/2006/relationships/vmlDrawing" Target="../drawings/vmlDrawing2.vml"/><Relationship Id="rId6" Type="http://schemas.openxmlformats.org/officeDocument/2006/relationships/diagramQuickStyle" Target="../diagrams/quickStyle16.xml"/><Relationship Id="rId11" Type="http://schemas.openxmlformats.org/officeDocument/2006/relationships/image" Target="../media/image26.png"/><Relationship Id="rId5" Type="http://schemas.openxmlformats.org/officeDocument/2006/relationships/diagramLayout" Target="../diagrams/layout16.xml"/><Relationship Id="rId15" Type="http://schemas.openxmlformats.org/officeDocument/2006/relationships/image" Target="../media/image24.emf"/><Relationship Id="rId10" Type="http://schemas.openxmlformats.org/officeDocument/2006/relationships/image" Target="../media/image22.emf"/><Relationship Id="rId4" Type="http://schemas.openxmlformats.org/officeDocument/2006/relationships/diagramData" Target="../diagrams/data16.xml"/><Relationship Id="rId9" Type="http://schemas.openxmlformats.org/officeDocument/2006/relationships/package" Target="../embeddings/Documento_de_Microsoft_Word.docx"/><Relationship Id="rId14" Type="http://schemas.openxmlformats.org/officeDocument/2006/relationships/package" Target="../embeddings/Documento_de_Microsoft_Word2.docx"/></Relationships>
</file>

<file path=ppt/slides/_rels/slide16.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notesSlide" Target="../notesSlides/notesSlide10.xml"/><Relationship Id="rId7" Type="http://schemas.openxmlformats.org/officeDocument/2006/relationships/diagramColors" Target="../diagrams/colors17.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diagramQuickStyle" Target="../diagrams/quickStyle17.xml"/><Relationship Id="rId11" Type="http://schemas.openxmlformats.org/officeDocument/2006/relationships/image" Target="../media/image27.emf"/><Relationship Id="rId5" Type="http://schemas.openxmlformats.org/officeDocument/2006/relationships/diagramLayout" Target="../diagrams/layout17.xml"/><Relationship Id="rId10" Type="http://schemas.openxmlformats.org/officeDocument/2006/relationships/package" Target="../embeddings/Documento_de_Microsoft_Word4.docx"/><Relationship Id="rId4" Type="http://schemas.openxmlformats.org/officeDocument/2006/relationships/diagramData" Target="../diagrams/data17.xml"/><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microsoft.com/office/2007/relationships/diagramDrawing" Target="../diagrams/drawing18.xml"/><Relationship Id="rId13" Type="http://schemas.openxmlformats.org/officeDocument/2006/relationships/package" Target="../embeddings/Documento_de_Microsoft_Word6.docx"/><Relationship Id="rId3" Type="http://schemas.openxmlformats.org/officeDocument/2006/relationships/notesSlide" Target="../notesSlides/notesSlide11.xml"/><Relationship Id="rId7" Type="http://schemas.openxmlformats.org/officeDocument/2006/relationships/diagramColors" Target="../diagrams/colors18.xml"/><Relationship Id="rId12" Type="http://schemas.openxmlformats.org/officeDocument/2006/relationships/image" Target="../media/image31.emf"/><Relationship Id="rId2" Type="http://schemas.openxmlformats.org/officeDocument/2006/relationships/slideLayout" Target="../slideLayouts/slideLayout2.xml"/><Relationship Id="rId16" Type="http://schemas.openxmlformats.org/officeDocument/2006/relationships/image" Target="../media/image30.emf"/><Relationship Id="rId1" Type="http://schemas.openxmlformats.org/officeDocument/2006/relationships/vmlDrawing" Target="../drawings/vmlDrawing4.vml"/><Relationship Id="rId6" Type="http://schemas.openxmlformats.org/officeDocument/2006/relationships/diagramQuickStyle" Target="../diagrams/quickStyle18.xml"/><Relationship Id="rId11" Type="http://schemas.openxmlformats.org/officeDocument/2006/relationships/image" Target="../media/image28.emf"/><Relationship Id="rId5" Type="http://schemas.openxmlformats.org/officeDocument/2006/relationships/diagramLayout" Target="../diagrams/layout18.xml"/><Relationship Id="rId15" Type="http://schemas.openxmlformats.org/officeDocument/2006/relationships/package" Target="../embeddings/Documento_de_Microsoft_Word7.docx"/><Relationship Id="rId10" Type="http://schemas.openxmlformats.org/officeDocument/2006/relationships/package" Target="../embeddings/Documento_de_Microsoft_Word5.docx"/><Relationship Id="rId4" Type="http://schemas.openxmlformats.org/officeDocument/2006/relationships/diagramData" Target="../diagrams/data18.xml"/><Relationship Id="rId9" Type="http://schemas.openxmlformats.org/officeDocument/2006/relationships/image" Target="../media/image26.png"/><Relationship Id="rId14" Type="http://schemas.openxmlformats.org/officeDocument/2006/relationships/image" Target="../media/image29.emf"/></Relationships>
</file>

<file path=ppt/slides/_rels/slide18.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jpeg"/><Relationship Id="rId3" Type="http://schemas.openxmlformats.org/officeDocument/2006/relationships/diagramData" Target="../diagrams/data19.xml"/><Relationship Id="rId7" Type="http://schemas.microsoft.com/office/2007/relationships/diagramDrawing" Target="../diagrams/drawing19.xml"/><Relationship Id="rId12"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9.xml"/><Relationship Id="rId11" Type="http://schemas.openxmlformats.org/officeDocument/2006/relationships/image" Target="../media/image35.png"/><Relationship Id="rId5" Type="http://schemas.openxmlformats.org/officeDocument/2006/relationships/diagramQuickStyle" Target="../diagrams/quickStyle19.xml"/><Relationship Id="rId10" Type="http://schemas.openxmlformats.org/officeDocument/2006/relationships/image" Target="../media/image34.jpeg"/><Relationship Id="rId4" Type="http://schemas.openxmlformats.org/officeDocument/2006/relationships/diagramLayout" Target="../diagrams/layout19.xml"/><Relationship Id="rId9"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chart" Target="../charts/chart3.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38.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6.pn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7.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7.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7.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 Id="rId9" Type="http://schemas.openxmlformats.org/officeDocument/2006/relationships/image" Target="../media/image40.png"/></Relationships>
</file>

<file path=ppt/slides/_rels/slide2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Layout" Target="../diagrams/layout27.xml"/><Relationship Id="rId7" Type="http://schemas.openxmlformats.org/officeDocument/2006/relationships/image" Target="../media/image26.png"/><Relationship Id="rId2" Type="http://schemas.openxmlformats.org/officeDocument/2006/relationships/diagramData" Target="../diagrams/data27.xml"/><Relationship Id="rId1" Type="http://schemas.openxmlformats.org/officeDocument/2006/relationships/slideLayout" Target="../slideLayouts/slideLayout7.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7.xml.rels><?xml version="1.0" encoding="UTF-8" standalone="yes"?>
<Relationships xmlns="http://schemas.openxmlformats.org/package/2006/relationships"><Relationship Id="rId8" Type="http://schemas.openxmlformats.org/officeDocument/2006/relationships/package" Target="../embeddings/Documento_de_Microsoft_Word8.docx"/><Relationship Id="rId13" Type="http://schemas.openxmlformats.org/officeDocument/2006/relationships/image" Target="../media/image44.emf"/><Relationship Id="rId3" Type="http://schemas.openxmlformats.org/officeDocument/2006/relationships/diagramData" Target="../diagrams/data28.xml"/><Relationship Id="rId7" Type="http://schemas.microsoft.com/office/2007/relationships/diagramDrawing" Target="../diagrams/drawing28.xml"/><Relationship Id="rId12" Type="http://schemas.openxmlformats.org/officeDocument/2006/relationships/package" Target="../embeddings/Documento_de_Microsoft_Word10.docx"/><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diagramColors" Target="../diagrams/colors28.xml"/><Relationship Id="rId11" Type="http://schemas.openxmlformats.org/officeDocument/2006/relationships/image" Target="../media/image43.emf"/><Relationship Id="rId5" Type="http://schemas.openxmlformats.org/officeDocument/2006/relationships/diagramQuickStyle" Target="../diagrams/quickStyle28.xml"/><Relationship Id="rId10" Type="http://schemas.openxmlformats.org/officeDocument/2006/relationships/package" Target="../embeddings/Documento_de_Microsoft_Word9.docx"/><Relationship Id="rId4" Type="http://schemas.openxmlformats.org/officeDocument/2006/relationships/diagramLayout" Target="../diagrams/layout28.xml"/><Relationship Id="rId9" Type="http://schemas.openxmlformats.org/officeDocument/2006/relationships/image" Target="../media/image42.emf"/></Relationships>
</file>

<file path=ppt/slides/_rels/slide28.xml.rels><?xml version="1.0" encoding="UTF-8" standalone="yes"?>
<Relationships xmlns="http://schemas.openxmlformats.org/package/2006/relationships"><Relationship Id="rId8" Type="http://schemas.openxmlformats.org/officeDocument/2006/relationships/package" Target="../embeddings/Documento_de_Microsoft_Word11.docx"/><Relationship Id="rId13" Type="http://schemas.openxmlformats.org/officeDocument/2006/relationships/diagramColors" Target="../diagrams/colors30.xml"/><Relationship Id="rId3" Type="http://schemas.openxmlformats.org/officeDocument/2006/relationships/diagramData" Target="../diagrams/data29.xml"/><Relationship Id="rId7" Type="http://schemas.microsoft.com/office/2007/relationships/diagramDrawing" Target="../diagrams/drawing29.xml"/><Relationship Id="rId12" Type="http://schemas.openxmlformats.org/officeDocument/2006/relationships/diagramQuickStyle" Target="../diagrams/quickStyle30.xml"/><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diagramColors" Target="../diagrams/colors29.xml"/><Relationship Id="rId11" Type="http://schemas.openxmlformats.org/officeDocument/2006/relationships/diagramLayout" Target="../diagrams/layout30.xml"/><Relationship Id="rId5" Type="http://schemas.openxmlformats.org/officeDocument/2006/relationships/diagramQuickStyle" Target="../diagrams/quickStyle29.xml"/><Relationship Id="rId10" Type="http://schemas.openxmlformats.org/officeDocument/2006/relationships/diagramData" Target="../diagrams/data30.xml"/><Relationship Id="rId4" Type="http://schemas.openxmlformats.org/officeDocument/2006/relationships/diagramLayout" Target="../diagrams/layout29.xml"/><Relationship Id="rId9" Type="http://schemas.openxmlformats.org/officeDocument/2006/relationships/image" Target="../media/image45.emf"/><Relationship Id="rId14" Type="http://schemas.microsoft.com/office/2007/relationships/diagramDrawing" Target="../diagrams/drawing30.xml"/></Relationships>
</file>

<file path=ppt/slides/_rels/slide2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diagramLayout" Target="../diagrams/layout31.xml"/><Relationship Id="rId7" Type="http://schemas.openxmlformats.org/officeDocument/2006/relationships/chart" Target="../charts/chart4.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11" Type="http://schemas.openxmlformats.org/officeDocument/2006/relationships/image" Target="../media/image6.png"/><Relationship Id="rId5" Type="http://schemas.openxmlformats.org/officeDocument/2006/relationships/diagramColors" Target="../diagrams/colors31.xml"/><Relationship Id="rId10" Type="http://schemas.openxmlformats.org/officeDocument/2006/relationships/chart" Target="../charts/chart7.xml"/><Relationship Id="rId4" Type="http://schemas.openxmlformats.org/officeDocument/2006/relationships/diagramQuickStyle" Target="../diagrams/quickStyle31.xml"/><Relationship Id="rId9" Type="http://schemas.openxmlformats.org/officeDocument/2006/relationships/chart" Target="../charts/chart6.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7.png"/><Relationship Id="rId4" Type="http://schemas.openxmlformats.org/officeDocument/2006/relationships/diagramQuickStyle" Target="../diagrams/quickStyle3.xml"/><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diagramLayout" Target="../diagrams/layout32.xml"/><Relationship Id="rId7" Type="http://schemas.openxmlformats.org/officeDocument/2006/relationships/slide" Target="slide15.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10" Type="http://schemas.openxmlformats.org/officeDocument/2006/relationships/chart" Target="../charts/chart10.xml"/><Relationship Id="rId4" Type="http://schemas.openxmlformats.org/officeDocument/2006/relationships/diagramQuickStyle" Target="../diagrams/quickStyle32.xml"/><Relationship Id="rId9" Type="http://schemas.openxmlformats.org/officeDocument/2006/relationships/chart" Target="../charts/chart9.xml"/></Relationships>
</file>

<file path=ppt/slides/_rels/slide3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diagramLayout" Target="../diagrams/layout33.xml"/><Relationship Id="rId7" Type="http://schemas.openxmlformats.org/officeDocument/2006/relationships/slide" Target="slide15.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 Id="rId9" Type="http://schemas.openxmlformats.org/officeDocument/2006/relationships/chart" Target="../charts/chart12.xml"/></Relationships>
</file>

<file path=ppt/slides/_rels/slide32.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diagramLayout" Target="../diagrams/layout34.xml"/><Relationship Id="rId7" Type="http://schemas.openxmlformats.org/officeDocument/2006/relationships/slide" Target="slide15.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 Id="rId9" Type="http://schemas.openxmlformats.org/officeDocument/2006/relationships/chart" Target="../charts/chart14.xml"/></Relationships>
</file>

<file path=ppt/slides/_rels/slide33.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diagramLayout" Target="../diagrams/layout35.xml"/><Relationship Id="rId7" Type="http://schemas.openxmlformats.org/officeDocument/2006/relationships/slide" Target="slide1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10" Type="http://schemas.openxmlformats.org/officeDocument/2006/relationships/chart" Target="../charts/chart17.xml"/><Relationship Id="rId4" Type="http://schemas.openxmlformats.org/officeDocument/2006/relationships/diagramQuickStyle" Target="../diagrams/quickStyle35.xml"/><Relationship Id="rId9" Type="http://schemas.openxmlformats.org/officeDocument/2006/relationships/chart" Target="../charts/chart16.xml"/></Relationships>
</file>

<file path=ppt/slides/_rels/slide34.xml.rels><?xml version="1.0" encoding="UTF-8" standalone="yes"?>
<Relationships xmlns="http://schemas.openxmlformats.org/package/2006/relationships"><Relationship Id="rId8" Type="http://schemas.openxmlformats.org/officeDocument/2006/relationships/chart" Target="../charts/chart18.xml"/><Relationship Id="rId3" Type="http://schemas.openxmlformats.org/officeDocument/2006/relationships/diagramLayout" Target="../diagrams/layout36.xml"/><Relationship Id="rId7" Type="http://schemas.openxmlformats.org/officeDocument/2006/relationships/slide" Target="slide15.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 Id="rId9" Type="http://schemas.openxmlformats.org/officeDocument/2006/relationships/chart" Target="../charts/chart19.xml"/></Relationships>
</file>

<file path=ppt/slides/_rels/slide35.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diagramLayout" Target="../diagrams/layout37.xml"/><Relationship Id="rId7" Type="http://schemas.openxmlformats.org/officeDocument/2006/relationships/slide" Target="slide15.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 Id="rId9" Type="http://schemas.openxmlformats.org/officeDocument/2006/relationships/chart" Target="../charts/chart21.xml"/></Relationships>
</file>

<file path=ppt/slides/_rels/slide36.xml.rels><?xml version="1.0" encoding="UTF-8" standalone="yes"?>
<Relationships xmlns="http://schemas.openxmlformats.org/package/2006/relationships"><Relationship Id="rId8" Type="http://schemas.openxmlformats.org/officeDocument/2006/relationships/chart" Target="../charts/chart22.xml"/><Relationship Id="rId3" Type="http://schemas.openxmlformats.org/officeDocument/2006/relationships/diagramLayout" Target="../diagrams/layout38.xml"/><Relationship Id="rId7" Type="http://schemas.openxmlformats.org/officeDocument/2006/relationships/slide" Target="slide15.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 Id="rId9" Type="http://schemas.openxmlformats.org/officeDocument/2006/relationships/chart" Target="../charts/chart23.xml"/></Relationships>
</file>

<file path=ppt/slides/_rels/slide37.xml.rels><?xml version="1.0" encoding="UTF-8" standalone="yes"?>
<Relationships xmlns="http://schemas.openxmlformats.org/package/2006/relationships"><Relationship Id="rId8" Type="http://schemas.openxmlformats.org/officeDocument/2006/relationships/chart" Target="../charts/chart24.xml"/><Relationship Id="rId3" Type="http://schemas.openxmlformats.org/officeDocument/2006/relationships/diagramLayout" Target="../diagrams/layout39.xml"/><Relationship Id="rId7" Type="http://schemas.openxmlformats.org/officeDocument/2006/relationships/slide" Target="slide15.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 Id="rId9" Type="http://schemas.openxmlformats.org/officeDocument/2006/relationships/chart" Target="../charts/chart25.xml"/></Relationships>
</file>

<file path=ppt/slides/_rels/slide38.xml.rels><?xml version="1.0" encoding="UTF-8" standalone="yes"?>
<Relationships xmlns="http://schemas.openxmlformats.org/package/2006/relationships"><Relationship Id="rId8" Type="http://schemas.openxmlformats.org/officeDocument/2006/relationships/package" Target="../embeddings/Documento_de_Microsoft_Word12.docx"/><Relationship Id="rId13" Type="http://schemas.openxmlformats.org/officeDocument/2006/relationships/image" Target="../media/image49.png"/><Relationship Id="rId3" Type="http://schemas.openxmlformats.org/officeDocument/2006/relationships/diagramData" Target="../diagrams/data40.xml"/><Relationship Id="rId7" Type="http://schemas.microsoft.com/office/2007/relationships/diagramDrawing" Target="../diagrams/drawing40.xml"/><Relationship Id="rId12" Type="http://schemas.openxmlformats.org/officeDocument/2006/relationships/image" Target="../media/image47.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diagramColors" Target="../diagrams/colors40.xml"/><Relationship Id="rId11" Type="http://schemas.openxmlformats.org/officeDocument/2006/relationships/package" Target="../embeddings/Documento_de_Microsoft_Word13.docx"/><Relationship Id="rId5" Type="http://schemas.openxmlformats.org/officeDocument/2006/relationships/diagramQuickStyle" Target="../diagrams/quickStyle40.xml"/><Relationship Id="rId10" Type="http://schemas.openxmlformats.org/officeDocument/2006/relationships/image" Target="../media/image48.png"/><Relationship Id="rId4" Type="http://schemas.openxmlformats.org/officeDocument/2006/relationships/diagramLayout" Target="../diagrams/layout40.xml"/><Relationship Id="rId9" Type="http://schemas.openxmlformats.org/officeDocument/2006/relationships/image" Target="../media/image46.emf"/></Relationships>
</file>

<file path=ppt/slides/_rels/slide39.xml.rels><?xml version="1.0" encoding="UTF-8" standalone="yes"?>
<Relationships xmlns="http://schemas.openxmlformats.org/package/2006/relationships"><Relationship Id="rId8" Type="http://schemas.openxmlformats.org/officeDocument/2006/relationships/package" Target="../embeddings/Documento_de_Microsoft_Word14.docx"/><Relationship Id="rId13" Type="http://schemas.openxmlformats.org/officeDocument/2006/relationships/image" Target="../media/image53.png"/><Relationship Id="rId3" Type="http://schemas.openxmlformats.org/officeDocument/2006/relationships/diagramData" Target="../diagrams/data41.xml"/><Relationship Id="rId7" Type="http://schemas.microsoft.com/office/2007/relationships/diagramDrawing" Target="../diagrams/drawing41.xml"/><Relationship Id="rId12" Type="http://schemas.openxmlformats.org/officeDocument/2006/relationships/image" Target="../media/image51.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diagramColors" Target="../diagrams/colors41.xml"/><Relationship Id="rId11" Type="http://schemas.openxmlformats.org/officeDocument/2006/relationships/package" Target="../embeddings/Documento_de_Microsoft_Word15.docx"/><Relationship Id="rId5" Type="http://schemas.openxmlformats.org/officeDocument/2006/relationships/diagramQuickStyle" Target="../diagrams/quickStyle41.xml"/><Relationship Id="rId10" Type="http://schemas.openxmlformats.org/officeDocument/2006/relationships/image" Target="../media/image52.png"/><Relationship Id="rId4" Type="http://schemas.openxmlformats.org/officeDocument/2006/relationships/diagramLayout" Target="../diagrams/layout41.xml"/><Relationship Id="rId9" Type="http://schemas.openxmlformats.org/officeDocument/2006/relationships/image" Target="../media/image50.emf"/></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8.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0.xml.rels><?xml version="1.0" encoding="UTF-8" standalone="yes"?>
<Relationships xmlns="http://schemas.openxmlformats.org/package/2006/relationships"><Relationship Id="rId8" Type="http://schemas.openxmlformats.org/officeDocument/2006/relationships/package" Target="../embeddings/Documento_de_Microsoft_Word16.docx"/><Relationship Id="rId13" Type="http://schemas.openxmlformats.org/officeDocument/2006/relationships/image" Target="../media/image57.png"/><Relationship Id="rId3" Type="http://schemas.openxmlformats.org/officeDocument/2006/relationships/diagramData" Target="../diagrams/data42.xml"/><Relationship Id="rId7" Type="http://schemas.microsoft.com/office/2007/relationships/diagramDrawing" Target="../diagrams/drawing42.xml"/><Relationship Id="rId12" Type="http://schemas.openxmlformats.org/officeDocument/2006/relationships/image" Target="../media/image55.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diagramColors" Target="../diagrams/colors42.xml"/><Relationship Id="rId11" Type="http://schemas.openxmlformats.org/officeDocument/2006/relationships/package" Target="../embeddings/Documento_de_Microsoft_Word17.docx"/><Relationship Id="rId5" Type="http://schemas.openxmlformats.org/officeDocument/2006/relationships/diagramQuickStyle" Target="../diagrams/quickStyle42.xml"/><Relationship Id="rId10" Type="http://schemas.openxmlformats.org/officeDocument/2006/relationships/image" Target="../media/image56.png"/><Relationship Id="rId4" Type="http://schemas.openxmlformats.org/officeDocument/2006/relationships/diagramLayout" Target="../diagrams/layout42.xml"/><Relationship Id="rId9" Type="http://schemas.openxmlformats.org/officeDocument/2006/relationships/image" Target="../media/image54.emf"/></Relationships>
</file>

<file path=ppt/slides/_rels/slide4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diagramLayout" Target="../diagrams/layout43.xml"/><Relationship Id="rId7" Type="http://schemas.openxmlformats.org/officeDocument/2006/relationships/image" Target="../media/image6.png"/><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4.xml"/><Relationship Id="rId7" Type="http://schemas.openxmlformats.org/officeDocument/2006/relationships/image" Target="../media/image6.png"/><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4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4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 Id="rId9" Type="http://schemas.openxmlformats.org/officeDocument/2006/relationships/image" Target="../media/image60.png"/></Relationships>
</file>

<file path=ppt/slides/_rels/slide46.xml.rels><?xml version="1.0" encoding="UTF-8" standalone="yes"?>
<Relationships xmlns="http://schemas.openxmlformats.org/package/2006/relationships"><Relationship Id="rId8" Type="http://schemas.openxmlformats.org/officeDocument/2006/relationships/diagramColors" Target="../diagrams/colors48.xml"/><Relationship Id="rId3" Type="http://schemas.openxmlformats.org/officeDocument/2006/relationships/package" Target="../embeddings/Documento_de_Microsoft_Word18.docx"/><Relationship Id="rId7" Type="http://schemas.openxmlformats.org/officeDocument/2006/relationships/diagramQuickStyle" Target="../diagrams/quickStyle48.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diagramLayout" Target="../diagrams/layout48.xml"/><Relationship Id="rId5" Type="http://schemas.openxmlformats.org/officeDocument/2006/relationships/diagramData" Target="../diagrams/data48.xml"/><Relationship Id="rId4" Type="http://schemas.openxmlformats.org/officeDocument/2006/relationships/image" Target="../media/image61.emf"/><Relationship Id="rId9" Type="http://schemas.microsoft.com/office/2007/relationships/diagramDrawing" Target="../diagrams/drawing48.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2.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50.xml.rels><?xml version="1.0" encoding="UTF-8" standalone="yes"?>
<Relationships xmlns="http://schemas.openxmlformats.org/package/2006/relationships"><Relationship Id="rId8" Type="http://schemas.openxmlformats.org/officeDocument/2006/relationships/diagramLayout" Target="../diagrams/layout53.xml"/><Relationship Id="rId3" Type="http://schemas.openxmlformats.org/officeDocument/2006/relationships/diagramLayout" Target="../diagrams/layout52.xml"/><Relationship Id="rId7" Type="http://schemas.openxmlformats.org/officeDocument/2006/relationships/diagramData" Target="../diagrams/data53.xml"/><Relationship Id="rId2" Type="http://schemas.openxmlformats.org/officeDocument/2006/relationships/diagramData" Target="../diagrams/data52.xml"/><Relationship Id="rId1" Type="http://schemas.openxmlformats.org/officeDocument/2006/relationships/slideLayout" Target="../slideLayouts/slideLayout2.xml"/><Relationship Id="rId6" Type="http://schemas.microsoft.com/office/2007/relationships/diagramDrawing" Target="../diagrams/drawing52.xml"/><Relationship Id="rId11" Type="http://schemas.microsoft.com/office/2007/relationships/diagramDrawing" Target="../diagrams/drawing53.xml"/><Relationship Id="rId5" Type="http://schemas.openxmlformats.org/officeDocument/2006/relationships/diagramColors" Target="../diagrams/colors52.xml"/><Relationship Id="rId10" Type="http://schemas.openxmlformats.org/officeDocument/2006/relationships/diagramColors" Target="../diagrams/colors53.xml"/><Relationship Id="rId4" Type="http://schemas.openxmlformats.org/officeDocument/2006/relationships/diagramQuickStyle" Target="../diagrams/quickStyle52.xml"/><Relationship Id="rId9" Type="http://schemas.openxmlformats.org/officeDocument/2006/relationships/diagramQuickStyle" Target="../diagrams/quickStyle53.xml"/></Relationships>
</file>

<file path=ppt/slides/_rels/slide5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7.xml"/><Relationship Id="rId13"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diagramColors" Target="../diagrams/colors7.xml"/><Relationship Id="rId12"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7.xml"/><Relationship Id="rId11" Type="http://schemas.openxmlformats.org/officeDocument/2006/relationships/image" Target="../media/image12.jpeg"/><Relationship Id="rId5" Type="http://schemas.openxmlformats.org/officeDocument/2006/relationships/diagramLayout" Target="../diagrams/layout7.xml"/><Relationship Id="rId10" Type="http://schemas.openxmlformats.org/officeDocument/2006/relationships/image" Target="../media/image11.jpeg"/><Relationship Id="rId4" Type="http://schemas.openxmlformats.org/officeDocument/2006/relationships/diagramData" Target="../diagrams/data7.xml"/><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image" Target="../media/image18.jpeg"/><Relationship Id="rId5" Type="http://schemas.openxmlformats.org/officeDocument/2006/relationships/diagramQuickStyle" Target="../diagrams/quickStyle8.xml"/><Relationship Id="rId10" Type="http://schemas.openxmlformats.org/officeDocument/2006/relationships/image" Target="../media/image17.jpeg"/><Relationship Id="rId4" Type="http://schemas.openxmlformats.org/officeDocument/2006/relationships/diagramLayout" Target="../diagrams/layout8.xml"/><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2639272" y="3172326"/>
            <a:ext cx="72958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sp>
        <p:nvSpPr>
          <p:cNvPr id="7" name="2 Subtítulo"/>
          <p:cNvSpPr txBox="1">
            <a:spLocks/>
          </p:cNvSpPr>
          <p:nvPr/>
        </p:nvSpPr>
        <p:spPr>
          <a:xfrm>
            <a:off x="1131080" y="775092"/>
            <a:ext cx="11039789" cy="5307816"/>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lang="es-EC" sz="1600" kern="0"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DEPARTAMENTO DE CIENCIAS ECONÓMICAS, ADMINISTRATIVAS </a:t>
            </a:r>
            <a:r>
              <a:rPr lang="es-EC" sz="1800" b="1" dirty="0" smtClean="0">
                <a:solidFill>
                  <a:srgbClr val="000000"/>
                </a:solidFill>
                <a:latin typeface="Times New Roman" panose="02020603050405020304" pitchFamily="18" charset="0"/>
                <a:cs typeface="Times New Roman" panose="02020603050405020304" pitchFamily="18" charset="0"/>
              </a:rPr>
              <a:t>Y DEL </a:t>
            </a:r>
            <a:r>
              <a:rPr lang="es-EC" sz="1800" b="1" dirty="0">
                <a:solidFill>
                  <a:srgbClr val="000000"/>
                </a:solidFill>
                <a:latin typeface="Times New Roman" panose="02020603050405020304" pitchFamily="18" charset="0"/>
                <a:cs typeface="Times New Roman" panose="02020603050405020304" pitchFamily="18" charset="0"/>
              </a:rPr>
              <a:t>COMERCIO</a:t>
            </a:r>
          </a:p>
          <a:p>
            <a:pPr marL="0" indent="0" algn="ctr">
              <a:buNone/>
            </a:pP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CARRERA DE INGENIERÍA COMERCIAL</a:t>
            </a:r>
          </a:p>
          <a:p>
            <a:pPr marL="0" indent="0" algn="ctr">
              <a:buNone/>
            </a:pP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TRABAJO DE TITULACIÓN, PREVIO A LA OBTENCIÓN DEL TÍTULO DE </a:t>
            </a:r>
            <a:r>
              <a:rPr lang="es-EC" sz="1800" b="1" dirty="0" smtClean="0">
                <a:solidFill>
                  <a:srgbClr val="000000"/>
                </a:solidFill>
                <a:latin typeface="Times New Roman" panose="02020603050405020304" pitchFamily="18" charset="0"/>
                <a:cs typeface="Times New Roman" panose="02020603050405020304" pitchFamily="18" charset="0"/>
              </a:rPr>
              <a:t>INGENIERA </a:t>
            </a:r>
            <a:r>
              <a:rPr lang="es-EC" sz="1800" b="1" dirty="0">
                <a:solidFill>
                  <a:srgbClr val="000000"/>
                </a:solidFill>
                <a:latin typeface="Times New Roman" panose="02020603050405020304" pitchFamily="18" charset="0"/>
                <a:cs typeface="Times New Roman" panose="02020603050405020304" pitchFamily="18" charset="0"/>
              </a:rPr>
              <a:t>COMERCIAL</a:t>
            </a:r>
            <a:endParaRPr lang="es-EC" sz="1800"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MX" sz="1800" b="1" dirty="0">
                <a:solidFill>
                  <a:srgbClr val="000000"/>
                </a:solidFill>
                <a:latin typeface="Times New Roman" panose="02020603050405020304" pitchFamily="18" charset="0"/>
                <a:cs typeface="Times New Roman" panose="02020603050405020304" pitchFamily="18" charset="0"/>
              </a:rPr>
              <a:t>“EL ENTORNO EXTERNO Y SU INCIDENCIA EN LA RENTABILIDAD DE LAS PYMES AGROINDUSTRIALES EXPORTADORAS DE LA PROVINCIA DE PICHINCHA, PERIODO 2019-2020”</a:t>
            </a:r>
          </a:p>
          <a:p>
            <a:pPr marL="0" indent="0" algn="ctr">
              <a:buNone/>
            </a:pPr>
            <a:endParaRPr lang="es-ES" sz="18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AUTOR: MEDINA MACIAS JOSELYN LIZBETH</a:t>
            </a:r>
          </a:p>
          <a:p>
            <a:pPr marL="0" indent="0" algn="ctr">
              <a:buNone/>
            </a:pP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pt-BR" sz="1800" b="1" dirty="0">
                <a:solidFill>
                  <a:srgbClr val="000000"/>
                </a:solidFill>
                <a:latin typeface="Times New Roman" panose="02020603050405020304" pitchFamily="18" charset="0"/>
                <a:cs typeface="Times New Roman" panose="02020603050405020304" pitchFamily="18" charset="0"/>
              </a:rPr>
              <a:t>DIRECTOR:  DR. DANNY ZAMBRANO, PhD. </a:t>
            </a:r>
            <a:endParaRPr lang="es-EC" sz="1600" b="1"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8475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2" name="3 Diagrama">
            <a:extLst>
              <a:ext uri="{FF2B5EF4-FFF2-40B4-BE49-F238E27FC236}">
                <a16:creationId xmlns:a16="http://schemas.microsoft.com/office/drawing/2014/main" id="{3CFD626F-7E31-4843-B042-156C09434087}"/>
              </a:ext>
            </a:extLst>
          </p:cNvPr>
          <p:cNvGraphicFramePr/>
          <p:nvPr/>
        </p:nvGraphicFramePr>
        <p:xfrm>
          <a:off x="461135" y="389858"/>
          <a:ext cx="3134970" cy="825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1" name="CuadroTexto 250">
            <a:extLst>
              <a:ext uri="{FF2B5EF4-FFF2-40B4-BE49-F238E27FC236}">
                <a16:creationId xmlns:a16="http://schemas.microsoft.com/office/drawing/2014/main" id="{7D604535-DB78-4AA2-99AD-3E8816EAE329}"/>
              </a:ext>
            </a:extLst>
          </p:cNvPr>
          <p:cNvSpPr txBox="1"/>
          <p:nvPr/>
        </p:nvSpPr>
        <p:spPr>
          <a:xfrm>
            <a:off x="792199" y="306061"/>
            <a:ext cx="997487" cy="276999"/>
          </a:xfrm>
          <a:prstGeom prst="rect">
            <a:avLst/>
          </a:prstGeom>
          <a:noFill/>
        </p:spPr>
        <p:txBody>
          <a:bodyPr wrap="square" rtlCol="0">
            <a:spAutoFit/>
          </a:bodyPr>
          <a:lstStyle/>
          <a:p>
            <a:pPr algn="ctr"/>
            <a:r>
              <a:rPr lang="es-MX" sz="1200" b="1" dirty="0"/>
              <a:t>Capítulo III</a:t>
            </a:r>
          </a:p>
        </p:txBody>
      </p:sp>
      <p:sp>
        <p:nvSpPr>
          <p:cNvPr id="15" name="Flecha: cheurón 4">
            <a:extLst>
              <a:ext uri="{FF2B5EF4-FFF2-40B4-BE49-F238E27FC236}">
                <a16:creationId xmlns:a16="http://schemas.microsoft.com/office/drawing/2014/main" id="{F2534F7A-B5B1-412C-98EA-981E7871C860}"/>
              </a:ext>
            </a:extLst>
          </p:cNvPr>
          <p:cNvSpPr txBox="1"/>
          <p:nvPr/>
        </p:nvSpPr>
        <p:spPr>
          <a:xfrm>
            <a:off x="1322125" y="2366304"/>
            <a:ext cx="1946299" cy="546081"/>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400" b="1" kern="1200" dirty="0">
                <a:solidFill>
                  <a:schemeClr val="tx1"/>
                </a:solidFill>
              </a:rPr>
              <a:t>´¿</a:t>
            </a:r>
            <a:r>
              <a:rPr lang="en-US" sz="1400" b="1" kern="1200" dirty="0" err="1">
                <a:solidFill>
                  <a:schemeClr val="tx1"/>
                </a:solidFill>
              </a:rPr>
              <a:t>Qué</a:t>
            </a:r>
            <a:r>
              <a:rPr lang="en-US" sz="1400" b="1" kern="1200" dirty="0">
                <a:solidFill>
                  <a:schemeClr val="tx1"/>
                </a:solidFill>
              </a:rPr>
              <a:t> son las </a:t>
            </a:r>
            <a:r>
              <a:rPr lang="en-US" sz="1400" b="1" dirty="0" err="1">
                <a:solidFill>
                  <a:schemeClr val="tx1"/>
                </a:solidFill>
              </a:rPr>
              <a:t>P</a:t>
            </a:r>
            <a:r>
              <a:rPr lang="en-US" sz="1400" b="1" kern="1200" dirty="0" err="1">
                <a:solidFill>
                  <a:schemeClr val="tx1"/>
                </a:solidFill>
              </a:rPr>
              <a:t>ymes</a:t>
            </a:r>
            <a:r>
              <a:rPr lang="en-US" sz="1400" b="1" kern="1200" dirty="0">
                <a:solidFill>
                  <a:schemeClr val="tx1"/>
                </a:solidFill>
              </a:rPr>
              <a:t> </a:t>
            </a:r>
            <a:r>
              <a:rPr lang="en-US" sz="1400" b="1" kern="1200" dirty="0" err="1">
                <a:solidFill>
                  <a:schemeClr val="tx1"/>
                </a:solidFill>
              </a:rPr>
              <a:t>agroindustriales</a:t>
            </a:r>
            <a:r>
              <a:rPr lang="en-US" sz="1400" b="1" kern="1200" dirty="0">
                <a:solidFill>
                  <a:schemeClr val="tx1"/>
                </a:solidFill>
              </a:rPr>
              <a:t> </a:t>
            </a:r>
            <a:r>
              <a:rPr lang="en-US" sz="1400" b="1" kern="1200" dirty="0" err="1">
                <a:solidFill>
                  <a:schemeClr val="tx1"/>
                </a:solidFill>
              </a:rPr>
              <a:t>exportadoras</a:t>
            </a:r>
            <a:r>
              <a:rPr lang="en-US" sz="1400" b="1" dirty="0">
                <a:solidFill>
                  <a:schemeClr val="tx1"/>
                </a:solidFill>
              </a:rPr>
              <a:t>?</a:t>
            </a:r>
            <a:endParaRPr lang="en-US" sz="1400" b="1" kern="1200" dirty="0">
              <a:solidFill>
                <a:schemeClr val="tx1"/>
              </a:solidFill>
            </a:endParaRPr>
          </a:p>
        </p:txBody>
      </p:sp>
      <p:pic>
        <p:nvPicPr>
          <p:cNvPr id="3" name="Imagen 2">
            <a:extLst>
              <a:ext uri="{FF2B5EF4-FFF2-40B4-BE49-F238E27FC236}">
                <a16:creationId xmlns:a16="http://schemas.microsoft.com/office/drawing/2014/main" id="{C37E932D-26AD-4D07-932B-3EA493A5D48F}"/>
              </a:ext>
            </a:extLst>
          </p:cNvPr>
          <p:cNvPicPr>
            <a:picLocks noChangeAspect="1"/>
          </p:cNvPicPr>
          <p:nvPr/>
        </p:nvPicPr>
        <p:blipFill>
          <a:blip r:embed="rId8"/>
          <a:stretch>
            <a:fillRect/>
          </a:stretch>
        </p:blipFill>
        <p:spPr>
          <a:xfrm>
            <a:off x="4295006" y="4028457"/>
            <a:ext cx="4243008" cy="1951666"/>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
        <p:nvSpPr>
          <p:cNvPr id="25" name="CuadroTexto 24">
            <a:extLst>
              <a:ext uri="{FF2B5EF4-FFF2-40B4-BE49-F238E27FC236}">
                <a16:creationId xmlns:a16="http://schemas.microsoft.com/office/drawing/2014/main" id="{8E0110EA-F540-4012-82DB-868D7D49D21F}"/>
              </a:ext>
            </a:extLst>
          </p:cNvPr>
          <p:cNvSpPr txBox="1"/>
          <p:nvPr/>
        </p:nvSpPr>
        <p:spPr>
          <a:xfrm>
            <a:off x="4115775" y="1623681"/>
            <a:ext cx="1662844" cy="1815882"/>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S" sz="1400" dirty="0">
                <a:effectLst/>
                <a:latin typeface="Calibri" panose="020F0502020204030204" pitchFamily="34" charset="0"/>
                <a:ea typeface="Calibri" panose="020F0502020204030204" pitchFamily="34" charset="0"/>
                <a:cs typeface="Times New Roman" panose="02020603050405020304" pitchFamily="18" charset="0"/>
              </a:rPr>
              <a:t>El sector agroindustrial se constituye por fabricantes de alimentos, textiles, bebidas y prendas de vestir, muebles, y otros derivados.</a:t>
            </a:r>
            <a:endParaRPr lang="es-EC" sz="1400" dirty="0"/>
          </a:p>
        </p:txBody>
      </p:sp>
      <p:sp>
        <p:nvSpPr>
          <p:cNvPr id="26" name="CuadroTexto 25">
            <a:extLst>
              <a:ext uri="{FF2B5EF4-FFF2-40B4-BE49-F238E27FC236}">
                <a16:creationId xmlns:a16="http://schemas.microsoft.com/office/drawing/2014/main" id="{10B1A482-4EB2-43F1-865F-B86F468790F8}"/>
              </a:ext>
            </a:extLst>
          </p:cNvPr>
          <p:cNvSpPr txBox="1"/>
          <p:nvPr/>
        </p:nvSpPr>
        <p:spPr>
          <a:xfrm>
            <a:off x="6415213" y="2078557"/>
            <a:ext cx="1753041" cy="95410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S" sz="1400" dirty="0">
                <a:effectLst/>
                <a:latin typeface="Calibri" panose="020F0502020204030204" pitchFamily="34" charset="0"/>
                <a:ea typeface="Calibri" panose="020F0502020204030204" pitchFamily="34" charset="0"/>
                <a:cs typeface="Times New Roman" panose="02020603050405020304" pitchFamily="18" charset="0"/>
              </a:rPr>
              <a:t>Comercialización de productos o servicios lejos de las fronteras nacionales</a:t>
            </a:r>
            <a:endParaRPr lang="es-EC" sz="1400" dirty="0"/>
          </a:p>
        </p:txBody>
      </p:sp>
      <p:grpSp>
        <p:nvGrpSpPr>
          <p:cNvPr id="58" name="Google Shape;7795;p68">
            <a:extLst>
              <a:ext uri="{FF2B5EF4-FFF2-40B4-BE49-F238E27FC236}">
                <a16:creationId xmlns:a16="http://schemas.microsoft.com/office/drawing/2014/main" id="{CD64622F-AFD4-4840-BCB0-BDEA7E4ADCE3}"/>
              </a:ext>
            </a:extLst>
          </p:cNvPr>
          <p:cNvGrpSpPr/>
          <p:nvPr/>
        </p:nvGrpSpPr>
        <p:grpSpPr>
          <a:xfrm>
            <a:off x="1054646" y="1353223"/>
            <a:ext cx="9876337" cy="2404776"/>
            <a:chOff x="6796238" y="3311904"/>
            <a:chExt cx="1630319" cy="377697"/>
          </a:xfrm>
        </p:grpSpPr>
        <p:sp>
          <p:nvSpPr>
            <p:cNvPr id="63" name="Google Shape;7796;p68">
              <a:extLst>
                <a:ext uri="{FF2B5EF4-FFF2-40B4-BE49-F238E27FC236}">
                  <a16:creationId xmlns:a16="http://schemas.microsoft.com/office/drawing/2014/main" id="{39E7CA8C-5760-477F-B08C-8105A48B1C86}"/>
                </a:ext>
              </a:extLst>
            </p:cNvPr>
            <p:cNvSpPr/>
            <p:nvPr/>
          </p:nvSpPr>
          <p:spPr>
            <a:xfrm>
              <a:off x="6796238" y="3311904"/>
              <a:ext cx="798025" cy="377697"/>
            </a:xfrm>
            <a:custGeom>
              <a:avLst/>
              <a:gdLst/>
              <a:ahLst/>
              <a:cxnLst/>
              <a:rect l="l" t="t" r="r" b="b"/>
              <a:pathLst>
                <a:path w="34368" h="16266" extrusionOk="0">
                  <a:moveTo>
                    <a:pt x="4679" y="0"/>
                  </a:moveTo>
                  <a:lnTo>
                    <a:pt x="0" y="8133"/>
                  </a:lnTo>
                  <a:lnTo>
                    <a:pt x="4679" y="16265"/>
                  </a:lnTo>
                  <a:lnTo>
                    <a:pt x="14094" y="16265"/>
                  </a:lnTo>
                  <a:lnTo>
                    <a:pt x="17913" y="9590"/>
                  </a:lnTo>
                  <a:lnTo>
                    <a:pt x="22591" y="1458"/>
                  </a:lnTo>
                  <a:lnTo>
                    <a:pt x="30301" y="1458"/>
                  </a:lnTo>
                  <a:lnTo>
                    <a:pt x="33522" y="7098"/>
                  </a:lnTo>
                  <a:lnTo>
                    <a:pt x="34367" y="5640"/>
                  </a:lnTo>
                  <a:lnTo>
                    <a:pt x="33522" y="4183"/>
                  </a:lnTo>
                  <a:lnTo>
                    <a:pt x="31146" y="0"/>
                  </a:lnTo>
                  <a:lnTo>
                    <a:pt x="21746" y="0"/>
                  </a:lnTo>
                  <a:lnTo>
                    <a:pt x="17067" y="8133"/>
                  </a:lnTo>
                  <a:lnTo>
                    <a:pt x="13234" y="14808"/>
                  </a:lnTo>
                  <a:lnTo>
                    <a:pt x="5524" y="14808"/>
                  </a:lnTo>
                  <a:lnTo>
                    <a:pt x="1706" y="8133"/>
                  </a:lnTo>
                  <a:lnTo>
                    <a:pt x="5524" y="1458"/>
                  </a:lnTo>
                  <a:lnTo>
                    <a:pt x="13234" y="1458"/>
                  </a:lnTo>
                  <a:lnTo>
                    <a:pt x="16455" y="7098"/>
                  </a:lnTo>
                  <a:lnTo>
                    <a:pt x="17301" y="5640"/>
                  </a:lnTo>
                  <a:lnTo>
                    <a:pt x="16455" y="4183"/>
                  </a:lnTo>
                  <a:lnTo>
                    <a:pt x="14094" y="0"/>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797;p68">
              <a:extLst>
                <a:ext uri="{FF2B5EF4-FFF2-40B4-BE49-F238E27FC236}">
                  <a16:creationId xmlns:a16="http://schemas.microsoft.com/office/drawing/2014/main" id="{560CDB6F-A8CF-458C-8B77-5B14DDDB55F7}"/>
                </a:ext>
              </a:extLst>
            </p:cNvPr>
            <p:cNvSpPr/>
            <p:nvPr/>
          </p:nvSpPr>
          <p:spPr>
            <a:xfrm>
              <a:off x="7628207" y="3311904"/>
              <a:ext cx="798350" cy="377697"/>
            </a:xfrm>
            <a:custGeom>
              <a:avLst/>
              <a:gdLst/>
              <a:ahLst/>
              <a:cxnLst/>
              <a:rect l="l" t="t" r="r" b="b"/>
              <a:pathLst>
                <a:path w="34382" h="16266" extrusionOk="0">
                  <a:moveTo>
                    <a:pt x="20288" y="0"/>
                  </a:moveTo>
                  <a:lnTo>
                    <a:pt x="16470" y="6675"/>
                  </a:lnTo>
                  <a:lnTo>
                    <a:pt x="11791" y="14808"/>
                  </a:lnTo>
                  <a:lnTo>
                    <a:pt x="4081" y="14808"/>
                  </a:lnTo>
                  <a:lnTo>
                    <a:pt x="860" y="9167"/>
                  </a:lnTo>
                  <a:lnTo>
                    <a:pt x="0" y="10625"/>
                  </a:lnTo>
                  <a:lnTo>
                    <a:pt x="860" y="12082"/>
                  </a:lnTo>
                  <a:lnTo>
                    <a:pt x="3221" y="16265"/>
                  </a:lnTo>
                  <a:lnTo>
                    <a:pt x="12637" y="16265"/>
                  </a:lnTo>
                  <a:lnTo>
                    <a:pt x="17315" y="8133"/>
                  </a:lnTo>
                  <a:lnTo>
                    <a:pt x="21134" y="1458"/>
                  </a:lnTo>
                  <a:lnTo>
                    <a:pt x="28858" y="1458"/>
                  </a:lnTo>
                  <a:lnTo>
                    <a:pt x="32677" y="8133"/>
                  </a:lnTo>
                  <a:lnTo>
                    <a:pt x="28858" y="14808"/>
                  </a:lnTo>
                  <a:lnTo>
                    <a:pt x="21134" y="14808"/>
                  </a:lnTo>
                  <a:lnTo>
                    <a:pt x="17927" y="9167"/>
                  </a:lnTo>
                  <a:lnTo>
                    <a:pt x="17067" y="10625"/>
                  </a:lnTo>
                  <a:lnTo>
                    <a:pt x="17927" y="12082"/>
                  </a:lnTo>
                  <a:lnTo>
                    <a:pt x="20288" y="16265"/>
                  </a:lnTo>
                  <a:lnTo>
                    <a:pt x="29703" y="16265"/>
                  </a:lnTo>
                  <a:lnTo>
                    <a:pt x="34382" y="8133"/>
                  </a:lnTo>
                  <a:lnTo>
                    <a:pt x="29703" y="0"/>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7798;p68">
              <a:extLst>
                <a:ext uri="{FF2B5EF4-FFF2-40B4-BE49-F238E27FC236}">
                  <a16:creationId xmlns:a16="http://schemas.microsoft.com/office/drawing/2014/main" id="{A2A64817-ED0A-4613-81C0-BEC2C532375A}"/>
                </a:ext>
              </a:extLst>
            </p:cNvPr>
            <p:cNvSpPr/>
            <p:nvPr/>
          </p:nvSpPr>
          <p:spPr>
            <a:xfrm>
              <a:off x="7229098" y="3311904"/>
              <a:ext cx="762823" cy="377697"/>
            </a:xfrm>
            <a:custGeom>
              <a:avLst/>
              <a:gdLst/>
              <a:ahLst/>
              <a:cxnLst/>
              <a:rect l="l" t="t" r="r" b="b"/>
              <a:pathLst>
                <a:path w="32852" h="16266" extrusionOk="0">
                  <a:moveTo>
                    <a:pt x="20347" y="0"/>
                  </a:moveTo>
                  <a:lnTo>
                    <a:pt x="16455" y="6675"/>
                  </a:lnTo>
                  <a:lnTo>
                    <a:pt x="11850" y="14808"/>
                  </a:lnTo>
                  <a:lnTo>
                    <a:pt x="4125" y="14808"/>
                  </a:lnTo>
                  <a:lnTo>
                    <a:pt x="846" y="9167"/>
                  </a:lnTo>
                  <a:lnTo>
                    <a:pt x="0" y="10625"/>
                  </a:lnTo>
                  <a:lnTo>
                    <a:pt x="846" y="12082"/>
                  </a:lnTo>
                  <a:lnTo>
                    <a:pt x="3280" y="16265"/>
                  </a:lnTo>
                  <a:lnTo>
                    <a:pt x="12695" y="16265"/>
                  </a:lnTo>
                  <a:lnTo>
                    <a:pt x="17315" y="8133"/>
                  </a:lnTo>
                  <a:lnTo>
                    <a:pt x="21134" y="1458"/>
                  </a:lnTo>
                  <a:lnTo>
                    <a:pt x="28902" y="1458"/>
                  </a:lnTo>
                  <a:lnTo>
                    <a:pt x="32065" y="6981"/>
                  </a:lnTo>
                  <a:lnTo>
                    <a:pt x="32852" y="5524"/>
                  </a:lnTo>
                  <a:lnTo>
                    <a:pt x="29703" y="0"/>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Flecha: cheurón 1">
            <a:extLst>
              <a:ext uri="{FF2B5EF4-FFF2-40B4-BE49-F238E27FC236}">
                <a16:creationId xmlns:a16="http://schemas.microsoft.com/office/drawing/2014/main" id="{50CFF02F-BF0C-420E-9260-1CCC879CAFB2}"/>
              </a:ext>
            </a:extLst>
          </p:cNvPr>
          <p:cNvSpPr/>
          <p:nvPr/>
        </p:nvSpPr>
        <p:spPr>
          <a:xfrm>
            <a:off x="2568680" y="4398449"/>
            <a:ext cx="1186266" cy="1211681"/>
          </a:xfrm>
          <a:prstGeom prst="chevron">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sp>
        <p:nvSpPr>
          <p:cNvPr id="76" name="CuadroTexto 75">
            <a:extLst>
              <a:ext uri="{FF2B5EF4-FFF2-40B4-BE49-F238E27FC236}">
                <a16:creationId xmlns:a16="http://schemas.microsoft.com/office/drawing/2014/main" id="{6BBD98E1-3B63-49E3-B946-5D81E241650F}"/>
              </a:ext>
            </a:extLst>
          </p:cNvPr>
          <p:cNvSpPr txBox="1"/>
          <p:nvPr/>
        </p:nvSpPr>
        <p:spPr>
          <a:xfrm>
            <a:off x="8736893" y="2346956"/>
            <a:ext cx="6094268" cy="369332"/>
          </a:xfrm>
          <a:prstGeom prst="rect">
            <a:avLst/>
          </a:prstGeom>
          <a:noFill/>
        </p:spPr>
        <p:txBody>
          <a:bodyPr wrap="square">
            <a:spAutoFit/>
          </a:bodyPr>
          <a:lstStyle/>
          <a:p>
            <a:r>
              <a:rPr lang="es-EC"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a:effectLst/>
                <a:latin typeface="Calibri" panose="020F0502020204030204" pitchFamily="34" charset="0"/>
                <a:ea typeface="Calibri" panose="020F0502020204030204" pitchFamily="34" charset="0"/>
                <a:cs typeface="Times New Roman" panose="02020603050405020304" pitchFamily="18" charset="0"/>
              </a:rPr>
              <a:t>(Buitrago, 2018)</a:t>
            </a:r>
            <a:endParaRPr lang="es-EC" dirty="0"/>
          </a:p>
        </p:txBody>
      </p:sp>
    </p:spTree>
    <p:extLst>
      <p:ext uri="{BB962C8B-B14F-4D97-AF65-F5344CB8AC3E}">
        <p14:creationId xmlns:p14="http://schemas.microsoft.com/office/powerpoint/2010/main" val="1036694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oogle Shape;8418;p70">
            <a:extLst>
              <a:ext uri="{FF2B5EF4-FFF2-40B4-BE49-F238E27FC236}">
                <a16:creationId xmlns:a16="http://schemas.microsoft.com/office/drawing/2014/main" id="{8ED27635-2CE3-4B62-95EB-A4C8B0BE6182}"/>
              </a:ext>
            </a:extLst>
          </p:cNvPr>
          <p:cNvGrpSpPr/>
          <p:nvPr/>
        </p:nvGrpSpPr>
        <p:grpSpPr>
          <a:xfrm>
            <a:off x="793603" y="227107"/>
            <a:ext cx="7512060" cy="6322363"/>
            <a:chOff x="3826261" y="1148148"/>
            <a:chExt cx="867885" cy="799716"/>
          </a:xfrm>
          <a:solidFill>
            <a:srgbClr val="92D050"/>
          </a:solidFill>
        </p:grpSpPr>
        <p:sp>
          <p:nvSpPr>
            <p:cNvPr id="18" name="Google Shape;8419;p70">
              <a:extLst>
                <a:ext uri="{FF2B5EF4-FFF2-40B4-BE49-F238E27FC236}">
                  <a16:creationId xmlns:a16="http://schemas.microsoft.com/office/drawing/2014/main" id="{9D3529B2-7C94-42CD-9343-CB79E1236A98}"/>
                </a:ext>
              </a:extLst>
            </p:cNvPr>
            <p:cNvSpPr/>
            <p:nvPr/>
          </p:nvSpPr>
          <p:spPr>
            <a:xfrm>
              <a:off x="4367573" y="1402768"/>
              <a:ext cx="326573" cy="264367"/>
            </a:xfrm>
            <a:custGeom>
              <a:avLst/>
              <a:gdLst/>
              <a:ahLst/>
              <a:cxnLst/>
              <a:rect l="l" t="t" r="r" b="b"/>
              <a:pathLst>
                <a:path w="25486" h="25278" extrusionOk="0">
                  <a:moveTo>
                    <a:pt x="12746" y="4905"/>
                  </a:moveTo>
                  <a:cubicBezTo>
                    <a:pt x="13701" y="4905"/>
                    <a:pt x="14672" y="5083"/>
                    <a:pt x="15613" y="5460"/>
                  </a:cubicBezTo>
                  <a:cubicBezTo>
                    <a:pt x="19580" y="7047"/>
                    <a:pt x="21508" y="11545"/>
                    <a:pt x="19923" y="15511"/>
                  </a:cubicBezTo>
                  <a:cubicBezTo>
                    <a:pt x="18714" y="18534"/>
                    <a:pt x="15811" y="20374"/>
                    <a:pt x="12742" y="20374"/>
                  </a:cubicBezTo>
                  <a:cubicBezTo>
                    <a:pt x="11786" y="20374"/>
                    <a:pt x="10814" y="20196"/>
                    <a:pt x="9873" y="19819"/>
                  </a:cubicBezTo>
                  <a:cubicBezTo>
                    <a:pt x="5908" y="18234"/>
                    <a:pt x="3978" y="13734"/>
                    <a:pt x="5563" y="9769"/>
                  </a:cubicBezTo>
                  <a:cubicBezTo>
                    <a:pt x="6772" y="6745"/>
                    <a:pt x="9676" y="4905"/>
                    <a:pt x="12746" y="4905"/>
                  </a:cubicBezTo>
                  <a:close/>
                  <a:moveTo>
                    <a:pt x="15551" y="1"/>
                  </a:moveTo>
                  <a:cubicBezTo>
                    <a:pt x="15240" y="1"/>
                    <a:pt x="14946" y="187"/>
                    <a:pt x="14824" y="492"/>
                  </a:cubicBezTo>
                  <a:lnTo>
                    <a:pt x="14047" y="2435"/>
                  </a:lnTo>
                  <a:cubicBezTo>
                    <a:pt x="13612" y="2378"/>
                    <a:pt x="13174" y="2350"/>
                    <a:pt x="12736" y="2350"/>
                  </a:cubicBezTo>
                  <a:cubicBezTo>
                    <a:pt x="12218" y="2350"/>
                    <a:pt x="11700" y="2390"/>
                    <a:pt x="11187" y="2469"/>
                  </a:cubicBezTo>
                  <a:lnTo>
                    <a:pt x="10364" y="547"/>
                  </a:lnTo>
                  <a:cubicBezTo>
                    <a:pt x="10238" y="251"/>
                    <a:pt x="9949" y="73"/>
                    <a:pt x="9646" y="73"/>
                  </a:cubicBezTo>
                  <a:cubicBezTo>
                    <a:pt x="9543" y="73"/>
                    <a:pt x="9438" y="93"/>
                    <a:pt x="9338" y="137"/>
                  </a:cubicBezTo>
                  <a:lnTo>
                    <a:pt x="6036" y="1553"/>
                  </a:lnTo>
                  <a:cubicBezTo>
                    <a:pt x="5640" y="1722"/>
                    <a:pt x="5456" y="2182"/>
                    <a:pt x="5626" y="2579"/>
                  </a:cubicBezTo>
                  <a:lnTo>
                    <a:pt x="6449" y="4501"/>
                  </a:lnTo>
                  <a:cubicBezTo>
                    <a:pt x="5690" y="5085"/>
                    <a:pt x="5019" y="5775"/>
                    <a:pt x="4452" y="6549"/>
                  </a:cubicBezTo>
                  <a:lnTo>
                    <a:pt x="2510" y="5772"/>
                  </a:lnTo>
                  <a:cubicBezTo>
                    <a:pt x="2414" y="5734"/>
                    <a:pt x="2316" y="5716"/>
                    <a:pt x="2219" y="5716"/>
                  </a:cubicBezTo>
                  <a:cubicBezTo>
                    <a:pt x="1910" y="5716"/>
                    <a:pt x="1616" y="5901"/>
                    <a:pt x="1493" y="6208"/>
                  </a:cubicBezTo>
                  <a:lnTo>
                    <a:pt x="161" y="9542"/>
                  </a:lnTo>
                  <a:cubicBezTo>
                    <a:pt x="0" y="9944"/>
                    <a:pt x="194" y="10398"/>
                    <a:pt x="596" y="10558"/>
                  </a:cubicBezTo>
                  <a:lnTo>
                    <a:pt x="2537" y="11335"/>
                  </a:lnTo>
                  <a:cubicBezTo>
                    <a:pt x="2415" y="12285"/>
                    <a:pt x="2426" y="13249"/>
                    <a:pt x="2572" y="14195"/>
                  </a:cubicBezTo>
                  <a:lnTo>
                    <a:pt x="651" y="15018"/>
                  </a:lnTo>
                  <a:cubicBezTo>
                    <a:pt x="253" y="15189"/>
                    <a:pt x="71" y="15649"/>
                    <a:pt x="241" y="16046"/>
                  </a:cubicBezTo>
                  <a:lnTo>
                    <a:pt x="1655" y="19347"/>
                  </a:lnTo>
                  <a:cubicBezTo>
                    <a:pt x="1781" y="19643"/>
                    <a:pt x="2070" y="19821"/>
                    <a:pt x="2373" y="19821"/>
                  </a:cubicBezTo>
                  <a:cubicBezTo>
                    <a:pt x="2476" y="19821"/>
                    <a:pt x="2581" y="19800"/>
                    <a:pt x="2681" y="19756"/>
                  </a:cubicBezTo>
                  <a:lnTo>
                    <a:pt x="4603" y="18933"/>
                  </a:lnTo>
                  <a:cubicBezTo>
                    <a:pt x="5189" y="19692"/>
                    <a:pt x="5879" y="20365"/>
                    <a:pt x="6651" y="20930"/>
                  </a:cubicBezTo>
                  <a:lnTo>
                    <a:pt x="5874" y="22873"/>
                  </a:lnTo>
                  <a:cubicBezTo>
                    <a:pt x="5714" y="23273"/>
                    <a:pt x="5909" y="23728"/>
                    <a:pt x="6310" y="23888"/>
                  </a:cubicBezTo>
                  <a:lnTo>
                    <a:pt x="9645" y="25222"/>
                  </a:lnTo>
                  <a:cubicBezTo>
                    <a:pt x="9740" y="25260"/>
                    <a:pt x="9838" y="25278"/>
                    <a:pt x="9935" y="25278"/>
                  </a:cubicBezTo>
                  <a:cubicBezTo>
                    <a:pt x="10245" y="25278"/>
                    <a:pt x="10538" y="25092"/>
                    <a:pt x="10660" y="24786"/>
                  </a:cubicBezTo>
                  <a:lnTo>
                    <a:pt x="11437" y="22845"/>
                  </a:lnTo>
                  <a:cubicBezTo>
                    <a:pt x="11871" y="22901"/>
                    <a:pt x="12308" y="22929"/>
                    <a:pt x="12745" y="22929"/>
                  </a:cubicBezTo>
                  <a:cubicBezTo>
                    <a:pt x="13264" y="22929"/>
                    <a:pt x="13784" y="22889"/>
                    <a:pt x="14299" y="22810"/>
                  </a:cubicBezTo>
                  <a:lnTo>
                    <a:pt x="15122" y="24732"/>
                  </a:lnTo>
                  <a:cubicBezTo>
                    <a:pt x="15248" y="25028"/>
                    <a:pt x="15536" y="25206"/>
                    <a:pt x="15839" y="25206"/>
                  </a:cubicBezTo>
                  <a:cubicBezTo>
                    <a:pt x="15943" y="25206"/>
                    <a:pt x="16047" y="25185"/>
                    <a:pt x="16148" y="25142"/>
                  </a:cubicBezTo>
                  <a:lnTo>
                    <a:pt x="19449" y="23728"/>
                  </a:lnTo>
                  <a:cubicBezTo>
                    <a:pt x="19846" y="23558"/>
                    <a:pt x="20030" y="23098"/>
                    <a:pt x="19860" y="22701"/>
                  </a:cubicBezTo>
                  <a:lnTo>
                    <a:pt x="19037" y="20780"/>
                  </a:lnTo>
                  <a:cubicBezTo>
                    <a:pt x="19794" y="20194"/>
                    <a:pt x="20467" y="19503"/>
                    <a:pt x="21034" y="18732"/>
                  </a:cubicBezTo>
                  <a:lnTo>
                    <a:pt x="22975" y="19508"/>
                  </a:lnTo>
                  <a:cubicBezTo>
                    <a:pt x="23070" y="19546"/>
                    <a:pt x="23168" y="19564"/>
                    <a:pt x="23265" y="19564"/>
                  </a:cubicBezTo>
                  <a:cubicBezTo>
                    <a:pt x="23576" y="19564"/>
                    <a:pt x="23869" y="19378"/>
                    <a:pt x="23992" y="19073"/>
                  </a:cubicBezTo>
                  <a:lnTo>
                    <a:pt x="25326" y="15737"/>
                  </a:lnTo>
                  <a:cubicBezTo>
                    <a:pt x="25486" y="15337"/>
                    <a:pt x="25290" y="14882"/>
                    <a:pt x="24890" y="14722"/>
                  </a:cubicBezTo>
                  <a:lnTo>
                    <a:pt x="22948" y="13945"/>
                  </a:lnTo>
                  <a:cubicBezTo>
                    <a:pt x="23071" y="12994"/>
                    <a:pt x="23060" y="12032"/>
                    <a:pt x="22914" y="11084"/>
                  </a:cubicBezTo>
                  <a:lnTo>
                    <a:pt x="24835" y="10261"/>
                  </a:lnTo>
                  <a:cubicBezTo>
                    <a:pt x="25231" y="10091"/>
                    <a:pt x="25415" y="9631"/>
                    <a:pt x="25245" y="9234"/>
                  </a:cubicBezTo>
                  <a:lnTo>
                    <a:pt x="23830" y="5934"/>
                  </a:lnTo>
                  <a:cubicBezTo>
                    <a:pt x="23703" y="5637"/>
                    <a:pt x="23414" y="5459"/>
                    <a:pt x="23111" y="5459"/>
                  </a:cubicBezTo>
                  <a:cubicBezTo>
                    <a:pt x="23008" y="5459"/>
                    <a:pt x="22904" y="5479"/>
                    <a:pt x="22803" y="5522"/>
                  </a:cubicBezTo>
                  <a:lnTo>
                    <a:pt x="20882" y="6347"/>
                  </a:lnTo>
                  <a:cubicBezTo>
                    <a:pt x="20297" y="5588"/>
                    <a:pt x="19607" y="4915"/>
                    <a:pt x="18835" y="4348"/>
                  </a:cubicBezTo>
                  <a:lnTo>
                    <a:pt x="19610" y="2408"/>
                  </a:lnTo>
                  <a:cubicBezTo>
                    <a:pt x="19770" y="2006"/>
                    <a:pt x="19577" y="1551"/>
                    <a:pt x="19175" y="1391"/>
                  </a:cubicBezTo>
                  <a:lnTo>
                    <a:pt x="15841" y="57"/>
                  </a:lnTo>
                  <a:cubicBezTo>
                    <a:pt x="15745" y="19"/>
                    <a:pt x="15647" y="1"/>
                    <a:pt x="155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8420;p70">
              <a:extLst>
                <a:ext uri="{FF2B5EF4-FFF2-40B4-BE49-F238E27FC236}">
                  <a16:creationId xmlns:a16="http://schemas.microsoft.com/office/drawing/2014/main" id="{2BFCD967-0E25-427B-8339-2893F9E85A19}"/>
                </a:ext>
              </a:extLst>
            </p:cNvPr>
            <p:cNvSpPr/>
            <p:nvPr/>
          </p:nvSpPr>
          <p:spPr>
            <a:xfrm>
              <a:off x="4268908" y="1641216"/>
              <a:ext cx="306674" cy="306648"/>
            </a:xfrm>
            <a:custGeom>
              <a:avLst/>
              <a:gdLst/>
              <a:ahLst/>
              <a:cxnLst/>
              <a:rect l="l" t="t" r="r" b="b"/>
              <a:pathLst>
                <a:path w="24034" h="24032" extrusionOk="0">
                  <a:moveTo>
                    <a:pt x="12017" y="4775"/>
                  </a:moveTo>
                  <a:cubicBezTo>
                    <a:pt x="16016" y="4775"/>
                    <a:pt x="19258" y="8018"/>
                    <a:pt x="19258" y="12017"/>
                  </a:cubicBezTo>
                  <a:cubicBezTo>
                    <a:pt x="19258" y="16015"/>
                    <a:pt x="16016" y="19256"/>
                    <a:pt x="12019" y="19256"/>
                  </a:cubicBezTo>
                  <a:lnTo>
                    <a:pt x="12017" y="19256"/>
                  </a:lnTo>
                  <a:cubicBezTo>
                    <a:pt x="8019" y="19256"/>
                    <a:pt x="4778" y="16015"/>
                    <a:pt x="4778" y="12017"/>
                  </a:cubicBezTo>
                  <a:cubicBezTo>
                    <a:pt x="4778" y="8018"/>
                    <a:pt x="8019" y="4775"/>
                    <a:pt x="12017" y="4775"/>
                  </a:cubicBezTo>
                  <a:close/>
                  <a:moveTo>
                    <a:pt x="10336" y="0"/>
                  </a:moveTo>
                  <a:cubicBezTo>
                    <a:pt x="9932" y="0"/>
                    <a:pt x="9604" y="327"/>
                    <a:pt x="9604" y="732"/>
                  </a:cubicBezTo>
                  <a:lnTo>
                    <a:pt x="9604" y="2689"/>
                  </a:lnTo>
                  <a:cubicBezTo>
                    <a:pt x="8734" y="2913"/>
                    <a:pt x="7902" y="3259"/>
                    <a:pt x="7128" y="3714"/>
                  </a:cubicBezTo>
                  <a:lnTo>
                    <a:pt x="5745" y="2330"/>
                  </a:lnTo>
                  <a:cubicBezTo>
                    <a:pt x="5602" y="2187"/>
                    <a:pt x="5415" y="2115"/>
                    <a:pt x="5228" y="2115"/>
                  </a:cubicBezTo>
                  <a:cubicBezTo>
                    <a:pt x="5040" y="2115"/>
                    <a:pt x="4853" y="2187"/>
                    <a:pt x="4710" y="2330"/>
                  </a:cubicBezTo>
                  <a:lnTo>
                    <a:pt x="2332" y="4708"/>
                  </a:lnTo>
                  <a:cubicBezTo>
                    <a:pt x="2046" y="4995"/>
                    <a:pt x="2046" y="5457"/>
                    <a:pt x="2332" y="5744"/>
                  </a:cubicBezTo>
                  <a:lnTo>
                    <a:pt x="3716" y="7128"/>
                  </a:lnTo>
                  <a:cubicBezTo>
                    <a:pt x="3260" y="7900"/>
                    <a:pt x="2915" y="8734"/>
                    <a:pt x="2691" y="9602"/>
                  </a:cubicBezTo>
                  <a:lnTo>
                    <a:pt x="734" y="9602"/>
                  </a:lnTo>
                  <a:cubicBezTo>
                    <a:pt x="329" y="9602"/>
                    <a:pt x="1" y="9930"/>
                    <a:pt x="1" y="10335"/>
                  </a:cubicBezTo>
                  <a:lnTo>
                    <a:pt x="1" y="13698"/>
                  </a:lnTo>
                  <a:cubicBezTo>
                    <a:pt x="1" y="14101"/>
                    <a:pt x="329" y="14430"/>
                    <a:pt x="734" y="14430"/>
                  </a:cubicBezTo>
                  <a:lnTo>
                    <a:pt x="2691" y="14430"/>
                  </a:lnTo>
                  <a:cubicBezTo>
                    <a:pt x="2915" y="15298"/>
                    <a:pt x="3260" y="16132"/>
                    <a:pt x="3716" y="16904"/>
                  </a:cubicBezTo>
                  <a:lnTo>
                    <a:pt x="2332" y="18289"/>
                  </a:lnTo>
                  <a:cubicBezTo>
                    <a:pt x="2046" y="18574"/>
                    <a:pt x="2046" y="19038"/>
                    <a:pt x="2332" y="19323"/>
                  </a:cubicBezTo>
                  <a:lnTo>
                    <a:pt x="4710" y="21701"/>
                  </a:lnTo>
                  <a:cubicBezTo>
                    <a:pt x="4853" y="21845"/>
                    <a:pt x="5040" y="21916"/>
                    <a:pt x="5228" y="21916"/>
                  </a:cubicBezTo>
                  <a:cubicBezTo>
                    <a:pt x="5415" y="21916"/>
                    <a:pt x="5602" y="21845"/>
                    <a:pt x="5745" y="21701"/>
                  </a:cubicBezTo>
                  <a:lnTo>
                    <a:pt x="7128" y="20318"/>
                  </a:lnTo>
                  <a:cubicBezTo>
                    <a:pt x="7902" y="20774"/>
                    <a:pt x="8736" y="21118"/>
                    <a:pt x="9604" y="21343"/>
                  </a:cubicBezTo>
                  <a:lnTo>
                    <a:pt x="9604" y="23299"/>
                  </a:lnTo>
                  <a:cubicBezTo>
                    <a:pt x="9604" y="23705"/>
                    <a:pt x="9932" y="24031"/>
                    <a:pt x="10336" y="24031"/>
                  </a:cubicBezTo>
                  <a:lnTo>
                    <a:pt x="13699" y="24031"/>
                  </a:lnTo>
                  <a:cubicBezTo>
                    <a:pt x="14104" y="24031"/>
                    <a:pt x="14432" y="23705"/>
                    <a:pt x="14432" y="23299"/>
                  </a:cubicBezTo>
                  <a:lnTo>
                    <a:pt x="14432" y="21343"/>
                  </a:lnTo>
                  <a:cubicBezTo>
                    <a:pt x="15300" y="21118"/>
                    <a:pt x="16134" y="20773"/>
                    <a:pt x="16906" y="20318"/>
                  </a:cubicBezTo>
                  <a:lnTo>
                    <a:pt x="18290" y="21701"/>
                  </a:lnTo>
                  <a:cubicBezTo>
                    <a:pt x="18433" y="21844"/>
                    <a:pt x="18620" y="21915"/>
                    <a:pt x="18808" y="21915"/>
                  </a:cubicBezTo>
                  <a:cubicBezTo>
                    <a:pt x="18995" y="21915"/>
                    <a:pt x="19182" y="21844"/>
                    <a:pt x="19326" y="21701"/>
                  </a:cubicBezTo>
                  <a:lnTo>
                    <a:pt x="21704" y="19323"/>
                  </a:lnTo>
                  <a:cubicBezTo>
                    <a:pt x="21989" y="19037"/>
                    <a:pt x="21989" y="18574"/>
                    <a:pt x="21704" y="18287"/>
                  </a:cubicBezTo>
                  <a:lnTo>
                    <a:pt x="20320" y="16904"/>
                  </a:lnTo>
                  <a:cubicBezTo>
                    <a:pt x="20775" y="16130"/>
                    <a:pt x="21121" y="15298"/>
                    <a:pt x="21345" y="14430"/>
                  </a:cubicBezTo>
                  <a:lnTo>
                    <a:pt x="23302" y="14430"/>
                  </a:lnTo>
                  <a:cubicBezTo>
                    <a:pt x="23705" y="14430"/>
                    <a:pt x="24034" y="14101"/>
                    <a:pt x="24034" y="13696"/>
                  </a:cubicBezTo>
                  <a:lnTo>
                    <a:pt x="24034" y="10334"/>
                  </a:lnTo>
                  <a:cubicBezTo>
                    <a:pt x="24034" y="9930"/>
                    <a:pt x="23705" y="9602"/>
                    <a:pt x="23302" y="9602"/>
                  </a:cubicBezTo>
                  <a:lnTo>
                    <a:pt x="21343" y="9602"/>
                  </a:lnTo>
                  <a:cubicBezTo>
                    <a:pt x="21121" y="8734"/>
                    <a:pt x="20775" y="7900"/>
                    <a:pt x="20320" y="7128"/>
                  </a:cubicBezTo>
                  <a:lnTo>
                    <a:pt x="21704" y="5744"/>
                  </a:lnTo>
                  <a:cubicBezTo>
                    <a:pt x="21989" y="5457"/>
                    <a:pt x="21989" y="4995"/>
                    <a:pt x="21704" y="4708"/>
                  </a:cubicBezTo>
                  <a:lnTo>
                    <a:pt x="19326" y="2330"/>
                  </a:lnTo>
                  <a:cubicBezTo>
                    <a:pt x="19182" y="2187"/>
                    <a:pt x="18995" y="2115"/>
                    <a:pt x="18808" y="2115"/>
                  </a:cubicBezTo>
                  <a:cubicBezTo>
                    <a:pt x="18620" y="2115"/>
                    <a:pt x="18433" y="2187"/>
                    <a:pt x="18290" y="2330"/>
                  </a:cubicBezTo>
                  <a:lnTo>
                    <a:pt x="16906" y="3714"/>
                  </a:lnTo>
                  <a:cubicBezTo>
                    <a:pt x="16133" y="3259"/>
                    <a:pt x="15300" y="2913"/>
                    <a:pt x="14430" y="2689"/>
                  </a:cubicBezTo>
                  <a:lnTo>
                    <a:pt x="14430" y="732"/>
                  </a:lnTo>
                  <a:cubicBezTo>
                    <a:pt x="14430" y="327"/>
                    <a:pt x="14104" y="0"/>
                    <a:pt x="13699" y="0"/>
                  </a:cubicBezTo>
                  <a:close/>
                </a:path>
              </a:pathLst>
            </a:custGeom>
            <a:solidFill>
              <a:srgbClr val="00B0F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8421;p70">
              <a:extLst>
                <a:ext uri="{FF2B5EF4-FFF2-40B4-BE49-F238E27FC236}">
                  <a16:creationId xmlns:a16="http://schemas.microsoft.com/office/drawing/2014/main" id="{D533F41D-420C-44D5-A694-AB3107704795}"/>
                </a:ext>
              </a:extLst>
            </p:cNvPr>
            <p:cNvSpPr/>
            <p:nvPr/>
          </p:nvSpPr>
          <p:spPr>
            <a:xfrm>
              <a:off x="3826261" y="1390644"/>
              <a:ext cx="327536" cy="325023"/>
            </a:xfrm>
            <a:custGeom>
              <a:avLst/>
              <a:gdLst/>
              <a:ahLst/>
              <a:cxnLst/>
              <a:rect l="l" t="t" r="r" b="b"/>
              <a:pathLst>
                <a:path w="25669" h="25472" extrusionOk="0">
                  <a:moveTo>
                    <a:pt x="12840" y="5002"/>
                  </a:moveTo>
                  <a:cubicBezTo>
                    <a:pt x="13949" y="5002"/>
                    <a:pt x="15075" y="5242"/>
                    <a:pt x="16144" y="5747"/>
                  </a:cubicBezTo>
                  <a:cubicBezTo>
                    <a:pt x="20003" y="7575"/>
                    <a:pt x="21651" y="12185"/>
                    <a:pt x="19822" y="16044"/>
                  </a:cubicBezTo>
                  <a:cubicBezTo>
                    <a:pt x="18501" y="18836"/>
                    <a:pt x="15726" y="20470"/>
                    <a:pt x="12830" y="20470"/>
                  </a:cubicBezTo>
                  <a:cubicBezTo>
                    <a:pt x="11721" y="20470"/>
                    <a:pt x="10595" y="20230"/>
                    <a:pt x="9525" y="19724"/>
                  </a:cubicBezTo>
                  <a:cubicBezTo>
                    <a:pt x="5666" y="17897"/>
                    <a:pt x="4018" y="13286"/>
                    <a:pt x="5845" y="9427"/>
                  </a:cubicBezTo>
                  <a:cubicBezTo>
                    <a:pt x="7167" y="6636"/>
                    <a:pt x="9944" y="5002"/>
                    <a:pt x="12840" y="5002"/>
                  </a:cubicBezTo>
                  <a:close/>
                  <a:moveTo>
                    <a:pt x="10471" y="1"/>
                  </a:moveTo>
                  <a:cubicBezTo>
                    <a:pt x="10383" y="1"/>
                    <a:pt x="10294" y="16"/>
                    <a:pt x="10208" y="47"/>
                  </a:cubicBezTo>
                  <a:lnTo>
                    <a:pt x="6824" y="1256"/>
                  </a:lnTo>
                  <a:cubicBezTo>
                    <a:pt x="6417" y="1401"/>
                    <a:pt x="6206" y="1848"/>
                    <a:pt x="6351" y="2255"/>
                  </a:cubicBezTo>
                  <a:lnTo>
                    <a:pt x="7054" y="4223"/>
                  </a:lnTo>
                  <a:cubicBezTo>
                    <a:pt x="6262" y="4761"/>
                    <a:pt x="5548" y="5408"/>
                    <a:pt x="4934" y="6145"/>
                  </a:cubicBezTo>
                  <a:lnTo>
                    <a:pt x="3045" y="5249"/>
                  </a:lnTo>
                  <a:cubicBezTo>
                    <a:pt x="2937" y="5199"/>
                    <a:pt x="2823" y="5174"/>
                    <a:pt x="2711" y="5174"/>
                  </a:cubicBezTo>
                  <a:cubicBezTo>
                    <a:pt x="2418" y="5174"/>
                    <a:pt x="2137" y="5340"/>
                    <a:pt x="2004" y="5623"/>
                  </a:cubicBezTo>
                  <a:lnTo>
                    <a:pt x="467" y="8868"/>
                  </a:lnTo>
                  <a:cubicBezTo>
                    <a:pt x="282" y="9259"/>
                    <a:pt x="449" y="9725"/>
                    <a:pt x="840" y="9909"/>
                  </a:cubicBezTo>
                  <a:lnTo>
                    <a:pt x="2729" y="10804"/>
                  </a:lnTo>
                  <a:cubicBezTo>
                    <a:pt x="2548" y="11744"/>
                    <a:pt x="2500" y="12707"/>
                    <a:pt x="2587" y="13661"/>
                  </a:cubicBezTo>
                  <a:lnTo>
                    <a:pt x="619" y="14364"/>
                  </a:lnTo>
                  <a:cubicBezTo>
                    <a:pt x="212" y="14510"/>
                    <a:pt x="1" y="14957"/>
                    <a:pt x="145" y="15363"/>
                  </a:cubicBezTo>
                  <a:lnTo>
                    <a:pt x="1354" y="18747"/>
                  </a:lnTo>
                  <a:cubicBezTo>
                    <a:pt x="1467" y="19067"/>
                    <a:pt x="1768" y="19265"/>
                    <a:pt x="2089" y="19265"/>
                  </a:cubicBezTo>
                  <a:cubicBezTo>
                    <a:pt x="2177" y="19265"/>
                    <a:pt x="2266" y="19251"/>
                    <a:pt x="2353" y="19219"/>
                  </a:cubicBezTo>
                  <a:lnTo>
                    <a:pt x="4321" y="18516"/>
                  </a:lnTo>
                  <a:cubicBezTo>
                    <a:pt x="4859" y="19309"/>
                    <a:pt x="5506" y="20023"/>
                    <a:pt x="6243" y="20637"/>
                  </a:cubicBezTo>
                  <a:lnTo>
                    <a:pt x="5347" y="22526"/>
                  </a:lnTo>
                  <a:cubicBezTo>
                    <a:pt x="5163" y="22917"/>
                    <a:pt x="5330" y="23383"/>
                    <a:pt x="5721" y="23567"/>
                  </a:cubicBezTo>
                  <a:lnTo>
                    <a:pt x="8966" y="25104"/>
                  </a:lnTo>
                  <a:cubicBezTo>
                    <a:pt x="9074" y="25155"/>
                    <a:pt x="9188" y="25179"/>
                    <a:pt x="9300" y="25179"/>
                  </a:cubicBezTo>
                  <a:cubicBezTo>
                    <a:pt x="9593" y="25179"/>
                    <a:pt x="9874" y="25014"/>
                    <a:pt x="10007" y="24731"/>
                  </a:cubicBezTo>
                  <a:lnTo>
                    <a:pt x="10902" y="22842"/>
                  </a:lnTo>
                  <a:cubicBezTo>
                    <a:pt x="11540" y="22964"/>
                    <a:pt x="12187" y="23026"/>
                    <a:pt x="12836" y="23026"/>
                  </a:cubicBezTo>
                  <a:cubicBezTo>
                    <a:pt x="13144" y="23026"/>
                    <a:pt x="13452" y="23012"/>
                    <a:pt x="13759" y="22984"/>
                  </a:cubicBezTo>
                  <a:lnTo>
                    <a:pt x="14462" y="24952"/>
                  </a:lnTo>
                  <a:cubicBezTo>
                    <a:pt x="14577" y="25272"/>
                    <a:pt x="14878" y="25471"/>
                    <a:pt x="15200" y="25471"/>
                  </a:cubicBezTo>
                  <a:cubicBezTo>
                    <a:pt x="15286" y="25471"/>
                    <a:pt x="15375" y="25457"/>
                    <a:pt x="15461" y="25426"/>
                  </a:cubicBezTo>
                  <a:lnTo>
                    <a:pt x="18845" y="24217"/>
                  </a:lnTo>
                  <a:cubicBezTo>
                    <a:pt x="19252" y="24071"/>
                    <a:pt x="19463" y="23625"/>
                    <a:pt x="19318" y="23218"/>
                  </a:cubicBezTo>
                  <a:lnTo>
                    <a:pt x="18615" y="21250"/>
                  </a:lnTo>
                  <a:cubicBezTo>
                    <a:pt x="19407" y="20712"/>
                    <a:pt x="20121" y="20065"/>
                    <a:pt x="20735" y="19328"/>
                  </a:cubicBezTo>
                  <a:lnTo>
                    <a:pt x="22624" y="20223"/>
                  </a:lnTo>
                  <a:cubicBezTo>
                    <a:pt x="22732" y="20274"/>
                    <a:pt x="22846" y="20298"/>
                    <a:pt x="22958" y="20298"/>
                  </a:cubicBezTo>
                  <a:cubicBezTo>
                    <a:pt x="23251" y="20298"/>
                    <a:pt x="23532" y="20133"/>
                    <a:pt x="23665" y="19850"/>
                  </a:cubicBezTo>
                  <a:lnTo>
                    <a:pt x="25202" y="16604"/>
                  </a:lnTo>
                  <a:cubicBezTo>
                    <a:pt x="25387" y="16214"/>
                    <a:pt x="25220" y="15748"/>
                    <a:pt x="24829" y="15564"/>
                  </a:cubicBezTo>
                  <a:lnTo>
                    <a:pt x="22940" y="14668"/>
                  </a:lnTo>
                  <a:cubicBezTo>
                    <a:pt x="23121" y="13727"/>
                    <a:pt x="23169" y="12766"/>
                    <a:pt x="23082" y="11812"/>
                  </a:cubicBezTo>
                  <a:lnTo>
                    <a:pt x="25050" y="11107"/>
                  </a:lnTo>
                  <a:cubicBezTo>
                    <a:pt x="25457" y="10963"/>
                    <a:pt x="25668" y="10515"/>
                    <a:pt x="25523" y="10108"/>
                  </a:cubicBezTo>
                  <a:lnTo>
                    <a:pt x="24315" y="6726"/>
                  </a:lnTo>
                  <a:cubicBezTo>
                    <a:pt x="24201" y="6406"/>
                    <a:pt x="23898" y="6207"/>
                    <a:pt x="23577" y="6207"/>
                  </a:cubicBezTo>
                  <a:cubicBezTo>
                    <a:pt x="23491" y="6207"/>
                    <a:pt x="23402" y="6221"/>
                    <a:pt x="23316" y="6252"/>
                  </a:cubicBezTo>
                  <a:lnTo>
                    <a:pt x="21348" y="6956"/>
                  </a:lnTo>
                  <a:cubicBezTo>
                    <a:pt x="20810" y="6162"/>
                    <a:pt x="20163" y="5450"/>
                    <a:pt x="19426" y="4836"/>
                  </a:cubicBezTo>
                  <a:lnTo>
                    <a:pt x="20320" y="2947"/>
                  </a:lnTo>
                  <a:cubicBezTo>
                    <a:pt x="20506" y="2556"/>
                    <a:pt x="20339" y="2090"/>
                    <a:pt x="19948" y="1906"/>
                  </a:cubicBezTo>
                  <a:lnTo>
                    <a:pt x="16703" y="369"/>
                  </a:lnTo>
                  <a:cubicBezTo>
                    <a:pt x="16595" y="318"/>
                    <a:pt x="16481" y="294"/>
                    <a:pt x="16369" y="294"/>
                  </a:cubicBezTo>
                  <a:cubicBezTo>
                    <a:pt x="16076" y="294"/>
                    <a:pt x="15795" y="459"/>
                    <a:pt x="15662" y="742"/>
                  </a:cubicBezTo>
                  <a:lnTo>
                    <a:pt x="14767" y="2631"/>
                  </a:lnTo>
                  <a:cubicBezTo>
                    <a:pt x="14130" y="2508"/>
                    <a:pt x="13485" y="2447"/>
                    <a:pt x="12839" y="2447"/>
                  </a:cubicBezTo>
                  <a:cubicBezTo>
                    <a:pt x="12529" y="2447"/>
                    <a:pt x="12219" y="2461"/>
                    <a:pt x="11910" y="2489"/>
                  </a:cubicBezTo>
                  <a:lnTo>
                    <a:pt x="11207" y="521"/>
                  </a:lnTo>
                  <a:cubicBezTo>
                    <a:pt x="11092" y="200"/>
                    <a:pt x="10791" y="1"/>
                    <a:pt x="10471" y="1"/>
                  </a:cubicBezTo>
                  <a:close/>
                </a:path>
              </a:pathLst>
            </a:custGeom>
            <a:solidFill>
              <a:schemeClr val="accent4"/>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8422;p70">
              <a:extLst>
                <a:ext uri="{FF2B5EF4-FFF2-40B4-BE49-F238E27FC236}">
                  <a16:creationId xmlns:a16="http://schemas.microsoft.com/office/drawing/2014/main" id="{EDAC13FD-5BCD-498E-8E80-D4765CE6F782}"/>
                </a:ext>
              </a:extLst>
            </p:cNvPr>
            <p:cNvSpPr/>
            <p:nvPr/>
          </p:nvSpPr>
          <p:spPr>
            <a:xfrm>
              <a:off x="4222792" y="1148148"/>
              <a:ext cx="301237" cy="292217"/>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FD7B33"/>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grpSp>
      <p:graphicFrame>
        <p:nvGraphicFramePr>
          <p:cNvPr id="252" name="3 Diagrama">
            <a:extLst>
              <a:ext uri="{FF2B5EF4-FFF2-40B4-BE49-F238E27FC236}">
                <a16:creationId xmlns:a16="http://schemas.microsoft.com/office/drawing/2014/main" id="{3CFD626F-7E31-4843-B042-156C09434087}"/>
              </a:ext>
            </a:extLst>
          </p:cNvPr>
          <p:cNvGraphicFramePr/>
          <p:nvPr/>
        </p:nvGraphicFramePr>
        <p:xfrm>
          <a:off x="461135" y="389858"/>
          <a:ext cx="3134970" cy="825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1" name="CuadroTexto 250">
            <a:extLst>
              <a:ext uri="{FF2B5EF4-FFF2-40B4-BE49-F238E27FC236}">
                <a16:creationId xmlns:a16="http://schemas.microsoft.com/office/drawing/2014/main" id="{7D604535-DB78-4AA2-99AD-3E8816EAE329}"/>
              </a:ext>
            </a:extLst>
          </p:cNvPr>
          <p:cNvSpPr txBox="1"/>
          <p:nvPr/>
        </p:nvSpPr>
        <p:spPr>
          <a:xfrm>
            <a:off x="792199" y="306061"/>
            <a:ext cx="997487" cy="276999"/>
          </a:xfrm>
          <a:prstGeom prst="rect">
            <a:avLst/>
          </a:prstGeom>
          <a:noFill/>
        </p:spPr>
        <p:txBody>
          <a:bodyPr wrap="square" rtlCol="0">
            <a:spAutoFit/>
          </a:bodyPr>
          <a:lstStyle/>
          <a:p>
            <a:pPr algn="ctr"/>
            <a:r>
              <a:rPr lang="es-MX" sz="1200" b="1" dirty="0"/>
              <a:t>Capítulo III</a:t>
            </a:r>
          </a:p>
        </p:txBody>
      </p:sp>
      <p:sp>
        <p:nvSpPr>
          <p:cNvPr id="16" name="Flecha: cheurón 4">
            <a:extLst>
              <a:ext uri="{FF2B5EF4-FFF2-40B4-BE49-F238E27FC236}">
                <a16:creationId xmlns:a16="http://schemas.microsoft.com/office/drawing/2014/main" id="{572B6092-52E9-4414-BD94-6C8F9E068206}"/>
              </a:ext>
            </a:extLst>
          </p:cNvPr>
          <p:cNvSpPr txBox="1"/>
          <p:nvPr/>
        </p:nvSpPr>
        <p:spPr>
          <a:xfrm>
            <a:off x="1186583" y="2843971"/>
            <a:ext cx="2049057" cy="1217431"/>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400" b="1" kern="1200" dirty="0"/>
              <a:t>¿</a:t>
            </a:r>
            <a:r>
              <a:rPr lang="en-US" sz="1400" b="1" kern="1200" dirty="0" err="1"/>
              <a:t>Cómo</a:t>
            </a:r>
            <a:r>
              <a:rPr lang="en-US" sz="1400" b="1" kern="1200" dirty="0"/>
              <a:t> se </a:t>
            </a:r>
            <a:r>
              <a:rPr lang="en-US" sz="1400" b="1" kern="1200" dirty="0" err="1"/>
              <a:t>mide</a:t>
            </a:r>
            <a:r>
              <a:rPr lang="en-US" sz="1400" b="1" kern="1200" dirty="0"/>
              <a:t> la </a:t>
            </a:r>
            <a:r>
              <a:rPr lang="en-US" sz="1400" b="1" kern="1200" dirty="0" err="1"/>
              <a:t>rentabilidad</a:t>
            </a:r>
            <a:r>
              <a:rPr lang="en-US" sz="1400" b="1" dirty="0"/>
              <a:t>?</a:t>
            </a:r>
            <a:endParaRPr lang="en-US" sz="1400" b="1" kern="1200" dirty="0"/>
          </a:p>
        </p:txBody>
      </p:sp>
      <p:sp>
        <p:nvSpPr>
          <p:cNvPr id="29" name="CuadroTexto 28">
            <a:extLst>
              <a:ext uri="{FF2B5EF4-FFF2-40B4-BE49-F238E27FC236}">
                <a16:creationId xmlns:a16="http://schemas.microsoft.com/office/drawing/2014/main" id="{8B42DB74-19CA-4C95-9975-4C341711843F}"/>
              </a:ext>
            </a:extLst>
          </p:cNvPr>
          <p:cNvSpPr txBox="1"/>
          <p:nvPr/>
        </p:nvSpPr>
        <p:spPr>
          <a:xfrm>
            <a:off x="147841" y="4874230"/>
            <a:ext cx="4037832" cy="1169551"/>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ES" sz="1400" dirty="0">
                <a:effectLst/>
                <a:latin typeface="Calibri" panose="020F0502020204030204" pitchFamily="34" charset="0"/>
                <a:ea typeface="Calibri" panose="020F0502020204030204" pitchFamily="34" charset="0"/>
                <a:cs typeface="Times New Roman" panose="02020603050405020304" pitchFamily="18" charset="0"/>
              </a:rPr>
              <a:t>Los indicadores financieros, indican diferentes componentes de las finanzas de una empresa, los cuales sirven para conocer la situación de las cuentas de la empresa en algún período financiero en particular</a:t>
            </a:r>
            <a:endParaRPr lang="es-EC" sz="1400" dirty="0"/>
          </a:p>
        </p:txBody>
      </p:sp>
      <p:sp>
        <p:nvSpPr>
          <p:cNvPr id="30" name="Flecha: a la derecha con muesca 29">
            <a:extLst>
              <a:ext uri="{FF2B5EF4-FFF2-40B4-BE49-F238E27FC236}">
                <a16:creationId xmlns:a16="http://schemas.microsoft.com/office/drawing/2014/main" id="{98B0E974-2382-4C7F-867E-F8BBCDB3A2CB}"/>
              </a:ext>
            </a:extLst>
          </p:cNvPr>
          <p:cNvSpPr/>
          <p:nvPr/>
        </p:nvSpPr>
        <p:spPr>
          <a:xfrm rot="20620496">
            <a:off x="3489388" y="2018953"/>
            <a:ext cx="693374" cy="409522"/>
          </a:xfrm>
          <a:prstGeom prst="notch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31" name="CuadroTexto 30">
            <a:extLst>
              <a:ext uri="{FF2B5EF4-FFF2-40B4-BE49-F238E27FC236}">
                <a16:creationId xmlns:a16="http://schemas.microsoft.com/office/drawing/2014/main" id="{14B3DF8E-0CC7-4332-ADBF-B72568C78F6C}"/>
              </a:ext>
            </a:extLst>
          </p:cNvPr>
          <p:cNvSpPr txBox="1"/>
          <p:nvPr/>
        </p:nvSpPr>
        <p:spPr>
          <a:xfrm>
            <a:off x="4368210" y="1012874"/>
            <a:ext cx="2195824" cy="738664"/>
          </a:xfrm>
          <a:prstGeom prst="rect">
            <a:avLst/>
          </a:prstGeom>
          <a:noFill/>
        </p:spPr>
        <p:txBody>
          <a:bodyPr wrap="square">
            <a:spAutoFit/>
          </a:bodyPr>
          <a:lstStyle/>
          <a:p>
            <a:pPr indent="457200" algn="ctr">
              <a:spcAft>
                <a:spcPts val="1000"/>
              </a:spcAft>
            </a:pPr>
            <a:r>
              <a:rPr lang="es-ES" sz="1400" b="1" dirty="0">
                <a:effectLst/>
                <a:latin typeface="Cambria" panose="02040503050406030204" pitchFamily="18" charset="0"/>
                <a:ea typeface="Calibri" panose="020F0502020204030204" pitchFamily="34" charset="0"/>
                <a:cs typeface="Times New Roman" panose="02020603050405020304" pitchFamily="18" charset="0"/>
              </a:rPr>
              <a:t>Margen neto (rentabilidad sobre los ingresos)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CuadroTexto 31">
            <a:extLst>
              <a:ext uri="{FF2B5EF4-FFF2-40B4-BE49-F238E27FC236}">
                <a16:creationId xmlns:a16="http://schemas.microsoft.com/office/drawing/2014/main" id="{FD4714D0-DBCC-4898-8E3B-7FF8EE0AF770}"/>
              </a:ext>
            </a:extLst>
          </p:cNvPr>
          <p:cNvSpPr txBox="1"/>
          <p:nvPr/>
        </p:nvSpPr>
        <p:spPr>
          <a:xfrm>
            <a:off x="5815625" y="3065354"/>
            <a:ext cx="2272974" cy="523220"/>
          </a:xfrm>
          <a:prstGeom prst="rect">
            <a:avLst/>
          </a:prstGeom>
          <a:noFill/>
        </p:spPr>
        <p:txBody>
          <a:bodyPr wrap="square">
            <a:spAutoFit/>
          </a:bodyPr>
          <a:lstStyle/>
          <a:p>
            <a:pPr algn="ctr"/>
            <a:r>
              <a:rPr lang="es-ES" sz="1400" b="1" i="1" dirty="0">
                <a:effectLst/>
                <a:latin typeface="Cambria" panose="02040503050406030204" pitchFamily="18" charset="0"/>
                <a:ea typeface="Calibri" panose="020F0502020204030204" pitchFamily="34" charset="0"/>
                <a:cs typeface="Times New Roman" panose="02020603050405020304" pitchFamily="18" charset="0"/>
              </a:rPr>
              <a:t>Rentabilidad del activo (ROA)</a:t>
            </a:r>
            <a:endParaRPr lang="es-EC" sz="1400" dirty="0"/>
          </a:p>
        </p:txBody>
      </p:sp>
      <p:sp>
        <p:nvSpPr>
          <p:cNvPr id="34" name="CuadroTexto 33">
            <a:extLst>
              <a:ext uri="{FF2B5EF4-FFF2-40B4-BE49-F238E27FC236}">
                <a16:creationId xmlns:a16="http://schemas.microsoft.com/office/drawing/2014/main" id="{AAB1F6ED-96A5-4BB9-9270-32EC7602101F}"/>
              </a:ext>
            </a:extLst>
          </p:cNvPr>
          <p:cNvSpPr txBox="1"/>
          <p:nvPr/>
        </p:nvSpPr>
        <p:spPr>
          <a:xfrm>
            <a:off x="4322389" y="5197395"/>
            <a:ext cx="3021741" cy="523220"/>
          </a:xfrm>
          <a:prstGeom prst="rect">
            <a:avLst/>
          </a:prstGeom>
          <a:noFill/>
        </p:spPr>
        <p:txBody>
          <a:bodyPr wrap="square">
            <a:spAutoFit/>
          </a:bodyPr>
          <a:lstStyle/>
          <a:p>
            <a:pPr indent="457200" algn="ctr">
              <a:spcAft>
                <a:spcPts val="1000"/>
              </a:spcAft>
            </a:pPr>
            <a:r>
              <a:rPr lang="es-ES" sz="1400" b="1" i="1" dirty="0">
                <a:effectLst/>
                <a:latin typeface="Cambria" panose="02040503050406030204" pitchFamily="18" charset="0"/>
                <a:ea typeface="Calibri" panose="020F0502020204030204" pitchFamily="34" charset="0"/>
                <a:cs typeface="Times New Roman" panose="02020603050405020304" pitchFamily="18" charset="0"/>
              </a:rPr>
              <a:t>Rentabilidad del patrimonio (ROE)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6" name="CuadroTexto 35">
                <a:extLst>
                  <a:ext uri="{FF2B5EF4-FFF2-40B4-BE49-F238E27FC236}">
                    <a16:creationId xmlns:a16="http://schemas.microsoft.com/office/drawing/2014/main" id="{763AD0B3-852B-43D6-AB91-D16C2A1CFE99}"/>
                  </a:ext>
                </a:extLst>
              </p:cNvPr>
              <p:cNvSpPr txBox="1"/>
              <p:nvPr/>
            </p:nvSpPr>
            <p:spPr>
              <a:xfrm>
                <a:off x="5551884" y="703718"/>
                <a:ext cx="6177394" cy="61831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𝑀𝑎𝑟𝑔𝑒𝑛</m:t>
                      </m:r>
                      <m:r>
                        <a:rPr lang="es-EC" i="0">
                          <a:latin typeface="Cambria Math" panose="02040503050406030204" pitchFamily="18" charset="0"/>
                        </a:rPr>
                        <m:t> </m:t>
                      </m:r>
                      <m:r>
                        <a:rPr lang="es-EC" i="1">
                          <a:latin typeface="Cambria Math" panose="02040503050406030204" pitchFamily="18" charset="0"/>
                        </a:rPr>
                        <m:t>𝑁𝑒𝑡𝑜</m:t>
                      </m:r>
                      <m:r>
                        <a:rPr lang="es-EC" i="0">
                          <a:latin typeface="Cambria Math" panose="02040503050406030204" pitchFamily="18" charset="0"/>
                        </a:rPr>
                        <m:t>=</m:t>
                      </m:r>
                      <m:f>
                        <m:fPr>
                          <m:ctrlPr>
                            <a:rPr lang="es-EC" i="1">
                              <a:solidFill>
                                <a:srgbClr val="836967"/>
                              </a:solidFill>
                              <a:latin typeface="Cambria Math" panose="02040503050406030204" pitchFamily="18" charset="0"/>
                            </a:rPr>
                          </m:ctrlPr>
                        </m:fPr>
                        <m:num>
                          <m:r>
                            <a:rPr lang="es-EC" i="1">
                              <a:latin typeface="Cambria Math" panose="02040503050406030204" pitchFamily="18" charset="0"/>
                            </a:rPr>
                            <m:t>𝑈𝑡𝑖𝑙𝑖𝑑𝑎𝑑</m:t>
                          </m:r>
                          <m:r>
                            <a:rPr lang="es-EC" i="0">
                              <a:latin typeface="Cambria Math" panose="02040503050406030204" pitchFamily="18" charset="0"/>
                            </a:rPr>
                            <m:t> </m:t>
                          </m:r>
                          <m:r>
                            <a:rPr lang="es-EC" i="1">
                              <a:latin typeface="Cambria Math" panose="02040503050406030204" pitchFamily="18" charset="0"/>
                            </a:rPr>
                            <m:t>𝑁𝑒𝑡𝑎</m:t>
                          </m:r>
                        </m:num>
                        <m:den>
                          <m:r>
                            <a:rPr lang="es-EC" i="1">
                              <a:latin typeface="Cambria Math" panose="02040503050406030204" pitchFamily="18" charset="0"/>
                            </a:rPr>
                            <m:t>𝑉𝑒𝑛𝑡𝑎𝑠</m:t>
                          </m:r>
                        </m:den>
                      </m:f>
                    </m:oMath>
                  </m:oMathPara>
                </a14:m>
                <a:endParaRPr lang="es-EC" dirty="0"/>
              </a:p>
            </p:txBody>
          </p:sp>
        </mc:Choice>
        <mc:Fallback xmlns="">
          <p:sp>
            <p:nvSpPr>
              <p:cNvPr id="36" name="CuadroTexto 35">
                <a:extLst>
                  <a:ext uri="{FF2B5EF4-FFF2-40B4-BE49-F238E27FC236}">
                    <a16:creationId xmlns:a16="http://schemas.microsoft.com/office/drawing/2014/main" id="{763AD0B3-852B-43D6-AB91-D16C2A1CFE99}"/>
                  </a:ext>
                </a:extLst>
              </p:cNvPr>
              <p:cNvSpPr txBox="1">
                <a:spLocks noRot="1" noChangeAspect="1" noMove="1" noResize="1" noEditPoints="1" noAdjustHandles="1" noChangeArrowheads="1" noChangeShapeType="1" noTextEdit="1"/>
              </p:cNvSpPr>
              <p:nvPr/>
            </p:nvSpPr>
            <p:spPr>
              <a:xfrm>
                <a:off x="5551884" y="703718"/>
                <a:ext cx="6177394" cy="618311"/>
              </a:xfrm>
              <a:prstGeom prst="rect">
                <a:avLst/>
              </a:prstGeom>
              <a:blipFill>
                <a:blip r:embed="rId8"/>
                <a:stretch>
                  <a:fillRect/>
                </a:stretch>
              </a:blipFill>
            </p:spPr>
            <p:txBody>
              <a:bodyPr/>
              <a:lstStyle/>
              <a:p>
                <a:r>
                  <a:rPr lang="es-EC">
                    <a:noFill/>
                  </a:rPr>
                  <a:t> </a:t>
                </a:r>
              </a:p>
            </p:txBody>
          </p:sp>
        </mc:Fallback>
      </mc:AlternateContent>
      <p:sp>
        <p:nvSpPr>
          <p:cNvPr id="37" name="Flecha: a la derecha con muesca 36">
            <a:extLst>
              <a:ext uri="{FF2B5EF4-FFF2-40B4-BE49-F238E27FC236}">
                <a16:creationId xmlns:a16="http://schemas.microsoft.com/office/drawing/2014/main" id="{3E275149-F088-4CC8-8DF9-FB624A122D2B}"/>
              </a:ext>
            </a:extLst>
          </p:cNvPr>
          <p:cNvSpPr/>
          <p:nvPr/>
        </p:nvSpPr>
        <p:spPr>
          <a:xfrm>
            <a:off x="3985887" y="2970577"/>
            <a:ext cx="693374" cy="409522"/>
          </a:xfrm>
          <a:prstGeom prst="notch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38" name="Flecha: a la derecha con muesca 37">
            <a:extLst>
              <a:ext uri="{FF2B5EF4-FFF2-40B4-BE49-F238E27FC236}">
                <a16:creationId xmlns:a16="http://schemas.microsoft.com/office/drawing/2014/main" id="{2F278CBF-D75E-4E53-8A3E-A35EF6AA8C1D}"/>
              </a:ext>
            </a:extLst>
          </p:cNvPr>
          <p:cNvSpPr/>
          <p:nvPr/>
        </p:nvSpPr>
        <p:spPr>
          <a:xfrm rot="1534465">
            <a:off x="3745674" y="3962606"/>
            <a:ext cx="693374" cy="409522"/>
          </a:xfrm>
          <a:prstGeom prst="notch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40" name="CuadroTexto 39">
                <a:extLst>
                  <a:ext uri="{FF2B5EF4-FFF2-40B4-BE49-F238E27FC236}">
                    <a16:creationId xmlns:a16="http://schemas.microsoft.com/office/drawing/2014/main" id="{129C9711-E000-47D8-8EEA-63E7AFBC2AFE}"/>
                  </a:ext>
                </a:extLst>
              </p:cNvPr>
              <p:cNvSpPr txBox="1"/>
              <p:nvPr/>
            </p:nvSpPr>
            <p:spPr>
              <a:xfrm>
                <a:off x="6511169" y="2765796"/>
                <a:ext cx="6094268" cy="61837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𝑅𝑂𝐴</m:t>
                      </m:r>
                      <m:r>
                        <a:rPr lang="es-EC" i="0">
                          <a:latin typeface="Cambria Math" panose="02040503050406030204" pitchFamily="18" charset="0"/>
                        </a:rPr>
                        <m:t>=</m:t>
                      </m:r>
                      <m:f>
                        <m:fPr>
                          <m:ctrlPr>
                            <a:rPr lang="es-EC" i="1">
                              <a:solidFill>
                                <a:srgbClr val="836967"/>
                              </a:solidFill>
                              <a:latin typeface="Cambria Math" panose="02040503050406030204" pitchFamily="18" charset="0"/>
                            </a:rPr>
                          </m:ctrlPr>
                        </m:fPr>
                        <m:num>
                          <m:r>
                            <a:rPr lang="es-EC" i="1">
                              <a:latin typeface="Cambria Math" panose="02040503050406030204" pitchFamily="18" charset="0"/>
                            </a:rPr>
                            <m:t>𝑈𝑡𝑖𝑙𝑖𝑑𝑎𝑑</m:t>
                          </m:r>
                          <m:r>
                            <a:rPr lang="es-EC" i="0">
                              <a:latin typeface="Cambria Math" panose="02040503050406030204" pitchFamily="18" charset="0"/>
                            </a:rPr>
                            <m:t> </m:t>
                          </m:r>
                          <m:r>
                            <a:rPr lang="es-EC" i="1">
                              <a:latin typeface="Cambria Math" panose="02040503050406030204" pitchFamily="18" charset="0"/>
                            </a:rPr>
                            <m:t>𝑁𝑒𝑡𝑎</m:t>
                          </m:r>
                        </m:num>
                        <m:den>
                          <m:r>
                            <a:rPr lang="es-EC" i="1">
                              <a:latin typeface="Cambria Math" panose="02040503050406030204" pitchFamily="18" charset="0"/>
                            </a:rPr>
                            <m:t>𝐴𝑐𝑡𝑖𝑣𝑜𝑠</m:t>
                          </m:r>
                        </m:den>
                      </m:f>
                    </m:oMath>
                  </m:oMathPara>
                </a14:m>
                <a:endParaRPr lang="es-EC" dirty="0"/>
              </a:p>
            </p:txBody>
          </p:sp>
        </mc:Choice>
        <mc:Fallback xmlns="">
          <p:sp>
            <p:nvSpPr>
              <p:cNvPr id="40" name="CuadroTexto 39">
                <a:extLst>
                  <a:ext uri="{FF2B5EF4-FFF2-40B4-BE49-F238E27FC236}">
                    <a16:creationId xmlns:a16="http://schemas.microsoft.com/office/drawing/2014/main" id="{129C9711-E000-47D8-8EEA-63E7AFBC2AFE}"/>
                  </a:ext>
                </a:extLst>
              </p:cNvPr>
              <p:cNvSpPr txBox="1">
                <a:spLocks noRot="1" noChangeAspect="1" noMove="1" noResize="1" noEditPoints="1" noAdjustHandles="1" noChangeArrowheads="1" noChangeShapeType="1" noTextEdit="1"/>
              </p:cNvSpPr>
              <p:nvPr/>
            </p:nvSpPr>
            <p:spPr>
              <a:xfrm>
                <a:off x="6511169" y="2765796"/>
                <a:ext cx="6094268" cy="618374"/>
              </a:xfrm>
              <a:prstGeom prst="rect">
                <a:avLst/>
              </a:prstGeom>
              <a:blipFill>
                <a:blip r:embed="rId9"/>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42" name="CuadroTexto 41">
                <a:extLst>
                  <a:ext uri="{FF2B5EF4-FFF2-40B4-BE49-F238E27FC236}">
                    <a16:creationId xmlns:a16="http://schemas.microsoft.com/office/drawing/2014/main" id="{570D8225-03D5-4707-82DB-C1C29390A01B}"/>
                  </a:ext>
                </a:extLst>
              </p:cNvPr>
              <p:cNvSpPr txBox="1"/>
              <p:nvPr/>
            </p:nvSpPr>
            <p:spPr>
              <a:xfrm>
                <a:off x="5535242" y="5075143"/>
                <a:ext cx="6302086" cy="61831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𝑅𝑂𝐸</m:t>
                      </m:r>
                      <m:r>
                        <a:rPr lang="es-EC" i="0">
                          <a:latin typeface="Cambria Math" panose="02040503050406030204" pitchFamily="18" charset="0"/>
                        </a:rPr>
                        <m:t>=</m:t>
                      </m:r>
                      <m:f>
                        <m:fPr>
                          <m:ctrlPr>
                            <a:rPr lang="es-EC" i="1">
                              <a:solidFill>
                                <a:srgbClr val="836967"/>
                              </a:solidFill>
                              <a:latin typeface="Cambria Math" panose="02040503050406030204" pitchFamily="18" charset="0"/>
                            </a:rPr>
                          </m:ctrlPr>
                        </m:fPr>
                        <m:num>
                          <m:r>
                            <a:rPr lang="es-EC" i="1">
                              <a:latin typeface="Cambria Math" panose="02040503050406030204" pitchFamily="18" charset="0"/>
                            </a:rPr>
                            <m:t>𝑈𝑡𝑖𝑙𝑖𝑑𝑎𝑑</m:t>
                          </m:r>
                          <m:r>
                            <a:rPr lang="es-EC" i="0">
                              <a:latin typeface="Cambria Math" panose="02040503050406030204" pitchFamily="18" charset="0"/>
                            </a:rPr>
                            <m:t> </m:t>
                          </m:r>
                          <m:r>
                            <a:rPr lang="es-EC" i="1">
                              <a:latin typeface="Cambria Math" panose="02040503050406030204" pitchFamily="18" charset="0"/>
                            </a:rPr>
                            <m:t>𝑁𝑒𝑡𝑎</m:t>
                          </m:r>
                        </m:num>
                        <m:den>
                          <m:r>
                            <a:rPr lang="es-EC" i="1">
                              <a:latin typeface="Cambria Math" panose="02040503050406030204" pitchFamily="18" charset="0"/>
                            </a:rPr>
                            <m:t>𝑃𝑎𝑡𝑟𝑖𝑚𝑜𝑛𝑖𝑜</m:t>
                          </m:r>
                        </m:den>
                      </m:f>
                    </m:oMath>
                  </m:oMathPara>
                </a14:m>
                <a:endParaRPr lang="es-EC" dirty="0"/>
              </a:p>
            </p:txBody>
          </p:sp>
        </mc:Choice>
        <mc:Fallback xmlns="">
          <p:sp>
            <p:nvSpPr>
              <p:cNvPr id="42" name="CuadroTexto 41">
                <a:extLst>
                  <a:ext uri="{FF2B5EF4-FFF2-40B4-BE49-F238E27FC236}">
                    <a16:creationId xmlns:a16="http://schemas.microsoft.com/office/drawing/2014/main" id="{570D8225-03D5-4707-82DB-C1C29390A01B}"/>
                  </a:ext>
                </a:extLst>
              </p:cNvPr>
              <p:cNvSpPr txBox="1">
                <a:spLocks noRot="1" noChangeAspect="1" noMove="1" noResize="1" noEditPoints="1" noAdjustHandles="1" noChangeArrowheads="1" noChangeShapeType="1" noTextEdit="1"/>
              </p:cNvSpPr>
              <p:nvPr/>
            </p:nvSpPr>
            <p:spPr>
              <a:xfrm>
                <a:off x="5535242" y="5075143"/>
                <a:ext cx="6302086" cy="618311"/>
              </a:xfrm>
              <a:prstGeom prst="rect">
                <a:avLst/>
              </a:prstGeom>
              <a:blipFill>
                <a:blip r:embed="rId10"/>
                <a:stretch>
                  <a:fillRect/>
                </a:stretch>
              </a:blipFill>
            </p:spPr>
            <p:txBody>
              <a:bodyPr/>
              <a:lstStyle/>
              <a:p>
                <a:r>
                  <a:rPr lang="es-EC">
                    <a:noFill/>
                  </a:rPr>
                  <a:t> </a:t>
                </a:r>
              </a:p>
            </p:txBody>
          </p:sp>
        </mc:Fallback>
      </mc:AlternateContent>
      <p:sp>
        <p:nvSpPr>
          <p:cNvPr id="44" name="CuadroTexto 43">
            <a:extLst>
              <a:ext uri="{FF2B5EF4-FFF2-40B4-BE49-F238E27FC236}">
                <a16:creationId xmlns:a16="http://schemas.microsoft.com/office/drawing/2014/main" id="{F26176E9-5995-4D78-A88B-04B37FA05439}"/>
              </a:ext>
            </a:extLst>
          </p:cNvPr>
          <p:cNvSpPr txBox="1"/>
          <p:nvPr/>
        </p:nvSpPr>
        <p:spPr>
          <a:xfrm>
            <a:off x="209083" y="1571013"/>
            <a:ext cx="6302086" cy="369332"/>
          </a:xfrm>
          <a:prstGeom prst="rect">
            <a:avLst/>
          </a:prstGeom>
          <a:noFill/>
        </p:spPr>
        <p:txBody>
          <a:bodyPr wrap="square">
            <a:spAutoFit/>
          </a:bodyPr>
          <a:lstStyle/>
          <a:p>
            <a:r>
              <a:rPr lang="es-ES" sz="1800" dirty="0">
                <a:effectLst/>
                <a:latin typeface="Calibri" panose="020F0502020204030204" pitchFamily="34" charset="0"/>
                <a:ea typeface="Calibri" panose="020F0502020204030204" pitchFamily="34" charset="0"/>
                <a:cs typeface="Times New Roman" panose="02020603050405020304" pitchFamily="18" charset="0"/>
              </a:rPr>
              <a:t>(</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Requijo</a:t>
            </a:r>
            <a:r>
              <a:rPr lang="es-ES" sz="1800" dirty="0">
                <a:effectLst/>
                <a:latin typeface="Calibri" panose="020F0502020204030204" pitchFamily="34" charset="0"/>
                <a:ea typeface="Calibri" panose="020F0502020204030204" pitchFamily="34" charset="0"/>
                <a:cs typeface="Times New Roman" panose="02020603050405020304" pitchFamily="18" charset="0"/>
              </a:rPr>
              <a:t>, 2007)</a:t>
            </a:r>
            <a:endParaRPr lang="es-EC" dirty="0"/>
          </a:p>
        </p:txBody>
      </p:sp>
    </p:spTree>
    <p:extLst>
      <p:ext uri="{BB962C8B-B14F-4D97-AF65-F5344CB8AC3E}">
        <p14:creationId xmlns:p14="http://schemas.microsoft.com/office/powerpoint/2010/main" val="1982773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2" name="3 Diagrama">
            <a:extLst>
              <a:ext uri="{FF2B5EF4-FFF2-40B4-BE49-F238E27FC236}">
                <a16:creationId xmlns:a16="http://schemas.microsoft.com/office/drawing/2014/main" id="{3CFD626F-7E31-4843-B042-156C09434087}"/>
              </a:ext>
            </a:extLst>
          </p:cNvPr>
          <p:cNvGraphicFramePr/>
          <p:nvPr/>
        </p:nvGraphicFramePr>
        <p:xfrm>
          <a:off x="461135" y="389858"/>
          <a:ext cx="3134970" cy="825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1" name="CuadroTexto 250">
            <a:extLst>
              <a:ext uri="{FF2B5EF4-FFF2-40B4-BE49-F238E27FC236}">
                <a16:creationId xmlns:a16="http://schemas.microsoft.com/office/drawing/2014/main" id="{7D604535-DB78-4AA2-99AD-3E8816EAE329}"/>
              </a:ext>
            </a:extLst>
          </p:cNvPr>
          <p:cNvSpPr txBox="1"/>
          <p:nvPr/>
        </p:nvSpPr>
        <p:spPr>
          <a:xfrm>
            <a:off x="792199" y="306061"/>
            <a:ext cx="997487" cy="276999"/>
          </a:xfrm>
          <a:prstGeom prst="rect">
            <a:avLst/>
          </a:prstGeom>
          <a:noFill/>
        </p:spPr>
        <p:txBody>
          <a:bodyPr wrap="square" rtlCol="0">
            <a:spAutoFit/>
          </a:bodyPr>
          <a:lstStyle/>
          <a:p>
            <a:pPr algn="ctr"/>
            <a:r>
              <a:rPr lang="es-MX" sz="1200" b="1" dirty="0"/>
              <a:t>Capítulo III</a:t>
            </a:r>
          </a:p>
        </p:txBody>
      </p:sp>
      <p:grpSp>
        <p:nvGrpSpPr>
          <p:cNvPr id="19" name="Grupo 18">
            <a:extLst>
              <a:ext uri="{FF2B5EF4-FFF2-40B4-BE49-F238E27FC236}">
                <a16:creationId xmlns:a16="http://schemas.microsoft.com/office/drawing/2014/main" id="{0087C066-1ED1-4164-9BAC-E4B17E9E8DB4}"/>
              </a:ext>
            </a:extLst>
          </p:cNvPr>
          <p:cNvGrpSpPr/>
          <p:nvPr/>
        </p:nvGrpSpPr>
        <p:grpSpPr>
          <a:xfrm>
            <a:off x="3379884" y="3881553"/>
            <a:ext cx="3477088" cy="546081"/>
            <a:chOff x="180578" y="0"/>
            <a:chExt cx="1521307" cy="587170"/>
          </a:xfrm>
        </p:grpSpPr>
        <p:sp>
          <p:nvSpPr>
            <p:cNvPr id="20" name="Flecha: cheurón 7">
              <a:extLst>
                <a:ext uri="{FF2B5EF4-FFF2-40B4-BE49-F238E27FC236}">
                  <a16:creationId xmlns:a16="http://schemas.microsoft.com/office/drawing/2014/main" id="{F0DCADDC-9872-41A4-98A3-5B03C04BA00C}"/>
                </a:ext>
              </a:extLst>
            </p:cNvPr>
            <p:cNvSpPr/>
            <p:nvPr/>
          </p:nvSpPr>
          <p:spPr>
            <a:xfrm>
              <a:off x="180578" y="0"/>
              <a:ext cx="1521307" cy="587170"/>
            </a:xfrm>
            <a:prstGeom prst="rect">
              <a:avLst/>
            </a:prstGeom>
            <a:ln>
              <a:solidFill>
                <a:srgbClr val="9900CC"/>
              </a:solidFill>
              <a:prstDash val="dash"/>
            </a:ln>
          </p:spPr>
          <p:style>
            <a:lnRef idx="2">
              <a:schemeClr val="accent4"/>
            </a:lnRef>
            <a:fillRef idx="1">
              <a:schemeClr val="lt1"/>
            </a:fillRef>
            <a:effectRef idx="0">
              <a:schemeClr val="accent4"/>
            </a:effectRef>
            <a:fontRef idx="minor">
              <a:schemeClr val="dk1">
                <a:hueOff val="0"/>
                <a:satOff val="0"/>
                <a:lumOff val="0"/>
                <a:alphaOff val="0"/>
              </a:schemeClr>
            </a:fontRef>
          </p:style>
        </p:sp>
        <p:sp>
          <p:nvSpPr>
            <p:cNvPr id="21" name="Flecha: cheurón 4">
              <a:extLst>
                <a:ext uri="{FF2B5EF4-FFF2-40B4-BE49-F238E27FC236}">
                  <a16:creationId xmlns:a16="http://schemas.microsoft.com/office/drawing/2014/main" id="{F1320B9E-20FA-4B03-815E-5825246DD2F6}"/>
                </a:ext>
              </a:extLst>
            </p:cNvPr>
            <p:cNvSpPr txBox="1"/>
            <p:nvPr/>
          </p:nvSpPr>
          <p:spPr>
            <a:xfrm>
              <a:off x="247725" y="0"/>
              <a:ext cx="1387013" cy="58717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400" b="1" kern="1200" dirty="0"/>
                <a:t>FACTORES EXTERNOS</a:t>
              </a:r>
            </a:p>
          </p:txBody>
        </p:sp>
      </p:grpSp>
      <p:grpSp>
        <p:nvGrpSpPr>
          <p:cNvPr id="16" name="Google Shape;8664;p70">
            <a:extLst>
              <a:ext uri="{FF2B5EF4-FFF2-40B4-BE49-F238E27FC236}">
                <a16:creationId xmlns:a16="http://schemas.microsoft.com/office/drawing/2014/main" id="{5672F056-84F7-4BCE-8E8E-A22937D98B57}"/>
              </a:ext>
            </a:extLst>
          </p:cNvPr>
          <p:cNvGrpSpPr/>
          <p:nvPr/>
        </p:nvGrpSpPr>
        <p:grpSpPr>
          <a:xfrm>
            <a:off x="2434100" y="1484784"/>
            <a:ext cx="5328592" cy="4752528"/>
            <a:chOff x="4334725" y="1355875"/>
            <a:chExt cx="3106650" cy="3001900"/>
          </a:xfrm>
        </p:grpSpPr>
        <p:grpSp>
          <p:nvGrpSpPr>
            <p:cNvPr id="17" name="Google Shape;8665;p70">
              <a:extLst>
                <a:ext uri="{FF2B5EF4-FFF2-40B4-BE49-F238E27FC236}">
                  <a16:creationId xmlns:a16="http://schemas.microsoft.com/office/drawing/2014/main" id="{D0568EF2-E2DE-4DFB-8FBC-2F7BD924F649}"/>
                </a:ext>
              </a:extLst>
            </p:cNvPr>
            <p:cNvGrpSpPr/>
            <p:nvPr/>
          </p:nvGrpSpPr>
          <p:grpSpPr>
            <a:xfrm>
              <a:off x="4516050" y="1724875"/>
              <a:ext cx="2693725" cy="2632900"/>
              <a:chOff x="4516050" y="1724875"/>
              <a:chExt cx="2693725" cy="2632900"/>
            </a:xfrm>
          </p:grpSpPr>
          <p:sp>
            <p:nvSpPr>
              <p:cNvPr id="30" name="Google Shape;8666;p70">
                <a:extLst>
                  <a:ext uri="{FF2B5EF4-FFF2-40B4-BE49-F238E27FC236}">
                    <a16:creationId xmlns:a16="http://schemas.microsoft.com/office/drawing/2014/main" id="{2E2BF4CF-EF03-46C1-90B2-62E09C39F269}"/>
                  </a:ext>
                </a:extLst>
              </p:cNvPr>
              <p:cNvSpPr/>
              <p:nvPr/>
            </p:nvSpPr>
            <p:spPr>
              <a:xfrm>
                <a:off x="6227525" y="1737400"/>
                <a:ext cx="982250" cy="1548550"/>
              </a:xfrm>
              <a:custGeom>
                <a:avLst/>
                <a:gdLst/>
                <a:ahLst/>
                <a:cxnLst/>
                <a:rect l="l" t="t" r="r" b="b"/>
                <a:pathLst>
                  <a:path w="39290" h="61942" extrusionOk="0">
                    <a:moveTo>
                      <a:pt x="2948" y="0"/>
                    </a:moveTo>
                    <a:lnTo>
                      <a:pt x="2948" y="0"/>
                    </a:lnTo>
                    <a:cubicBezTo>
                      <a:pt x="2963" y="140"/>
                      <a:pt x="2988" y="275"/>
                      <a:pt x="2997" y="415"/>
                    </a:cubicBezTo>
                    <a:cubicBezTo>
                      <a:pt x="3257" y="4251"/>
                      <a:pt x="2198" y="8060"/>
                      <a:pt x="0" y="11214"/>
                    </a:cubicBezTo>
                    <a:cubicBezTo>
                      <a:pt x="16180" y="17156"/>
                      <a:pt x="27723" y="32699"/>
                      <a:pt x="27723" y="50939"/>
                    </a:cubicBezTo>
                    <a:cubicBezTo>
                      <a:pt x="27725" y="53819"/>
                      <a:pt x="27433" y="56688"/>
                      <a:pt x="26854" y="59506"/>
                    </a:cubicBezTo>
                    <a:cubicBezTo>
                      <a:pt x="27615" y="59401"/>
                      <a:pt x="28380" y="59330"/>
                      <a:pt x="29155" y="59330"/>
                    </a:cubicBezTo>
                    <a:cubicBezTo>
                      <a:pt x="32030" y="59330"/>
                      <a:pt x="34946" y="60066"/>
                      <a:pt x="37619" y="61594"/>
                    </a:cubicBezTo>
                    <a:cubicBezTo>
                      <a:pt x="37808" y="61702"/>
                      <a:pt x="37980" y="61827"/>
                      <a:pt x="38161" y="61942"/>
                    </a:cubicBezTo>
                    <a:cubicBezTo>
                      <a:pt x="38912" y="58322"/>
                      <a:pt x="39289" y="54635"/>
                      <a:pt x="39289" y="50939"/>
                    </a:cubicBezTo>
                    <a:cubicBezTo>
                      <a:pt x="39289" y="27328"/>
                      <a:pt x="24090" y="7277"/>
                      <a:pt x="2948" y="0"/>
                    </a:cubicBezTo>
                    <a:close/>
                  </a:path>
                </a:pathLst>
              </a:custGeom>
              <a:noFill/>
              <a:ln w="9525"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667;p70">
                <a:extLst>
                  <a:ext uri="{FF2B5EF4-FFF2-40B4-BE49-F238E27FC236}">
                    <a16:creationId xmlns:a16="http://schemas.microsoft.com/office/drawing/2014/main" id="{90AD2D09-1555-431C-BE63-B62A79F0D1B2}"/>
                  </a:ext>
                </a:extLst>
              </p:cNvPr>
              <p:cNvSpPr/>
              <p:nvPr/>
            </p:nvSpPr>
            <p:spPr>
              <a:xfrm>
                <a:off x="4516050" y="1724875"/>
                <a:ext cx="1010900" cy="1581800"/>
              </a:xfrm>
              <a:custGeom>
                <a:avLst/>
                <a:gdLst/>
                <a:ahLst/>
                <a:cxnLst/>
                <a:rect l="l" t="t" r="r" b="b"/>
                <a:pathLst>
                  <a:path w="40436" h="63272" extrusionOk="0">
                    <a:moveTo>
                      <a:pt x="37823" y="1"/>
                    </a:moveTo>
                    <a:lnTo>
                      <a:pt x="37823" y="1"/>
                    </a:lnTo>
                    <a:cubicBezTo>
                      <a:pt x="15908" y="6831"/>
                      <a:pt x="0" y="27279"/>
                      <a:pt x="0" y="51443"/>
                    </a:cubicBezTo>
                    <a:cubicBezTo>
                      <a:pt x="3" y="55421"/>
                      <a:pt x="444" y="59389"/>
                      <a:pt x="1318" y="63272"/>
                    </a:cubicBezTo>
                    <a:cubicBezTo>
                      <a:pt x="1575" y="63078"/>
                      <a:pt x="1825" y="62880"/>
                      <a:pt x="2093" y="62700"/>
                    </a:cubicBezTo>
                    <a:cubicBezTo>
                      <a:pt x="5004" y="60760"/>
                      <a:pt x="8236" y="59853"/>
                      <a:pt x="11420" y="59853"/>
                    </a:cubicBezTo>
                    <a:cubicBezTo>
                      <a:pt x="11754" y="59853"/>
                      <a:pt x="12085" y="59912"/>
                      <a:pt x="12418" y="59931"/>
                    </a:cubicBezTo>
                    <a:cubicBezTo>
                      <a:pt x="11849" y="57138"/>
                      <a:pt x="11565" y="54293"/>
                      <a:pt x="11565" y="51440"/>
                    </a:cubicBezTo>
                    <a:cubicBezTo>
                      <a:pt x="11565" y="32776"/>
                      <a:pt x="23659" y="16944"/>
                      <a:pt x="40435" y="11325"/>
                    </a:cubicBezTo>
                    <a:cubicBezTo>
                      <a:pt x="38630" y="8592"/>
                      <a:pt x="37671" y="5392"/>
                      <a:pt x="37676" y="2117"/>
                    </a:cubicBezTo>
                    <a:cubicBezTo>
                      <a:pt x="37681" y="1409"/>
                      <a:pt x="37730" y="702"/>
                      <a:pt x="37823" y="1"/>
                    </a:cubicBezTo>
                    <a:close/>
                  </a:path>
                </a:pathLst>
              </a:custGeom>
              <a:noFill/>
              <a:ln w="9525"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668;p70">
                <a:extLst>
                  <a:ext uri="{FF2B5EF4-FFF2-40B4-BE49-F238E27FC236}">
                    <a16:creationId xmlns:a16="http://schemas.microsoft.com/office/drawing/2014/main" id="{3230C721-7438-4FC8-A248-1C3CA36AD7FC}"/>
                  </a:ext>
                </a:extLst>
              </p:cNvPr>
              <p:cNvSpPr/>
              <p:nvPr/>
            </p:nvSpPr>
            <p:spPr>
              <a:xfrm>
                <a:off x="4977525" y="3800325"/>
                <a:ext cx="1782050" cy="557450"/>
              </a:xfrm>
              <a:custGeom>
                <a:avLst/>
                <a:gdLst/>
                <a:ahLst/>
                <a:cxnLst/>
                <a:rect l="l" t="t" r="r" b="b"/>
                <a:pathLst>
                  <a:path w="71282" h="22298" extrusionOk="0">
                    <a:moveTo>
                      <a:pt x="63561" y="0"/>
                    </a:moveTo>
                    <a:cubicBezTo>
                      <a:pt x="56083" y="6671"/>
                      <a:pt x="46226" y="10731"/>
                      <a:pt x="35414" y="10731"/>
                    </a:cubicBezTo>
                    <a:cubicBezTo>
                      <a:pt x="25098" y="10731"/>
                      <a:pt x="15646" y="7034"/>
                      <a:pt x="8302" y="898"/>
                    </a:cubicBezTo>
                    <a:cubicBezTo>
                      <a:pt x="6892" y="3910"/>
                      <a:pt x="4587" y="6522"/>
                      <a:pt x="1428" y="8290"/>
                    </a:cubicBezTo>
                    <a:cubicBezTo>
                      <a:pt x="962" y="8562"/>
                      <a:pt x="481" y="8778"/>
                      <a:pt x="0" y="9001"/>
                    </a:cubicBezTo>
                    <a:cubicBezTo>
                      <a:pt x="9472" y="17274"/>
                      <a:pt x="21853" y="22297"/>
                      <a:pt x="35414" y="22297"/>
                    </a:cubicBezTo>
                    <a:cubicBezTo>
                      <a:pt x="49193" y="22297"/>
                      <a:pt x="61756" y="17117"/>
                      <a:pt x="71282" y="8609"/>
                    </a:cubicBezTo>
                    <a:cubicBezTo>
                      <a:pt x="67593" y="6654"/>
                      <a:pt x="64981" y="3559"/>
                      <a:pt x="63561" y="0"/>
                    </a:cubicBezTo>
                    <a:close/>
                  </a:path>
                </a:pathLst>
              </a:custGeom>
              <a:noFill/>
              <a:ln w="9525"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8669;p70">
              <a:extLst>
                <a:ext uri="{FF2B5EF4-FFF2-40B4-BE49-F238E27FC236}">
                  <a16:creationId xmlns:a16="http://schemas.microsoft.com/office/drawing/2014/main" id="{47F99AC8-F3CD-443A-A64A-391F341C68AF}"/>
                </a:ext>
              </a:extLst>
            </p:cNvPr>
            <p:cNvGrpSpPr/>
            <p:nvPr/>
          </p:nvGrpSpPr>
          <p:grpSpPr>
            <a:xfrm>
              <a:off x="4334725" y="1355875"/>
              <a:ext cx="3106650" cy="2709650"/>
              <a:chOff x="4334725" y="1355875"/>
              <a:chExt cx="3106650" cy="2709650"/>
            </a:xfrm>
          </p:grpSpPr>
          <p:sp>
            <p:nvSpPr>
              <p:cNvPr id="27" name="Google Shape;8670;p70">
                <a:extLst>
                  <a:ext uri="{FF2B5EF4-FFF2-40B4-BE49-F238E27FC236}">
                    <a16:creationId xmlns:a16="http://schemas.microsoft.com/office/drawing/2014/main" id="{AB66090C-AB56-4480-B4E6-576CB47278CA}"/>
                  </a:ext>
                </a:extLst>
              </p:cNvPr>
              <p:cNvSpPr/>
              <p:nvPr/>
            </p:nvSpPr>
            <p:spPr>
              <a:xfrm>
                <a:off x="5427950" y="1355875"/>
                <a:ext cx="904575" cy="1665925"/>
              </a:xfrm>
              <a:custGeom>
                <a:avLst/>
                <a:gdLst/>
                <a:ahLst/>
                <a:cxnLst/>
                <a:rect l="l" t="t" r="r" b="b"/>
                <a:pathLst>
                  <a:path w="36183" h="66637" fill="none" extrusionOk="0">
                    <a:moveTo>
                      <a:pt x="25479" y="47040"/>
                    </a:moveTo>
                    <a:cubicBezTo>
                      <a:pt x="22352" y="45966"/>
                      <a:pt x="20318" y="42954"/>
                      <a:pt x="20318" y="39712"/>
                    </a:cubicBezTo>
                    <a:lnTo>
                      <a:pt x="20318" y="39474"/>
                    </a:lnTo>
                    <a:cubicBezTo>
                      <a:pt x="20318" y="36347"/>
                      <a:pt x="22239" y="33578"/>
                      <a:pt x="25000" y="32260"/>
                    </a:cubicBezTo>
                    <a:cubicBezTo>
                      <a:pt x="27831" y="31007"/>
                      <a:pt x="30234" y="28986"/>
                      <a:pt x="31983" y="26475"/>
                    </a:cubicBezTo>
                    <a:cubicBezTo>
                      <a:pt x="34181" y="23321"/>
                      <a:pt x="35240" y="19512"/>
                      <a:pt x="34980" y="15676"/>
                    </a:cubicBezTo>
                    <a:cubicBezTo>
                      <a:pt x="34971" y="15536"/>
                      <a:pt x="34944" y="15398"/>
                      <a:pt x="34931" y="15261"/>
                    </a:cubicBezTo>
                    <a:cubicBezTo>
                      <a:pt x="34134" y="7155"/>
                      <a:pt x="27505" y="636"/>
                      <a:pt x="19357" y="47"/>
                    </a:cubicBezTo>
                    <a:cubicBezTo>
                      <a:pt x="18930" y="18"/>
                      <a:pt x="18513" y="1"/>
                      <a:pt x="18094" y="1"/>
                    </a:cubicBezTo>
                    <a:cubicBezTo>
                      <a:pt x="9517" y="1"/>
                      <a:pt x="2397" y="6439"/>
                      <a:pt x="1347" y="14761"/>
                    </a:cubicBezTo>
                    <a:cubicBezTo>
                      <a:pt x="1254" y="15462"/>
                      <a:pt x="1205" y="16169"/>
                      <a:pt x="1200" y="16875"/>
                    </a:cubicBezTo>
                    <a:cubicBezTo>
                      <a:pt x="1195" y="20149"/>
                      <a:pt x="2154" y="23352"/>
                      <a:pt x="3959" y="26085"/>
                    </a:cubicBezTo>
                    <a:cubicBezTo>
                      <a:pt x="5703" y="28734"/>
                      <a:pt x="8168" y="30872"/>
                      <a:pt x="11057" y="32260"/>
                    </a:cubicBezTo>
                    <a:cubicBezTo>
                      <a:pt x="13944" y="33580"/>
                      <a:pt x="15864" y="36464"/>
                      <a:pt x="15864" y="39714"/>
                    </a:cubicBezTo>
                    <a:cubicBezTo>
                      <a:pt x="15864" y="42954"/>
                      <a:pt x="13829" y="45963"/>
                      <a:pt x="10817" y="47040"/>
                    </a:cubicBezTo>
                    <a:cubicBezTo>
                      <a:pt x="6250" y="48725"/>
                      <a:pt x="2404" y="51975"/>
                      <a:pt x="0" y="56176"/>
                    </a:cubicBezTo>
                    <a:lnTo>
                      <a:pt x="18155" y="66637"/>
                    </a:lnTo>
                    <a:lnTo>
                      <a:pt x="36182" y="56176"/>
                    </a:lnTo>
                    <a:cubicBezTo>
                      <a:pt x="33781" y="51972"/>
                      <a:pt x="29930" y="48723"/>
                      <a:pt x="25479" y="47040"/>
                    </a:cubicBezTo>
                    <a:close/>
                  </a:path>
                </a:pathLst>
              </a:custGeom>
              <a:noFill/>
              <a:ln w="9525" cap="flat" cmpd="sng">
                <a:solidFill>
                  <a:schemeClr val="accent4">
                    <a:lumMod val="75000"/>
                  </a:schemeClr>
                </a:solidFill>
                <a:prstDash val="solid"/>
                <a:miter lim="245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671;p70">
                <a:extLst>
                  <a:ext uri="{FF2B5EF4-FFF2-40B4-BE49-F238E27FC236}">
                    <a16:creationId xmlns:a16="http://schemas.microsoft.com/office/drawing/2014/main" id="{DB8E810E-028C-4BAD-B10A-CD75F5A6BDC9}"/>
                  </a:ext>
                </a:extLst>
              </p:cNvPr>
              <p:cNvSpPr/>
              <p:nvPr/>
            </p:nvSpPr>
            <p:spPr>
              <a:xfrm>
                <a:off x="4334725" y="2760325"/>
                <a:ext cx="1547125" cy="1304775"/>
              </a:xfrm>
              <a:custGeom>
                <a:avLst/>
                <a:gdLst/>
                <a:ahLst/>
                <a:cxnLst/>
                <a:rect l="l" t="t" r="r" b="b"/>
                <a:pathLst>
                  <a:path w="61885" h="52191" fill="none" extrusionOk="0">
                    <a:moveTo>
                      <a:pt x="43727" y="1"/>
                    </a:moveTo>
                    <a:cubicBezTo>
                      <a:pt x="41323" y="4212"/>
                      <a:pt x="40487" y="9019"/>
                      <a:pt x="41208" y="13829"/>
                    </a:cubicBezTo>
                    <a:cubicBezTo>
                      <a:pt x="41804" y="17069"/>
                      <a:pt x="40247" y="20321"/>
                      <a:pt x="37362" y="21878"/>
                    </a:cubicBezTo>
                    <a:lnTo>
                      <a:pt x="37237" y="22004"/>
                    </a:lnTo>
                    <a:cubicBezTo>
                      <a:pt x="35989" y="22712"/>
                      <a:pt x="34579" y="23085"/>
                      <a:pt x="33144" y="23090"/>
                    </a:cubicBezTo>
                    <a:cubicBezTo>
                      <a:pt x="31510" y="23095"/>
                      <a:pt x="29914" y="22587"/>
                      <a:pt x="28582" y="21638"/>
                    </a:cubicBezTo>
                    <a:cubicBezTo>
                      <a:pt x="25950" y="19752"/>
                      <a:pt x="22852" y="18705"/>
                      <a:pt x="19671" y="18513"/>
                    </a:cubicBezTo>
                    <a:cubicBezTo>
                      <a:pt x="19338" y="18494"/>
                      <a:pt x="19007" y="18435"/>
                      <a:pt x="18673" y="18435"/>
                    </a:cubicBezTo>
                    <a:cubicBezTo>
                      <a:pt x="15489" y="18435"/>
                      <a:pt x="12257" y="19345"/>
                      <a:pt x="9348" y="21282"/>
                    </a:cubicBezTo>
                    <a:cubicBezTo>
                      <a:pt x="9078" y="21462"/>
                      <a:pt x="8828" y="21663"/>
                      <a:pt x="8573" y="21856"/>
                    </a:cubicBezTo>
                    <a:cubicBezTo>
                      <a:pt x="2203" y="26681"/>
                      <a:pt x="1" y="35395"/>
                      <a:pt x="3579" y="42679"/>
                    </a:cubicBezTo>
                    <a:cubicBezTo>
                      <a:pt x="6535" y="48755"/>
                      <a:pt x="12519" y="52191"/>
                      <a:pt x="18698" y="52191"/>
                    </a:cubicBezTo>
                    <a:cubicBezTo>
                      <a:pt x="21064" y="52191"/>
                      <a:pt x="23448" y="51656"/>
                      <a:pt x="25712" y="50604"/>
                    </a:cubicBezTo>
                    <a:cubicBezTo>
                      <a:pt x="26193" y="50381"/>
                      <a:pt x="26674" y="50165"/>
                      <a:pt x="27140" y="49893"/>
                    </a:cubicBezTo>
                    <a:cubicBezTo>
                      <a:pt x="30299" y="48122"/>
                      <a:pt x="32604" y="45510"/>
                      <a:pt x="34014" y="42498"/>
                    </a:cubicBezTo>
                    <a:cubicBezTo>
                      <a:pt x="35307" y="39741"/>
                      <a:pt x="35837" y="36690"/>
                      <a:pt x="35552" y="33659"/>
                    </a:cubicBezTo>
                    <a:cubicBezTo>
                      <a:pt x="35312" y="30534"/>
                      <a:pt x="36882" y="27409"/>
                      <a:pt x="39641" y="25852"/>
                    </a:cubicBezTo>
                    <a:cubicBezTo>
                      <a:pt x="40902" y="25114"/>
                      <a:pt x="42282" y="24748"/>
                      <a:pt x="43641" y="24748"/>
                    </a:cubicBezTo>
                    <a:cubicBezTo>
                      <a:pt x="45392" y="24748"/>
                      <a:pt x="47119" y="25356"/>
                      <a:pt x="48534" y="26573"/>
                    </a:cubicBezTo>
                    <a:cubicBezTo>
                      <a:pt x="52382" y="29572"/>
                      <a:pt x="57074" y="31255"/>
                      <a:pt x="61884" y="31255"/>
                    </a:cubicBezTo>
                    <a:lnTo>
                      <a:pt x="61884" y="10461"/>
                    </a:lnTo>
                    <a:lnTo>
                      <a:pt x="61884" y="10461"/>
                    </a:lnTo>
                    <a:close/>
                  </a:path>
                </a:pathLst>
              </a:custGeom>
              <a:noFill/>
              <a:ln w="9525" cap="flat" cmpd="sng">
                <a:solidFill>
                  <a:schemeClr val="accent4">
                    <a:lumMod val="75000"/>
                  </a:schemeClr>
                </a:solidFill>
                <a:prstDash val="solid"/>
                <a:miter lim="245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672;p70">
                <a:extLst>
                  <a:ext uri="{FF2B5EF4-FFF2-40B4-BE49-F238E27FC236}">
                    <a16:creationId xmlns:a16="http://schemas.microsoft.com/office/drawing/2014/main" id="{87D40192-0913-413A-8A74-595883551FC0}"/>
                  </a:ext>
                </a:extLst>
              </p:cNvPr>
              <p:cNvSpPr/>
              <p:nvPr/>
            </p:nvSpPr>
            <p:spPr>
              <a:xfrm>
                <a:off x="5881825" y="2760325"/>
                <a:ext cx="1559550" cy="1305200"/>
              </a:xfrm>
              <a:custGeom>
                <a:avLst/>
                <a:gdLst/>
                <a:ahLst/>
                <a:cxnLst/>
                <a:rect l="l" t="t" r="r" b="b"/>
                <a:pathLst>
                  <a:path w="62382" h="52208" fill="none" extrusionOk="0">
                    <a:moveTo>
                      <a:pt x="51989" y="21025"/>
                    </a:moveTo>
                    <a:cubicBezTo>
                      <a:pt x="51805" y="20912"/>
                      <a:pt x="51636" y="20785"/>
                      <a:pt x="51447" y="20677"/>
                    </a:cubicBezTo>
                    <a:cubicBezTo>
                      <a:pt x="48774" y="19149"/>
                      <a:pt x="45855" y="18413"/>
                      <a:pt x="42981" y="18413"/>
                    </a:cubicBezTo>
                    <a:cubicBezTo>
                      <a:pt x="42208" y="18413"/>
                      <a:pt x="41443" y="18484"/>
                      <a:pt x="40682" y="18589"/>
                    </a:cubicBezTo>
                    <a:cubicBezTo>
                      <a:pt x="38034" y="18957"/>
                      <a:pt x="35488" y="19938"/>
                      <a:pt x="33290" y="21523"/>
                    </a:cubicBezTo>
                    <a:cubicBezTo>
                      <a:pt x="31924" y="22519"/>
                      <a:pt x="30276" y="23056"/>
                      <a:pt x="28586" y="23056"/>
                    </a:cubicBezTo>
                    <a:cubicBezTo>
                      <a:pt x="27107" y="23053"/>
                      <a:pt x="25657" y="22646"/>
                      <a:pt x="24394" y="21876"/>
                    </a:cubicBezTo>
                    <a:cubicBezTo>
                      <a:pt x="21510" y="20319"/>
                      <a:pt x="19952" y="17066"/>
                      <a:pt x="20548" y="13829"/>
                    </a:cubicBezTo>
                    <a:cubicBezTo>
                      <a:pt x="21270" y="9019"/>
                      <a:pt x="20433" y="4212"/>
                      <a:pt x="18030" y="1"/>
                    </a:cubicBezTo>
                    <a:lnTo>
                      <a:pt x="0" y="10461"/>
                    </a:lnTo>
                    <a:lnTo>
                      <a:pt x="0" y="10461"/>
                    </a:lnTo>
                    <a:lnTo>
                      <a:pt x="0" y="31250"/>
                    </a:lnTo>
                    <a:cubicBezTo>
                      <a:pt x="4805" y="31250"/>
                      <a:pt x="9489" y="29570"/>
                      <a:pt x="13220" y="26568"/>
                    </a:cubicBezTo>
                    <a:cubicBezTo>
                      <a:pt x="15719" y="24434"/>
                      <a:pt x="19307" y="24142"/>
                      <a:pt x="22116" y="25849"/>
                    </a:cubicBezTo>
                    <a:lnTo>
                      <a:pt x="22356" y="25965"/>
                    </a:lnTo>
                    <a:cubicBezTo>
                      <a:pt x="25003" y="27532"/>
                      <a:pt x="26560" y="30534"/>
                      <a:pt x="26204" y="33659"/>
                    </a:cubicBezTo>
                    <a:cubicBezTo>
                      <a:pt x="25959" y="36371"/>
                      <a:pt x="26391" y="39091"/>
                      <a:pt x="27389" y="41600"/>
                    </a:cubicBezTo>
                    <a:cubicBezTo>
                      <a:pt x="28807" y="45159"/>
                      <a:pt x="31421" y="48254"/>
                      <a:pt x="35110" y="50209"/>
                    </a:cubicBezTo>
                    <a:cubicBezTo>
                      <a:pt x="35274" y="50295"/>
                      <a:pt x="35412" y="50403"/>
                      <a:pt x="35578" y="50484"/>
                    </a:cubicBezTo>
                    <a:cubicBezTo>
                      <a:pt x="37877" y="51619"/>
                      <a:pt x="40405" y="52208"/>
                      <a:pt x="42968" y="52208"/>
                    </a:cubicBezTo>
                    <a:cubicBezTo>
                      <a:pt x="48435" y="52208"/>
                      <a:pt x="53753" y="49542"/>
                      <a:pt x="56975" y="44840"/>
                    </a:cubicBezTo>
                    <a:cubicBezTo>
                      <a:pt x="62381" y="36727"/>
                      <a:pt x="59960" y="25994"/>
                      <a:pt x="51989" y="21025"/>
                    </a:cubicBezTo>
                    <a:close/>
                  </a:path>
                </a:pathLst>
              </a:custGeom>
              <a:noFill/>
              <a:ln w="9525" cap="flat" cmpd="sng">
                <a:solidFill>
                  <a:schemeClr val="accent4">
                    <a:lumMod val="75000"/>
                  </a:schemeClr>
                </a:solidFill>
                <a:prstDash val="solid"/>
                <a:miter lim="245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a:solidFill>
                      <a:schemeClr val="accent1">
                        <a:lumMod val="75000"/>
                      </a:schemeClr>
                    </a:solidFill>
                  </a:ln>
                </a:endParaRPr>
              </a:p>
            </p:txBody>
          </p:sp>
        </p:grpSp>
      </p:grpSp>
      <p:sp>
        <p:nvSpPr>
          <p:cNvPr id="2" name="Elipse 1">
            <a:extLst>
              <a:ext uri="{FF2B5EF4-FFF2-40B4-BE49-F238E27FC236}">
                <a16:creationId xmlns:a16="http://schemas.microsoft.com/office/drawing/2014/main" id="{A81D0493-39CD-4C9B-B631-0757BD714246}"/>
              </a:ext>
            </a:extLst>
          </p:cNvPr>
          <p:cNvSpPr/>
          <p:nvPr/>
        </p:nvSpPr>
        <p:spPr>
          <a:xfrm>
            <a:off x="4197991" y="1354462"/>
            <a:ext cx="1733916" cy="1618486"/>
          </a:xfrm>
          <a:prstGeom prst="ellipse">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400" dirty="0"/>
              <a:t>Factores Tecnológicos</a:t>
            </a:r>
          </a:p>
        </p:txBody>
      </p:sp>
      <p:sp>
        <p:nvSpPr>
          <p:cNvPr id="33" name="Elipse 32">
            <a:extLst>
              <a:ext uri="{FF2B5EF4-FFF2-40B4-BE49-F238E27FC236}">
                <a16:creationId xmlns:a16="http://schemas.microsoft.com/office/drawing/2014/main" id="{4BD716F1-49F3-480B-9C1C-0900DE22992D}"/>
              </a:ext>
            </a:extLst>
          </p:cNvPr>
          <p:cNvSpPr/>
          <p:nvPr/>
        </p:nvSpPr>
        <p:spPr>
          <a:xfrm>
            <a:off x="2507848" y="4275538"/>
            <a:ext cx="1656184" cy="1618486"/>
          </a:xfrm>
          <a:prstGeom prst="ellipse">
            <a:avLst/>
          </a:prstGeom>
          <a:solidFill>
            <a:srgbClr val="CCCCFF"/>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400" dirty="0"/>
              <a:t>Factores Socio-Culturales</a:t>
            </a:r>
          </a:p>
        </p:txBody>
      </p:sp>
      <p:sp>
        <p:nvSpPr>
          <p:cNvPr id="34" name="Elipse 33">
            <a:extLst>
              <a:ext uri="{FF2B5EF4-FFF2-40B4-BE49-F238E27FC236}">
                <a16:creationId xmlns:a16="http://schemas.microsoft.com/office/drawing/2014/main" id="{F41D8322-FB27-4D76-84B3-BFFBFFBF0084}"/>
              </a:ext>
            </a:extLst>
          </p:cNvPr>
          <p:cNvSpPr/>
          <p:nvPr/>
        </p:nvSpPr>
        <p:spPr>
          <a:xfrm>
            <a:off x="6149415" y="4275538"/>
            <a:ext cx="1656184" cy="1618486"/>
          </a:xfrm>
          <a:prstGeom prst="ellipse">
            <a:avLst/>
          </a:prstGeom>
          <a:solidFill>
            <a:srgbClr val="CCFFC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400" dirty="0"/>
              <a:t>Factores Medio Ambientales</a:t>
            </a:r>
          </a:p>
        </p:txBody>
      </p:sp>
      <p:sp>
        <p:nvSpPr>
          <p:cNvPr id="35" name="Elipse 34">
            <a:extLst>
              <a:ext uri="{FF2B5EF4-FFF2-40B4-BE49-F238E27FC236}">
                <a16:creationId xmlns:a16="http://schemas.microsoft.com/office/drawing/2014/main" id="{60DBC90B-0BD7-4826-9F71-4EAF2B1BDD44}"/>
              </a:ext>
            </a:extLst>
          </p:cNvPr>
          <p:cNvSpPr/>
          <p:nvPr/>
        </p:nvSpPr>
        <p:spPr>
          <a:xfrm>
            <a:off x="2400591" y="2293391"/>
            <a:ext cx="1656184" cy="1618486"/>
          </a:xfrm>
          <a:prstGeom prst="ellipse">
            <a:avLst/>
          </a:prstGeom>
          <a:solidFill>
            <a:srgbClr val="F9DD9F"/>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400" dirty="0"/>
              <a:t>Factores Políticos-Legales</a:t>
            </a:r>
          </a:p>
        </p:txBody>
      </p:sp>
      <p:sp>
        <p:nvSpPr>
          <p:cNvPr id="36" name="Elipse 35">
            <a:extLst>
              <a:ext uri="{FF2B5EF4-FFF2-40B4-BE49-F238E27FC236}">
                <a16:creationId xmlns:a16="http://schemas.microsoft.com/office/drawing/2014/main" id="{4826BB3F-4C08-41A2-A05C-9774E1BDD610}"/>
              </a:ext>
            </a:extLst>
          </p:cNvPr>
          <p:cNvSpPr/>
          <p:nvPr/>
        </p:nvSpPr>
        <p:spPr>
          <a:xfrm>
            <a:off x="6267765" y="2331521"/>
            <a:ext cx="1656184" cy="1618486"/>
          </a:xfrm>
          <a:prstGeom prst="ellipse">
            <a:avLst/>
          </a:prstGeom>
          <a:solidFill>
            <a:srgbClr val="99FF99"/>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400" dirty="0"/>
              <a:t>Factores Económicos</a:t>
            </a:r>
          </a:p>
        </p:txBody>
      </p:sp>
      <p:grpSp>
        <p:nvGrpSpPr>
          <p:cNvPr id="37" name="Google Shape;9752;p74">
            <a:extLst>
              <a:ext uri="{FF2B5EF4-FFF2-40B4-BE49-F238E27FC236}">
                <a16:creationId xmlns:a16="http://schemas.microsoft.com/office/drawing/2014/main" id="{8B9A53DB-76E7-4C77-8153-861972FE5784}"/>
              </a:ext>
            </a:extLst>
          </p:cNvPr>
          <p:cNvGrpSpPr/>
          <p:nvPr/>
        </p:nvGrpSpPr>
        <p:grpSpPr>
          <a:xfrm>
            <a:off x="8138384" y="2498374"/>
            <a:ext cx="783207" cy="604260"/>
            <a:chOff x="-62518200" y="2692475"/>
            <a:chExt cx="318225" cy="289100"/>
          </a:xfrm>
          <a:solidFill>
            <a:srgbClr val="008000"/>
          </a:solidFill>
        </p:grpSpPr>
        <p:sp>
          <p:nvSpPr>
            <p:cNvPr id="38" name="Google Shape;9753;p74">
              <a:extLst>
                <a:ext uri="{FF2B5EF4-FFF2-40B4-BE49-F238E27FC236}">
                  <a16:creationId xmlns:a16="http://schemas.microsoft.com/office/drawing/2014/main" id="{B89F0CDF-951A-46B3-977F-3809C15BB9F4}"/>
                </a:ext>
              </a:extLst>
            </p:cNvPr>
            <p:cNvSpPr/>
            <p:nvPr/>
          </p:nvSpPr>
          <p:spPr>
            <a:xfrm>
              <a:off x="-62518200" y="2692475"/>
              <a:ext cx="318225" cy="289100"/>
            </a:xfrm>
            <a:custGeom>
              <a:avLst/>
              <a:gdLst/>
              <a:ahLst/>
              <a:cxnLst/>
              <a:rect l="l" t="t" r="r" b="b"/>
              <a:pathLst>
                <a:path w="12729" h="11564" extrusionOk="0">
                  <a:moveTo>
                    <a:pt x="3750" y="851"/>
                  </a:moveTo>
                  <a:cubicBezTo>
                    <a:pt x="5420" y="851"/>
                    <a:pt x="6617" y="1513"/>
                    <a:pt x="6617" y="2112"/>
                  </a:cubicBezTo>
                  <a:cubicBezTo>
                    <a:pt x="6617" y="2679"/>
                    <a:pt x="5420" y="3309"/>
                    <a:pt x="3750" y="3309"/>
                  </a:cubicBezTo>
                  <a:cubicBezTo>
                    <a:pt x="2206" y="3309"/>
                    <a:pt x="851" y="2679"/>
                    <a:pt x="851" y="2112"/>
                  </a:cubicBezTo>
                  <a:cubicBezTo>
                    <a:pt x="851" y="1481"/>
                    <a:pt x="2112" y="851"/>
                    <a:pt x="3750" y="851"/>
                  </a:cubicBezTo>
                  <a:close/>
                  <a:moveTo>
                    <a:pt x="6617" y="3403"/>
                  </a:moveTo>
                  <a:lnTo>
                    <a:pt x="6617" y="3781"/>
                  </a:lnTo>
                  <a:cubicBezTo>
                    <a:pt x="5829" y="4222"/>
                    <a:pt x="5199" y="4884"/>
                    <a:pt x="4821" y="5672"/>
                  </a:cubicBezTo>
                  <a:cubicBezTo>
                    <a:pt x="4475" y="5766"/>
                    <a:pt x="4096" y="5766"/>
                    <a:pt x="3750" y="5766"/>
                  </a:cubicBezTo>
                  <a:cubicBezTo>
                    <a:pt x="2206" y="5766"/>
                    <a:pt x="851" y="5136"/>
                    <a:pt x="851" y="4506"/>
                  </a:cubicBezTo>
                  <a:lnTo>
                    <a:pt x="851" y="3403"/>
                  </a:lnTo>
                  <a:cubicBezTo>
                    <a:pt x="1639" y="3939"/>
                    <a:pt x="2742" y="4159"/>
                    <a:pt x="3750" y="4159"/>
                  </a:cubicBezTo>
                  <a:cubicBezTo>
                    <a:pt x="4727" y="4159"/>
                    <a:pt x="5829" y="3939"/>
                    <a:pt x="6617" y="3403"/>
                  </a:cubicBezTo>
                  <a:close/>
                  <a:moveTo>
                    <a:pt x="883" y="5913"/>
                  </a:moveTo>
                  <a:cubicBezTo>
                    <a:pt x="1396" y="6254"/>
                    <a:pt x="2361" y="6617"/>
                    <a:pt x="3750" y="6617"/>
                  </a:cubicBezTo>
                  <a:cubicBezTo>
                    <a:pt x="4033" y="6617"/>
                    <a:pt x="4254" y="6617"/>
                    <a:pt x="4538" y="6585"/>
                  </a:cubicBezTo>
                  <a:lnTo>
                    <a:pt x="4538" y="6585"/>
                  </a:lnTo>
                  <a:cubicBezTo>
                    <a:pt x="4475" y="6869"/>
                    <a:pt x="4475" y="7184"/>
                    <a:pt x="4475" y="7467"/>
                  </a:cubicBezTo>
                  <a:cubicBezTo>
                    <a:pt x="4475" y="7719"/>
                    <a:pt x="4506" y="7971"/>
                    <a:pt x="4538" y="8255"/>
                  </a:cubicBezTo>
                  <a:cubicBezTo>
                    <a:pt x="4317" y="8287"/>
                    <a:pt x="4033" y="8287"/>
                    <a:pt x="3781" y="8287"/>
                  </a:cubicBezTo>
                  <a:cubicBezTo>
                    <a:pt x="2269" y="8287"/>
                    <a:pt x="883" y="7656"/>
                    <a:pt x="883" y="7026"/>
                  </a:cubicBezTo>
                  <a:lnTo>
                    <a:pt x="883" y="5913"/>
                  </a:lnTo>
                  <a:close/>
                  <a:moveTo>
                    <a:pt x="851" y="8350"/>
                  </a:moveTo>
                  <a:cubicBezTo>
                    <a:pt x="1639" y="8917"/>
                    <a:pt x="2773" y="9106"/>
                    <a:pt x="3750" y="9106"/>
                  </a:cubicBezTo>
                  <a:cubicBezTo>
                    <a:pt x="4096" y="9106"/>
                    <a:pt x="4412" y="9074"/>
                    <a:pt x="4727" y="9043"/>
                  </a:cubicBezTo>
                  <a:cubicBezTo>
                    <a:pt x="4979" y="9547"/>
                    <a:pt x="5294" y="10019"/>
                    <a:pt x="5672" y="10397"/>
                  </a:cubicBezTo>
                  <a:cubicBezTo>
                    <a:pt x="5136" y="10649"/>
                    <a:pt x="4475" y="10775"/>
                    <a:pt x="3750" y="10775"/>
                  </a:cubicBezTo>
                  <a:cubicBezTo>
                    <a:pt x="2112" y="10775"/>
                    <a:pt x="851" y="10082"/>
                    <a:pt x="851" y="9547"/>
                  </a:cubicBezTo>
                  <a:lnTo>
                    <a:pt x="851" y="8350"/>
                  </a:lnTo>
                  <a:close/>
                  <a:moveTo>
                    <a:pt x="8570" y="4159"/>
                  </a:moveTo>
                  <a:cubicBezTo>
                    <a:pt x="10366" y="4159"/>
                    <a:pt x="11878" y="5640"/>
                    <a:pt x="11878" y="7467"/>
                  </a:cubicBezTo>
                  <a:cubicBezTo>
                    <a:pt x="11878" y="9263"/>
                    <a:pt x="10366" y="10775"/>
                    <a:pt x="8570" y="10775"/>
                  </a:cubicBezTo>
                  <a:cubicBezTo>
                    <a:pt x="6743" y="10775"/>
                    <a:pt x="5262" y="9263"/>
                    <a:pt x="5262" y="7467"/>
                  </a:cubicBezTo>
                  <a:cubicBezTo>
                    <a:pt x="5262" y="5609"/>
                    <a:pt x="6743" y="4159"/>
                    <a:pt x="8570" y="4159"/>
                  </a:cubicBezTo>
                  <a:close/>
                  <a:moveTo>
                    <a:pt x="3781" y="1"/>
                  </a:moveTo>
                  <a:cubicBezTo>
                    <a:pt x="1797" y="1"/>
                    <a:pt x="64" y="851"/>
                    <a:pt x="64" y="2112"/>
                  </a:cubicBezTo>
                  <a:lnTo>
                    <a:pt x="64" y="9547"/>
                  </a:lnTo>
                  <a:cubicBezTo>
                    <a:pt x="1" y="10082"/>
                    <a:pt x="442" y="10649"/>
                    <a:pt x="1230" y="11027"/>
                  </a:cubicBezTo>
                  <a:cubicBezTo>
                    <a:pt x="1891" y="11405"/>
                    <a:pt x="2805" y="11563"/>
                    <a:pt x="3750" y="11563"/>
                  </a:cubicBezTo>
                  <a:cubicBezTo>
                    <a:pt x="4790" y="11563"/>
                    <a:pt x="5735" y="11311"/>
                    <a:pt x="6428" y="10964"/>
                  </a:cubicBezTo>
                  <a:cubicBezTo>
                    <a:pt x="7058" y="11342"/>
                    <a:pt x="7814" y="11563"/>
                    <a:pt x="8602" y="11563"/>
                  </a:cubicBezTo>
                  <a:cubicBezTo>
                    <a:pt x="10870" y="11563"/>
                    <a:pt x="12729" y="9704"/>
                    <a:pt x="12729" y="7404"/>
                  </a:cubicBezTo>
                  <a:cubicBezTo>
                    <a:pt x="12729" y="5136"/>
                    <a:pt x="10870" y="3277"/>
                    <a:pt x="8602" y="3277"/>
                  </a:cubicBezTo>
                  <a:cubicBezTo>
                    <a:pt x="8192" y="3277"/>
                    <a:pt x="7846" y="3309"/>
                    <a:pt x="7499" y="3435"/>
                  </a:cubicBezTo>
                  <a:lnTo>
                    <a:pt x="7499" y="2049"/>
                  </a:lnTo>
                  <a:cubicBezTo>
                    <a:pt x="7499" y="1481"/>
                    <a:pt x="7058" y="914"/>
                    <a:pt x="6302" y="536"/>
                  </a:cubicBezTo>
                  <a:cubicBezTo>
                    <a:pt x="5640" y="158"/>
                    <a:pt x="4727" y="1"/>
                    <a:pt x="3781" y="1"/>
                  </a:cubicBezTo>
                  <a:close/>
                </a:path>
              </a:pathLst>
            </a:custGeom>
            <a:grpFill/>
            <a:ln w="3175">
              <a:solidFill>
                <a:srgbClr val="008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754;p74">
              <a:extLst>
                <a:ext uri="{FF2B5EF4-FFF2-40B4-BE49-F238E27FC236}">
                  <a16:creationId xmlns:a16="http://schemas.microsoft.com/office/drawing/2014/main" id="{5BABBD5A-D802-4B87-9869-04C597A61918}"/>
                </a:ext>
              </a:extLst>
            </p:cNvPr>
            <p:cNvSpPr/>
            <p:nvPr/>
          </p:nvSpPr>
          <p:spPr>
            <a:xfrm>
              <a:off x="-62335475" y="2804325"/>
              <a:ext cx="62250" cy="146525"/>
            </a:xfrm>
            <a:custGeom>
              <a:avLst/>
              <a:gdLst/>
              <a:ahLst/>
              <a:cxnLst/>
              <a:rect l="l" t="t" r="r" b="b"/>
              <a:pathLst>
                <a:path w="2490" h="5861" extrusionOk="0">
                  <a:moveTo>
                    <a:pt x="1261" y="0"/>
                  </a:moveTo>
                  <a:cubicBezTo>
                    <a:pt x="1009" y="0"/>
                    <a:pt x="820" y="189"/>
                    <a:pt x="820" y="410"/>
                  </a:cubicBezTo>
                  <a:lnTo>
                    <a:pt x="820" y="694"/>
                  </a:lnTo>
                  <a:cubicBezTo>
                    <a:pt x="348" y="851"/>
                    <a:pt x="1" y="1324"/>
                    <a:pt x="1" y="1891"/>
                  </a:cubicBezTo>
                  <a:cubicBezTo>
                    <a:pt x="1" y="2552"/>
                    <a:pt x="537" y="2930"/>
                    <a:pt x="978" y="3245"/>
                  </a:cubicBezTo>
                  <a:cubicBezTo>
                    <a:pt x="1293" y="3497"/>
                    <a:pt x="1639" y="3718"/>
                    <a:pt x="1639" y="3970"/>
                  </a:cubicBezTo>
                  <a:cubicBezTo>
                    <a:pt x="1671" y="4254"/>
                    <a:pt x="1482" y="4411"/>
                    <a:pt x="1261" y="4411"/>
                  </a:cubicBezTo>
                  <a:cubicBezTo>
                    <a:pt x="1009" y="4411"/>
                    <a:pt x="820" y="4191"/>
                    <a:pt x="820" y="3970"/>
                  </a:cubicBezTo>
                  <a:cubicBezTo>
                    <a:pt x="820" y="3718"/>
                    <a:pt x="631" y="3529"/>
                    <a:pt x="411" y="3529"/>
                  </a:cubicBezTo>
                  <a:cubicBezTo>
                    <a:pt x="190" y="3529"/>
                    <a:pt x="1" y="3718"/>
                    <a:pt x="1" y="3970"/>
                  </a:cubicBezTo>
                  <a:cubicBezTo>
                    <a:pt x="1" y="4506"/>
                    <a:pt x="348" y="4947"/>
                    <a:pt x="820" y="5136"/>
                  </a:cubicBezTo>
                  <a:lnTo>
                    <a:pt x="820" y="5419"/>
                  </a:lnTo>
                  <a:cubicBezTo>
                    <a:pt x="820" y="5671"/>
                    <a:pt x="1009" y="5860"/>
                    <a:pt x="1261" y="5860"/>
                  </a:cubicBezTo>
                  <a:cubicBezTo>
                    <a:pt x="1482" y="5860"/>
                    <a:pt x="1639" y="5671"/>
                    <a:pt x="1639" y="5419"/>
                  </a:cubicBezTo>
                  <a:lnTo>
                    <a:pt x="1639" y="5136"/>
                  </a:lnTo>
                  <a:cubicBezTo>
                    <a:pt x="2112" y="4978"/>
                    <a:pt x="2458" y="4506"/>
                    <a:pt x="2458" y="3970"/>
                  </a:cubicBezTo>
                  <a:cubicBezTo>
                    <a:pt x="2458" y="3308"/>
                    <a:pt x="1923" y="2899"/>
                    <a:pt x="1482" y="2584"/>
                  </a:cubicBezTo>
                  <a:cubicBezTo>
                    <a:pt x="1167" y="2363"/>
                    <a:pt x="820" y="2111"/>
                    <a:pt x="820" y="1891"/>
                  </a:cubicBezTo>
                  <a:cubicBezTo>
                    <a:pt x="820" y="1639"/>
                    <a:pt x="1009" y="1450"/>
                    <a:pt x="1261" y="1450"/>
                  </a:cubicBezTo>
                  <a:cubicBezTo>
                    <a:pt x="1482" y="1450"/>
                    <a:pt x="1639" y="1639"/>
                    <a:pt x="1639" y="1891"/>
                  </a:cubicBezTo>
                  <a:cubicBezTo>
                    <a:pt x="1639" y="2111"/>
                    <a:pt x="1860" y="2300"/>
                    <a:pt x="2049" y="2300"/>
                  </a:cubicBezTo>
                  <a:cubicBezTo>
                    <a:pt x="2269" y="2300"/>
                    <a:pt x="2490" y="2111"/>
                    <a:pt x="2490" y="1891"/>
                  </a:cubicBezTo>
                  <a:cubicBezTo>
                    <a:pt x="2490" y="1324"/>
                    <a:pt x="2112" y="883"/>
                    <a:pt x="1639" y="694"/>
                  </a:cubicBezTo>
                  <a:lnTo>
                    <a:pt x="1639" y="410"/>
                  </a:lnTo>
                  <a:cubicBezTo>
                    <a:pt x="1639" y="189"/>
                    <a:pt x="1450" y="0"/>
                    <a:pt x="1261" y="0"/>
                  </a:cubicBezTo>
                  <a:close/>
                </a:path>
              </a:pathLst>
            </a:custGeom>
            <a:grpFill/>
            <a:ln>
              <a:solidFill>
                <a:srgbClr val="008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9710;p74">
            <a:extLst>
              <a:ext uri="{FF2B5EF4-FFF2-40B4-BE49-F238E27FC236}">
                <a16:creationId xmlns:a16="http://schemas.microsoft.com/office/drawing/2014/main" id="{FFA4D91A-BCD9-435B-B0B8-8661B1D06BF4}"/>
              </a:ext>
            </a:extLst>
          </p:cNvPr>
          <p:cNvGrpSpPr/>
          <p:nvPr/>
        </p:nvGrpSpPr>
        <p:grpSpPr>
          <a:xfrm>
            <a:off x="4735920" y="576533"/>
            <a:ext cx="658058" cy="537108"/>
            <a:chOff x="-62882850" y="1999375"/>
            <a:chExt cx="315850" cy="250500"/>
          </a:xfrm>
          <a:solidFill>
            <a:srgbClr val="0070C0"/>
          </a:solidFill>
        </p:grpSpPr>
        <p:sp>
          <p:nvSpPr>
            <p:cNvPr id="41" name="Google Shape;9711;p74">
              <a:extLst>
                <a:ext uri="{FF2B5EF4-FFF2-40B4-BE49-F238E27FC236}">
                  <a16:creationId xmlns:a16="http://schemas.microsoft.com/office/drawing/2014/main" id="{603FF2C5-3D95-4AEE-A4C8-667A86626C57}"/>
                </a:ext>
              </a:extLst>
            </p:cNvPr>
            <p:cNvSpPr/>
            <p:nvPr/>
          </p:nvSpPr>
          <p:spPr>
            <a:xfrm>
              <a:off x="-62882850" y="1999375"/>
              <a:ext cx="315850" cy="250500"/>
            </a:xfrm>
            <a:custGeom>
              <a:avLst/>
              <a:gdLst/>
              <a:ahLst/>
              <a:cxnLst/>
              <a:rect l="l" t="t" r="r" b="b"/>
              <a:pathLst>
                <a:path w="12634" h="10020" extrusionOk="0">
                  <a:moveTo>
                    <a:pt x="10586" y="851"/>
                  </a:moveTo>
                  <a:cubicBezTo>
                    <a:pt x="10838" y="851"/>
                    <a:pt x="11027" y="1040"/>
                    <a:pt x="11027" y="1261"/>
                  </a:cubicBezTo>
                  <a:lnTo>
                    <a:pt x="11027" y="7499"/>
                  </a:lnTo>
                  <a:lnTo>
                    <a:pt x="1638" y="7499"/>
                  </a:lnTo>
                  <a:lnTo>
                    <a:pt x="1638" y="1261"/>
                  </a:lnTo>
                  <a:lnTo>
                    <a:pt x="1607" y="1261"/>
                  </a:lnTo>
                  <a:cubicBezTo>
                    <a:pt x="1607" y="1040"/>
                    <a:pt x="1796" y="851"/>
                    <a:pt x="2048" y="851"/>
                  </a:cubicBezTo>
                  <a:close/>
                  <a:moveTo>
                    <a:pt x="11814" y="8318"/>
                  </a:moveTo>
                  <a:lnTo>
                    <a:pt x="11814" y="8727"/>
                  </a:lnTo>
                  <a:cubicBezTo>
                    <a:pt x="11814" y="8948"/>
                    <a:pt x="11594" y="9137"/>
                    <a:pt x="11405" y="9137"/>
                  </a:cubicBezTo>
                  <a:lnTo>
                    <a:pt x="1197" y="9137"/>
                  </a:lnTo>
                  <a:cubicBezTo>
                    <a:pt x="977" y="9137"/>
                    <a:pt x="788" y="8948"/>
                    <a:pt x="788" y="8727"/>
                  </a:cubicBezTo>
                  <a:lnTo>
                    <a:pt x="788" y="8318"/>
                  </a:lnTo>
                  <a:close/>
                  <a:moveTo>
                    <a:pt x="2048" y="1"/>
                  </a:moveTo>
                  <a:cubicBezTo>
                    <a:pt x="1355" y="1"/>
                    <a:pt x="788" y="568"/>
                    <a:pt x="788" y="1261"/>
                  </a:cubicBezTo>
                  <a:lnTo>
                    <a:pt x="788" y="7499"/>
                  </a:lnTo>
                  <a:lnTo>
                    <a:pt x="378" y="7499"/>
                  </a:lnTo>
                  <a:cubicBezTo>
                    <a:pt x="158" y="7499"/>
                    <a:pt x="0" y="7688"/>
                    <a:pt x="0" y="7940"/>
                  </a:cubicBezTo>
                  <a:lnTo>
                    <a:pt x="0" y="8759"/>
                  </a:lnTo>
                  <a:cubicBezTo>
                    <a:pt x="0" y="9420"/>
                    <a:pt x="536" y="10019"/>
                    <a:pt x="1197" y="10019"/>
                  </a:cubicBezTo>
                  <a:lnTo>
                    <a:pt x="11405" y="10019"/>
                  </a:lnTo>
                  <a:cubicBezTo>
                    <a:pt x="12066" y="10019"/>
                    <a:pt x="12634" y="9452"/>
                    <a:pt x="12634" y="8759"/>
                  </a:cubicBezTo>
                  <a:lnTo>
                    <a:pt x="12634" y="7940"/>
                  </a:lnTo>
                  <a:cubicBezTo>
                    <a:pt x="12634" y="7656"/>
                    <a:pt x="12444" y="7499"/>
                    <a:pt x="12224" y="7499"/>
                  </a:cubicBezTo>
                  <a:lnTo>
                    <a:pt x="11814" y="7499"/>
                  </a:lnTo>
                  <a:lnTo>
                    <a:pt x="11814" y="1261"/>
                  </a:lnTo>
                  <a:cubicBezTo>
                    <a:pt x="11814" y="599"/>
                    <a:pt x="11247" y="1"/>
                    <a:pt x="10586" y="1"/>
                  </a:cubicBezTo>
                  <a:close/>
                </a:path>
              </a:pathLst>
            </a:custGeom>
            <a:grpFill/>
            <a:ln w="3175">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712;p74">
              <a:extLst>
                <a:ext uri="{FF2B5EF4-FFF2-40B4-BE49-F238E27FC236}">
                  <a16:creationId xmlns:a16="http://schemas.microsoft.com/office/drawing/2014/main" id="{B91BC685-F3E7-404C-AF63-7EB52C2D7DBF}"/>
                </a:ext>
              </a:extLst>
            </p:cNvPr>
            <p:cNvSpPr/>
            <p:nvPr/>
          </p:nvSpPr>
          <p:spPr>
            <a:xfrm>
              <a:off x="-62806475" y="2062375"/>
              <a:ext cx="146525" cy="103800"/>
            </a:xfrm>
            <a:custGeom>
              <a:avLst/>
              <a:gdLst/>
              <a:ahLst/>
              <a:cxnLst/>
              <a:rect l="l" t="t" r="r" b="b"/>
              <a:pathLst>
                <a:path w="5861" h="4152" extrusionOk="0">
                  <a:moveTo>
                    <a:pt x="3782" y="1"/>
                  </a:moveTo>
                  <a:cubicBezTo>
                    <a:pt x="3561" y="1"/>
                    <a:pt x="3341" y="221"/>
                    <a:pt x="3341" y="410"/>
                  </a:cubicBezTo>
                  <a:cubicBezTo>
                    <a:pt x="3341" y="631"/>
                    <a:pt x="3561" y="852"/>
                    <a:pt x="3782" y="852"/>
                  </a:cubicBezTo>
                  <a:lnTo>
                    <a:pt x="4443" y="852"/>
                  </a:lnTo>
                  <a:lnTo>
                    <a:pt x="2962" y="2332"/>
                  </a:lnTo>
                  <a:lnTo>
                    <a:pt x="2395" y="1765"/>
                  </a:lnTo>
                  <a:cubicBezTo>
                    <a:pt x="2332" y="1686"/>
                    <a:pt x="2230" y="1647"/>
                    <a:pt x="2124" y="1647"/>
                  </a:cubicBezTo>
                  <a:cubicBezTo>
                    <a:pt x="2017" y="1647"/>
                    <a:pt x="1907" y="1686"/>
                    <a:pt x="1828" y="1765"/>
                  </a:cubicBezTo>
                  <a:lnTo>
                    <a:pt x="159" y="3435"/>
                  </a:lnTo>
                  <a:cubicBezTo>
                    <a:pt x="1" y="3592"/>
                    <a:pt x="1" y="3876"/>
                    <a:pt x="159" y="4034"/>
                  </a:cubicBezTo>
                  <a:cubicBezTo>
                    <a:pt x="237" y="4112"/>
                    <a:pt x="348" y="4152"/>
                    <a:pt x="458" y="4152"/>
                  </a:cubicBezTo>
                  <a:cubicBezTo>
                    <a:pt x="568" y="4152"/>
                    <a:pt x="678" y="4112"/>
                    <a:pt x="757" y="4034"/>
                  </a:cubicBezTo>
                  <a:lnTo>
                    <a:pt x="2143" y="2647"/>
                  </a:lnTo>
                  <a:lnTo>
                    <a:pt x="2679" y="3183"/>
                  </a:lnTo>
                  <a:cubicBezTo>
                    <a:pt x="2758" y="3262"/>
                    <a:pt x="2868" y="3301"/>
                    <a:pt x="2978" y="3301"/>
                  </a:cubicBezTo>
                  <a:cubicBezTo>
                    <a:pt x="3088" y="3301"/>
                    <a:pt x="3199" y="3262"/>
                    <a:pt x="3278" y="3183"/>
                  </a:cubicBezTo>
                  <a:lnTo>
                    <a:pt x="5042" y="1419"/>
                  </a:lnTo>
                  <a:lnTo>
                    <a:pt x="5042" y="2080"/>
                  </a:lnTo>
                  <a:cubicBezTo>
                    <a:pt x="5042" y="2332"/>
                    <a:pt x="5231" y="2521"/>
                    <a:pt x="5451" y="2521"/>
                  </a:cubicBezTo>
                  <a:cubicBezTo>
                    <a:pt x="5640" y="2521"/>
                    <a:pt x="5861" y="2332"/>
                    <a:pt x="5861" y="2080"/>
                  </a:cubicBezTo>
                  <a:lnTo>
                    <a:pt x="5861" y="442"/>
                  </a:lnTo>
                  <a:cubicBezTo>
                    <a:pt x="5861" y="158"/>
                    <a:pt x="5672" y="1"/>
                    <a:pt x="5451" y="1"/>
                  </a:cubicBezTo>
                  <a:close/>
                </a:path>
              </a:pathLst>
            </a:custGeom>
            <a:grpFill/>
            <a:ln w="3175">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10062;p75">
            <a:extLst>
              <a:ext uri="{FF2B5EF4-FFF2-40B4-BE49-F238E27FC236}">
                <a16:creationId xmlns:a16="http://schemas.microsoft.com/office/drawing/2014/main" id="{7D08F803-AF00-4981-8923-3A5E9A171597}"/>
              </a:ext>
            </a:extLst>
          </p:cNvPr>
          <p:cNvSpPr/>
          <p:nvPr/>
        </p:nvSpPr>
        <p:spPr>
          <a:xfrm>
            <a:off x="1558702" y="2681284"/>
            <a:ext cx="695484" cy="583328"/>
          </a:xfrm>
          <a:custGeom>
            <a:avLst/>
            <a:gdLst/>
            <a:ahLst/>
            <a:cxnLst/>
            <a:rect l="l" t="t" r="r" b="b"/>
            <a:pathLst>
              <a:path w="11752" h="11689" extrusionOk="0">
                <a:moveTo>
                  <a:pt x="5860" y="662"/>
                </a:moveTo>
                <a:cubicBezTo>
                  <a:pt x="6427" y="662"/>
                  <a:pt x="6900" y="1135"/>
                  <a:pt x="6900" y="1670"/>
                </a:cubicBezTo>
                <a:cubicBezTo>
                  <a:pt x="6900" y="2238"/>
                  <a:pt x="6427" y="2710"/>
                  <a:pt x="5860" y="2710"/>
                </a:cubicBezTo>
                <a:cubicBezTo>
                  <a:pt x="5293" y="2710"/>
                  <a:pt x="4821" y="2238"/>
                  <a:pt x="4821" y="1670"/>
                </a:cubicBezTo>
                <a:cubicBezTo>
                  <a:pt x="4821" y="1135"/>
                  <a:pt x="5293" y="662"/>
                  <a:pt x="5860" y="662"/>
                </a:cubicBezTo>
                <a:close/>
                <a:moveTo>
                  <a:pt x="5860" y="3372"/>
                </a:moveTo>
                <a:cubicBezTo>
                  <a:pt x="7058" y="3403"/>
                  <a:pt x="8034" y="4317"/>
                  <a:pt x="8223" y="5451"/>
                </a:cubicBezTo>
                <a:lnTo>
                  <a:pt x="3466" y="5451"/>
                </a:lnTo>
                <a:cubicBezTo>
                  <a:pt x="3624" y="4285"/>
                  <a:pt x="4663" y="3372"/>
                  <a:pt x="5860" y="3372"/>
                </a:cubicBezTo>
                <a:close/>
                <a:moveTo>
                  <a:pt x="9420" y="7562"/>
                </a:moveTo>
                <a:cubicBezTo>
                  <a:pt x="9956" y="7562"/>
                  <a:pt x="10429" y="7814"/>
                  <a:pt x="10744" y="8223"/>
                </a:cubicBezTo>
                <a:lnTo>
                  <a:pt x="10082" y="8223"/>
                </a:lnTo>
                <a:cubicBezTo>
                  <a:pt x="9546" y="8223"/>
                  <a:pt x="9074" y="8696"/>
                  <a:pt x="9074" y="9232"/>
                </a:cubicBezTo>
                <a:cubicBezTo>
                  <a:pt x="9074" y="9799"/>
                  <a:pt x="9546" y="10271"/>
                  <a:pt x="10082" y="10271"/>
                </a:cubicBezTo>
                <a:lnTo>
                  <a:pt x="10744" y="10271"/>
                </a:lnTo>
                <a:cubicBezTo>
                  <a:pt x="10429" y="10712"/>
                  <a:pt x="9925" y="10933"/>
                  <a:pt x="9420" y="10933"/>
                </a:cubicBezTo>
                <a:cubicBezTo>
                  <a:pt x="8696" y="10933"/>
                  <a:pt x="8034" y="10460"/>
                  <a:pt x="7814" y="9799"/>
                </a:cubicBezTo>
                <a:cubicBezTo>
                  <a:pt x="7751" y="9673"/>
                  <a:pt x="7593" y="9547"/>
                  <a:pt x="7499" y="9547"/>
                </a:cubicBezTo>
                <a:lnTo>
                  <a:pt x="4222" y="9547"/>
                </a:lnTo>
                <a:cubicBezTo>
                  <a:pt x="4065" y="9547"/>
                  <a:pt x="3939" y="9641"/>
                  <a:pt x="3907" y="9799"/>
                </a:cubicBezTo>
                <a:cubicBezTo>
                  <a:pt x="3655" y="10460"/>
                  <a:pt x="2993" y="10933"/>
                  <a:pt x="2300" y="10933"/>
                </a:cubicBezTo>
                <a:cubicBezTo>
                  <a:pt x="1733" y="10933"/>
                  <a:pt x="1261" y="10649"/>
                  <a:pt x="914" y="10271"/>
                </a:cubicBezTo>
                <a:lnTo>
                  <a:pt x="1576" y="10271"/>
                </a:lnTo>
                <a:cubicBezTo>
                  <a:pt x="2143" y="10271"/>
                  <a:pt x="2615" y="9799"/>
                  <a:pt x="2615" y="9232"/>
                </a:cubicBezTo>
                <a:cubicBezTo>
                  <a:pt x="2615" y="8696"/>
                  <a:pt x="2143" y="8223"/>
                  <a:pt x="1576" y="8223"/>
                </a:cubicBezTo>
                <a:lnTo>
                  <a:pt x="914" y="8223"/>
                </a:lnTo>
                <a:cubicBezTo>
                  <a:pt x="1229" y="7782"/>
                  <a:pt x="1733" y="7562"/>
                  <a:pt x="2300" y="7562"/>
                </a:cubicBezTo>
                <a:cubicBezTo>
                  <a:pt x="2993" y="7562"/>
                  <a:pt x="3655" y="8034"/>
                  <a:pt x="3907" y="8696"/>
                </a:cubicBezTo>
                <a:cubicBezTo>
                  <a:pt x="3939" y="8822"/>
                  <a:pt x="4096" y="8917"/>
                  <a:pt x="4222" y="8917"/>
                </a:cubicBezTo>
                <a:lnTo>
                  <a:pt x="7499" y="8917"/>
                </a:lnTo>
                <a:cubicBezTo>
                  <a:pt x="7656" y="8917"/>
                  <a:pt x="7751" y="8854"/>
                  <a:pt x="7814" y="8696"/>
                </a:cubicBezTo>
                <a:cubicBezTo>
                  <a:pt x="8034" y="8034"/>
                  <a:pt x="8727" y="7562"/>
                  <a:pt x="9420" y="7562"/>
                </a:cubicBezTo>
                <a:close/>
                <a:moveTo>
                  <a:pt x="5860" y="1"/>
                </a:moveTo>
                <a:cubicBezTo>
                  <a:pt x="4915" y="1"/>
                  <a:pt x="4128" y="725"/>
                  <a:pt x="4128" y="1670"/>
                </a:cubicBezTo>
                <a:cubicBezTo>
                  <a:pt x="4128" y="2143"/>
                  <a:pt x="4348" y="2584"/>
                  <a:pt x="4663" y="2899"/>
                </a:cubicBezTo>
                <a:lnTo>
                  <a:pt x="4695" y="2931"/>
                </a:lnTo>
                <a:cubicBezTo>
                  <a:pt x="3592" y="3372"/>
                  <a:pt x="2773" y="4474"/>
                  <a:pt x="2773" y="5829"/>
                </a:cubicBezTo>
                <a:cubicBezTo>
                  <a:pt x="2773" y="6018"/>
                  <a:pt x="2930" y="6176"/>
                  <a:pt x="3119" y="6176"/>
                </a:cubicBezTo>
                <a:lnTo>
                  <a:pt x="5514" y="6176"/>
                </a:lnTo>
                <a:lnTo>
                  <a:pt x="5514" y="8255"/>
                </a:lnTo>
                <a:lnTo>
                  <a:pt x="4443" y="8255"/>
                </a:lnTo>
                <a:cubicBezTo>
                  <a:pt x="4065" y="7436"/>
                  <a:pt x="3245" y="6869"/>
                  <a:pt x="2300" y="6869"/>
                </a:cubicBezTo>
                <a:cubicBezTo>
                  <a:pt x="1261" y="6869"/>
                  <a:pt x="410" y="7499"/>
                  <a:pt x="32" y="8444"/>
                </a:cubicBezTo>
                <a:cubicBezTo>
                  <a:pt x="0" y="8570"/>
                  <a:pt x="0" y="8696"/>
                  <a:pt x="95" y="8759"/>
                </a:cubicBezTo>
                <a:cubicBezTo>
                  <a:pt x="158" y="8854"/>
                  <a:pt x="253" y="8917"/>
                  <a:pt x="347" y="8917"/>
                </a:cubicBezTo>
                <a:lnTo>
                  <a:pt x="1607" y="8917"/>
                </a:lnTo>
                <a:cubicBezTo>
                  <a:pt x="1828" y="8917"/>
                  <a:pt x="1985" y="9074"/>
                  <a:pt x="1985" y="9295"/>
                </a:cubicBezTo>
                <a:cubicBezTo>
                  <a:pt x="1985" y="9484"/>
                  <a:pt x="1828" y="9641"/>
                  <a:pt x="1607" y="9641"/>
                </a:cubicBezTo>
                <a:lnTo>
                  <a:pt x="347" y="9641"/>
                </a:lnTo>
                <a:cubicBezTo>
                  <a:pt x="253" y="9641"/>
                  <a:pt x="158" y="9673"/>
                  <a:pt x="95" y="9799"/>
                </a:cubicBezTo>
                <a:cubicBezTo>
                  <a:pt x="0" y="9862"/>
                  <a:pt x="0" y="9988"/>
                  <a:pt x="32" y="10114"/>
                </a:cubicBezTo>
                <a:cubicBezTo>
                  <a:pt x="410" y="11059"/>
                  <a:pt x="1292" y="11689"/>
                  <a:pt x="2300" y="11689"/>
                </a:cubicBezTo>
                <a:cubicBezTo>
                  <a:pt x="3182" y="11689"/>
                  <a:pt x="4065" y="11122"/>
                  <a:pt x="4443" y="10303"/>
                </a:cubicBezTo>
                <a:lnTo>
                  <a:pt x="7278" y="10303"/>
                </a:lnTo>
                <a:cubicBezTo>
                  <a:pt x="7688" y="11122"/>
                  <a:pt x="8507" y="11689"/>
                  <a:pt x="9452" y="11689"/>
                </a:cubicBezTo>
                <a:cubicBezTo>
                  <a:pt x="10492" y="11689"/>
                  <a:pt x="11342" y="11059"/>
                  <a:pt x="11689" y="10114"/>
                </a:cubicBezTo>
                <a:cubicBezTo>
                  <a:pt x="11752" y="9988"/>
                  <a:pt x="11752" y="9862"/>
                  <a:pt x="11657" y="9799"/>
                </a:cubicBezTo>
                <a:cubicBezTo>
                  <a:pt x="11594" y="9704"/>
                  <a:pt x="11500" y="9641"/>
                  <a:pt x="11374" y="9641"/>
                </a:cubicBezTo>
                <a:lnTo>
                  <a:pt x="10114" y="9641"/>
                </a:lnTo>
                <a:cubicBezTo>
                  <a:pt x="9925" y="9641"/>
                  <a:pt x="9767" y="9484"/>
                  <a:pt x="9767" y="9295"/>
                </a:cubicBezTo>
                <a:cubicBezTo>
                  <a:pt x="9767" y="9074"/>
                  <a:pt x="9925" y="8917"/>
                  <a:pt x="10114" y="8917"/>
                </a:cubicBezTo>
                <a:lnTo>
                  <a:pt x="11374" y="8917"/>
                </a:lnTo>
                <a:cubicBezTo>
                  <a:pt x="11500" y="8917"/>
                  <a:pt x="11594" y="8885"/>
                  <a:pt x="11657" y="8759"/>
                </a:cubicBezTo>
                <a:cubicBezTo>
                  <a:pt x="11752" y="8696"/>
                  <a:pt x="11752" y="8570"/>
                  <a:pt x="11689" y="8444"/>
                </a:cubicBezTo>
                <a:cubicBezTo>
                  <a:pt x="11342" y="7499"/>
                  <a:pt x="10429" y="6869"/>
                  <a:pt x="9452" y="6869"/>
                </a:cubicBezTo>
                <a:cubicBezTo>
                  <a:pt x="8538" y="6869"/>
                  <a:pt x="7688" y="7436"/>
                  <a:pt x="7278" y="8255"/>
                </a:cubicBezTo>
                <a:lnTo>
                  <a:pt x="6238" y="8255"/>
                </a:lnTo>
                <a:lnTo>
                  <a:pt x="6238" y="6176"/>
                </a:lnTo>
                <a:lnTo>
                  <a:pt x="8633" y="6176"/>
                </a:lnTo>
                <a:cubicBezTo>
                  <a:pt x="8822" y="6176"/>
                  <a:pt x="8979" y="6018"/>
                  <a:pt x="8979" y="5829"/>
                </a:cubicBezTo>
                <a:cubicBezTo>
                  <a:pt x="8979" y="4506"/>
                  <a:pt x="8192" y="3403"/>
                  <a:pt x="7058" y="2931"/>
                </a:cubicBezTo>
                <a:cubicBezTo>
                  <a:pt x="7341" y="2616"/>
                  <a:pt x="7562" y="2175"/>
                  <a:pt x="7562" y="1670"/>
                </a:cubicBezTo>
                <a:cubicBezTo>
                  <a:pt x="7562" y="725"/>
                  <a:pt x="6806" y="1"/>
                  <a:pt x="5860" y="1"/>
                </a:cubicBezTo>
                <a:close/>
              </a:path>
            </a:pathLst>
          </a:custGeom>
          <a:solidFill>
            <a:srgbClr val="9900CC"/>
          </a:solidFill>
          <a:ln w="3175">
            <a:solidFill>
              <a:srgbClr val="80008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9945;p74">
            <a:extLst>
              <a:ext uri="{FF2B5EF4-FFF2-40B4-BE49-F238E27FC236}">
                <a16:creationId xmlns:a16="http://schemas.microsoft.com/office/drawing/2014/main" id="{8D4296F5-35D8-41B5-BB0B-E69AFEE71D3B}"/>
              </a:ext>
            </a:extLst>
          </p:cNvPr>
          <p:cNvGrpSpPr/>
          <p:nvPr/>
        </p:nvGrpSpPr>
        <p:grpSpPr>
          <a:xfrm>
            <a:off x="1766096" y="5191054"/>
            <a:ext cx="599512" cy="558825"/>
            <a:chOff x="3599700" y="1954475"/>
            <a:chExt cx="296175" cy="295400"/>
          </a:xfrm>
          <a:solidFill>
            <a:srgbClr val="00B0F0"/>
          </a:solidFill>
        </p:grpSpPr>
        <p:sp>
          <p:nvSpPr>
            <p:cNvPr id="45" name="Google Shape;9946;p74">
              <a:extLst>
                <a:ext uri="{FF2B5EF4-FFF2-40B4-BE49-F238E27FC236}">
                  <a16:creationId xmlns:a16="http://schemas.microsoft.com/office/drawing/2014/main" id="{F9058BB4-2976-4ABC-9911-095C60A0566A}"/>
                </a:ext>
              </a:extLst>
            </p:cNvPr>
            <p:cNvSpPr/>
            <p:nvPr/>
          </p:nvSpPr>
          <p:spPr>
            <a:xfrm>
              <a:off x="3599700" y="1954475"/>
              <a:ext cx="296175" cy="295400"/>
            </a:xfrm>
            <a:custGeom>
              <a:avLst/>
              <a:gdLst/>
              <a:ahLst/>
              <a:cxnLst/>
              <a:rect l="l" t="t" r="r" b="b"/>
              <a:pathLst>
                <a:path w="11847" h="11816" extrusionOk="0">
                  <a:moveTo>
                    <a:pt x="3151" y="694"/>
                  </a:moveTo>
                  <a:cubicBezTo>
                    <a:pt x="3718" y="694"/>
                    <a:pt x="4159" y="1166"/>
                    <a:pt x="4159" y="1734"/>
                  </a:cubicBezTo>
                  <a:cubicBezTo>
                    <a:pt x="4159" y="2301"/>
                    <a:pt x="3686" y="2742"/>
                    <a:pt x="3151" y="2742"/>
                  </a:cubicBezTo>
                  <a:cubicBezTo>
                    <a:pt x="2584" y="2742"/>
                    <a:pt x="2111" y="2269"/>
                    <a:pt x="2111" y="1734"/>
                  </a:cubicBezTo>
                  <a:cubicBezTo>
                    <a:pt x="2080" y="1166"/>
                    <a:pt x="2552" y="694"/>
                    <a:pt x="3151" y="694"/>
                  </a:cubicBezTo>
                  <a:close/>
                  <a:moveTo>
                    <a:pt x="8727" y="694"/>
                  </a:moveTo>
                  <a:cubicBezTo>
                    <a:pt x="9326" y="694"/>
                    <a:pt x="9767" y="1166"/>
                    <a:pt x="9767" y="1734"/>
                  </a:cubicBezTo>
                  <a:cubicBezTo>
                    <a:pt x="9767" y="2301"/>
                    <a:pt x="9294" y="2742"/>
                    <a:pt x="8727" y="2742"/>
                  </a:cubicBezTo>
                  <a:cubicBezTo>
                    <a:pt x="8128" y="2742"/>
                    <a:pt x="7719" y="2269"/>
                    <a:pt x="7719" y="1734"/>
                  </a:cubicBezTo>
                  <a:cubicBezTo>
                    <a:pt x="7656" y="1166"/>
                    <a:pt x="8128" y="694"/>
                    <a:pt x="8727" y="694"/>
                  </a:cubicBezTo>
                  <a:close/>
                  <a:moveTo>
                    <a:pt x="5923" y="4852"/>
                  </a:moveTo>
                  <a:cubicBezTo>
                    <a:pt x="6522" y="4852"/>
                    <a:pt x="6994" y="5325"/>
                    <a:pt x="6994" y="5861"/>
                  </a:cubicBezTo>
                  <a:cubicBezTo>
                    <a:pt x="6994" y="6396"/>
                    <a:pt x="6522" y="6869"/>
                    <a:pt x="5923" y="6869"/>
                  </a:cubicBezTo>
                  <a:cubicBezTo>
                    <a:pt x="5356" y="6869"/>
                    <a:pt x="4883" y="6428"/>
                    <a:pt x="4883" y="5861"/>
                  </a:cubicBezTo>
                  <a:cubicBezTo>
                    <a:pt x="4883" y="5294"/>
                    <a:pt x="5356" y="4852"/>
                    <a:pt x="5923" y="4852"/>
                  </a:cubicBezTo>
                  <a:close/>
                  <a:moveTo>
                    <a:pt x="3151" y="3466"/>
                  </a:moveTo>
                  <a:cubicBezTo>
                    <a:pt x="3875" y="3466"/>
                    <a:pt x="4600" y="3813"/>
                    <a:pt x="5072" y="4380"/>
                  </a:cubicBezTo>
                  <a:cubicBezTo>
                    <a:pt x="4537" y="4695"/>
                    <a:pt x="4159" y="5231"/>
                    <a:pt x="4159" y="5861"/>
                  </a:cubicBezTo>
                  <a:cubicBezTo>
                    <a:pt x="4159" y="6239"/>
                    <a:pt x="4285" y="6617"/>
                    <a:pt x="4505" y="6900"/>
                  </a:cubicBezTo>
                  <a:lnTo>
                    <a:pt x="693" y="6900"/>
                  </a:lnTo>
                  <a:lnTo>
                    <a:pt x="693" y="5892"/>
                  </a:lnTo>
                  <a:cubicBezTo>
                    <a:pt x="693" y="4569"/>
                    <a:pt x="1796" y="3466"/>
                    <a:pt x="3151" y="3466"/>
                  </a:cubicBezTo>
                  <a:close/>
                  <a:moveTo>
                    <a:pt x="8696" y="3498"/>
                  </a:moveTo>
                  <a:cubicBezTo>
                    <a:pt x="10019" y="3498"/>
                    <a:pt x="11121" y="4600"/>
                    <a:pt x="11121" y="5955"/>
                  </a:cubicBezTo>
                  <a:lnTo>
                    <a:pt x="11121" y="6932"/>
                  </a:lnTo>
                  <a:lnTo>
                    <a:pt x="7309" y="6932"/>
                  </a:lnTo>
                  <a:cubicBezTo>
                    <a:pt x="7561" y="6617"/>
                    <a:pt x="7656" y="6270"/>
                    <a:pt x="7656" y="5892"/>
                  </a:cubicBezTo>
                  <a:cubicBezTo>
                    <a:pt x="7656" y="5262"/>
                    <a:pt x="7309" y="4726"/>
                    <a:pt x="6774" y="4411"/>
                  </a:cubicBezTo>
                  <a:cubicBezTo>
                    <a:pt x="7215" y="3813"/>
                    <a:pt x="7939" y="3498"/>
                    <a:pt x="8696" y="3498"/>
                  </a:cubicBezTo>
                  <a:close/>
                  <a:moveTo>
                    <a:pt x="5923" y="7625"/>
                  </a:moveTo>
                  <a:cubicBezTo>
                    <a:pt x="6207" y="7625"/>
                    <a:pt x="6490" y="7656"/>
                    <a:pt x="6711" y="7751"/>
                  </a:cubicBezTo>
                  <a:lnTo>
                    <a:pt x="5923" y="8791"/>
                  </a:lnTo>
                  <a:lnTo>
                    <a:pt x="5135" y="7751"/>
                  </a:lnTo>
                  <a:cubicBezTo>
                    <a:pt x="5388" y="7688"/>
                    <a:pt x="5671" y="7625"/>
                    <a:pt x="5923" y="7625"/>
                  </a:cubicBezTo>
                  <a:close/>
                  <a:moveTo>
                    <a:pt x="4505" y="8066"/>
                  </a:moveTo>
                  <a:lnTo>
                    <a:pt x="5577" y="9484"/>
                  </a:lnTo>
                  <a:lnTo>
                    <a:pt x="5577" y="11153"/>
                  </a:lnTo>
                  <a:lnTo>
                    <a:pt x="3497" y="11153"/>
                  </a:lnTo>
                  <a:lnTo>
                    <a:pt x="3497" y="10019"/>
                  </a:lnTo>
                  <a:cubicBezTo>
                    <a:pt x="3497" y="9200"/>
                    <a:pt x="3875" y="8507"/>
                    <a:pt x="4505" y="8066"/>
                  </a:cubicBezTo>
                  <a:close/>
                  <a:moveTo>
                    <a:pt x="7341" y="8066"/>
                  </a:moveTo>
                  <a:cubicBezTo>
                    <a:pt x="7939" y="8507"/>
                    <a:pt x="8381" y="9263"/>
                    <a:pt x="8381" y="10051"/>
                  </a:cubicBezTo>
                  <a:lnTo>
                    <a:pt x="8381" y="11153"/>
                  </a:lnTo>
                  <a:lnTo>
                    <a:pt x="6301" y="11153"/>
                  </a:lnTo>
                  <a:lnTo>
                    <a:pt x="6301" y="9484"/>
                  </a:lnTo>
                  <a:lnTo>
                    <a:pt x="7341" y="8066"/>
                  </a:lnTo>
                  <a:close/>
                  <a:moveTo>
                    <a:pt x="3088" y="1"/>
                  </a:moveTo>
                  <a:cubicBezTo>
                    <a:pt x="2143" y="1"/>
                    <a:pt x="1355" y="788"/>
                    <a:pt x="1355" y="1734"/>
                  </a:cubicBezTo>
                  <a:cubicBezTo>
                    <a:pt x="1355" y="2238"/>
                    <a:pt x="1575" y="2679"/>
                    <a:pt x="1922" y="2994"/>
                  </a:cubicBezTo>
                  <a:cubicBezTo>
                    <a:pt x="788" y="3466"/>
                    <a:pt x="0" y="4569"/>
                    <a:pt x="0" y="5861"/>
                  </a:cubicBezTo>
                  <a:lnTo>
                    <a:pt x="0" y="7247"/>
                  </a:lnTo>
                  <a:cubicBezTo>
                    <a:pt x="0" y="7436"/>
                    <a:pt x="158" y="7593"/>
                    <a:pt x="347" y="7593"/>
                  </a:cubicBezTo>
                  <a:lnTo>
                    <a:pt x="3938" y="7593"/>
                  </a:lnTo>
                  <a:cubicBezTo>
                    <a:pt x="3214" y="8192"/>
                    <a:pt x="2741" y="9043"/>
                    <a:pt x="2741" y="10019"/>
                  </a:cubicBezTo>
                  <a:lnTo>
                    <a:pt x="2741" y="11437"/>
                  </a:lnTo>
                  <a:cubicBezTo>
                    <a:pt x="2741" y="11658"/>
                    <a:pt x="2899" y="11815"/>
                    <a:pt x="3088" y="11815"/>
                  </a:cubicBezTo>
                  <a:lnTo>
                    <a:pt x="8696" y="11815"/>
                  </a:lnTo>
                  <a:cubicBezTo>
                    <a:pt x="8885" y="11815"/>
                    <a:pt x="9042" y="11658"/>
                    <a:pt x="9042" y="11437"/>
                  </a:cubicBezTo>
                  <a:lnTo>
                    <a:pt x="9042" y="10019"/>
                  </a:lnTo>
                  <a:cubicBezTo>
                    <a:pt x="9042" y="9043"/>
                    <a:pt x="8570" y="8192"/>
                    <a:pt x="7876" y="7593"/>
                  </a:cubicBezTo>
                  <a:lnTo>
                    <a:pt x="11436" y="7593"/>
                  </a:lnTo>
                  <a:cubicBezTo>
                    <a:pt x="11657" y="7593"/>
                    <a:pt x="11815" y="7436"/>
                    <a:pt x="11815" y="7247"/>
                  </a:cubicBezTo>
                  <a:lnTo>
                    <a:pt x="11815" y="5861"/>
                  </a:lnTo>
                  <a:cubicBezTo>
                    <a:pt x="11846" y="4600"/>
                    <a:pt x="11027" y="3466"/>
                    <a:pt x="9861" y="2994"/>
                  </a:cubicBezTo>
                  <a:cubicBezTo>
                    <a:pt x="10239" y="2679"/>
                    <a:pt x="10428" y="2206"/>
                    <a:pt x="10428" y="1734"/>
                  </a:cubicBezTo>
                  <a:cubicBezTo>
                    <a:pt x="10428" y="788"/>
                    <a:pt x="9641" y="1"/>
                    <a:pt x="8696" y="1"/>
                  </a:cubicBezTo>
                  <a:cubicBezTo>
                    <a:pt x="7750" y="1"/>
                    <a:pt x="6963" y="788"/>
                    <a:pt x="6963" y="1734"/>
                  </a:cubicBezTo>
                  <a:cubicBezTo>
                    <a:pt x="6963" y="2238"/>
                    <a:pt x="7152" y="2679"/>
                    <a:pt x="7498" y="2994"/>
                  </a:cubicBezTo>
                  <a:cubicBezTo>
                    <a:pt x="6931" y="3214"/>
                    <a:pt x="6396" y="3624"/>
                    <a:pt x="6049" y="4159"/>
                  </a:cubicBezTo>
                  <a:lnTo>
                    <a:pt x="5734" y="4159"/>
                  </a:lnTo>
                  <a:cubicBezTo>
                    <a:pt x="5388" y="3655"/>
                    <a:pt x="4883" y="3214"/>
                    <a:pt x="4285" y="2994"/>
                  </a:cubicBezTo>
                  <a:cubicBezTo>
                    <a:pt x="4631" y="2679"/>
                    <a:pt x="4820" y="2238"/>
                    <a:pt x="4820" y="1734"/>
                  </a:cubicBezTo>
                  <a:cubicBezTo>
                    <a:pt x="4820" y="788"/>
                    <a:pt x="4033" y="1"/>
                    <a:pt x="3088" y="1"/>
                  </a:cubicBezTo>
                  <a:close/>
                </a:path>
              </a:pathLst>
            </a:custGeom>
            <a:grpFill/>
            <a:ln w="3175">
              <a:solidFill>
                <a:srgbClr val="00B0F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947;p74">
              <a:extLst>
                <a:ext uri="{FF2B5EF4-FFF2-40B4-BE49-F238E27FC236}">
                  <a16:creationId xmlns:a16="http://schemas.microsoft.com/office/drawing/2014/main" id="{4533E0BA-29E4-4208-A844-3E33A8195D49}"/>
                </a:ext>
              </a:extLst>
            </p:cNvPr>
            <p:cNvSpPr/>
            <p:nvPr/>
          </p:nvSpPr>
          <p:spPr>
            <a:xfrm>
              <a:off x="3825750" y="2075775"/>
              <a:ext cx="35450" cy="17350"/>
            </a:xfrm>
            <a:custGeom>
              <a:avLst/>
              <a:gdLst/>
              <a:ahLst/>
              <a:cxnLst/>
              <a:rect l="l" t="t" r="r" b="b"/>
              <a:pathLst>
                <a:path w="1418" h="694" extrusionOk="0">
                  <a:moveTo>
                    <a:pt x="347" y="0"/>
                  </a:moveTo>
                  <a:cubicBezTo>
                    <a:pt x="158" y="0"/>
                    <a:pt x="0" y="158"/>
                    <a:pt x="0" y="347"/>
                  </a:cubicBezTo>
                  <a:cubicBezTo>
                    <a:pt x="0" y="536"/>
                    <a:pt x="158" y="694"/>
                    <a:pt x="347" y="694"/>
                  </a:cubicBezTo>
                  <a:lnTo>
                    <a:pt x="1071" y="694"/>
                  </a:lnTo>
                  <a:cubicBezTo>
                    <a:pt x="1260" y="694"/>
                    <a:pt x="1418" y="536"/>
                    <a:pt x="1418" y="347"/>
                  </a:cubicBezTo>
                  <a:cubicBezTo>
                    <a:pt x="1418" y="158"/>
                    <a:pt x="1260" y="0"/>
                    <a:pt x="1071" y="0"/>
                  </a:cubicBezTo>
                  <a:close/>
                </a:path>
              </a:pathLst>
            </a:custGeom>
            <a:grpFill/>
            <a:ln w="3175">
              <a:solidFill>
                <a:srgbClr val="00B0F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948;p74">
              <a:extLst>
                <a:ext uri="{FF2B5EF4-FFF2-40B4-BE49-F238E27FC236}">
                  <a16:creationId xmlns:a16="http://schemas.microsoft.com/office/drawing/2014/main" id="{D72EA37D-A52F-425B-9493-E0C449E96A75}"/>
                </a:ext>
              </a:extLst>
            </p:cNvPr>
            <p:cNvSpPr/>
            <p:nvPr/>
          </p:nvSpPr>
          <p:spPr>
            <a:xfrm>
              <a:off x="3633550" y="2075775"/>
              <a:ext cx="35475" cy="17350"/>
            </a:xfrm>
            <a:custGeom>
              <a:avLst/>
              <a:gdLst/>
              <a:ahLst/>
              <a:cxnLst/>
              <a:rect l="l" t="t" r="r" b="b"/>
              <a:pathLst>
                <a:path w="1419" h="694" extrusionOk="0">
                  <a:moveTo>
                    <a:pt x="379" y="0"/>
                  </a:moveTo>
                  <a:cubicBezTo>
                    <a:pt x="158" y="0"/>
                    <a:pt x="1" y="158"/>
                    <a:pt x="1" y="347"/>
                  </a:cubicBezTo>
                  <a:cubicBezTo>
                    <a:pt x="1" y="536"/>
                    <a:pt x="158" y="694"/>
                    <a:pt x="379" y="694"/>
                  </a:cubicBezTo>
                  <a:lnTo>
                    <a:pt x="1072" y="694"/>
                  </a:lnTo>
                  <a:cubicBezTo>
                    <a:pt x="1261" y="694"/>
                    <a:pt x="1419" y="536"/>
                    <a:pt x="1419" y="347"/>
                  </a:cubicBezTo>
                  <a:cubicBezTo>
                    <a:pt x="1419" y="158"/>
                    <a:pt x="1261" y="0"/>
                    <a:pt x="1072" y="0"/>
                  </a:cubicBezTo>
                  <a:close/>
                </a:path>
              </a:pathLst>
            </a:custGeom>
            <a:grpFill/>
            <a:ln w="3175">
              <a:solidFill>
                <a:srgbClr val="00B0F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rupo 47">
            <a:extLst>
              <a:ext uri="{FF2B5EF4-FFF2-40B4-BE49-F238E27FC236}">
                <a16:creationId xmlns:a16="http://schemas.microsoft.com/office/drawing/2014/main" id="{7941FC19-561C-4111-8EE8-8778A982AB18}"/>
              </a:ext>
            </a:extLst>
          </p:cNvPr>
          <p:cNvGrpSpPr/>
          <p:nvPr/>
        </p:nvGrpSpPr>
        <p:grpSpPr>
          <a:xfrm>
            <a:off x="7128007" y="265901"/>
            <a:ext cx="4924544" cy="1318488"/>
            <a:chOff x="6859346" y="112188"/>
            <a:chExt cx="5116053" cy="1318488"/>
          </a:xfrm>
        </p:grpSpPr>
        <p:sp>
          <p:nvSpPr>
            <p:cNvPr id="49" name="CuadroTexto 48">
              <a:extLst>
                <a:ext uri="{FF2B5EF4-FFF2-40B4-BE49-F238E27FC236}">
                  <a16:creationId xmlns:a16="http://schemas.microsoft.com/office/drawing/2014/main" id="{6E8894D9-1B18-4FA8-9A91-76AA55DE74D1}"/>
                </a:ext>
              </a:extLst>
            </p:cNvPr>
            <p:cNvSpPr txBox="1"/>
            <p:nvPr/>
          </p:nvSpPr>
          <p:spPr>
            <a:xfrm>
              <a:off x="8039422" y="136705"/>
              <a:ext cx="3935977" cy="1293971"/>
            </a:xfrm>
            <a:prstGeom prst="flowChartAlternateProcess">
              <a:avLst/>
            </a:prstGeom>
            <a:ln w="28575">
              <a:solidFill>
                <a:srgbClr val="00EA8C"/>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s-EC"/>
              </a:defPPr>
              <a:lvl1pPr>
                <a:defRPr sz="1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sz="1400" b="0" i="0" u="none" strike="noStrike" baseline="0" dirty="0">
                  <a:solidFill>
                    <a:srgbClr val="000000"/>
                  </a:solidFill>
                  <a:latin typeface="+mj-lt"/>
                </a:rPr>
                <a:t>Analizar la literatura con respecto a la gestión empresarial estratégica y al análisis del entorno externo de las empresas, puntualmente las Pymes del sector agroindustrial exportador. </a:t>
              </a:r>
            </a:p>
          </p:txBody>
        </p:sp>
        <p:pic>
          <p:nvPicPr>
            <p:cNvPr id="50" name="Imagen 2" descr="Imagen que contiene cuarto&#10;&#10;Descripción generada con confianza muy alta">
              <a:extLst>
                <a:ext uri="{FF2B5EF4-FFF2-40B4-BE49-F238E27FC236}">
                  <a16:creationId xmlns:a16="http://schemas.microsoft.com/office/drawing/2014/main" id="{4112E7F8-1496-4C9E-8042-E5ADA8A2EDC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1008452">
              <a:off x="6859346" y="112188"/>
              <a:ext cx="1288718" cy="866281"/>
            </a:xfrm>
            <a:prstGeom prst="rect">
              <a:avLst/>
            </a:prstGeom>
          </p:spPr>
        </p:pic>
        <p:sp>
          <p:nvSpPr>
            <p:cNvPr id="51" name="Elipse 50">
              <a:extLst>
                <a:ext uri="{FF2B5EF4-FFF2-40B4-BE49-F238E27FC236}">
                  <a16:creationId xmlns:a16="http://schemas.microsoft.com/office/drawing/2014/main" id="{60199159-F078-49F8-A575-470C839CDE10}"/>
                </a:ext>
              </a:extLst>
            </p:cNvPr>
            <p:cNvSpPr/>
            <p:nvPr/>
          </p:nvSpPr>
          <p:spPr>
            <a:xfrm>
              <a:off x="7503705" y="321177"/>
              <a:ext cx="469709" cy="4448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1</a:t>
              </a:r>
            </a:p>
          </p:txBody>
        </p:sp>
      </p:grpSp>
      <p:pic>
        <p:nvPicPr>
          <p:cNvPr id="47108" name="Picture 4" descr="Icono de concepto de factores ambientales Imagen Vector de stock - Alamy">
            <a:extLst>
              <a:ext uri="{FF2B5EF4-FFF2-40B4-BE49-F238E27FC236}">
                <a16:creationId xmlns:a16="http://schemas.microsoft.com/office/drawing/2014/main" id="{B18575FE-B199-4D1A-B6CE-01A33713545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3062" r="9739" b="40300"/>
          <a:stretch/>
        </p:blipFill>
        <p:spPr bwMode="auto">
          <a:xfrm>
            <a:off x="7892615" y="4573239"/>
            <a:ext cx="1544181" cy="136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034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2" name="3 Diagrama">
            <a:extLst>
              <a:ext uri="{FF2B5EF4-FFF2-40B4-BE49-F238E27FC236}">
                <a16:creationId xmlns:a16="http://schemas.microsoft.com/office/drawing/2014/main" id="{3CFD626F-7E31-4843-B042-156C09434087}"/>
              </a:ext>
            </a:extLst>
          </p:cNvPr>
          <p:cNvGraphicFramePr/>
          <p:nvPr>
            <p:extLst>
              <p:ext uri="{D42A27DB-BD31-4B8C-83A1-F6EECF244321}">
                <p14:modId xmlns:p14="http://schemas.microsoft.com/office/powerpoint/2010/main" val="1329556427"/>
              </p:ext>
            </p:extLst>
          </p:nvPr>
        </p:nvGraphicFramePr>
        <p:xfrm>
          <a:off x="461135" y="389858"/>
          <a:ext cx="3134970" cy="825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1" name="CuadroTexto 250">
            <a:extLst>
              <a:ext uri="{FF2B5EF4-FFF2-40B4-BE49-F238E27FC236}">
                <a16:creationId xmlns:a16="http://schemas.microsoft.com/office/drawing/2014/main" id="{7D604535-DB78-4AA2-99AD-3E8816EAE329}"/>
              </a:ext>
            </a:extLst>
          </p:cNvPr>
          <p:cNvSpPr txBox="1"/>
          <p:nvPr/>
        </p:nvSpPr>
        <p:spPr>
          <a:xfrm>
            <a:off x="792199" y="306061"/>
            <a:ext cx="997487" cy="276999"/>
          </a:xfrm>
          <a:prstGeom prst="rect">
            <a:avLst/>
          </a:prstGeom>
          <a:noFill/>
        </p:spPr>
        <p:txBody>
          <a:bodyPr wrap="square" rtlCol="0">
            <a:spAutoFit/>
          </a:bodyPr>
          <a:lstStyle/>
          <a:p>
            <a:pPr algn="ctr"/>
            <a:r>
              <a:rPr lang="es-MX" sz="1200" b="1" dirty="0"/>
              <a:t>Capítulo III</a:t>
            </a:r>
          </a:p>
        </p:txBody>
      </p:sp>
      <p:pic>
        <p:nvPicPr>
          <p:cNvPr id="14340" name="Picture 4" descr="Infografías de ideas | Tema de Google Slides y PowerPoint">
            <a:extLst>
              <a:ext uri="{FF2B5EF4-FFF2-40B4-BE49-F238E27FC236}">
                <a16:creationId xmlns:a16="http://schemas.microsoft.com/office/drawing/2014/main" id="{33ED635A-E47E-4E51-9F99-C121D3FC430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0924"/>
          <a:stretch/>
        </p:blipFill>
        <p:spPr bwMode="auto">
          <a:xfrm>
            <a:off x="1270670" y="1322885"/>
            <a:ext cx="10189865" cy="4529785"/>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esquinas redondeadas 12">
            <a:extLst>
              <a:ext uri="{FF2B5EF4-FFF2-40B4-BE49-F238E27FC236}">
                <a16:creationId xmlns:a16="http://schemas.microsoft.com/office/drawing/2014/main" id="{018B606F-E51D-456F-81AE-9406950797B2}"/>
              </a:ext>
            </a:extLst>
          </p:cNvPr>
          <p:cNvSpPr/>
          <p:nvPr/>
        </p:nvSpPr>
        <p:spPr>
          <a:xfrm>
            <a:off x="2028620" y="1912049"/>
            <a:ext cx="2842450" cy="1440160"/>
          </a:xfrm>
          <a:prstGeom prst="round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280" name="Rectángulo: esquinas redondeadas 279">
            <a:extLst>
              <a:ext uri="{FF2B5EF4-FFF2-40B4-BE49-F238E27FC236}">
                <a16:creationId xmlns:a16="http://schemas.microsoft.com/office/drawing/2014/main" id="{0FA9F4EC-C9DD-4D68-802A-E29EF5800A2E}"/>
              </a:ext>
            </a:extLst>
          </p:cNvPr>
          <p:cNvSpPr/>
          <p:nvPr/>
        </p:nvSpPr>
        <p:spPr>
          <a:xfrm>
            <a:off x="7823398" y="3587777"/>
            <a:ext cx="2842450" cy="1440160"/>
          </a:xfrm>
          <a:prstGeom prst="roundRect">
            <a:avLst/>
          </a:prstGeom>
          <a:solidFill>
            <a:srgbClr val="FFCCCC"/>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200"/>
              <a:t>Las Pymes ecuatorianas exportan con éxito sus productos a mercados extranjeros desarrollando la gran parte de las innovaciones tecnológicas del país</a:t>
            </a:r>
          </a:p>
        </p:txBody>
      </p:sp>
      <p:sp>
        <p:nvSpPr>
          <p:cNvPr id="281" name="Rectángulo: esquinas redondeadas 280">
            <a:extLst>
              <a:ext uri="{FF2B5EF4-FFF2-40B4-BE49-F238E27FC236}">
                <a16:creationId xmlns:a16="http://schemas.microsoft.com/office/drawing/2014/main" id="{44203A5B-7EFA-4D85-9D02-592D00CA9097}"/>
              </a:ext>
            </a:extLst>
          </p:cNvPr>
          <p:cNvSpPr/>
          <p:nvPr/>
        </p:nvSpPr>
        <p:spPr>
          <a:xfrm>
            <a:off x="2028620" y="3587777"/>
            <a:ext cx="2842450" cy="1440160"/>
          </a:xfrm>
          <a:prstGeom prst="roundRect">
            <a:avLst/>
          </a:prstGeom>
          <a:solidFill>
            <a:srgbClr val="CCCCFF"/>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200" dirty="0"/>
              <a:t>Las Pymes son eficaces en la adaptación porque su estructura organizativa puede adaptarse más rápidamente a los cambios en la economía debido al pequeño número de trabajadores</a:t>
            </a:r>
          </a:p>
        </p:txBody>
      </p:sp>
      <p:sp>
        <p:nvSpPr>
          <p:cNvPr id="282" name="Rectángulo: esquinas redondeadas 281">
            <a:extLst>
              <a:ext uri="{FF2B5EF4-FFF2-40B4-BE49-F238E27FC236}">
                <a16:creationId xmlns:a16="http://schemas.microsoft.com/office/drawing/2014/main" id="{CD24DAD5-DF55-4C39-83C5-0CFFCCE85DE7}"/>
              </a:ext>
            </a:extLst>
          </p:cNvPr>
          <p:cNvSpPr/>
          <p:nvPr/>
        </p:nvSpPr>
        <p:spPr>
          <a:xfrm>
            <a:off x="7823398" y="1916832"/>
            <a:ext cx="2842450" cy="1440160"/>
          </a:xfrm>
          <a:prstGeom prst="roundRect">
            <a:avLst/>
          </a:prstGeom>
          <a:solidFill>
            <a:srgbClr val="CC99FF"/>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1200" dirty="0">
                <a:effectLst/>
                <a:latin typeface="Calibri" panose="020F0502020204030204" pitchFamily="34" charset="0"/>
                <a:ea typeface="Calibri" panose="020F0502020204030204" pitchFamily="34" charset="0"/>
                <a:cs typeface="Times New Roman" panose="02020603050405020304" pitchFamily="18" charset="0"/>
              </a:rPr>
              <a:t>Actualmente en Ecuador, las Pymes son las empresas más representativas en aportar al crecimiento productivo y económico del país</a:t>
            </a:r>
            <a:endParaRPr lang="es-EC" sz="1200" dirty="0"/>
          </a:p>
        </p:txBody>
      </p:sp>
      <p:sp>
        <p:nvSpPr>
          <p:cNvPr id="14" name="Flecha: en U 13">
            <a:extLst>
              <a:ext uri="{FF2B5EF4-FFF2-40B4-BE49-F238E27FC236}">
                <a16:creationId xmlns:a16="http://schemas.microsoft.com/office/drawing/2014/main" id="{1F6446FD-FB4E-4449-B35D-17A6C8B164D9}"/>
              </a:ext>
            </a:extLst>
          </p:cNvPr>
          <p:cNvSpPr/>
          <p:nvPr/>
        </p:nvSpPr>
        <p:spPr>
          <a:xfrm>
            <a:off x="6959302" y="1005330"/>
            <a:ext cx="1872208" cy="695478"/>
          </a:xfrm>
          <a:prstGeom prst="uturnArrow">
            <a:avLst/>
          </a:prstGeom>
          <a:solidFill>
            <a:srgbClr val="CC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chemeClr val="tx1"/>
              </a:solidFill>
              <a:highlight>
                <a:srgbClr val="CC99FF"/>
              </a:highlight>
            </a:endParaRPr>
          </a:p>
        </p:txBody>
      </p:sp>
      <p:sp>
        <p:nvSpPr>
          <p:cNvPr id="283" name="Flecha: en U 282">
            <a:extLst>
              <a:ext uri="{FF2B5EF4-FFF2-40B4-BE49-F238E27FC236}">
                <a16:creationId xmlns:a16="http://schemas.microsoft.com/office/drawing/2014/main" id="{ABFB63B2-42C1-428D-9BDB-A9FD3C0A020D}"/>
              </a:ext>
            </a:extLst>
          </p:cNvPr>
          <p:cNvSpPr/>
          <p:nvPr/>
        </p:nvSpPr>
        <p:spPr>
          <a:xfrm flipH="1">
            <a:off x="3862958" y="975146"/>
            <a:ext cx="1872208" cy="695478"/>
          </a:xfrm>
          <a:prstGeom prst="uturn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5" name="Flecha: curvada hacia arriba 14">
            <a:extLst>
              <a:ext uri="{FF2B5EF4-FFF2-40B4-BE49-F238E27FC236}">
                <a16:creationId xmlns:a16="http://schemas.microsoft.com/office/drawing/2014/main" id="{513229BD-7B5C-4D38-BA38-0C4EA46AC27D}"/>
              </a:ext>
            </a:extLst>
          </p:cNvPr>
          <p:cNvSpPr/>
          <p:nvPr/>
        </p:nvSpPr>
        <p:spPr>
          <a:xfrm rot="1388166">
            <a:off x="6854613" y="4817681"/>
            <a:ext cx="1737895" cy="965949"/>
          </a:xfrm>
          <a:prstGeom prst="curvedUpArrow">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284" name="Flecha: curvada hacia arriba 283">
            <a:extLst>
              <a:ext uri="{FF2B5EF4-FFF2-40B4-BE49-F238E27FC236}">
                <a16:creationId xmlns:a16="http://schemas.microsoft.com/office/drawing/2014/main" id="{9A31270E-0893-4505-B52E-62E840FEF0F6}"/>
              </a:ext>
            </a:extLst>
          </p:cNvPr>
          <p:cNvSpPr/>
          <p:nvPr/>
        </p:nvSpPr>
        <p:spPr>
          <a:xfrm rot="20291059" flipH="1">
            <a:off x="4084744" y="4822303"/>
            <a:ext cx="1730540" cy="965949"/>
          </a:xfrm>
          <a:prstGeom prst="curvedUpArrow">
            <a:avLst/>
          </a:prstGeom>
          <a:solidFill>
            <a:srgbClr val="CC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6" name="CuadroTexto 15">
            <a:extLst>
              <a:ext uri="{FF2B5EF4-FFF2-40B4-BE49-F238E27FC236}">
                <a16:creationId xmlns:a16="http://schemas.microsoft.com/office/drawing/2014/main" id="{F62D9036-707B-468B-8F6A-2DE6048FF880}"/>
              </a:ext>
            </a:extLst>
          </p:cNvPr>
          <p:cNvSpPr txBox="1"/>
          <p:nvPr/>
        </p:nvSpPr>
        <p:spPr>
          <a:xfrm>
            <a:off x="2122082" y="2016138"/>
            <a:ext cx="2698434" cy="1200329"/>
          </a:xfrm>
          <a:prstGeom prst="rect">
            <a:avLst/>
          </a:prstGeom>
          <a:noFill/>
        </p:spPr>
        <p:txBody>
          <a:bodyPr wrap="square">
            <a:spAutoFit/>
          </a:bodyPr>
          <a:lstStyle/>
          <a:p>
            <a:r>
              <a:rPr lang="es-EC" sz="1400" dirty="0"/>
              <a:t>Las Pymes representan un 8,77% a las empresas registradas en el Ecuador.</a:t>
            </a:r>
          </a:p>
          <a:p>
            <a:pPr marL="285750" indent="-285750">
              <a:buFontTx/>
              <a:buChar char="-"/>
            </a:pPr>
            <a:r>
              <a:rPr lang="es-ES" sz="1400" dirty="0">
                <a:effectLst/>
                <a:latin typeface="Calibri" panose="020F0502020204030204" pitchFamily="34" charset="0"/>
                <a:ea typeface="Calibri" panose="020F0502020204030204" pitchFamily="34" charset="0"/>
                <a:cs typeface="Times New Roman" panose="02020603050405020304" pitchFamily="18" charset="0"/>
              </a:rPr>
              <a:t>pequeñas con un 7,22% </a:t>
            </a:r>
          </a:p>
          <a:p>
            <a:pPr marL="285750" indent="-285750">
              <a:buFontTx/>
              <a:buChar char="-"/>
            </a:pPr>
            <a:r>
              <a:rPr lang="es-ES" sz="1400" dirty="0">
                <a:effectLst/>
                <a:latin typeface="Calibri" panose="020F0502020204030204" pitchFamily="34" charset="0"/>
                <a:ea typeface="Calibri" panose="020F0502020204030204" pitchFamily="34" charset="0"/>
                <a:cs typeface="Times New Roman" panose="02020603050405020304" pitchFamily="18" charset="0"/>
              </a:rPr>
              <a:t> medianas con un 1,55%</a:t>
            </a:r>
            <a:endParaRPr lang="es-EC" sz="1400" dirty="0"/>
          </a:p>
        </p:txBody>
      </p:sp>
      <p:sp>
        <p:nvSpPr>
          <p:cNvPr id="17" name="CuadroTexto 16">
            <a:extLst>
              <a:ext uri="{FF2B5EF4-FFF2-40B4-BE49-F238E27FC236}">
                <a16:creationId xmlns:a16="http://schemas.microsoft.com/office/drawing/2014/main" id="{7E90475D-C059-48FA-969C-B4933370755E}"/>
              </a:ext>
            </a:extLst>
          </p:cNvPr>
          <p:cNvSpPr txBox="1"/>
          <p:nvPr/>
        </p:nvSpPr>
        <p:spPr>
          <a:xfrm>
            <a:off x="586056" y="5483338"/>
            <a:ext cx="1607912" cy="369332"/>
          </a:xfrm>
          <a:prstGeom prst="rect">
            <a:avLst/>
          </a:prstGeom>
          <a:noFill/>
        </p:spPr>
        <p:txBody>
          <a:bodyPr wrap="square">
            <a:spAutoFit/>
          </a:bodyPr>
          <a:lstStyle/>
          <a:p>
            <a:r>
              <a:rPr lang="es-ES" sz="1800" dirty="0">
                <a:effectLst/>
                <a:latin typeface="Calibri" panose="020F0502020204030204" pitchFamily="34" charset="0"/>
                <a:ea typeface="Calibri" panose="020F0502020204030204" pitchFamily="34" charset="0"/>
                <a:cs typeface="Times New Roman" panose="02020603050405020304" pitchFamily="18" charset="0"/>
              </a:rPr>
              <a:t>(</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Ekos</a:t>
            </a:r>
            <a:r>
              <a:rPr lang="es-ES" sz="1800" dirty="0">
                <a:effectLst/>
                <a:latin typeface="Calibri" panose="020F0502020204030204" pitchFamily="34" charset="0"/>
                <a:ea typeface="Calibri" panose="020F0502020204030204" pitchFamily="34" charset="0"/>
                <a:cs typeface="Times New Roman" panose="02020603050405020304" pitchFamily="18" charset="0"/>
              </a:rPr>
              <a:t>, 2019)</a:t>
            </a:r>
            <a:endParaRPr lang="es-EC" dirty="0"/>
          </a:p>
        </p:txBody>
      </p:sp>
    </p:spTree>
    <p:extLst>
      <p:ext uri="{BB962C8B-B14F-4D97-AF65-F5344CB8AC3E}">
        <p14:creationId xmlns:p14="http://schemas.microsoft.com/office/powerpoint/2010/main" val="1982939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2" name="3 Diagrama">
            <a:extLst>
              <a:ext uri="{FF2B5EF4-FFF2-40B4-BE49-F238E27FC236}">
                <a16:creationId xmlns:a16="http://schemas.microsoft.com/office/drawing/2014/main" id="{3CFD626F-7E31-4843-B042-156C09434087}"/>
              </a:ext>
            </a:extLst>
          </p:cNvPr>
          <p:cNvGraphicFramePr/>
          <p:nvPr/>
        </p:nvGraphicFramePr>
        <p:xfrm>
          <a:off x="461135" y="389858"/>
          <a:ext cx="3134970" cy="825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1" name="CuadroTexto 250">
            <a:extLst>
              <a:ext uri="{FF2B5EF4-FFF2-40B4-BE49-F238E27FC236}">
                <a16:creationId xmlns:a16="http://schemas.microsoft.com/office/drawing/2014/main" id="{7D604535-DB78-4AA2-99AD-3E8816EAE329}"/>
              </a:ext>
            </a:extLst>
          </p:cNvPr>
          <p:cNvSpPr txBox="1"/>
          <p:nvPr/>
        </p:nvSpPr>
        <p:spPr>
          <a:xfrm>
            <a:off x="792199" y="306061"/>
            <a:ext cx="997487" cy="276999"/>
          </a:xfrm>
          <a:prstGeom prst="rect">
            <a:avLst/>
          </a:prstGeom>
          <a:noFill/>
        </p:spPr>
        <p:txBody>
          <a:bodyPr wrap="square" rtlCol="0">
            <a:spAutoFit/>
          </a:bodyPr>
          <a:lstStyle/>
          <a:p>
            <a:pPr algn="ctr"/>
            <a:r>
              <a:rPr lang="es-MX" sz="1200" b="1" dirty="0"/>
              <a:t>Capítulo III</a:t>
            </a:r>
          </a:p>
        </p:txBody>
      </p:sp>
      <p:grpSp>
        <p:nvGrpSpPr>
          <p:cNvPr id="19" name="Grupo 18">
            <a:extLst>
              <a:ext uri="{FF2B5EF4-FFF2-40B4-BE49-F238E27FC236}">
                <a16:creationId xmlns:a16="http://schemas.microsoft.com/office/drawing/2014/main" id="{0087C066-1ED1-4164-9BAC-E4B17E9E8DB4}"/>
              </a:ext>
            </a:extLst>
          </p:cNvPr>
          <p:cNvGrpSpPr/>
          <p:nvPr/>
        </p:nvGrpSpPr>
        <p:grpSpPr>
          <a:xfrm>
            <a:off x="910630" y="1298742"/>
            <a:ext cx="4032448" cy="546081"/>
            <a:chOff x="180578" y="0"/>
            <a:chExt cx="1521307" cy="587170"/>
          </a:xfrm>
        </p:grpSpPr>
        <p:sp>
          <p:nvSpPr>
            <p:cNvPr id="20" name="Flecha: cheurón 7">
              <a:extLst>
                <a:ext uri="{FF2B5EF4-FFF2-40B4-BE49-F238E27FC236}">
                  <a16:creationId xmlns:a16="http://schemas.microsoft.com/office/drawing/2014/main" id="{F0DCADDC-9872-41A4-98A3-5B03C04BA00C}"/>
                </a:ext>
              </a:extLst>
            </p:cNvPr>
            <p:cNvSpPr/>
            <p:nvPr/>
          </p:nvSpPr>
          <p:spPr>
            <a:xfrm>
              <a:off x="180578" y="0"/>
              <a:ext cx="1521307" cy="587170"/>
            </a:xfrm>
            <a:prstGeom prst="rect">
              <a:avLst/>
            </a:prstGeom>
            <a:ln>
              <a:solidFill>
                <a:srgbClr val="9900CC"/>
              </a:solidFill>
              <a:prstDash val="dash"/>
            </a:ln>
          </p:spPr>
          <p:style>
            <a:lnRef idx="2">
              <a:schemeClr val="accent4"/>
            </a:lnRef>
            <a:fillRef idx="1">
              <a:schemeClr val="lt1"/>
            </a:fillRef>
            <a:effectRef idx="0">
              <a:schemeClr val="accent4"/>
            </a:effectRef>
            <a:fontRef idx="minor">
              <a:schemeClr val="dk1">
                <a:hueOff val="0"/>
                <a:satOff val="0"/>
                <a:lumOff val="0"/>
                <a:alphaOff val="0"/>
              </a:schemeClr>
            </a:fontRef>
          </p:style>
        </p:sp>
        <p:sp>
          <p:nvSpPr>
            <p:cNvPr id="21" name="Flecha: cheurón 4">
              <a:extLst>
                <a:ext uri="{FF2B5EF4-FFF2-40B4-BE49-F238E27FC236}">
                  <a16:creationId xmlns:a16="http://schemas.microsoft.com/office/drawing/2014/main" id="{F1320B9E-20FA-4B03-815E-5825246DD2F6}"/>
                </a:ext>
              </a:extLst>
            </p:cNvPr>
            <p:cNvSpPr txBox="1"/>
            <p:nvPr/>
          </p:nvSpPr>
          <p:spPr>
            <a:xfrm>
              <a:off x="247725" y="0"/>
              <a:ext cx="1387013" cy="58717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400" b="1" kern="1200" dirty="0"/>
                <a:t>PYMES AGROINDUSTRIALES EXPORTADORAS EN ECUADOR</a:t>
              </a:r>
            </a:p>
          </p:txBody>
        </p:sp>
      </p:grpSp>
      <p:sp>
        <p:nvSpPr>
          <p:cNvPr id="22" name="CuadroTexto 21">
            <a:extLst>
              <a:ext uri="{FF2B5EF4-FFF2-40B4-BE49-F238E27FC236}">
                <a16:creationId xmlns:a16="http://schemas.microsoft.com/office/drawing/2014/main" id="{683B5E24-4F40-4B43-9EA5-63132A636938}"/>
              </a:ext>
            </a:extLst>
          </p:cNvPr>
          <p:cNvSpPr txBox="1"/>
          <p:nvPr/>
        </p:nvSpPr>
        <p:spPr>
          <a:xfrm>
            <a:off x="6219532" y="1225215"/>
            <a:ext cx="5280320" cy="646331"/>
          </a:xfrm>
          <a:prstGeom prst="rect">
            <a:avLst/>
          </a:prstGeom>
          <a:solidFill>
            <a:schemeClr val="tx2">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es-ES" sz="1200" dirty="0">
                <a:effectLst/>
                <a:latin typeface="Calibri" panose="020F0502020204030204" pitchFamily="34" charset="0"/>
                <a:ea typeface="Calibri" panose="020F0502020204030204" pitchFamily="34" charset="0"/>
                <a:cs typeface="Times New Roman" panose="02020603050405020304" pitchFamily="18" charset="0"/>
              </a:rPr>
              <a:t>Sebastián Córdova, economista ecuatoriano, afirma que las actividades económicas representativas del sector agroindustrial son las industrias dedicadas a la producción, industrialización y comercialización de productos para consumo. </a:t>
            </a:r>
            <a:endParaRPr lang="es-EC" sz="1200" dirty="0"/>
          </a:p>
        </p:txBody>
      </p:sp>
      <p:graphicFrame>
        <p:nvGraphicFramePr>
          <p:cNvPr id="23" name="Gráfico 22">
            <a:extLst>
              <a:ext uri="{FF2B5EF4-FFF2-40B4-BE49-F238E27FC236}">
                <a16:creationId xmlns:a16="http://schemas.microsoft.com/office/drawing/2014/main" id="{6047DEBC-02EF-4A33-8872-DD03A9134397}"/>
              </a:ext>
            </a:extLst>
          </p:cNvPr>
          <p:cNvGraphicFramePr/>
          <p:nvPr>
            <p:extLst>
              <p:ext uri="{D42A27DB-BD31-4B8C-83A1-F6EECF244321}">
                <p14:modId xmlns:p14="http://schemas.microsoft.com/office/powerpoint/2010/main" val="3486235953"/>
              </p:ext>
            </p:extLst>
          </p:nvPr>
        </p:nvGraphicFramePr>
        <p:xfrm>
          <a:off x="857545" y="3284984"/>
          <a:ext cx="4743450" cy="2152650"/>
        </p:xfrm>
        <a:graphic>
          <a:graphicData uri="http://schemas.openxmlformats.org/drawingml/2006/chart">
            <c:chart xmlns:c="http://schemas.openxmlformats.org/drawingml/2006/chart" xmlns:r="http://schemas.openxmlformats.org/officeDocument/2006/relationships" r:id="rId8"/>
          </a:graphicData>
        </a:graphic>
      </p:graphicFrame>
      <p:sp>
        <p:nvSpPr>
          <p:cNvPr id="24" name="CuadroTexto 23">
            <a:extLst>
              <a:ext uri="{FF2B5EF4-FFF2-40B4-BE49-F238E27FC236}">
                <a16:creationId xmlns:a16="http://schemas.microsoft.com/office/drawing/2014/main" id="{E3614500-EEFB-477E-9F5F-78545A3E3D74}"/>
              </a:ext>
            </a:extLst>
          </p:cNvPr>
          <p:cNvSpPr txBox="1"/>
          <p:nvPr/>
        </p:nvSpPr>
        <p:spPr>
          <a:xfrm>
            <a:off x="1166721" y="2386773"/>
            <a:ext cx="3676482" cy="738664"/>
          </a:xfrm>
          <a:prstGeom prst="rect">
            <a:avLst/>
          </a:prstGeom>
          <a:noFill/>
        </p:spPr>
        <p:txBody>
          <a:bodyPr wrap="square">
            <a:spAutoFit/>
          </a:bodyPr>
          <a:lstStyle/>
          <a:p>
            <a:pPr indent="457200" algn="ctr">
              <a:spcAft>
                <a:spcPts val="600"/>
              </a:spcAft>
            </a:pPr>
            <a:r>
              <a:rPr lang="es-ES" sz="1400" i="1" dirty="0">
                <a:effectLst/>
                <a:latin typeface="Calibri" panose="020F0502020204030204" pitchFamily="34" charset="0"/>
                <a:ea typeface="Calibri" panose="020F0502020204030204" pitchFamily="34" charset="0"/>
                <a:cs typeface="Times New Roman" panose="02020603050405020304" pitchFamily="18" charset="0"/>
              </a:rPr>
              <a:t>Evolución de importaciones y exportaciones del sector agroindustrial 2015-2018</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5" name="Gráfico 24">
            <a:extLst>
              <a:ext uri="{FF2B5EF4-FFF2-40B4-BE49-F238E27FC236}">
                <a16:creationId xmlns:a16="http://schemas.microsoft.com/office/drawing/2014/main" id="{269A0D67-5B58-4EB5-AC87-04DC7595779B}"/>
              </a:ext>
            </a:extLst>
          </p:cNvPr>
          <p:cNvGraphicFramePr/>
          <p:nvPr>
            <p:extLst>
              <p:ext uri="{D42A27DB-BD31-4B8C-83A1-F6EECF244321}">
                <p14:modId xmlns:p14="http://schemas.microsoft.com/office/powerpoint/2010/main" val="975933683"/>
              </p:ext>
            </p:extLst>
          </p:nvPr>
        </p:nvGraphicFramePr>
        <p:xfrm>
          <a:off x="6732105" y="3093083"/>
          <a:ext cx="4867275" cy="2219325"/>
        </p:xfrm>
        <a:graphic>
          <a:graphicData uri="http://schemas.openxmlformats.org/drawingml/2006/chart">
            <c:chart xmlns:c="http://schemas.openxmlformats.org/drawingml/2006/chart" xmlns:r="http://schemas.openxmlformats.org/officeDocument/2006/relationships" r:id="rId9"/>
          </a:graphicData>
        </a:graphic>
      </p:graphicFrame>
      <p:sp>
        <p:nvSpPr>
          <p:cNvPr id="26" name="CuadroTexto 25">
            <a:extLst>
              <a:ext uri="{FF2B5EF4-FFF2-40B4-BE49-F238E27FC236}">
                <a16:creationId xmlns:a16="http://schemas.microsoft.com/office/drawing/2014/main" id="{86A794D7-7607-4A57-901A-9E005A2A9ABC}"/>
              </a:ext>
            </a:extLst>
          </p:cNvPr>
          <p:cNvSpPr txBox="1"/>
          <p:nvPr/>
        </p:nvSpPr>
        <p:spPr>
          <a:xfrm>
            <a:off x="6687073" y="2386773"/>
            <a:ext cx="4310704" cy="382092"/>
          </a:xfrm>
          <a:prstGeom prst="rect">
            <a:avLst/>
          </a:prstGeom>
          <a:noFill/>
        </p:spPr>
        <p:txBody>
          <a:bodyPr wrap="square">
            <a:spAutoFit/>
          </a:bodyPr>
          <a:lstStyle/>
          <a:p>
            <a:pPr>
              <a:lnSpc>
                <a:spcPct val="150000"/>
              </a:lnSpc>
              <a:spcAft>
                <a:spcPts val="600"/>
              </a:spcAft>
            </a:pPr>
            <a:r>
              <a:rPr lang="es-ES" sz="1400" b="0" i="1" dirty="0">
                <a:effectLst/>
                <a:latin typeface="Calibri" panose="020F0502020204030204" pitchFamily="34" charset="0"/>
                <a:ea typeface="Calibri" panose="020F0502020204030204" pitchFamily="34" charset="0"/>
                <a:cs typeface="Times New Roman" panose="02020603050405020304" pitchFamily="18" charset="0"/>
              </a:rPr>
              <a:t>Comparación de ingresos petroleros y agroalimentarios</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lecha: a la derecha con muesca 4">
            <a:extLst>
              <a:ext uri="{FF2B5EF4-FFF2-40B4-BE49-F238E27FC236}">
                <a16:creationId xmlns:a16="http://schemas.microsoft.com/office/drawing/2014/main" id="{27EFBB1D-E28F-4C5D-99DE-41B88C8FE549}"/>
              </a:ext>
            </a:extLst>
          </p:cNvPr>
          <p:cNvSpPr/>
          <p:nvPr/>
        </p:nvSpPr>
        <p:spPr>
          <a:xfrm>
            <a:off x="5231110" y="1225215"/>
            <a:ext cx="739771" cy="646331"/>
          </a:xfrm>
          <a:prstGeom prst="notch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95034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2" name="3 Diagrama">
            <a:extLst>
              <a:ext uri="{FF2B5EF4-FFF2-40B4-BE49-F238E27FC236}">
                <a16:creationId xmlns:a16="http://schemas.microsoft.com/office/drawing/2014/main" id="{3CFD626F-7E31-4843-B042-156C09434087}"/>
              </a:ext>
            </a:extLst>
          </p:cNvPr>
          <p:cNvGraphicFramePr/>
          <p:nvPr/>
        </p:nvGraphicFramePr>
        <p:xfrm>
          <a:off x="461135" y="389858"/>
          <a:ext cx="3134970" cy="825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51" name="CuadroTexto 250">
            <a:extLst>
              <a:ext uri="{FF2B5EF4-FFF2-40B4-BE49-F238E27FC236}">
                <a16:creationId xmlns:a16="http://schemas.microsoft.com/office/drawing/2014/main" id="{7D604535-DB78-4AA2-99AD-3E8816EAE329}"/>
              </a:ext>
            </a:extLst>
          </p:cNvPr>
          <p:cNvSpPr txBox="1"/>
          <p:nvPr/>
        </p:nvSpPr>
        <p:spPr>
          <a:xfrm>
            <a:off x="792199" y="306061"/>
            <a:ext cx="997487" cy="276999"/>
          </a:xfrm>
          <a:prstGeom prst="rect">
            <a:avLst/>
          </a:prstGeom>
          <a:noFill/>
        </p:spPr>
        <p:txBody>
          <a:bodyPr wrap="square" rtlCol="0">
            <a:spAutoFit/>
          </a:bodyPr>
          <a:lstStyle/>
          <a:p>
            <a:pPr algn="ctr"/>
            <a:r>
              <a:rPr lang="es-MX" sz="1200" b="1" dirty="0"/>
              <a:t>Capítulo III</a:t>
            </a:r>
          </a:p>
        </p:txBody>
      </p:sp>
      <p:grpSp>
        <p:nvGrpSpPr>
          <p:cNvPr id="19" name="Grupo 18">
            <a:extLst>
              <a:ext uri="{FF2B5EF4-FFF2-40B4-BE49-F238E27FC236}">
                <a16:creationId xmlns:a16="http://schemas.microsoft.com/office/drawing/2014/main" id="{0087C066-1ED1-4164-9BAC-E4B17E9E8DB4}"/>
              </a:ext>
            </a:extLst>
          </p:cNvPr>
          <p:cNvGrpSpPr/>
          <p:nvPr/>
        </p:nvGrpSpPr>
        <p:grpSpPr>
          <a:xfrm>
            <a:off x="910630" y="1298742"/>
            <a:ext cx="4032448" cy="546081"/>
            <a:chOff x="180578" y="0"/>
            <a:chExt cx="1521307" cy="587170"/>
          </a:xfrm>
        </p:grpSpPr>
        <p:sp>
          <p:nvSpPr>
            <p:cNvPr id="20" name="Flecha: cheurón 7">
              <a:extLst>
                <a:ext uri="{FF2B5EF4-FFF2-40B4-BE49-F238E27FC236}">
                  <a16:creationId xmlns:a16="http://schemas.microsoft.com/office/drawing/2014/main" id="{F0DCADDC-9872-41A4-98A3-5B03C04BA00C}"/>
                </a:ext>
              </a:extLst>
            </p:cNvPr>
            <p:cNvSpPr/>
            <p:nvPr/>
          </p:nvSpPr>
          <p:spPr>
            <a:xfrm>
              <a:off x="180578" y="0"/>
              <a:ext cx="1521307" cy="587170"/>
            </a:xfrm>
            <a:prstGeom prst="rect">
              <a:avLst/>
            </a:prstGeom>
            <a:ln>
              <a:solidFill>
                <a:srgbClr val="9900CC"/>
              </a:solidFill>
              <a:prstDash val="dash"/>
            </a:ln>
          </p:spPr>
          <p:style>
            <a:lnRef idx="2">
              <a:schemeClr val="accent4"/>
            </a:lnRef>
            <a:fillRef idx="1">
              <a:schemeClr val="lt1"/>
            </a:fillRef>
            <a:effectRef idx="0">
              <a:schemeClr val="accent4"/>
            </a:effectRef>
            <a:fontRef idx="minor">
              <a:schemeClr val="dk1">
                <a:hueOff val="0"/>
                <a:satOff val="0"/>
                <a:lumOff val="0"/>
                <a:alphaOff val="0"/>
              </a:schemeClr>
            </a:fontRef>
          </p:style>
        </p:sp>
        <p:sp>
          <p:nvSpPr>
            <p:cNvPr id="21" name="Flecha: cheurón 4">
              <a:extLst>
                <a:ext uri="{FF2B5EF4-FFF2-40B4-BE49-F238E27FC236}">
                  <a16:creationId xmlns:a16="http://schemas.microsoft.com/office/drawing/2014/main" id="{F1320B9E-20FA-4B03-815E-5825246DD2F6}"/>
                </a:ext>
              </a:extLst>
            </p:cNvPr>
            <p:cNvSpPr txBox="1"/>
            <p:nvPr/>
          </p:nvSpPr>
          <p:spPr>
            <a:xfrm>
              <a:off x="247725" y="0"/>
              <a:ext cx="1387013" cy="58717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400" b="1" kern="1200" dirty="0"/>
                <a:t>PYMES AGROINDUSTRIALES EXPORTADORAS EN ECUADOR</a:t>
              </a:r>
            </a:p>
          </p:txBody>
        </p:sp>
      </p:grpSp>
      <p:sp>
        <p:nvSpPr>
          <p:cNvPr id="16" name="CuadroTexto 15">
            <a:extLst>
              <a:ext uri="{FF2B5EF4-FFF2-40B4-BE49-F238E27FC236}">
                <a16:creationId xmlns:a16="http://schemas.microsoft.com/office/drawing/2014/main" id="{3967EA06-600E-4C33-AB2D-284B3B85F4F0}"/>
              </a:ext>
            </a:extLst>
          </p:cNvPr>
          <p:cNvSpPr txBox="1"/>
          <p:nvPr/>
        </p:nvSpPr>
        <p:spPr>
          <a:xfrm>
            <a:off x="8774682" y="102533"/>
            <a:ext cx="3761864" cy="464871"/>
          </a:xfrm>
          <a:prstGeom prst="rect">
            <a:avLst/>
          </a:prstGeom>
          <a:noFill/>
        </p:spPr>
        <p:txBody>
          <a:bodyPr wrap="square">
            <a:spAutoFit/>
          </a:bodyPr>
          <a:lstStyle/>
          <a:p>
            <a:pPr>
              <a:lnSpc>
                <a:spcPct val="150000"/>
              </a:lnSpc>
              <a:spcAft>
                <a:spcPts val="600"/>
              </a:spcAft>
            </a:pPr>
            <a:r>
              <a:rPr lang="es-ES" sz="1800" b="0" i="1" dirty="0">
                <a:effectLst/>
                <a:latin typeface="Calibri" panose="020F0502020204030204" pitchFamily="34" charset="0"/>
                <a:ea typeface="Calibri" panose="020F0502020204030204" pitchFamily="34" charset="0"/>
                <a:cs typeface="Times New Roman" panose="02020603050405020304" pitchFamily="18" charset="0"/>
              </a:rPr>
              <a:t>Pymes agroindustriales de Ecuador</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Objeto 5">
            <a:extLst>
              <a:ext uri="{FF2B5EF4-FFF2-40B4-BE49-F238E27FC236}">
                <a16:creationId xmlns:a16="http://schemas.microsoft.com/office/drawing/2014/main" id="{74A6C3BF-D4A0-4AE7-A38A-DAFFE0661C62}"/>
              </a:ext>
            </a:extLst>
          </p:cNvPr>
          <p:cNvGraphicFramePr>
            <a:graphicFrameLocks noChangeAspect="1"/>
          </p:cNvGraphicFramePr>
          <p:nvPr>
            <p:extLst>
              <p:ext uri="{D42A27DB-BD31-4B8C-83A1-F6EECF244321}">
                <p14:modId xmlns:p14="http://schemas.microsoft.com/office/powerpoint/2010/main" val="874810023"/>
              </p:ext>
            </p:extLst>
          </p:nvPr>
        </p:nvGraphicFramePr>
        <p:xfrm>
          <a:off x="8798057" y="802402"/>
          <a:ext cx="3986213" cy="5416550"/>
        </p:xfrm>
        <a:graphic>
          <a:graphicData uri="http://schemas.openxmlformats.org/presentationml/2006/ole">
            <mc:AlternateContent xmlns:mc="http://schemas.openxmlformats.org/markup-compatibility/2006">
              <mc:Choice xmlns:v="urn:schemas-microsoft-com:vml" Requires="v">
                <p:oleObj spid="_x0000_s41137" name="Document" r:id="rId9" imgW="5488223" imgH="7482230" progId="Word.Document.12">
                  <p:embed/>
                </p:oleObj>
              </mc:Choice>
              <mc:Fallback>
                <p:oleObj name="Document" r:id="rId9" imgW="5488223" imgH="7482230" progId="Word.Document.12">
                  <p:embed/>
                  <p:pic>
                    <p:nvPicPr>
                      <p:cNvPr id="0" name=""/>
                      <p:cNvPicPr/>
                      <p:nvPr/>
                    </p:nvPicPr>
                    <p:blipFill>
                      <a:blip r:embed="rId10"/>
                      <a:stretch>
                        <a:fillRect/>
                      </a:stretch>
                    </p:blipFill>
                    <p:spPr>
                      <a:xfrm>
                        <a:off x="8798057" y="802402"/>
                        <a:ext cx="3986213" cy="5416550"/>
                      </a:xfrm>
                      <a:prstGeom prst="rect">
                        <a:avLst/>
                      </a:prstGeom>
                    </p:spPr>
                  </p:pic>
                </p:oleObj>
              </mc:Fallback>
            </mc:AlternateContent>
          </a:graphicData>
        </a:graphic>
      </p:graphicFrame>
      <p:pic>
        <p:nvPicPr>
          <p:cNvPr id="18" name="Picture 2" descr="logo-inec | WQ Radio ¡Como me gusta!">
            <a:extLst>
              <a:ext uri="{FF2B5EF4-FFF2-40B4-BE49-F238E27FC236}">
                <a16:creationId xmlns:a16="http://schemas.microsoft.com/office/drawing/2014/main" id="{BB128F55-CB48-45EB-98BC-1748E8F5353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3286" y="5732203"/>
            <a:ext cx="1414687" cy="404565"/>
          </a:xfrm>
          <a:prstGeom prst="rect">
            <a:avLst/>
          </a:prstGeom>
          <a:noFill/>
          <a:extLst>
            <a:ext uri="{909E8E84-426E-40DD-AFC4-6F175D3DCCD1}">
              <a14:hiddenFill xmlns:a14="http://schemas.microsoft.com/office/drawing/2010/main">
                <a:solidFill>
                  <a:srgbClr val="FFFFFF"/>
                </a:solidFill>
              </a14:hiddenFill>
            </a:ext>
          </a:extLst>
        </p:spPr>
      </p:pic>
      <p:sp>
        <p:nvSpPr>
          <p:cNvPr id="27" name="CuadroTexto 26">
            <a:extLst>
              <a:ext uri="{FF2B5EF4-FFF2-40B4-BE49-F238E27FC236}">
                <a16:creationId xmlns:a16="http://schemas.microsoft.com/office/drawing/2014/main" id="{34646B7C-65FF-4764-B2AB-6730DFFE7E8E}"/>
              </a:ext>
            </a:extLst>
          </p:cNvPr>
          <p:cNvSpPr txBox="1"/>
          <p:nvPr/>
        </p:nvSpPr>
        <p:spPr>
          <a:xfrm>
            <a:off x="218578" y="2001135"/>
            <a:ext cx="4336662" cy="464871"/>
          </a:xfrm>
          <a:prstGeom prst="rect">
            <a:avLst/>
          </a:prstGeom>
          <a:noFill/>
        </p:spPr>
        <p:txBody>
          <a:bodyPr wrap="square">
            <a:spAutoFit/>
          </a:bodyPr>
          <a:lstStyle/>
          <a:p>
            <a:pPr>
              <a:lnSpc>
                <a:spcPct val="150000"/>
              </a:lnSpc>
              <a:spcAft>
                <a:spcPts val="600"/>
              </a:spcAft>
            </a:pPr>
            <a:r>
              <a:rPr lang="es-ES" sz="1800" b="0" i="1" dirty="0">
                <a:effectLst/>
                <a:latin typeface="Calibri" panose="020F0502020204030204" pitchFamily="34" charset="0"/>
                <a:ea typeface="Calibri" panose="020F0502020204030204" pitchFamily="34" charset="0"/>
                <a:cs typeface="Times New Roman" panose="02020603050405020304" pitchFamily="18" charset="0"/>
              </a:rPr>
              <a:t>Pymes en el comercio exterior del Ecuador </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2" name="Objeto 11">
            <a:extLst>
              <a:ext uri="{FF2B5EF4-FFF2-40B4-BE49-F238E27FC236}">
                <a16:creationId xmlns:a16="http://schemas.microsoft.com/office/drawing/2014/main" id="{340EF45F-F68A-4D17-AFF3-0570B4AD373A}"/>
              </a:ext>
            </a:extLst>
          </p:cNvPr>
          <p:cNvGraphicFramePr>
            <a:graphicFrameLocks noChangeAspect="1"/>
          </p:cNvGraphicFramePr>
          <p:nvPr>
            <p:extLst>
              <p:ext uri="{D42A27DB-BD31-4B8C-83A1-F6EECF244321}">
                <p14:modId xmlns:p14="http://schemas.microsoft.com/office/powerpoint/2010/main" val="1763000149"/>
              </p:ext>
            </p:extLst>
          </p:nvPr>
        </p:nvGraphicFramePr>
        <p:xfrm>
          <a:off x="218578" y="2554830"/>
          <a:ext cx="5486400" cy="2417763"/>
        </p:xfrm>
        <a:graphic>
          <a:graphicData uri="http://schemas.openxmlformats.org/presentationml/2006/ole">
            <mc:AlternateContent xmlns:mc="http://schemas.openxmlformats.org/markup-compatibility/2006">
              <mc:Choice xmlns:v="urn:schemas-microsoft-com:vml" Requires="v">
                <p:oleObj spid="_x0000_s41138" name="Document" r:id="rId12" imgW="5488223" imgH="2421952" progId="Word.Document.12">
                  <p:embed/>
                </p:oleObj>
              </mc:Choice>
              <mc:Fallback>
                <p:oleObj name="Document" r:id="rId12" imgW="5488223" imgH="2421952" progId="Word.Document.12">
                  <p:embed/>
                  <p:pic>
                    <p:nvPicPr>
                      <p:cNvPr id="0" name=""/>
                      <p:cNvPicPr/>
                      <p:nvPr/>
                    </p:nvPicPr>
                    <p:blipFill>
                      <a:blip r:embed="rId13"/>
                      <a:stretch>
                        <a:fillRect/>
                      </a:stretch>
                    </p:blipFill>
                    <p:spPr>
                      <a:xfrm>
                        <a:off x="218578" y="2554830"/>
                        <a:ext cx="5486400" cy="2417763"/>
                      </a:xfrm>
                      <a:prstGeom prst="rect">
                        <a:avLst/>
                      </a:prstGeom>
                    </p:spPr>
                  </p:pic>
                </p:oleObj>
              </mc:Fallback>
            </mc:AlternateContent>
          </a:graphicData>
        </a:graphic>
      </p:graphicFrame>
      <p:graphicFrame>
        <p:nvGraphicFramePr>
          <p:cNvPr id="14" name="Objeto 13">
            <a:extLst>
              <a:ext uri="{FF2B5EF4-FFF2-40B4-BE49-F238E27FC236}">
                <a16:creationId xmlns:a16="http://schemas.microsoft.com/office/drawing/2014/main" id="{296EA60C-1CD5-4C3C-BCF0-A0C8DA2144A1}"/>
              </a:ext>
            </a:extLst>
          </p:cNvPr>
          <p:cNvGraphicFramePr>
            <a:graphicFrameLocks noChangeAspect="1"/>
          </p:cNvGraphicFramePr>
          <p:nvPr>
            <p:extLst>
              <p:ext uri="{D42A27DB-BD31-4B8C-83A1-F6EECF244321}">
                <p14:modId xmlns:p14="http://schemas.microsoft.com/office/powerpoint/2010/main" val="807494931"/>
              </p:ext>
            </p:extLst>
          </p:nvPr>
        </p:nvGraphicFramePr>
        <p:xfrm>
          <a:off x="2889787" y="5020040"/>
          <a:ext cx="5135000" cy="1717675"/>
        </p:xfrm>
        <a:graphic>
          <a:graphicData uri="http://schemas.openxmlformats.org/presentationml/2006/ole">
            <mc:AlternateContent xmlns:mc="http://schemas.openxmlformats.org/markup-compatibility/2006">
              <mc:Choice xmlns:v="urn:schemas-microsoft-com:vml" Requires="v">
                <p:oleObj spid="_x0000_s41139" name="Document" r:id="rId14" imgW="5490743" imgH="1720538" progId="Word.Document.12">
                  <p:embed/>
                </p:oleObj>
              </mc:Choice>
              <mc:Fallback>
                <p:oleObj name="Document" r:id="rId14" imgW="5490743" imgH="1720538" progId="Word.Document.12">
                  <p:embed/>
                  <p:pic>
                    <p:nvPicPr>
                      <p:cNvPr id="0" name=""/>
                      <p:cNvPicPr/>
                      <p:nvPr/>
                    </p:nvPicPr>
                    <p:blipFill>
                      <a:blip r:embed="rId15"/>
                      <a:stretch>
                        <a:fillRect/>
                      </a:stretch>
                    </p:blipFill>
                    <p:spPr>
                      <a:xfrm>
                        <a:off x="2889787" y="5020040"/>
                        <a:ext cx="5135000" cy="1717675"/>
                      </a:xfrm>
                      <a:prstGeom prst="rect">
                        <a:avLst/>
                      </a:prstGeom>
                    </p:spPr>
                  </p:pic>
                </p:oleObj>
              </mc:Fallback>
            </mc:AlternateContent>
          </a:graphicData>
        </a:graphic>
      </p:graphicFrame>
      <p:sp>
        <p:nvSpPr>
          <p:cNvPr id="29" name="CuadroTexto 28">
            <a:extLst>
              <a:ext uri="{FF2B5EF4-FFF2-40B4-BE49-F238E27FC236}">
                <a16:creationId xmlns:a16="http://schemas.microsoft.com/office/drawing/2014/main" id="{54C38F06-179C-4A1D-9E85-CE5F431AB4C8}"/>
              </a:ext>
            </a:extLst>
          </p:cNvPr>
          <p:cNvSpPr txBox="1"/>
          <p:nvPr/>
        </p:nvSpPr>
        <p:spPr>
          <a:xfrm>
            <a:off x="2550190" y="4631859"/>
            <a:ext cx="4701327" cy="340734"/>
          </a:xfrm>
          <a:prstGeom prst="rect">
            <a:avLst/>
          </a:prstGeom>
          <a:noFill/>
        </p:spPr>
        <p:txBody>
          <a:bodyPr wrap="square">
            <a:spAutoFit/>
          </a:bodyPr>
          <a:lstStyle/>
          <a:p>
            <a:pPr>
              <a:lnSpc>
                <a:spcPct val="150000"/>
              </a:lnSpc>
              <a:spcAft>
                <a:spcPts val="600"/>
              </a:spcAft>
            </a:pPr>
            <a:r>
              <a:rPr lang="es-ES" sz="1200" b="0" i="1" dirty="0">
                <a:effectLst/>
                <a:latin typeface="Calibri" panose="020F0502020204030204" pitchFamily="34" charset="0"/>
                <a:ea typeface="Calibri" panose="020F0502020204030204" pitchFamily="34" charset="0"/>
                <a:cs typeface="Times New Roman" panose="02020603050405020304" pitchFamily="18" charset="0"/>
              </a:rPr>
              <a:t>Cálculo del porcentaje de exportación de Ecuador </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8" name="Objeto 27">
            <a:extLst>
              <a:ext uri="{FF2B5EF4-FFF2-40B4-BE49-F238E27FC236}">
                <a16:creationId xmlns:a16="http://schemas.microsoft.com/office/drawing/2014/main" id="{E9523220-64C7-4FE5-B681-8B27EB3E73EF}"/>
              </a:ext>
            </a:extLst>
          </p:cNvPr>
          <p:cNvGraphicFramePr>
            <a:graphicFrameLocks noChangeAspect="1"/>
          </p:cNvGraphicFramePr>
          <p:nvPr>
            <p:extLst>
              <p:ext uri="{D42A27DB-BD31-4B8C-83A1-F6EECF244321}">
                <p14:modId xmlns:p14="http://schemas.microsoft.com/office/powerpoint/2010/main" val="4224375387"/>
              </p:ext>
            </p:extLst>
          </p:nvPr>
        </p:nvGraphicFramePr>
        <p:xfrm>
          <a:off x="5318573" y="3573195"/>
          <a:ext cx="4036468" cy="1273076"/>
        </p:xfrm>
        <a:graphic>
          <a:graphicData uri="http://schemas.openxmlformats.org/presentationml/2006/ole">
            <mc:AlternateContent xmlns:mc="http://schemas.openxmlformats.org/markup-compatibility/2006">
              <mc:Choice xmlns:v="urn:schemas-microsoft-com:vml" Requires="v">
                <p:oleObj spid="_x0000_s41140" name="Document" r:id="rId16" imgW="5490743" imgH="1733520" progId="Word.Document.12">
                  <p:embed/>
                </p:oleObj>
              </mc:Choice>
              <mc:Fallback>
                <p:oleObj name="Document" r:id="rId16" imgW="5490743" imgH="1733520" progId="Word.Document.12">
                  <p:embed/>
                  <p:pic>
                    <p:nvPicPr>
                      <p:cNvPr id="0" name=""/>
                      <p:cNvPicPr/>
                      <p:nvPr/>
                    </p:nvPicPr>
                    <p:blipFill>
                      <a:blip r:embed="rId17"/>
                      <a:stretch>
                        <a:fillRect/>
                      </a:stretch>
                    </p:blipFill>
                    <p:spPr>
                      <a:xfrm>
                        <a:off x="5318573" y="3573195"/>
                        <a:ext cx="4036468" cy="1273076"/>
                      </a:xfrm>
                      <a:prstGeom prst="rect">
                        <a:avLst/>
                      </a:prstGeom>
                    </p:spPr>
                  </p:pic>
                </p:oleObj>
              </mc:Fallback>
            </mc:AlternateContent>
          </a:graphicData>
        </a:graphic>
      </p:graphicFrame>
      <p:sp>
        <p:nvSpPr>
          <p:cNvPr id="34" name="Flecha: circular 33">
            <a:extLst>
              <a:ext uri="{FF2B5EF4-FFF2-40B4-BE49-F238E27FC236}">
                <a16:creationId xmlns:a16="http://schemas.microsoft.com/office/drawing/2014/main" id="{436AEE98-7D43-458F-AE86-9AFFBAA286C3}"/>
              </a:ext>
            </a:extLst>
          </p:cNvPr>
          <p:cNvSpPr/>
          <p:nvPr/>
        </p:nvSpPr>
        <p:spPr>
          <a:xfrm rot="14381069" flipH="1">
            <a:off x="1940224" y="4022839"/>
            <a:ext cx="1043762" cy="1607221"/>
          </a:xfrm>
          <a:prstGeom prst="circularArrow">
            <a:avLst>
              <a:gd name="adj1" fmla="val 12500"/>
              <a:gd name="adj2" fmla="val 1142319"/>
              <a:gd name="adj3" fmla="val 20457681"/>
              <a:gd name="adj4" fmla="val 10800000"/>
              <a:gd name="adj5" fmla="val 210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36" name="Flecha: circular 35">
            <a:extLst>
              <a:ext uri="{FF2B5EF4-FFF2-40B4-BE49-F238E27FC236}">
                <a16:creationId xmlns:a16="http://schemas.microsoft.com/office/drawing/2014/main" id="{09B3C1A0-381E-42F7-BDF6-866DC440ACD0}"/>
              </a:ext>
            </a:extLst>
          </p:cNvPr>
          <p:cNvSpPr/>
          <p:nvPr/>
        </p:nvSpPr>
        <p:spPr>
          <a:xfrm rot="11766111">
            <a:off x="7615504" y="3748197"/>
            <a:ext cx="1619063" cy="2649545"/>
          </a:xfrm>
          <a:prstGeom prst="circularArrow">
            <a:avLst>
              <a:gd name="adj1" fmla="val 12500"/>
              <a:gd name="adj2" fmla="val 1426459"/>
              <a:gd name="adj3" fmla="val 20457681"/>
              <a:gd name="adj4" fmla="val 14377001"/>
              <a:gd name="adj5" fmla="val 210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38" name="CuadroTexto 37">
            <a:extLst>
              <a:ext uri="{FF2B5EF4-FFF2-40B4-BE49-F238E27FC236}">
                <a16:creationId xmlns:a16="http://schemas.microsoft.com/office/drawing/2014/main" id="{71877B4C-1541-4C6F-BEBD-EF41B3EE2990}"/>
              </a:ext>
            </a:extLst>
          </p:cNvPr>
          <p:cNvSpPr txBox="1"/>
          <p:nvPr/>
        </p:nvSpPr>
        <p:spPr>
          <a:xfrm>
            <a:off x="5070805" y="2800815"/>
            <a:ext cx="3585001"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1800" b="1" i="1" dirty="0">
                <a:ln/>
                <a:solidFill>
                  <a:schemeClr val="accent3"/>
                </a:solidFill>
                <a:latin typeface="Calibri" panose="020F0502020204030204" pitchFamily="34" charset="0"/>
                <a:ea typeface="Calibri" panose="020F0502020204030204" pitchFamily="34" charset="0"/>
                <a:cs typeface="Times New Roman" panose="02020603050405020304" pitchFamily="18" charset="0"/>
              </a:rPr>
              <a:t>Pymes agroindustriales exportadoras de Ecuador</a:t>
            </a:r>
            <a:endParaRPr lang="es-EC" b="1" dirty="0">
              <a:ln/>
              <a:solidFill>
                <a:schemeClr val="accent3"/>
              </a:solidFill>
            </a:endParaRPr>
          </a:p>
        </p:txBody>
      </p:sp>
      <p:sp>
        <p:nvSpPr>
          <p:cNvPr id="39" name="Flecha: circular 38">
            <a:extLst>
              <a:ext uri="{FF2B5EF4-FFF2-40B4-BE49-F238E27FC236}">
                <a16:creationId xmlns:a16="http://schemas.microsoft.com/office/drawing/2014/main" id="{C8B9CF3B-2553-4A35-9250-D37D28E9B6D7}"/>
              </a:ext>
            </a:extLst>
          </p:cNvPr>
          <p:cNvSpPr/>
          <p:nvPr/>
        </p:nvSpPr>
        <p:spPr>
          <a:xfrm rot="11766111" flipH="1">
            <a:off x="5515281" y="3187130"/>
            <a:ext cx="1256139" cy="3168000"/>
          </a:xfrm>
          <a:prstGeom prst="circularArrow">
            <a:avLst>
              <a:gd name="adj1" fmla="val 12500"/>
              <a:gd name="adj2" fmla="val 1142319"/>
              <a:gd name="adj3" fmla="val 20457681"/>
              <a:gd name="adj4" fmla="val 14377001"/>
              <a:gd name="adj5" fmla="val 210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681890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2" name="3 Diagrama">
            <a:extLst>
              <a:ext uri="{FF2B5EF4-FFF2-40B4-BE49-F238E27FC236}">
                <a16:creationId xmlns:a16="http://schemas.microsoft.com/office/drawing/2014/main" id="{3CFD626F-7E31-4843-B042-156C09434087}"/>
              </a:ext>
            </a:extLst>
          </p:cNvPr>
          <p:cNvGraphicFramePr/>
          <p:nvPr/>
        </p:nvGraphicFramePr>
        <p:xfrm>
          <a:off x="461135" y="389858"/>
          <a:ext cx="3134970" cy="825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51" name="CuadroTexto 250">
            <a:extLst>
              <a:ext uri="{FF2B5EF4-FFF2-40B4-BE49-F238E27FC236}">
                <a16:creationId xmlns:a16="http://schemas.microsoft.com/office/drawing/2014/main" id="{7D604535-DB78-4AA2-99AD-3E8816EAE329}"/>
              </a:ext>
            </a:extLst>
          </p:cNvPr>
          <p:cNvSpPr txBox="1"/>
          <p:nvPr/>
        </p:nvSpPr>
        <p:spPr>
          <a:xfrm>
            <a:off x="792199" y="306061"/>
            <a:ext cx="997487" cy="276999"/>
          </a:xfrm>
          <a:prstGeom prst="rect">
            <a:avLst/>
          </a:prstGeom>
          <a:noFill/>
        </p:spPr>
        <p:txBody>
          <a:bodyPr wrap="square" rtlCol="0">
            <a:spAutoFit/>
          </a:bodyPr>
          <a:lstStyle/>
          <a:p>
            <a:pPr algn="ctr"/>
            <a:r>
              <a:rPr lang="es-MX" sz="1200" b="1" dirty="0"/>
              <a:t>Capítulo III</a:t>
            </a:r>
          </a:p>
        </p:txBody>
      </p:sp>
      <p:grpSp>
        <p:nvGrpSpPr>
          <p:cNvPr id="19" name="Grupo 18">
            <a:extLst>
              <a:ext uri="{FF2B5EF4-FFF2-40B4-BE49-F238E27FC236}">
                <a16:creationId xmlns:a16="http://schemas.microsoft.com/office/drawing/2014/main" id="{0087C066-1ED1-4164-9BAC-E4B17E9E8DB4}"/>
              </a:ext>
            </a:extLst>
          </p:cNvPr>
          <p:cNvGrpSpPr/>
          <p:nvPr/>
        </p:nvGrpSpPr>
        <p:grpSpPr>
          <a:xfrm>
            <a:off x="792199" y="2983222"/>
            <a:ext cx="4032448" cy="546081"/>
            <a:chOff x="180578" y="0"/>
            <a:chExt cx="1521307" cy="587170"/>
          </a:xfrm>
        </p:grpSpPr>
        <p:sp>
          <p:nvSpPr>
            <p:cNvPr id="20" name="Flecha: cheurón 7">
              <a:extLst>
                <a:ext uri="{FF2B5EF4-FFF2-40B4-BE49-F238E27FC236}">
                  <a16:creationId xmlns:a16="http://schemas.microsoft.com/office/drawing/2014/main" id="{F0DCADDC-9872-41A4-98A3-5B03C04BA00C}"/>
                </a:ext>
              </a:extLst>
            </p:cNvPr>
            <p:cNvSpPr/>
            <p:nvPr/>
          </p:nvSpPr>
          <p:spPr>
            <a:xfrm>
              <a:off x="180578" y="0"/>
              <a:ext cx="1521307" cy="587170"/>
            </a:xfrm>
            <a:prstGeom prst="rect">
              <a:avLst/>
            </a:prstGeom>
            <a:ln>
              <a:solidFill>
                <a:srgbClr val="9900CC"/>
              </a:solidFill>
              <a:prstDash val="dash"/>
            </a:ln>
          </p:spPr>
          <p:style>
            <a:lnRef idx="2">
              <a:schemeClr val="accent4"/>
            </a:lnRef>
            <a:fillRef idx="1">
              <a:schemeClr val="lt1"/>
            </a:fillRef>
            <a:effectRef idx="0">
              <a:schemeClr val="accent4"/>
            </a:effectRef>
            <a:fontRef idx="minor">
              <a:schemeClr val="dk1">
                <a:hueOff val="0"/>
                <a:satOff val="0"/>
                <a:lumOff val="0"/>
                <a:alphaOff val="0"/>
              </a:schemeClr>
            </a:fontRef>
          </p:style>
        </p:sp>
        <p:sp>
          <p:nvSpPr>
            <p:cNvPr id="21" name="Flecha: cheurón 4">
              <a:extLst>
                <a:ext uri="{FF2B5EF4-FFF2-40B4-BE49-F238E27FC236}">
                  <a16:creationId xmlns:a16="http://schemas.microsoft.com/office/drawing/2014/main" id="{F1320B9E-20FA-4B03-815E-5825246DD2F6}"/>
                </a:ext>
              </a:extLst>
            </p:cNvPr>
            <p:cNvSpPr txBox="1"/>
            <p:nvPr/>
          </p:nvSpPr>
          <p:spPr>
            <a:xfrm>
              <a:off x="247725" y="0"/>
              <a:ext cx="1387013" cy="58717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400" b="1" kern="1200" dirty="0"/>
                <a:t>PYMES AGROINDUSTRIALES EXPORTADORAS POR PROVINCIA</a:t>
              </a:r>
            </a:p>
          </p:txBody>
        </p:sp>
      </p:grpSp>
      <p:pic>
        <p:nvPicPr>
          <p:cNvPr id="18" name="Picture 2" descr="logo-inec | WQ Radio ¡Como me gusta!">
            <a:extLst>
              <a:ext uri="{FF2B5EF4-FFF2-40B4-BE49-F238E27FC236}">
                <a16:creationId xmlns:a16="http://schemas.microsoft.com/office/drawing/2014/main" id="{BB128F55-CB48-45EB-98BC-1748E8F5353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3286" y="5732203"/>
            <a:ext cx="1414687" cy="404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to 4">
            <a:extLst>
              <a:ext uri="{FF2B5EF4-FFF2-40B4-BE49-F238E27FC236}">
                <a16:creationId xmlns:a16="http://schemas.microsoft.com/office/drawing/2014/main" id="{126E332C-03AE-4959-83EA-3A7F988E293C}"/>
              </a:ext>
            </a:extLst>
          </p:cNvPr>
          <p:cNvGraphicFramePr>
            <a:graphicFrameLocks noChangeAspect="1"/>
          </p:cNvGraphicFramePr>
          <p:nvPr>
            <p:extLst>
              <p:ext uri="{D42A27DB-BD31-4B8C-83A1-F6EECF244321}">
                <p14:modId xmlns:p14="http://schemas.microsoft.com/office/powerpoint/2010/main" val="4160870298"/>
              </p:ext>
            </p:extLst>
          </p:nvPr>
        </p:nvGraphicFramePr>
        <p:xfrm>
          <a:off x="5447134" y="946396"/>
          <a:ext cx="5486400" cy="5219700"/>
        </p:xfrm>
        <a:graphic>
          <a:graphicData uri="http://schemas.openxmlformats.org/presentationml/2006/ole">
            <mc:AlternateContent xmlns:mc="http://schemas.openxmlformats.org/markup-compatibility/2006">
              <mc:Choice xmlns:v="urn:schemas-microsoft-com:vml" Requires="v">
                <p:oleObj spid="_x0000_s42034" name="Document" r:id="rId10" imgW="5488223" imgH="5228690" progId="Word.Document.12">
                  <p:embed/>
                </p:oleObj>
              </mc:Choice>
              <mc:Fallback>
                <p:oleObj name="Document" r:id="rId10" imgW="5488223" imgH="5228690" progId="Word.Document.12">
                  <p:embed/>
                  <p:pic>
                    <p:nvPicPr>
                      <p:cNvPr id="0" name=""/>
                      <p:cNvPicPr/>
                      <p:nvPr/>
                    </p:nvPicPr>
                    <p:blipFill>
                      <a:blip r:embed="rId11"/>
                      <a:stretch>
                        <a:fillRect/>
                      </a:stretch>
                    </p:blipFill>
                    <p:spPr>
                      <a:xfrm>
                        <a:off x="5447134" y="946396"/>
                        <a:ext cx="5486400" cy="5219700"/>
                      </a:xfrm>
                      <a:prstGeom prst="rect">
                        <a:avLst/>
                      </a:prstGeom>
                    </p:spPr>
                  </p:pic>
                </p:oleObj>
              </mc:Fallback>
            </mc:AlternateContent>
          </a:graphicData>
        </a:graphic>
      </p:graphicFrame>
    </p:spTree>
    <p:extLst>
      <p:ext uri="{BB962C8B-B14F-4D97-AF65-F5344CB8AC3E}">
        <p14:creationId xmlns:p14="http://schemas.microsoft.com/office/powerpoint/2010/main" val="442273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2" name="3 Diagrama">
            <a:extLst>
              <a:ext uri="{FF2B5EF4-FFF2-40B4-BE49-F238E27FC236}">
                <a16:creationId xmlns:a16="http://schemas.microsoft.com/office/drawing/2014/main" id="{3CFD626F-7E31-4843-B042-156C09434087}"/>
              </a:ext>
            </a:extLst>
          </p:cNvPr>
          <p:cNvGraphicFramePr/>
          <p:nvPr/>
        </p:nvGraphicFramePr>
        <p:xfrm>
          <a:off x="461135" y="389858"/>
          <a:ext cx="3134970" cy="825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51" name="CuadroTexto 250">
            <a:extLst>
              <a:ext uri="{FF2B5EF4-FFF2-40B4-BE49-F238E27FC236}">
                <a16:creationId xmlns:a16="http://schemas.microsoft.com/office/drawing/2014/main" id="{7D604535-DB78-4AA2-99AD-3E8816EAE329}"/>
              </a:ext>
            </a:extLst>
          </p:cNvPr>
          <p:cNvSpPr txBox="1"/>
          <p:nvPr/>
        </p:nvSpPr>
        <p:spPr>
          <a:xfrm>
            <a:off x="792199" y="306061"/>
            <a:ext cx="997487" cy="276999"/>
          </a:xfrm>
          <a:prstGeom prst="rect">
            <a:avLst/>
          </a:prstGeom>
          <a:noFill/>
        </p:spPr>
        <p:txBody>
          <a:bodyPr wrap="square" rtlCol="0">
            <a:spAutoFit/>
          </a:bodyPr>
          <a:lstStyle/>
          <a:p>
            <a:pPr algn="ctr"/>
            <a:r>
              <a:rPr lang="es-MX" sz="1200" b="1" dirty="0"/>
              <a:t>Capítulo III</a:t>
            </a:r>
          </a:p>
        </p:txBody>
      </p:sp>
      <p:grpSp>
        <p:nvGrpSpPr>
          <p:cNvPr id="19" name="Grupo 18">
            <a:extLst>
              <a:ext uri="{FF2B5EF4-FFF2-40B4-BE49-F238E27FC236}">
                <a16:creationId xmlns:a16="http://schemas.microsoft.com/office/drawing/2014/main" id="{0087C066-1ED1-4164-9BAC-E4B17E9E8DB4}"/>
              </a:ext>
            </a:extLst>
          </p:cNvPr>
          <p:cNvGrpSpPr/>
          <p:nvPr/>
        </p:nvGrpSpPr>
        <p:grpSpPr>
          <a:xfrm>
            <a:off x="910630" y="1298742"/>
            <a:ext cx="4032448" cy="546081"/>
            <a:chOff x="180578" y="0"/>
            <a:chExt cx="1521307" cy="587170"/>
          </a:xfrm>
        </p:grpSpPr>
        <p:sp>
          <p:nvSpPr>
            <p:cNvPr id="20" name="Flecha: cheurón 7">
              <a:extLst>
                <a:ext uri="{FF2B5EF4-FFF2-40B4-BE49-F238E27FC236}">
                  <a16:creationId xmlns:a16="http://schemas.microsoft.com/office/drawing/2014/main" id="{F0DCADDC-9872-41A4-98A3-5B03C04BA00C}"/>
                </a:ext>
              </a:extLst>
            </p:cNvPr>
            <p:cNvSpPr/>
            <p:nvPr/>
          </p:nvSpPr>
          <p:spPr>
            <a:xfrm>
              <a:off x="180578" y="0"/>
              <a:ext cx="1521307" cy="587170"/>
            </a:xfrm>
            <a:prstGeom prst="rect">
              <a:avLst/>
            </a:prstGeom>
            <a:ln>
              <a:solidFill>
                <a:srgbClr val="9900CC"/>
              </a:solidFill>
              <a:prstDash val="dash"/>
            </a:ln>
          </p:spPr>
          <p:style>
            <a:lnRef idx="2">
              <a:schemeClr val="accent4"/>
            </a:lnRef>
            <a:fillRef idx="1">
              <a:schemeClr val="lt1"/>
            </a:fillRef>
            <a:effectRef idx="0">
              <a:schemeClr val="accent4"/>
            </a:effectRef>
            <a:fontRef idx="minor">
              <a:schemeClr val="dk1">
                <a:hueOff val="0"/>
                <a:satOff val="0"/>
                <a:lumOff val="0"/>
                <a:alphaOff val="0"/>
              </a:schemeClr>
            </a:fontRef>
          </p:style>
        </p:sp>
        <p:sp>
          <p:nvSpPr>
            <p:cNvPr id="21" name="Flecha: cheurón 4">
              <a:extLst>
                <a:ext uri="{FF2B5EF4-FFF2-40B4-BE49-F238E27FC236}">
                  <a16:creationId xmlns:a16="http://schemas.microsoft.com/office/drawing/2014/main" id="{F1320B9E-20FA-4B03-815E-5825246DD2F6}"/>
                </a:ext>
              </a:extLst>
            </p:cNvPr>
            <p:cNvSpPr txBox="1"/>
            <p:nvPr/>
          </p:nvSpPr>
          <p:spPr>
            <a:xfrm>
              <a:off x="247725" y="0"/>
              <a:ext cx="1387013" cy="58717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400" b="1" kern="1200" dirty="0"/>
                <a:t>PYMES AGROINDUSTRIALES EXPORTADORAS </a:t>
              </a:r>
              <a:r>
                <a:rPr lang="en-US" sz="1400" b="1" dirty="0"/>
                <a:t>DE PICHINCHA</a:t>
              </a:r>
              <a:endParaRPr lang="en-US" sz="1400" b="1" kern="1200" dirty="0"/>
            </a:p>
          </p:txBody>
        </p:sp>
      </p:grpSp>
      <p:sp>
        <p:nvSpPr>
          <p:cNvPr id="16" name="CuadroTexto 15">
            <a:extLst>
              <a:ext uri="{FF2B5EF4-FFF2-40B4-BE49-F238E27FC236}">
                <a16:creationId xmlns:a16="http://schemas.microsoft.com/office/drawing/2014/main" id="{3967EA06-600E-4C33-AB2D-284B3B85F4F0}"/>
              </a:ext>
            </a:extLst>
          </p:cNvPr>
          <p:cNvSpPr txBox="1"/>
          <p:nvPr/>
        </p:nvSpPr>
        <p:spPr>
          <a:xfrm>
            <a:off x="8594309" y="135650"/>
            <a:ext cx="3761864" cy="464871"/>
          </a:xfrm>
          <a:prstGeom prst="rect">
            <a:avLst/>
          </a:prstGeom>
          <a:noFill/>
        </p:spPr>
        <p:txBody>
          <a:bodyPr wrap="square">
            <a:spAutoFit/>
          </a:bodyPr>
          <a:lstStyle/>
          <a:p>
            <a:pPr>
              <a:lnSpc>
                <a:spcPct val="150000"/>
              </a:lnSpc>
              <a:spcAft>
                <a:spcPts val="600"/>
              </a:spcAft>
            </a:pPr>
            <a:r>
              <a:rPr lang="es-ES" sz="1800" b="0" i="1" dirty="0">
                <a:effectLst/>
                <a:latin typeface="Calibri" panose="020F0502020204030204" pitchFamily="34" charset="0"/>
                <a:ea typeface="Calibri" panose="020F0502020204030204" pitchFamily="34" charset="0"/>
                <a:cs typeface="Times New Roman" panose="02020603050405020304" pitchFamily="18" charset="0"/>
              </a:rPr>
              <a:t>Pymes agroindustriales de </a:t>
            </a:r>
            <a:r>
              <a:rPr lang="es-ES" i="1" dirty="0">
                <a:latin typeface="Calibri" panose="020F0502020204030204" pitchFamily="34" charset="0"/>
                <a:ea typeface="Calibri" panose="020F0502020204030204" pitchFamily="34" charset="0"/>
                <a:cs typeface="Times New Roman" panose="02020603050405020304" pitchFamily="18" charset="0"/>
              </a:rPr>
              <a:t>Pichincha</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2" descr="logo-inec | WQ Radio ¡Como me gusta!">
            <a:extLst>
              <a:ext uri="{FF2B5EF4-FFF2-40B4-BE49-F238E27FC236}">
                <a16:creationId xmlns:a16="http://schemas.microsoft.com/office/drawing/2014/main" id="{BB128F55-CB48-45EB-98BC-1748E8F5353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3286" y="5732203"/>
            <a:ext cx="1414687" cy="404565"/>
          </a:xfrm>
          <a:prstGeom prst="rect">
            <a:avLst/>
          </a:prstGeom>
          <a:noFill/>
          <a:extLst>
            <a:ext uri="{909E8E84-426E-40DD-AFC4-6F175D3DCCD1}">
              <a14:hiddenFill xmlns:a14="http://schemas.microsoft.com/office/drawing/2010/main">
                <a:solidFill>
                  <a:srgbClr val="FFFFFF"/>
                </a:solidFill>
              </a14:hiddenFill>
            </a:ext>
          </a:extLst>
        </p:spPr>
      </p:pic>
      <p:sp>
        <p:nvSpPr>
          <p:cNvPr id="27" name="CuadroTexto 26">
            <a:extLst>
              <a:ext uri="{FF2B5EF4-FFF2-40B4-BE49-F238E27FC236}">
                <a16:creationId xmlns:a16="http://schemas.microsoft.com/office/drawing/2014/main" id="{34646B7C-65FF-4764-B2AB-6730DFFE7E8E}"/>
              </a:ext>
            </a:extLst>
          </p:cNvPr>
          <p:cNvSpPr txBox="1"/>
          <p:nvPr/>
        </p:nvSpPr>
        <p:spPr>
          <a:xfrm>
            <a:off x="218578" y="2001135"/>
            <a:ext cx="4336662" cy="553998"/>
          </a:xfrm>
          <a:prstGeom prst="rect">
            <a:avLst/>
          </a:prstGeom>
          <a:noFill/>
        </p:spPr>
        <p:txBody>
          <a:bodyPr wrap="square">
            <a:spAutoFit/>
          </a:bodyPr>
          <a:lstStyle/>
          <a:p>
            <a:pPr>
              <a:spcAft>
                <a:spcPts val="600"/>
              </a:spcAft>
            </a:pPr>
            <a:r>
              <a:rPr lang="es-ES" sz="1500" b="0" i="1" dirty="0">
                <a:effectLst/>
                <a:latin typeface="Calibri" panose="020F0502020204030204" pitchFamily="34" charset="0"/>
                <a:ea typeface="Calibri" panose="020F0502020204030204" pitchFamily="34" charset="0"/>
                <a:cs typeface="Times New Roman" panose="02020603050405020304" pitchFamily="18" charset="0"/>
              </a:rPr>
              <a:t>Pymes en el comercio exterior de la provincia de Pichincha</a:t>
            </a:r>
            <a:endParaRPr lang="es-EC" sz="15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CuadroTexto 28">
            <a:extLst>
              <a:ext uri="{FF2B5EF4-FFF2-40B4-BE49-F238E27FC236}">
                <a16:creationId xmlns:a16="http://schemas.microsoft.com/office/drawing/2014/main" id="{54C38F06-179C-4A1D-9E85-CE5F431AB4C8}"/>
              </a:ext>
            </a:extLst>
          </p:cNvPr>
          <p:cNvSpPr txBox="1"/>
          <p:nvPr/>
        </p:nvSpPr>
        <p:spPr>
          <a:xfrm>
            <a:off x="2550190" y="4631859"/>
            <a:ext cx="4701327" cy="340734"/>
          </a:xfrm>
          <a:prstGeom prst="rect">
            <a:avLst/>
          </a:prstGeom>
          <a:noFill/>
        </p:spPr>
        <p:txBody>
          <a:bodyPr wrap="square">
            <a:spAutoFit/>
          </a:bodyPr>
          <a:lstStyle/>
          <a:p>
            <a:pPr>
              <a:lnSpc>
                <a:spcPct val="150000"/>
              </a:lnSpc>
              <a:spcAft>
                <a:spcPts val="600"/>
              </a:spcAft>
            </a:pPr>
            <a:r>
              <a:rPr lang="es-ES" sz="1200" b="0" i="1" dirty="0">
                <a:effectLst/>
                <a:latin typeface="Calibri" panose="020F0502020204030204" pitchFamily="34" charset="0"/>
                <a:ea typeface="Calibri" panose="020F0502020204030204" pitchFamily="34" charset="0"/>
                <a:cs typeface="Times New Roman" panose="02020603050405020304" pitchFamily="18" charset="0"/>
              </a:rPr>
              <a:t>Cálculo del porcentaje de exportación de </a:t>
            </a:r>
            <a:r>
              <a:rPr lang="es-ES" sz="1200" i="1" dirty="0">
                <a:latin typeface="Calibri" panose="020F0502020204030204" pitchFamily="34" charset="0"/>
                <a:ea typeface="Calibri" panose="020F0502020204030204" pitchFamily="34" charset="0"/>
                <a:cs typeface="Times New Roman" panose="02020603050405020304" pitchFamily="18" charset="0"/>
              </a:rPr>
              <a:t>Pichincha</a:t>
            </a:r>
            <a:r>
              <a:rPr lang="es-ES" sz="1200" b="0" i="1" dirty="0">
                <a:effectLst/>
                <a:latin typeface="Calibri" panose="020F0502020204030204" pitchFamily="34" charset="0"/>
                <a:ea typeface="Calibri" panose="020F0502020204030204" pitchFamily="34" charset="0"/>
                <a:cs typeface="Times New Roman" panose="02020603050405020304" pitchFamily="18" charset="0"/>
              </a:rPr>
              <a:t> </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Flecha: circular 33">
            <a:extLst>
              <a:ext uri="{FF2B5EF4-FFF2-40B4-BE49-F238E27FC236}">
                <a16:creationId xmlns:a16="http://schemas.microsoft.com/office/drawing/2014/main" id="{436AEE98-7D43-458F-AE86-9AFFBAA286C3}"/>
              </a:ext>
            </a:extLst>
          </p:cNvPr>
          <p:cNvSpPr/>
          <p:nvPr/>
        </p:nvSpPr>
        <p:spPr>
          <a:xfrm rot="14381069" flipH="1">
            <a:off x="1940224" y="4022839"/>
            <a:ext cx="1043762" cy="1607221"/>
          </a:xfrm>
          <a:prstGeom prst="circularArrow">
            <a:avLst>
              <a:gd name="adj1" fmla="val 12500"/>
              <a:gd name="adj2" fmla="val 1142319"/>
              <a:gd name="adj3" fmla="val 20457681"/>
              <a:gd name="adj4" fmla="val 10800000"/>
              <a:gd name="adj5" fmla="val 210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36" name="Flecha: circular 35">
            <a:extLst>
              <a:ext uri="{FF2B5EF4-FFF2-40B4-BE49-F238E27FC236}">
                <a16:creationId xmlns:a16="http://schemas.microsoft.com/office/drawing/2014/main" id="{09B3C1A0-381E-42F7-BDF6-866DC440ACD0}"/>
              </a:ext>
            </a:extLst>
          </p:cNvPr>
          <p:cNvSpPr/>
          <p:nvPr/>
        </p:nvSpPr>
        <p:spPr>
          <a:xfrm rot="11766111">
            <a:off x="7615504" y="3748197"/>
            <a:ext cx="1619063" cy="2649545"/>
          </a:xfrm>
          <a:prstGeom prst="circularArrow">
            <a:avLst>
              <a:gd name="adj1" fmla="val 12500"/>
              <a:gd name="adj2" fmla="val 1426459"/>
              <a:gd name="adj3" fmla="val 20457681"/>
              <a:gd name="adj4" fmla="val 14377001"/>
              <a:gd name="adj5" fmla="val 210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38" name="CuadroTexto 37">
            <a:extLst>
              <a:ext uri="{FF2B5EF4-FFF2-40B4-BE49-F238E27FC236}">
                <a16:creationId xmlns:a16="http://schemas.microsoft.com/office/drawing/2014/main" id="{71877B4C-1541-4C6F-BEBD-EF41B3EE2990}"/>
              </a:ext>
            </a:extLst>
          </p:cNvPr>
          <p:cNvSpPr txBox="1"/>
          <p:nvPr/>
        </p:nvSpPr>
        <p:spPr>
          <a:xfrm>
            <a:off x="5070805" y="2800815"/>
            <a:ext cx="3585001"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1800" b="1" i="1" dirty="0">
                <a:ln/>
                <a:solidFill>
                  <a:schemeClr val="accent3"/>
                </a:solidFill>
                <a:latin typeface="Calibri" panose="020F0502020204030204" pitchFamily="34" charset="0"/>
                <a:ea typeface="Calibri" panose="020F0502020204030204" pitchFamily="34" charset="0"/>
                <a:cs typeface="Times New Roman" panose="02020603050405020304" pitchFamily="18" charset="0"/>
              </a:rPr>
              <a:t>Pymes agroindustriales exportadoras de </a:t>
            </a:r>
            <a:r>
              <a:rPr lang="es-ES" b="1" i="1" dirty="0">
                <a:ln/>
                <a:solidFill>
                  <a:schemeClr val="accent3"/>
                </a:solidFill>
                <a:latin typeface="Calibri" panose="020F0502020204030204" pitchFamily="34" charset="0"/>
                <a:ea typeface="Calibri" panose="020F0502020204030204" pitchFamily="34" charset="0"/>
                <a:cs typeface="Times New Roman" panose="02020603050405020304" pitchFamily="18" charset="0"/>
              </a:rPr>
              <a:t>Pichincha</a:t>
            </a:r>
            <a:endParaRPr lang="es-EC" b="1" dirty="0">
              <a:ln/>
              <a:solidFill>
                <a:schemeClr val="accent3"/>
              </a:solidFill>
            </a:endParaRPr>
          </a:p>
        </p:txBody>
      </p:sp>
      <p:sp>
        <p:nvSpPr>
          <p:cNvPr id="39" name="Flecha: circular 38">
            <a:extLst>
              <a:ext uri="{FF2B5EF4-FFF2-40B4-BE49-F238E27FC236}">
                <a16:creationId xmlns:a16="http://schemas.microsoft.com/office/drawing/2014/main" id="{C8B9CF3B-2553-4A35-9250-D37D28E9B6D7}"/>
              </a:ext>
            </a:extLst>
          </p:cNvPr>
          <p:cNvSpPr/>
          <p:nvPr/>
        </p:nvSpPr>
        <p:spPr>
          <a:xfrm rot="11766111" flipH="1">
            <a:off x="5515281" y="3187130"/>
            <a:ext cx="1256139" cy="3168000"/>
          </a:xfrm>
          <a:prstGeom prst="circularArrow">
            <a:avLst>
              <a:gd name="adj1" fmla="val 12500"/>
              <a:gd name="adj2" fmla="val 1142319"/>
              <a:gd name="adj3" fmla="val 20457681"/>
              <a:gd name="adj4" fmla="val 14377001"/>
              <a:gd name="adj5" fmla="val 210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graphicFrame>
        <p:nvGraphicFramePr>
          <p:cNvPr id="2" name="Objeto 1">
            <a:extLst>
              <a:ext uri="{FF2B5EF4-FFF2-40B4-BE49-F238E27FC236}">
                <a16:creationId xmlns:a16="http://schemas.microsoft.com/office/drawing/2014/main" id="{FCEC028D-50EA-42A0-9953-BA59CEA6E09B}"/>
              </a:ext>
            </a:extLst>
          </p:cNvPr>
          <p:cNvGraphicFramePr>
            <a:graphicFrameLocks noChangeAspect="1"/>
          </p:cNvGraphicFramePr>
          <p:nvPr>
            <p:extLst>
              <p:ext uri="{D42A27DB-BD31-4B8C-83A1-F6EECF244321}">
                <p14:modId xmlns:p14="http://schemas.microsoft.com/office/powerpoint/2010/main" val="4100489535"/>
              </p:ext>
            </p:extLst>
          </p:nvPr>
        </p:nvGraphicFramePr>
        <p:xfrm>
          <a:off x="8478437" y="752561"/>
          <a:ext cx="4021137" cy="5416550"/>
        </p:xfrm>
        <a:graphic>
          <a:graphicData uri="http://schemas.openxmlformats.org/presentationml/2006/ole">
            <mc:AlternateContent xmlns:mc="http://schemas.openxmlformats.org/markup-compatibility/2006">
              <mc:Choice xmlns:v="urn:schemas-microsoft-com:vml" Requires="v">
                <p:oleObj spid="_x0000_s43147" name="Document" r:id="rId10" imgW="5490743" imgH="7416957" progId="Word.Document.12">
                  <p:embed/>
                </p:oleObj>
              </mc:Choice>
              <mc:Fallback>
                <p:oleObj name="Document" r:id="rId10" imgW="5490743" imgH="7416957" progId="Word.Document.12">
                  <p:embed/>
                  <p:pic>
                    <p:nvPicPr>
                      <p:cNvPr id="0" name=""/>
                      <p:cNvPicPr/>
                      <p:nvPr/>
                    </p:nvPicPr>
                    <p:blipFill>
                      <a:blip r:embed="rId11"/>
                      <a:stretch>
                        <a:fillRect/>
                      </a:stretch>
                    </p:blipFill>
                    <p:spPr>
                      <a:xfrm>
                        <a:off x="8478437" y="752561"/>
                        <a:ext cx="4021137" cy="5416550"/>
                      </a:xfrm>
                      <a:prstGeom prst="rect">
                        <a:avLst/>
                      </a:prstGeom>
                    </p:spPr>
                  </p:pic>
                </p:oleObj>
              </mc:Fallback>
            </mc:AlternateContent>
          </a:graphicData>
        </a:graphic>
      </p:graphicFrame>
      <p:pic>
        <p:nvPicPr>
          <p:cNvPr id="4" name="Imagen 3">
            <a:extLst>
              <a:ext uri="{FF2B5EF4-FFF2-40B4-BE49-F238E27FC236}">
                <a16:creationId xmlns:a16="http://schemas.microsoft.com/office/drawing/2014/main" id="{B77D8E1F-1C27-41D0-99FB-6C5078EA48E2}"/>
              </a:ext>
            </a:extLst>
          </p:cNvPr>
          <p:cNvPicPr>
            <a:picLocks noChangeAspect="1"/>
          </p:cNvPicPr>
          <p:nvPr/>
        </p:nvPicPr>
        <p:blipFill>
          <a:blip r:embed="rId12"/>
          <a:stretch>
            <a:fillRect/>
          </a:stretch>
        </p:blipFill>
        <p:spPr>
          <a:xfrm>
            <a:off x="218577" y="2615420"/>
            <a:ext cx="5793029" cy="2109724"/>
          </a:xfrm>
          <a:prstGeom prst="rect">
            <a:avLst/>
          </a:prstGeom>
        </p:spPr>
      </p:pic>
      <p:graphicFrame>
        <p:nvGraphicFramePr>
          <p:cNvPr id="7" name="Objeto 6">
            <a:extLst>
              <a:ext uri="{FF2B5EF4-FFF2-40B4-BE49-F238E27FC236}">
                <a16:creationId xmlns:a16="http://schemas.microsoft.com/office/drawing/2014/main" id="{85678998-B577-431C-9667-A0FCA82D9359}"/>
              </a:ext>
            </a:extLst>
          </p:cNvPr>
          <p:cNvGraphicFramePr>
            <a:graphicFrameLocks noChangeAspect="1"/>
          </p:cNvGraphicFramePr>
          <p:nvPr>
            <p:extLst>
              <p:ext uri="{D42A27DB-BD31-4B8C-83A1-F6EECF244321}">
                <p14:modId xmlns:p14="http://schemas.microsoft.com/office/powerpoint/2010/main" val="14979506"/>
              </p:ext>
            </p:extLst>
          </p:nvPr>
        </p:nvGraphicFramePr>
        <p:xfrm>
          <a:off x="2846169" y="5072968"/>
          <a:ext cx="5486400" cy="1497323"/>
        </p:xfrm>
        <a:graphic>
          <a:graphicData uri="http://schemas.openxmlformats.org/presentationml/2006/ole">
            <mc:AlternateContent xmlns:mc="http://schemas.openxmlformats.org/markup-compatibility/2006">
              <mc:Choice xmlns:v="urn:schemas-microsoft-com:vml" Requires="v">
                <p:oleObj spid="_x0000_s43148" name="Document" r:id="rId13" imgW="5487143" imgH="1717653" progId="Word.Document.12">
                  <p:embed/>
                </p:oleObj>
              </mc:Choice>
              <mc:Fallback>
                <p:oleObj name="Document" r:id="rId13" imgW="5487143" imgH="1717653" progId="Word.Document.12">
                  <p:embed/>
                  <p:pic>
                    <p:nvPicPr>
                      <p:cNvPr id="0" name=""/>
                      <p:cNvPicPr/>
                      <p:nvPr/>
                    </p:nvPicPr>
                    <p:blipFill>
                      <a:blip r:embed="rId14"/>
                      <a:stretch>
                        <a:fillRect/>
                      </a:stretch>
                    </p:blipFill>
                    <p:spPr>
                      <a:xfrm>
                        <a:off x="2846169" y="5072968"/>
                        <a:ext cx="5486400" cy="1497323"/>
                      </a:xfrm>
                      <a:prstGeom prst="rect">
                        <a:avLst/>
                      </a:prstGeom>
                    </p:spPr>
                  </p:pic>
                </p:oleObj>
              </mc:Fallback>
            </mc:AlternateContent>
          </a:graphicData>
        </a:graphic>
      </p:graphicFrame>
      <p:graphicFrame>
        <p:nvGraphicFramePr>
          <p:cNvPr id="9" name="Objeto 8">
            <a:extLst>
              <a:ext uri="{FF2B5EF4-FFF2-40B4-BE49-F238E27FC236}">
                <a16:creationId xmlns:a16="http://schemas.microsoft.com/office/drawing/2014/main" id="{926622AC-9AC9-420E-8167-D23C4060CBD9}"/>
              </a:ext>
            </a:extLst>
          </p:cNvPr>
          <p:cNvGraphicFramePr>
            <a:graphicFrameLocks noChangeAspect="1"/>
          </p:cNvGraphicFramePr>
          <p:nvPr>
            <p:extLst>
              <p:ext uri="{D42A27DB-BD31-4B8C-83A1-F6EECF244321}">
                <p14:modId xmlns:p14="http://schemas.microsoft.com/office/powerpoint/2010/main" val="2710533349"/>
              </p:ext>
            </p:extLst>
          </p:nvPr>
        </p:nvGraphicFramePr>
        <p:xfrm>
          <a:off x="5519142" y="3460836"/>
          <a:ext cx="4021137" cy="1571715"/>
        </p:xfrm>
        <a:graphic>
          <a:graphicData uri="http://schemas.openxmlformats.org/presentationml/2006/ole">
            <mc:AlternateContent xmlns:mc="http://schemas.openxmlformats.org/markup-compatibility/2006">
              <mc:Choice xmlns:v="urn:schemas-microsoft-com:vml" Requires="v">
                <p:oleObj spid="_x0000_s43149" name="Document" r:id="rId15" imgW="5487143" imgH="1717653" progId="Word.Document.12">
                  <p:embed/>
                </p:oleObj>
              </mc:Choice>
              <mc:Fallback>
                <p:oleObj name="Document" r:id="rId15" imgW="5487143" imgH="1717653" progId="Word.Document.12">
                  <p:embed/>
                  <p:pic>
                    <p:nvPicPr>
                      <p:cNvPr id="0" name=""/>
                      <p:cNvPicPr/>
                      <p:nvPr/>
                    </p:nvPicPr>
                    <p:blipFill>
                      <a:blip r:embed="rId16"/>
                      <a:stretch>
                        <a:fillRect/>
                      </a:stretch>
                    </p:blipFill>
                    <p:spPr>
                      <a:xfrm>
                        <a:off x="5519142" y="3460836"/>
                        <a:ext cx="4021137" cy="1571715"/>
                      </a:xfrm>
                      <a:prstGeom prst="rect">
                        <a:avLst/>
                      </a:prstGeom>
                    </p:spPr>
                  </p:pic>
                </p:oleObj>
              </mc:Fallback>
            </mc:AlternateContent>
          </a:graphicData>
        </a:graphic>
      </p:graphicFrame>
    </p:spTree>
    <p:extLst>
      <p:ext uri="{BB962C8B-B14F-4D97-AF65-F5344CB8AC3E}">
        <p14:creationId xmlns:p14="http://schemas.microsoft.com/office/powerpoint/2010/main" val="2995198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2" name="3 Diagrama">
            <a:extLst>
              <a:ext uri="{FF2B5EF4-FFF2-40B4-BE49-F238E27FC236}">
                <a16:creationId xmlns:a16="http://schemas.microsoft.com/office/drawing/2014/main" id="{3CFD626F-7E31-4843-B042-156C09434087}"/>
              </a:ext>
            </a:extLst>
          </p:cNvPr>
          <p:cNvGraphicFramePr/>
          <p:nvPr/>
        </p:nvGraphicFramePr>
        <p:xfrm>
          <a:off x="461135" y="389858"/>
          <a:ext cx="3134970" cy="825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1" name="CuadroTexto 250">
            <a:extLst>
              <a:ext uri="{FF2B5EF4-FFF2-40B4-BE49-F238E27FC236}">
                <a16:creationId xmlns:a16="http://schemas.microsoft.com/office/drawing/2014/main" id="{7D604535-DB78-4AA2-99AD-3E8816EAE329}"/>
              </a:ext>
            </a:extLst>
          </p:cNvPr>
          <p:cNvSpPr txBox="1"/>
          <p:nvPr/>
        </p:nvSpPr>
        <p:spPr>
          <a:xfrm>
            <a:off x="792199" y="306061"/>
            <a:ext cx="997487" cy="276999"/>
          </a:xfrm>
          <a:prstGeom prst="rect">
            <a:avLst/>
          </a:prstGeom>
          <a:noFill/>
        </p:spPr>
        <p:txBody>
          <a:bodyPr wrap="square" rtlCol="0">
            <a:spAutoFit/>
          </a:bodyPr>
          <a:lstStyle/>
          <a:p>
            <a:pPr algn="ctr"/>
            <a:r>
              <a:rPr lang="es-MX" sz="1200" b="1" dirty="0"/>
              <a:t>Capítulo III</a:t>
            </a:r>
          </a:p>
        </p:txBody>
      </p:sp>
      <p:grpSp>
        <p:nvGrpSpPr>
          <p:cNvPr id="273" name="Google Shape;173;p12">
            <a:extLst>
              <a:ext uri="{FF2B5EF4-FFF2-40B4-BE49-F238E27FC236}">
                <a16:creationId xmlns:a16="http://schemas.microsoft.com/office/drawing/2014/main" id="{7027AAA5-EFB2-4A70-8F7E-C92EF586063C}"/>
              </a:ext>
            </a:extLst>
          </p:cNvPr>
          <p:cNvGrpSpPr/>
          <p:nvPr/>
        </p:nvGrpSpPr>
        <p:grpSpPr>
          <a:xfrm>
            <a:off x="461135" y="1485940"/>
            <a:ext cx="8188334" cy="4319506"/>
            <a:chOff x="2882333" y="1951152"/>
            <a:chExt cx="7064073" cy="3907170"/>
          </a:xfrm>
        </p:grpSpPr>
        <p:sp>
          <p:nvSpPr>
            <p:cNvPr id="274" name="Google Shape;174;p12">
              <a:extLst>
                <a:ext uri="{FF2B5EF4-FFF2-40B4-BE49-F238E27FC236}">
                  <a16:creationId xmlns:a16="http://schemas.microsoft.com/office/drawing/2014/main" id="{377EFA85-AC39-4857-8DAB-F00C2B5DEE1D}"/>
                </a:ext>
              </a:extLst>
            </p:cNvPr>
            <p:cNvSpPr/>
            <p:nvPr/>
          </p:nvSpPr>
          <p:spPr>
            <a:xfrm>
              <a:off x="4063477" y="1951152"/>
              <a:ext cx="3906250" cy="3907170"/>
            </a:xfrm>
            <a:custGeom>
              <a:avLst/>
              <a:gdLst/>
              <a:ahLst/>
              <a:cxnLst/>
              <a:rect l="l" t="t" r="r" b="b"/>
              <a:pathLst>
                <a:path w="21600" h="21600" extrusionOk="0">
                  <a:moveTo>
                    <a:pt x="21600" y="10803"/>
                  </a:moveTo>
                  <a:cubicBezTo>
                    <a:pt x="21600" y="8794"/>
                    <a:pt x="21049" y="6913"/>
                    <a:pt x="20091" y="5302"/>
                  </a:cubicBezTo>
                  <a:cubicBezTo>
                    <a:pt x="20091" y="5297"/>
                    <a:pt x="20086" y="5287"/>
                    <a:pt x="20080" y="5281"/>
                  </a:cubicBezTo>
                  <a:cubicBezTo>
                    <a:pt x="20075" y="5276"/>
                    <a:pt x="20070" y="5271"/>
                    <a:pt x="20065" y="5266"/>
                  </a:cubicBezTo>
                  <a:cubicBezTo>
                    <a:pt x="18178" y="2116"/>
                    <a:pt x="14726" y="0"/>
                    <a:pt x="10795" y="0"/>
                  </a:cubicBezTo>
                  <a:cubicBezTo>
                    <a:pt x="6889" y="0"/>
                    <a:pt x="3462" y="2085"/>
                    <a:pt x="1565" y="5195"/>
                  </a:cubicBezTo>
                  <a:cubicBezTo>
                    <a:pt x="1560" y="5200"/>
                    <a:pt x="1555" y="5205"/>
                    <a:pt x="1555" y="5210"/>
                  </a:cubicBezTo>
                  <a:cubicBezTo>
                    <a:pt x="1550" y="5215"/>
                    <a:pt x="1550" y="5220"/>
                    <a:pt x="1550" y="5230"/>
                  </a:cubicBezTo>
                  <a:cubicBezTo>
                    <a:pt x="566" y="6857"/>
                    <a:pt x="0" y="8763"/>
                    <a:pt x="0" y="10803"/>
                  </a:cubicBezTo>
                  <a:cubicBezTo>
                    <a:pt x="0" y="12811"/>
                    <a:pt x="551" y="14692"/>
                    <a:pt x="1509" y="16303"/>
                  </a:cubicBezTo>
                  <a:cubicBezTo>
                    <a:pt x="1509" y="16308"/>
                    <a:pt x="1514" y="16319"/>
                    <a:pt x="1520" y="16324"/>
                  </a:cubicBezTo>
                  <a:cubicBezTo>
                    <a:pt x="1525" y="16329"/>
                    <a:pt x="1530" y="16334"/>
                    <a:pt x="1535" y="16339"/>
                  </a:cubicBezTo>
                  <a:cubicBezTo>
                    <a:pt x="3422" y="19489"/>
                    <a:pt x="6874" y="21600"/>
                    <a:pt x="10805" y="21600"/>
                  </a:cubicBezTo>
                  <a:cubicBezTo>
                    <a:pt x="14711" y="21600"/>
                    <a:pt x="18138" y="19520"/>
                    <a:pt x="20035" y="16405"/>
                  </a:cubicBezTo>
                  <a:cubicBezTo>
                    <a:pt x="20040" y="16400"/>
                    <a:pt x="20045" y="16395"/>
                    <a:pt x="20045" y="16390"/>
                  </a:cubicBezTo>
                  <a:cubicBezTo>
                    <a:pt x="20050" y="16385"/>
                    <a:pt x="20050" y="16380"/>
                    <a:pt x="20050" y="16370"/>
                  </a:cubicBezTo>
                  <a:cubicBezTo>
                    <a:pt x="21034" y="14743"/>
                    <a:pt x="21600" y="12837"/>
                    <a:pt x="21600" y="10803"/>
                  </a:cubicBezTo>
                  <a:close/>
                  <a:moveTo>
                    <a:pt x="19948" y="16242"/>
                  </a:moveTo>
                  <a:lnTo>
                    <a:pt x="18342" y="15273"/>
                  </a:lnTo>
                  <a:cubicBezTo>
                    <a:pt x="18337" y="15171"/>
                    <a:pt x="18331" y="15070"/>
                    <a:pt x="18326" y="14962"/>
                  </a:cubicBezTo>
                  <a:cubicBezTo>
                    <a:pt x="19474" y="14442"/>
                    <a:pt x="20096" y="13815"/>
                    <a:pt x="20096" y="13148"/>
                  </a:cubicBezTo>
                  <a:cubicBezTo>
                    <a:pt x="20096" y="13107"/>
                    <a:pt x="20060" y="13071"/>
                    <a:pt x="20019" y="13071"/>
                  </a:cubicBezTo>
                  <a:cubicBezTo>
                    <a:pt x="19978" y="13071"/>
                    <a:pt x="19943" y="13107"/>
                    <a:pt x="19943" y="13148"/>
                  </a:cubicBezTo>
                  <a:cubicBezTo>
                    <a:pt x="19943" y="13734"/>
                    <a:pt x="19361" y="14315"/>
                    <a:pt x="18316" y="14799"/>
                  </a:cubicBezTo>
                  <a:cubicBezTo>
                    <a:pt x="18286" y="14504"/>
                    <a:pt x="18240" y="14188"/>
                    <a:pt x="18173" y="13851"/>
                  </a:cubicBezTo>
                  <a:cubicBezTo>
                    <a:pt x="17985" y="12888"/>
                    <a:pt x="17648" y="11817"/>
                    <a:pt x="17194" y="10701"/>
                  </a:cubicBezTo>
                  <a:cubicBezTo>
                    <a:pt x="17648" y="9584"/>
                    <a:pt x="17985" y="8514"/>
                    <a:pt x="18173" y="7550"/>
                  </a:cubicBezTo>
                  <a:cubicBezTo>
                    <a:pt x="18240" y="7214"/>
                    <a:pt x="18286" y="6898"/>
                    <a:pt x="18316" y="6602"/>
                  </a:cubicBezTo>
                  <a:cubicBezTo>
                    <a:pt x="19361" y="7086"/>
                    <a:pt x="19943" y="7667"/>
                    <a:pt x="19943" y="8254"/>
                  </a:cubicBezTo>
                  <a:cubicBezTo>
                    <a:pt x="19943" y="8294"/>
                    <a:pt x="19978" y="8330"/>
                    <a:pt x="20019" y="8330"/>
                  </a:cubicBezTo>
                  <a:cubicBezTo>
                    <a:pt x="20060" y="8330"/>
                    <a:pt x="20096" y="8294"/>
                    <a:pt x="20096" y="8254"/>
                  </a:cubicBezTo>
                  <a:cubicBezTo>
                    <a:pt x="20096" y="7586"/>
                    <a:pt x="19474" y="6959"/>
                    <a:pt x="18326" y="6439"/>
                  </a:cubicBezTo>
                  <a:cubicBezTo>
                    <a:pt x="18326" y="6434"/>
                    <a:pt x="18326" y="6423"/>
                    <a:pt x="18326" y="6418"/>
                  </a:cubicBezTo>
                  <a:lnTo>
                    <a:pt x="19989" y="5429"/>
                  </a:lnTo>
                  <a:cubicBezTo>
                    <a:pt x="20917" y="7010"/>
                    <a:pt x="21447" y="8845"/>
                    <a:pt x="21447" y="10803"/>
                  </a:cubicBezTo>
                  <a:cubicBezTo>
                    <a:pt x="21447" y="12786"/>
                    <a:pt x="20896" y="14651"/>
                    <a:pt x="19948" y="16242"/>
                  </a:cubicBezTo>
                  <a:close/>
                  <a:moveTo>
                    <a:pt x="3432" y="14866"/>
                  </a:moveTo>
                  <a:cubicBezTo>
                    <a:pt x="3457" y="14560"/>
                    <a:pt x="3508" y="14233"/>
                    <a:pt x="3575" y="13882"/>
                  </a:cubicBezTo>
                  <a:cubicBezTo>
                    <a:pt x="3753" y="12969"/>
                    <a:pt x="4064" y="11960"/>
                    <a:pt x="4487" y="10905"/>
                  </a:cubicBezTo>
                  <a:cubicBezTo>
                    <a:pt x="4865" y="11807"/>
                    <a:pt x="5318" y="12740"/>
                    <a:pt x="5833" y="13668"/>
                  </a:cubicBezTo>
                  <a:lnTo>
                    <a:pt x="3651" y="14962"/>
                  </a:lnTo>
                  <a:cubicBezTo>
                    <a:pt x="3575" y="14927"/>
                    <a:pt x="3503" y="14896"/>
                    <a:pt x="3432" y="14866"/>
                  </a:cubicBezTo>
                  <a:close/>
                  <a:moveTo>
                    <a:pt x="3488" y="15059"/>
                  </a:moveTo>
                  <a:lnTo>
                    <a:pt x="3416" y="15105"/>
                  </a:lnTo>
                  <a:cubicBezTo>
                    <a:pt x="3416" y="15080"/>
                    <a:pt x="3422" y="15054"/>
                    <a:pt x="3422" y="15034"/>
                  </a:cubicBezTo>
                  <a:cubicBezTo>
                    <a:pt x="3442" y="15039"/>
                    <a:pt x="3462" y="15049"/>
                    <a:pt x="3488" y="15059"/>
                  </a:cubicBezTo>
                  <a:close/>
                  <a:moveTo>
                    <a:pt x="3524" y="6490"/>
                  </a:moveTo>
                  <a:lnTo>
                    <a:pt x="5767" y="7846"/>
                  </a:lnTo>
                  <a:cubicBezTo>
                    <a:pt x="5278" y="8733"/>
                    <a:pt x="4844" y="9625"/>
                    <a:pt x="4482" y="10492"/>
                  </a:cubicBezTo>
                  <a:cubicBezTo>
                    <a:pt x="4064" y="9436"/>
                    <a:pt x="3753" y="8427"/>
                    <a:pt x="3569" y="7514"/>
                  </a:cubicBezTo>
                  <a:cubicBezTo>
                    <a:pt x="3498" y="7163"/>
                    <a:pt x="3452" y="6836"/>
                    <a:pt x="3427" y="6530"/>
                  </a:cubicBezTo>
                  <a:cubicBezTo>
                    <a:pt x="3462" y="6520"/>
                    <a:pt x="3493" y="6505"/>
                    <a:pt x="3524" y="6490"/>
                  </a:cubicBezTo>
                  <a:close/>
                  <a:moveTo>
                    <a:pt x="18163" y="6530"/>
                  </a:moveTo>
                  <a:cubicBezTo>
                    <a:pt x="18138" y="6836"/>
                    <a:pt x="18087" y="7168"/>
                    <a:pt x="18020" y="7519"/>
                  </a:cubicBezTo>
                  <a:cubicBezTo>
                    <a:pt x="17842" y="8432"/>
                    <a:pt x="17531" y="9441"/>
                    <a:pt x="17108" y="10497"/>
                  </a:cubicBezTo>
                  <a:cubicBezTo>
                    <a:pt x="16751" y="9645"/>
                    <a:pt x="16327" y="8763"/>
                    <a:pt x="15848" y="7892"/>
                  </a:cubicBezTo>
                  <a:lnTo>
                    <a:pt x="18148" y="6525"/>
                  </a:lnTo>
                  <a:cubicBezTo>
                    <a:pt x="18153" y="6525"/>
                    <a:pt x="18158" y="6530"/>
                    <a:pt x="18163" y="6530"/>
                  </a:cubicBezTo>
                  <a:close/>
                  <a:moveTo>
                    <a:pt x="15608" y="13622"/>
                  </a:moveTo>
                  <a:lnTo>
                    <a:pt x="10948" y="10803"/>
                  </a:lnTo>
                  <a:lnTo>
                    <a:pt x="15716" y="7968"/>
                  </a:lnTo>
                  <a:cubicBezTo>
                    <a:pt x="16220" y="8886"/>
                    <a:pt x="16659" y="9808"/>
                    <a:pt x="17026" y="10701"/>
                  </a:cubicBezTo>
                  <a:cubicBezTo>
                    <a:pt x="16639" y="11649"/>
                    <a:pt x="16164" y="12633"/>
                    <a:pt x="15614" y="13612"/>
                  </a:cubicBezTo>
                  <a:cubicBezTo>
                    <a:pt x="15614" y="13617"/>
                    <a:pt x="15608" y="13617"/>
                    <a:pt x="15608" y="13622"/>
                  </a:cubicBezTo>
                  <a:close/>
                  <a:moveTo>
                    <a:pt x="15772" y="7754"/>
                  </a:moveTo>
                  <a:cubicBezTo>
                    <a:pt x="15761" y="7739"/>
                    <a:pt x="15756" y="7723"/>
                    <a:pt x="15746" y="7708"/>
                  </a:cubicBezTo>
                  <a:cubicBezTo>
                    <a:pt x="15323" y="6954"/>
                    <a:pt x="14879" y="6235"/>
                    <a:pt x="14420" y="5567"/>
                  </a:cubicBezTo>
                  <a:cubicBezTo>
                    <a:pt x="15481" y="5715"/>
                    <a:pt x="16455" y="5929"/>
                    <a:pt x="17291" y="6199"/>
                  </a:cubicBezTo>
                  <a:cubicBezTo>
                    <a:pt x="17531" y="6276"/>
                    <a:pt x="17755" y="6362"/>
                    <a:pt x="17969" y="6444"/>
                  </a:cubicBezTo>
                  <a:lnTo>
                    <a:pt x="15772" y="7754"/>
                  </a:lnTo>
                  <a:close/>
                  <a:moveTo>
                    <a:pt x="15614" y="7785"/>
                  </a:moveTo>
                  <a:cubicBezTo>
                    <a:pt x="15624" y="7800"/>
                    <a:pt x="15629" y="7815"/>
                    <a:pt x="15639" y="7830"/>
                  </a:cubicBezTo>
                  <a:lnTo>
                    <a:pt x="10871" y="10665"/>
                  </a:lnTo>
                  <a:lnTo>
                    <a:pt x="10871" y="5327"/>
                  </a:lnTo>
                  <a:cubicBezTo>
                    <a:pt x="12034" y="5332"/>
                    <a:pt x="13161" y="5404"/>
                    <a:pt x="14211" y="5541"/>
                  </a:cubicBezTo>
                  <a:cubicBezTo>
                    <a:pt x="14701" y="6240"/>
                    <a:pt x="15170" y="6994"/>
                    <a:pt x="15614" y="7785"/>
                  </a:cubicBezTo>
                  <a:close/>
                  <a:moveTo>
                    <a:pt x="10876" y="5174"/>
                  </a:moveTo>
                  <a:lnTo>
                    <a:pt x="10876" y="1871"/>
                  </a:lnTo>
                  <a:cubicBezTo>
                    <a:pt x="11137" y="2060"/>
                    <a:pt x="11407" y="2284"/>
                    <a:pt x="11682" y="2544"/>
                  </a:cubicBezTo>
                  <a:cubicBezTo>
                    <a:pt x="12483" y="3288"/>
                    <a:pt x="13309" y="4257"/>
                    <a:pt x="14099" y="5373"/>
                  </a:cubicBezTo>
                  <a:cubicBezTo>
                    <a:pt x="13079" y="5246"/>
                    <a:pt x="11993" y="5180"/>
                    <a:pt x="10876" y="5174"/>
                  </a:cubicBezTo>
                  <a:close/>
                  <a:moveTo>
                    <a:pt x="10724" y="5174"/>
                  </a:moveTo>
                  <a:cubicBezTo>
                    <a:pt x="9602" y="5180"/>
                    <a:pt x="8516" y="5246"/>
                    <a:pt x="7496" y="5373"/>
                  </a:cubicBezTo>
                  <a:cubicBezTo>
                    <a:pt x="8286" y="4257"/>
                    <a:pt x="9107" y="3288"/>
                    <a:pt x="9913" y="2544"/>
                  </a:cubicBezTo>
                  <a:cubicBezTo>
                    <a:pt x="10193" y="2284"/>
                    <a:pt x="10463" y="2060"/>
                    <a:pt x="10724" y="1871"/>
                  </a:cubicBezTo>
                  <a:lnTo>
                    <a:pt x="10724" y="5174"/>
                  </a:lnTo>
                  <a:close/>
                  <a:moveTo>
                    <a:pt x="10724" y="5327"/>
                  </a:moveTo>
                  <a:lnTo>
                    <a:pt x="10724" y="10665"/>
                  </a:lnTo>
                  <a:lnTo>
                    <a:pt x="5976" y="7795"/>
                  </a:lnTo>
                  <a:cubicBezTo>
                    <a:pt x="5976" y="7790"/>
                    <a:pt x="5981" y="7790"/>
                    <a:pt x="5981" y="7785"/>
                  </a:cubicBezTo>
                  <a:cubicBezTo>
                    <a:pt x="6425" y="6994"/>
                    <a:pt x="6894" y="6240"/>
                    <a:pt x="7378" y="5541"/>
                  </a:cubicBezTo>
                  <a:cubicBezTo>
                    <a:pt x="8429" y="5404"/>
                    <a:pt x="9556" y="5332"/>
                    <a:pt x="10724" y="5327"/>
                  </a:cubicBezTo>
                  <a:close/>
                  <a:moveTo>
                    <a:pt x="5849" y="7713"/>
                  </a:moveTo>
                  <a:cubicBezTo>
                    <a:pt x="5844" y="7713"/>
                    <a:pt x="5844" y="7713"/>
                    <a:pt x="5849" y="7713"/>
                  </a:cubicBezTo>
                  <a:lnTo>
                    <a:pt x="3702" y="6423"/>
                  </a:lnTo>
                  <a:cubicBezTo>
                    <a:pt x="3891" y="6347"/>
                    <a:pt x="4095" y="6276"/>
                    <a:pt x="4304" y="6204"/>
                  </a:cubicBezTo>
                  <a:cubicBezTo>
                    <a:pt x="5140" y="5934"/>
                    <a:pt x="6114" y="5720"/>
                    <a:pt x="7175" y="5572"/>
                  </a:cubicBezTo>
                  <a:cubicBezTo>
                    <a:pt x="6716" y="6240"/>
                    <a:pt x="6267" y="6959"/>
                    <a:pt x="5849" y="7713"/>
                  </a:cubicBezTo>
                  <a:close/>
                  <a:moveTo>
                    <a:pt x="5900" y="7927"/>
                  </a:moveTo>
                  <a:lnTo>
                    <a:pt x="10647" y="10797"/>
                  </a:lnTo>
                  <a:lnTo>
                    <a:pt x="5961" y="13581"/>
                  </a:lnTo>
                  <a:cubicBezTo>
                    <a:pt x="5420" y="12612"/>
                    <a:pt x="4951" y="11639"/>
                    <a:pt x="4564" y="10695"/>
                  </a:cubicBezTo>
                  <a:cubicBezTo>
                    <a:pt x="4936" y="9793"/>
                    <a:pt x="5385" y="8860"/>
                    <a:pt x="5900" y="7927"/>
                  </a:cubicBezTo>
                  <a:close/>
                  <a:moveTo>
                    <a:pt x="5910" y="13795"/>
                  </a:moveTo>
                  <a:cubicBezTo>
                    <a:pt x="6313" y="14509"/>
                    <a:pt x="6736" y="15192"/>
                    <a:pt x="7175" y="15829"/>
                  </a:cubicBezTo>
                  <a:cubicBezTo>
                    <a:pt x="6114" y="15681"/>
                    <a:pt x="5145" y="15467"/>
                    <a:pt x="4304" y="15197"/>
                  </a:cubicBezTo>
                  <a:cubicBezTo>
                    <a:pt x="4141" y="15146"/>
                    <a:pt x="3982" y="15090"/>
                    <a:pt x="3835" y="15034"/>
                  </a:cubicBezTo>
                  <a:lnTo>
                    <a:pt x="5910" y="13795"/>
                  </a:lnTo>
                  <a:close/>
                  <a:moveTo>
                    <a:pt x="6037" y="13719"/>
                  </a:moveTo>
                  <a:lnTo>
                    <a:pt x="10718" y="10935"/>
                  </a:lnTo>
                  <a:lnTo>
                    <a:pt x="10718" y="16069"/>
                  </a:lnTo>
                  <a:cubicBezTo>
                    <a:pt x="9556" y="16064"/>
                    <a:pt x="8424" y="15992"/>
                    <a:pt x="7373" y="15855"/>
                  </a:cubicBezTo>
                  <a:cubicBezTo>
                    <a:pt x="6914" y="15192"/>
                    <a:pt x="6466" y="14473"/>
                    <a:pt x="6037" y="13719"/>
                  </a:cubicBezTo>
                  <a:close/>
                  <a:moveTo>
                    <a:pt x="10724" y="16222"/>
                  </a:moveTo>
                  <a:lnTo>
                    <a:pt x="10724" y="19525"/>
                  </a:lnTo>
                  <a:cubicBezTo>
                    <a:pt x="10463" y="19337"/>
                    <a:pt x="10193" y="19112"/>
                    <a:pt x="9913" y="18852"/>
                  </a:cubicBezTo>
                  <a:cubicBezTo>
                    <a:pt x="9112" y="18108"/>
                    <a:pt x="8286" y="17139"/>
                    <a:pt x="7496" y="16023"/>
                  </a:cubicBezTo>
                  <a:cubicBezTo>
                    <a:pt x="8510" y="16150"/>
                    <a:pt x="9602" y="16222"/>
                    <a:pt x="10724" y="16222"/>
                  </a:cubicBezTo>
                  <a:close/>
                  <a:moveTo>
                    <a:pt x="10876" y="16222"/>
                  </a:moveTo>
                  <a:cubicBezTo>
                    <a:pt x="11993" y="16217"/>
                    <a:pt x="13084" y="16150"/>
                    <a:pt x="14099" y="16028"/>
                  </a:cubicBezTo>
                  <a:cubicBezTo>
                    <a:pt x="13309" y="17144"/>
                    <a:pt x="12488" y="18113"/>
                    <a:pt x="11682" y="18857"/>
                  </a:cubicBezTo>
                  <a:cubicBezTo>
                    <a:pt x="11402" y="19112"/>
                    <a:pt x="11137" y="19337"/>
                    <a:pt x="10876" y="19530"/>
                  </a:cubicBezTo>
                  <a:lnTo>
                    <a:pt x="10876" y="16222"/>
                  </a:lnTo>
                  <a:close/>
                  <a:moveTo>
                    <a:pt x="10876" y="16069"/>
                  </a:moveTo>
                  <a:lnTo>
                    <a:pt x="10876" y="10935"/>
                  </a:lnTo>
                  <a:lnTo>
                    <a:pt x="15537" y="13754"/>
                  </a:lnTo>
                  <a:cubicBezTo>
                    <a:pt x="15119" y="14493"/>
                    <a:pt x="14675" y="15202"/>
                    <a:pt x="14222" y="15860"/>
                  </a:cubicBezTo>
                  <a:cubicBezTo>
                    <a:pt x="13166" y="15992"/>
                    <a:pt x="12039" y="16064"/>
                    <a:pt x="10876" y="16069"/>
                  </a:cubicBezTo>
                  <a:close/>
                  <a:moveTo>
                    <a:pt x="15665" y="13831"/>
                  </a:moveTo>
                  <a:lnTo>
                    <a:pt x="17689" y="15054"/>
                  </a:lnTo>
                  <a:cubicBezTo>
                    <a:pt x="17561" y="15100"/>
                    <a:pt x="17429" y="15146"/>
                    <a:pt x="17291" y="15192"/>
                  </a:cubicBezTo>
                  <a:cubicBezTo>
                    <a:pt x="16450" y="15467"/>
                    <a:pt x="15476" y="15676"/>
                    <a:pt x="14420" y="15824"/>
                  </a:cubicBezTo>
                  <a:cubicBezTo>
                    <a:pt x="14849" y="15202"/>
                    <a:pt x="15267" y="14534"/>
                    <a:pt x="15665" y="13831"/>
                  </a:cubicBezTo>
                  <a:close/>
                  <a:moveTo>
                    <a:pt x="15741" y="13698"/>
                  </a:moveTo>
                  <a:cubicBezTo>
                    <a:pt x="15741" y="13693"/>
                    <a:pt x="15746" y="13688"/>
                    <a:pt x="15746" y="13688"/>
                  </a:cubicBezTo>
                  <a:cubicBezTo>
                    <a:pt x="16266" y="12755"/>
                    <a:pt x="16725" y="11812"/>
                    <a:pt x="17108" y="10905"/>
                  </a:cubicBezTo>
                  <a:cubicBezTo>
                    <a:pt x="17526" y="11960"/>
                    <a:pt x="17837" y="12969"/>
                    <a:pt x="18020" y="13882"/>
                  </a:cubicBezTo>
                  <a:cubicBezTo>
                    <a:pt x="18092" y="14233"/>
                    <a:pt x="18138" y="14565"/>
                    <a:pt x="18163" y="14871"/>
                  </a:cubicBezTo>
                  <a:cubicBezTo>
                    <a:pt x="18071" y="14911"/>
                    <a:pt x="17975" y="14952"/>
                    <a:pt x="17873" y="14993"/>
                  </a:cubicBezTo>
                  <a:lnTo>
                    <a:pt x="15741" y="13698"/>
                  </a:lnTo>
                  <a:close/>
                  <a:moveTo>
                    <a:pt x="18173" y="15029"/>
                  </a:moveTo>
                  <a:cubicBezTo>
                    <a:pt x="18178" y="15080"/>
                    <a:pt x="18178" y="15126"/>
                    <a:pt x="18184" y="15177"/>
                  </a:cubicBezTo>
                  <a:lnTo>
                    <a:pt x="18036" y="15090"/>
                  </a:lnTo>
                  <a:cubicBezTo>
                    <a:pt x="18082" y="15070"/>
                    <a:pt x="18127" y="15049"/>
                    <a:pt x="18173" y="15029"/>
                  </a:cubicBezTo>
                  <a:close/>
                  <a:moveTo>
                    <a:pt x="19907" y="5297"/>
                  </a:moveTo>
                  <a:lnTo>
                    <a:pt x="18337" y="6230"/>
                  </a:lnTo>
                  <a:cubicBezTo>
                    <a:pt x="18388" y="5123"/>
                    <a:pt x="18133" y="4374"/>
                    <a:pt x="17597" y="4073"/>
                  </a:cubicBezTo>
                  <a:cubicBezTo>
                    <a:pt x="17561" y="4053"/>
                    <a:pt x="17516" y="4068"/>
                    <a:pt x="17495" y="4104"/>
                  </a:cubicBezTo>
                  <a:cubicBezTo>
                    <a:pt x="17475" y="4140"/>
                    <a:pt x="17490" y="4185"/>
                    <a:pt x="17526" y="4206"/>
                  </a:cubicBezTo>
                  <a:cubicBezTo>
                    <a:pt x="18020" y="4481"/>
                    <a:pt x="18245" y="5230"/>
                    <a:pt x="18178" y="6321"/>
                  </a:cubicBezTo>
                  <a:lnTo>
                    <a:pt x="18138" y="6347"/>
                  </a:lnTo>
                  <a:cubicBezTo>
                    <a:pt x="17893" y="6245"/>
                    <a:pt x="17628" y="6148"/>
                    <a:pt x="17342" y="6051"/>
                  </a:cubicBezTo>
                  <a:cubicBezTo>
                    <a:pt x="16460" y="5766"/>
                    <a:pt x="15425" y="5541"/>
                    <a:pt x="14303" y="5394"/>
                  </a:cubicBezTo>
                  <a:cubicBezTo>
                    <a:pt x="13482" y="4216"/>
                    <a:pt x="12625" y="3202"/>
                    <a:pt x="11784" y="2427"/>
                  </a:cubicBezTo>
                  <a:cubicBezTo>
                    <a:pt x="11488" y="2151"/>
                    <a:pt x="11203" y="1917"/>
                    <a:pt x="10933" y="1718"/>
                  </a:cubicBezTo>
                  <a:cubicBezTo>
                    <a:pt x="11789" y="1137"/>
                    <a:pt x="12513" y="958"/>
                    <a:pt x="12993" y="1229"/>
                  </a:cubicBezTo>
                  <a:cubicBezTo>
                    <a:pt x="13028" y="1249"/>
                    <a:pt x="13074" y="1234"/>
                    <a:pt x="13095" y="1198"/>
                  </a:cubicBezTo>
                  <a:cubicBezTo>
                    <a:pt x="13115" y="1162"/>
                    <a:pt x="13100" y="1116"/>
                    <a:pt x="13064" y="1096"/>
                  </a:cubicBezTo>
                  <a:cubicBezTo>
                    <a:pt x="12534" y="800"/>
                    <a:pt x="11774" y="969"/>
                    <a:pt x="10871" y="1575"/>
                  </a:cubicBezTo>
                  <a:lnTo>
                    <a:pt x="10871" y="158"/>
                  </a:lnTo>
                  <a:cubicBezTo>
                    <a:pt x="14701" y="184"/>
                    <a:pt x="18051" y="2238"/>
                    <a:pt x="19907" y="5297"/>
                  </a:cubicBezTo>
                  <a:close/>
                  <a:moveTo>
                    <a:pt x="10724" y="158"/>
                  </a:moveTo>
                  <a:lnTo>
                    <a:pt x="10724" y="1580"/>
                  </a:lnTo>
                  <a:cubicBezTo>
                    <a:pt x="9821" y="974"/>
                    <a:pt x="9061" y="805"/>
                    <a:pt x="8531" y="1101"/>
                  </a:cubicBezTo>
                  <a:cubicBezTo>
                    <a:pt x="8495" y="1122"/>
                    <a:pt x="8480" y="1167"/>
                    <a:pt x="8500" y="1203"/>
                  </a:cubicBezTo>
                  <a:cubicBezTo>
                    <a:pt x="8521" y="1239"/>
                    <a:pt x="8567" y="1254"/>
                    <a:pt x="8602" y="1234"/>
                  </a:cubicBezTo>
                  <a:cubicBezTo>
                    <a:pt x="9082" y="969"/>
                    <a:pt x="9806" y="1147"/>
                    <a:pt x="10662" y="1723"/>
                  </a:cubicBezTo>
                  <a:cubicBezTo>
                    <a:pt x="10387" y="1922"/>
                    <a:pt x="10101" y="2156"/>
                    <a:pt x="9806" y="2432"/>
                  </a:cubicBezTo>
                  <a:cubicBezTo>
                    <a:pt x="8969" y="3207"/>
                    <a:pt x="8108" y="4221"/>
                    <a:pt x="7287" y="5399"/>
                  </a:cubicBezTo>
                  <a:cubicBezTo>
                    <a:pt x="6165" y="5547"/>
                    <a:pt x="5135" y="5771"/>
                    <a:pt x="4253" y="6056"/>
                  </a:cubicBezTo>
                  <a:cubicBezTo>
                    <a:pt x="3998" y="6138"/>
                    <a:pt x="3758" y="6230"/>
                    <a:pt x="3534" y="6321"/>
                  </a:cubicBezTo>
                  <a:lnTo>
                    <a:pt x="3411" y="6245"/>
                  </a:lnTo>
                  <a:cubicBezTo>
                    <a:pt x="3360" y="5200"/>
                    <a:pt x="3590" y="4476"/>
                    <a:pt x="4069" y="4211"/>
                  </a:cubicBezTo>
                  <a:cubicBezTo>
                    <a:pt x="4105" y="4191"/>
                    <a:pt x="4120" y="4145"/>
                    <a:pt x="4100" y="4109"/>
                  </a:cubicBezTo>
                  <a:cubicBezTo>
                    <a:pt x="4079" y="4073"/>
                    <a:pt x="4033" y="4058"/>
                    <a:pt x="3998" y="4078"/>
                  </a:cubicBezTo>
                  <a:cubicBezTo>
                    <a:pt x="3473" y="4374"/>
                    <a:pt x="3223" y="5093"/>
                    <a:pt x="3253" y="6153"/>
                  </a:cubicBezTo>
                  <a:lnTo>
                    <a:pt x="1729" y="5230"/>
                  </a:lnTo>
                  <a:cubicBezTo>
                    <a:pt x="3595" y="2207"/>
                    <a:pt x="6925" y="184"/>
                    <a:pt x="10724" y="158"/>
                  </a:cubicBezTo>
                  <a:close/>
                  <a:moveTo>
                    <a:pt x="1652" y="5358"/>
                  </a:moveTo>
                  <a:lnTo>
                    <a:pt x="3263" y="6332"/>
                  </a:lnTo>
                  <a:cubicBezTo>
                    <a:pt x="3263" y="6367"/>
                    <a:pt x="3269" y="6398"/>
                    <a:pt x="3269" y="6434"/>
                  </a:cubicBezTo>
                  <a:cubicBezTo>
                    <a:pt x="2121" y="6954"/>
                    <a:pt x="1504" y="7581"/>
                    <a:pt x="1504" y="8248"/>
                  </a:cubicBezTo>
                  <a:cubicBezTo>
                    <a:pt x="1504" y="8289"/>
                    <a:pt x="1540" y="8325"/>
                    <a:pt x="1581" y="8325"/>
                  </a:cubicBezTo>
                  <a:cubicBezTo>
                    <a:pt x="1622" y="8325"/>
                    <a:pt x="1657" y="8289"/>
                    <a:pt x="1657" y="8248"/>
                  </a:cubicBezTo>
                  <a:cubicBezTo>
                    <a:pt x="1657" y="7662"/>
                    <a:pt x="2239" y="7086"/>
                    <a:pt x="3284" y="6597"/>
                  </a:cubicBezTo>
                  <a:cubicBezTo>
                    <a:pt x="3314" y="6892"/>
                    <a:pt x="3360" y="7208"/>
                    <a:pt x="3427" y="7545"/>
                  </a:cubicBezTo>
                  <a:cubicBezTo>
                    <a:pt x="3615" y="8508"/>
                    <a:pt x="3952" y="9579"/>
                    <a:pt x="4406" y="10695"/>
                  </a:cubicBezTo>
                  <a:cubicBezTo>
                    <a:pt x="3952" y="11812"/>
                    <a:pt x="3615" y="12883"/>
                    <a:pt x="3427" y="13846"/>
                  </a:cubicBezTo>
                  <a:cubicBezTo>
                    <a:pt x="3360" y="14182"/>
                    <a:pt x="3314" y="14499"/>
                    <a:pt x="3284" y="14794"/>
                  </a:cubicBezTo>
                  <a:cubicBezTo>
                    <a:pt x="2239" y="14310"/>
                    <a:pt x="1657" y="13729"/>
                    <a:pt x="1657" y="13142"/>
                  </a:cubicBezTo>
                  <a:cubicBezTo>
                    <a:pt x="1657" y="13102"/>
                    <a:pt x="1622" y="13066"/>
                    <a:pt x="1581" y="13066"/>
                  </a:cubicBezTo>
                  <a:cubicBezTo>
                    <a:pt x="1540" y="13066"/>
                    <a:pt x="1504" y="13102"/>
                    <a:pt x="1504" y="13142"/>
                  </a:cubicBezTo>
                  <a:cubicBezTo>
                    <a:pt x="1504" y="13805"/>
                    <a:pt x="2121" y="14437"/>
                    <a:pt x="3269" y="14957"/>
                  </a:cubicBezTo>
                  <a:cubicBezTo>
                    <a:pt x="3263" y="15039"/>
                    <a:pt x="3258" y="15115"/>
                    <a:pt x="3253" y="15192"/>
                  </a:cubicBezTo>
                  <a:lnTo>
                    <a:pt x="1606" y="16171"/>
                  </a:lnTo>
                  <a:cubicBezTo>
                    <a:pt x="678" y="14590"/>
                    <a:pt x="148" y="12755"/>
                    <a:pt x="148" y="10797"/>
                  </a:cubicBezTo>
                  <a:cubicBezTo>
                    <a:pt x="148" y="8814"/>
                    <a:pt x="699" y="6954"/>
                    <a:pt x="1652" y="5358"/>
                  </a:cubicBezTo>
                  <a:close/>
                  <a:moveTo>
                    <a:pt x="1688" y="16303"/>
                  </a:moveTo>
                  <a:lnTo>
                    <a:pt x="3253" y="15375"/>
                  </a:lnTo>
                  <a:cubicBezTo>
                    <a:pt x="3243" y="16364"/>
                    <a:pt x="3498" y="17042"/>
                    <a:pt x="3998" y="17323"/>
                  </a:cubicBezTo>
                  <a:cubicBezTo>
                    <a:pt x="4008" y="17328"/>
                    <a:pt x="4023" y="17333"/>
                    <a:pt x="4033" y="17333"/>
                  </a:cubicBezTo>
                  <a:cubicBezTo>
                    <a:pt x="4059" y="17333"/>
                    <a:pt x="4084" y="17318"/>
                    <a:pt x="4100" y="17292"/>
                  </a:cubicBezTo>
                  <a:cubicBezTo>
                    <a:pt x="4120" y="17257"/>
                    <a:pt x="4105" y="17211"/>
                    <a:pt x="4069" y="17190"/>
                  </a:cubicBezTo>
                  <a:cubicBezTo>
                    <a:pt x="3605" y="16930"/>
                    <a:pt x="3381" y="16262"/>
                    <a:pt x="3406" y="15284"/>
                  </a:cubicBezTo>
                  <a:lnTo>
                    <a:pt x="3666" y="15131"/>
                  </a:lnTo>
                  <a:cubicBezTo>
                    <a:pt x="3850" y="15202"/>
                    <a:pt x="4049" y="15273"/>
                    <a:pt x="4258" y="15340"/>
                  </a:cubicBezTo>
                  <a:cubicBezTo>
                    <a:pt x="5140" y="15625"/>
                    <a:pt x="6170" y="15850"/>
                    <a:pt x="7292" y="15997"/>
                  </a:cubicBezTo>
                  <a:cubicBezTo>
                    <a:pt x="8113" y="17175"/>
                    <a:pt x="8969" y="18189"/>
                    <a:pt x="9811" y="18964"/>
                  </a:cubicBezTo>
                  <a:cubicBezTo>
                    <a:pt x="10107" y="19240"/>
                    <a:pt x="10392" y="19474"/>
                    <a:pt x="10662" y="19673"/>
                  </a:cubicBezTo>
                  <a:cubicBezTo>
                    <a:pt x="9806" y="20254"/>
                    <a:pt x="9082" y="20433"/>
                    <a:pt x="8602" y="20162"/>
                  </a:cubicBezTo>
                  <a:cubicBezTo>
                    <a:pt x="8567" y="20142"/>
                    <a:pt x="8521" y="20157"/>
                    <a:pt x="8500" y="20193"/>
                  </a:cubicBezTo>
                  <a:cubicBezTo>
                    <a:pt x="8480" y="20229"/>
                    <a:pt x="8495" y="20275"/>
                    <a:pt x="8531" y="20295"/>
                  </a:cubicBezTo>
                  <a:cubicBezTo>
                    <a:pt x="8704" y="20392"/>
                    <a:pt x="8898" y="20438"/>
                    <a:pt x="9112" y="20438"/>
                  </a:cubicBezTo>
                  <a:cubicBezTo>
                    <a:pt x="9566" y="20438"/>
                    <a:pt x="10112" y="20229"/>
                    <a:pt x="10724" y="19816"/>
                  </a:cubicBezTo>
                  <a:lnTo>
                    <a:pt x="10724" y="21442"/>
                  </a:lnTo>
                  <a:cubicBezTo>
                    <a:pt x="6894" y="21416"/>
                    <a:pt x="3544" y="19362"/>
                    <a:pt x="1688" y="16303"/>
                  </a:cubicBezTo>
                  <a:close/>
                  <a:moveTo>
                    <a:pt x="10876" y="21447"/>
                  </a:moveTo>
                  <a:lnTo>
                    <a:pt x="10876" y="19826"/>
                  </a:lnTo>
                  <a:cubicBezTo>
                    <a:pt x="11488" y="20234"/>
                    <a:pt x="12034" y="20443"/>
                    <a:pt x="12488" y="20443"/>
                  </a:cubicBezTo>
                  <a:cubicBezTo>
                    <a:pt x="12702" y="20443"/>
                    <a:pt x="12896" y="20397"/>
                    <a:pt x="13069" y="20300"/>
                  </a:cubicBezTo>
                  <a:cubicBezTo>
                    <a:pt x="13105" y="20280"/>
                    <a:pt x="13120" y="20234"/>
                    <a:pt x="13100" y="20198"/>
                  </a:cubicBezTo>
                  <a:cubicBezTo>
                    <a:pt x="13079" y="20162"/>
                    <a:pt x="13033" y="20147"/>
                    <a:pt x="12998" y="20167"/>
                  </a:cubicBezTo>
                  <a:cubicBezTo>
                    <a:pt x="12518" y="20433"/>
                    <a:pt x="11794" y="20254"/>
                    <a:pt x="10938" y="19678"/>
                  </a:cubicBezTo>
                  <a:cubicBezTo>
                    <a:pt x="11213" y="19479"/>
                    <a:pt x="11499" y="19245"/>
                    <a:pt x="11789" y="18969"/>
                  </a:cubicBezTo>
                  <a:cubicBezTo>
                    <a:pt x="12625" y="18195"/>
                    <a:pt x="13487" y="17180"/>
                    <a:pt x="14308" y="16002"/>
                  </a:cubicBezTo>
                  <a:cubicBezTo>
                    <a:pt x="15430" y="15855"/>
                    <a:pt x="16460" y="15630"/>
                    <a:pt x="17347" y="15345"/>
                  </a:cubicBezTo>
                  <a:cubicBezTo>
                    <a:pt x="17526" y="15284"/>
                    <a:pt x="17699" y="15228"/>
                    <a:pt x="17862" y="15161"/>
                  </a:cubicBezTo>
                  <a:lnTo>
                    <a:pt x="18194" y="15360"/>
                  </a:lnTo>
                  <a:cubicBezTo>
                    <a:pt x="18204" y="16298"/>
                    <a:pt x="17980" y="16940"/>
                    <a:pt x="17531" y="17190"/>
                  </a:cubicBezTo>
                  <a:cubicBezTo>
                    <a:pt x="17495" y="17211"/>
                    <a:pt x="17480" y="17257"/>
                    <a:pt x="17500" y="17292"/>
                  </a:cubicBezTo>
                  <a:cubicBezTo>
                    <a:pt x="17516" y="17318"/>
                    <a:pt x="17541" y="17333"/>
                    <a:pt x="17567" y="17333"/>
                  </a:cubicBezTo>
                  <a:cubicBezTo>
                    <a:pt x="17577" y="17333"/>
                    <a:pt x="17592" y="17328"/>
                    <a:pt x="17602" y="17323"/>
                  </a:cubicBezTo>
                  <a:cubicBezTo>
                    <a:pt x="18092" y="17048"/>
                    <a:pt x="18347" y="16400"/>
                    <a:pt x="18347" y="15452"/>
                  </a:cubicBezTo>
                  <a:lnTo>
                    <a:pt x="19871" y="16375"/>
                  </a:lnTo>
                  <a:cubicBezTo>
                    <a:pt x="18005" y="19393"/>
                    <a:pt x="14670" y="21416"/>
                    <a:pt x="10876" y="21447"/>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38095" tIns="38095" rIns="38095" bIns="38095" anchor="ctr" anchorCtr="0">
              <a:noAutofit/>
            </a:bodyPr>
            <a:lstStyle/>
            <a:p>
              <a:pPr algn="ctr"/>
              <a:endParaRPr sz="1600" b="1" dirty="0">
                <a:solidFill>
                  <a:schemeClr val="lt1"/>
                </a:solidFill>
                <a:latin typeface="Calibri"/>
                <a:ea typeface="Calibri"/>
                <a:cs typeface="Calibri"/>
                <a:sym typeface="Calibri"/>
              </a:endParaRPr>
            </a:p>
          </p:txBody>
        </p:sp>
        <p:sp>
          <p:nvSpPr>
            <p:cNvPr id="277" name="Google Shape;179;p12">
              <a:extLst>
                <a:ext uri="{FF2B5EF4-FFF2-40B4-BE49-F238E27FC236}">
                  <a16:creationId xmlns:a16="http://schemas.microsoft.com/office/drawing/2014/main" id="{00878F0A-2AC1-4665-A27E-7F423CCB14B6}"/>
                </a:ext>
              </a:extLst>
            </p:cNvPr>
            <p:cNvSpPr/>
            <p:nvPr/>
          </p:nvSpPr>
          <p:spPr>
            <a:xfrm>
              <a:off x="6040156" y="4164669"/>
              <a:ext cx="3825191" cy="1494982"/>
            </a:xfrm>
            <a:prstGeom prst="ellipse">
              <a:avLst/>
            </a:prstGeom>
            <a:ln>
              <a:solidFill>
                <a:srgbClr val="FFBE48"/>
              </a:solidFill>
            </a:ln>
          </p:spPr>
          <p:style>
            <a:lnRef idx="2">
              <a:schemeClr val="accent2"/>
            </a:lnRef>
            <a:fillRef idx="1">
              <a:schemeClr val="lt1"/>
            </a:fillRef>
            <a:effectRef idx="0">
              <a:schemeClr val="accent2"/>
            </a:effectRef>
            <a:fontRef idx="minor">
              <a:schemeClr val="dk1"/>
            </a:fontRef>
          </p:style>
          <p:txBody>
            <a:bodyPr spcFirstLastPara="1" wrap="square" lIns="0" tIns="38095" rIns="0" bIns="38095" anchor="ctr" anchorCtr="0">
              <a:noAutofit/>
            </a:bodyPr>
            <a:lstStyle/>
            <a:p>
              <a:pPr algn="ctr"/>
              <a:r>
                <a:rPr lang="es-ES" sz="1200" dirty="0">
                  <a:effectLst/>
                  <a:latin typeface="Calibri" panose="020F0502020204030204" pitchFamily="34" charset="0"/>
                  <a:ea typeface="Calibri" panose="020F0502020204030204" pitchFamily="34" charset="0"/>
                  <a:cs typeface="Times New Roman" panose="02020603050405020304" pitchFamily="18" charset="0"/>
                </a:rPr>
                <a:t>- Los principales compradores de productos nacionales en los últimos siete años han sido </a:t>
              </a:r>
              <a:r>
                <a:rPr lang="es-ES" sz="1200" b="1" dirty="0">
                  <a:effectLst/>
                  <a:latin typeface="Calibri" panose="020F0502020204030204" pitchFamily="34" charset="0"/>
                  <a:ea typeface="Calibri" panose="020F0502020204030204" pitchFamily="34" charset="0"/>
                  <a:cs typeface="Times New Roman" panose="02020603050405020304" pitchFamily="18" charset="0"/>
                </a:rPr>
                <a:t>Estados Unidos, Colombia, Rusia, Venezuela y la Unión Europea (UE).</a:t>
              </a:r>
            </a:p>
            <a:p>
              <a:pPr algn="ctr"/>
              <a:r>
                <a:rPr lang="es-ES" sz="1200" dirty="0">
                  <a:effectLst/>
                  <a:latin typeface="Calibri" panose="020F0502020204030204" pitchFamily="34" charset="0"/>
                  <a:ea typeface="Calibri" panose="020F0502020204030204" pitchFamily="34" charset="0"/>
                  <a:cs typeface="Times New Roman" panose="02020603050405020304" pitchFamily="18" charset="0"/>
                </a:rPr>
                <a:t>- Ecuador aumentó las exportaciones del producto en un 45 % entre 2010 y 2011, siendo </a:t>
              </a:r>
              <a:r>
                <a:rPr lang="es-ES" sz="1200" b="1" dirty="0">
                  <a:effectLst/>
                  <a:latin typeface="Calibri" panose="020F0502020204030204" pitchFamily="34" charset="0"/>
                  <a:ea typeface="Calibri" panose="020F0502020204030204" pitchFamily="34" charset="0"/>
                  <a:cs typeface="Times New Roman" panose="02020603050405020304" pitchFamily="18" charset="0"/>
                </a:rPr>
                <a:t>Francia</a:t>
              </a:r>
              <a:r>
                <a:rPr lang="es-ES" sz="1200" dirty="0">
                  <a:effectLst/>
                  <a:latin typeface="Calibri" panose="020F0502020204030204" pitchFamily="34" charset="0"/>
                  <a:ea typeface="Calibri" panose="020F0502020204030204" pitchFamily="34" charset="0"/>
                  <a:cs typeface="Times New Roman" panose="02020603050405020304" pitchFamily="18" charset="0"/>
                </a:rPr>
                <a:t> su principal comprador.</a:t>
              </a:r>
              <a:endParaRPr sz="1200" b="1" dirty="0">
                <a:solidFill>
                  <a:schemeClr val="tx1"/>
                </a:solidFill>
                <a:latin typeface="Calibri"/>
                <a:ea typeface="Calibri"/>
                <a:cs typeface="Calibri"/>
                <a:sym typeface="Calibri"/>
              </a:endParaRPr>
            </a:p>
          </p:txBody>
        </p:sp>
        <p:sp>
          <p:nvSpPr>
            <p:cNvPr id="279" name="Google Shape;181;p12">
              <a:extLst>
                <a:ext uri="{FF2B5EF4-FFF2-40B4-BE49-F238E27FC236}">
                  <a16:creationId xmlns:a16="http://schemas.microsoft.com/office/drawing/2014/main" id="{A8B8BE09-7F28-4213-9697-A7B972AE0CF7}"/>
                </a:ext>
              </a:extLst>
            </p:cNvPr>
            <p:cNvSpPr/>
            <p:nvPr/>
          </p:nvSpPr>
          <p:spPr>
            <a:xfrm>
              <a:off x="6040156" y="2390634"/>
              <a:ext cx="3906250" cy="1253458"/>
            </a:xfrm>
            <a:prstGeom prst="ellipse">
              <a:avLst/>
            </a:prstGeom>
            <a:ln>
              <a:solidFill>
                <a:srgbClr val="00B050"/>
              </a:solidFill>
            </a:ln>
          </p:spPr>
          <p:style>
            <a:lnRef idx="2">
              <a:schemeClr val="accent2"/>
            </a:lnRef>
            <a:fillRef idx="1">
              <a:schemeClr val="lt1"/>
            </a:fillRef>
            <a:effectRef idx="0">
              <a:schemeClr val="accent2"/>
            </a:effectRef>
            <a:fontRef idx="minor">
              <a:schemeClr val="dk1"/>
            </a:fontRef>
          </p:style>
          <p:txBody>
            <a:bodyPr spcFirstLastPara="1" wrap="square" lIns="0" tIns="38095" rIns="0" bIns="38095" anchor="ctr" anchorCtr="0">
              <a:noAutofit/>
            </a:bodyPr>
            <a:lstStyle/>
            <a:p>
              <a:pPr algn="ctr"/>
              <a:r>
                <a:rPr lang="es-ES" sz="1200" dirty="0">
                  <a:effectLst/>
                  <a:latin typeface="Calibri" panose="020F0502020204030204" pitchFamily="34" charset="0"/>
                  <a:ea typeface="Calibri" panose="020F0502020204030204" pitchFamily="34" charset="0"/>
                  <a:cs typeface="Times New Roman" panose="02020603050405020304" pitchFamily="18" charset="0"/>
                </a:rPr>
                <a:t>- Ecuador es el primer exportador de </a:t>
              </a:r>
              <a:r>
                <a:rPr lang="es-ES" sz="1200" b="1" dirty="0">
                  <a:effectLst/>
                  <a:latin typeface="Calibri" panose="020F0502020204030204" pitchFamily="34" charset="0"/>
                  <a:ea typeface="Calibri" panose="020F0502020204030204" pitchFamily="34" charset="0"/>
                  <a:cs typeface="Times New Roman" panose="02020603050405020304" pitchFamily="18" charset="0"/>
                </a:rPr>
                <a:t>banano </a:t>
              </a:r>
              <a:r>
                <a:rPr lang="es-ES" sz="1200" dirty="0">
                  <a:effectLst/>
                  <a:latin typeface="Calibri" panose="020F0502020204030204" pitchFamily="34" charset="0"/>
                  <a:ea typeface="Calibri" panose="020F0502020204030204" pitchFamily="34" charset="0"/>
                  <a:cs typeface="Times New Roman" panose="02020603050405020304" pitchFamily="18" charset="0"/>
                </a:rPr>
                <a:t>y el tercero de </a:t>
              </a:r>
              <a:r>
                <a:rPr lang="es-ES" sz="1200" b="1" dirty="0">
                  <a:effectLst/>
                  <a:latin typeface="Calibri" panose="020F0502020204030204" pitchFamily="34" charset="0"/>
                  <a:ea typeface="Calibri" panose="020F0502020204030204" pitchFamily="34" charset="0"/>
                  <a:cs typeface="Times New Roman" panose="02020603050405020304" pitchFamily="18" charset="0"/>
                </a:rPr>
                <a:t>flores</a:t>
              </a:r>
            </a:p>
            <a:p>
              <a:pPr algn="ctr"/>
              <a:r>
                <a:rPr lang="es-ES" sz="1200" dirty="0">
                  <a:effectLst/>
                  <a:latin typeface="Calibri" panose="020F0502020204030204" pitchFamily="34" charset="0"/>
                  <a:ea typeface="Calibri" panose="020F0502020204030204" pitchFamily="34" charset="0"/>
                  <a:cs typeface="Times New Roman" panose="02020603050405020304" pitchFamily="18" charset="0"/>
                </a:rPr>
                <a:t>- Se destacan productos como </a:t>
              </a:r>
              <a:r>
                <a:rPr lang="es-ES" sz="1200" b="1" dirty="0">
                  <a:effectLst/>
                  <a:latin typeface="Calibri" panose="020F0502020204030204" pitchFamily="34" charset="0"/>
                  <a:ea typeface="Calibri" panose="020F0502020204030204" pitchFamily="34" charset="0"/>
                  <a:cs typeface="Times New Roman" panose="02020603050405020304" pitchFamily="18" charset="0"/>
                </a:rPr>
                <a:t>café en grano </a:t>
              </a:r>
              <a:r>
                <a:rPr lang="es-ES" sz="1200" dirty="0">
                  <a:effectLst/>
                  <a:latin typeface="Calibri" panose="020F0502020204030204" pitchFamily="34" charset="0"/>
                  <a:ea typeface="Calibri" panose="020F0502020204030204" pitchFamily="34" charset="0"/>
                  <a:cs typeface="Times New Roman" panose="02020603050405020304" pitchFamily="18" charset="0"/>
                </a:rPr>
                <a:t>y café procesado, </a:t>
              </a:r>
              <a:r>
                <a:rPr lang="es-ES" sz="1200" b="1" dirty="0">
                  <a:effectLst/>
                  <a:latin typeface="Calibri" panose="020F0502020204030204" pitchFamily="34" charset="0"/>
                  <a:ea typeface="Calibri" panose="020F0502020204030204" pitchFamily="34" charset="0"/>
                  <a:cs typeface="Times New Roman" panose="02020603050405020304" pitchFamily="18" charset="0"/>
                </a:rPr>
                <a:t>frutas, jugos, conservas, confitería, aceites</a:t>
              </a:r>
              <a:r>
                <a:rPr lang="es-ES" sz="1200" b="1" dirty="0">
                  <a:latin typeface="Calibri" panose="020F0502020204030204" pitchFamily="34" charset="0"/>
                  <a:ea typeface="Calibri" panose="020F0502020204030204" pitchFamily="34" charset="0"/>
                  <a:cs typeface="Times New Roman" panose="02020603050405020304" pitchFamily="18" charset="0"/>
                </a:rPr>
                <a:t>.</a:t>
              </a:r>
              <a:endParaRPr sz="1200" b="1" dirty="0">
                <a:solidFill>
                  <a:schemeClr val="tx1"/>
                </a:solidFill>
                <a:latin typeface="Calibri"/>
                <a:ea typeface="Calibri"/>
                <a:cs typeface="Calibri"/>
                <a:sym typeface="Calibri"/>
              </a:endParaRPr>
            </a:p>
          </p:txBody>
        </p:sp>
        <p:sp>
          <p:nvSpPr>
            <p:cNvPr id="275" name="Google Shape;175;p12">
              <a:extLst>
                <a:ext uri="{FF2B5EF4-FFF2-40B4-BE49-F238E27FC236}">
                  <a16:creationId xmlns:a16="http://schemas.microsoft.com/office/drawing/2014/main" id="{BE48681B-729C-4121-9DA2-E32D5C74F5A7}"/>
                </a:ext>
              </a:extLst>
            </p:cNvPr>
            <p:cNvSpPr/>
            <p:nvPr/>
          </p:nvSpPr>
          <p:spPr>
            <a:xfrm>
              <a:off x="2882333" y="3097005"/>
              <a:ext cx="1944661" cy="1653872"/>
            </a:xfrm>
            <a:prstGeom prst="ellipse">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spcFirstLastPara="1" wrap="square" lIns="38095" tIns="38095" rIns="38095" bIns="38095" anchor="ctr" anchorCtr="0">
              <a:noAutofit/>
            </a:bodyPr>
            <a:lstStyle/>
            <a:p>
              <a:pPr algn="ctr"/>
              <a:r>
                <a:rPr lang="en-US" sz="1400" b="1" dirty="0">
                  <a:solidFill>
                    <a:schemeClr val="tx1"/>
                  </a:solidFill>
                  <a:latin typeface="Calibri"/>
                  <a:ea typeface="Calibri"/>
                  <a:cs typeface="Calibri"/>
                  <a:sym typeface="Calibri"/>
                </a:rPr>
                <a:t>PRINCIPALES PRODUCTOS DEL SECTOR AGROINDUSTRIAL</a:t>
              </a:r>
              <a:endParaRPr sz="1400" b="1" dirty="0">
                <a:solidFill>
                  <a:schemeClr val="tx1"/>
                </a:solidFill>
                <a:latin typeface="Calibri"/>
                <a:ea typeface="Calibri"/>
                <a:cs typeface="Calibri"/>
                <a:sym typeface="Calibri"/>
              </a:endParaRPr>
            </a:p>
          </p:txBody>
        </p:sp>
      </p:grpSp>
      <p:sp>
        <p:nvSpPr>
          <p:cNvPr id="6" name="Flecha: a la derecha 5">
            <a:extLst>
              <a:ext uri="{FF2B5EF4-FFF2-40B4-BE49-F238E27FC236}">
                <a16:creationId xmlns:a16="http://schemas.microsoft.com/office/drawing/2014/main" id="{F9F873D3-4A21-4FD4-9D8F-8CE0C7E98DFF}"/>
              </a:ext>
            </a:extLst>
          </p:cNvPr>
          <p:cNvSpPr/>
          <p:nvPr/>
        </p:nvSpPr>
        <p:spPr>
          <a:xfrm rot="19819712">
            <a:off x="2695554" y="2411584"/>
            <a:ext cx="1233038" cy="415716"/>
          </a:xfrm>
          <a:prstGeom prst="right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00B050"/>
              </a:solidFill>
            </a:endParaRPr>
          </a:p>
        </p:txBody>
      </p:sp>
      <p:sp>
        <p:nvSpPr>
          <p:cNvPr id="280" name="Flecha: a la derecha 279">
            <a:extLst>
              <a:ext uri="{FF2B5EF4-FFF2-40B4-BE49-F238E27FC236}">
                <a16:creationId xmlns:a16="http://schemas.microsoft.com/office/drawing/2014/main" id="{C48AE261-E42F-404E-882E-2E6F0C734545}"/>
              </a:ext>
            </a:extLst>
          </p:cNvPr>
          <p:cNvSpPr/>
          <p:nvPr/>
        </p:nvSpPr>
        <p:spPr>
          <a:xfrm rot="1719446">
            <a:off x="2696789" y="4077108"/>
            <a:ext cx="1247233" cy="415716"/>
          </a:xfrm>
          <a:prstGeom prst="rightArrow">
            <a:avLst/>
          </a:prstGeom>
          <a:solidFill>
            <a:srgbClr val="FF91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00B050"/>
              </a:solidFill>
            </a:endParaRPr>
          </a:p>
        </p:txBody>
      </p:sp>
      <p:sp>
        <p:nvSpPr>
          <p:cNvPr id="13" name="CuadroTexto 12">
            <a:extLst>
              <a:ext uri="{FF2B5EF4-FFF2-40B4-BE49-F238E27FC236}">
                <a16:creationId xmlns:a16="http://schemas.microsoft.com/office/drawing/2014/main" id="{FF7A8FD2-E0CC-4BB5-90D0-BBF5110B3BD6}"/>
              </a:ext>
            </a:extLst>
          </p:cNvPr>
          <p:cNvSpPr txBox="1"/>
          <p:nvPr/>
        </p:nvSpPr>
        <p:spPr>
          <a:xfrm>
            <a:off x="5508376" y="5643054"/>
            <a:ext cx="2171006" cy="369332"/>
          </a:xfrm>
          <a:prstGeom prst="rect">
            <a:avLst/>
          </a:prstGeom>
          <a:noFill/>
        </p:spPr>
        <p:txBody>
          <a:bodyPr wrap="square">
            <a:spAutoFit/>
          </a:bodyPr>
          <a:lstStyle/>
          <a:p>
            <a:r>
              <a:rPr lang="es-ES" sz="1800" dirty="0">
                <a:effectLst/>
                <a:latin typeface="Calibri" panose="020F0502020204030204" pitchFamily="34" charset="0"/>
                <a:ea typeface="Calibri" panose="020F0502020204030204" pitchFamily="34" charset="0"/>
                <a:cs typeface="Times New Roman" panose="02020603050405020304" pitchFamily="18" charset="0"/>
              </a:rPr>
              <a:t>(El telégrafo, 2019)</a:t>
            </a:r>
            <a:endParaRPr lang="es-EC" dirty="0"/>
          </a:p>
        </p:txBody>
      </p:sp>
      <p:sp>
        <p:nvSpPr>
          <p:cNvPr id="15" name="CuadroTexto 14">
            <a:extLst>
              <a:ext uri="{FF2B5EF4-FFF2-40B4-BE49-F238E27FC236}">
                <a16:creationId xmlns:a16="http://schemas.microsoft.com/office/drawing/2014/main" id="{346EADEE-3304-40FD-A274-487B536225C7}"/>
              </a:ext>
            </a:extLst>
          </p:cNvPr>
          <p:cNvSpPr txBox="1"/>
          <p:nvPr/>
        </p:nvSpPr>
        <p:spPr>
          <a:xfrm>
            <a:off x="5879182" y="3196187"/>
            <a:ext cx="3024336" cy="568745"/>
          </a:xfrm>
          <a:prstGeom prst="rect">
            <a:avLst/>
          </a:prstGeom>
          <a:noFill/>
        </p:spPr>
        <p:txBody>
          <a:bodyPr wrap="square">
            <a:spAutoFit/>
          </a:bodyPr>
          <a:lstStyle/>
          <a:p>
            <a:pPr indent="457200">
              <a:lnSpc>
                <a:spcPct val="200000"/>
              </a:lnSpc>
              <a:spcAft>
                <a:spcPts val="10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(Jorge García et al., 2017)</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9945" name="Picture 9" descr="Café en grano: Propiedades nutricionales, calorías, grasas...">
            <a:extLst>
              <a:ext uri="{FF2B5EF4-FFF2-40B4-BE49-F238E27FC236}">
                <a16:creationId xmlns:a16="http://schemas.microsoft.com/office/drawing/2014/main" id="{63EBCDEC-42AC-407C-BD22-717A159EF2C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68770" y="469441"/>
            <a:ext cx="1850415" cy="12313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9947" name="Picture 11" descr="Cómo envasar tus jugos correctamente? Conserva sus nutrientes por más  tiempo | Hurom México | El mejor extractor de jugos prensados en frío | Jugo  verde | Como bajar la presión | Coldpress">
            <a:extLst>
              <a:ext uri="{FF2B5EF4-FFF2-40B4-BE49-F238E27FC236}">
                <a16:creationId xmlns:a16="http://schemas.microsoft.com/office/drawing/2014/main" id="{C9B7A056-EC2F-4C63-85A3-D5A28FA44A0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39621" y="1361570"/>
            <a:ext cx="2169407" cy="11300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9949" name="Picture 13" descr="El banano crece en volumen, pero el precio no es bueno como antes">
            <a:extLst>
              <a:ext uri="{FF2B5EF4-FFF2-40B4-BE49-F238E27FC236}">
                <a16:creationId xmlns:a16="http://schemas.microsoft.com/office/drawing/2014/main" id="{6651834B-5F34-4C44-9328-352260236B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49469" y="2218754"/>
            <a:ext cx="2194427" cy="12603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9951" name="Picture 15" descr="Estados Unidos - Wikipedia, la enciclopedia libre">
            <a:extLst>
              <a:ext uri="{FF2B5EF4-FFF2-40B4-BE49-F238E27FC236}">
                <a16:creationId xmlns:a16="http://schemas.microsoft.com/office/drawing/2014/main" id="{275CBCAF-FD7C-4565-B51E-AB9B78F9063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94004" y="3882374"/>
            <a:ext cx="1845824" cy="970546"/>
          </a:xfrm>
          <a:prstGeom prst="rect">
            <a:avLst/>
          </a:prstGeom>
          <a:noFill/>
          <a:extLst>
            <a:ext uri="{909E8E84-426E-40DD-AFC4-6F175D3DCCD1}">
              <a14:hiddenFill xmlns:a14="http://schemas.microsoft.com/office/drawing/2010/main">
                <a:solidFill>
                  <a:srgbClr val="FFFFFF"/>
                </a:solidFill>
              </a14:hiddenFill>
            </a:ext>
          </a:extLst>
        </p:spPr>
      </p:pic>
      <p:pic>
        <p:nvPicPr>
          <p:cNvPr id="39953" name="Picture 17" descr="Colombia - Wikipedia, la enciclopedia libre">
            <a:extLst>
              <a:ext uri="{FF2B5EF4-FFF2-40B4-BE49-F238E27FC236}">
                <a16:creationId xmlns:a16="http://schemas.microsoft.com/office/drawing/2014/main" id="{7BBA7351-60F3-4F5B-BE65-DB0A85D319C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127653" y="4295253"/>
            <a:ext cx="1630965" cy="1085333"/>
          </a:xfrm>
          <a:prstGeom prst="rect">
            <a:avLst/>
          </a:prstGeom>
          <a:noFill/>
          <a:extLst>
            <a:ext uri="{909E8E84-426E-40DD-AFC4-6F175D3DCCD1}">
              <a14:hiddenFill xmlns:a14="http://schemas.microsoft.com/office/drawing/2010/main">
                <a:solidFill>
                  <a:srgbClr val="FFFFFF"/>
                </a:solidFill>
              </a14:hiddenFill>
            </a:ext>
          </a:extLst>
        </p:spPr>
      </p:pic>
      <p:pic>
        <p:nvPicPr>
          <p:cNvPr id="39955" name="Picture 19" descr="Rusia - Wikipedia, la enciclopedia libre">
            <a:extLst>
              <a:ext uri="{FF2B5EF4-FFF2-40B4-BE49-F238E27FC236}">
                <a16:creationId xmlns:a16="http://schemas.microsoft.com/office/drawing/2014/main" id="{2C350803-8FCF-41D5-B03B-AE9911EA92F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086390" y="4699401"/>
            <a:ext cx="1132795" cy="113279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5" descr="Estados Unidos - Wikipedia, la enciclopedia libre">
            <a:extLst>
              <a:ext uri="{FF2B5EF4-FFF2-40B4-BE49-F238E27FC236}">
                <a16:creationId xmlns:a16="http://schemas.microsoft.com/office/drawing/2014/main" id="{DC537436-F4DC-4DD6-B6F5-D7956425F6A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53484" y="3855624"/>
            <a:ext cx="1845824" cy="9705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3" name="Picture 17" descr="Colombia - Wikipedia, la enciclopedia libre">
            <a:extLst>
              <a:ext uri="{FF2B5EF4-FFF2-40B4-BE49-F238E27FC236}">
                <a16:creationId xmlns:a16="http://schemas.microsoft.com/office/drawing/2014/main" id="{6702FD00-F894-4939-AF74-BA49159E8AA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87133" y="4268503"/>
            <a:ext cx="1630965" cy="10853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4" name="Picture 19" descr="Rusia - Wikipedia, la enciclopedia libre">
            <a:extLst>
              <a:ext uri="{FF2B5EF4-FFF2-40B4-BE49-F238E27FC236}">
                <a16:creationId xmlns:a16="http://schemas.microsoft.com/office/drawing/2014/main" id="{3D81C685-547E-4937-AF8E-0BAA84DE9A6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045870" y="4672651"/>
            <a:ext cx="1132795" cy="11327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718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2" name="3 Diagrama">
            <a:extLst>
              <a:ext uri="{FF2B5EF4-FFF2-40B4-BE49-F238E27FC236}">
                <a16:creationId xmlns:a16="http://schemas.microsoft.com/office/drawing/2014/main" id="{3CFD626F-7E31-4843-B042-156C09434087}"/>
              </a:ext>
            </a:extLst>
          </p:cNvPr>
          <p:cNvGraphicFramePr/>
          <p:nvPr/>
        </p:nvGraphicFramePr>
        <p:xfrm>
          <a:off x="461135" y="389858"/>
          <a:ext cx="3134970" cy="825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1" name="CuadroTexto 250">
            <a:extLst>
              <a:ext uri="{FF2B5EF4-FFF2-40B4-BE49-F238E27FC236}">
                <a16:creationId xmlns:a16="http://schemas.microsoft.com/office/drawing/2014/main" id="{7D604535-DB78-4AA2-99AD-3E8816EAE329}"/>
              </a:ext>
            </a:extLst>
          </p:cNvPr>
          <p:cNvSpPr txBox="1"/>
          <p:nvPr/>
        </p:nvSpPr>
        <p:spPr>
          <a:xfrm>
            <a:off x="792199" y="306061"/>
            <a:ext cx="997487" cy="276999"/>
          </a:xfrm>
          <a:prstGeom prst="rect">
            <a:avLst/>
          </a:prstGeom>
          <a:noFill/>
        </p:spPr>
        <p:txBody>
          <a:bodyPr wrap="square" rtlCol="0">
            <a:spAutoFit/>
          </a:bodyPr>
          <a:lstStyle/>
          <a:p>
            <a:pPr algn="ctr"/>
            <a:r>
              <a:rPr lang="es-MX" sz="1200" b="1" dirty="0"/>
              <a:t>Capítulo III</a:t>
            </a:r>
          </a:p>
        </p:txBody>
      </p:sp>
      <p:grpSp>
        <p:nvGrpSpPr>
          <p:cNvPr id="14" name="Google Shape;173;p12">
            <a:extLst>
              <a:ext uri="{FF2B5EF4-FFF2-40B4-BE49-F238E27FC236}">
                <a16:creationId xmlns:a16="http://schemas.microsoft.com/office/drawing/2014/main" id="{27D35699-1C31-4C8C-82B9-13D529953CDA}"/>
              </a:ext>
            </a:extLst>
          </p:cNvPr>
          <p:cNvGrpSpPr/>
          <p:nvPr/>
        </p:nvGrpSpPr>
        <p:grpSpPr>
          <a:xfrm>
            <a:off x="3333740" y="989678"/>
            <a:ext cx="4764305" cy="4408482"/>
            <a:chOff x="3850435" y="1872893"/>
            <a:chExt cx="4213845" cy="3987652"/>
          </a:xfrm>
        </p:grpSpPr>
        <p:sp>
          <p:nvSpPr>
            <p:cNvPr id="16" name="Google Shape;174;p12">
              <a:extLst>
                <a:ext uri="{FF2B5EF4-FFF2-40B4-BE49-F238E27FC236}">
                  <a16:creationId xmlns:a16="http://schemas.microsoft.com/office/drawing/2014/main" id="{A4ED7B8D-DEC7-4575-B732-3BD0502E935C}"/>
                </a:ext>
              </a:extLst>
            </p:cNvPr>
            <p:cNvSpPr/>
            <p:nvPr/>
          </p:nvSpPr>
          <p:spPr>
            <a:xfrm>
              <a:off x="4146563" y="1953375"/>
              <a:ext cx="3906250" cy="3907170"/>
            </a:xfrm>
            <a:custGeom>
              <a:avLst/>
              <a:gdLst/>
              <a:ahLst/>
              <a:cxnLst/>
              <a:rect l="l" t="t" r="r" b="b"/>
              <a:pathLst>
                <a:path w="21600" h="21600" extrusionOk="0">
                  <a:moveTo>
                    <a:pt x="21600" y="10803"/>
                  </a:moveTo>
                  <a:cubicBezTo>
                    <a:pt x="21600" y="8794"/>
                    <a:pt x="21049" y="6913"/>
                    <a:pt x="20091" y="5302"/>
                  </a:cubicBezTo>
                  <a:cubicBezTo>
                    <a:pt x="20091" y="5297"/>
                    <a:pt x="20086" y="5287"/>
                    <a:pt x="20080" y="5281"/>
                  </a:cubicBezTo>
                  <a:cubicBezTo>
                    <a:pt x="20075" y="5276"/>
                    <a:pt x="20070" y="5271"/>
                    <a:pt x="20065" y="5266"/>
                  </a:cubicBezTo>
                  <a:cubicBezTo>
                    <a:pt x="18178" y="2116"/>
                    <a:pt x="14726" y="0"/>
                    <a:pt x="10795" y="0"/>
                  </a:cubicBezTo>
                  <a:cubicBezTo>
                    <a:pt x="6889" y="0"/>
                    <a:pt x="3462" y="2085"/>
                    <a:pt x="1565" y="5195"/>
                  </a:cubicBezTo>
                  <a:cubicBezTo>
                    <a:pt x="1560" y="5200"/>
                    <a:pt x="1555" y="5205"/>
                    <a:pt x="1555" y="5210"/>
                  </a:cubicBezTo>
                  <a:cubicBezTo>
                    <a:pt x="1550" y="5215"/>
                    <a:pt x="1550" y="5220"/>
                    <a:pt x="1550" y="5230"/>
                  </a:cubicBezTo>
                  <a:cubicBezTo>
                    <a:pt x="566" y="6857"/>
                    <a:pt x="0" y="8763"/>
                    <a:pt x="0" y="10803"/>
                  </a:cubicBezTo>
                  <a:cubicBezTo>
                    <a:pt x="0" y="12811"/>
                    <a:pt x="551" y="14692"/>
                    <a:pt x="1509" y="16303"/>
                  </a:cubicBezTo>
                  <a:cubicBezTo>
                    <a:pt x="1509" y="16308"/>
                    <a:pt x="1514" y="16319"/>
                    <a:pt x="1520" y="16324"/>
                  </a:cubicBezTo>
                  <a:cubicBezTo>
                    <a:pt x="1525" y="16329"/>
                    <a:pt x="1530" y="16334"/>
                    <a:pt x="1535" y="16339"/>
                  </a:cubicBezTo>
                  <a:cubicBezTo>
                    <a:pt x="3422" y="19489"/>
                    <a:pt x="6874" y="21600"/>
                    <a:pt x="10805" y="21600"/>
                  </a:cubicBezTo>
                  <a:cubicBezTo>
                    <a:pt x="14711" y="21600"/>
                    <a:pt x="18138" y="19520"/>
                    <a:pt x="20035" y="16405"/>
                  </a:cubicBezTo>
                  <a:cubicBezTo>
                    <a:pt x="20040" y="16400"/>
                    <a:pt x="20045" y="16395"/>
                    <a:pt x="20045" y="16390"/>
                  </a:cubicBezTo>
                  <a:cubicBezTo>
                    <a:pt x="20050" y="16385"/>
                    <a:pt x="20050" y="16380"/>
                    <a:pt x="20050" y="16370"/>
                  </a:cubicBezTo>
                  <a:cubicBezTo>
                    <a:pt x="21034" y="14743"/>
                    <a:pt x="21600" y="12837"/>
                    <a:pt x="21600" y="10803"/>
                  </a:cubicBezTo>
                  <a:close/>
                  <a:moveTo>
                    <a:pt x="19948" y="16242"/>
                  </a:moveTo>
                  <a:lnTo>
                    <a:pt x="18342" y="15273"/>
                  </a:lnTo>
                  <a:cubicBezTo>
                    <a:pt x="18337" y="15171"/>
                    <a:pt x="18331" y="15070"/>
                    <a:pt x="18326" y="14962"/>
                  </a:cubicBezTo>
                  <a:cubicBezTo>
                    <a:pt x="19474" y="14442"/>
                    <a:pt x="20096" y="13815"/>
                    <a:pt x="20096" y="13148"/>
                  </a:cubicBezTo>
                  <a:cubicBezTo>
                    <a:pt x="20096" y="13107"/>
                    <a:pt x="20060" y="13071"/>
                    <a:pt x="20019" y="13071"/>
                  </a:cubicBezTo>
                  <a:cubicBezTo>
                    <a:pt x="19978" y="13071"/>
                    <a:pt x="19943" y="13107"/>
                    <a:pt x="19943" y="13148"/>
                  </a:cubicBezTo>
                  <a:cubicBezTo>
                    <a:pt x="19943" y="13734"/>
                    <a:pt x="19361" y="14315"/>
                    <a:pt x="18316" y="14799"/>
                  </a:cubicBezTo>
                  <a:cubicBezTo>
                    <a:pt x="18286" y="14504"/>
                    <a:pt x="18240" y="14188"/>
                    <a:pt x="18173" y="13851"/>
                  </a:cubicBezTo>
                  <a:cubicBezTo>
                    <a:pt x="17985" y="12888"/>
                    <a:pt x="17648" y="11817"/>
                    <a:pt x="17194" y="10701"/>
                  </a:cubicBezTo>
                  <a:cubicBezTo>
                    <a:pt x="17648" y="9584"/>
                    <a:pt x="17985" y="8514"/>
                    <a:pt x="18173" y="7550"/>
                  </a:cubicBezTo>
                  <a:cubicBezTo>
                    <a:pt x="18240" y="7214"/>
                    <a:pt x="18286" y="6898"/>
                    <a:pt x="18316" y="6602"/>
                  </a:cubicBezTo>
                  <a:cubicBezTo>
                    <a:pt x="19361" y="7086"/>
                    <a:pt x="19943" y="7667"/>
                    <a:pt x="19943" y="8254"/>
                  </a:cubicBezTo>
                  <a:cubicBezTo>
                    <a:pt x="19943" y="8294"/>
                    <a:pt x="19978" y="8330"/>
                    <a:pt x="20019" y="8330"/>
                  </a:cubicBezTo>
                  <a:cubicBezTo>
                    <a:pt x="20060" y="8330"/>
                    <a:pt x="20096" y="8294"/>
                    <a:pt x="20096" y="8254"/>
                  </a:cubicBezTo>
                  <a:cubicBezTo>
                    <a:pt x="20096" y="7586"/>
                    <a:pt x="19474" y="6959"/>
                    <a:pt x="18326" y="6439"/>
                  </a:cubicBezTo>
                  <a:cubicBezTo>
                    <a:pt x="18326" y="6434"/>
                    <a:pt x="18326" y="6423"/>
                    <a:pt x="18326" y="6418"/>
                  </a:cubicBezTo>
                  <a:lnTo>
                    <a:pt x="19989" y="5429"/>
                  </a:lnTo>
                  <a:cubicBezTo>
                    <a:pt x="20917" y="7010"/>
                    <a:pt x="21447" y="8845"/>
                    <a:pt x="21447" y="10803"/>
                  </a:cubicBezTo>
                  <a:cubicBezTo>
                    <a:pt x="21447" y="12786"/>
                    <a:pt x="20896" y="14651"/>
                    <a:pt x="19948" y="16242"/>
                  </a:cubicBezTo>
                  <a:close/>
                  <a:moveTo>
                    <a:pt x="3432" y="14866"/>
                  </a:moveTo>
                  <a:cubicBezTo>
                    <a:pt x="3457" y="14560"/>
                    <a:pt x="3508" y="14233"/>
                    <a:pt x="3575" y="13882"/>
                  </a:cubicBezTo>
                  <a:cubicBezTo>
                    <a:pt x="3753" y="12969"/>
                    <a:pt x="4064" y="11960"/>
                    <a:pt x="4487" y="10905"/>
                  </a:cubicBezTo>
                  <a:cubicBezTo>
                    <a:pt x="4865" y="11807"/>
                    <a:pt x="5318" y="12740"/>
                    <a:pt x="5833" y="13668"/>
                  </a:cubicBezTo>
                  <a:lnTo>
                    <a:pt x="3651" y="14962"/>
                  </a:lnTo>
                  <a:cubicBezTo>
                    <a:pt x="3575" y="14927"/>
                    <a:pt x="3503" y="14896"/>
                    <a:pt x="3432" y="14866"/>
                  </a:cubicBezTo>
                  <a:close/>
                  <a:moveTo>
                    <a:pt x="3488" y="15059"/>
                  </a:moveTo>
                  <a:lnTo>
                    <a:pt x="3416" y="15105"/>
                  </a:lnTo>
                  <a:cubicBezTo>
                    <a:pt x="3416" y="15080"/>
                    <a:pt x="3422" y="15054"/>
                    <a:pt x="3422" y="15034"/>
                  </a:cubicBezTo>
                  <a:cubicBezTo>
                    <a:pt x="3442" y="15039"/>
                    <a:pt x="3462" y="15049"/>
                    <a:pt x="3488" y="15059"/>
                  </a:cubicBezTo>
                  <a:close/>
                  <a:moveTo>
                    <a:pt x="3524" y="6490"/>
                  </a:moveTo>
                  <a:lnTo>
                    <a:pt x="5767" y="7846"/>
                  </a:lnTo>
                  <a:cubicBezTo>
                    <a:pt x="5278" y="8733"/>
                    <a:pt x="4844" y="9625"/>
                    <a:pt x="4482" y="10492"/>
                  </a:cubicBezTo>
                  <a:cubicBezTo>
                    <a:pt x="4064" y="9436"/>
                    <a:pt x="3753" y="8427"/>
                    <a:pt x="3569" y="7514"/>
                  </a:cubicBezTo>
                  <a:cubicBezTo>
                    <a:pt x="3498" y="7163"/>
                    <a:pt x="3452" y="6836"/>
                    <a:pt x="3427" y="6530"/>
                  </a:cubicBezTo>
                  <a:cubicBezTo>
                    <a:pt x="3462" y="6520"/>
                    <a:pt x="3493" y="6505"/>
                    <a:pt x="3524" y="6490"/>
                  </a:cubicBezTo>
                  <a:close/>
                  <a:moveTo>
                    <a:pt x="18163" y="6530"/>
                  </a:moveTo>
                  <a:cubicBezTo>
                    <a:pt x="18138" y="6836"/>
                    <a:pt x="18087" y="7168"/>
                    <a:pt x="18020" y="7519"/>
                  </a:cubicBezTo>
                  <a:cubicBezTo>
                    <a:pt x="17842" y="8432"/>
                    <a:pt x="17531" y="9441"/>
                    <a:pt x="17108" y="10497"/>
                  </a:cubicBezTo>
                  <a:cubicBezTo>
                    <a:pt x="16751" y="9645"/>
                    <a:pt x="16327" y="8763"/>
                    <a:pt x="15848" y="7892"/>
                  </a:cubicBezTo>
                  <a:lnTo>
                    <a:pt x="18148" y="6525"/>
                  </a:lnTo>
                  <a:cubicBezTo>
                    <a:pt x="18153" y="6525"/>
                    <a:pt x="18158" y="6530"/>
                    <a:pt x="18163" y="6530"/>
                  </a:cubicBezTo>
                  <a:close/>
                  <a:moveTo>
                    <a:pt x="15608" y="13622"/>
                  </a:moveTo>
                  <a:lnTo>
                    <a:pt x="10948" y="10803"/>
                  </a:lnTo>
                  <a:lnTo>
                    <a:pt x="15716" y="7968"/>
                  </a:lnTo>
                  <a:cubicBezTo>
                    <a:pt x="16220" y="8886"/>
                    <a:pt x="16659" y="9808"/>
                    <a:pt x="17026" y="10701"/>
                  </a:cubicBezTo>
                  <a:cubicBezTo>
                    <a:pt x="16639" y="11649"/>
                    <a:pt x="16164" y="12633"/>
                    <a:pt x="15614" y="13612"/>
                  </a:cubicBezTo>
                  <a:cubicBezTo>
                    <a:pt x="15614" y="13617"/>
                    <a:pt x="15608" y="13617"/>
                    <a:pt x="15608" y="13622"/>
                  </a:cubicBezTo>
                  <a:close/>
                  <a:moveTo>
                    <a:pt x="15772" y="7754"/>
                  </a:moveTo>
                  <a:cubicBezTo>
                    <a:pt x="15761" y="7739"/>
                    <a:pt x="15756" y="7723"/>
                    <a:pt x="15746" y="7708"/>
                  </a:cubicBezTo>
                  <a:cubicBezTo>
                    <a:pt x="15323" y="6954"/>
                    <a:pt x="14879" y="6235"/>
                    <a:pt x="14420" y="5567"/>
                  </a:cubicBezTo>
                  <a:cubicBezTo>
                    <a:pt x="15481" y="5715"/>
                    <a:pt x="16455" y="5929"/>
                    <a:pt x="17291" y="6199"/>
                  </a:cubicBezTo>
                  <a:cubicBezTo>
                    <a:pt x="17531" y="6276"/>
                    <a:pt x="17755" y="6362"/>
                    <a:pt x="17969" y="6444"/>
                  </a:cubicBezTo>
                  <a:lnTo>
                    <a:pt x="15772" y="7754"/>
                  </a:lnTo>
                  <a:close/>
                  <a:moveTo>
                    <a:pt x="15614" y="7785"/>
                  </a:moveTo>
                  <a:cubicBezTo>
                    <a:pt x="15624" y="7800"/>
                    <a:pt x="15629" y="7815"/>
                    <a:pt x="15639" y="7830"/>
                  </a:cubicBezTo>
                  <a:lnTo>
                    <a:pt x="10871" y="10665"/>
                  </a:lnTo>
                  <a:lnTo>
                    <a:pt x="10871" y="5327"/>
                  </a:lnTo>
                  <a:cubicBezTo>
                    <a:pt x="12034" y="5332"/>
                    <a:pt x="13161" y="5404"/>
                    <a:pt x="14211" y="5541"/>
                  </a:cubicBezTo>
                  <a:cubicBezTo>
                    <a:pt x="14701" y="6240"/>
                    <a:pt x="15170" y="6994"/>
                    <a:pt x="15614" y="7785"/>
                  </a:cubicBezTo>
                  <a:close/>
                  <a:moveTo>
                    <a:pt x="10876" y="5174"/>
                  </a:moveTo>
                  <a:lnTo>
                    <a:pt x="10876" y="1871"/>
                  </a:lnTo>
                  <a:cubicBezTo>
                    <a:pt x="11137" y="2060"/>
                    <a:pt x="11407" y="2284"/>
                    <a:pt x="11682" y="2544"/>
                  </a:cubicBezTo>
                  <a:cubicBezTo>
                    <a:pt x="12483" y="3288"/>
                    <a:pt x="13309" y="4257"/>
                    <a:pt x="14099" y="5373"/>
                  </a:cubicBezTo>
                  <a:cubicBezTo>
                    <a:pt x="13079" y="5246"/>
                    <a:pt x="11993" y="5180"/>
                    <a:pt x="10876" y="5174"/>
                  </a:cubicBezTo>
                  <a:close/>
                  <a:moveTo>
                    <a:pt x="10724" y="5174"/>
                  </a:moveTo>
                  <a:cubicBezTo>
                    <a:pt x="9602" y="5180"/>
                    <a:pt x="8516" y="5246"/>
                    <a:pt x="7496" y="5373"/>
                  </a:cubicBezTo>
                  <a:cubicBezTo>
                    <a:pt x="8286" y="4257"/>
                    <a:pt x="9107" y="3288"/>
                    <a:pt x="9913" y="2544"/>
                  </a:cubicBezTo>
                  <a:cubicBezTo>
                    <a:pt x="10193" y="2284"/>
                    <a:pt x="10463" y="2060"/>
                    <a:pt x="10724" y="1871"/>
                  </a:cubicBezTo>
                  <a:lnTo>
                    <a:pt x="10724" y="5174"/>
                  </a:lnTo>
                  <a:close/>
                  <a:moveTo>
                    <a:pt x="10724" y="5327"/>
                  </a:moveTo>
                  <a:lnTo>
                    <a:pt x="10724" y="10665"/>
                  </a:lnTo>
                  <a:lnTo>
                    <a:pt x="5976" y="7795"/>
                  </a:lnTo>
                  <a:cubicBezTo>
                    <a:pt x="5976" y="7790"/>
                    <a:pt x="5981" y="7790"/>
                    <a:pt x="5981" y="7785"/>
                  </a:cubicBezTo>
                  <a:cubicBezTo>
                    <a:pt x="6425" y="6994"/>
                    <a:pt x="6894" y="6240"/>
                    <a:pt x="7378" y="5541"/>
                  </a:cubicBezTo>
                  <a:cubicBezTo>
                    <a:pt x="8429" y="5404"/>
                    <a:pt x="9556" y="5332"/>
                    <a:pt x="10724" y="5327"/>
                  </a:cubicBezTo>
                  <a:close/>
                  <a:moveTo>
                    <a:pt x="5849" y="7713"/>
                  </a:moveTo>
                  <a:cubicBezTo>
                    <a:pt x="5844" y="7713"/>
                    <a:pt x="5844" y="7713"/>
                    <a:pt x="5849" y="7713"/>
                  </a:cubicBezTo>
                  <a:lnTo>
                    <a:pt x="3702" y="6423"/>
                  </a:lnTo>
                  <a:cubicBezTo>
                    <a:pt x="3891" y="6347"/>
                    <a:pt x="4095" y="6276"/>
                    <a:pt x="4304" y="6204"/>
                  </a:cubicBezTo>
                  <a:cubicBezTo>
                    <a:pt x="5140" y="5934"/>
                    <a:pt x="6114" y="5720"/>
                    <a:pt x="7175" y="5572"/>
                  </a:cubicBezTo>
                  <a:cubicBezTo>
                    <a:pt x="6716" y="6240"/>
                    <a:pt x="6267" y="6959"/>
                    <a:pt x="5849" y="7713"/>
                  </a:cubicBezTo>
                  <a:close/>
                  <a:moveTo>
                    <a:pt x="5900" y="7927"/>
                  </a:moveTo>
                  <a:lnTo>
                    <a:pt x="10647" y="10797"/>
                  </a:lnTo>
                  <a:lnTo>
                    <a:pt x="5961" y="13581"/>
                  </a:lnTo>
                  <a:cubicBezTo>
                    <a:pt x="5420" y="12612"/>
                    <a:pt x="4951" y="11639"/>
                    <a:pt x="4564" y="10695"/>
                  </a:cubicBezTo>
                  <a:cubicBezTo>
                    <a:pt x="4936" y="9793"/>
                    <a:pt x="5385" y="8860"/>
                    <a:pt x="5900" y="7927"/>
                  </a:cubicBezTo>
                  <a:close/>
                  <a:moveTo>
                    <a:pt x="5910" y="13795"/>
                  </a:moveTo>
                  <a:cubicBezTo>
                    <a:pt x="6313" y="14509"/>
                    <a:pt x="6736" y="15192"/>
                    <a:pt x="7175" y="15829"/>
                  </a:cubicBezTo>
                  <a:cubicBezTo>
                    <a:pt x="6114" y="15681"/>
                    <a:pt x="5145" y="15467"/>
                    <a:pt x="4304" y="15197"/>
                  </a:cubicBezTo>
                  <a:cubicBezTo>
                    <a:pt x="4141" y="15146"/>
                    <a:pt x="3982" y="15090"/>
                    <a:pt x="3835" y="15034"/>
                  </a:cubicBezTo>
                  <a:lnTo>
                    <a:pt x="5910" y="13795"/>
                  </a:lnTo>
                  <a:close/>
                  <a:moveTo>
                    <a:pt x="6037" y="13719"/>
                  </a:moveTo>
                  <a:lnTo>
                    <a:pt x="10718" y="10935"/>
                  </a:lnTo>
                  <a:lnTo>
                    <a:pt x="10718" y="16069"/>
                  </a:lnTo>
                  <a:cubicBezTo>
                    <a:pt x="9556" y="16064"/>
                    <a:pt x="8424" y="15992"/>
                    <a:pt x="7373" y="15855"/>
                  </a:cubicBezTo>
                  <a:cubicBezTo>
                    <a:pt x="6914" y="15192"/>
                    <a:pt x="6466" y="14473"/>
                    <a:pt x="6037" y="13719"/>
                  </a:cubicBezTo>
                  <a:close/>
                  <a:moveTo>
                    <a:pt x="10724" y="16222"/>
                  </a:moveTo>
                  <a:lnTo>
                    <a:pt x="10724" y="19525"/>
                  </a:lnTo>
                  <a:cubicBezTo>
                    <a:pt x="10463" y="19337"/>
                    <a:pt x="10193" y="19112"/>
                    <a:pt x="9913" y="18852"/>
                  </a:cubicBezTo>
                  <a:cubicBezTo>
                    <a:pt x="9112" y="18108"/>
                    <a:pt x="8286" y="17139"/>
                    <a:pt x="7496" y="16023"/>
                  </a:cubicBezTo>
                  <a:cubicBezTo>
                    <a:pt x="8510" y="16150"/>
                    <a:pt x="9602" y="16222"/>
                    <a:pt x="10724" y="16222"/>
                  </a:cubicBezTo>
                  <a:close/>
                  <a:moveTo>
                    <a:pt x="10876" y="16222"/>
                  </a:moveTo>
                  <a:cubicBezTo>
                    <a:pt x="11993" y="16217"/>
                    <a:pt x="13084" y="16150"/>
                    <a:pt x="14099" y="16028"/>
                  </a:cubicBezTo>
                  <a:cubicBezTo>
                    <a:pt x="13309" y="17144"/>
                    <a:pt x="12488" y="18113"/>
                    <a:pt x="11682" y="18857"/>
                  </a:cubicBezTo>
                  <a:cubicBezTo>
                    <a:pt x="11402" y="19112"/>
                    <a:pt x="11137" y="19337"/>
                    <a:pt x="10876" y="19530"/>
                  </a:cubicBezTo>
                  <a:lnTo>
                    <a:pt x="10876" y="16222"/>
                  </a:lnTo>
                  <a:close/>
                  <a:moveTo>
                    <a:pt x="10876" y="16069"/>
                  </a:moveTo>
                  <a:lnTo>
                    <a:pt x="10876" y="10935"/>
                  </a:lnTo>
                  <a:lnTo>
                    <a:pt x="15537" y="13754"/>
                  </a:lnTo>
                  <a:cubicBezTo>
                    <a:pt x="15119" y="14493"/>
                    <a:pt x="14675" y="15202"/>
                    <a:pt x="14222" y="15860"/>
                  </a:cubicBezTo>
                  <a:cubicBezTo>
                    <a:pt x="13166" y="15992"/>
                    <a:pt x="12039" y="16064"/>
                    <a:pt x="10876" y="16069"/>
                  </a:cubicBezTo>
                  <a:close/>
                  <a:moveTo>
                    <a:pt x="15665" y="13831"/>
                  </a:moveTo>
                  <a:lnTo>
                    <a:pt x="17689" y="15054"/>
                  </a:lnTo>
                  <a:cubicBezTo>
                    <a:pt x="17561" y="15100"/>
                    <a:pt x="17429" y="15146"/>
                    <a:pt x="17291" y="15192"/>
                  </a:cubicBezTo>
                  <a:cubicBezTo>
                    <a:pt x="16450" y="15467"/>
                    <a:pt x="15476" y="15676"/>
                    <a:pt x="14420" y="15824"/>
                  </a:cubicBezTo>
                  <a:cubicBezTo>
                    <a:pt x="14849" y="15202"/>
                    <a:pt x="15267" y="14534"/>
                    <a:pt x="15665" y="13831"/>
                  </a:cubicBezTo>
                  <a:close/>
                  <a:moveTo>
                    <a:pt x="15741" y="13698"/>
                  </a:moveTo>
                  <a:cubicBezTo>
                    <a:pt x="15741" y="13693"/>
                    <a:pt x="15746" y="13688"/>
                    <a:pt x="15746" y="13688"/>
                  </a:cubicBezTo>
                  <a:cubicBezTo>
                    <a:pt x="16266" y="12755"/>
                    <a:pt x="16725" y="11812"/>
                    <a:pt x="17108" y="10905"/>
                  </a:cubicBezTo>
                  <a:cubicBezTo>
                    <a:pt x="17526" y="11960"/>
                    <a:pt x="17837" y="12969"/>
                    <a:pt x="18020" y="13882"/>
                  </a:cubicBezTo>
                  <a:cubicBezTo>
                    <a:pt x="18092" y="14233"/>
                    <a:pt x="18138" y="14565"/>
                    <a:pt x="18163" y="14871"/>
                  </a:cubicBezTo>
                  <a:cubicBezTo>
                    <a:pt x="18071" y="14911"/>
                    <a:pt x="17975" y="14952"/>
                    <a:pt x="17873" y="14993"/>
                  </a:cubicBezTo>
                  <a:lnTo>
                    <a:pt x="15741" y="13698"/>
                  </a:lnTo>
                  <a:close/>
                  <a:moveTo>
                    <a:pt x="18173" y="15029"/>
                  </a:moveTo>
                  <a:cubicBezTo>
                    <a:pt x="18178" y="15080"/>
                    <a:pt x="18178" y="15126"/>
                    <a:pt x="18184" y="15177"/>
                  </a:cubicBezTo>
                  <a:lnTo>
                    <a:pt x="18036" y="15090"/>
                  </a:lnTo>
                  <a:cubicBezTo>
                    <a:pt x="18082" y="15070"/>
                    <a:pt x="18127" y="15049"/>
                    <a:pt x="18173" y="15029"/>
                  </a:cubicBezTo>
                  <a:close/>
                  <a:moveTo>
                    <a:pt x="19907" y="5297"/>
                  </a:moveTo>
                  <a:lnTo>
                    <a:pt x="18337" y="6230"/>
                  </a:lnTo>
                  <a:cubicBezTo>
                    <a:pt x="18388" y="5123"/>
                    <a:pt x="18133" y="4374"/>
                    <a:pt x="17597" y="4073"/>
                  </a:cubicBezTo>
                  <a:cubicBezTo>
                    <a:pt x="17561" y="4053"/>
                    <a:pt x="17516" y="4068"/>
                    <a:pt x="17495" y="4104"/>
                  </a:cubicBezTo>
                  <a:cubicBezTo>
                    <a:pt x="17475" y="4140"/>
                    <a:pt x="17490" y="4185"/>
                    <a:pt x="17526" y="4206"/>
                  </a:cubicBezTo>
                  <a:cubicBezTo>
                    <a:pt x="18020" y="4481"/>
                    <a:pt x="18245" y="5230"/>
                    <a:pt x="18178" y="6321"/>
                  </a:cubicBezTo>
                  <a:lnTo>
                    <a:pt x="18138" y="6347"/>
                  </a:lnTo>
                  <a:cubicBezTo>
                    <a:pt x="17893" y="6245"/>
                    <a:pt x="17628" y="6148"/>
                    <a:pt x="17342" y="6051"/>
                  </a:cubicBezTo>
                  <a:cubicBezTo>
                    <a:pt x="16460" y="5766"/>
                    <a:pt x="15425" y="5541"/>
                    <a:pt x="14303" y="5394"/>
                  </a:cubicBezTo>
                  <a:cubicBezTo>
                    <a:pt x="13482" y="4216"/>
                    <a:pt x="12625" y="3202"/>
                    <a:pt x="11784" y="2427"/>
                  </a:cubicBezTo>
                  <a:cubicBezTo>
                    <a:pt x="11488" y="2151"/>
                    <a:pt x="11203" y="1917"/>
                    <a:pt x="10933" y="1718"/>
                  </a:cubicBezTo>
                  <a:cubicBezTo>
                    <a:pt x="11789" y="1137"/>
                    <a:pt x="12513" y="958"/>
                    <a:pt x="12993" y="1229"/>
                  </a:cubicBezTo>
                  <a:cubicBezTo>
                    <a:pt x="13028" y="1249"/>
                    <a:pt x="13074" y="1234"/>
                    <a:pt x="13095" y="1198"/>
                  </a:cubicBezTo>
                  <a:cubicBezTo>
                    <a:pt x="13115" y="1162"/>
                    <a:pt x="13100" y="1116"/>
                    <a:pt x="13064" y="1096"/>
                  </a:cubicBezTo>
                  <a:cubicBezTo>
                    <a:pt x="12534" y="800"/>
                    <a:pt x="11774" y="969"/>
                    <a:pt x="10871" y="1575"/>
                  </a:cubicBezTo>
                  <a:lnTo>
                    <a:pt x="10871" y="158"/>
                  </a:lnTo>
                  <a:cubicBezTo>
                    <a:pt x="14701" y="184"/>
                    <a:pt x="18051" y="2238"/>
                    <a:pt x="19907" y="5297"/>
                  </a:cubicBezTo>
                  <a:close/>
                  <a:moveTo>
                    <a:pt x="10724" y="158"/>
                  </a:moveTo>
                  <a:lnTo>
                    <a:pt x="10724" y="1580"/>
                  </a:lnTo>
                  <a:cubicBezTo>
                    <a:pt x="9821" y="974"/>
                    <a:pt x="9061" y="805"/>
                    <a:pt x="8531" y="1101"/>
                  </a:cubicBezTo>
                  <a:cubicBezTo>
                    <a:pt x="8495" y="1122"/>
                    <a:pt x="8480" y="1167"/>
                    <a:pt x="8500" y="1203"/>
                  </a:cubicBezTo>
                  <a:cubicBezTo>
                    <a:pt x="8521" y="1239"/>
                    <a:pt x="8567" y="1254"/>
                    <a:pt x="8602" y="1234"/>
                  </a:cubicBezTo>
                  <a:cubicBezTo>
                    <a:pt x="9082" y="969"/>
                    <a:pt x="9806" y="1147"/>
                    <a:pt x="10662" y="1723"/>
                  </a:cubicBezTo>
                  <a:cubicBezTo>
                    <a:pt x="10387" y="1922"/>
                    <a:pt x="10101" y="2156"/>
                    <a:pt x="9806" y="2432"/>
                  </a:cubicBezTo>
                  <a:cubicBezTo>
                    <a:pt x="8969" y="3207"/>
                    <a:pt x="8108" y="4221"/>
                    <a:pt x="7287" y="5399"/>
                  </a:cubicBezTo>
                  <a:cubicBezTo>
                    <a:pt x="6165" y="5547"/>
                    <a:pt x="5135" y="5771"/>
                    <a:pt x="4253" y="6056"/>
                  </a:cubicBezTo>
                  <a:cubicBezTo>
                    <a:pt x="3998" y="6138"/>
                    <a:pt x="3758" y="6230"/>
                    <a:pt x="3534" y="6321"/>
                  </a:cubicBezTo>
                  <a:lnTo>
                    <a:pt x="3411" y="6245"/>
                  </a:lnTo>
                  <a:cubicBezTo>
                    <a:pt x="3360" y="5200"/>
                    <a:pt x="3590" y="4476"/>
                    <a:pt x="4069" y="4211"/>
                  </a:cubicBezTo>
                  <a:cubicBezTo>
                    <a:pt x="4105" y="4191"/>
                    <a:pt x="4120" y="4145"/>
                    <a:pt x="4100" y="4109"/>
                  </a:cubicBezTo>
                  <a:cubicBezTo>
                    <a:pt x="4079" y="4073"/>
                    <a:pt x="4033" y="4058"/>
                    <a:pt x="3998" y="4078"/>
                  </a:cubicBezTo>
                  <a:cubicBezTo>
                    <a:pt x="3473" y="4374"/>
                    <a:pt x="3223" y="5093"/>
                    <a:pt x="3253" y="6153"/>
                  </a:cubicBezTo>
                  <a:lnTo>
                    <a:pt x="1729" y="5230"/>
                  </a:lnTo>
                  <a:cubicBezTo>
                    <a:pt x="3595" y="2207"/>
                    <a:pt x="6925" y="184"/>
                    <a:pt x="10724" y="158"/>
                  </a:cubicBezTo>
                  <a:close/>
                  <a:moveTo>
                    <a:pt x="1652" y="5358"/>
                  </a:moveTo>
                  <a:lnTo>
                    <a:pt x="3263" y="6332"/>
                  </a:lnTo>
                  <a:cubicBezTo>
                    <a:pt x="3263" y="6367"/>
                    <a:pt x="3269" y="6398"/>
                    <a:pt x="3269" y="6434"/>
                  </a:cubicBezTo>
                  <a:cubicBezTo>
                    <a:pt x="2121" y="6954"/>
                    <a:pt x="1504" y="7581"/>
                    <a:pt x="1504" y="8248"/>
                  </a:cubicBezTo>
                  <a:cubicBezTo>
                    <a:pt x="1504" y="8289"/>
                    <a:pt x="1540" y="8325"/>
                    <a:pt x="1581" y="8325"/>
                  </a:cubicBezTo>
                  <a:cubicBezTo>
                    <a:pt x="1622" y="8325"/>
                    <a:pt x="1657" y="8289"/>
                    <a:pt x="1657" y="8248"/>
                  </a:cubicBezTo>
                  <a:cubicBezTo>
                    <a:pt x="1657" y="7662"/>
                    <a:pt x="2239" y="7086"/>
                    <a:pt x="3284" y="6597"/>
                  </a:cubicBezTo>
                  <a:cubicBezTo>
                    <a:pt x="3314" y="6892"/>
                    <a:pt x="3360" y="7208"/>
                    <a:pt x="3427" y="7545"/>
                  </a:cubicBezTo>
                  <a:cubicBezTo>
                    <a:pt x="3615" y="8508"/>
                    <a:pt x="3952" y="9579"/>
                    <a:pt x="4406" y="10695"/>
                  </a:cubicBezTo>
                  <a:cubicBezTo>
                    <a:pt x="3952" y="11812"/>
                    <a:pt x="3615" y="12883"/>
                    <a:pt x="3427" y="13846"/>
                  </a:cubicBezTo>
                  <a:cubicBezTo>
                    <a:pt x="3360" y="14182"/>
                    <a:pt x="3314" y="14499"/>
                    <a:pt x="3284" y="14794"/>
                  </a:cubicBezTo>
                  <a:cubicBezTo>
                    <a:pt x="2239" y="14310"/>
                    <a:pt x="1657" y="13729"/>
                    <a:pt x="1657" y="13142"/>
                  </a:cubicBezTo>
                  <a:cubicBezTo>
                    <a:pt x="1657" y="13102"/>
                    <a:pt x="1622" y="13066"/>
                    <a:pt x="1581" y="13066"/>
                  </a:cubicBezTo>
                  <a:cubicBezTo>
                    <a:pt x="1540" y="13066"/>
                    <a:pt x="1504" y="13102"/>
                    <a:pt x="1504" y="13142"/>
                  </a:cubicBezTo>
                  <a:cubicBezTo>
                    <a:pt x="1504" y="13805"/>
                    <a:pt x="2121" y="14437"/>
                    <a:pt x="3269" y="14957"/>
                  </a:cubicBezTo>
                  <a:cubicBezTo>
                    <a:pt x="3263" y="15039"/>
                    <a:pt x="3258" y="15115"/>
                    <a:pt x="3253" y="15192"/>
                  </a:cubicBezTo>
                  <a:lnTo>
                    <a:pt x="1606" y="16171"/>
                  </a:lnTo>
                  <a:cubicBezTo>
                    <a:pt x="678" y="14590"/>
                    <a:pt x="148" y="12755"/>
                    <a:pt x="148" y="10797"/>
                  </a:cubicBezTo>
                  <a:cubicBezTo>
                    <a:pt x="148" y="8814"/>
                    <a:pt x="699" y="6954"/>
                    <a:pt x="1652" y="5358"/>
                  </a:cubicBezTo>
                  <a:close/>
                  <a:moveTo>
                    <a:pt x="1688" y="16303"/>
                  </a:moveTo>
                  <a:lnTo>
                    <a:pt x="3253" y="15375"/>
                  </a:lnTo>
                  <a:cubicBezTo>
                    <a:pt x="3243" y="16364"/>
                    <a:pt x="3498" y="17042"/>
                    <a:pt x="3998" y="17323"/>
                  </a:cubicBezTo>
                  <a:cubicBezTo>
                    <a:pt x="4008" y="17328"/>
                    <a:pt x="4023" y="17333"/>
                    <a:pt x="4033" y="17333"/>
                  </a:cubicBezTo>
                  <a:cubicBezTo>
                    <a:pt x="4059" y="17333"/>
                    <a:pt x="4084" y="17318"/>
                    <a:pt x="4100" y="17292"/>
                  </a:cubicBezTo>
                  <a:cubicBezTo>
                    <a:pt x="4120" y="17257"/>
                    <a:pt x="4105" y="17211"/>
                    <a:pt x="4069" y="17190"/>
                  </a:cubicBezTo>
                  <a:cubicBezTo>
                    <a:pt x="3605" y="16930"/>
                    <a:pt x="3381" y="16262"/>
                    <a:pt x="3406" y="15284"/>
                  </a:cubicBezTo>
                  <a:lnTo>
                    <a:pt x="3666" y="15131"/>
                  </a:lnTo>
                  <a:cubicBezTo>
                    <a:pt x="3850" y="15202"/>
                    <a:pt x="4049" y="15273"/>
                    <a:pt x="4258" y="15340"/>
                  </a:cubicBezTo>
                  <a:cubicBezTo>
                    <a:pt x="5140" y="15625"/>
                    <a:pt x="6170" y="15850"/>
                    <a:pt x="7292" y="15997"/>
                  </a:cubicBezTo>
                  <a:cubicBezTo>
                    <a:pt x="8113" y="17175"/>
                    <a:pt x="8969" y="18189"/>
                    <a:pt x="9811" y="18964"/>
                  </a:cubicBezTo>
                  <a:cubicBezTo>
                    <a:pt x="10107" y="19240"/>
                    <a:pt x="10392" y="19474"/>
                    <a:pt x="10662" y="19673"/>
                  </a:cubicBezTo>
                  <a:cubicBezTo>
                    <a:pt x="9806" y="20254"/>
                    <a:pt x="9082" y="20433"/>
                    <a:pt x="8602" y="20162"/>
                  </a:cubicBezTo>
                  <a:cubicBezTo>
                    <a:pt x="8567" y="20142"/>
                    <a:pt x="8521" y="20157"/>
                    <a:pt x="8500" y="20193"/>
                  </a:cubicBezTo>
                  <a:cubicBezTo>
                    <a:pt x="8480" y="20229"/>
                    <a:pt x="8495" y="20275"/>
                    <a:pt x="8531" y="20295"/>
                  </a:cubicBezTo>
                  <a:cubicBezTo>
                    <a:pt x="8704" y="20392"/>
                    <a:pt x="8898" y="20438"/>
                    <a:pt x="9112" y="20438"/>
                  </a:cubicBezTo>
                  <a:cubicBezTo>
                    <a:pt x="9566" y="20438"/>
                    <a:pt x="10112" y="20229"/>
                    <a:pt x="10724" y="19816"/>
                  </a:cubicBezTo>
                  <a:lnTo>
                    <a:pt x="10724" y="21442"/>
                  </a:lnTo>
                  <a:cubicBezTo>
                    <a:pt x="6894" y="21416"/>
                    <a:pt x="3544" y="19362"/>
                    <a:pt x="1688" y="16303"/>
                  </a:cubicBezTo>
                  <a:close/>
                  <a:moveTo>
                    <a:pt x="10876" y="21447"/>
                  </a:moveTo>
                  <a:lnTo>
                    <a:pt x="10876" y="19826"/>
                  </a:lnTo>
                  <a:cubicBezTo>
                    <a:pt x="11488" y="20234"/>
                    <a:pt x="12034" y="20443"/>
                    <a:pt x="12488" y="20443"/>
                  </a:cubicBezTo>
                  <a:cubicBezTo>
                    <a:pt x="12702" y="20443"/>
                    <a:pt x="12896" y="20397"/>
                    <a:pt x="13069" y="20300"/>
                  </a:cubicBezTo>
                  <a:cubicBezTo>
                    <a:pt x="13105" y="20280"/>
                    <a:pt x="13120" y="20234"/>
                    <a:pt x="13100" y="20198"/>
                  </a:cubicBezTo>
                  <a:cubicBezTo>
                    <a:pt x="13079" y="20162"/>
                    <a:pt x="13033" y="20147"/>
                    <a:pt x="12998" y="20167"/>
                  </a:cubicBezTo>
                  <a:cubicBezTo>
                    <a:pt x="12518" y="20433"/>
                    <a:pt x="11794" y="20254"/>
                    <a:pt x="10938" y="19678"/>
                  </a:cubicBezTo>
                  <a:cubicBezTo>
                    <a:pt x="11213" y="19479"/>
                    <a:pt x="11499" y="19245"/>
                    <a:pt x="11789" y="18969"/>
                  </a:cubicBezTo>
                  <a:cubicBezTo>
                    <a:pt x="12625" y="18195"/>
                    <a:pt x="13487" y="17180"/>
                    <a:pt x="14308" y="16002"/>
                  </a:cubicBezTo>
                  <a:cubicBezTo>
                    <a:pt x="15430" y="15855"/>
                    <a:pt x="16460" y="15630"/>
                    <a:pt x="17347" y="15345"/>
                  </a:cubicBezTo>
                  <a:cubicBezTo>
                    <a:pt x="17526" y="15284"/>
                    <a:pt x="17699" y="15228"/>
                    <a:pt x="17862" y="15161"/>
                  </a:cubicBezTo>
                  <a:lnTo>
                    <a:pt x="18194" y="15360"/>
                  </a:lnTo>
                  <a:cubicBezTo>
                    <a:pt x="18204" y="16298"/>
                    <a:pt x="17980" y="16940"/>
                    <a:pt x="17531" y="17190"/>
                  </a:cubicBezTo>
                  <a:cubicBezTo>
                    <a:pt x="17495" y="17211"/>
                    <a:pt x="17480" y="17257"/>
                    <a:pt x="17500" y="17292"/>
                  </a:cubicBezTo>
                  <a:cubicBezTo>
                    <a:pt x="17516" y="17318"/>
                    <a:pt x="17541" y="17333"/>
                    <a:pt x="17567" y="17333"/>
                  </a:cubicBezTo>
                  <a:cubicBezTo>
                    <a:pt x="17577" y="17333"/>
                    <a:pt x="17592" y="17328"/>
                    <a:pt x="17602" y="17323"/>
                  </a:cubicBezTo>
                  <a:cubicBezTo>
                    <a:pt x="18092" y="17048"/>
                    <a:pt x="18347" y="16400"/>
                    <a:pt x="18347" y="15452"/>
                  </a:cubicBezTo>
                  <a:lnTo>
                    <a:pt x="19871" y="16375"/>
                  </a:lnTo>
                  <a:cubicBezTo>
                    <a:pt x="18005" y="19393"/>
                    <a:pt x="14670" y="21416"/>
                    <a:pt x="10876" y="21447"/>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38095" tIns="38095" rIns="38095" bIns="38095" anchor="ctr" anchorCtr="0">
              <a:noAutofit/>
            </a:bodyPr>
            <a:lstStyle/>
            <a:p>
              <a:pPr algn="ctr"/>
              <a:endParaRPr sz="1600" b="1" dirty="0">
                <a:solidFill>
                  <a:schemeClr val="lt1"/>
                </a:solidFill>
                <a:latin typeface="Calibri"/>
                <a:ea typeface="Calibri"/>
                <a:cs typeface="Calibri"/>
                <a:sym typeface="Calibri"/>
              </a:endParaRPr>
            </a:p>
          </p:txBody>
        </p:sp>
        <p:sp>
          <p:nvSpPr>
            <p:cNvPr id="17" name="Google Shape;175;p12">
              <a:extLst>
                <a:ext uri="{FF2B5EF4-FFF2-40B4-BE49-F238E27FC236}">
                  <a16:creationId xmlns:a16="http://schemas.microsoft.com/office/drawing/2014/main" id="{38601565-66D1-4FA0-84FE-249FDA607ACE}"/>
                </a:ext>
              </a:extLst>
            </p:cNvPr>
            <p:cNvSpPr/>
            <p:nvPr/>
          </p:nvSpPr>
          <p:spPr>
            <a:xfrm>
              <a:off x="5465245" y="3272056"/>
              <a:ext cx="1261509" cy="1261509"/>
            </a:xfrm>
            <a:prstGeom prst="ellipse">
              <a:avLst/>
            </a:prstGeom>
            <a:ln/>
          </p:spPr>
          <p:style>
            <a:lnRef idx="2">
              <a:schemeClr val="accent1"/>
            </a:lnRef>
            <a:fillRef idx="1">
              <a:schemeClr val="lt1"/>
            </a:fillRef>
            <a:effectRef idx="0">
              <a:schemeClr val="accent1"/>
            </a:effectRef>
            <a:fontRef idx="minor">
              <a:schemeClr val="dk1"/>
            </a:fontRef>
          </p:style>
          <p:txBody>
            <a:bodyPr spcFirstLastPara="1" wrap="square" lIns="38095" tIns="38095" rIns="38095" bIns="38095" anchor="ctr" anchorCtr="0">
              <a:noAutofit/>
            </a:bodyPr>
            <a:lstStyle/>
            <a:p>
              <a:pPr algn="ctr"/>
              <a:r>
                <a:rPr lang="en-US" sz="1200" b="1" dirty="0">
                  <a:solidFill>
                    <a:schemeClr val="tx1"/>
                  </a:solidFill>
                  <a:latin typeface="Calibri"/>
                  <a:ea typeface="Calibri"/>
                  <a:cs typeface="Calibri"/>
                  <a:sym typeface="Calibri"/>
                </a:rPr>
                <a:t>IMPACTO EN LA ECONOMÍA MUNDIAL</a:t>
              </a:r>
              <a:endParaRPr sz="1200" b="1" dirty="0">
                <a:solidFill>
                  <a:schemeClr val="tx1"/>
                </a:solidFill>
                <a:latin typeface="Calibri"/>
                <a:ea typeface="Calibri"/>
                <a:cs typeface="Calibri"/>
                <a:sym typeface="Calibri"/>
              </a:endParaRPr>
            </a:p>
          </p:txBody>
        </p:sp>
        <p:sp>
          <p:nvSpPr>
            <p:cNvPr id="19" name="Google Shape;179;p12">
              <a:extLst>
                <a:ext uri="{FF2B5EF4-FFF2-40B4-BE49-F238E27FC236}">
                  <a16:creationId xmlns:a16="http://schemas.microsoft.com/office/drawing/2014/main" id="{0AEC6E18-0417-49A7-BAA7-32D445C08B3B}"/>
                </a:ext>
              </a:extLst>
            </p:cNvPr>
            <p:cNvSpPr/>
            <p:nvPr/>
          </p:nvSpPr>
          <p:spPr>
            <a:xfrm>
              <a:off x="3850435" y="3272056"/>
              <a:ext cx="1337525" cy="1261509"/>
            </a:xfrm>
            <a:prstGeom prst="ellipse">
              <a:avLst/>
            </a:prstGeom>
            <a:ln>
              <a:solidFill>
                <a:srgbClr val="FFBE48"/>
              </a:solidFill>
            </a:ln>
          </p:spPr>
          <p:style>
            <a:lnRef idx="2">
              <a:schemeClr val="accent2"/>
            </a:lnRef>
            <a:fillRef idx="1">
              <a:schemeClr val="lt1"/>
            </a:fillRef>
            <a:effectRef idx="0">
              <a:schemeClr val="accent2"/>
            </a:effectRef>
            <a:fontRef idx="minor">
              <a:schemeClr val="dk1"/>
            </a:fontRef>
          </p:style>
          <p:txBody>
            <a:bodyPr spcFirstLastPara="1" wrap="square" lIns="0" tIns="38095" rIns="0" bIns="38095" anchor="ctr" anchorCtr="0">
              <a:noAutofit/>
            </a:bodyPr>
            <a:lstStyle/>
            <a:p>
              <a:pPr algn="ctr"/>
              <a:r>
                <a:rPr lang="es-ES" sz="1200" b="1" dirty="0">
                  <a:effectLst/>
                  <a:latin typeface="Calibri" panose="020F0502020204030204" pitchFamily="34" charset="0"/>
                  <a:ea typeface="Calibri" panose="020F0502020204030204" pitchFamily="34" charset="0"/>
                  <a:cs typeface="Times New Roman" panose="02020603050405020304" pitchFamily="18" charset="0"/>
                </a:rPr>
                <a:t>Según datos de la Organización Mundial del Comercio (OMC)</a:t>
              </a:r>
              <a:endParaRPr sz="1200" b="1" dirty="0">
                <a:solidFill>
                  <a:schemeClr val="tx1"/>
                </a:solidFill>
                <a:latin typeface="Calibri"/>
                <a:ea typeface="Calibri"/>
                <a:cs typeface="Calibri"/>
                <a:sym typeface="Calibri"/>
              </a:endParaRPr>
            </a:p>
          </p:txBody>
        </p:sp>
        <p:sp>
          <p:nvSpPr>
            <p:cNvPr id="20" name="Google Shape;180;p12">
              <a:extLst>
                <a:ext uri="{FF2B5EF4-FFF2-40B4-BE49-F238E27FC236}">
                  <a16:creationId xmlns:a16="http://schemas.microsoft.com/office/drawing/2014/main" id="{13770232-1C86-4D05-85B9-9B3158202EBF}"/>
                </a:ext>
              </a:extLst>
            </p:cNvPr>
            <p:cNvSpPr/>
            <p:nvPr/>
          </p:nvSpPr>
          <p:spPr>
            <a:xfrm>
              <a:off x="6726755" y="1872893"/>
              <a:ext cx="1337525" cy="1261509"/>
            </a:xfrm>
            <a:prstGeom prst="ellipse">
              <a:avLst/>
            </a:prstGeom>
            <a:ln>
              <a:solidFill>
                <a:srgbClr val="00B0F0"/>
              </a:solidFill>
            </a:ln>
          </p:spPr>
          <p:style>
            <a:lnRef idx="2">
              <a:schemeClr val="accent2"/>
            </a:lnRef>
            <a:fillRef idx="1">
              <a:schemeClr val="lt1"/>
            </a:fillRef>
            <a:effectRef idx="0">
              <a:schemeClr val="accent2"/>
            </a:effectRef>
            <a:fontRef idx="minor">
              <a:schemeClr val="dk1"/>
            </a:fontRef>
          </p:style>
          <p:txBody>
            <a:bodyPr spcFirstLastPara="1" wrap="square" lIns="0" tIns="38095" rIns="0" bIns="38095" anchor="ctr" anchorCtr="0">
              <a:noAutofit/>
            </a:bodyPr>
            <a:lstStyle/>
            <a:p>
              <a:pPr algn="ctr">
                <a:spcAft>
                  <a:spcPts val="600"/>
                </a:spcAft>
              </a:pPr>
              <a:r>
                <a:rPr lang="es-ES" sz="1200" b="1" dirty="0">
                  <a:effectLst/>
                  <a:latin typeface="Calibri" panose="020F0502020204030204" pitchFamily="34" charset="0"/>
                  <a:ea typeface="Calibri" panose="020F0502020204030204" pitchFamily="34" charset="0"/>
                  <a:cs typeface="Times New Roman" panose="02020603050405020304" pitchFamily="18" charset="0"/>
                </a:rPr>
                <a:t>Crecimiento interanual del comercio mundial</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 name="CuadroTexto 1">
            <a:extLst>
              <a:ext uri="{FF2B5EF4-FFF2-40B4-BE49-F238E27FC236}">
                <a16:creationId xmlns:a16="http://schemas.microsoft.com/office/drawing/2014/main" id="{A6095C37-5E5E-4E91-9EA0-FF22756D0B47}"/>
              </a:ext>
            </a:extLst>
          </p:cNvPr>
          <p:cNvSpPr txBox="1"/>
          <p:nvPr/>
        </p:nvSpPr>
        <p:spPr>
          <a:xfrm>
            <a:off x="1226608" y="1904613"/>
            <a:ext cx="2312509"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C" b="1" dirty="0"/>
              <a:t>COVID-19</a:t>
            </a:r>
          </a:p>
        </p:txBody>
      </p:sp>
      <p:sp>
        <p:nvSpPr>
          <p:cNvPr id="22" name="CuadroTexto 21">
            <a:extLst>
              <a:ext uri="{FF2B5EF4-FFF2-40B4-BE49-F238E27FC236}">
                <a16:creationId xmlns:a16="http://schemas.microsoft.com/office/drawing/2014/main" id="{B19834F0-ECDA-4D41-91B3-E5CC6270FC87}"/>
              </a:ext>
            </a:extLst>
          </p:cNvPr>
          <p:cNvSpPr txBox="1"/>
          <p:nvPr/>
        </p:nvSpPr>
        <p:spPr>
          <a:xfrm>
            <a:off x="759025" y="4077072"/>
            <a:ext cx="2644399" cy="954107"/>
          </a:xfrm>
          <a:prstGeom prst="rect">
            <a:avLst/>
          </a:prstGeom>
          <a:noFill/>
        </p:spPr>
        <p:txBody>
          <a:bodyPr wrap="square">
            <a:spAutoFit/>
          </a:bodyPr>
          <a:lstStyle/>
          <a:p>
            <a:r>
              <a:rPr lang="es-ES" sz="1400" dirty="0">
                <a:effectLst/>
                <a:latin typeface="Calibri" panose="020F0502020204030204" pitchFamily="34" charset="0"/>
                <a:ea typeface="Calibri" panose="020F0502020204030204" pitchFamily="34" charset="0"/>
                <a:cs typeface="Times New Roman" panose="02020603050405020304" pitchFamily="18" charset="0"/>
              </a:rPr>
              <a:t>En el primer trimestre de 2020 el PIB de China cayó un 9,80% respecto a 2019, y el de Estados Unidos cayó un 1,20%.</a:t>
            </a:r>
            <a:endParaRPr lang="es-EC" sz="1400" dirty="0"/>
          </a:p>
        </p:txBody>
      </p:sp>
      <p:graphicFrame>
        <p:nvGraphicFramePr>
          <p:cNvPr id="23" name="Gráfico 22">
            <a:extLst>
              <a:ext uri="{FF2B5EF4-FFF2-40B4-BE49-F238E27FC236}">
                <a16:creationId xmlns:a16="http://schemas.microsoft.com/office/drawing/2014/main" id="{35A32EC0-E7ED-4A15-AF67-3B472EF171AF}"/>
              </a:ext>
            </a:extLst>
          </p:cNvPr>
          <p:cNvGraphicFramePr/>
          <p:nvPr>
            <p:extLst>
              <p:ext uri="{D42A27DB-BD31-4B8C-83A1-F6EECF244321}">
                <p14:modId xmlns:p14="http://schemas.microsoft.com/office/powerpoint/2010/main" val="643515269"/>
              </p:ext>
            </p:extLst>
          </p:nvPr>
        </p:nvGraphicFramePr>
        <p:xfrm>
          <a:off x="7019942" y="2768079"/>
          <a:ext cx="4907912" cy="3011268"/>
        </p:xfrm>
        <a:graphic>
          <a:graphicData uri="http://schemas.openxmlformats.org/drawingml/2006/chart">
            <c:chart xmlns:c="http://schemas.openxmlformats.org/drawingml/2006/chart" xmlns:r="http://schemas.openxmlformats.org/officeDocument/2006/relationships" r:id="rId7"/>
          </a:graphicData>
        </a:graphic>
      </p:graphicFrame>
      <p:sp>
        <p:nvSpPr>
          <p:cNvPr id="24" name="Flecha: a la derecha 23">
            <a:extLst>
              <a:ext uri="{FF2B5EF4-FFF2-40B4-BE49-F238E27FC236}">
                <a16:creationId xmlns:a16="http://schemas.microsoft.com/office/drawing/2014/main" id="{FA62A322-F0D5-4100-811E-55288219F7A3}"/>
              </a:ext>
            </a:extLst>
          </p:cNvPr>
          <p:cNvSpPr/>
          <p:nvPr/>
        </p:nvSpPr>
        <p:spPr>
          <a:xfrm rot="9615141">
            <a:off x="2677824" y="3556001"/>
            <a:ext cx="632979" cy="415716"/>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FFFF00"/>
              </a:solidFill>
            </a:endParaRPr>
          </a:p>
        </p:txBody>
      </p:sp>
      <p:sp>
        <p:nvSpPr>
          <p:cNvPr id="28" name="Flecha: a la derecha 27">
            <a:extLst>
              <a:ext uri="{FF2B5EF4-FFF2-40B4-BE49-F238E27FC236}">
                <a16:creationId xmlns:a16="http://schemas.microsoft.com/office/drawing/2014/main" id="{1169C528-9711-461E-9C9E-293E849FCA64}"/>
              </a:ext>
            </a:extLst>
          </p:cNvPr>
          <p:cNvSpPr/>
          <p:nvPr/>
        </p:nvSpPr>
        <p:spPr>
          <a:xfrm rot="3252809">
            <a:off x="8164545" y="2151021"/>
            <a:ext cx="632979" cy="415716"/>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FFFF00"/>
              </a:solidFill>
            </a:endParaRPr>
          </a:p>
        </p:txBody>
      </p:sp>
    </p:spTree>
    <p:extLst>
      <p:ext uri="{BB962C8B-B14F-4D97-AF65-F5344CB8AC3E}">
        <p14:creationId xmlns:p14="http://schemas.microsoft.com/office/powerpoint/2010/main" val="2010214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003475261"/>
              </p:ext>
            </p:extLst>
          </p:nvPr>
        </p:nvGraphicFramePr>
        <p:xfrm>
          <a:off x="226554" y="620688"/>
          <a:ext cx="11737304"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3 Diagrama">
            <a:extLst>
              <a:ext uri="{FF2B5EF4-FFF2-40B4-BE49-F238E27FC236}">
                <a16:creationId xmlns:a16="http://schemas.microsoft.com/office/drawing/2014/main" id="{6AE4F2F1-DEBC-4402-971D-7986EB03479E}"/>
              </a:ext>
            </a:extLst>
          </p:cNvPr>
          <p:cNvGraphicFramePr/>
          <p:nvPr>
            <p:extLst>
              <p:ext uri="{D42A27DB-BD31-4B8C-83A1-F6EECF244321}">
                <p14:modId xmlns:p14="http://schemas.microsoft.com/office/powerpoint/2010/main" val="4204890800"/>
              </p:ext>
            </p:extLst>
          </p:nvPr>
        </p:nvGraphicFramePr>
        <p:xfrm>
          <a:off x="478582" y="980728"/>
          <a:ext cx="3816424" cy="7920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17905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2" name="3 Diagrama">
            <a:extLst>
              <a:ext uri="{FF2B5EF4-FFF2-40B4-BE49-F238E27FC236}">
                <a16:creationId xmlns:a16="http://schemas.microsoft.com/office/drawing/2014/main" id="{3CFD626F-7E31-4843-B042-156C09434087}"/>
              </a:ext>
            </a:extLst>
          </p:cNvPr>
          <p:cNvGraphicFramePr/>
          <p:nvPr/>
        </p:nvGraphicFramePr>
        <p:xfrm>
          <a:off x="461135" y="389858"/>
          <a:ext cx="3134970" cy="825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1" name="CuadroTexto 250">
            <a:extLst>
              <a:ext uri="{FF2B5EF4-FFF2-40B4-BE49-F238E27FC236}">
                <a16:creationId xmlns:a16="http://schemas.microsoft.com/office/drawing/2014/main" id="{7D604535-DB78-4AA2-99AD-3E8816EAE329}"/>
              </a:ext>
            </a:extLst>
          </p:cNvPr>
          <p:cNvSpPr txBox="1"/>
          <p:nvPr/>
        </p:nvSpPr>
        <p:spPr>
          <a:xfrm>
            <a:off x="792199" y="306061"/>
            <a:ext cx="997487" cy="276999"/>
          </a:xfrm>
          <a:prstGeom prst="rect">
            <a:avLst/>
          </a:prstGeom>
          <a:noFill/>
        </p:spPr>
        <p:txBody>
          <a:bodyPr wrap="square" rtlCol="0">
            <a:spAutoFit/>
          </a:bodyPr>
          <a:lstStyle/>
          <a:p>
            <a:pPr algn="ctr"/>
            <a:r>
              <a:rPr lang="es-MX" sz="1200" b="1" dirty="0"/>
              <a:t>Capítulo III</a:t>
            </a:r>
          </a:p>
        </p:txBody>
      </p:sp>
      <p:grpSp>
        <p:nvGrpSpPr>
          <p:cNvPr id="14" name="Google Shape;173;p12">
            <a:extLst>
              <a:ext uri="{FF2B5EF4-FFF2-40B4-BE49-F238E27FC236}">
                <a16:creationId xmlns:a16="http://schemas.microsoft.com/office/drawing/2014/main" id="{27D35699-1C31-4C8C-82B9-13D529953CDA}"/>
              </a:ext>
            </a:extLst>
          </p:cNvPr>
          <p:cNvGrpSpPr/>
          <p:nvPr/>
        </p:nvGrpSpPr>
        <p:grpSpPr>
          <a:xfrm>
            <a:off x="3362420" y="989678"/>
            <a:ext cx="4735624" cy="4408482"/>
            <a:chOff x="3875802" y="1872893"/>
            <a:chExt cx="4188478" cy="3987652"/>
          </a:xfrm>
        </p:grpSpPr>
        <p:sp>
          <p:nvSpPr>
            <p:cNvPr id="16" name="Google Shape;174;p12">
              <a:extLst>
                <a:ext uri="{FF2B5EF4-FFF2-40B4-BE49-F238E27FC236}">
                  <a16:creationId xmlns:a16="http://schemas.microsoft.com/office/drawing/2014/main" id="{A4ED7B8D-DEC7-4575-B732-3BD0502E935C}"/>
                </a:ext>
              </a:extLst>
            </p:cNvPr>
            <p:cNvSpPr/>
            <p:nvPr/>
          </p:nvSpPr>
          <p:spPr>
            <a:xfrm>
              <a:off x="4146563" y="1953375"/>
              <a:ext cx="3906250" cy="3907170"/>
            </a:xfrm>
            <a:custGeom>
              <a:avLst/>
              <a:gdLst/>
              <a:ahLst/>
              <a:cxnLst/>
              <a:rect l="l" t="t" r="r" b="b"/>
              <a:pathLst>
                <a:path w="21600" h="21600" extrusionOk="0">
                  <a:moveTo>
                    <a:pt x="21600" y="10803"/>
                  </a:moveTo>
                  <a:cubicBezTo>
                    <a:pt x="21600" y="8794"/>
                    <a:pt x="21049" y="6913"/>
                    <a:pt x="20091" y="5302"/>
                  </a:cubicBezTo>
                  <a:cubicBezTo>
                    <a:pt x="20091" y="5297"/>
                    <a:pt x="20086" y="5287"/>
                    <a:pt x="20080" y="5281"/>
                  </a:cubicBezTo>
                  <a:cubicBezTo>
                    <a:pt x="20075" y="5276"/>
                    <a:pt x="20070" y="5271"/>
                    <a:pt x="20065" y="5266"/>
                  </a:cubicBezTo>
                  <a:cubicBezTo>
                    <a:pt x="18178" y="2116"/>
                    <a:pt x="14726" y="0"/>
                    <a:pt x="10795" y="0"/>
                  </a:cubicBezTo>
                  <a:cubicBezTo>
                    <a:pt x="6889" y="0"/>
                    <a:pt x="3462" y="2085"/>
                    <a:pt x="1565" y="5195"/>
                  </a:cubicBezTo>
                  <a:cubicBezTo>
                    <a:pt x="1560" y="5200"/>
                    <a:pt x="1555" y="5205"/>
                    <a:pt x="1555" y="5210"/>
                  </a:cubicBezTo>
                  <a:cubicBezTo>
                    <a:pt x="1550" y="5215"/>
                    <a:pt x="1550" y="5220"/>
                    <a:pt x="1550" y="5230"/>
                  </a:cubicBezTo>
                  <a:cubicBezTo>
                    <a:pt x="566" y="6857"/>
                    <a:pt x="0" y="8763"/>
                    <a:pt x="0" y="10803"/>
                  </a:cubicBezTo>
                  <a:cubicBezTo>
                    <a:pt x="0" y="12811"/>
                    <a:pt x="551" y="14692"/>
                    <a:pt x="1509" y="16303"/>
                  </a:cubicBezTo>
                  <a:cubicBezTo>
                    <a:pt x="1509" y="16308"/>
                    <a:pt x="1514" y="16319"/>
                    <a:pt x="1520" y="16324"/>
                  </a:cubicBezTo>
                  <a:cubicBezTo>
                    <a:pt x="1525" y="16329"/>
                    <a:pt x="1530" y="16334"/>
                    <a:pt x="1535" y="16339"/>
                  </a:cubicBezTo>
                  <a:cubicBezTo>
                    <a:pt x="3422" y="19489"/>
                    <a:pt x="6874" y="21600"/>
                    <a:pt x="10805" y="21600"/>
                  </a:cubicBezTo>
                  <a:cubicBezTo>
                    <a:pt x="14711" y="21600"/>
                    <a:pt x="18138" y="19520"/>
                    <a:pt x="20035" y="16405"/>
                  </a:cubicBezTo>
                  <a:cubicBezTo>
                    <a:pt x="20040" y="16400"/>
                    <a:pt x="20045" y="16395"/>
                    <a:pt x="20045" y="16390"/>
                  </a:cubicBezTo>
                  <a:cubicBezTo>
                    <a:pt x="20050" y="16385"/>
                    <a:pt x="20050" y="16380"/>
                    <a:pt x="20050" y="16370"/>
                  </a:cubicBezTo>
                  <a:cubicBezTo>
                    <a:pt x="21034" y="14743"/>
                    <a:pt x="21600" y="12837"/>
                    <a:pt x="21600" y="10803"/>
                  </a:cubicBezTo>
                  <a:close/>
                  <a:moveTo>
                    <a:pt x="19948" y="16242"/>
                  </a:moveTo>
                  <a:lnTo>
                    <a:pt x="18342" y="15273"/>
                  </a:lnTo>
                  <a:cubicBezTo>
                    <a:pt x="18337" y="15171"/>
                    <a:pt x="18331" y="15070"/>
                    <a:pt x="18326" y="14962"/>
                  </a:cubicBezTo>
                  <a:cubicBezTo>
                    <a:pt x="19474" y="14442"/>
                    <a:pt x="20096" y="13815"/>
                    <a:pt x="20096" y="13148"/>
                  </a:cubicBezTo>
                  <a:cubicBezTo>
                    <a:pt x="20096" y="13107"/>
                    <a:pt x="20060" y="13071"/>
                    <a:pt x="20019" y="13071"/>
                  </a:cubicBezTo>
                  <a:cubicBezTo>
                    <a:pt x="19978" y="13071"/>
                    <a:pt x="19943" y="13107"/>
                    <a:pt x="19943" y="13148"/>
                  </a:cubicBezTo>
                  <a:cubicBezTo>
                    <a:pt x="19943" y="13734"/>
                    <a:pt x="19361" y="14315"/>
                    <a:pt x="18316" y="14799"/>
                  </a:cubicBezTo>
                  <a:cubicBezTo>
                    <a:pt x="18286" y="14504"/>
                    <a:pt x="18240" y="14188"/>
                    <a:pt x="18173" y="13851"/>
                  </a:cubicBezTo>
                  <a:cubicBezTo>
                    <a:pt x="17985" y="12888"/>
                    <a:pt x="17648" y="11817"/>
                    <a:pt x="17194" y="10701"/>
                  </a:cubicBezTo>
                  <a:cubicBezTo>
                    <a:pt x="17648" y="9584"/>
                    <a:pt x="17985" y="8514"/>
                    <a:pt x="18173" y="7550"/>
                  </a:cubicBezTo>
                  <a:cubicBezTo>
                    <a:pt x="18240" y="7214"/>
                    <a:pt x="18286" y="6898"/>
                    <a:pt x="18316" y="6602"/>
                  </a:cubicBezTo>
                  <a:cubicBezTo>
                    <a:pt x="19361" y="7086"/>
                    <a:pt x="19943" y="7667"/>
                    <a:pt x="19943" y="8254"/>
                  </a:cubicBezTo>
                  <a:cubicBezTo>
                    <a:pt x="19943" y="8294"/>
                    <a:pt x="19978" y="8330"/>
                    <a:pt x="20019" y="8330"/>
                  </a:cubicBezTo>
                  <a:cubicBezTo>
                    <a:pt x="20060" y="8330"/>
                    <a:pt x="20096" y="8294"/>
                    <a:pt x="20096" y="8254"/>
                  </a:cubicBezTo>
                  <a:cubicBezTo>
                    <a:pt x="20096" y="7586"/>
                    <a:pt x="19474" y="6959"/>
                    <a:pt x="18326" y="6439"/>
                  </a:cubicBezTo>
                  <a:cubicBezTo>
                    <a:pt x="18326" y="6434"/>
                    <a:pt x="18326" y="6423"/>
                    <a:pt x="18326" y="6418"/>
                  </a:cubicBezTo>
                  <a:lnTo>
                    <a:pt x="19989" y="5429"/>
                  </a:lnTo>
                  <a:cubicBezTo>
                    <a:pt x="20917" y="7010"/>
                    <a:pt x="21447" y="8845"/>
                    <a:pt x="21447" y="10803"/>
                  </a:cubicBezTo>
                  <a:cubicBezTo>
                    <a:pt x="21447" y="12786"/>
                    <a:pt x="20896" y="14651"/>
                    <a:pt x="19948" y="16242"/>
                  </a:cubicBezTo>
                  <a:close/>
                  <a:moveTo>
                    <a:pt x="3432" y="14866"/>
                  </a:moveTo>
                  <a:cubicBezTo>
                    <a:pt x="3457" y="14560"/>
                    <a:pt x="3508" y="14233"/>
                    <a:pt x="3575" y="13882"/>
                  </a:cubicBezTo>
                  <a:cubicBezTo>
                    <a:pt x="3753" y="12969"/>
                    <a:pt x="4064" y="11960"/>
                    <a:pt x="4487" y="10905"/>
                  </a:cubicBezTo>
                  <a:cubicBezTo>
                    <a:pt x="4865" y="11807"/>
                    <a:pt x="5318" y="12740"/>
                    <a:pt x="5833" y="13668"/>
                  </a:cubicBezTo>
                  <a:lnTo>
                    <a:pt x="3651" y="14962"/>
                  </a:lnTo>
                  <a:cubicBezTo>
                    <a:pt x="3575" y="14927"/>
                    <a:pt x="3503" y="14896"/>
                    <a:pt x="3432" y="14866"/>
                  </a:cubicBezTo>
                  <a:close/>
                  <a:moveTo>
                    <a:pt x="3488" y="15059"/>
                  </a:moveTo>
                  <a:lnTo>
                    <a:pt x="3416" y="15105"/>
                  </a:lnTo>
                  <a:cubicBezTo>
                    <a:pt x="3416" y="15080"/>
                    <a:pt x="3422" y="15054"/>
                    <a:pt x="3422" y="15034"/>
                  </a:cubicBezTo>
                  <a:cubicBezTo>
                    <a:pt x="3442" y="15039"/>
                    <a:pt x="3462" y="15049"/>
                    <a:pt x="3488" y="15059"/>
                  </a:cubicBezTo>
                  <a:close/>
                  <a:moveTo>
                    <a:pt x="3524" y="6490"/>
                  </a:moveTo>
                  <a:lnTo>
                    <a:pt x="5767" y="7846"/>
                  </a:lnTo>
                  <a:cubicBezTo>
                    <a:pt x="5278" y="8733"/>
                    <a:pt x="4844" y="9625"/>
                    <a:pt x="4482" y="10492"/>
                  </a:cubicBezTo>
                  <a:cubicBezTo>
                    <a:pt x="4064" y="9436"/>
                    <a:pt x="3753" y="8427"/>
                    <a:pt x="3569" y="7514"/>
                  </a:cubicBezTo>
                  <a:cubicBezTo>
                    <a:pt x="3498" y="7163"/>
                    <a:pt x="3452" y="6836"/>
                    <a:pt x="3427" y="6530"/>
                  </a:cubicBezTo>
                  <a:cubicBezTo>
                    <a:pt x="3462" y="6520"/>
                    <a:pt x="3493" y="6505"/>
                    <a:pt x="3524" y="6490"/>
                  </a:cubicBezTo>
                  <a:close/>
                  <a:moveTo>
                    <a:pt x="18163" y="6530"/>
                  </a:moveTo>
                  <a:cubicBezTo>
                    <a:pt x="18138" y="6836"/>
                    <a:pt x="18087" y="7168"/>
                    <a:pt x="18020" y="7519"/>
                  </a:cubicBezTo>
                  <a:cubicBezTo>
                    <a:pt x="17842" y="8432"/>
                    <a:pt x="17531" y="9441"/>
                    <a:pt x="17108" y="10497"/>
                  </a:cubicBezTo>
                  <a:cubicBezTo>
                    <a:pt x="16751" y="9645"/>
                    <a:pt x="16327" y="8763"/>
                    <a:pt x="15848" y="7892"/>
                  </a:cubicBezTo>
                  <a:lnTo>
                    <a:pt x="18148" y="6525"/>
                  </a:lnTo>
                  <a:cubicBezTo>
                    <a:pt x="18153" y="6525"/>
                    <a:pt x="18158" y="6530"/>
                    <a:pt x="18163" y="6530"/>
                  </a:cubicBezTo>
                  <a:close/>
                  <a:moveTo>
                    <a:pt x="15608" y="13622"/>
                  </a:moveTo>
                  <a:lnTo>
                    <a:pt x="10948" y="10803"/>
                  </a:lnTo>
                  <a:lnTo>
                    <a:pt x="15716" y="7968"/>
                  </a:lnTo>
                  <a:cubicBezTo>
                    <a:pt x="16220" y="8886"/>
                    <a:pt x="16659" y="9808"/>
                    <a:pt x="17026" y="10701"/>
                  </a:cubicBezTo>
                  <a:cubicBezTo>
                    <a:pt x="16639" y="11649"/>
                    <a:pt x="16164" y="12633"/>
                    <a:pt x="15614" y="13612"/>
                  </a:cubicBezTo>
                  <a:cubicBezTo>
                    <a:pt x="15614" y="13617"/>
                    <a:pt x="15608" y="13617"/>
                    <a:pt x="15608" y="13622"/>
                  </a:cubicBezTo>
                  <a:close/>
                  <a:moveTo>
                    <a:pt x="15772" y="7754"/>
                  </a:moveTo>
                  <a:cubicBezTo>
                    <a:pt x="15761" y="7739"/>
                    <a:pt x="15756" y="7723"/>
                    <a:pt x="15746" y="7708"/>
                  </a:cubicBezTo>
                  <a:cubicBezTo>
                    <a:pt x="15323" y="6954"/>
                    <a:pt x="14879" y="6235"/>
                    <a:pt x="14420" y="5567"/>
                  </a:cubicBezTo>
                  <a:cubicBezTo>
                    <a:pt x="15481" y="5715"/>
                    <a:pt x="16455" y="5929"/>
                    <a:pt x="17291" y="6199"/>
                  </a:cubicBezTo>
                  <a:cubicBezTo>
                    <a:pt x="17531" y="6276"/>
                    <a:pt x="17755" y="6362"/>
                    <a:pt x="17969" y="6444"/>
                  </a:cubicBezTo>
                  <a:lnTo>
                    <a:pt x="15772" y="7754"/>
                  </a:lnTo>
                  <a:close/>
                  <a:moveTo>
                    <a:pt x="15614" y="7785"/>
                  </a:moveTo>
                  <a:cubicBezTo>
                    <a:pt x="15624" y="7800"/>
                    <a:pt x="15629" y="7815"/>
                    <a:pt x="15639" y="7830"/>
                  </a:cubicBezTo>
                  <a:lnTo>
                    <a:pt x="10871" y="10665"/>
                  </a:lnTo>
                  <a:lnTo>
                    <a:pt x="10871" y="5327"/>
                  </a:lnTo>
                  <a:cubicBezTo>
                    <a:pt x="12034" y="5332"/>
                    <a:pt x="13161" y="5404"/>
                    <a:pt x="14211" y="5541"/>
                  </a:cubicBezTo>
                  <a:cubicBezTo>
                    <a:pt x="14701" y="6240"/>
                    <a:pt x="15170" y="6994"/>
                    <a:pt x="15614" y="7785"/>
                  </a:cubicBezTo>
                  <a:close/>
                  <a:moveTo>
                    <a:pt x="10876" y="5174"/>
                  </a:moveTo>
                  <a:lnTo>
                    <a:pt x="10876" y="1871"/>
                  </a:lnTo>
                  <a:cubicBezTo>
                    <a:pt x="11137" y="2060"/>
                    <a:pt x="11407" y="2284"/>
                    <a:pt x="11682" y="2544"/>
                  </a:cubicBezTo>
                  <a:cubicBezTo>
                    <a:pt x="12483" y="3288"/>
                    <a:pt x="13309" y="4257"/>
                    <a:pt x="14099" y="5373"/>
                  </a:cubicBezTo>
                  <a:cubicBezTo>
                    <a:pt x="13079" y="5246"/>
                    <a:pt x="11993" y="5180"/>
                    <a:pt x="10876" y="5174"/>
                  </a:cubicBezTo>
                  <a:close/>
                  <a:moveTo>
                    <a:pt x="10724" y="5174"/>
                  </a:moveTo>
                  <a:cubicBezTo>
                    <a:pt x="9602" y="5180"/>
                    <a:pt x="8516" y="5246"/>
                    <a:pt x="7496" y="5373"/>
                  </a:cubicBezTo>
                  <a:cubicBezTo>
                    <a:pt x="8286" y="4257"/>
                    <a:pt x="9107" y="3288"/>
                    <a:pt x="9913" y="2544"/>
                  </a:cubicBezTo>
                  <a:cubicBezTo>
                    <a:pt x="10193" y="2284"/>
                    <a:pt x="10463" y="2060"/>
                    <a:pt x="10724" y="1871"/>
                  </a:cubicBezTo>
                  <a:lnTo>
                    <a:pt x="10724" y="5174"/>
                  </a:lnTo>
                  <a:close/>
                  <a:moveTo>
                    <a:pt x="10724" y="5327"/>
                  </a:moveTo>
                  <a:lnTo>
                    <a:pt x="10724" y="10665"/>
                  </a:lnTo>
                  <a:lnTo>
                    <a:pt x="5976" y="7795"/>
                  </a:lnTo>
                  <a:cubicBezTo>
                    <a:pt x="5976" y="7790"/>
                    <a:pt x="5981" y="7790"/>
                    <a:pt x="5981" y="7785"/>
                  </a:cubicBezTo>
                  <a:cubicBezTo>
                    <a:pt x="6425" y="6994"/>
                    <a:pt x="6894" y="6240"/>
                    <a:pt x="7378" y="5541"/>
                  </a:cubicBezTo>
                  <a:cubicBezTo>
                    <a:pt x="8429" y="5404"/>
                    <a:pt x="9556" y="5332"/>
                    <a:pt x="10724" y="5327"/>
                  </a:cubicBezTo>
                  <a:close/>
                  <a:moveTo>
                    <a:pt x="5849" y="7713"/>
                  </a:moveTo>
                  <a:cubicBezTo>
                    <a:pt x="5844" y="7713"/>
                    <a:pt x="5844" y="7713"/>
                    <a:pt x="5849" y="7713"/>
                  </a:cubicBezTo>
                  <a:lnTo>
                    <a:pt x="3702" y="6423"/>
                  </a:lnTo>
                  <a:cubicBezTo>
                    <a:pt x="3891" y="6347"/>
                    <a:pt x="4095" y="6276"/>
                    <a:pt x="4304" y="6204"/>
                  </a:cubicBezTo>
                  <a:cubicBezTo>
                    <a:pt x="5140" y="5934"/>
                    <a:pt x="6114" y="5720"/>
                    <a:pt x="7175" y="5572"/>
                  </a:cubicBezTo>
                  <a:cubicBezTo>
                    <a:pt x="6716" y="6240"/>
                    <a:pt x="6267" y="6959"/>
                    <a:pt x="5849" y="7713"/>
                  </a:cubicBezTo>
                  <a:close/>
                  <a:moveTo>
                    <a:pt x="5900" y="7927"/>
                  </a:moveTo>
                  <a:lnTo>
                    <a:pt x="10647" y="10797"/>
                  </a:lnTo>
                  <a:lnTo>
                    <a:pt x="5961" y="13581"/>
                  </a:lnTo>
                  <a:cubicBezTo>
                    <a:pt x="5420" y="12612"/>
                    <a:pt x="4951" y="11639"/>
                    <a:pt x="4564" y="10695"/>
                  </a:cubicBezTo>
                  <a:cubicBezTo>
                    <a:pt x="4936" y="9793"/>
                    <a:pt x="5385" y="8860"/>
                    <a:pt x="5900" y="7927"/>
                  </a:cubicBezTo>
                  <a:close/>
                  <a:moveTo>
                    <a:pt x="5910" y="13795"/>
                  </a:moveTo>
                  <a:cubicBezTo>
                    <a:pt x="6313" y="14509"/>
                    <a:pt x="6736" y="15192"/>
                    <a:pt x="7175" y="15829"/>
                  </a:cubicBezTo>
                  <a:cubicBezTo>
                    <a:pt x="6114" y="15681"/>
                    <a:pt x="5145" y="15467"/>
                    <a:pt x="4304" y="15197"/>
                  </a:cubicBezTo>
                  <a:cubicBezTo>
                    <a:pt x="4141" y="15146"/>
                    <a:pt x="3982" y="15090"/>
                    <a:pt x="3835" y="15034"/>
                  </a:cubicBezTo>
                  <a:lnTo>
                    <a:pt x="5910" y="13795"/>
                  </a:lnTo>
                  <a:close/>
                  <a:moveTo>
                    <a:pt x="6037" y="13719"/>
                  </a:moveTo>
                  <a:lnTo>
                    <a:pt x="10718" y="10935"/>
                  </a:lnTo>
                  <a:lnTo>
                    <a:pt x="10718" y="16069"/>
                  </a:lnTo>
                  <a:cubicBezTo>
                    <a:pt x="9556" y="16064"/>
                    <a:pt x="8424" y="15992"/>
                    <a:pt x="7373" y="15855"/>
                  </a:cubicBezTo>
                  <a:cubicBezTo>
                    <a:pt x="6914" y="15192"/>
                    <a:pt x="6466" y="14473"/>
                    <a:pt x="6037" y="13719"/>
                  </a:cubicBezTo>
                  <a:close/>
                  <a:moveTo>
                    <a:pt x="10724" y="16222"/>
                  </a:moveTo>
                  <a:lnTo>
                    <a:pt x="10724" y="19525"/>
                  </a:lnTo>
                  <a:cubicBezTo>
                    <a:pt x="10463" y="19337"/>
                    <a:pt x="10193" y="19112"/>
                    <a:pt x="9913" y="18852"/>
                  </a:cubicBezTo>
                  <a:cubicBezTo>
                    <a:pt x="9112" y="18108"/>
                    <a:pt x="8286" y="17139"/>
                    <a:pt x="7496" y="16023"/>
                  </a:cubicBezTo>
                  <a:cubicBezTo>
                    <a:pt x="8510" y="16150"/>
                    <a:pt x="9602" y="16222"/>
                    <a:pt x="10724" y="16222"/>
                  </a:cubicBezTo>
                  <a:close/>
                  <a:moveTo>
                    <a:pt x="10876" y="16222"/>
                  </a:moveTo>
                  <a:cubicBezTo>
                    <a:pt x="11993" y="16217"/>
                    <a:pt x="13084" y="16150"/>
                    <a:pt x="14099" y="16028"/>
                  </a:cubicBezTo>
                  <a:cubicBezTo>
                    <a:pt x="13309" y="17144"/>
                    <a:pt x="12488" y="18113"/>
                    <a:pt x="11682" y="18857"/>
                  </a:cubicBezTo>
                  <a:cubicBezTo>
                    <a:pt x="11402" y="19112"/>
                    <a:pt x="11137" y="19337"/>
                    <a:pt x="10876" y="19530"/>
                  </a:cubicBezTo>
                  <a:lnTo>
                    <a:pt x="10876" y="16222"/>
                  </a:lnTo>
                  <a:close/>
                  <a:moveTo>
                    <a:pt x="10876" y="16069"/>
                  </a:moveTo>
                  <a:lnTo>
                    <a:pt x="10876" y="10935"/>
                  </a:lnTo>
                  <a:lnTo>
                    <a:pt x="15537" y="13754"/>
                  </a:lnTo>
                  <a:cubicBezTo>
                    <a:pt x="15119" y="14493"/>
                    <a:pt x="14675" y="15202"/>
                    <a:pt x="14222" y="15860"/>
                  </a:cubicBezTo>
                  <a:cubicBezTo>
                    <a:pt x="13166" y="15992"/>
                    <a:pt x="12039" y="16064"/>
                    <a:pt x="10876" y="16069"/>
                  </a:cubicBezTo>
                  <a:close/>
                  <a:moveTo>
                    <a:pt x="15665" y="13831"/>
                  </a:moveTo>
                  <a:lnTo>
                    <a:pt x="17689" y="15054"/>
                  </a:lnTo>
                  <a:cubicBezTo>
                    <a:pt x="17561" y="15100"/>
                    <a:pt x="17429" y="15146"/>
                    <a:pt x="17291" y="15192"/>
                  </a:cubicBezTo>
                  <a:cubicBezTo>
                    <a:pt x="16450" y="15467"/>
                    <a:pt x="15476" y="15676"/>
                    <a:pt x="14420" y="15824"/>
                  </a:cubicBezTo>
                  <a:cubicBezTo>
                    <a:pt x="14849" y="15202"/>
                    <a:pt x="15267" y="14534"/>
                    <a:pt x="15665" y="13831"/>
                  </a:cubicBezTo>
                  <a:close/>
                  <a:moveTo>
                    <a:pt x="15741" y="13698"/>
                  </a:moveTo>
                  <a:cubicBezTo>
                    <a:pt x="15741" y="13693"/>
                    <a:pt x="15746" y="13688"/>
                    <a:pt x="15746" y="13688"/>
                  </a:cubicBezTo>
                  <a:cubicBezTo>
                    <a:pt x="16266" y="12755"/>
                    <a:pt x="16725" y="11812"/>
                    <a:pt x="17108" y="10905"/>
                  </a:cubicBezTo>
                  <a:cubicBezTo>
                    <a:pt x="17526" y="11960"/>
                    <a:pt x="17837" y="12969"/>
                    <a:pt x="18020" y="13882"/>
                  </a:cubicBezTo>
                  <a:cubicBezTo>
                    <a:pt x="18092" y="14233"/>
                    <a:pt x="18138" y="14565"/>
                    <a:pt x="18163" y="14871"/>
                  </a:cubicBezTo>
                  <a:cubicBezTo>
                    <a:pt x="18071" y="14911"/>
                    <a:pt x="17975" y="14952"/>
                    <a:pt x="17873" y="14993"/>
                  </a:cubicBezTo>
                  <a:lnTo>
                    <a:pt x="15741" y="13698"/>
                  </a:lnTo>
                  <a:close/>
                  <a:moveTo>
                    <a:pt x="18173" y="15029"/>
                  </a:moveTo>
                  <a:cubicBezTo>
                    <a:pt x="18178" y="15080"/>
                    <a:pt x="18178" y="15126"/>
                    <a:pt x="18184" y="15177"/>
                  </a:cubicBezTo>
                  <a:lnTo>
                    <a:pt x="18036" y="15090"/>
                  </a:lnTo>
                  <a:cubicBezTo>
                    <a:pt x="18082" y="15070"/>
                    <a:pt x="18127" y="15049"/>
                    <a:pt x="18173" y="15029"/>
                  </a:cubicBezTo>
                  <a:close/>
                  <a:moveTo>
                    <a:pt x="19907" y="5297"/>
                  </a:moveTo>
                  <a:lnTo>
                    <a:pt x="18337" y="6230"/>
                  </a:lnTo>
                  <a:cubicBezTo>
                    <a:pt x="18388" y="5123"/>
                    <a:pt x="18133" y="4374"/>
                    <a:pt x="17597" y="4073"/>
                  </a:cubicBezTo>
                  <a:cubicBezTo>
                    <a:pt x="17561" y="4053"/>
                    <a:pt x="17516" y="4068"/>
                    <a:pt x="17495" y="4104"/>
                  </a:cubicBezTo>
                  <a:cubicBezTo>
                    <a:pt x="17475" y="4140"/>
                    <a:pt x="17490" y="4185"/>
                    <a:pt x="17526" y="4206"/>
                  </a:cubicBezTo>
                  <a:cubicBezTo>
                    <a:pt x="18020" y="4481"/>
                    <a:pt x="18245" y="5230"/>
                    <a:pt x="18178" y="6321"/>
                  </a:cubicBezTo>
                  <a:lnTo>
                    <a:pt x="18138" y="6347"/>
                  </a:lnTo>
                  <a:cubicBezTo>
                    <a:pt x="17893" y="6245"/>
                    <a:pt x="17628" y="6148"/>
                    <a:pt x="17342" y="6051"/>
                  </a:cubicBezTo>
                  <a:cubicBezTo>
                    <a:pt x="16460" y="5766"/>
                    <a:pt x="15425" y="5541"/>
                    <a:pt x="14303" y="5394"/>
                  </a:cubicBezTo>
                  <a:cubicBezTo>
                    <a:pt x="13482" y="4216"/>
                    <a:pt x="12625" y="3202"/>
                    <a:pt x="11784" y="2427"/>
                  </a:cubicBezTo>
                  <a:cubicBezTo>
                    <a:pt x="11488" y="2151"/>
                    <a:pt x="11203" y="1917"/>
                    <a:pt x="10933" y="1718"/>
                  </a:cubicBezTo>
                  <a:cubicBezTo>
                    <a:pt x="11789" y="1137"/>
                    <a:pt x="12513" y="958"/>
                    <a:pt x="12993" y="1229"/>
                  </a:cubicBezTo>
                  <a:cubicBezTo>
                    <a:pt x="13028" y="1249"/>
                    <a:pt x="13074" y="1234"/>
                    <a:pt x="13095" y="1198"/>
                  </a:cubicBezTo>
                  <a:cubicBezTo>
                    <a:pt x="13115" y="1162"/>
                    <a:pt x="13100" y="1116"/>
                    <a:pt x="13064" y="1096"/>
                  </a:cubicBezTo>
                  <a:cubicBezTo>
                    <a:pt x="12534" y="800"/>
                    <a:pt x="11774" y="969"/>
                    <a:pt x="10871" y="1575"/>
                  </a:cubicBezTo>
                  <a:lnTo>
                    <a:pt x="10871" y="158"/>
                  </a:lnTo>
                  <a:cubicBezTo>
                    <a:pt x="14701" y="184"/>
                    <a:pt x="18051" y="2238"/>
                    <a:pt x="19907" y="5297"/>
                  </a:cubicBezTo>
                  <a:close/>
                  <a:moveTo>
                    <a:pt x="10724" y="158"/>
                  </a:moveTo>
                  <a:lnTo>
                    <a:pt x="10724" y="1580"/>
                  </a:lnTo>
                  <a:cubicBezTo>
                    <a:pt x="9821" y="974"/>
                    <a:pt x="9061" y="805"/>
                    <a:pt x="8531" y="1101"/>
                  </a:cubicBezTo>
                  <a:cubicBezTo>
                    <a:pt x="8495" y="1122"/>
                    <a:pt x="8480" y="1167"/>
                    <a:pt x="8500" y="1203"/>
                  </a:cubicBezTo>
                  <a:cubicBezTo>
                    <a:pt x="8521" y="1239"/>
                    <a:pt x="8567" y="1254"/>
                    <a:pt x="8602" y="1234"/>
                  </a:cubicBezTo>
                  <a:cubicBezTo>
                    <a:pt x="9082" y="969"/>
                    <a:pt x="9806" y="1147"/>
                    <a:pt x="10662" y="1723"/>
                  </a:cubicBezTo>
                  <a:cubicBezTo>
                    <a:pt x="10387" y="1922"/>
                    <a:pt x="10101" y="2156"/>
                    <a:pt x="9806" y="2432"/>
                  </a:cubicBezTo>
                  <a:cubicBezTo>
                    <a:pt x="8969" y="3207"/>
                    <a:pt x="8108" y="4221"/>
                    <a:pt x="7287" y="5399"/>
                  </a:cubicBezTo>
                  <a:cubicBezTo>
                    <a:pt x="6165" y="5547"/>
                    <a:pt x="5135" y="5771"/>
                    <a:pt x="4253" y="6056"/>
                  </a:cubicBezTo>
                  <a:cubicBezTo>
                    <a:pt x="3998" y="6138"/>
                    <a:pt x="3758" y="6230"/>
                    <a:pt x="3534" y="6321"/>
                  </a:cubicBezTo>
                  <a:lnTo>
                    <a:pt x="3411" y="6245"/>
                  </a:lnTo>
                  <a:cubicBezTo>
                    <a:pt x="3360" y="5200"/>
                    <a:pt x="3590" y="4476"/>
                    <a:pt x="4069" y="4211"/>
                  </a:cubicBezTo>
                  <a:cubicBezTo>
                    <a:pt x="4105" y="4191"/>
                    <a:pt x="4120" y="4145"/>
                    <a:pt x="4100" y="4109"/>
                  </a:cubicBezTo>
                  <a:cubicBezTo>
                    <a:pt x="4079" y="4073"/>
                    <a:pt x="4033" y="4058"/>
                    <a:pt x="3998" y="4078"/>
                  </a:cubicBezTo>
                  <a:cubicBezTo>
                    <a:pt x="3473" y="4374"/>
                    <a:pt x="3223" y="5093"/>
                    <a:pt x="3253" y="6153"/>
                  </a:cubicBezTo>
                  <a:lnTo>
                    <a:pt x="1729" y="5230"/>
                  </a:lnTo>
                  <a:cubicBezTo>
                    <a:pt x="3595" y="2207"/>
                    <a:pt x="6925" y="184"/>
                    <a:pt x="10724" y="158"/>
                  </a:cubicBezTo>
                  <a:close/>
                  <a:moveTo>
                    <a:pt x="1652" y="5358"/>
                  </a:moveTo>
                  <a:lnTo>
                    <a:pt x="3263" y="6332"/>
                  </a:lnTo>
                  <a:cubicBezTo>
                    <a:pt x="3263" y="6367"/>
                    <a:pt x="3269" y="6398"/>
                    <a:pt x="3269" y="6434"/>
                  </a:cubicBezTo>
                  <a:cubicBezTo>
                    <a:pt x="2121" y="6954"/>
                    <a:pt x="1504" y="7581"/>
                    <a:pt x="1504" y="8248"/>
                  </a:cubicBezTo>
                  <a:cubicBezTo>
                    <a:pt x="1504" y="8289"/>
                    <a:pt x="1540" y="8325"/>
                    <a:pt x="1581" y="8325"/>
                  </a:cubicBezTo>
                  <a:cubicBezTo>
                    <a:pt x="1622" y="8325"/>
                    <a:pt x="1657" y="8289"/>
                    <a:pt x="1657" y="8248"/>
                  </a:cubicBezTo>
                  <a:cubicBezTo>
                    <a:pt x="1657" y="7662"/>
                    <a:pt x="2239" y="7086"/>
                    <a:pt x="3284" y="6597"/>
                  </a:cubicBezTo>
                  <a:cubicBezTo>
                    <a:pt x="3314" y="6892"/>
                    <a:pt x="3360" y="7208"/>
                    <a:pt x="3427" y="7545"/>
                  </a:cubicBezTo>
                  <a:cubicBezTo>
                    <a:pt x="3615" y="8508"/>
                    <a:pt x="3952" y="9579"/>
                    <a:pt x="4406" y="10695"/>
                  </a:cubicBezTo>
                  <a:cubicBezTo>
                    <a:pt x="3952" y="11812"/>
                    <a:pt x="3615" y="12883"/>
                    <a:pt x="3427" y="13846"/>
                  </a:cubicBezTo>
                  <a:cubicBezTo>
                    <a:pt x="3360" y="14182"/>
                    <a:pt x="3314" y="14499"/>
                    <a:pt x="3284" y="14794"/>
                  </a:cubicBezTo>
                  <a:cubicBezTo>
                    <a:pt x="2239" y="14310"/>
                    <a:pt x="1657" y="13729"/>
                    <a:pt x="1657" y="13142"/>
                  </a:cubicBezTo>
                  <a:cubicBezTo>
                    <a:pt x="1657" y="13102"/>
                    <a:pt x="1622" y="13066"/>
                    <a:pt x="1581" y="13066"/>
                  </a:cubicBezTo>
                  <a:cubicBezTo>
                    <a:pt x="1540" y="13066"/>
                    <a:pt x="1504" y="13102"/>
                    <a:pt x="1504" y="13142"/>
                  </a:cubicBezTo>
                  <a:cubicBezTo>
                    <a:pt x="1504" y="13805"/>
                    <a:pt x="2121" y="14437"/>
                    <a:pt x="3269" y="14957"/>
                  </a:cubicBezTo>
                  <a:cubicBezTo>
                    <a:pt x="3263" y="15039"/>
                    <a:pt x="3258" y="15115"/>
                    <a:pt x="3253" y="15192"/>
                  </a:cubicBezTo>
                  <a:lnTo>
                    <a:pt x="1606" y="16171"/>
                  </a:lnTo>
                  <a:cubicBezTo>
                    <a:pt x="678" y="14590"/>
                    <a:pt x="148" y="12755"/>
                    <a:pt x="148" y="10797"/>
                  </a:cubicBezTo>
                  <a:cubicBezTo>
                    <a:pt x="148" y="8814"/>
                    <a:pt x="699" y="6954"/>
                    <a:pt x="1652" y="5358"/>
                  </a:cubicBezTo>
                  <a:close/>
                  <a:moveTo>
                    <a:pt x="1688" y="16303"/>
                  </a:moveTo>
                  <a:lnTo>
                    <a:pt x="3253" y="15375"/>
                  </a:lnTo>
                  <a:cubicBezTo>
                    <a:pt x="3243" y="16364"/>
                    <a:pt x="3498" y="17042"/>
                    <a:pt x="3998" y="17323"/>
                  </a:cubicBezTo>
                  <a:cubicBezTo>
                    <a:pt x="4008" y="17328"/>
                    <a:pt x="4023" y="17333"/>
                    <a:pt x="4033" y="17333"/>
                  </a:cubicBezTo>
                  <a:cubicBezTo>
                    <a:pt x="4059" y="17333"/>
                    <a:pt x="4084" y="17318"/>
                    <a:pt x="4100" y="17292"/>
                  </a:cubicBezTo>
                  <a:cubicBezTo>
                    <a:pt x="4120" y="17257"/>
                    <a:pt x="4105" y="17211"/>
                    <a:pt x="4069" y="17190"/>
                  </a:cubicBezTo>
                  <a:cubicBezTo>
                    <a:pt x="3605" y="16930"/>
                    <a:pt x="3381" y="16262"/>
                    <a:pt x="3406" y="15284"/>
                  </a:cubicBezTo>
                  <a:lnTo>
                    <a:pt x="3666" y="15131"/>
                  </a:lnTo>
                  <a:cubicBezTo>
                    <a:pt x="3850" y="15202"/>
                    <a:pt x="4049" y="15273"/>
                    <a:pt x="4258" y="15340"/>
                  </a:cubicBezTo>
                  <a:cubicBezTo>
                    <a:pt x="5140" y="15625"/>
                    <a:pt x="6170" y="15850"/>
                    <a:pt x="7292" y="15997"/>
                  </a:cubicBezTo>
                  <a:cubicBezTo>
                    <a:pt x="8113" y="17175"/>
                    <a:pt x="8969" y="18189"/>
                    <a:pt x="9811" y="18964"/>
                  </a:cubicBezTo>
                  <a:cubicBezTo>
                    <a:pt x="10107" y="19240"/>
                    <a:pt x="10392" y="19474"/>
                    <a:pt x="10662" y="19673"/>
                  </a:cubicBezTo>
                  <a:cubicBezTo>
                    <a:pt x="9806" y="20254"/>
                    <a:pt x="9082" y="20433"/>
                    <a:pt x="8602" y="20162"/>
                  </a:cubicBezTo>
                  <a:cubicBezTo>
                    <a:pt x="8567" y="20142"/>
                    <a:pt x="8521" y="20157"/>
                    <a:pt x="8500" y="20193"/>
                  </a:cubicBezTo>
                  <a:cubicBezTo>
                    <a:pt x="8480" y="20229"/>
                    <a:pt x="8495" y="20275"/>
                    <a:pt x="8531" y="20295"/>
                  </a:cubicBezTo>
                  <a:cubicBezTo>
                    <a:pt x="8704" y="20392"/>
                    <a:pt x="8898" y="20438"/>
                    <a:pt x="9112" y="20438"/>
                  </a:cubicBezTo>
                  <a:cubicBezTo>
                    <a:pt x="9566" y="20438"/>
                    <a:pt x="10112" y="20229"/>
                    <a:pt x="10724" y="19816"/>
                  </a:cubicBezTo>
                  <a:lnTo>
                    <a:pt x="10724" y="21442"/>
                  </a:lnTo>
                  <a:cubicBezTo>
                    <a:pt x="6894" y="21416"/>
                    <a:pt x="3544" y="19362"/>
                    <a:pt x="1688" y="16303"/>
                  </a:cubicBezTo>
                  <a:close/>
                  <a:moveTo>
                    <a:pt x="10876" y="21447"/>
                  </a:moveTo>
                  <a:lnTo>
                    <a:pt x="10876" y="19826"/>
                  </a:lnTo>
                  <a:cubicBezTo>
                    <a:pt x="11488" y="20234"/>
                    <a:pt x="12034" y="20443"/>
                    <a:pt x="12488" y="20443"/>
                  </a:cubicBezTo>
                  <a:cubicBezTo>
                    <a:pt x="12702" y="20443"/>
                    <a:pt x="12896" y="20397"/>
                    <a:pt x="13069" y="20300"/>
                  </a:cubicBezTo>
                  <a:cubicBezTo>
                    <a:pt x="13105" y="20280"/>
                    <a:pt x="13120" y="20234"/>
                    <a:pt x="13100" y="20198"/>
                  </a:cubicBezTo>
                  <a:cubicBezTo>
                    <a:pt x="13079" y="20162"/>
                    <a:pt x="13033" y="20147"/>
                    <a:pt x="12998" y="20167"/>
                  </a:cubicBezTo>
                  <a:cubicBezTo>
                    <a:pt x="12518" y="20433"/>
                    <a:pt x="11794" y="20254"/>
                    <a:pt x="10938" y="19678"/>
                  </a:cubicBezTo>
                  <a:cubicBezTo>
                    <a:pt x="11213" y="19479"/>
                    <a:pt x="11499" y="19245"/>
                    <a:pt x="11789" y="18969"/>
                  </a:cubicBezTo>
                  <a:cubicBezTo>
                    <a:pt x="12625" y="18195"/>
                    <a:pt x="13487" y="17180"/>
                    <a:pt x="14308" y="16002"/>
                  </a:cubicBezTo>
                  <a:cubicBezTo>
                    <a:pt x="15430" y="15855"/>
                    <a:pt x="16460" y="15630"/>
                    <a:pt x="17347" y="15345"/>
                  </a:cubicBezTo>
                  <a:cubicBezTo>
                    <a:pt x="17526" y="15284"/>
                    <a:pt x="17699" y="15228"/>
                    <a:pt x="17862" y="15161"/>
                  </a:cubicBezTo>
                  <a:lnTo>
                    <a:pt x="18194" y="15360"/>
                  </a:lnTo>
                  <a:cubicBezTo>
                    <a:pt x="18204" y="16298"/>
                    <a:pt x="17980" y="16940"/>
                    <a:pt x="17531" y="17190"/>
                  </a:cubicBezTo>
                  <a:cubicBezTo>
                    <a:pt x="17495" y="17211"/>
                    <a:pt x="17480" y="17257"/>
                    <a:pt x="17500" y="17292"/>
                  </a:cubicBezTo>
                  <a:cubicBezTo>
                    <a:pt x="17516" y="17318"/>
                    <a:pt x="17541" y="17333"/>
                    <a:pt x="17567" y="17333"/>
                  </a:cubicBezTo>
                  <a:cubicBezTo>
                    <a:pt x="17577" y="17333"/>
                    <a:pt x="17592" y="17328"/>
                    <a:pt x="17602" y="17323"/>
                  </a:cubicBezTo>
                  <a:cubicBezTo>
                    <a:pt x="18092" y="17048"/>
                    <a:pt x="18347" y="16400"/>
                    <a:pt x="18347" y="15452"/>
                  </a:cubicBezTo>
                  <a:lnTo>
                    <a:pt x="19871" y="16375"/>
                  </a:lnTo>
                  <a:cubicBezTo>
                    <a:pt x="18005" y="19393"/>
                    <a:pt x="14670" y="21416"/>
                    <a:pt x="10876" y="21447"/>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38095" tIns="38095" rIns="38095" bIns="38095" anchor="ctr" anchorCtr="0">
              <a:noAutofit/>
            </a:bodyPr>
            <a:lstStyle/>
            <a:p>
              <a:pPr algn="ctr"/>
              <a:endParaRPr sz="1600" b="1" dirty="0">
                <a:solidFill>
                  <a:schemeClr val="lt1"/>
                </a:solidFill>
                <a:latin typeface="Calibri"/>
                <a:ea typeface="Calibri"/>
                <a:cs typeface="Calibri"/>
                <a:sym typeface="Calibri"/>
              </a:endParaRPr>
            </a:p>
          </p:txBody>
        </p:sp>
        <p:sp>
          <p:nvSpPr>
            <p:cNvPr id="17" name="Google Shape;175;p12">
              <a:extLst>
                <a:ext uri="{FF2B5EF4-FFF2-40B4-BE49-F238E27FC236}">
                  <a16:creationId xmlns:a16="http://schemas.microsoft.com/office/drawing/2014/main" id="{38601565-66D1-4FA0-84FE-249FDA607ACE}"/>
                </a:ext>
              </a:extLst>
            </p:cNvPr>
            <p:cNvSpPr/>
            <p:nvPr/>
          </p:nvSpPr>
          <p:spPr>
            <a:xfrm>
              <a:off x="5465245" y="3272056"/>
              <a:ext cx="1261509" cy="1261509"/>
            </a:xfrm>
            <a:prstGeom prst="ellipse">
              <a:avLst/>
            </a:prstGeom>
            <a:ln/>
          </p:spPr>
          <p:style>
            <a:lnRef idx="2">
              <a:schemeClr val="accent1"/>
            </a:lnRef>
            <a:fillRef idx="1">
              <a:schemeClr val="lt1"/>
            </a:fillRef>
            <a:effectRef idx="0">
              <a:schemeClr val="accent1"/>
            </a:effectRef>
            <a:fontRef idx="minor">
              <a:schemeClr val="dk1"/>
            </a:fontRef>
          </p:style>
          <p:txBody>
            <a:bodyPr spcFirstLastPara="1" wrap="square" lIns="38095" tIns="38095" rIns="38095" bIns="38095" anchor="ctr" anchorCtr="0">
              <a:noAutofit/>
            </a:bodyPr>
            <a:lstStyle/>
            <a:p>
              <a:pPr algn="ctr"/>
              <a:r>
                <a:rPr lang="en-US" sz="1200" b="1" dirty="0">
                  <a:solidFill>
                    <a:schemeClr val="tx1"/>
                  </a:solidFill>
                  <a:latin typeface="Calibri"/>
                  <a:ea typeface="Calibri"/>
                  <a:cs typeface="Calibri"/>
                  <a:sym typeface="Calibri"/>
                </a:rPr>
                <a:t>IMPACTO EN LA ECONOMÍA NACIONAL</a:t>
              </a:r>
              <a:endParaRPr sz="1200" b="1" dirty="0">
                <a:solidFill>
                  <a:schemeClr val="tx1"/>
                </a:solidFill>
                <a:latin typeface="Calibri"/>
                <a:ea typeface="Calibri"/>
                <a:cs typeface="Calibri"/>
                <a:sym typeface="Calibri"/>
              </a:endParaRPr>
            </a:p>
          </p:txBody>
        </p:sp>
        <p:sp>
          <p:nvSpPr>
            <p:cNvPr id="19" name="Google Shape;179;p12">
              <a:extLst>
                <a:ext uri="{FF2B5EF4-FFF2-40B4-BE49-F238E27FC236}">
                  <a16:creationId xmlns:a16="http://schemas.microsoft.com/office/drawing/2014/main" id="{0AEC6E18-0417-49A7-BAA7-32D445C08B3B}"/>
                </a:ext>
              </a:extLst>
            </p:cNvPr>
            <p:cNvSpPr/>
            <p:nvPr/>
          </p:nvSpPr>
          <p:spPr>
            <a:xfrm>
              <a:off x="3875802" y="2788643"/>
              <a:ext cx="1337525" cy="1261509"/>
            </a:xfrm>
            <a:prstGeom prst="ellipse">
              <a:avLst/>
            </a:prstGeom>
            <a:ln>
              <a:solidFill>
                <a:srgbClr val="FFBE48"/>
              </a:solidFill>
            </a:ln>
          </p:spPr>
          <p:style>
            <a:lnRef idx="2">
              <a:schemeClr val="accent2"/>
            </a:lnRef>
            <a:fillRef idx="1">
              <a:schemeClr val="lt1"/>
            </a:fillRef>
            <a:effectRef idx="0">
              <a:schemeClr val="accent2"/>
            </a:effectRef>
            <a:fontRef idx="minor">
              <a:schemeClr val="dk1"/>
            </a:fontRef>
          </p:style>
          <p:txBody>
            <a:bodyPr spcFirstLastPara="1" wrap="square" lIns="0" tIns="38095" rIns="0" bIns="38095" anchor="ctr" anchorCtr="0">
              <a:noAutofit/>
            </a:bodyPr>
            <a:lstStyle/>
            <a:p>
              <a:pPr algn="ctr"/>
              <a:r>
                <a:rPr lang="es-ES" sz="1200" b="1" dirty="0">
                  <a:effectLst/>
                  <a:latin typeface="Calibri" panose="020F0502020204030204" pitchFamily="34" charset="0"/>
                  <a:ea typeface="Calibri" panose="020F0502020204030204" pitchFamily="34" charset="0"/>
                  <a:cs typeface="Times New Roman" panose="02020603050405020304" pitchFamily="18" charset="0"/>
                </a:rPr>
                <a:t>El Banco Central del Ecuador (BCE)</a:t>
              </a:r>
              <a:endParaRPr lang="es-EC" sz="1200" b="1" dirty="0">
                <a:solidFill>
                  <a:schemeClr val="tx1"/>
                </a:solidFill>
                <a:latin typeface="Calibri"/>
                <a:ea typeface="Calibri"/>
                <a:cs typeface="Calibri"/>
                <a:sym typeface="Calibri"/>
              </a:endParaRPr>
            </a:p>
          </p:txBody>
        </p:sp>
        <p:sp>
          <p:nvSpPr>
            <p:cNvPr id="20" name="Google Shape;180;p12">
              <a:extLst>
                <a:ext uri="{FF2B5EF4-FFF2-40B4-BE49-F238E27FC236}">
                  <a16:creationId xmlns:a16="http://schemas.microsoft.com/office/drawing/2014/main" id="{13770232-1C86-4D05-85B9-9B3158202EBF}"/>
                </a:ext>
              </a:extLst>
            </p:cNvPr>
            <p:cNvSpPr/>
            <p:nvPr/>
          </p:nvSpPr>
          <p:spPr>
            <a:xfrm>
              <a:off x="6726755" y="1872893"/>
              <a:ext cx="1337525" cy="1261509"/>
            </a:xfrm>
            <a:prstGeom prst="ellipse">
              <a:avLst/>
            </a:prstGeom>
            <a:ln>
              <a:solidFill>
                <a:srgbClr val="00B0F0"/>
              </a:solidFill>
            </a:ln>
          </p:spPr>
          <p:style>
            <a:lnRef idx="2">
              <a:schemeClr val="accent2"/>
            </a:lnRef>
            <a:fillRef idx="1">
              <a:schemeClr val="lt1"/>
            </a:fillRef>
            <a:effectRef idx="0">
              <a:schemeClr val="accent2"/>
            </a:effectRef>
            <a:fontRef idx="minor">
              <a:schemeClr val="dk1"/>
            </a:fontRef>
          </p:style>
          <p:txBody>
            <a:bodyPr spcFirstLastPara="1" wrap="square" lIns="0" tIns="38095" rIns="0" bIns="38095" anchor="ctr" anchorCtr="0">
              <a:noAutofit/>
            </a:bodyPr>
            <a:lstStyle/>
            <a:p>
              <a:pPr algn="ctr">
                <a:spcAft>
                  <a:spcPts val="600"/>
                </a:spcAft>
              </a:pPr>
              <a:r>
                <a:rPr lang="es-ES" sz="1200" b="1" dirty="0">
                  <a:effectLst/>
                  <a:latin typeface="Calibri" panose="020F0502020204030204" pitchFamily="34" charset="0"/>
                  <a:ea typeface="Calibri" panose="020F0502020204030204" pitchFamily="34" charset="0"/>
                  <a:cs typeface="Times New Roman" panose="02020603050405020304" pitchFamily="18" charset="0"/>
                </a:rPr>
                <a:t>Comparación</a:t>
              </a:r>
              <a:r>
                <a:rPr lang="es-E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b="1" dirty="0">
                  <a:effectLst/>
                  <a:latin typeface="Calibri" panose="020F0502020204030204" pitchFamily="34" charset="0"/>
                  <a:ea typeface="Calibri" panose="020F0502020204030204" pitchFamily="34" charset="0"/>
                  <a:cs typeface="Times New Roman" panose="02020603050405020304" pitchFamily="18" charset="0"/>
                </a:rPr>
                <a:t>del Producto Interno Bruto</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 name="CuadroTexto 1">
            <a:extLst>
              <a:ext uri="{FF2B5EF4-FFF2-40B4-BE49-F238E27FC236}">
                <a16:creationId xmlns:a16="http://schemas.microsoft.com/office/drawing/2014/main" id="{A6095C37-5E5E-4E91-9EA0-FF22756D0B47}"/>
              </a:ext>
            </a:extLst>
          </p:cNvPr>
          <p:cNvSpPr txBox="1"/>
          <p:nvPr/>
        </p:nvSpPr>
        <p:spPr>
          <a:xfrm>
            <a:off x="4716391" y="544256"/>
            <a:ext cx="2312509"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C" b="1" dirty="0"/>
              <a:t>COVID-19</a:t>
            </a:r>
          </a:p>
        </p:txBody>
      </p:sp>
      <p:sp>
        <p:nvSpPr>
          <p:cNvPr id="22" name="CuadroTexto 21">
            <a:extLst>
              <a:ext uri="{FF2B5EF4-FFF2-40B4-BE49-F238E27FC236}">
                <a16:creationId xmlns:a16="http://schemas.microsoft.com/office/drawing/2014/main" id="{B19834F0-ECDA-4D41-91B3-E5CC6270FC87}"/>
              </a:ext>
            </a:extLst>
          </p:cNvPr>
          <p:cNvSpPr txBox="1"/>
          <p:nvPr/>
        </p:nvSpPr>
        <p:spPr>
          <a:xfrm>
            <a:off x="187499" y="1444409"/>
            <a:ext cx="2644399" cy="1384995"/>
          </a:xfrm>
          <a:prstGeom prst="rect">
            <a:avLst/>
          </a:prstGeom>
          <a:noFill/>
        </p:spPr>
        <p:txBody>
          <a:bodyPr wrap="square">
            <a:spAutoFit/>
          </a:bodyPr>
          <a:lstStyle/>
          <a:p>
            <a:pPr algn="just"/>
            <a:r>
              <a:rPr lang="es-ES" sz="1400" dirty="0">
                <a:latin typeface="Calibri" panose="020F0502020204030204" pitchFamily="34" charset="0"/>
                <a:ea typeface="Calibri" panose="020F0502020204030204" pitchFamily="34" charset="0"/>
                <a:cs typeface="Times New Roman" panose="02020603050405020304" pitchFamily="18" charset="0"/>
              </a:rPr>
              <a:t>E</a:t>
            </a:r>
            <a:r>
              <a:rPr lang="es-ES" sz="1400" dirty="0">
                <a:effectLst/>
                <a:latin typeface="Calibri" panose="020F0502020204030204" pitchFamily="34" charset="0"/>
                <a:ea typeface="Calibri" panose="020F0502020204030204" pitchFamily="34" charset="0"/>
                <a:cs typeface="Times New Roman" panose="02020603050405020304" pitchFamily="18" charset="0"/>
              </a:rPr>
              <a:t>l primer trimestre del año fiscal 2020 se produce una caída del PIB de 2,4%, mientras que para el segundo trimestre del mismo año llego a caer el PIB un 12%,  y para el tercer trimestre cayó un 8,8% </a:t>
            </a:r>
            <a:endParaRPr lang="es-EC" sz="1400" dirty="0"/>
          </a:p>
        </p:txBody>
      </p:sp>
      <p:sp>
        <p:nvSpPr>
          <p:cNvPr id="24" name="Flecha: a la derecha 23">
            <a:extLst>
              <a:ext uri="{FF2B5EF4-FFF2-40B4-BE49-F238E27FC236}">
                <a16:creationId xmlns:a16="http://schemas.microsoft.com/office/drawing/2014/main" id="{FA62A322-F0D5-4100-811E-55288219F7A3}"/>
              </a:ext>
            </a:extLst>
          </p:cNvPr>
          <p:cNvSpPr/>
          <p:nvPr/>
        </p:nvSpPr>
        <p:spPr>
          <a:xfrm rot="12241151">
            <a:off x="2872257" y="2007813"/>
            <a:ext cx="531545" cy="415716"/>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FFFF00"/>
              </a:solidFill>
            </a:endParaRPr>
          </a:p>
        </p:txBody>
      </p:sp>
      <p:sp>
        <p:nvSpPr>
          <p:cNvPr id="28" name="Flecha: a la derecha 27">
            <a:extLst>
              <a:ext uri="{FF2B5EF4-FFF2-40B4-BE49-F238E27FC236}">
                <a16:creationId xmlns:a16="http://schemas.microsoft.com/office/drawing/2014/main" id="{1169C528-9711-461E-9C9E-293E849FCA64}"/>
              </a:ext>
            </a:extLst>
          </p:cNvPr>
          <p:cNvSpPr/>
          <p:nvPr/>
        </p:nvSpPr>
        <p:spPr>
          <a:xfrm rot="3252809">
            <a:off x="8164545" y="2151021"/>
            <a:ext cx="632979" cy="415716"/>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FFFF00"/>
              </a:solidFill>
            </a:endParaRPr>
          </a:p>
        </p:txBody>
      </p:sp>
      <p:pic>
        <p:nvPicPr>
          <p:cNvPr id="3" name="Imagen 2">
            <a:extLst>
              <a:ext uri="{FF2B5EF4-FFF2-40B4-BE49-F238E27FC236}">
                <a16:creationId xmlns:a16="http://schemas.microsoft.com/office/drawing/2014/main" id="{CC03B185-8F46-4FB5-8956-F8EA4CBD60B4}"/>
              </a:ext>
            </a:extLst>
          </p:cNvPr>
          <p:cNvPicPr>
            <a:picLocks noChangeAspect="1"/>
          </p:cNvPicPr>
          <p:nvPr/>
        </p:nvPicPr>
        <p:blipFill>
          <a:blip r:embed="rId7"/>
          <a:stretch>
            <a:fillRect/>
          </a:stretch>
        </p:blipFill>
        <p:spPr>
          <a:xfrm>
            <a:off x="7103318" y="2899303"/>
            <a:ext cx="4462815" cy="2637118"/>
          </a:xfrm>
          <a:prstGeom prst="rect">
            <a:avLst/>
          </a:prstGeom>
        </p:spPr>
      </p:pic>
      <p:sp>
        <p:nvSpPr>
          <p:cNvPr id="18" name="CuadroTexto 17">
            <a:extLst>
              <a:ext uri="{FF2B5EF4-FFF2-40B4-BE49-F238E27FC236}">
                <a16:creationId xmlns:a16="http://schemas.microsoft.com/office/drawing/2014/main" id="{F1A60C91-10CA-4A8A-8FA2-D932A48D147D}"/>
              </a:ext>
            </a:extLst>
          </p:cNvPr>
          <p:cNvSpPr txBox="1"/>
          <p:nvPr/>
        </p:nvSpPr>
        <p:spPr>
          <a:xfrm>
            <a:off x="8834722" y="2191319"/>
            <a:ext cx="3245710" cy="523220"/>
          </a:xfrm>
          <a:prstGeom prst="rect">
            <a:avLst/>
          </a:prstGeom>
          <a:noFill/>
        </p:spPr>
        <p:txBody>
          <a:bodyPr wrap="square">
            <a:spAutoFit/>
          </a:bodyPr>
          <a:lstStyle/>
          <a:p>
            <a:pPr algn="ctr"/>
            <a:r>
              <a:rPr lang="es-ES" sz="1400" dirty="0">
                <a:effectLst/>
                <a:latin typeface="Calibri" panose="020F0502020204030204" pitchFamily="34" charset="0"/>
                <a:ea typeface="Calibri" panose="020F0502020204030204" pitchFamily="34" charset="0"/>
                <a:cs typeface="Times New Roman" panose="02020603050405020304" pitchFamily="18" charset="0"/>
              </a:rPr>
              <a:t>PIB del tercer trimestre de 2020 fue de $16.488 millones</a:t>
            </a:r>
            <a:endParaRPr lang="es-EC" sz="1400" dirty="0"/>
          </a:p>
        </p:txBody>
      </p:sp>
      <p:sp>
        <p:nvSpPr>
          <p:cNvPr id="25" name="CuadroTexto 24">
            <a:extLst>
              <a:ext uri="{FF2B5EF4-FFF2-40B4-BE49-F238E27FC236}">
                <a16:creationId xmlns:a16="http://schemas.microsoft.com/office/drawing/2014/main" id="{8B700C5B-9EC8-4603-941D-C7AFDFF7FF88}"/>
              </a:ext>
            </a:extLst>
          </p:cNvPr>
          <p:cNvSpPr txBox="1"/>
          <p:nvPr/>
        </p:nvSpPr>
        <p:spPr>
          <a:xfrm>
            <a:off x="187497" y="3396710"/>
            <a:ext cx="2772399" cy="2677656"/>
          </a:xfrm>
          <a:prstGeom prst="rect">
            <a:avLst/>
          </a:prstGeom>
          <a:noFill/>
        </p:spPr>
        <p:txBody>
          <a:bodyPr wrap="square">
            <a:spAutoFit/>
          </a:bodyPr>
          <a:lstStyle/>
          <a:p>
            <a:r>
              <a:rPr lang="es-ES" sz="1400" dirty="0">
                <a:latin typeface="Calibri" panose="020F0502020204030204" pitchFamily="34" charset="0"/>
                <a:ea typeface="Calibri" panose="020F0502020204030204" pitchFamily="34" charset="0"/>
                <a:cs typeface="Times New Roman" panose="02020603050405020304" pitchFamily="18" charset="0"/>
              </a:rPr>
              <a:t>E</a:t>
            </a:r>
            <a:r>
              <a:rPr lang="es-ES" sz="1400" dirty="0">
                <a:effectLst/>
                <a:latin typeface="Calibri" panose="020F0502020204030204" pitchFamily="34" charset="0"/>
                <a:ea typeface="Calibri" panose="020F0502020204030204" pitchFamily="34" charset="0"/>
                <a:cs typeface="Times New Roman" panose="02020603050405020304" pitchFamily="18" charset="0"/>
              </a:rPr>
              <a:t>l sector agrícola creció un 1,4% interanual.</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effectLst/>
                <a:latin typeface="Calibri" panose="020F0502020204030204" pitchFamily="34" charset="0"/>
                <a:ea typeface="Calibri" panose="020F0502020204030204" pitchFamily="34" charset="0"/>
                <a:cs typeface="Times New Roman" panose="02020603050405020304" pitchFamily="18" charset="0"/>
              </a:rPr>
              <a:t>- </a:t>
            </a:r>
            <a:r>
              <a:rPr lang="es-ES" sz="1400" dirty="0">
                <a:latin typeface="Calibri" panose="020F0502020204030204" pitchFamily="34" charset="0"/>
                <a:ea typeface="Calibri" panose="020F0502020204030204" pitchFamily="34" charset="0"/>
                <a:cs typeface="Times New Roman" panose="02020603050405020304" pitchFamily="18" charset="0"/>
              </a:rPr>
              <a:t>En e</a:t>
            </a:r>
            <a:r>
              <a:rPr lang="es-ES" sz="1400" dirty="0">
                <a:effectLst/>
                <a:latin typeface="Calibri" panose="020F0502020204030204" pitchFamily="34" charset="0"/>
                <a:ea typeface="Calibri" panose="020F0502020204030204" pitchFamily="34" charset="0"/>
                <a:cs typeface="Times New Roman" panose="02020603050405020304" pitchFamily="18" charset="0"/>
              </a:rPr>
              <a:t>l primer trimestre de 2020, con un aumento de las plantaciones de banano, café y cacao del 7,3% y de flores del 2,7%. - El segundo trimestre cayó un 1,2% interanual</a:t>
            </a:r>
            <a:r>
              <a:rPr lang="es-ES" sz="1400" dirty="0">
                <a:latin typeface="Calibri" panose="020F0502020204030204" pitchFamily="34" charset="0"/>
                <a:ea typeface="Calibri" panose="020F0502020204030204" pitchFamily="34" charset="0"/>
                <a:cs typeface="Times New Roman" panose="02020603050405020304" pitchFamily="18" charset="0"/>
              </a:rPr>
              <a:t>.</a:t>
            </a:r>
          </a:p>
          <a:p>
            <a:pPr algn="just"/>
            <a:r>
              <a:rPr lang="es-ES" sz="1400" dirty="0">
                <a:effectLst/>
                <a:latin typeface="Calibri" panose="020F0502020204030204" pitchFamily="34" charset="0"/>
                <a:ea typeface="Calibri" panose="020F0502020204030204" pitchFamily="34" charset="0"/>
                <a:cs typeface="Times New Roman" panose="02020603050405020304" pitchFamily="18" charset="0"/>
              </a:rPr>
              <a:t>- El tercer trimestre de 2020, la industria declinó 1,3% interanual, sin embargo, el cultivo de banano, café y cacao aumentó 4,1%.</a:t>
            </a:r>
            <a:endParaRPr lang="es-E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6" name="Flecha: a la derecha 25">
            <a:extLst>
              <a:ext uri="{FF2B5EF4-FFF2-40B4-BE49-F238E27FC236}">
                <a16:creationId xmlns:a16="http://schemas.microsoft.com/office/drawing/2014/main" id="{0AD0D1B1-06D6-4074-B351-F013EBACA13B}"/>
              </a:ext>
            </a:extLst>
          </p:cNvPr>
          <p:cNvSpPr/>
          <p:nvPr/>
        </p:nvSpPr>
        <p:spPr>
          <a:xfrm rot="9442706">
            <a:off x="2887501" y="3416442"/>
            <a:ext cx="632979" cy="415716"/>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FFFF00"/>
              </a:solidFill>
            </a:endParaRPr>
          </a:p>
        </p:txBody>
      </p:sp>
    </p:spTree>
    <p:extLst>
      <p:ext uri="{BB962C8B-B14F-4D97-AF65-F5344CB8AC3E}">
        <p14:creationId xmlns:p14="http://schemas.microsoft.com/office/powerpoint/2010/main" val="4023487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2" name="3 Diagrama">
            <a:extLst>
              <a:ext uri="{FF2B5EF4-FFF2-40B4-BE49-F238E27FC236}">
                <a16:creationId xmlns:a16="http://schemas.microsoft.com/office/drawing/2014/main" id="{3CFD626F-7E31-4843-B042-156C09434087}"/>
              </a:ext>
            </a:extLst>
          </p:cNvPr>
          <p:cNvGraphicFramePr/>
          <p:nvPr/>
        </p:nvGraphicFramePr>
        <p:xfrm>
          <a:off x="461135" y="389858"/>
          <a:ext cx="3134970" cy="825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1" name="CuadroTexto 250">
            <a:extLst>
              <a:ext uri="{FF2B5EF4-FFF2-40B4-BE49-F238E27FC236}">
                <a16:creationId xmlns:a16="http://schemas.microsoft.com/office/drawing/2014/main" id="{7D604535-DB78-4AA2-99AD-3E8816EAE329}"/>
              </a:ext>
            </a:extLst>
          </p:cNvPr>
          <p:cNvSpPr txBox="1"/>
          <p:nvPr/>
        </p:nvSpPr>
        <p:spPr>
          <a:xfrm>
            <a:off x="792199" y="306061"/>
            <a:ext cx="997487" cy="276999"/>
          </a:xfrm>
          <a:prstGeom prst="rect">
            <a:avLst/>
          </a:prstGeom>
          <a:noFill/>
        </p:spPr>
        <p:txBody>
          <a:bodyPr wrap="square" rtlCol="0">
            <a:spAutoFit/>
          </a:bodyPr>
          <a:lstStyle/>
          <a:p>
            <a:pPr algn="ctr"/>
            <a:r>
              <a:rPr lang="es-MX" sz="1200" b="1" dirty="0"/>
              <a:t>Capítulo III</a:t>
            </a:r>
          </a:p>
        </p:txBody>
      </p:sp>
      <p:grpSp>
        <p:nvGrpSpPr>
          <p:cNvPr id="16" name="Google Shape;8495;p70">
            <a:extLst>
              <a:ext uri="{FF2B5EF4-FFF2-40B4-BE49-F238E27FC236}">
                <a16:creationId xmlns:a16="http://schemas.microsoft.com/office/drawing/2014/main" id="{724DDF6A-69FB-46DF-87D0-1FD63EEFDAE3}"/>
              </a:ext>
            </a:extLst>
          </p:cNvPr>
          <p:cNvGrpSpPr/>
          <p:nvPr/>
        </p:nvGrpSpPr>
        <p:grpSpPr>
          <a:xfrm>
            <a:off x="2782838" y="3022122"/>
            <a:ext cx="5928026" cy="2959048"/>
            <a:chOff x="2432623" y="3659173"/>
            <a:chExt cx="1283352" cy="755453"/>
          </a:xfrm>
        </p:grpSpPr>
        <p:grpSp>
          <p:nvGrpSpPr>
            <p:cNvPr id="17" name="Google Shape;8496;p70">
              <a:extLst>
                <a:ext uri="{FF2B5EF4-FFF2-40B4-BE49-F238E27FC236}">
                  <a16:creationId xmlns:a16="http://schemas.microsoft.com/office/drawing/2014/main" id="{A5CC5405-7FC2-483C-BAD0-50A30350D9E0}"/>
                </a:ext>
              </a:extLst>
            </p:cNvPr>
            <p:cNvGrpSpPr/>
            <p:nvPr/>
          </p:nvGrpSpPr>
          <p:grpSpPr>
            <a:xfrm>
              <a:off x="2432623" y="3659173"/>
              <a:ext cx="1283352" cy="755453"/>
              <a:chOff x="2432623" y="3659173"/>
              <a:chExt cx="1283352" cy="755453"/>
            </a:xfrm>
          </p:grpSpPr>
          <p:sp>
            <p:nvSpPr>
              <p:cNvPr id="21" name="Google Shape;8497;p70">
                <a:extLst>
                  <a:ext uri="{FF2B5EF4-FFF2-40B4-BE49-F238E27FC236}">
                    <a16:creationId xmlns:a16="http://schemas.microsoft.com/office/drawing/2014/main" id="{8AC4A468-9064-4816-9CCE-B811278617E2}"/>
                  </a:ext>
                </a:extLst>
              </p:cNvPr>
              <p:cNvSpPr/>
              <p:nvPr/>
            </p:nvSpPr>
            <p:spPr>
              <a:xfrm>
                <a:off x="2484774" y="3808559"/>
                <a:ext cx="1231201" cy="606067"/>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ln>
                <a:solidFill>
                  <a:srgbClr val="FFC409"/>
                </a:solidFill>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grpSp>
            <p:nvGrpSpPr>
              <p:cNvPr id="22" name="Google Shape;8498;p70">
                <a:extLst>
                  <a:ext uri="{FF2B5EF4-FFF2-40B4-BE49-F238E27FC236}">
                    <a16:creationId xmlns:a16="http://schemas.microsoft.com/office/drawing/2014/main" id="{BC64F209-BD32-4EB3-AF09-F9F51858CD7C}"/>
                  </a:ext>
                </a:extLst>
              </p:cNvPr>
              <p:cNvGrpSpPr/>
              <p:nvPr/>
            </p:nvGrpSpPr>
            <p:grpSpPr>
              <a:xfrm>
                <a:off x="3066890" y="3659173"/>
                <a:ext cx="98748" cy="193790"/>
                <a:chOff x="3066890" y="3659173"/>
                <a:chExt cx="98748" cy="193790"/>
              </a:xfrm>
            </p:grpSpPr>
            <p:sp>
              <p:nvSpPr>
                <p:cNvPr id="35" name="Google Shape;8499;p70">
                  <a:extLst>
                    <a:ext uri="{FF2B5EF4-FFF2-40B4-BE49-F238E27FC236}">
                      <a16:creationId xmlns:a16="http://schemas.microsoft.com/office/drawing/2014/main" id="{25969F02-0B9F-483C-B23A-996AB9A6C6F0}"/>
                    </a:ext>
                  </a:extLst>
                </p:cNvPr>
                <p:cNvSpPr/>
                <p:nvPr/>
              </p:nvSpPr>
              <p:spPr>
                <a:xfrm>
                  <a:off x="3066890" y="3786063"/>
                  <a:ext cx="66900" cy="66900"/>
                </a:xfrm>
                <a:prstGeom prst="ellipse">
                  <a:avLst/>
                </a:prstGeom>
                <a:solidFill>
                  <a:schemeClr val="accent3">
                    <a:lumMod val="75000"/>
                  </a:schemeClr>
                </a:solidFill>
                <a:ln>
                  <a:solidFill>
                    <a:schemeClr val="accent1"/>
                  </a:solidFill>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endParaRPr b="1" dirty="0">
                    <a:solidFill>
                      <a:schemeClr val="accent1"/>
                    </a:solidFill>
                  </a:endParaRPr>
                </a:p>
              </p:txBody>
            </p:sp>
            <p:cxnSp>
              <p:nvCxnSpPr>
                <p:cNvPr id="36" name="Google Shape;8500;p70">
                  <a:extLst>
                    <a:ext uri="{FF2B5EF4-FFF2-40B4-BE49-F238E27FC236}">
                      <a16:creationId xmlns:a16="http://schemas.microsoft.com/office/drawing/2014/main" id="{9BA3E19A-6510-40B6-92A7-38C0A543F890}"/>
                    </a:ext>
                  </a:extLst>
                </p:cNvPr>
                <p:cNvCxnSpPr>
                  <a:cxnSpLocks/>
                  <a:stCxn id="35" idx="6"/>
                </p:cNvCxnSpPr>
                <p:nvPr/>
              </p:nvCxnSpPr>
              <p:spPr>
                <a:xfrm flipV="1">
                  <a:off x="3133790" y="3659173"/>
                  <a:ext cx="31848" cy="160340"/>
                </a:xfrm>
                <a:prstGeom prst="bentConnector2">
                  <a:avLst/>
                </a:prstGeom>
                <a:ln>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cxnSp>
          </p:grpSp>
          <p:grpSp>
            <p:nvGrpSpPr>
              <p:cNvPr id="24" name="Google Shape;8504;p70">
                <a:extLst>
                  <a:ext uri="{FF2B5EF4-FFF2-40B4-BE49-F238E27FC236}">
                    <a16:creationId xmlns:a16="http://schemas.microsoft.com/office/drawing/2014/main" id="{F64544E5-7677-4637-8507-38F233D0F2F6}"/>
                  </a:ext>
                </a:extLst>
              </p:cNvPr>
              <p:cNvGrpSpPr/>
              <p:nvPr/>
            </p:nvGrpSpPr>
            <p:grpSpPr>
              <a:xfrm>
                <a:off x="3574751" y="3664484"/>
                <a:ext cx="141156" cy="460232"/>
                <a:chOff x="3574751" y="3664484"/>
                <a:chExt cx="141156" cy="460232"/>
              </a:xfrm>
            </p:grpSpPr>
            <p:sp>
              <p:nvSpPr>
                <p:cNvPr id="31" name="Google Shape;8505;p70">
                  <a:extLst>
                    <a:ext uri="{FF2B5EF4-FFF2-40B4-BE49-F238E27FC236}">
                      <a16:creationId xmlns:a16="http://schemas.microsoft.com/office/drawing/2014/main" id="{B0D6F53C-06D7-40B7-B548-8331ACE79F6B}"/>
                    </a:ext>
                  </a:extLst>
                </p:cNvPr>
                <p:cNvSpPr/>
                <p:nvPr/>
              </p:nvSpPr>
              <p:spPr>
                <a:xfrm>
                  <a:off x="3574751" y="4057816"/>
                  <a:ext cx="66900" cy="66900"/>
                </a:xfrm>
                <a:prstGeom prst="ellipse">
                  <a:avLst/>
                </a:prstGeom>
                <a:solidFill>
                  <a:schemeClr val="accent4">
                    <a:lumMod val="75000"/>
                  </a:schemeClr>
                </a:solidFill>
                <a:ln>
                  <a:solidFill>
                    <a:srgbClr val="0070C0"/>
                  </a:solidFill>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accent4"/>
                    </a:solidFill>
                  </a:endParaRPr>
                </a:p>
              </p:txBody>
            </p:sp>
            <p:cxnSp>
              <p:nvCxnSpPr>
                <p:cNvPr id="32" name="Google Shape;8506;p70">
                  <a:extLst>
                    <a:ext uri="{FF2B5EF4-FFF2-40B4-BE49-F238E27FC236}">
                      <a16:creationId xmlns:a16="http://schemas.microsoft.com/office/drawing/2014/main" id="{BDE97AB8-E65E-4CAD-B9E8-6E35CDE791F6}"/>
                    </a:ext>
                  </a:extLst>
                </p:cNvPr>
                <p:cNvCxnSpPr>
                  <a:cxnSpLocks/>
                  <a:stCxn id="31" idx="0"/>
                </p:cNvCxnSpPr>
                <p:nvPr/>
              </p:nvCxnSpPr>
              <p:spPr>
                <a:xfrm rot="5400000" flipH="1" flipV="1">
                  <a:off x="3465388" y="3807297"/>
                  <a:ext cx="393332" cy="107706"/>
                </a:xfrm>
                <a:prstGeom prst="bentConnector3">
                  <a:avLst>
                    <a:gd name="adj1" fmla="val 50000"/>
                  </a:avLst>
                </a:prstGeom>
                <a:ln>
                  <a:solidFill>
                    <a:srgbClr val="0070C0"/>
                  </a:solidFill>
                  <a:headEnd type="none" w="med" len="med"/>
                  <a:tailEnd type="none" w="med" len="med"/>
                </a:ln>
              </p:spPr>
              <p:style>
                <a:lnRef idx="2">
                  <a:schemeClr val="accent4"/>
                </a:lnRef>
                <a:fillRef idx="1">
                  <a:schemeClr val="lt1"/>
                </a:fillRef>
                <a:effectRef idx="0">
                  <a:schemeClr val="accent4"/>
                </a:effectRef>
                <a:fontRef idx="minor">
                  <a:schemeClr val="dk1"/>
                </a:fontRef>
              </p:style>
            </p:cxnSp>
          </p:grpSp>
          <p:grpSp>
            <p:nvGrpSpPr>
              <p:cNvPr id="25" name="Google Shape;8507;p70">
                <a:extLst>
                  <a:ext uri="{FF2B5EF4-FFF2-40B4-BE49-F238E27FC236}">
                    <a16:creationId xmlns:a16="http://schemas.microsoft.com/office/drawing/2014/main" id="{A309A0F8-47CB-49BE-8C84-7B6E97572C5F}"/>
                  </a:ext>
                </a:extLst>
              </p:cNvPr>
              <p:cNvGrpSpPr/>
              <p:nvPr/>
            </p:nvGrpSpPr>
            <p:grpSpPr>
              <a:xfrm>
                <a:off x="2432623" y="3999195"/>
                <a:ext cx="205419" cy="126371"/>
                <a:chOff x="2432623" y="3999195"/>
                <a:chExt cx="205419" cy="126371"/>
              </a:xfrm>
            </p:grpSpPr>
            <p:sp>
              <p:nvSpPr>
                <p:cNvPr id="29" name="Google Shape;8508;p70">
                  <a:extLst>
                    <a:ext uri="{FF2B5EF4-FFF2-40B4-BE49-F238E27FC236}">
                      <a16:creationId xmlns:a16="http://schemas.microsoft.com/office/drawing/2014/main" id="{AF9A0436-5512-4C89-99A4-85E9193C335D}"/>
                    </a:ext>
                  </a:extLst>
                </p:cNvPr>
                <p:cNvSpPr/>
                <p:nvPr/>
              </p:nvSpPr>
              <p:spPr>
                <a:xfrm>
                  <a:off x="2571142" y="4057816"/>
                  <a:ext cx="66900" cy="67750"/>
                </a:xfrm>
                <a:prstGeom prst="ellipse">
                  <a:avLst/>
                </a:prstGeom>
                <a:solidFill>
                  <a:srgbClr val="00B050"/>
                </a:solidFill>
                <a:ln>
                  <a:solidFill>
                    <a:srgbClr val="92D050"/>
                  </a:solidFill>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endParaRPr b="1" dirty="0">
                    <a:ln>
                      <a:solidFill>
                        <a:srgbClr val="00B050"/>
                      </a:solidFill>
                    </a:ln>
                    <a:solidFill>
                      <a:srgbClr val="00B050"/>
                    </a:solidFill>
                  </a:endParaRPr>
                </a:p>
              </p:txBody>
            </p:sp>
            <p:cxnSp>
              <p:nvCxnSpPr>
                <p:cNvPr id="30" name="Google Shape;8509;p70">
                  <a:extLst>
                    <a:ext uri="{FF2B5EF4-FFF2-40B4-BE49-F238E27FC236}">
                      <a16:creationId xmlns:a16="http://schemas.microsoft.com/office/drawing/2014/main" id="{4E44BFFF-36D9-4AA3-8F03-EE61062F6523}"/>
                    </a:ext>
                  </a:extLst>
                </p:cNvPr>
                <p:cNvCxnSpPr>
                  <a:cxnSpLocks/>
                  <a:stCxn id="29" idx="0"/>
                </p:cNvCxnSpPr>
                <p:nvPr/>
              </p:nvCxnSpPr>
              <p:spPr>
                <a:xfrm rot="16200000" flipV="1">
                  <a:off x="2489297" y="3942521"/>
                  <a:ext cx="58622" cy="171969"/>
                </a:xfrm>
                <a:prstGeom prst="bentConnector2">
                  <a:avLst/>
                </a:prstGeom>
                <a:ln>
                  <a:solidFill>
                    <a:srgbClr val="92D050"/>
                  </a:solidFill>
                  <a:headEnd type="none" w="med" len="med"/>
                  <a:tailEnd type="none" w="med" len="med"/>
                </a:ln>
              </p:spPr>
              <p:style>
                <a:lnRef idx="2">
                  <a:schemeClr val="accent4"/>
                </a:lnRef>
                <a:fillRef idx="1">
                  <a:schemeClr val="lt1"/>
                </a:fillRef>
                <a:effectRef idx="0">
                  <a:schemeClr val="accent4"/>
                </a:effectRef>
                <a:fontRef idx="minor">
                  <a:schemeClr val="dk1"/>
                </a:fontRef>
              </p:style>
            </p:cxnSp>
          </p:grpSp>
        </p:grpSp>
        <p:grpSp>
          <p:nvGrpSpPr>
            <p:cNvPr id="18" name="Google Shape;8513;p70">
              <a:extLst>
                <a:ext uri="{FF2B5EF4-FFF2-40B4-BE49-F238E27FC236}">
                  <a16:creationId xmlns:a16="http://schemas.microsoft.com/office/drawing/2014/main" id="{2924548B-2B07-44BB-B426-B395C3C20614}"/>
                </a:ext>
              </a:extLst>
            </p:cNvPr>
            <p:cNvGrpSpPr/>
            <p:nvPr/>
          </p:nvGrpSpPr>
          <p:grpSpPr>
            <a:xfrm>
              <a:off x="2633353" y="3912667"/>
              <a:ext cx="933975" cy="498783"/>
              <a:chOff x="2633353" y="3912667"/>
              <a:chExt cx="933975" cy="498783"/>
            </a:xfrm>
          </p:grpSpPr>
          <p:sp>
            <p:nvSpPr>
              <p:cNvPr id="19" name="Google Shape;8514;p70">
                <a:extLst>
                  <a:ext uri="{FF2B5EF4-FFF2-40B4-BE49-F238E27FC236}">
                    <a16:creationId xmlns:a16="http://schemas.microsoft.com/office/drawing/2014/main" id="{C7AE5086-D2F8-4477-8614-B1BFD86E9A94}"/>
                  </a:ext>
                </a:extLst>
              </p:cNvPr>
              <p:cNvSpPr/>
              <p:nvPr/>
            </p:nvSpPr>
            <p:spPr>
              <a:xfrm>
                <a:off x="2633353" y="3912667"/>
                <a:ext cx="933975" cy="498783"/>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ln>
                <a:solidFill>
                  <a:srgbClr val="FFC409"/>
                </a:solidFill>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20" name="Google Shape;8515;p70">
                <a:extLst>
                  <a:ext uri="{FF2B5EF4-FFF2-40B4-BE49-F238E27FC236}">
                    <a16:creationId xmlns:a16="http://schemas.microsoft.com/office/drawing/2014/main" id="{E3275D0B-F62B-4612-B882-67E6AF21D261}"/>
                  </a:ext>
                </a:extLst>
              </p:cNvPr>
              <p:cNvSpPr/>
              <p:nvPr/>
            </p:nvSpPr>
            <p:spPr>
              <a:xfrm>
                <a:off x="2702006" y="4006394"/>
                <a:ext cx="798496" cy="405056"/>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ln>
                <a:solidFill>
                  <a:srgbClr val="FFC409"/>
                </a:solidFill>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grpSp>
      </p:grpSp>
      <p:sp>
        <p:nvSpPr>
          <p:cNvPr id="8" name="CuadroTexto 7">
            <a:extLst>
              <a:ext uri="{FF2B5EF4-FFF2-40B4-BE49-F238E27FC236}">
                <a16:creationId xmlns:a16="http://schemas.microsoft.com/office/drawing/2014/main" id="{57897A56-BA75-4F93-B4E5-91B9077FDDFA}"/>
              </a:ext>
            </a:extLst>
          </p:cNvPr>
          <p:cNvSpPr txBox="1"/>
          <p:nvPr/>
        </p:nvSpPr>
        <p:spPr>
          <a:xfrm>
            <a:off x="4440161" y="5083841"/>
            <a:ext cx="2853956" cy="584775"/>
          </a:xfrm>
          <a:prstGeom prst="rect">
            <a:avLst/>
          </a:prstGeom>
          <a:noFill/>
        </p:spPr>
        <p:txBody>
          <a:bodyPr wrap="square" rtlCol="0">
            <a:spAutoFit/>
          </a:bodyPr>
          <a:lstStyle/>
          <a:p>
            <a:pPr algn="ctr"/>
            <a:r>
              <a:rPr lang="es-ES" sz="1600" b="1" dirty="0">
                <a:effectLst/>
                <a:latin typeface="Cambria" panose="02040503050406030204" pitchFamily="18" charset="0"/>
                <a:ea typeface="Times New Roman" panose="02020603050405020304" pitchFamily="18" charset="0"/>
                <a:cs typeface="Times New Roman" panose="02020603050405020304" pitchFamily="18" charset="0"/>
              </a:rPr>
              <a:t>Impacto en las Exportaciones</a:t>
            </a:r>
            <a:endParaRPr lang="es-EC" sz="1600" b="1" dirty="0">
              <a:effectLst/>
              <a:latin typeface="Cambria" panose="02040503050406030204" pitchFamily="18" charset="0"/>
              <a:ea typeface="Times New Roman" panose="02020603050405020304" pitchFamily="18" charset="0"/>
              <a:cs typeface="Times New Roman" panose="02020603050405020304" pitchFamily="18" charset="0"/>
            </a:endParaRPr>
          </a:p>
        </p:txBody>
      </p:sp>
      <p:grpSp>
        <p:nvGrpSpPr>
          <p:cNvPr id="53" name="Grupo 52">
            <a:extLst>
              <a:ext uri="{FF2B5EF4-FFF2-40B4-BE49-F238E27FC236}">
                <a16:creationId xmlns:a16="http://schemas.microsoft.com/office/drawing/2014/main" id="{8B51A387-B3C4-4FC9-8AC2-0CA4ACEAE0DE}"/>
              </a:ext>
            </a:extLst>
          </p:cNvPr>
          <p:cNvGrpSpPr/>
          <p:nvPr/>
        </p:nvGrpSpPr>
        <p:grpSpPr>
          <a:xfrm>
            <a:off x="7279347" y="2185851"/>
            <a:ext cx="4895907" cy="866281"/>
            <a:chOff x="6839793" y="96877"/>
            <a:chExt cx="5086302" cy="866281"/>
          </a:xfrm>
        </p:grpSpPr>
        <p:sp>
          <p:nvSpPr>
            <p:cNvPr id="54" name="CuadroTexto 53">
              <a:extLst>
                <a:ext uri="{FF2B5EF4-FFF2-40B4-BE49-F238E27FC236}">
                  <a16:creationId xmlns:a16="http://schemas.microsoft.com/office/drawing/2014/main" id="{4C388719-340D-434B-AED0-A04275CFE195}"/>
                </a:ext>
              </a:extLst>
            </p:cNvPr>
            <p:cNvSpPr txBox="1"/>
            <p:nvPr/>
          </p:nvSpPr>
          <p:spPr>
            <a:xfrm>
              <a:off x="7990118" y="136706"/>
              <a:ext cx="3935977" cy="817245"/>
            </a:xfrm>
            <a:prstGeom prst="flowChartAlternateProcess">
              <a:avLst/>
            </a:prstGeom>
            <a:ln w="28575">
              <a:solidFill>
                <a:srgbClr val="00EA8C"/>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s-EC"/>
              </a:defPPr>
              <a:lvl1pPr>
                <a:defRPr sz="1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sz="1400" b="0" i="0" u="none" strike="noStrike" baseline="0" dirty="0">
                  <a:solidFill>
                    <a:srgbClr val="000000"/>
                  </a:solidFill>
                  <a:latin typeface="+mj-lt"/>
                </a:rPr>
                <a:t>Caracterizar el sector de las Pymes agroindustriales exportadoras de la provincia de Pichincha, periodo 2019-2020. </a:t>
              </a:r>
              <a:endParaRPr lang="es-MX" dirty="0"/>
            </a:p>
          </p:txBody>
        </p:sp>
        <p:pic>
          <p:nvPicPr>
            <p:cNvPr id="55" name="Imagen 2" descr="Imagen que contiene cuarto&#10;&#10;Descripción generada con confianza muy alta">
              <a:extLst>
                <a:ext uri="{FF2B5EF4-FFF2-40B4-BE49-F238E27FC236}">
                  <a16:creationId xmlns:a16="http://schemas.microsoft.com/office/drawing/2014/main" id="{7BFA4D7B-F7FE-4DE9-8087-94AD69DD1F4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008452">
              <a:off x="6839793" y="96877"/>
              <a:ext cx="1288718" cy="866281"/>
            </a:xfrm>
            <a:prstGeom prst="rect">
              <a:avLst/>
            </a:prstGeom>
          </p:spPr>
        </p:pic>
        <p:sp>
          <p:nvSpPr>
            <p:cNvPr id="56" name="Elipse 55">
              <a:extLst>
                <a:ext uri="{FF2B5EF4-FFF2-40B4-BE49-F238E27FC236}">
                  <a16:creationId xmlns:a16="http://schemas.microsoft.com/office/drawing/2014/main" id="{92B1784D-E7D1-4B45-8AA0-C64FAFDBE366}"/>
                </a:ext>
              </a:extLst>
            </p:cNvPr>
            <p:cNvSpPr/>
            <p:nvPr/>
          </p:nvSpPr>
          <p:spPr>
            <a:xfrm>
              <a:off x="7503705" y="321177"/>
              <a:ext cx="469709" cy="4448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2</a:t>
              </a:r>
            </a:p>
          </p:txBody>
        </p:sp>
      </p:grpSp>
      <p:sp>
        <p:nvSpPr>
          <p:cNvPr id="28" name="CuadroTexto 27">
            <a:extLst>
              <a:ext uri="{FF2B5EF4-FFF2-40B4-BE49-F238E27FC236}">
                <a16:creationId xmlns:a16="http://schemas.microsoft.com/office/drawing/2014/main" id="{40CF271A-7052-4F80-9A3A-5CD61511DA02}"/>
              </a:ext>
            </a:extLst>
          </p:cNvPr>
          <p:cNvSpPr txBox="1"/>
          <p:nvPr/>
        </p:nvSpPr>
        <p:spPr>
          <a:xfrm>
            <a:off x="271828" y="2991616"/>
            <a:ext cx="2438454" cy="2031325"/>
          </a:xfrm>
          <a:prstGeom prst="rect">
            <a:avLst/>
          </a:prstGeom>
          <a:noFill/>
        </p:spPr>
        <p:txBody>
          <a:bodyPr wrap="square">
            <a:spAutoFit/>
          </a:bodyPr>
          <a:lstStyle/>
          <a:p>
            <a:pPr algn="just"/>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algn="just"/>
            <a:r>
              <a:rPr lang="es-ES" sz="1400" dirty="0">
                <a:effectLst/>
                <a:latin typeface="Calibri" panose="020F0502020204030204" pitchFamily="34" charset="0"/>
                <a:ea typeface="Calibri" panose="020F0502020204030204" pitchFamily="34" charset="0"/>
                <a:cs typeface="Times New Roman" panose="02020603050405020304" pitchFamily="18" charset="0"/>
              </a:rPr>
              <a:t>Entre los productos con mejor desempeño en las ventas externas anuales, en orden de importancia, </a:t>
            </a:r>
            <a:r>
              <a:rPr lang="es-ES" sz="1400" b="1" dirty="0">
                <a:effectLst/>
                <a:latin typeface="Calibri" panose="020F0502020204030204" pitchFamily="34" charset="0"/>
                <a:ea typeface="Calibri" panose="020F0502020204030204" pitchFamily="34" charset="0"/>
                <a:cs typeface="Times New Roman" panose="02020603050405020304" pitchFamily="18" charset="0"/>
              </a:rPr>
              <a:t>el camarón procesado representó el 11,8%, el banano, café y cacao el 9,3% y el pescado y otros productos acuáticos el 0,9% </a:t>
            </a:r>
            <a:endParaRPr lang="es-EC" sz="1400" b="1" dirty="0"/>
          </a:p>
        </p:txBody>
      </p:sp>
      <p:sp>
        <p:nvSpPr>
          <p:cNvPr id="33" name="CuadroTexto 32">
            <a:extLst>
              <a:ext uri="{FF2B5EF4-FFF2-40B4-BE49-F238E27FC236}">
                <a16:creationId xmlns:a16="http://schemas.microsoft.com/office/drawing/2014/main" id="{C54B6461-AB6C-4562-85C9-BAC3AC8D51B3}"/>
              </a:ext>
            </a:extLst>
          </p:cNvPr>
          <p:cNvSpPr txBox="1"/>
          <p:nvPr/>
        </p:nvSpPr>
        <p:spPr>
          <a:xfrm>
            <a:off x="-372087" y="6186719"/>
            <a:ext cx="6094268" cy="568745"/>
          </a:xfrm>
          <a:prstGeom prst="rect">
            <a:avLst/>
          </a:prstGeom>
          <a:noFill/>
        </p:spPr>
        <p:txBody>
          <a:bodyPr wrap="square">
            <a:spAutoFit/>
          </a:bodyPr>
          <a:lstStyle/>
          <a:p>
            <a:pPr indent="457200">
              <a:lnSpc>
                <a:spcPct val="200000"/>
              </a:lnSpc>
              <a:spcAft>
                <a:spcPts val="10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(Banco Central del Ecuador, 2020)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CuadroTexto 33">
            <a:extLst>
              <a:ext uri="{FF2B5EF4-FFF2-40B4-BE49-F238E27FC236}">
                <a16:creationId xmlns:a16="http://schemas.microsoft.com/office/drawing/2014/main" id="{99967121-64E0-4BE8-B1BB-C215387FD259}"/>
              </a:ext>
            </a:extLst>
          </p:cNvPr>
          <p:cNvSpPr txBox="1"/>
          <p:nvPr/>
        </p:nvSpPr>
        <p:spPr>
          <a:xfrm>
            <a:off x="3023733" y="1454749"/>
            <a:ext cx="3324948" cy="1815882"/>
          </a:xfrm>
          <a:prstGeom prst="rect">
            <a:avLst/>
          </a:prstGeom>
          <a:noFill/>
        </p:spPr>
        <p:txBody>
          <a:bodyPr wrap="square">
            <a:spAutoFit/>
          </a:bodyPr>
          <a:lstStyle/>
          <a:p>
            <a:pPr algn="just"/>
            <a:r>
              <a:rPr lang="es-ES" sz="1400" dirty="0">
                <a:effectLst/>
                <a:latin typeface="Calibri" panose="020F0502020204030204" pitchFamily="34" charset="0"/>
                <a:ea typeface="Calibri" panose="020F0502020204030204" pitchFamily="34" charset="0"/>
                <a:cs typeface="Times New Roman" panose="02020603050405020304" pitchFamily="18" charset="0"/>
              </a:rPr>
              <a:t>Las exportaciones cayeron 15,7% en el cuarto trimestre, cabe señalar que, a pesar del impacto internacional del covid-19, algunos productos ecuatorianos tuvieron un buen desempeño en sus ventas externas anuales, tales como: camarón procesado (8,1%), banano, café y cacao (3,2%)</a:t>
            </a:r>
            <a:endParaRPr lang="es-EC" sz="1400" dirty="0"/>
          </a:p>
        </p:txBody>
      </p:sp>
      <p:sp>
        <p:nvSpPr>
          <p:cNvPr id="6" name="CuadroTexto 5">
            <a:extLst>
              <a:ext uri="{FF2B5EF4-FFF2-40B4-BE49-F238E27FC236}">
                <a16:creationId xmlns:a16="http://schemas.microsoft.com/office/drawing/2014/main" id="{A81CA6FB-A1A2-4508-BD05-0A1E5DA6A9EF}"/>
              </a:ext>
            </a:extLst>
          </p:cNvPr>
          <p:cNvSpPr txBox="1"/>
          <p:nvPr/>
        </p:nvSpPr>
        <p:spPr>
          <a:xfrm>
            <a:off x="10586054" y="2751230"/>
            <a:ext cx="812782" cy="369332"/>
          </a:xfrm>
          <a:prstGeom prst="rect">
            <a:avLst/>
          </a:prstGeom>
          <a:noFill/>
        </p:spPr>
        <p:txBody>
          <a:bodyPr wrap="square" rtlCol="0">
            <a:spAutoFit/>
          </a:bodyPr>
          <a:lstStyle/>
          <a:p>
            <a:r>
              <a:rPr lang="es-EC" dirty="0">
                <a:solidFill>
                  <a:schemeClr val="bg1"/>
                </a:solidFill>
              </a:rPr>
              <a:t>8%</a:t>
            </a:r>
          </a:p>
        </p:txBody>
      </p:sp>
      <p:sp>
        <p:nvSpPr>
          <p:cNvPr id="47" name="CuadroTexto 46">
            <a:extLst>
              <a:ext uri="{FF2B5EF4-FFF2-40B4-BE49-F238E27FC236}">
                <a16:creationId xmlns:a16="http://schemas.microsoft.com/office/drawing/2014/main" id="{0D149908-704F-4D37-BED0-F0F9CD42231B}"/>
              </a:ext>
            </a:extLst>
          </p:cNvPr>
          <p:cNvSpPr txBox="1"/>
          <p:nvPr/>
        </p:nvSpPr>
        <p:spPr>
          <a:xfrm>
            <a:off x="11409929" y="2751230"/>
            <a:ext cx="812782" cy="369332"/>
          </a:xfrm>
          <a:prstGeom prst="rect">
            <a:avLst/>
          </a:prstGeom>
          <a:noFill/>
        </p:spPr>
        <p:txBody>
          <a:bodyPr wrap="square" rtlCol="0">
            <a:spAutoFit/>
          </a:bodyPr>
          <a:lstStyle/>
          <a:p>
            <a:r>
              <a:rPr lang="es-EC" dirty="0">
                <a:solidFill>
                  <a:schemeClr val="bg1"/>
                </a:solidFill>
              </a:rPr>
              <a:t>%</a:t>
            </a:r>
          </a:p>
        </p:txBody>
      </p:sp>
    </p:spTree>
    <p:extLst>
      <p:ext uri="{BB962C8B-B14F-4D97-AF65-F5344CB8AC3E}">
        <p14:creationId xmlns:p14="http://schemas.microsoft.com/office/powerpoint/2010/main" val="708691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3 Diagrama">
            <a:extLst>
              <a:ext uri="{FF2B5EF4-FFF2-40B4-BE49-F238E27FC236}">
                <a16:creationId xmlns:a16="http://schemas.microsoft.com/office/drawing/2014/main" id="{0E57AEC7-7295-4FA7-B280-C26DE058C4A7}"/>
              </a:ext>
            </a:extLst>
          </p:cNvPr>
          <p:cNvGraphicFramePr/>
          <p:nvPr>
            <p:extLst>
              <p:ext uri="{D42A27DB-BD31-4B8C-83A1-F6EECF244321}">
                <p14:modId xmlns:p14="http://schemas.microsoft.com/office/powerpoint/2010/main" val="2539983561"/>
              </p:ext>
            </p:extLst>
          </p:nvPr>
        </p:nvGraphicFramePr>
        <p:xfrm>
          <a:off x="118542" y="551975"/>
          <a:ext cx="6244696" cy="1007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8C574E8C-4EAD-4C16-94D4-250667FD9EB9}"/>
              </a:ext>
            </a:extLst>
          </p:cNvPr>
          <p:cNvSpPr txBox="1"/>
          <p:nvPr/>
        </p:nvSpPr>
        <p:spPr>
          <a:xfrm>
            <a:off x="622598" y="476672"/>
            <a:ext cx="930714" cy="276999"/>
          </a:xfrm>
          <a:prstGeom prst="rect">
            <a:avLst/>
          </a:prstGeom>
          <a:noFill/>
        </p:spPr>
        <p:txBody>
          <a:bodyPr wrap="square" rtlCol="0">
            <a:spAutoFit/>
          </a:bodyPr>
          <a:lstStyle/>
          <a:p>
            <a:pPr algn="ctr"/>
            <a:r>
              <a:rPr lang="es-MX" sz="1200" b="1" dirty="0"/>
              <a:t>Capítulo II</a:t>
            </a:r>
          </a:p>
        </p:txBody>
      </p:sp>
      <p:sp>
        <p:nvSpPr>
          <p:cNvPr id="6" name="CuadroTexto 5">
            <a:extLst>
              <a:ext uri="{FF2B5EF4-FFF2-40B4-BE49-F238E27FC236}">
                <a16:creationId xmlns:a16="http://schemas.microsoft.com/office/drawing/2014/main" id="{9546B7AF-624A-4ED1-8F1D-41A960947DBE}"/>
              </a:ext>
            </a:extLst>
          </p:cNvPr>
          <p:cNvSpPr txBox="1"/>
          <p:nvPr/>
        </p:nvSpPr>
        <p:spPr>
          <a:xfrm flipH="1">
            <a:off x="607903" y="1589800"/>
            <a:ext cx="4157034" cy="369332"/>
          </a:xfrm>
          <a:prstGeom prst="rect">
            <a:avLst/>
          </a:prstGeom>
          <a:noFill/>
        </p:spPr>
        <p:txBody>
          <a:bodyPr wrap="square" rtlCol="0">
            <a:spAutoFit/>
          </a:bodyPr>
          <a:lstStyle/>
          <a:p>
            <a:r>
              <a:rPr lang="es-EC" dirty="0"/>
              <a:t>Variable dependiente: Rentabilidad </a:t>
            </a:r>
          </a:p>
        </p:txBody>
      </p:sp>
      <p:graphicFrame>
        <p:nvGraphicFramePr>
          <p:cNvPr id="7" name="Tabla 7">
            <a:extLst>
              <a:ext uri="{FF2B5EF4-FFF2-40B4-BE49-F238E27FC236}">
                <a16:creationId xmlns:a16="http://schemas.microsoft.com/office/drawing/2014/main" id="{A214DAFA-8574-4531-9CAB-F08E17CC7E06}"/>
              </a:ext>
            </a:extLst>
          </p:cNvPr>
          <p:cNvGraphicFramePr>
            <a:graphicFrameLocks noGrp="1"/>
          </p:cNvGraphicFramePr>
          <p:nvPr>
            <p:extLst>
              <p:ext uri="{D42A27DB-BD31-4B8C-83A1-F6EECF244321}">
                <p14:modId xmlns:p14="http://schemas.microsoft.com/office/powerpoint/2010/main" val="844855591"/>
              </p:ext>
            </p:extLst>
          </p:nvPr>
        </p:nvGraphicFramePr>
        <p:xfrm>
          <a:off x="334566" y="2276872"/>
          <a:ext cx="10923660" cy="3425607"/>
        </p:xfrm>
        <a:graphic>
          <a:graphicData uri="http://schemas.openxmlformats.org/drawingml/2006/table">
            <a:tbl>
              <a:tblPr firstRow="1" bandRow="1">
                <a:tableStyleId>{5940675A-B579-460E-94D1-54222C63F5DA}</a:tableStyleId>
              </a:tblPr>
              <a:tblGrid>
                <a:gridCol w="2184732">
                  <a:extLst>
                    <a:ext uri="{9D8B030D-6E8A-4147-A177-3AD203B41FA5}">
                      <a16:colId xmlns:a16="http://schemas.microsoft.com/office/drawing/2014/main" val="1431136097"/>
                    </a:ext>
                  </a:extLst>
                </a:gridCol>
                <a:gridCol w="2184732">
                  <a:extLst>
                    <a:ext uri="{9D8B030D-6E8A-4147-A177-3AD203B41FA5}">
                      <a16:colId xmlns:a16="http://schemas.microsoft.com/office/drawing/2014/main" val="1631481183"/>
                    </a:ext>
                  </a:extLst>
                </a:gridCol>
                <a:gridCol w="2184732">
                  <a:extLst>
                    <a:ext uri="{9D8B030D-6E8A-4147-A177-3AD203B41FA5}">
                      <a16:colId xmlns:a16="http://schemas.microsoft.com/office/drawing/2014/main" val="3697409285"/>
                    </a:ext>
                  </a:extLst>
                </a:gridCol>
                <a:gridCol w="2184732">
                  <a:extLst>
                    <a:ext uri="{9D8B030D-6E8A-4147-A177-3AD203B41FA5}">
                      <a16:colId xmlns:a16="http://schemas.microsoft.com/office/drawing/2014/main" val="3525121711"/>
                    </a:ext>
                  </a:extLst>
                </a:gridCol>
                <a:gridCol w="2184732">
                  <a:extLst>
                    <a:ext uri="{9D8B030D-6E8A-4147-A177-3AD203B41FA5}">
                      <a16:colId xmlns:a16="http://schemas.microsoft.com/office/drawing/2014/main" val="61141515"/>
                    </a:ext>
                  </a:extLst>
                </a:gridCol>
              </a:tblGrid>
              <a:tr h="382779">
                <a:tc>
                  <a:txBody>
                    <a:bodyPr/>
                    <a:lstStyle/>
                    <a:p>
                      <a:pPr algn="ctr"/>
                      <a:r>
                        <a:rPr lang="es-EC" sz="1200" b="1" dirty="0">
                          <a:latin typeface="+mj-lt"/>
                        </a:rPr>
                        <a:t>Variable</a:t>
                      </a:r>
                    </a:p>
                  </a:txBody>
                  <a:tcPr anchor="ctr">
                    <a:solidFill>
                      <a:srgbClr val="CCFFCC"/>
                    </a:solidFill>
                  </a:tcPr>
                </a:tc>
                <a:tc>
                  <a:txBody>
                    <a:bodyPr/>
                    <a:lstStyle/>
                    <a:p>
                      <a:pPr algn="ctr"/>
                      <a:r>
                        <a:rPr lang="es-EC" sz="1200" b="1" dirty="0">
                          <a:latin typeface="+mj-lt"/>
                        </a:rPr>
                        <a:t>Dimensión</a:t>
                      </a:r>
                    </a:p>
                  </a:txBody>
                  <a:tcPr anchor="ctr">
                    <a:solidFill>
                      <a:srgbClr val="CCFFCC"/>
                    </a:solidFill>
                  </a:tcPr>
                </a:tc>
                <a:tc>
                  <a:txBody>
                    <a:bodyPr/>
                    <a:lstStyle/>
                    <a:p>
                      <a:pPr algn="ctr"/>
                      <a:r>
                        <a:rPr lang="es-ES" sz="1200" b="1" kern="1200" dirty="0">
                          <a:solidFill>
                            <a:schemeClr val="tx1"/>
                          </a:solidFill>
                          <a:effectLst/>
                          <a:latin typeface="+mj-lt"/>
                          <a:ea typeface="+mn-ea"/>
                          <a:cs typeface="+mn-cs"/>
                        </a:rPr>
                        <a:t>Indicador</a:t>
                      </a:r>
                      <a:endParaRPr lang="es-EC" sz="1200" b="1" dirty="0">
                        <a:latin typeface="+mj-lt"/>
                      </a:endParaRPr>
                    </a:p>
                  </a:txBody>
                  <a:tcPr anchor="ctr">
                    <a:solidFill>
                      <a:srgbClr val="CCFFCC"/>
                    </a:solidFill>
                  </a:tcPr>
                </a:tc>
                <a:tc>
                  <a:txBody>
                    <a:bodyPr/>
                    <a:lstStyle/>
                    <a:p>
                      <a:pPr algn="ctr"/>
                      <a:r>
                        <a:rPr lang="es-ES" sz="1200" b="1" kern="1200" dirty="0">
                          <a:solidFill>
                            <a:schemeClr val="tx1"/>
                          </a:solidFill>
                          <a:effectLst/>
                          <a:latin typeface="+mj-lt"/>
                          <a:ea typeface="+mn-ea"/>
                          <a:cs typeface="+mn-cs"/>
                        </a:rPr>
                        <a:t>Ítem</a:t>
                      </a:r>
                      <a:endParaRPr lang="es-EC" sz="1200" b="1" dirty="0">
                        <a:latin typeface="+mj-lt"/>
                      </a:endParaRPr>
                    </a:p>
                  </a:txBody>
                  <a:tcPr anchor="ctr">
                    <a:solidFill>
                      <a:srgbClr val="CCFFCC"/>
                    </a:solidFill>
                  </a:tcPr>
                </a:tc>
                <a:tc>
                  <a:txBody>
                    <a:bodyPr/>
                    <a:lstStyle/>
                    <a:p>
                      <a:pPr algn="ctr"/>
                      <a:r>
                        <a:rPr lang="es-EC" sz="1200" b="1" dirty="0">
                          <a:latin typeface="+mj-lt"/>
                        </a:rPr>
                        <a:t>Fuente de datos</a:t>
                      </a:r>
                    </a:p>
                  </a:txBody>
                  <a:tcPr anchor="ctr">
                    <a:solidFill>
                      <a:srgbClr val="CCFFCC"/>
                    </a:solidFill>
                  </a:tcPr>
                </a:tc>
                <a:extLst>
                  <a:ext uri="{0D108BD9-81ED-4DB2-BD59-A6C34878D82A}">
                    <a16:rowId xmlns:a16="http://schemas.microsoft.com/office/drawing/2014/main" val="374487842"/>
                  </a:ext>
                </a:extLst>
              </a:tr>
              <a:tr h="987290">
                <a:tc rowSpan="3">
                  <a:txBody>
                    <a:bodyPr/>
                    <a:lstStyle/>
                    <a:p>
                      <a:pPr algn="ctr"/>
                      <a:r>
                        <a:rPr lang="es-EC" sz="1200" dirty="0">
                          <a:latin typeface="+mj-lt"/>
                        </a:rPr>
                        <a:t>Rentabilidad</a:t>
                      </a:r>
                    </a:p>
                  </a:txBody>
                  <a:tcPr anchor="ctr"/>
                </a:tc>
                <a:tc>
                  <a:txBody>
                    <a:bodyPr/>
                    <a:lstStyle/>
                    <a:p>
                      <a:pPr indent="457200" algn="ctr">
                        <a:lnSpc>
                          <a:spcPct val="100000"/>
                        </a:lnSpc>
                        <a:spcAft>
                          <a:spcPts val="1000"/>
                        </a:spcAft>
                      </a:pPr>
                      <a:r>
                        <a:rPr lang="es-ES" sz="1200" dirty="0">
                          <a:effectLst/>
                          <a:latin typeface="+mj-lt"/>
                          <a:ea typeface="Calibri" panose="020F0502020204030204" pitchFamily="34" charset="0"/>
                          <a:cs typeface="Calibri" panose="020F0502020204030204" pitchFamily="34" charset="0"/>
                        </a:rPr>
                        <a:t>Rendimiento sobre el activo (ROA)</a:t>
                      </a:r>
                      <a:endParaRPr lang="es-EC" sz="12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indent="457200" algn="ctr">
                        <a:lnSpc>
                          <a:spcPct val="100000"/>
                        </a:lnSpc>
                        <a:spcAft>
                          <a:spcPts val="1000"/>
                        </a:spcAft>
                      </a:pPr>
                      <a:r>
                        <a:rPr lang="es-ES" sz="1200" dirty="0">
                          <a:effectLst/>
                          <a:latin typeface="+mj-lt"/>
                          <a:ea typeface="Calibri" panose="020F0502020204030204" pitchFamily="34" charset="0"/>
                          <a:cs typeface="Calibri" panose="020F0502020204030204" pitchFamily="34" charset="0"/>
                        </a:rPr>
                        <a:t>ROE = Utilidad neta / Total activos</a:t>
                      </a:r>
                      <a:endParaRPr lang="es-EC" sz="12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indent="457200" algn="l">
                        <a:lnSpc>
                          <a:spcPct val="100000"/>
                        </a:lnSpc>
                        <a:spcAft>
                          <a:spcPts val="1000"/>
                        </a:spcAft>
                      </a:pPr>
                      <a:r>
                        <a:rPr lang="es-ES" sz="1200" dirty="0">
                          <a:effectLst/>
                          <a:latin typeface="+mj-lt"/>
                          <a:ea typeface="Calibri" panose="020F0502020204030204" pitchFamily="34" charset="0"/>
                          <a:cs typeface="Calibri" panose="020F0502020204030204" pitchFamily="34" charset="0"/>
                        </a:rPr>
                        <a:t>¿Cuál es el rendimiento sobre el activo de las Pymes agroindustriales exportadoras?</a:t>
                      </a:r>
                      <a:endParaRPr lang="es-EC" sz="12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200" dirty="0">
                          <a:latin typeface="+mj-lt"/>
                        </a:rPr>
                        <a:t>Encuesta</a:t>
                      </a:r>
                    </a:p>
                  </a:txBody>
                  <a:tcPr anchor="ctr"/>
                </a:tc>
                <a:extLst>
                  <a:ext uri="{0D108BD9-81ED-4DB2-BD59-A6C34878D82A}">
                    <a16:rowId xmlns:a16="http://schemas.microsoft.com/office/drawing/2014/main" val="3463893841"/>
                  </a:ext>
                </a:extLst>
              </a:tr>
              <a:tr h="987290">
                <a:tc vMerge="1">
                  <a:txBody>
                    <a:bodyPr/>
                    <a:lstStyle/>
                    <a:p>
                      <a:endParaRPr lang="es-EC" sz="1200" dirty="0"/>
                    </a:p>
                  </a:txBody>
                  <a:tcPr/>
                </a:tc>
                <a:tc>
                  <a:txBody>
                    <a:bodyPr/>
                    <a:lstStyle/>
                    <a:p>
                      <a:pPr indent="457200" algn="ctr">
                        <a:lnSpc>
                          <a:spcPct val="100000"/>
                        </a:lnSpc>
                        <a:spcAft>
                          <a:spcPts val="1000"/>
                        </a:spcAft>
                      </a:pPr>
                      <a:r>
                        <a:rPr lang="es-ES" sz="1200" dirty="0">
                          <a:effectLst/>
                          <a:latin typeface="+mj-lt"/>
                          <a:ea typeface="Calibri" panose="020F0502020204030204" pitchFamily="34" charset="0"/>
                          <a:cs typeface="Calibri" panose="020F0502020204030204" pitchFamily="34" charset="0"/>
                        </a:rPr>
                        <a:t>Rendimiento sobre el capital (ROE)</a:t>
                      </a:r>
                      <a:endParaRPr lang="es-EC" sz="12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indent="457200" algn="ctr">
                        <a:lnSpc>
                          <a:spcPct val="100000"/>
                        </a:lnSpc>
                        <a:spcAft>
                          <a:spcPts val="1000"/>
                        </a:spcAft>
                      </a:pPr>
                      <a:r>
                        <a:rPr lang="es-ES" sz="1200" dirty="0">
                          <a:effectLst/>
                          <a:latin typeface="+mj-lt"/>
                          <a:ea typeface="Calibri" panose="020F0502020204030204" pitchFamily="34" charset="0"/>
                          <a:cs typeface="Calibri" panose="020F0502020204030204" pitchFamily="34" charset="0"/>
                        </a:rPr>
                        <a:t>ROE = Utilidad neta / Patrimonio</a:t>
                      </a:r>
                      <a:endParaRPr lang="es-EC" sz="12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indent="457200" algn="l">
                        <a:lnSpc>
                          <a:spcPct val="100000"/>
                        </a:lnSpc>
                        <a:spcAft>
                          <a:spcPts val="1000"/>
                        </a:spcAft>
                      </a:pPr>
                      <a:r>
                        <a:rPr lang="es-ES" sz="1200" dirty="0">
                          <a:effectLst/>
                          <a:latin typeface="+mj-lt"/>
                          <a:ea typeface="Calibri" panose="020F0502020204030204" pitchFamily="34" charset="0"/>
                          <a:cs typeface="Calibri" panose="020F0502020204030204" pitchFamily="34" charset="0"/>
                        </a:rPr>
                        <a:t>¿Cuál es el rendimiento sobre el capital de las Pymes agroindustriales exportadoras?</a:t>
                      </a:r>
                      <a:endParaRPr lang="es-EC" sz="12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200" dirty="0">
                          <a:latin typeface="+mj-lt"/>
                        </a:rPr>
                        <a:t>Encuesta</a:t>
                      </a:r>
                    </a:p>
                  </a:txBody>
                  <a:tcPr anchor="ctr"/>
                </a:tc>
                <a:extLst>
                  <a:ext uri="{0D108BD9-81ED-4DB2-BD59-A6C34878D82A}">
                    <a16:rowId xmlns:a16="http://schemas.microsoft.com/office/drawing/2014/main" val="4181794496"/>
                  </a:ext>
                </a:extLst>
              </a:tr>
              <a:tr h="1068248">
                <a:tc vMerge="1">
                  <a:txBody>
                    <a:bodyPr/>
                    <a:lstStyle/>
                    <a:p>
                      <a:endParaRPr lang="es-EC" sz="1200"/>
                    </a:p>
                  </a:txBody>
                  <a:tcPr/>
                </a:tc>
                <a:tc>
                  <a:txBody>
                    <a:bodyPr/>
                    <a:lstStyle/>
                    <a:p>
                      <a:pPr indent="457200" algn="ctr">
                        <a:lnSpc>
                          <a:spcPct val="100000"/>
                        </a:lnSpc>
                        <a:spcAft>
                          <a:spcPts val="1000"/>
                        </a:spcAft>
                      </a:pPr>
                      <a:r>
                        <a:rPr lang="es-ES" sz="1200" dirty="0">
                          <a:effectLst/>
                          <a:latin typeface="+mj-lt"/>
                          <a:ea typeface="Calibri" panose="020F0502020204030204" pitchFamily="34" charset="0"/>
                          <a:cs typeface="Calibri" panose="020F0502020204030204" pitchFamily="34" charset="0"/>
                        </a:rPr>
                        <a:t>Rentabilidad neta</a:t>
                      </a:r>
                      <a:endParaRPr lang="es-EC" sz="12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indent="457200" algn="ctr">
                        <a:lnSpc>
                          <a:spcPct val="100000"/>
                        </a:lnSpc>
                        <a:spcAft>
                          <a:spcPts val="1000"/>
                        </a:spcAft>
                      </a:pPr>
                      <a:r>
                        <a:rPr lang="es-ES" sz="1200" dirty="0">
                          <a:effectLst/>
                          <a:latin typeface="+mj-lt"/>
                          <a:ea typeface="Calibri" panose="020F0502020204030204" pitchFamily="34" charset="0"/>
                          <a:cs typeface="Calibri" panose="020F0502020204030204" pitchFamily="34" charset="0"/>
                        </a:rPr>
                        <a:t>Rentabilidad neta = Utilidad neta/ Ventas</a:t>
                      </a:r>
                      <a:endParaRPr lang="es-EC" sz="12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indent="457200" algn="l">
                        <a:lnSpc>
                          <a:spcPct val="100000"/>
                        </a:lnSpc>
                        <a:spcAft>
                          <a:spcPts val="1000"/>
                        </a:spcAft>
                      </a:pPr>
                      <a:r>
                        <a:rPr lang="es-ES" sz="1200" dirty="0">
                          <a:effectLst/>
                          <a:latin typeface="+mj-lt"/>
                          <a:ea typeface="Calibri" panose="020F0502020204030204" pitchFamily="34" charset="0"/>
                          <a:cs typeface="Calibri" panose="020F0502020204030204" pitchFamily="34" charset="0"/>
                        </a:rPr>
                        <a:t>¿Cuál es la rentabilidad neta de las Pymes agroindustriales exportadoras?</a:t>
                      </a:r>
                      <a:endParaRPr lang="es-EC" sz="12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200" dirty="0">
                          <a:latin typeface="+mj-lt"/>
                        </a:rPr>
                        <a:t>Encuesta</a:t>
                      </a:r>
                    </a:p>
                  </a:txBody>
                  <a:tcPr anchor="ctr"/>
                </a:tc>
                <a:extLst>
                  <a:ext uri="{0D108BD9-81ED-4DB2-BD59-A6C34878D82A}">
                    <a16:rowId xmlns:a16="http://schemas.microsoft.com/office/drawing/2014/main" val="1713262148"/>
                  </a:ext>
                </a:extLst>
              </a:tr>
            </a:tbl>
          </a:graphicData>
        </a:graphic>
      </p:graphicFrame>
    </p:spTree>
    <p:extLst>
      <p:ext uri="{BB962C8B-B14F-4D97-AF65-F5344CB8AC3E}">
        <p14:creationId xmlns:p14="http://schemas.microsoft.com/office/powerpoint/2010/main" val="1134823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3 Diagrama">
            <a:extLst>
              <a:ext uri="{FF2B5EF4-FFF2-40B4-BE49-F238E27FC236}">
                <a16:creationId xmlns:a16="http://schemas.microsoft.com/office/drawing/2014/main" id="{0E57AEC7-7295-4FA7-B280-C26DE058C4A7}"/>
              </a:ext>
            </a:extLst>
          </p:cNvPr>
          <p:cNvGraphicFramePr/>
          <p:nvPr/>
        </p:nvGraphicFramePr>
        <p:xfrm>
          <a:off x="118542" y="551975"/>
          <a:ext cx="6244696" cy="1007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8C574E8C-4EAD-4C16-94D4-250667FD9EB9}"/>
              </a:ext>
            </a:extLst>
          </p:cNvPr>
          <p:cNvSpPr txBox="1"/>
          <p:nvPr/>
        </p:nvSpPr>
        <p:spPr>
          <a:xfrm>
            <a:off x="622598" y="476672"/>
            <a:ext cx="1224136" cy="276999"/>
          </a:xfrm>
          <a:prstGeom prst="rect">
            <a:avLst/>
          </a:prstGeom>
          <a:noFill/>
        </p:spPr>
        <p:txBody>
          <a:bodyPr wrap="square" rtlCol="0">
            <a:spAutoFit/>
          </a:bodyPr>
          <a:lstStyle/>
          <a:p>
            <a:pPr algn="ctr"/>
            <a:r>
              <a:rPr lang="es-MX" sz="1200" b="1" dirty="0"/>
              <a:t>Capítulo III</a:t>
            </a:r>
          </a:p>
        </p:txBody>
      </p:sp>
      <p:sp>
        <p:nvSpPr>
          <p:cNvPr id="6" name="CuadroTexto 5">
            <a:extLst>
              <a:ext uri="{FF2B5EF4-FFF2-40B4-BE49-F238E27FC236}">
                <a16:creationId xmlns:a16="http://schemas.microsoft.com/office/drawing/2014/main" id="{9546B7AF-624A-4ED1-8F1D-41A960947DBE}"/>
              </a:ext>
            </a:extLst>
          </p:cNvPr>
          <p:cNvSpPr txBox="1"/>
          <p:nvPr/>
        </p:nvSpPr>
        <p:spPr>
          <a:xfrm flipH="1">
            <a:off x="622598" y="1634292"/>
            <a:ext cx="4536504" cy="369332"/>
          </a:xfrm>
          <a:prstGeom prst="rect">
            <a:avLst/>
          </a:prstGeom>
          <a:noFill/>
        </p:spPr>
        <p:txBody>
          <a:bodyPr wrap="square" rtlCol="0">
            <a:spAutoFit/>
          </a:bodyPr>
          <a:lstStyle/>
          <a:p>
            <a:r>
              <a:rPr lang="es-EC" dirty="0"/>
              <a:t>Variable independiente: Factores externos </a:t>
            </a:r>
          </a:p>
        </p:txBody>
      </p:sp>
      <p:graphicFrame>
        <p:nvGraphicFramePr>
          <p:cNvPr id="5" name="Tabla 7">
            <a:extLst>
              <a:ext uri="{FF2B5EF4-FFF2-40B4-BE49-F238E27FC236}">
                <a16:creationId xmlns:a16="http://schemas.microsoft.com/office/drawing/2014/main" id="{1A0E1FCF-79A8-4AC9-937F-1EF3E12621E0}"/>
              </a:ext>
            </a:extLst>
          </p:cNvPr>
          <p:cNvGraphicFramePr>
            <a:graphicFrameLocks noGrp="1"/>
          </p:cNvGraphicFramePr>
          <p:nvPr>
            <p:extLst>
              <p:ext uri="{D42A27DB-BD31-4B8C-83A1-F6EECF244321}">
                <p14:modId xmlns:p14="http://schemas.microsoft.com/office/powerpoint/2010/main" val="4023724039"/>
              </p:ext>
            </p:extLst>
          </p:nvPr>
        </p:nvGraphicFramePr>
        <p:xfrm>
          <a:off x="406574" y="2204864"/>
          <a:ext cx="11377264" cy="3384376"/>
        </p:xfrm>
        <a:graphic>
          <a:graphicData uri="http://schemas.openxmlformats.org/drawingml/2006/table">
            <a:tbl>
              <a:tblPr firstRow="1" bandRow="1">
                <a:tableStyleId>{5940675A-B579-460E-94D1-54222C63F5DA}</a:tableStyleId>
              </a:tblPr>
              <a:tblGrid>
                <a:gridCol w="1440160">
                  <a:extLst>
                    <a:ext uri="{9D8B030D-6E8A-4147-A177-3AD203B41FA5}">
                      <a16:colId xmlns:a16="http://schemas.microsoft.com/office/drawing/2014/main" val="1431136097"/>
                    </a:ext>
                  </a:extLst>
                </a:gridCol>
                <a:gridCol w="2592288">
                  <a:extLst>
                    <a:ext uri="{9D8B030D-6E8A-4147-A177-3AD203B41FA5}">
                      <a16:colId xmlns:a16="http://schemas.microsoft.com/office/drawing/2014/main" val="1631481183"/>
                    </a:ext>
                  </a:extLst>
                </a:gridCol>
                <a:gridCol w="5616624">
                  <a:extLst>
                    <a:ext uri="{9D8B030D-6E8A-4147-A177-3AD203B41FA5}">
                      <a16:colId xmlns:a16="http://schemas.microsoft.com/office/drawing/2014/main" val="3525121711"/>
                    </a:ext>
                  </a:extLst>
                </a:gridCol>
                <a:gridCol w="1728192">
                  <a:extLst>
                    <a:ext uri="{9D8B030D-6E8A-4147-A177-3AD203B41FA5}">
                      <a16:colId xmlns:a16="http://schemas.microsoft.com/office/drawing/2014/main" val="61141515"/>
                    </a:ext>
                  </a:extLst>
                </a:gridCol>
              </a:tblGrid>
              <a:tr h="451616">
                <a:tc>
                  <a:txBody>
                    <a:bodyPr/>
                    <a:lstStyle/>
                    <a:p>
                      <a:pPr algn="ctr"/>
                      <a:r>
                        <a:rPr lang="es-EC" sz="1200" b="1" dirty="0">
                          <a:latin typeface="Arial (Cuerpo)"/>
                        </a:rPr>
                        <a:t>Variable</a:t>
                      </a:r>
                    </a:p>
                  </a:txBody>
                  <a:tcPr anchor="ctr">
                    <a:solidFill>
                      <a:srgbClr val="CCFFCC"/>
                    </a:solidFill>
                  </a:tcPr>
                </a:tc>
                <a:tc>
                  <a:txBody>
                    <a:bodyPr/>
                    <a:lstStyle/>
                    <a:p>
                      <a:pPr algn="ctr"/>
                      <a:r>
                        <a:rPr lang="es-EC" sz="1200" b="1" dirty="0">
                          <a:latin typeface="Arial (Cuerpo)"/>
                        </a:rPr>
                        <a:t>Dimensión</a:t>
                      </a:r>
                    </a:p>
                  </a:txBody>
                  <a:tcPr anchor="ctr">
                    <a:solidFill>
                      <a:srgbClr val="CCFFCC"/>
                    </a:solidFill>
                  </a:tcPr>
                </a:tc>
                <a:tc>
                  <a:txBody>
                    <a:bodyPr/>
                    <a:lstStyle/>
                    <a:p>
                      <a:pPr algn="ctr"/>
                      <a:r>
                        <a:rPr lang="es-ES" sz="1200" b="1" kern="1200" dirty="0">
                          <a:solidFill>
                            <a:schemeClr val="tx1"/>
                          </a:solidFill>
                          <a:effectLst/>
                          <a:latin typeface="Arial (Cuerpo)"/>
                          <a:ea typeface="+mn-ea"/>
                          <a:cs typeface="+mn-cs"/>
                        </a:rPr>
                        <a:t>Ítem</a:t>
                      </a:r>
                      <a:endParaRPr lang="es-EC" sz="1200" b="1" dirty="0">
                        <a:latin typeface="Arial (Cuerpo)"/>
                      </a:endParaRPr>
                    </a:p>
                  </a:txBody>
                  <a:tcPr anchor="ctr">
                    <a:solidFill>
                      <a:srgbClr val="CCFFCC"/>
                    </a:solidFill>
                  </a:tcPr>
                </a:tc>
                <a:tc>
                  <a:txBody>
                    <a:bodyPr/>
                    <a:lstStyle/>
                    <a:p>
                      <a:pPr algn="ctr"/>
                      <a:r>
                        <a:rPr lang="es-EC" sz="1200" b="1" dirty="0">
                          <a:latin typeface="Arial (Cuerpo)"/>
                        </a:rPr>
                        <a:t>Fuente de datos</a:t>
                      </a:r>
                    </a:p>
                  </a:txBody>
                  <a:tcPr anchor="ctr">
                    <a:solidFill>
                      <a:srgbClr val="CCFFCC"/>
                    </a:solidFill>
                  </a:tcPr>
                </a:tc>
                <a:extLst>
                  <a:ext uri="{0D108BD9-81ED-4DB2-BD59-A6C34878D82A}">
                    <a16:rowId xmlns:a16="http://schemas.microsoft.com/office/drawing/2014/main" val="374487842"/>
                  </a:ext>
                </a:extLst>
              </a:tr>
              <a:tr h="1675863">
                <a:tc rowSpan="2">
                  <a:txBody>
                    <a:bodyPr/>
                    <a:lstStyle/>
                    <a:p>
                      <a:pPr algn="ctr"/>
                      <a:r>
                        <a:rPr lang="es-EC" sz="1200" dirty="0">
                          <a:latin typeface="Arial (Cuerpo)"/>
                        </a:rPr>
                        <a:t>Entorno externo</a:t>
                      </a:r>
                    </a:p>
                  </a:txBody>
                  <a:tcPr anchor="ctr"/>
                </a:tc>
                <a:tc>
                  <a:txBody>
                    <a:bodyPr/>
                    <a:lstStyle/>
                    <a:p>
                      <a:pPr marL="0" marR="0" lvl="0" indent="457200" algn="ctr" defTabSz="914400" rtl="0" eaLnBrk="1" fontAlgn="auto" latinLnBrk="0" hangingPunct="1">
                        <a:lnSpc>
                          <a:spcPct val="100000"/>
                        </a:lnSpc>
                        <a:spcBef>
                          <a:spcPts val="0"/>
                        </a:spcBef>
                        <a:spcAft>
                          <a:spcPts val="1000"/>
                        </a:spcAft>
                        <a:buClrTx/>
                        <a:buSzTx/>
                        <a:buFontTx/>
                        <a:buNone/>
                        <a:tabLst/>
                        <a:defRPr/>
                      </a:pPr>
                      <a:r>
                        <a:rPr lang="es-EC" sz="1200" kern="1200" dirty="0">
                          <a:solidFill>
                            <a:schemeClr val="tx1"/>
                          </a:solidFill>
                          <a:effectLst/>
                          <a:latin typeface="Arial (Cuerpo)"/>
                          <a:ea typeface="+mn-ea"/>
                          <a:cs typeface="+mn-cs"/>
                        </a:rPr>
                        <a:t>Factores Políticos - Legales</a:t>
                      </a:r>
                    </a:p>
                    <a:p>
                      <a:pPr indent="457200" algn="ctr">
                        <a:lnSpc>
                          <a:spcPct val="100000"/>
                        </a:lnSpc>
                        <a:spcAft>
                          <a:spcPts val="1000"/>
                        </a:spcAft>
                      </a:pPr>
                      <a:endParaRPr lang="es-EC" sz="1200" dirty="0">
                        <a:effectLst/>
                        <a:latin typeface="Arial (Cuerpo)"/>
                        <a:ea typeface="Calibri" panose="020F0502020204030204" pitchFamily="34" charset="0"/>
                        <a:cs typeface="Times New Roman" panose="02020603050405020304" pitchFamily="18" charset="0"/>
                      </a:endParaRPr>
                    </a:p>
                  </a:txBody>
                  <a:tcPr marL="68580" marR="68580" marT="0" marB="0" anchor="ctr"/>
                </a:tc>
                <a:tc>
                  <a:txBody>
                    <a:bodyPr/>
                    <a:lstStyle/>
                    <a:p>
                      <a:pPr marL="171450" lvl="0" indent="-171450">
                        <a:buFont typeface="Arial" panose="020B0604020202020204" pitchFamily="34" charset="0"/>
                        <a:buChar char="•"/>
                      </a:pPr>
                      <a:r>
                        <a:rPr lang="es-EC" sz="1200" kern="1200" dirty="0">
                          <a:solidFill>
                            <a:schemeClr val="tx1"/>
                          </a:solidFill>
                          <a:effectLst/>
                          <a:latin typeface="Arial (Cuerpo)"/>
                          <a:ea typeface="+mn-ea"/>
                          <a:cs typeface="+mn-cs"/>
                        </a:rPr>
                        <a:t>Los Proyectos exporta país como: Ministerio Relaciones Exteriores, Convenio Bilaterales de Inversiones); PRO-ECUADOR y Ministerio de Producción, Comercio Exterior, Inversiones y Pesca; han resultado beneficioso para su empresa.</a:t>
                      </a:r>
                    </a:p>
                    <a:p>
                      <a:pPr marL="171450" lvl="0" indent="-171450">
                        <a:buFont typeface="Arial" panose="020B0604020202020204" pitchFamily="34" charset="0"/>
                        <a:buChar char="•"/>
                      </a:pPr>
                      <a:r>
                        <a:rPr lang="es-EC" sz="1200" kern="1200" dirty="0">
                          <a:solidFill>
                            <a:schemeClr val="tx1"/>
                          </a:solidFill>
                          <a:effectLst/>
                          <a:latin typeface="Arial (Cuerpo)"/>
                          <a:ea typeface="+mn-ea"/>
                          <a:cs typeface="+mn-cs"/>
                        </a:rPr>
                        <a:t>Las preferencias arancelarias y acuerdos comerciales han dado resultados efectivos para su empresa.</a:t>
                      </a:r>
                    </a:p>
                    <a:p>
                      <a:pPr marL="171450" indent="-171450">
                        <a:buFont typeface="Arial" panose="020B0604020202020204" pitchFamily="34" charset="0"/>
                        <a:buChar char="•"/>
                      </a:pPr>
                      <a:r>
                        <a:rPr lang="es-ES" sz="1200" kern="1200" dirty="0">
                          <a:solidFill>
                            <a:schemeClr val="tx1"/>
                          </a:solidFill>
                          <a:effectLst/>
                          <a:latin typeface="Arial (Cuerpo)"/>
                          <a:ea typeface="+mn-ea"/>
                          <a:cs typeface="+mn-cs"/>
                        </a:rPr>
                        <a:t>La Seguridad y estabilidad político- social del gobierno han generado estabilidad para su empresa.</a:t>
                      </a:r>
                      <a:endParaRPr lang="es-EC" sz="1200" dirty="0">
                        <a:effectLst/>
                        <a:latin typeface="Arial (Cuerpo)"/>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 sz="1200" kern="1200" dirty="0">
                          <a:solidFill>
                            <a:schemeClr val="tx1"/>
                          </a:solidFill>
                          <a:effectLst/>
                          <a:latin typeface="Arial (Cuerpo)"/>
                          <a:ea typeface="+mn-ea"/>
                          <a:cs typeface="+mn-cs"/>
                        </a:rPr>
                        <a:t>Encuesta</a:t>
                      </a:r>
                      <a:endParaRPr lang="es-EC" sz="1200" dirty="0">
                        <a:latin typeface="Arial (Cuerpo)"/>
                      </a:endParaRPr>
                    </a:p>
                  </a:txBody>
                  <a:tcPr anchor="ctr"/>
                </a:tc>
                <a:extLst>
                  <a:ext uri="{0D108BD9-81ED-4DB2-BD59-A6C34878D82A}">
                    <a16:rowId xmlns:a16="http://schemas.microsoft.com/office/drawing/2014/main" val="3463893841"/>
                  </a:ext>
                </a:extLst>
              </a:tr>
              <a:tr h="1256897">
                <a:tc vMerge="1">
                  <a:txBody>
                    <a:bodyPr/>
                    <a:lstStyle/>
                    <a:p>
                      <a:endParaRPr lang="es-EC" sz="1200" dirty="0"/>
                    </a:p>
                  </a:txBody>
                  <a:tcPr/>
                </a:tc>
                <a:tc>
                  <a:txBody>
                    <a:bodyPr/>
                    <a:lstStyle/>
                    <a:p>
                      <a:pPr indent="457200" algn="ctr">
                        <a:lnSpc>
                          <a:spcPct val="100000"/>
                        </a:lnSpc>
                        <a:spcAft>
                          <a:spcPts val="1000"/>
                        </a:spcAft>
                      </a:pPr>
                      <a:r>
                        <a:rPr lang="es-ES" sz="1200" kern="1200" dirty="0">
                          <a:solidFill>
                            <a:schemeClr val="tx1"/>
                          </a:solidFill>
                          <a:effectLst/>
                          <a:latin typeface="Arial (Cuerpo)"/>
                          <a:ea typeface="+mn-ea"/>
                          <a:cs typeface="+mn-cs"/>
                        </a:rPr>
                        <a:t>Factores Socioculturales</a:t>
                      </a:r>
                      <a:endParaRPr lang="es-EC" sz="1200" dirty="0">
                        <a:effectLst/>
                        <a:latin typeface="Arial (Cuerpo)"/>
                        <a:ea typeface="Calibri" panose="020F0502020204030204" pitchFamily="34" charset="0"/>
                        <a:cs typeface="Times New Roman" panose="02020603050405020304" pitchFamily="18" charset="0"/>
                      </a:endParaRPr>
                    </a:p>
                  </a:txBody>
                  <a:tcPr marL="68580" marR="68580" marT="0" marB="0" anchor="ctr"/>
                </a:tc>
                <a:tc>
                  <a:txBody>
                    <a:bodyPr/>
                    <a:lstStyle/>
                    <a:p>
                      <a:pPr marL="171450" lvl="0" indent="-171450">
                        <a:buFont typeface="Arial" panose="020B0604020202020204" pitchFamily="34" charset="0"/>
                        <a:buChar char="•"/>
                      </a:pPr>
                      <a:r>
                        <a:rPr lang="es-EC" sz="1200" kern="1200" dirty="0">
                          <a:solidFill>
                            <a:schemeClr val="tx1"/>
                          </a:solidFill>
                          <a:effectLst/>
                          <a:latin typeface="Arial (Cuerpo)"/>
                          <a:ea typeface="+mn-ea"/>
                          <a:cs typeface="+mn-cs"/>
                        </a:rPr>
                        <a:t>El subempleo refleja un problema de calidad de los trabajadores.</a:t>
                      </a:r>
                    </a:p>
                    <a:p>
                      <a:pPr marL="171450" lvl="0" indent="-171450">
                        <a:buFont typeface="Arial" panose="020B0604020202020204" pitchFamily="34" charset="0"/>
                        <a:buChar char="•"/>
                      </a:pPr>
                      <a:r>
                        <a:rPr lang="es-EC" sz="1200" kern="1200" dirty="0">
                          <a:solidFill>
                            <a:schemeClr val="tx1"/>
                          </a:solidFill>
                          <a:effectLst/>
                          <a:latin typeface="Arial (Cuerpo)"/>
                          <a:ea typeface="+mn-ea"/>
                          <a:cs typeface="+mn-cs"/>
                        </a:rPr>
                        <a:t>El comportamiento de la población en términos de estilo y calidad de vida afecta a las exportaciones.</a:t>
                      </a:r>
                    </a:p>
                    <a:p>
                      <a:pPr marL="171450" lvl="0" indent="-171450">
                        <a:buFont typeface="Arial" panose="020B0604020202020204" pitchFamily="34" charset="0"/>
                        <a:buChar char="•"/>
                      </a:pPr>
                      <a:r>
                        <a:rPr lang="es-EC" sz="1200" kern="1200" dirty="0">
                          <a:solidFill>
                            <a:schemeClr val="tx1"/>
                          </a:solidFill>
                          <a:effectLst/>
                          <a:latin typeface="Arial (Cuerpo)"/>
                          <a:ea typeface="+mn-ea"/>
                          <a:cs typeface="+mn-cs"/>
                        </a:rPr>
                        <a:t>Es importante tener años de experiencia en el mercado para poder exportar.</a:t>
                      </a:r>
                    </a:p>
                    <a:p>
                      <a:pPr marL="171450" indent="-171450">
                        <a:buFont typeface="Arial" panose="020B0604020202020204" pitchFamily="34" charset="0"/>
                        <a:buChar char="•"/>
                      </a:pPr>
                      <a:r>
                        <a:rPr lang="es-ES" sz="1200" kern="1200" dirty="0">
                          <a:solidFill>
                            <a:schemeClr val="tx1"/>
                          </a:solidFill>
                          <a:effectLst/>
                          <a:latin typeface="Arial (Cuerpo)"/>
                          <a:ea typeface="+mn-ea"/>
                          <a:cs typeface="+mn-cs"/>
                        </a:rPr>
                        <a:t>Existe un bajo nivel de educación técnica de agropecuario de la población. Por lo que puede decirse que no se cuenta con recursos laborales calificados.</a:t>
                      </a:r>
                      <a:endParaRPr lang="es-EC" sz="1200" dirty="0">
                        <a:effectLst/>
                        <a:latin typeface="Arial (Cuerpo)"/>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Arial (Cuerpo)"/>
                          <a:ea typeface="+mn-ea"/>
                          <a:cs typeface="+mn-cs"/>
                        </a:rPr>
                        <a:t>Encuesta</a:t>
                      </a:r>
                      <a:endParaRPr lang="es-EC" sz="1200" dirty="0">
                        <a:latin typeface="Arial (Cuerpo)"/>
                      </a:endParaRPr>
                    </a:p>
                    <a:p>
                      <a:pPr algn="ctr"/>
                      <a:endParaRPr lang="es-EC" sz="1200" dirty="0">
                        <a:latin typeface="Arial (Cuerpo)"/>
                      </a:endParaRPr>
                    </a:p>
                  </a:txBody>
                  <a:tcPr anchor="ctr"/>
                </a:tc>
                <a:extLst>
                  <a:ext uri="{0D108BD9-81ED-4DB2-BD59-A6C34878D82A}">
                    <a16:rowId xmlns:a16="http://schemas.microsoft.com/office/drawing/2014/main" val="4181794496"/>
                  </a:ext>
                </a:extLst>
              </a:tr>
            </a:tbl>
          </a:graphicData>
        </a:graphic>
      </p:graphicFrame>
    </p:spTree>
    <p:extLst>
      <p:ext uri="{BB962C8B-B14F-4D97-AF65-F5344CB8AC3E}">
        <p14:creationId xmlns:p14="http://schemas.microsoft.com/office/powerpoint/2010/main" val="3143939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3 Diagrama">
            <a:extLst>
              <a:ext uri="{FF2B5EF4-FFF2-40B4-BE49-F238E27FC236}">
                <a16:creationId xmlns:a16="http://schemas.microsoft.com/office/drawing/2014/main" id="{0E57AEC7-7295-4FA7-B280-C26DE058C4A7}"/>
              </a:ext>
            </a:extLst>
          </p:cNvPr>
          <p:cNvGraphicFramePr/>
          <p:nvPr>
            <p:extLst>
              <p:ext uri="{D42A27DB-BD31-4B8C-83A1-F6EECF244321}">
                <p14:modId xmlns:p14="http://schemas.microsoft.com/office/powerpoint/2010/main" val="118030417"/>
              </p:ext>
            </p:extLst>
          </p:nvPr>
        </p:nvGraphicFramePr>
        <p:xfrm>
          <a:off x="118542" y="259464"/>
          <a:ext cx="6244696" cy="1007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8C574E8C-4EAD-4C16-94D4-250667FD9EB9}"/>
              </a:ext>
            </a:extLst>
          </p:cNvPr>
          <p:cNvSpPr txBox="1"/>
          <p:nvPr/>
        </p:nvSpPr>
        <p:spPr>
          <a:xfrm>
            <a:off x="635240" y="242596"/>
            <a:ext cx="1283502" cy="276999"/>
          </a:xfrm>
          <a:prstGeom prst="rect">
            <a:avLst/>
          </a:prstGeom>
          <a:noFill/>
        </p:spPr>
        <p:txBody>
          <a:bodyPr wrap="square" rtlCol="0">
            <a:spAutoFit/>
          </a:bodyPr>
          <a:lstStyle/>
          <a:p>
            <a:pPr algn="ctr"/>
            <a:r>
              <a:rPr lang="es-MX" sz="1200" b="1" dirty="0"/>
              <a:t>Capítulo III</a:t>
            </a:r>
          </a:p>
        </p:txBody>
      </p:sp>
      <p:sp>
        <p:nvSpPr>
          <p:cNvPr id="6" name="CuadroTexto 5">
            <a:extLst>
              <a:ext uri="{FF2B5EF4-FFF2-40B4-BE49-F238E27FC236}">
                <a16:creationId xmlns:a16="http://schemas.microsoft.com/office/drawing/2014/main" id="{9546B7AF-624A-4ED1-8F1D-41A960947DBE}"/>
              </a:ext>
            </a:extLst>
          </p:cNvPr>
          <p:cNvSpPr txBox="1"/>
          <p:nvPr/>
        </p:nvSpPr>
        <p:spPr>
          <a:xfrm flipH="1">
            <a:off x="478582" y="1189073"/>
            <a:ext cx="4536504" cy="369332"/>
          </a:xfrm>
          <a:prstGeom prst="rect">
            <a:avLst/>
          </a:prstGeom>
          <a:noFill/>
        </p:spPr>
        <p:txBody>
          <a:bodyPr wrap="square" rtlCol="0">
            <a:spAutoFit/>
          </a:bodyPr>
          <a:lstStyle/>
          <a:p>
            <a:r>
              <a:rPr lang="es-EC" dirty="0"/>
              <a:t>Variable independiente: Entorno externo</a:t>
            </a:r>
          </a:p>
        </p:txBody>
      </p:sp>
      <p:graphicFrame>
        <p:nvGraphicFramePr>
          <p:cNvPr id="5" name="Tabla 7">
            <a:extLst>
              <a:ext uri="{FF2B5EF4-FFF2-40B4-BE49-F238E27FC236}">
                <a16:creationId xmlns:a16="http://schemas.microsoft.com/office/drawing/2014/main" id="{1A0E1FCF-79A8-4AC9-937F-1EF3E12621E0}"/>
              </a:ext>
            </a:extLst>
          </p:cNvPr>
          <p:cNvGraphicFramePr>
            <a:graphicFrameLocks noGrp="1"/>
          </p:cNvGraphicFramePr>
          <p:nvPr>
            <p:extLst>
              <p:ext uri="{D42A27DB-BD31-4B8C-83A1-F6EECF244321}">
                <p14:modId xmlns:p14="http://schemas.microsoft.com/office/powerpoint/2010/main" val="489036129"/>
              </p:ext>
            </p:extLst>
          </p:nvPr>
        </p:nvGraphicFramePr>
        <p:xfrm>
          <a:off x="478582" y="1628799"/>
          <a:ext cx="11449271" cy="4040126"/>
        </p:xfrm>
        <a:graphic>
          <a:graphicData uri="http://schemas.openxmlformats.org/drawingml/2006/table">
            <a:tbl>
              <a:tblPr firstRow="1" bandRow="1">
                <a:tableStyleId>{5940675A-B579-460E-94D1-54222C63F5DA}</a:tableStyleId>
              </a:tblPr>
              <a:tblGrid>
                <a:gridCol w="1304347">
                  <a:extLst>
                    <a:ext uri="{9D8B030D-6E8A-4147-A177-3AD203B41FA5}">
                      <a16:colId xmlns:a16="http://schemas.microsoft.com/office/drawing/2014/main" val="1431136097"/>
                    </a:ext>
                  </a:extLst>
                </a:gridCol>
                <a:gridCol w="1594202">
                  <a:extLst>
                    <a:ext uri="{9D8B030D-6E8A-4147-A177-3AD203B41FA5}">
                      <a16:colId xmlns:a16="http://schemas.microsoft.com/office/drawing/2014/main" val="1631481183"/>
                    </a:ext>
                  </a:extLst>
                </a:gridCol>
                <a:gridCol w="7028983">
                  <a:extLst>
                    <a:ext uri="{9D8B030D-6E8A-4147-A177-3AD203B41FA5}">
                      <a16:colId xmlns:a16="http://schemas.microsoft.com/office/drawing/2014/main" val="3525121711"/>
                    </a:ext>
                  </a:extLst>
                </a:gridCol>
                <a:gridCol w="1521739">
                  <a:extLst>
                    <a:ext uri="{9D8B030D-6E8A-4147-A177-3AD203B41FA5}">
                      <a16:colId xmlns:a16="http://schemas.microsoft.com/office/drawing/2014/main" val="61141515"/>
                    </a:ext>
                  </a:extLst>
                </a:gridCol>
              </a:tblGrid>
              <a:tr h="412351">
                <a:tc>
                  <a:txBody>
                    <a:bodyPr/>
                    <a:lstStyle/>
                    <a:p>
                      <a:pPr algn="ctr"/>
                      <a:r>
                        <a:rPr lang="es-EC" sz="1200" b="1" dirty="0">
                          <a:latin typeface="+mj-lt"/>
                        </a:rPr>
                        <a:t>Variable</a:t>
                      </a:r>
                    </a:p>
                  </a:txBody>
                  <a:tcPr anchor="ctr">
                    <a:solidFill>
                      <a:srgbClr val="CCFFCC"/>
                    </a:solidFill>
                  </a:tcPr>
                </a:tc>
                <a:tc>
                  <a:txBody>
                    <a:bodyPr/>
                    <a:lstStyle/>
                    <a:p>
                      <a:pPr algn="ctr"/>
                      <a:r>
                        <a:rPr lang="es-EC" sz="1200" b="1" dirty="0">
                          <a:latin typeface="+mj-lt"/>
                        </a:rPr>
                        <a:t>Dimensión</a:t>
                      </a:r>
                    </a:p>
                  </a:txBody>
                  <a:tcPr anchor="ctr">
                    <a:solidFill>
                      <a:srgbClr val="CCFFCC"/>
                    </a:solidFill>
                  </a:tcPr>
                </a:tc>
                <a:tc>
                  <a:txBody>
                    <a:bodyPr/>
                    <a:lstStyle/>
                    <a:p>
                      <a:pPr algn="ctr"/>
                      <a:r>
                        <a:rPr lang="es-ES" sz="1200" b="1" kern="1200" dirty="0">
                          <a:solidFill>
                            <a:schemeClr val="tx1"/>
                          </a:solidFill>
                          <a:effectLst/>
                          <a:latin typeface="+mj-lt"/>
                          <a:ea typeface="+mn-ea"/>
                          <a:cs typeface="+mn-cs"/>
                        </a:rPr>
                        <a:t>Ítem</a:t>
                      </a:r>
                      <a:endParaRPr lang="es-EC" sz="1200" b="1" dirty="0">
                        <a:latin typeface="+mj-lt"/>
                      </a:endParaRPr>
                    </a:p>
                  </a:txBody>
                  <a:tcPr anchor="ctr">
                    <a:solidFill>
                      <a:srgbClr val="CCFFCC"/>
                    </a:solidFill>
                  </a:tcPr>
                </a:tc>
                <a:tc>
                  <a:txBody>
                    <a:bodyPr/>
                    <a:lstStyle/>
                    <a:p>
                      <a:pPr algn="ctr"/>
                      <a:r>
                        <a:rPr lang="es-EC" sz="1200" b="1" dirty="0">
                          <a:latin typeface="+mj-lt"/>
                        </a:rPr>
                        <a:t>Fuente de datos</a:t>
                      </a:r>
                    </a:p>
                  </a:txBody>
                  <a:tcPr anchor="ctr">
                    <a:solidFill>
                      <a:srgbClr val="CCFFCC"/>
                    </a:solidFill>
                  </a:tcPr>
                </a:tc>
                <a:extLst>
                  <a:ext uri="{0D108BD9-81ED-4DB2-BD59-A6C34878D82A}">
                    <a16:rowId xmlns:a16="http://schemas.microsoft.com/office/drawing/2014/main" val="374487842"/>
                  </a:ext>
                </a:extLst>
              </a:tr>
              <a:tr h="1063565">
                <a:tc rowSpan="3">
                  <a:txBody>
                    <a:bodyPr/>
                    <a:lstStyle/>
                    <a:p>
                      <a:pPr algn="ctr"/>
                      <a:r>
                        <a:rPr lang="es-EC" sz="1200" dirty="0">
                          <a:latin typeface="+mj-lt"/>
                        </a:rPr>
                        <a:t>Entorno externo</a:t>
                      </a:r>
                    </a:p>
                  </a:txBody>
                  <a:tcPr anchor="ctr"/>
                </a:tc>
                <a:tc>
                  <a:txBody>
                    <a:bodyPr/>
                    <a:lstStyle/>
                    <a:p>
                      <a:pPr indent="457200" algn="ctr">
                        <a:lnSpc>
                          <a:spcPct val="150000"/>
                        </a:lnSpc>
                        <a:spcAft>
                          <a:spcPts val="1000"/>
                        </a:spcAft>
                      </a:pPr>
                      <a:r>
                        <a:rPr lang="es-ES" sz="1200" dirty="0">
                          <a:effectLst/>
                          <a:latin typeface="+mj-lt"/>
                          <a:ea typeface="Calibri" panose="020F0502020204030204" pitchFamily="34" charset="0"/>
                          <a:cs typeface="Times New Roman" panose="02020603050405020304" pitchFamily="18" charset="0"/>
                        </a:rPr>
                        <a:t>Factores Medio Ambientales</a:t>
                      </a:r>
                      <a:endParaRPr lang="es-EC" sz="12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171450" lvl="0" indent="-171450" algn="just">
                        <a:lnSpc>
                          <a:spcPct val="107000"/>
                        </a:lnSpc>
                        <a:buFont typeface="Arial" panose="020B0604020202020204" pitchFamily="34" charset="0"/>
                        <a:buChar char="•"/>
                      </a:pPr>
                      <a:r>
                        <a:rPr lang="es-EC" sz="1200" dirty="0">
                          <a:solidFill>
                            <a:srgbClr val="000000"/>
                          </a:solidFill>
                          <a:effectLst/>
                          <a:latin typeface="+mj-lt"/>
                          <a:ea typeface="Times New Roman" panose="02020603050405020304" pitchFamily="18" charset="0"/>
                          <a:cs typeface="Calibri" panose="020F0502020204030204" pitchFamily="34" charset="0"/>
                        </a:rPr>
                        <a:t>Es indispensable que la empresa cuente con certificaciones internacionales</a:t>
                      </a:r>
                      <a:endParaRPr lang="es-EC" sz="1200" dirty="0">
                        <a:effectLst/>
                        <a:latin typeface="+mj-lt"/>
                        <a:ea typeface="Calibri" panose="020F0502020204030204" pitchFamily="34" charset="0"/>
                        <a:cs typeface="Times New Roman" panose="02020603050405020304" pitchFamily="18" charset="0"/>
                      </a:endParaRPr>
                    </a:p>
                    <a:p>
                      <a:pPr marL="171450" lvl="0" indent="-171450" algn="just">
                        <a:lnSpc>
                          <a:spcPct val="107000"/>
                        </a:lnSpc>
                        <a:buFont typeface="Arial" panose="020B0604020202020204" pitchFamily="34" charset="0"/>
                        <a:buChar char="•"/>
                      </a:pPr>
                      <a:r>
                        <a:rPr lang="es-EC" sz="1200" dirty="0">
                          <a:solidFill>
                            <a:srgbClr val="000000"/>
                          </a:solidFill>
                          <a:effectLst/>
                          <a:latin typeface="+mj-lt"/>
                          <a:ea typeface="Times New Roman" panose="02020603050405020304" pitchFamily="18" charset="0"/>
                          <a:cs typeface="Calibri" panose="020F0502020204030204" pitchFamily="34" charset="0"/>
                        </a:rPr>
                        <a:t>Es indispensable el Certificado de Agrocalidad</a:t>
                      </a:r>
                      <a:endParaRPr lang="es-EC" sz="1200" dirty="0">
                        <a:effectLst/>
                        <a:latin typeface="+mj-lt"/>
                        <a:ea typeface="Calibri" panose="020F0502020204030204" pitchFamily="34" charset="0"/>
                        <a:cs typeface="Times New Roman" panose="02020603050405020304" pitchFamily="18" charset="0"/>
                      </a:endParaRPr>
                    </a:p>
                    <a:p>
                      <a:pPr marL="171450" lvl="0" indent="-171450" algn="just">
                        <a:lnSpc>
                          <a:spcPct val="107000"/>
                        </a:lnSpc>
                        <a:spcAft>
                          <a:spcPts val="800"/>
                        </a:spcAft>
                        <a:buFont typeface="Arial" panose="020B0604020202020204" pitchFamily="34" charset="0"/>
                        <a:buChar char="•"/>
                      </a:pPr>
                      <a:r>
                        <a:rPr lang="es-EC" sz="1200" dirty="0">
                          <a:effectLst/>
                          <a:latin typeface="+mj-lt"/>
                          <a:ea typeface="Calibri" panose="020F0502020204030204" pitchFamily="34" charset="0"/>
                          <a:cs typeface="Calibri" panose="020F0502020204030204" pitchFamily="34" charset="0"/>
                        </a:rPr>
                        <a:t>Considera que la Norma Internacional ISO 22000 </a:t>
                      </a:r>
                      <a:r>
                        <a:rPr lang="es-EC" sz="1200" dirty="0">
                          <a:solidFill>
                            <a:srgbClr val="000000"/>
                          </a:solidFill>
                          <a:effectLst/>
                          <a:latin typeface="+mj-lt"/>
                          <a:ea typeface="Calibri" panose="020F0502020204030204" pitchFamily="34" charset="0"/>
                          <a:cs typeface="Calibri" panose="020F0502020204030204" pitchFamily="34" charset="0"/>
                        </a:rPr>
                        <a:t>(Sistema de gestión de la inocuidad de los alimentos)</a:t>
                      </a:r>
                      <a:r>
                        <a:rPr lang="es-EC" sz="1200" dirty="0">
                          <a:effectLst/>
                          <a:latin typeface="+mj-lt"/>
                          <a:ea typeface="Calibri" panose="020F0502020204030204" pitchFamily="34" charset="0"/>
                          <a:cs typeface="Calibri" panose="020F0502020204030204" pitchFamily="34" charset="0"/>
                        </a:rPr>
                        <a:t> es necesaria para asegurar la calidad de alimentos a lo largo de toda la cadena alimentaria de su empresa.</a:t>
                      </a:r>
                      <a:endParaRPr lang="es-EC" sz="12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 sz="1200" kern="1200" dirty="0">
                          <a:solidFill>
                            <a:schemeClr val="tx1"/>
                          </a:solidFill>
                          <a:effectLst/>
                          <a:latin typeface="+mj-lt"/>
                          <a:ea typeface="+mn-ea"/>
                          <a:cs typeface="+mn-cs"/>
                        </a:rPr>
                        <a:t>Encuesta</a:t>
                      </a:r>
                      <a:endParaRPr lang="es-EC" sz="1200" dirty="0">
                        <a:latin typeface="+mj-lt"/>
                      </a:endParaRPr>
                    </a:p>
                  </a:txBody>
                  <a:tcPr anchor="ctr"/>
                </a:tc>
                <a:extLst>
                  <a:ext uri="{0D108BD9-81ED-4DB2-BD59-A6C34878D82A}">
                    <a16:rowId xmlns:a16="http://schemas.microsoft.com/office/drawing/2014/main" val="3463893841"/>
                  </a:ext>
                </a:extLst>
              </a:tr>
              <a:tr h="1417986">
                <a:tc vMerge="1">
                  <a:txBody>
                    <a:bodyPr/>
                    <a:lstStyle/>
                    <a:p>
                      <a:endParaRPr lang="es-EC" sz="1200" dirty="0"/>
                    </a:p>
                  </a:txBody>
                  <a:tcPr/>
                </a:tc>
                <a:tc>
                  <a:txBody>
                    <a:bodyPr/>
                    <a:lstStyle/>
                    <a:p>
                      <a:pPr indent="457200" algn="ctr">
                        <a:lnSpc>
                          <a:spcPct val="150000"/>
                        </a:lnSpc>
                        <a:spcAft>
                          <a:spcPts val="1000"/>
                        </a:spcAft>
                      </a:pPr>
                      <a:r>
                        <a:rPr lang="es-ES" sz="1200" dirty="0">
                          <a:effectLst/>
                          <a:latin typeface="+mj-lt"/>
                          <a:ea typeface="Calibri" panose="020F0502020204030204" pitchFamily="34" charset="0"/>
                          <a:cs typeface="Times New Roman" panose="02020603050405020304" pitchFamily="18" charset="0"/>
                        </a:rPr>
                        <a:t>Factores Económicos</a:t>
                      </a:r>
                      <a:endParaRPr lang="es-EC" sz="12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171450" lvl="0" indent="-171450" algn="just">
                        <a:lnSpc>
                          <a:spcPct val="107000"/>
                        </a:lnSpc>
                        <a:buFont typeface="Arial" panose="020B0604020202020204" pitchFamily="34" charset="0"/>
                        <a:buChar char="•"/>
                      </a:pPr>
                      <a:r>
                        <a:rPr lang="es-EC" sz="1200" dirty="0">
                          <a:solidFill>
                            <a:srgbClr val="000000"/>
                          </a:solidFill>
                          <a:effectLst/>
                          <a:latin typeface="+mj-lt"/>
                          <a:ea typeface="Times New Roman" panose="02020603050405020304" pitchFamily="18" charset="0"/>
                          <a:cs typeface="Calibri" panose="020F0502020204030204" pitchFamily="34" charset="0"/>
                        </a:rPr>
                        <a:t>Considera usted que las accesibilidades al financiamiento para las Pymes agroindustriales influyen al momento de exportar.</a:t>
                      </a:r>
                      <a:endParaRPr lang="es-EC" sz="1200" dirty="0">
                        <a:effectLst/>
                        <a:latin typeface="+mj-lt"/>
                        <a:ea typeface="Calibri" panose="020F0502020204030204" pitchFamily="34" charset="0"/>
                        <a:cs typeface="Times New Roman" panose="02020603050405020304" pitchFamily="18" charset="0"/>
                      </a:endParaRPr>
                    </a:p>
                    <a:p>
                      <a:pPr marL="171450" lvl="0" indent="-171450" algn="just">
                        <a:lnSpc>
                          <a:spcPct val="107000"/>
                        </a:lnSpc>
                        <a:buFont typeface="Arial" panose="020B0604020202020204" pitchFamily="34" charset="0"/>
                        <a:buChar char="•"/>
                      </a:pPr>
                      <a:r>
                        <a:rPr lang="es-EC" sz="1200" dirty="0">
                          <a:solidFill>
                            <a:srgbClr val="000000"/>
                          </a:solidFill>
                          <a:effectLst/>
                          <a:latin typeface="+mj-lt"/>
                          <a:ea typeface="Times New Roman" panose="02020603050405020304" pitchFamily="18" charset="0"/>
                          <a:cs typeface="Calibri" panose="020F0502020204030204" pitchFamily="34" charset="0"/>
                        </a:rPr>
                        <a:t>Los créditos solicitados para atender las diversas actividades para exportación fueron atendidos oportunamente por las entidades bancarias.</a:t>
                      </a:r>
                      <a:endParaRPr lang="es-EC" sz="1200" dirty="0">
                        <a:effectLst/>
                        <a:latin typeface="+mj-lt"/>
                        <a:ea typeface="Calibri" panose="020F0502020204030204" pitchFamily="34" charset="0"/>
                        <a:cs typeface="Times New Roman" panose="02020603050405020304" pitchFamily="18" charset="0"/>
                      </a:endParaRPr>
                    </a:p>
                    <a:p>
                      <a:pPr marL="171450" lvl="0" indent="-171450" algn="just">
                        <a:lnSpc>
                          <a:spcPct val="107000"/>
                        </a:lnSpc>
                        <a:buFont typeface="Arial" panose="020B0604020202020204" pitchFamily="34" charset="0"/>
                        <a:buChar char="•"/>
                      </a:pPr>
                      <a:r>
                        <a:rPr lang="es-EC" sz="1200" dirty="0">
                          <a:solidFill>
                            <a:srgbClr val="000000"/>
                          </a:solidFill>
                          <a:effectLst/>
                          <a:latin typeface="+mj-lt"/>
                          <a:ea typeface="Times New Roman" panose="02020603050405020304" pitchFamily="18" charset="0"/>
                          <a:cs typeface="Calibri" panose="020F0502020204030204" pitchFamily="34" charset="0"/>
                        </a:rPr>
                        <a:t>Tener diversas herramientas de financiamiento (bonos, créditos financieros, capitalización, entre otros) es importante para la actividad exportadora.</a:t>
                      </a:r>
                      <a:endParaRPr lang="es-EC" sz="1200" dirty="0">
                        <a:effectLst/>
                        <a:latin typeface="+mj-lt"/>
                        <a:ea typeface="Calibri" panose="020F0502020204030204" pitchFamily="34" charset="0"/>
                        <a:cs typeface="Times New Roman" panose="02020603050405020304" pitchFamily="18" charset="0"/>
                      </a:endParaRPr>
                    </a:p>
                    <a:p>
                      <a:pPr marL="171450" lvl="0" indent="-171450" algn="just">
                        <a:lnSpc>
                          <a:spcPct val="107000"/>
                        </a:lnSpc>
                        <a:spcAft>
                          <a:spcPts val="800"/>
                        </a:spcAft>
                        <a:buFont typeface="Arial" panose="020B0604020202020204" pitchFamily="34" charset="0"/>
                        <a:buChar char="•"/>
                      </a:pPr>
                      <a:r>
                        <a:rPr lang="es-EC" sz="1200" dirty="0">
                          <a:solidFill>
                            <a:srgbClr val="000000"/>
                          </a:solidFill>
                          <a:effectLst/>
                          <a:latin typeface="+mj-lt"/>
                          <a:ea typeface="Times New Roman" panose="02020603050405020304" pitchFamily="18" charset="0"/>
                          <a:cs typeface="Calibri" panose="020F0502020204030204" pitchFamily="34" charset="0"/>
                        </a:rPr>
                        <a:t>Existe un alto desempeño en la evolución de las exportaciones del sector agroindustrial.</a:t>
                      </a:r>
                      <a:endParaRPr lang="es-EC" sz="12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j-lt"/>
                          <a:ea typeface="+mn-ea"/>
                          <a:cs typeface="+mn-cs"/>
                        </a:rPr>
                        <a:t>Encuesta</a:t>
                      </a:r>
                      <a:endParaRPr lang="es-EC" sz="1200" dirty="0">
                        <a:latin typeface="+mj-lt"/>
                      </a:endParaRPr>
                    </a:p>
                    <a:p>
                      <a:pPr algn="ctr"/>
                      <a:endParaRPr lang="es-EC" sz="1200" dirty="0">
                        <a:latin typeface="+mj-lt"/>
                      </a:endParaRPr>
                    </a:p>
                  </a:txBody>
                  <a:tcPr anchor="ctr"/>
                </a:tc>
                <a:extLst>
                  <a:ext uri="{0D108BD9-81ED-4DB2-BD59-A6C34878D82A}">
                    <a16:rowId xmlns:a16="http://schemas.microsoft.com/office/drawing/2014/main" val="4181794496"/>
                  </a:ext>
                </a:extLst>
              </a:tr>
              <a:tr h="1146224">
                <a:tc vMerge="1">
                  <a:txBody>
                    <a:bodyPr/>
                    <a:lstStyle/>
                    <a:p>
                      <a:pPr algn="ctr"/>
                      <a:endParaRPr lang="es-EC" sz="1200" dirty="0"/>
                    </a:p>
                  </a:txBody>
                  <a:tcPr anchor="ctr"/>
                </a:tc>
                <a:tc>
                  <a:txBody>
                    <a:bodyPr/>
                    <a:lstStyle/>
                    <a:p>
                      <a:pPr indent="457200" algn="ctr">
                        <a:lnSpc>
                          <a:spcPct val="150000"/>
                        </a:lnSpc>
                        <a:spcAft>
                          <a:spcPts val="1000"/>
                        </a:spcAft>
                      </a:pPr>
                      <a:r>
                        <a:rPr lang="es-ES" sz="1200" kern="1200" dirty="0">
                          <a:solidFill>
                            <a:schemeClr val="tx1"/>
                          </a:solidFill>
                          <a:effectLst/>
                          <a:latin typeface="+mj-lt"/>
                          <a:ea typeface="+mn-ea"/>
                          <a:cs typeface="+mn-cs"/>
                        </a:rPr>
                        <a:t>Factores Tecnológicos</a:t>
                      </a:r>
                      <a:endParaRPr lang="es-EC" sz="12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171450" lvl="0" indent="-171450">
                        <a:buFont typeface="Arial" panose="020B0604020202020204" pitchFamily="34" charset="0"/>
                        <a:buChar char="•"/>
                      </a:pPr>
                      <a:r>
                        <a:rPr lang="es-EC" sz="1200" kern="1200" dirty="0">
                          <a:solidFill>
                            <a:schemeClr val="tx1"/>
                          </a:solidFill>
                          <a:effectLst/>
                          <a:latin typeface="+mj-lt"/>
                          <a:ea typeface="+mn-ea"/>
                          <a:cs typeface="+mn-cs"/>
                        </a:rPr>
                        <a:t>Los centros de acopio en el aeropuerto de la ciudad de Quito tienen vías de acceso flexibles.</a:t>
                      </a:r>
                    </a:p>
                    <a:p>
                      <a:pPr marL="171450" lvl="0" indent="-171450">
                        <a:buFont typeface="Arial" panose="020B0604020202020204" pitchFamily="34" charset="0"/>
                        <a:buChar char="•"/>
                      </a:pPr>
                      <a:r>
                        <a:rPr lang="es-EC" sz="1200" kern="1200" dirty="0">
                          <a:solidFill>
                            <a:schemeClr val="tx1"/>
                          </a:solidFill>
                          <a:effectLst/>
                          <a:latin typeface="+mj-lt"/>
                          <a:ea typeface="+mn-ea"/>
                          <a:cs typeface="+mn-cs"/>
                        </a:rPr>
                        <a:t>El Manejo de RFID (Identificación de radiofrecuencia), ayuda a mejorar tiempos de distribución.</a:t>
                      </a:r>
                    </a:p>
                    <a:p>
                      <a:pPr marL="171450" lvl="0" indent="-171450">
                        <a:buFont typeface="Arial" panose="020B0604020202020204" pitchFamily="34" charset="0"/>
                        <a:buChar char="•"/>
                      </a:pPr>
                      <a:r>
                        <a:rPr lang="es-EC" sz="1200" kern="1200" dirty="0">
                          <a:solidFill>
                            <a:schemeClr val="tx1"/>
                          </a:solidFill>
                          <a:effectLst/>
                          <a:latin typeface="+mj-lt"/>
                          <a:ea typeface="+mn-ea"/>
                          <a:cs typeface="+mn-cs"/>
                        </a:rPr>
                        <a:t>Considera que el emplear nuevas tecnologías te brindan la posibilidad de tener mayor competitividad y poder de negociación al momento de exportar.</a:t>
                      </a:r>
                    </a:p>
                    <a:p>
                      <a:pPr marL="171450" lvl="0" indent="-171450">
                        <a:buFont typeface="Arial" panose="020B0604020202020204" pitchFamily="34" charset="0"/>
                        <a:buChar char="•"/>
                      </a:pPr>
                      <a:r>
                        <a:rPr lang="es-EC" sz="1200" kern="1200" dirty="0">
                          <a:solidFill>
                            <a:schemeClr val="tx1"/>
                          </a:solidFill>
                          <a:effectLst/>
                          <a:latin typeface="+mj-lt"/>
                          <a:ea typeface="+mn-ea"/>
                          <a:cs typeface="+mn-cs"/>
                        </a:rPr>
                        <a:t>Es indispensable el uso de rastreo satelital en el envío de la mercadería.</a:t>
                      </a:r>
                    </a:p>
                    <a:p>
                      <a:pPr marL="342900" lvl="0" indent="-342900" algn="just">
                        <a:lnSpc>
                          <a:spcPct val="107000"/>
                        </a:lnSpc>
                        <a:spcAft>
                          <a:spcPts val="800"/>
                        </a:spcAft>
                        <a:buFont typeface="Symbol" panose="05050102010706020507" pitchFamily="18" charset="2"/>
                        <a:buChar char=""/>
                      </a:pPr>
                      <a:endParaRPr lang="es-EC" sz="12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j-lt"/>
                          <a:ea typeface="+mn-ea"/>
                          <a:cs typeface="+mn-cs"/>
                        </a:rPr>
                        <a:t>Encuesta</a:t>
                      </a:r>
                      <a:endParaRPr lang="es-EC" sz="1200" dirty="0">
                        <a:latin typeface="+mj-lt"/>
                      </a:endParaRPr>
                    </a:p>
                    <a:p>
                      <a:pPr algn="ctr"/>
                      <a:endParaRPr lang="es-EC" sz="1200" dirty="0">
                        <a:latin typeface="+mj-lt"/>
                      </a:endParaRPr>
                    </a:p>
                  </a:txBody>
                  <a:tcPr anchor="ctr"/>
                </a:tc>
                <a:extLst>
                  <a:ext uri="{0D108BD9-81ED-4DB2-BD59-A6C34878D82A}">
                    <a16:rowId xmlns:a16="http://schemas.microsoft.com/office/drawing/2014/main" val="1602842149"/>
                  </a:ext>
                </a:extLst>
              </a:tr>
            </a:tbl>
          </a:graphicData>
        </a:graphic>
      </p:graphicFrame>
    </p:spTree>
    <p:extLst>
      <p:ext uri="{BB962C8B-B14F-4D97-AF65-F5344CB8AC3E}">
        <p14:creationId xmlns:p14="http://schemas.microsoft.com/office/powerpoint/2010/main" val="2059861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0" name="3 Diagrama">
            <a:extLst>
              <a:ext uri="{FF2B5EF4-FFF2-40B4-BE49-F238E27FC236}">
                <a16:creationId xmlns:a16="http://schemas.microsoft.com/office/drawing/2014/main" id="{CA1EDFFA-DC47-4CB9-8A89-3FEC318B5CF2}"/>
              </a:ext>
            </a:extLst>
          </p:cNvPr>
          <p:cNvGraphicFramePr/>
          <p:nvPr>
            <p:extLst>
              <p:ext uri="{D42A27DB-BD31-4B8C-83A1-F6EECF244321}">
                <p14:modId xmlns:p14="http://schemas.microsoft.com/office/powerpoint/2010/main" val="3264558902"/>
              </p:ext>
            </p:extLst>
          </p:nvPr>
        </p:nvGraphicFramePr>
        <p:xfrm>
          <a:off x="378786" y="251468"/>
          <a:ext cx="4359368" cy="825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79" name="Group 63">
            <a:extLst>
              <a:ext uri="{FF2B5EF4-FFF2-40B4-BE49-F238E27FC236}">
                <a16:creationId xmlns:a16="http://schemas.microsoft.com/office/drawing/2014/main" id="{E49F44C4-38B1-49E3-801B-A594FE604F3D}"/>
              </a:ext>
            </a:extLst>
          </p:cNvPr>
          <p:cNvGrpSpPr/>
          <p:nvPr/>
        </p:nvGrpSpPr>
        <p:grpSpPr>
          <a:xfrm>
            <a:off x="3338940" y="1700808"/>
            <a:ext cx="5175514" cy="3928124"/>
            <a:chOff x="2566773" y="2124108"/>
            <a:chExt cx="5387900" cy="3840462"/>
          </a:xfrm>
        </p:grpSpPr>
        <p:grpSp>
          <p:nvGrpSpPr>
            <p:cNvPr id="281" name="Group 385">
              <a:extLst>
                <a:ext uri="{FF2B5EF4-FFF2-40B4-BE49-F238E27FC236}">
                  <a16:creationId xmlns:a16="http://schemas.microsoft.com/office/drawing/2014/main" id="{C14E69B9-1772-4392-9C3B-9B3BBA7F5FCC}"/>
                </a:ext>
              </a:extLst>
            </p:cNvPr>
            <p:cNvGrpSpPr/>
            <p:nvPr/>
          </p:nvGrpSpPr>
          <p:grpSpPr>
            <a:xfrm>
              <a:off x="5845050" y="4804894"/>
              <a:ext cx="1113106" cy="1114959"/>
              <a:chOff x="-62912" y="-559270"/>
              <a:chExt cx="1894676" cy="1897830"/>
            </a:xfrm>
          </p:grpSpPr>
          <p:sp>
            <p:nvSpPr>
              <p:cNvPr id="297" name="Shape 383">
                <a:extLst>
                  <a:ext uri="{FF2B5EF4-FFF2-40B4-BE49-F238E27FC236}">
                    <a16:creationId xmlns:a16="http://schemas.microsoft.com/office/drawing/2014/main" id="{CE604D51-44E2-4D8A-ADD2-DCF6C2F356D2}"/>
                  </a:ext>
                </a:extLst>
              </p:cNvPr>
              <p:cNvSpPr/>
              <p:nvPr/>
            </p:nvSpPr>
            <p:spPr>
              <a:xfrm rot="10800000" flipH="1">
                <a:off x="-62912" y="-559270"/>
                <a:ext cx="1894676" cy="1897830"/>
              </a:xfrm>
              <a:custGeom>
                <a:avLst/>
                <a:gdLst/>
                <a:ahLst/>
                <a:cxnLst>
                  <a:cxn ang="0">
                    <a:pos x="wd2" y="hd2"/>
                  </a:cxn>
                  <a:cxn ang="5400000">
                    <a:pos x="wd2" y="hd2"/>
                  </a:cxn>
                  <a:cxn ang="10800000">
                    <a:pos x="wd2" y="hd2"/>
                  </a:cxn>
                  <a:cxn ang="16200000">
                    <a:pos x="wd2" y="hd2"/>
                  </a:cxn>
                </a:cxnLst>
                <a:rect l="0" t="0" r="r" b="b"/>
                <a:pathLst>
                  <a:path w="21546" h="21552" extrusionOk="0">
                    <a:moveTo>
                      <a:pt x="20733" y="11404"/>
                    </a:moveTo>
                    <a:cubicBezTo>
                      <a:pt x="20356" y="11263"/>
                      <a:pt x="19979" y="11122"/>
                      <a:pt x="19955" y="11098"/>
                    </a:cubicBezTo>
                    <a:cubicBezTo>
                      <a:pt x="19884" y="11027"/>
                      <a:pt x="19931" y="10792"/>
                      <a:pt x="19931" y="10792"/>
                    </a:cubicBezTo>
                    <a:cubicBezTo>
                      <a:pt x="19931" y="10768"/>
                      <a:pt x="19931" y="10768"/>
                      <a:pt x="19931" y="10768"/>
                    </a:cubicBezTo>
                    <a:cubicBezTo>
                      <a:pt x="19931" y="10768"/>
                      <a:pt x="19908" y="10509"/>
                      <a:pt x="19955" y="10462"/>
                    </a:cubicBezTo>
                    <a:cubicBezTo>
                      <a:pt x="19979" y="10415"/>
                      <a:pt x="20356" y="10321"/>
                      <a:pt x="20733" y="10179"/>
                    </a:cubicBezTo>
                    <a:cubicBezTo>
                      <a:pt x="21110" y="10038"/>
                      <a:pt x="21488" y="9897"/>
                      <a:pt x="21511" y="9826"/>
                    </a:cubicBezTo>
                    <a:cubicBezTo>
                      <a:pt x="21582" y="9732"/>
                      <a:pt x="21535" y="9355"/>
                      <a:pt x="21441" y="9261"/>
                    </a:cubicBezTo>
                    <a:cubicBezTo>
                      <a:pt x="21417" y="9214"/>
                      <a:pt x="21016" y="9143"/>
                      <a:pt x="20615" y="9096"/>
                    </a:cubicBezTo>
                    <a:cubicBezTo>
                      <a:pt x="20214" y="9049"/>
                      <a:pt x="19813" y="9002"/>
                      <a:pt x="19790" y="8978"/>
                    </a:cubicBezTo>
                    <a:cubicBezTo>
                      <a:pt x="19696" y="8931"/>
                      <a:pt x="19672" y="8672"/>
                      <a:pt x="19672" y="8672"/>
                    </a:cubicBezTo>
                    <a:cubicBezTo>
                      <a:pt x="19672" y="8672"/>
                      <a:pt x="19672" y="8672"/>
                      <a:pt x="19672" y="8672"/>
                    </a:cubicBezTo>
                    <a:cubicBezTo>
                      <a:pt x="19672" y="8672"/>
                      <a:pt x="19601" y="8436"/>
                      <a:pt x="19625" y="8366"/>
                    </a:cubicBezTo>
                    <a:cubicBezTo>
                      <a:pt x="19648" y="8318"/>
                      <a:pt x="19979" y="8130"/>
                      <a:pt x="20332" y="7918"/>
                    </a:cubicBezTo>
                    <a:cubicBezTo>
                      <a:pt x="20662" y="7706"/>
                      <a:pt x="20992" y="7447"/>
                      <a:pt x="21016" y="7400"/>
                    </a:cubicBezTo>
                    <a:cubicBezTo>
                      <a:pt x="21063" y="7259"/>
                      <a:pt x="20922" y="6929"/>
                      <a:pt x="20827" y="6858"/>
                    </a:cubicBezTo>
                    <a:cubicBezTo>
                      <a:pt x="20757" y="6811"/>
                      <a:pt x="20356" y="6835"/>
                      <a:pt x="19955" y="6882"/>
                    </a:cubicBezTo>
                    <a:cubicBezTo>
                      <a:pt x="19554" y="6929"/>
                      <a:pt x="19177" y="6976"/>
                      <a:pt x="19130" y="6952"/>
                    </a:cubicBezTo>
                    <a:cubicBezTo>
                      <a:pt x="19035" y="6929"/>
                      <a:pt x="18965" y="6693"/>
                      <a:pt x="18965" y="6693"/>
                    </a:cubicBezTo>
                    <a:cubicBezTo>
                      <a:pt x="18965" y="6693"/>
                      <a:pt x="18965" y="6693"/>
                      <a:pt x="18965" y="6693"/>
                    </a:cubicBezTo>
                    <a:cubicBezTo>
                      <a:pt x="18965" y="6693"/>
                      <a:pt x="18823" y="6458"/>
                      <a:pt x="18823" y="6387"/>
                    </a:cubicBezTo>
                    <a:cubicBezTo>
                      <a:pt x="18847" y="6363"/>
                      <a:pt x="19130" y="6081"/>
                      <a:pt x="19413" y="5798"/>
                    </a:cubicBezTo>
                    <a:cubicBezTo>
                      <a:pt x="19672" y="5515"/>
                      <a:pt x="19955" y="5209"/>
                      <a:pt x="19955" y="5139"/>
                    </a:cubicBezTo>
                    <a:cubicBezTo>
                      <a:pt x="19955" y="4997"/>
                      <a:pt x="19766" y="4691"/>
                      <a:pt x="19648" y="4667"/>
                    </a:cubicBezTo>
                    <a:cubicBezTo>
                      <a:pt x="19578" y="4644"/>
                      <a:pt x="19200" y="4738"/>
                      <a:pt x="18799" y="4879"/>
                    </a:cubicBezTo>
                    <a:cubicBezTo>
                      <a:pt x="18422" y="4997"/>
                      <a:pt x="18068" y="5162"/>
                      <a:pt x="18021" y="5162"/>
                    </a:cubicBezTo>
                    <a:cubicBezTo>
                      <a:pt x="17927" y="5139"/>
                      <a:pt x="17785" y="4927"/>
                      <a:pt x="17785" y="4927"/>
                    </a:cubicBezTo>
                    <a:cubicBezTo>
                      <a:pt x="17785" y="4927"/>
                      <a:pt x="17785" y="4927"/>
                      <a:pt x="17785" y="4927"/>
                    </a:cubicBezTo>
                    <a:cubicBezTo>
                      <a:pt x="17785" y="4927"/>
                      <a:pt x="17620" y="4738"/>
                      <a:pt x="17597" y="4667"/>
                    </a:cubicBezTo>
                    <a:cubicBezTo>
                      <a:pt x="17597" y="4620"/>
                      <a:pt x="17809" y="4291"/>
                      <a:pt x="18021" y="3961"/>
                    </a:cubicBezTo>
                    <a:cubicBezTo>
                      <a:pt x="18234" y="3607"/>
                      <a:pt x="18422" y="3254"/>
                      <a:pt x="18399" y="3183"/>
                    </a:cubicBezTo>
                    <a:cubicBezTo>
                      <a:pt x="18375" y="3042"/>
                      <a:pt x="18116" y="2807"/>
                      <a:pt x="17998" y="2783"/>
                    </a:cubicBezTo>
                    <a:cubicBezTo>
                      <a:pt x="17927" y="2783"/>
                      <a:pt x="17573" y="2971"/>
                      <a:pt x="17243" y="3183"/>
                    </a:cubicBezTo>
                    <a:cubicBezTo>
                      <a:pt x="16889" y="3395"/>
                      <a:pt x="16559" y="3631"/>
                      <a:pt x="16512" y="3631"/>
                    </a:cubicBezTo>
                    <a:cubicBezTo>
                      <a:pt x="16441" y="3655"/>
                      <a:pt x="16253" y="3466"/>
                      <a:pt x="16253" y="3466"/>
                    </a:cubicBezTo>
                    <a:cubicBezTo>
                      <a:pt x="16253" y="3466"/>
                      <a:pt x="16253" y="3466"/>
                      <a:pt x="16253" y="3466"/>
                    </a:cubicBezTo>
                    <a:cubicBezTo>
                      <a:pt x="16253" y="3466"/>
                      <a:pt x="16041" y="3325"/>
                      <a:pt x="16017" y="3254"/>
                    </a:cubicBezTo>
                    <a:cubicBezTo>
                      <a:pt x="15993" y="3231"/>
                      <a:pt x="16135" y="2854"/>
                      <a:pt x="16253" y="2477"/>
                    </a:cubicBezTo>
                    <a:cubicBezTo>
                      <a:pt x="16371" y="2100"/>
                      <a:pt x="16465" y="1700"/>
                      <a:pt x="16441" y="1629"/>
                    </a:cubicBezTo>
                    <a:cubicBezTo>
                      <a:pt x="16394" y="1511"/>
                      <a:pt x="16088" y="1346"/>
                      <a:pt x="15946" y="1346"/>
                    </a:cubicBezTo>
                    <a:cubicBezTo>
                      <a:pt x="15899" y="1346"/>
                      <a:pt x="15592" y="1629"/>
                      <a:pt x="15310" y="1912"/>
                    </a:cubicBezTo>
                    <a:cubicBezTo>
                      <a:pt x="15027" y="2194"/>
                      <a:pt x="14767" y="2500"/>
                      <a:pt x="14720" y="2524"/>
                    </a:cubicBezTo>
                    <a:cubicBezTo>
                      <a:pt x="14649" y="2548"/>
                      <a:pt x="14413" y="2406"/>
                      <a:pt x="14413" y="2406"/>
                    </a:cubicBezTo>
                    <a:cubicBezTo>
                      <a:pt x="14413" y="2406"/>
                      <a:pt x="14413" y="2406"/>
                      <a:pt x="14413" y="2406"/>
                    </a:cubicBezTo>
                    <a:cubicBezTo>
                      <a:pt x="14413" y="2406"/>
                      <a:pt x="14178" y="2336"/>
                      <a:pt x="14130" y="2265"/>
                    </a:cubicBezTo>
                    <a:cubicBezTo>
                      <a:pt x="14107" y="2218"/>
                      <a:pt x="14154" y="1841"/>
                      <a:pt x="14178" y="1440"/>
                    </a:cubicBezTo>
                    <a:cubicBezTo>
                      <a:pt x="14225" y="1040"/>
                      <a:pt x="14225" y="640"/>
                      <a:pt x="14178" y="592"/>
                    </a:cubicBezTo>
                    <a:cubicBezTo>
                      <a:pt x="14107" y="475"/>
                      <a:pt x="13753" y="380"/>
                      <a:pt x="13635" y="428"/>
                    </a:cubicBezTo>
                    <a:cubicBezTo>
                      <a:pt x="13588" y="428"/>
                      <a:pt x="13352" y="781"/>
                      <a:pt x="13140" y="1111"/>
                    </a:cubicBezTo>
                    <a:cubicBezTo>
                      <a:pt x="12928" y="1464"/>
                      <a:pt x="12739" y="1817"/>
                      <a:pt x="12716" y="1841"/>
                    </a:cubicBezTo>
                    <a:cubicBezTo>
                      <a:pt x="12645" y="1888"/>
                      <a:pt x="12385" y="1817"/>
                      <a:pt x="12385" y="1817"/>
                    </a:cubicBezTo>
                    <a:cubicBezTo>
                      <a:pt x="12385" y="1794"/>
                      <a:pt x="12385" y="1794"/>
                      <a:pt x="12385" y="1794"/>
                    </a:cubicBezTo>
                    <a:cubicBezTo>
                      <a:pt x="12385" y="1794"/>
                      <a:pt x="12126" y="1794"/>
                      <a:pt x="12079" y="1723"/>
                    </a:cubicBezTo>
                    <a:cubicBezTo>
                      <a:pt x="12055" y="1700"/>
                      <a:pt x="12008" y="1299"/>
                      <a:pt x="11937" y="922"/>
                    </a:cubicBezTo>
                    <a:cubicBezTo>
                      <a:pt x="11867" y="522"/>
                      <a:pt x="11796" y="121"/>
                      <a:pt x="11749" y="74"/>
                    </a:cubicBezTo>
                    <a:cubicBezTo>
                      <a:pt x="11631" y="-20"/>
                      <a:pt x="11277" y="-20"/>
                      <a:pt x="11159" y="51"/>
                    </a:cubicBezTo>
                    <a:cubicBezTo>
                      <a:pt x="11112" y="74"/>
                      <a:pt x="10971" y="451"/>
                      <a:pt x="10853" y="852"/>
                    </a:cubicBezTo>
                    <a:cubicBezTo>
                      <a:pt x="10735" y="1228"/>
                      <a:pt x="10617" y="1605"/>
                      <a:pt x="10593" y="1652"/>
                    </a:cubicBezTo>
                    <a:cubicBezTo>
                      <a:pt x="10523" y="1700"/>
                      <a:pt x="10287" y="1676"/>
                      <a:pt x="10287" y="1676"/>
                    </a:cubicBezTo>
                    <a:cubicBezTo>
                      <a:pt x="10263" y="1676"/>
                      <a:pt x="10263" y="1676"/>
                      <a:pt x="10263" y="1676"/>
                    </a:cubicBezTo>
                    <a:cubicBezTo>
                      <a:pt x="10263" y="1676"/>
                      <a:pt x="10027" y="1723"/>
                      <a:pt x="9957" y="1676"/>
                    </a:cubicBezTo>
                    <a:cubicBezTo>
                      <a:pt x="9910" y="1652"/>
                      <a:pt x="9792" y="1299"/>
                      <a:pt x="9627" y="922"/>
                    </a:cubicBezTo>
                    <a:cubicBezTo>
                      <a:pt x="9485" y="545"/>
                      <a:pt x="9296" y="192"/>
                      <a:pt x="9249" y="145"/>
                    </a:cubicBezTo>
                    <a:cubicBezTo>
                      <a:pt x="9131" y="98"/>
                      <a:pt x="8778" y="168"/>
                      <a:pt x="8683" y="263"/>
                    </a:cubicBezTo>
                    <a:cubicBezTo>
                      <a:pt x="8636" y="286"/>
                      <a:pt x="8589" y="710"/>
                      <a:pt x="8542" y="1087"/>
                    </a:cubicBezTo>
                    <a:cubicBezTo>
                      <a:pt x="8518" y="1511"/>
                      <a:pt x="8518" y="1888"/>
                      <a:pt x="8495" y="1935"/>
                    </a:cubicBezTo>
                    <a:cubicBezTo>
                      <a:pt x="8448" y="2006"/>
                      <a:pt x="8188" y="2053"/>
                      <a:pt x="8188" y="2053"/>
                    </a:cubicBezTo>
                    <a:cubicBezTo>
                      <a:pt x="8188" y="2053"/>
                      <a:pt x="8188" y="2053"/>
                      <a:pt x="8188" y="2053"/>
                    </a:cubicBezTo>
                    <a:cubicBezTo>
                      <a:pt x="8188" y="2053"/>
                      <a:pt x="7952" y="2147"/>
                      <a:pt x="7882" y="2124"/>
                    </a:cubicBezTo>
                    <a:cubicBezTo>
                      <a:pt x="7834" y="2100"/>
                      <a:pt x="7622" y="1770"/>
                      <a:pt x="7386" y="1464"/>
                    </a:cubicBezTo>
                    <a:cubicBezTo>
                      <a:pt x="7151" y="1134"/>
                      <a:pt x="6891" y="804"/>
                      <a:pt x="6820" y="804"/>
                    </a:cubicBezTo>
                    <a:cubicBezTo>
                      <a:pt x="6703" y="757"/>
                      <a:pt x="6372" y="922"/>
                      <a:pt x="6302" y="1016"/>
                    </a:cubicBezTo>
                    <a:cubicBezTo>
                      <a:pt x="6278" y="1087"/>
                      <a:pt x="6325" y="1488"/>
                      <a:pt x="6372" y="1888"/>
                    </a:cubicBezTo>
                    <a:cubicBezTo>
                      <a:pt x="6443" y="2265"/>
                      <a:pt x="6514" y="2665"/>
                      <a:pt x="6514" y="2712"/>
                    </a:cubicBezTo>
                    <a:cubicBezTo>
                      <a:pt x="6490" y="2783"/>
                      <a:pt x="6254" y="2877"/>
                      <a:pt x="6254" y="2877"/>
                    </a:cubicBezTo>
                    <a:cubicBezTo>
                      <a:pt x="6254" y="2877"/>
                      <a:pt x="6254" y="2877"/>
                      <a:pt x="6254" y="2877"/>
                    </a:cubicBezTo>
                    <a:cubicBezTo>
                      <a:pt x="6254" y="2877"/>
                      <a:pt x="6042" y="3042"/>
                      <a:pt x="5948" y="3019"/>
                    </a:cubicBezTo>
                    <a:cubicBezTo>
                      <a:pt x="5924" y="3019"/>
                      <a:pt x="5641" y="2759"/>
                      <a:pt x="5335" y="2500"/>
                    </a:cubicBezTo>
                    <a:cubicBezTo>
                      <a:pt x="5028" y="2241"/>
                      <a:pt x="4698" y="1982"/>
                      <a:pt x="4627" y="1982"/>
                    </a:cubicBezTo>
                    <a:cubicBezTo>
                      <a:pt x="4510" y="1982"/>
                      <a:pt x="4203" y="2218"/>
                      <a:pt x="4179" y="2336"/>
                    </a:cubicBezTo>
                    <a:cubicBezTo>
                      <a:pt x="4156" y="2383"/>
                      <a:pt x="4297" y="2759"/>
                      <a:pt x="4439" y="3136"/>
                    </a:cubicBezTo>
                    <a:cubicBezTo>
                      <a:pt x="4604" y="3513"/>
                      <a:pt x="4769" y="3867"/>
                      <a:pt x="4769" y="3914"/>
                    </a:cubicBezTo>
                    <a:cubicBezTo>
                      <a:pt x="4769" y="4008"/>
                      <a:pt x="4557" y="4149"/>
                      <a:pt x="4557" y="4149"/>
                    </a:cubicBezTo>
                    <a:cubicBezTo>
                      <a:pt x="4557" y="4149"/>
                      <a:pt x="4557" y="4149"/>
                      <a:pt x="4557" y="4149"/>
                    </a:cubicBezTo>
                    <a:cubicBezTo>
                      <a:pt x="4557" y="4149"/>
                      <a:pt x="4368" y="4338"/>
                      <a:pt x="4297" y="4361"/>
                    </a:cubicBezTo>
                    <a:cubicBezTo>
                      <a:pt x="4250" y="4361"/>
                      <a:pt x="3920" y="4173"/>
                      <a:pt x="3566" y="3984"/>
                    </a:cubicBezTo>
                    <a:cubicBezTo>
                      <a:pt x="3213" y="3796"/>
                      <a:pt x="2835" y="3631"/>
                      <a:pt x="2765" y="3655"/>
                    </a:cubicBezTo>
                    <a:cubicBezTo>
                      <a:pt x="2647" y="3678"/>
                      <a:pt x="2411" y="3961"/>
                      <a:pt x="2411" y="4079"/>
                    </a:cubicBezTo>
                    <a:cubicBezTo>
                      <a:pt x="2411" y="4149"/>
                      <a:pt x="2623" y="4479"/>
                      <a:pt x="2859" y="4809"/>
                    </a:cubicBezTo>
                    <a:cubicBezTo>
                      <a:pt x="3095" y="5139"/>
                      <a:pt x="3330" y="5445"/>
                      <a:pt x="3354" y="5492"/>
                    </a:cubicBezTo>
                    <a:cubicBezTo>
                      <a:pt x="3354" y="5586"/>
                      <a:pt x="3189" y="5775"/>
                      <a:pt x="3189" y="5775"/>
                    </a:cubicBezTo>
                    <a:cubicBezTo>
                      <a:pt x="3189" y="5775"/>
                      <a:pt x="3189" y="5775"/>
                      <a:pt x="3189" y="5775"/>
                    </a:cubicBezTo>
                    <a:cubicBezTo>
                      <a:pt x="3189" y="5775"/>
                      <a:pt x="3071" y="6010"/>
                      <a:pt x="3000" y="6034"/>
                    </a:cubicBezTo>
                    <a:cubicBezTo>
                      <a:pt x="2953" y="6034"/>
                      <a:pt x="2576" y="5939"/>
                      <a:pt x="2199" y="5822"/>
                    </a:cubicBezTo>
                    <a:cubicBezTo>
                      <a:pt x="1798" y="5727"/>
                      <a:pt x="1397" y="5657"/>
                      <a:pt x="1350" y="5680"/>
                    </a:cubicBezTo>
                    <a:cubicBezTo>
                      <a:pt x="1208" y="5751"/>
                      <a:pt x="1067" y="6081"/>
                      <a:pt x="1090" y="6199"/>
                    </a:cubicBezTo>
                    <a:cubicBezTo>
                      <a:pt x="1090" y="6246"/>
                      <a:pt x="1397" y="6552"/>
                      <a:pt x="1680" y="6811"/>
                    </a:cubicBezTo>
                    <a:cubicBezTo>
                      <a:pt x="1986" y="7070"/>
                      <a:pt x="2293" y="7306"/>
                      <a:pt x="2316" y="7353"/>
                    </a:cubicBezTo>
                    <a:cubicBezTo>
                      <a:pt x="2364" y="7447"/>
                      <a:pt x="2246" y="7659"/>
                      <a:pt x="2246" y="7659"/>
                    </a:cubicBezTo>
                    <a:cubicBezTo>
                      <a:pt x="2246" y="7659"/>
                      <a:pt x="2246" y="7659"/>
                      <a:pt x="2246" y="7659"/>
                    </a:cubicBezTo>
                    <a:cubicBezTo>
                      <a:pt x="2222" y="7659"/>
                      <a:pt x="2175" y="7918"/>
                      <a:pt x="2104" y="7965"/>
                    </a:cubicBezTo>
                    <a:cubicBezTo>
                      <a:pt x="2081" y="7989"/>
                      <a:pt x="1680" y="7965"/>
                      <a:pt x="1279" y="7942"/>
                    </a:cubicBezTo>
                    <a:cubicBezTo>
                      <a:pt x="878" y="7942"/>
                      <a:pt x="477" y="7965"/>
                      <a:pt x="430" y="8012"/>
                    </a:cubicBezTo>
                    <a:cubicBezTo>
                      <a:pt x="312" y="8083"/>
                      <a:pt x="241" y="8436"/>
                      <a:pt x="289" y="8554"/>
                    </a:cubicBezTo>
                    <a:cubicBezTo>
                      <a:pt x="312" y="8625"/>
                      <a:pt x="666" y="8837"/>
                      <a:pt x="1020" y="9002"/>
                    </a:cubicBezTo>
                    <a:cubicBezTo>
                      <a:pt x="1373" y="9190"/>
                      <a:pt x="1727" y="9355"/>
                      <a:pt x="1774" y="9402"/>
                    </a:cubicBezTo>
                    <a:cubicBezTo>
                      <a:pt x="1821" y="9473"/>
                      <a:pt x="1751" y="9708"/>
                      <a:pt x="1751" y="9708"/>
                    </a:cubicBezTo>
                    <a:cubicBezTo>
                      <a:pt x="1751" y="9732"/>
                      <a:pt x="1751" y="9732"/>
                      <a:pt x="1751" y="9732"/>
                    </a:cubicBezTo>
                    <a:cubicBezTo>
                      <a:pt x="1751" y="9732"/>
                      <a:pt x="1751" y="9967"/>
                      <a:pt x="1680" y="10038"/>
                    </a:cubicBezTo>
                    <a:cubicBezTo>
                      <a:pt x="1656" y="10062"/>
                      <a:pt x="1279" y="10132"/>
                      <a:pt x="878" y="10226"/>
                    </a:cubicBezTo>
                    <a:cubicBezTo>
                      <a:pt x="501" y="10321"/>
                      <a:pt x="100" y="10415"/>
                      <a:pt x="53" y="10462"/>
                    </a:cubicBezTo>
                    <a:cubicBezTo>
                      <a:pt x="-18" y="10580"/>
                      <a:pt x="-18" y="10933"/>
                      <a:pt x="53" y="11051"/>
                    </a:cubicBezTo>
                    <a:cubicBezTo>
                      <a:pt x="100" y="11098"/>
                      <a:pt x="477" y="11216"/>
                      <a:pt x="878" y="11310"/>
                    </a:cubicBezTo>
                    <a:cubicBezTo>
                      <a:pt x="1255" y="11404"/>
                      <a:pt x="1656" y="11498"/>
                      <a:pt x="1680" y="11522"/>
                    </a:cubicBezTo>
                    <a:cubicBezTo>
                      <a:pt x="1751" y="11569"/>
                      <a:pt x="1751" y="11828"/>
                      <a:pt x="1751" y="11828"/>
                    </a:cubicBezTo>
                    <a:cubicBezTo>
                      <a:pt x="1751" y="11828"/>
                      <a:pt x="1751" y="11828"/>
                      <a:pt x="1751" y="11828"/>
                    </a:cubicBezTo>
                    <a:cubicBezTo>
                      <a:pt x="1751" y="11828"/>
                      <a:pt x="1798" y="12087"/>
                      <a:pt x="1774" y="12158"/>
                    </a:cubicBezTo>
                    <a:cubicBezTo>
                      <a:pt x="1751" y="12205"/>
                      <a:pt x="1373" y="12346"/>
                      <a:pt x="1020" y="12535"/>
                    </a:cubicBezTo>
                    <a:cubicBezTo>
                      <a:pt x="666" y="12700"/>
                      <a:pt x="312" y="12888"/>
                      <a:pt x="289" y="12959"/>
                    </a:cubicBezTo>
                    <a:cubicBezTo>
                      <a:pt x="218" y="13077"/>
                      <a:pt x="312" y="13430"/>
                      <a:pt x="406" y="13501"/>
                    </a:cubicBezTo>
                    <a:cubicBezTo>
                      <a:pt x="454" y="13548"/>
                      <a:pt x="854" y="13571"/>
                      <a:pt x="1255" y="13595"/>
                    </a:cubicBezTo>
                    <a:cubicBezTo>
                      <a:pt x="1656" y="13595"/>
                      <a:pt x="2057" y="13571"/>
                      <a:pt x="2104" y="13595"/>
                    </a:cubicBezTo>
                    <a:cubicBezTo>
                      <a:pt x="2175" y="13642"/>
                      <a:pt x="2246" y="13901"/>
                      <a:pt x="2246" y="13901"/>
                    </a:cubicBezTo>
                    <a:cubicBezTo>
                      <a:pt x="2246" y="13901"/>
                      <a:pt x="2246" y="13901"/>
                      <a:pt x="2246" y="13901"/>
                    </a:cubicBezTo>
                    <a:cubicBezTo>
                      <a:pt x="2246" y="13901"/>
                      <a:pt x="2340" y="14137"/>
                      <a:pt x="2316" y="14207"/>
                    </a:cubicBezTo>
                    <a:cubicBezTo>
                      <a:pt x="2316" y="14254"/>
                      <a:pt x="2010" y="14466"/>
                      <a:pt x="1680" y="14725"/>
                    </a:cubicBezTo>
                    <a:cubicBezTo>
                      <a:pt x="1373" y="14985"/>
                      <a:pt x="1090" y="15267"/>
                      <a:pt x="1067" y="15314"/>
                    </a:cubicBezTo>
                    <a:cubicBezTo>
                      <a:pt x="1043" y="15456"/>
                      <a:pt x="1208" y="15785"/>
                      <a:pt x="1326" y="15833"/>
                    </a:cubicBezTo>
                    <a:cubicBezTo>
                      <a:pt x="1373" y="15856"/>
                      <a:pt x="1774" y="15809"/>
                      <a:pt x="2175" y="15715"/>
                    </a:cubicBezTo>
                    <a:cubicBezTo>
                      <a:pt x="2576" y="15621"/>
                      <a:pt x="2953" y="15526"/>
                      <a:pt x="3000" y="15526"/>
                    </a:cubicBezTo>
                    <a:cubicBezTo>
                      <a:pt x="3071" y="15550"/>
                      <a:pt x="3189" y="15785"/>
                      <a:pt x="3189" y="15785"/>
                    </a:cubicBezTo>
                    <a:cubicBezTo>
                      <a:pt x="3189" y="15785"/>
                      <a:pt x="3189" y="15785"/>
                      <a:pt x="3189" y="15785"/>
                    </a:cubicBezTo>
                    <a:cubicBezTo>
                      <a:pt x="3189" y="15785"/>
                      <a:pt x="3354" y="15997"/>
                      <a:pt x="3354" y="16068"/>
                    </a:cubicBezTo>
                    <a:cubicBezTo>
                      <a:pt x="3354" y="16115"/>
                      <a:pt x="3095" y="16398"/>
                      <a:pt x="2859" y="16728"/>
                    </a:cubicBezTo>
                    <a:cubicBezTo>
                      <a:pt x="2599" y="17034"/>
                      <a:pt x="2387" y="17387"/>
                      <a:pt x="2387" y="17434"/>
                    </a:cubicBezTo>
                    <a:cubicBezTo>
                      <a:pt x="2387" y="17576"/>
                      <a:pt x="2623" y="17858"/>
                      <a:pt x="2741" y="17882"/>
                    </a:cubicBezTo>
                    <a:cubicBezTo>
                      <a:pt x="2812" y="17905"/>
                      <a:pt x="3189" y="17741"/>
                      <a:pt x="3543" y="17576"/>
                    </a:cubicBezTo>
                    <a:cubicBezTo>
                      <a:pt x="3896" y="17387"/>
                      <a:pt x="4250" y="17199"/>
                      <a:pt x="4297" y="17199"/>
                    </a:cubicBezTo>
                    <a:cubicBezTo>
                      <a:pt x="4392" y="17199"/>
                      <a:pt x="4557" y="17411"/>
                      <a:pt x="4557" y="17411"/>
                    </a:cubicBezTo>
                    <a:cubicBezTo>
                      <a:pt x="4557" y="17411"/>
                      <a:pt x="4557" y="17411"/>
                      <a:pt x="4557" y="17411"/>
                    </a:cubicBezTo>
                    <a:cubicBezTo>
                      <a:pt x="4557" y="17411"/>
                      <a:pt x="4745" y="17576"/>
                      <a:pt x="4769" y="17646"/>
                    </a:cubicBezTo>
                    <a:cubicBezTo>
                      <a:pt x="4769" y="17670"/>
                      <a:pt x="4604" y="18023"/>
                      <a:pt x="4439" y="18400"/>
                    </a:cubicBezTo>
                    <a:cubicBezTo>
                      <a:pt x="4274" y="18753"/>
                      <a:pt x="4132" y="19130"/>
                      <a:pt x="4156" y="19201"/>
                    </a:cubicBezTo>
                    <a:cubicBezTo>
                      <a:pt x="4179" y="19342"/>
                      <a:pt x="4486" y="19554"/>
                      <a:pt x="4604" y="19554"/>
                    </a:cubicBezTo>
                    <a:cubicBezTo>
                      <a:pt x="4675" y="19554"/>
                      <a:pt x="5005" y="19319"/>
                      <a:pt x="5311" y="19060"/>
                    </a:cubicBezTo>
                    <a:cubicBezTo>
                      <a:pt x="5618" y="18801"/>
                      <a:pt x="5924" y="18541"/>
                      <a:pt x="5972" y="18518"/>
                    </a:cubicBezTo>
                    <a:cubicBezTo>
                      <a:pt x="6042" y="18518"/>
                      <a:pt x="6254" y="18659"/>
                      <a:pt x="6254" y="18659"/>
                    </a:cubicBezTo>
                    <a:cubicBezTo>
                      <a:pt x="6254" y="18659"/>
                      <a:pt x="6254" y="18659"/>
                      <a:pt x="6254" y="18659"/>
                    </a:cubicBezTo>
                    <a:cubicBezTo>
                      <a:pt x="6254" y="18659"/>
                      <a:pt x="6490" y="18777"/>
                      <a:pt x="6514" y="18848"/>
                    </a:cubicBezTo>
                    <a:cubicBezTo>
                      <a:pt x="6537" y="18895"/>
                      <a:pt x="6443" y="19272"/>
                      <a:pt x="6372" y="19648"/>
                    </a:cubicBezTo>
                    <a:cubicBezTo>
                      <a:pt x="6302" y="20049"/>
                      <a:pt x="6231" y="20449"/>
                      <a:pt x="6278" y="20520"/>
                    </a:cubicBezTo>
                    <a:cubicBezTo>
                      <a:pt x="6325" y="20638"/>
                      <a:pt x="6679" y="20779"/>
                      <a:pt x="6797" y="20732"/>
                    </a:cubicBezTo>
                    <a:cubicBezTo>
                      <a:pt x="6844" y="20732"/>
                      <a:pt x="7127" y="20426"/>
                      <a:pt x="7363" y="20096"/>
                    </a:cubicBezTo>
                    <a:cubicBezTo>
                      <a:pt x="7622" y="19790"/>
                      <a:pt x="7834" y="19460"/>
                      <a:pt x="7882" y="19436"/>
                    </a:cubicBezTo>
                    <a:cubicBezTo>
                      <a:pt x="7952" y="19389"/>
                      <a:pt x="8188" y="19507"/>
                      <a:pt x="8188" y="19507"/>
                    </a:cubicBezTo>
                    <a:cubicBezTo>
                      <a:pt x="8188" y="19507"/>
                      <a:pt x="8188" y="19507"/>
                      <a:pt x="8188" y="19507"/>
                    </a:cubicBezTo>
                    <a:cubicBezTo>
                      <a:pt x="8188" y="19507"/>
                      <a:pt x="8448" y="19554"/>
                      <a:pt x="8495" y="19625"/>
                    </a:cubicBezTo>
                    <a:cubicBezTo>
                      <a:pt x="8518" y="19648"/>
                      <a:pt x="8518" y="20049"/>
                      <a:pt x="8542" y="20449"/>
                    </a:cubicBezTo>
                    <a:cubicBezTo>
                      <a:pt x="8565" y="20850"/>
                      <a:pt x="8589" y="21250"/>
                      <a:pt x="8636" y="21297"/>
                    </a:cubicBezTo>
                    <a:cubicBezTo>
                      <a:pt x="8730" y="21392"/>
                      <a:pt x="9084" y="21462"/>
                      <a:pt x="9202" y="21392"/>
                    </a:cubicBezTo>
                    <a:cubicBezTo>
                      <a:pt x="9249" y="21368"/>
                      <a:pt x="9438" y="21015"/>
                      <a:pt x="9603" y="20638"/>
                    </a:cubicBezTo>
                    <a:cubicBezTo>
                      <a:pt x="9768" y="20284"/>
                      <a:pt x="9933" y="19908"/>
                      <a:pt x="9957" y="19884"/>
                    </a:cubicBezTo>
                    <a:cubicBezTo>
                      <a:pt x="10027" y="19813"/>
                      <a:pt x="10263" y="19860"/>
                      <a:pt x="10263" y="19860"/>
                    </a:cubicBezTo>
                    <a:cubicBezTo>
                      <a:pt x="10287" y="19884"/>
                      <a:pt x="10287" y="19884"/>
                      <a:pt x="10287" y="19884"/>
                    </a:cubicBezTo>
                    <a:cubicBezTo>
                      <a:pt x="10287" y="19884"/>
                      <a:pt x="10546" y="19860"/>
                      <a:pt x="10593" y="19908"/>
                    </a:cubicBezTo>
                    <a:cubicBezTo>
                      <a:pt x="10617" y="19931"/>
                      <a:pt x="10711" y="20332"/>
                      <a:pt x="10829" y="20708"/>
                    </a:cubicBezTo>
                    <a:cubicBezTo>
                      <a:pt x="10947" y="21085"/>
                      <a:pt x="11065" y="21462"/>
                      <a:pt x="11136" y="21509"/>
                    </a:cubicBezTo>
                    <a:cubicBezTo>
                      <a:pt x="11230" y="21580"/>
                      <a:pt x="11607" y="21556"/>
                      <a:pt x="11702" y="21486"/>
                    </a:cubicBezTo>
                    <a:cubicBezTo>
                      <a:pt x="11749" y="21439"/>
                      <a:pt x="11843" y="21038"/>
                      <a:pt x="11914" y="20661"/>
                    </a:cubicBezTo>
                    <a:cubicBezTo>
                      <a:pt x="12008" y="20261"/>
                      <a:pt x="12055" y="19860"/>
                      <a:pt x="12079" y="19837"/>
                    </a:cubicBezTo>
                    <a:cubicBezTo>
                      <a:pt x="12126" y="19766"/>
                      <a:pt x="12385" y="19743"/>
                      <a:pt x="12385" y="19743"/>
                    </a:cubicBezTo>
                    <a:cubicBezTo>
                      <a:pt x="12385" y="19743"/>
                      <a:pt x="12385" y="19743"/>
                      <a:pt x="12385" y="19743"/>
                    </a:cubicBezTo>
                    <a:cubicBezTo>
                      <a:pt x="12385" y="19743"/>
                      <a:pt x="12645" y="19696"/>
                      <a:pt x="12716" y="19719"/>
                    </a:cubicBezTo>
                    <a:cubicBezTo>
                      <a:pt x="12739" y="19743"/>
                      <a:pt x="12928" y="20096"/>
                      <a:pt x="13116" y="20426"/>
                    </a:cubicBezTo>
                    <a:cubicBezTo>
                      <a:pt x="13305" y="20779"/>
                      <a:pt x="13541" y="21132"/>
                      <a:pt x="13588" y="21156"/>
                    </a:cubicBezTo>
                    <a:cubicBezTo>
                      <a:pt x="13730" y="21203"/>
                      <a:pt x="14060" y="21085"/>
                      <a:pt x="14154" y="20991"/>
                    </a:cubicBezTo>
                    <a:cubicBezTo>
                      <a:pt x="14178" y="20944"/>
                      <a:pt x="14178" y="20544"/>
                      <a:pt x="14178" y="20120"/>
                    </a:cubicBezTo>
                    <a:cubicBezTo>
                      <a:pt x="14154" y="19719"/>
                      <a:pt x="14130" y="19342"/>
                      <a:pt x="14130" y="19295"/>
                    </a:cubicBezTo>
                    <a:cubicBezTo>
                      <a:pt x="14178" y="19201"/>
                      <a:pt x="14413" y="19154"/>
                      <a:pt x="14413" y="19154"/>
                    </a:cubicBezTo>
                    <a:cubicBezTo>
                      <a:pt x="14413" y="19154"/>
                      <a:pt x="14413" y="19154"/>
                      <a:pt x="14413" y="19154"/>
                    </a:cubicBezTo>
                    <a:cubicBezTo>
                      <a:pt x="14413" y="19154"/>
                      <a:pt x="14649" y="19012"/>
                      <a:pt x="14720" y="19036"/>
                    </a:cubicBezTo>
                    <a:cubicBezTo>
                      <a:pt x="14767" y="19036"/>
                      <a:pt x="15027" y="19342"/>
                      <a:pt x="15286" y="19648"/>
                    </a:cubicBezTo>
                    <a:cubicBezTo>
                      <a:pt x="15569" y="19931"/>
                      <a:pt x="15852" y="20214"/>
                      <a:pt x="15923" y="20237"/>
                    </a:cubicBezTo>
                    <a:cubicBezTo>
                      <a:pt x="16041" y="20237"/>
                      <a:pt x="16371" y="20049"/>
                      <a:pt x="16418" y="19931"/>
                    </a:cubicBezTo>
                    <a:cubicBezTo>
                      <a:pt x="16441" y="19884"/>
                      <a:pt x="16347" y="19484"/>
                      <a:pt x="16229" y="19107"/>
                    </a:cubicBezTo>
                    <a:cubicBezTo>
                      <a:pt x="16135" y="18706"/>
                      <a:pt x="15993" y="18329"/>
                      <a:pt x="16017" y="18306"/>
                    </a:cubicBezTo>
                    <a:cubicBezTo>
                      <a:pt x="16017" y="18212"/>
                      <a:pt x="16253" y="18094"/>
                      <a:pt x="16253" y="18094"/>
                    </a:cubicBezTo>
                    <a:cubicBezTo>
                      <a:pt x="16253" y="18094"/>
                      <a:pt x="16253" y="18094"/>
                      <a:pt x="16253" y="18094"/>
                    </a:cubicBezTo>
                    <a:cubicBezTo>
                      <a:pt x="16253" y="18094"/>
                      <a:pt x="16441" y="17905"/>
                      <a:pt x="16536" y="17905"/>
                    </a:cubicBezTo>
                    <a:cubicBezTo>
                      <a:pt x="16559" y="17905"/>
                      <a:pt x="16889" y="18141"/>
                      <a:pt x="17220" y="18377"/>
                    </a:cubicBezTo>
                    <a:cubicBezTo>
                      <a:pt x="17550" y="18589"/>
                      <a:pt x="17880" y="18801"/>
                      <a:pt x="17951" y="18801"/>
                    </a:cubicBezTo>
                    <a:cubicBezTo>
                      <a:pt x="18092" y="18777"/>
                      <a:pt x="18351" y="18518"/>
                      <a:pt x="18375" y="18400"/>
                    </a:cubicBezTo>
                    <a:cubicBezTo>
                      <a:pt x="18375" y="18353"/>
                      <a:pt x="18210" y="17976"/>
                      <a:pt x="18021" y="17623"/>
                    </a:cubicBezTo>
                    <a:cubicBezTo>
                      <a:pt x="17809" y="17269"/>
                      <a:pt x="17620" y="16940"/>
                      <a:pt x="17597" y="16893"/>
                    </a:cubicBezTo>
                    <a:cubicBezTo>
                      <a:pt x="17597" y="16798"/>
                      <a:pt x="17785" y="16633"/>
                      <a:pt x="17785" y="16633"/>
                    </a:cubicBezTo>
                    <a:cubicBezTo>
                      <a:pt x="17785" y="16633"/>
                      <a:pt x="17785" y="16633"/>
                      <a:pt x="17785" y="16633"/>
                    </a:cubicBezTo>
                    <a:cubicBezTo>
                      <a:pt x="17785" y="16633"/>
                      <a:pt x="17951" y="16421"/>
                      <a:pt x="18021" y="16398"/>
                    </a:cubicBezTo>
                    <a:cubicBezTo>
                      <a:pt x="18068" y="16398"/>
                      <a:pt x="18422" y="16539"/>
                      <a:pt x="18799" y="16681"/>
                    </a:cubicBezTo>
                    <a:cubicBezTo>
                      <a:pt x="19153" y="16822"/>
                      <a:pt x="19554" y="16963"/>
                      <a:pt x="19625" y="16940"/>
                    </a:cubicBezTo>
                    <a:cubicBezTo>
                      <a:pt x="19743" y="16893"/>
                      <a:pt x="19931" y="16586"/>
                      <a:pt x="19931" y="16445"/>
                    </a:cubicBezTo>
                    <a:cubicBezTo>
                      <a:pt x="19931" y="16398"/>
                      <a:pt x="19672" y="16068"/>
                      <a:pt x="19413" y="15785"/>
                    </a:cubicBezTo>
                    <a:cubicBezTo>
                      <a:pt x="19130" y="15479"/>
                      <a:pt x="18847" y="15197"/>
                      <a:pt x="18847" y="15173"/>
                    </a:cubicBezTo>
                    <a:cubicBezTo>
                      <a:pt x="18823" y="15079"/>
                      <a:pt x="18965" y="14867"/>
                      <a:pt x="18965" y="14867"/>
                    </a:cubicBezTo>
                    <a:cubicBezTo>
                      <a:pt x="18965" y="14867"/>
                      <a:pt x="18965" y="14867"/>
                      <a:pt x="18965" y="14867"/>
                    </a:cubicBezTo>
                    <a:cubicBezTo>
                      <a:pt x="18965" y="14867"/>
                      <a:pt x="19059" y="14631"/>
                      <a:pt x="19130" y="14584"/>
                    </a:cubicBezTo>
                    <a:cubicBezTo>
                      <a:pt x="19153" y="14561"/>
                      <a:pt x="19554" y="14631"/>
                      <a:pt x="19931" y="14678"/>
                    </a:cubicBezTo>
                    <a:cubicBezTo>
                      <a:pt x="20332" y="14749"/>
                      <a:pt x="20733" y="14773"/>
                      <a:pt x="20804" y="14725"/>
                    </a:cubicBezTo>
                    <a:cubicBezTo>
                      <a:pt x="20922" y="14678"/>
                      <a:pt x="21040" y="14325"/>
                      <a:pt x="20992" y="14207"/>
                    </a:cubicBezTo>
                    <a:cubicBezTo>
                      <a:pt x="20992" y="14137"/>
                      <a:pt x="20662" y="13901"/>
                      <a:pt x="20332" y="13665"/>
                    </a:cubicBezTo>
                    <a:cubicBezTo>
                      <a:pt x="20002" y="13430"/>
                      <a:pt x="19648" y="13242"/>
                      <a:pt x="19625" y="13194"/>
                    </a:cubicBezTo>
                    <a:cubicBezTo>
                      <a:pt x="19578" y="13124"/>
                      <a:pt x="19672" y="12888"/>
                      <a:pt x="19672" y="12888"/>
                    </a:cubicBezTo>
                    <a:cubicBezTo>
                      <a:pt x="19672" y="12888"/>
                      <a:pt x="19672" y="12888"/>
                      <a:pt x="19672" y="12888"/>
                    </a:cubicBezTo>
                    <a:cubicBezTo>
                      <a:pt x="19696" y="12888"/>
                      <a:pt x="19719" y="12629"/>
                      <a:pt x="19790" y="12582"/>
                    </a:cubicBezTo>
                    <a:cubicBezTo>
                      <a:pt x="19813" y="12535"/>
                      <a:pt x="20191" y="12535"/>
                      <a:pt x="20592" y="12488"/>
                    </a:cubicBezTo>
                    <a:cubicBezTo>
                      <a:pt x="20992" y="12441"/>
                      <a:pt x="21393" y="12370"/>
                      <a:pt x="21441" y="12323"/>
                    </a:cubicBezTo>
                    <a:cubicBezTo>
                      <a:pt x="21535" y="12229"/>
                      <a:pt x="21582" y="11875"/>
                      <a:pt x="21511" y="11758"/>
                    </a:cubicBezTo>
                    <a:cubicBezTo>
                      <a:pt x="21488" y="11710"/>
                      <a:pt x="21110" y="11546"/>
                      <a:pt x="20733" y="11404"/>
                    </a:cubicBezTo>
                    <a:close/>
                  </a:path>
                </a:pathLst>
              </a:custGeom>
              <a:solidFill>
                <a:schemeClr val="accent6"/>
              </a:solidFill>
              <a:ln w="12700" cap="flat">
                <a:noFill/>
                <a:miter lim="400000"/>
              </a:ln>
              <a:effectLst/>
            </p:spPr>
            <p:txBody>
              <a:bodyPr wrap="square" lIns="34289" tIns="34289" rIns="34289" bIns="34289" numCol="1" anchor="t">
                <a:noAutofit/>
              </a:bodyPr>
              <a:lstStyle/>
              <a:p>
                <a:endParaRPr sz="1350"/>
              </a:p>
            </p:txBody>
          </p:sp>
          <p:sp>
            <p:nvSpPr>
              <p:cNvPr id="298" name="Shape 384">
                <a:extLst>
                  <a:ext uri="{FF2B5EF4-FFF2-40B4-BE49-F238E27FC236}">
                    <a16:creationId xmlns:a16="http://schemas.microsoft.com/office/drawing/2014/main" id="{CC9BEBDD-E284-41B6-9397-9F30537E055B}"/>
                  </a:ext>
                </a:extLst>
              </p:cNvPr>
              <p:cNvSpPr/>
              <p:nvPr/>
            </p:nvSpPr>
            <p:spPr>
              <a:xfrm rot="10800000" flipH="1">
                <a:off x="207313" y="-312567"/>
                <a:ext cx="1418028" cy="1418905"/>
              </a:xfrm>
              <a:prstGeom prst="ellipse">
                <a:avLst/>
              </a:prstGeom>
              <a:gradFill flip="none" rotWithShape="1">
                <a:gsLst>
                  <a:gs pos="0">
                    <a:srgbClr val="D9D9D9"/>
                  </a:gs>
                  <a:gs pos="100000">
                    <a:srgbClr val="FFFFFF"/>
                  </a:gs>
                </a:gsLst>
                <a:lin ang="9000000" scaled="0"/>
              </a:gradFill>
              <a:ln w="12700" cap="flat">
                <a:noFill/>
                <a:miter lim="400000"/>
              </a:ln>
              <a:effectLst/>
            </p:spPr>
            <p:txBody>
              <a:bodyPr wrap="square" lIns="34289" tIns="34289" rIns="34289" bIns="34289" numCol="1" anchor="t">
                <a:noAutofit/>
              </a:bodyPr>
              <a:lstStyle/>
              <a:p>
                <a:endParaRPr sz="1350"/>
              </a:p>
            </p:txBody>
          </p:sp>
        </p:grpSp>
        <p:grpSp>
          <p:nvGrpSpPr>
            <p:cNvPr id="282" name="Group 385">
              <a:extLst>
                <a:ext uri="{FF2B5EF4-FFF2-40B4-BE49-F238E27FC236}">
                  <a16:creationId xmlns:a16="http://schemas.microsoft.com/office/drawing/2014/main" id="{8073A1E6-02C9-4DB6-A97E-ED3FF3AE605E}"/>
                </a:ext>
              </a:extLst>
            </p:cNvPr>
            <p:cNvGrpSpPr/>
            <p:nvPr/>
          </p:nvGrpSpPr>
          <p:grpSpPr>
            <a:xfrm>
              <a:off x="6678223" y="3540368"/>
              <a:ext cx="1251817" cy="1330886"/>
              <a:chOff x="1259754" y="380715"/>
              <a:chExt cx="1423057" cy="1512941"/>
            </a:xfrm>
          </p:grpSpPr>
          <p:sp>
            <p:nvSpPr>
              <p:cNvPr id="295" name="Shape 383">
                <a:extLst>
                  <a:ext uri="{FF2B5EF4-FFF2-40B4-BE49-F238E27FC236}">
                    <a16:creationId xmlns:a16="http://schemas.microsoft.com/office/drawing/2014/main" id="{E3DE157B-5704-464F-91A3-3A793AA63319}"/>
                  </a:ext>
                </a:extLst>
              </p:cNvPr>
              <p:cNvSpPr/>
              <p:nvPr/>
            </p:nvSpPr>
            <p:spPr>
              <a:xfrm rot="10800000" flipH="1">
                <a:off x="1259754" y="380715"/>
                <a:ext cx="1423057" cy="1512941"/>
              </a:xfrm>
              <a:custGeom>
                <a:avLst/>
                <a:gdLst/>
                <a:ahLst/>
                <a:cxnLst>
                  <a:cxn ang="0">
                    <a:pos x="wd2" y="hd2"/>
                  </a:cxn>
                  <a:cxn ang="5400000">
                    <a:pos x="wd2" y="hd2"/>
                  </a:cxn>
                  <a:cxn ang="10800000">
                    <a:pos x="wd2" y="hd2"/>
                  </a:cxn>
                  <a:cxn ang="16200000">
                    <a:pos x="wd2" y="hd2"/>
                  </a:cxn>
                </a:cxnLst>
                <a:rect l="0" t="0" r="r" b="b"/>
                <a:pathLst>
                  <a:path w="21546" h="21552" extrusionOk="0">
                    <a:moveTo>
                      <a:pt x="20733" y="11404"/>
                    </a:moveTo>
                    <a:cubicBezTo>
                      <a:pt x="20356" y="11263"/>
                      <a:pt x="19979" y="11122"/>
                      <a:pt x="19955" y="11098"/>
                    </a:cubicBezTo>
                    <a:cubicBezTo>
                      <a:pt x="19884" y="11027"/>
                      <a:pt x="19931" y="10792"/>
                      <a:pt x="19931" y="10792"/>
                    </a:cubicBezTo>
                    <a:cubicBezTo>
                      <a:pt x="19931" y="10768"/>
                      <a:pt x="19931" y="10768"/>
                      <a:pt x="19931" y="10768"/>
                    </a:cubicBezTo>
                    <a:cubicBezTo>
                      <a:pt x="19931" y="10768"/>
                      <a:pt x="19908" y="10509"/>
                      <a:pt x="19955" y="10462"/>
                    </a:cubicBezTo>
                    <a:cubicBezTo>
                      <a:pt x="19979" y="10415"/>
                      <a:pt x="20356" y="10321"/>
                      <a:pt x="20733" y="10179"/>
                    </a:cubicBezTo>
                    <a:cubicBezTo>
                      <a:pt x="21110" y="10038"/>
                      <a:pt x="21488" y="9897"/>
                      <a:pt x="21511" y="9826"/>
                    </a:cubicBezTo>
                    <a:cubicBezTo>
                      <a:pt x="21582" y="9732"/>
                      <a:pt x="21535" y="9355"/>
                      <a:pt x="21441" y="9261"/>
                    </a:cubicBezTo>
                    <a:cubicBezTo>
                      <a:pt x="21417" y="9214"/>
                      <a:pt x="21016" y="9143"/>
                      <a:pt x="20615" y="9096"/>
                    </a:cubicBezTo>
                    <a:cubicBezTo>
                      <a:pt x="20214" y="9049"/>
                      <a:pt x="19813" y="9002"/>
                      <a:pt x="19790" y="8978"/>
                    </a:cubicBezTo>
                    <a:cubicBezTo>
                      <a:pt x="19696" y="8931"/>
                      <a:pt x="19672" y="8672"/>
                      <a:pt x="19672" y="8672"/>
                    </a:cubicBezTo>
                    <a:cubicBezTo>
                      <a:pt x="19672" y="8672"/>
                      <a:pt x="19672" y="8672"/>
                      <a:pt x="19672" y="8672"/>
                    </a:cubicBezTo>
                    <a:cubicBezTo>
                      <a:pt x="19672" y="8672"/>
                      <a:pt x="19601" y="8436"/>
                      <a:pt x="19625" y="8366"/>
                    </a:cubicBezTo>
                    <a:cubicBezTo>
                      <a:pt x="19648" y="8318"/>
                      <a:pt x="19979" y="8130"/>
                      <a:pt x="20332" y="7918"/>
                    </a:cubicBezTo>
                    <a:cubicBezTo>
                      <a:pt x="20662" y="7706"/>
                      <a:pt x="20992" y="7447"/>
                      <a:pt x="21016" y="7400"/>
                    </a:cubicBezTo>
                    <a:cubicBezTo>
                      <a:pt x="21063" y="7259"/>
                      <a:pt x="20922" y="6929"/>
                      <a:pt x="20827" y="6858"/>
                    </a:cubicBezTo>
                    <a:cubicBezTo>
                      <a:pt x="20757" y="6811"/>
                      <a:pt x="20356" y="6835"/>
                      <a:pt x="19955" y="6882"/>
                    </a:cubicBezTo>
                    <a:cubicBezTo>
                      <a:pt x="19554" y="6929"/>
                      <a:pt x="19177" y="6976"/>
                      <a:pt x="19130" y="6952"/>
                    </a:cubicBezTo>
                    <a:cubicBezTo>
                      <a:pt x="19035" y="6929"/>
                      <a:pt x="18965" y="6693"/>
                      <a:pt x="18965" y="6693"/>
                    </a:cubicBezTo>
                    <a:cubicBezTo>
                      <a:pt x="18965" y="6693"/>
                      <a:pt x="18965" y="6693"/>
                      <a:pt x="18965" y="6693"/>
                    </a:cubicBezTo>
                    <a:cubicBezTo>
                      <a:pt x="18965" y="6693"/>
                      <a:pt x="18823" y="6458"/>
                      <a:pt x="18823" y="6387"/>
                    </a:cubicBezTo>
                    <a:cubicBezTo>
                      <a:pt x="18847" y="6363"/>
                      <a:pt x="19130" y="6081"/>
                      <a:pt x="19413" y="5798"/>
                    </a:cubicBezTo>
                    <a:cubicBezTo>
                      <a:pt x="19672" y="5515"/>
                      <a:pt x="19955" y="5209"/>
                      <a:pt x="19955" y="5139"/>
                    </a:cubicBezTo>
                    <a:cubicBezTo>
                      <a:pt x="19955" y="4997"/>
                      <a:pt x="19766" y="4691"/>
                      <a:pt x="19648" y="4667"/>
                    </a:cubicBezTo>
                    <a:cubicBezTo>
                      <a:pt x="19578" y="4644"/>
                      <a:pt x="19200" y="4738"/>
                      <a:pt x="18799" y="4879"/>
                    </a:cubicBezTo>
                    <a:cubicBezTo>
                      <a:pt x="18422" y="4997"/>
                      <a:pt x="18068" y="5162"/>
                      <a:pt x="18021" y="5162"/>
                    </a:cubicBezTo>
                    <a:cubicBezTo>
                      <a:pt x="17927" y="5139"/>
                      <a:pt x="17785" y="4927"/>
                      <a:pt x="17785" y="4927"/>
                    </a:cubicBezTo>
                    <a:cubicBezTo>
                      <a:pt x="17785" y="4927"/>
                      <a:pt x="17785" y="4927"/>
                      <a:pt x="17785" y="4927"/>
                    </a:cubicBezTo>
                    <a:cubicBezTo>
                      <a:pt x="17785" y="4927"/>
                      <a:pt x="17620" y="4738"/>
                      <a:pt x="17597" y="4667"/>
                    </a:cubicBezTo>
                    <a:cubicBezTo>
                      <a:pt x="17597" y="4620"/>
                      <a:pt x="17809" y="4291"/>
                      <a:pt x="18021" y="3961"/>
                    </a:cubicBezTo>
                    <a:cubicBezTo>
                      <a:pt x="18234" y="3607"/>
                      <a:pt x="18422" y="3254"/>
                      <a:pt x="18399" y="3183"/>
                    </a:cubicBezTo>
                    <a:cubicBezTo>
                      <a:pt x="18375" y="3042"/>
                      <a:pt x="18116" y="2807"/>
                      <a:pt x="17998" y="2783"/>
                    </a:cubicBezTo>
                    <a:cubicBezTo>
                      <a:pt x="17927" y="2783"/>
                      <a:pt x="17573" y="2971"/>
                      <a:pt x="17243" y="3183"/>
                    </a:cubicBezTo>
                    <a:cubicBezTo>
                      <a:pt x="16889" y="3395"/>
                      <a:pt x="16559" y="3631"/>
                      <a:pt x="16512" y="3631"/>
                    </a:cubicBezTo>
                    <a:cubicBezTo>
                      <a:pt x="16441" y="3655"/>
                      <a:pt x="16253" y="3466"/>
                      <a:pt x="16253" y="3466"/>
                    </a:cubicBezTo>
                    <a:cubicBezTo>
                      <a:pt x="16253" y="3466"/>
                      <a:pt x="16253" y="3466"/>
                      <a:pt x="16253" y="3466"/>
                    </a:cubicBezTo>
                    <a:cubicBezTo>
                      <a:pt x="16253" y="3466"/>
                      <a:pt x="16041" y="3325"/>
                      <a:pt x="16017" y="3254"/>
                    </a:cubicBezTo>
                    <a:cubicBezTo>
                      <a:pt x="15993" y="3231"/>
                      <a:pt x="16135" y="2854"/>
                      <a:pt x="16253" y="2477"/>
                    </a:cubicBezTo>
                    <a:cubicBezTo>
                      <a:pt x="16371" y="2100"/>
                      <a:pt x="16465" y="1700"/>
                      <a:pt x="16441" y="1629"/>
                    </a:cubicBezTo>
                    <a:cubicBezTo>
                      <a:pt x="16394" y="1511"/>
                      <a:pt x="16088" y="1346"/>
                      <a:pt x="15946" y="1346"/>
                    </a:cubicBezTo>
                    <a:cubicBezTo>
                      <a:pt x="15899" y="1346"/>
                      <a:pt x="15592" y="1629"/>
                      <a:pt x="15310" y="1912"/>
                    </a:cubicBezTo>
                    <a:cubicBezTo>
                      <a:pt x="15027" y="2194"/>
                      <a:pt x="14767" y="2500"/>
                      <a:pt x="14720" y="2524"/>
                    </a:cubicBezTo>
                    <a:cubicBezTo>
                      <a:pt x="14649" y="2548"/>
                      <a:pt x="14413" y="2406"/>
                      <a:pt x="14413" y="2406"/>
                    </a:cubicBezTo>
                    <a:cubicBezTo>
                      <a:pt x="14413" y="2406"/>
                      <a:pt x="14413" y="2406"/>
                      <a:pt x="14413" y="2406"/>
                    </a:cubicBezTo>
                    <a:cubicBezTo>
                      <a:pt x="14413" y="2406"/>
                      <a:pt x="14178" y="2336"/>
                      <a:pt x="14130" y="2265"/>
                    </a:cubicBezTo>
                    <a:cubicBezTo>
                      <a:pt x="14107" y="2218"/>
                      <a:pt x="14154" y="1841"/>
                      <a:pt x="14178" y="1440"/>
                    </a:cubicBezTo>
                    <a:cubicBezTo>
                      <a:pt x="14225" y="1040"/>
                      <a:pt x="14225" y="640"/>
                      <a:pt x="14178" y="592"/>
                    </a:cubicBezTo>
                    <a:cubicBezTo>
                      <a:pt x="14107" y="475"/>
                      <a:pt x="13753" y="380"/>
                      <a:pt x="13635" y="428"/>
                    </a:cubicBezTo>
                    <a:cubicBezTo>
                      <a:pt x="13588" y="428"/>
                      <a:pt x="13352" y="781"/>
                      <a:pt x="13140" y="1111"/>
                    </a:cubicBezTo>
                    <a:cubicBezTo>
                      <a:pt x="12928" y="1464"/>
                      <a:pt x="12739" y="1817"/>
                      <a:pt x="12716" y="1841"/>
                    </a:cubicBezTo>
                    <a:cubicBezTo>
                      <a:pt x="12645" y="1888"/>
                      <a:pt x="12385" y="1817"/>
                      <a:pt x="12385" y="1817"/>
                    </a:cubicBezTo>
                    <a:cubicBezTo>
                      <a:pt x="12385" y="1794"/>
                      <a:pt x="12385" y="1794"/>
                      <a:pt x="12385" y="1794"/>
                    </a:cubicBezTo>
                    <a:cubicBezTo>
                      <a:pt x="12385" y="1794"/>
                      <a:pt x="12126" y="1794"/>
                      <a:pt x="12079" y="1723"/>
                    </a:cubicBezTo>
                    <a:cubicBezTo>
                      <a:pt x="12055" y="1700"/>
                      <a:pt x="12008" y="1299"/>
                      <a:pt x="11937" y="922"/>
                    </a:cubicBezTo>
                    <a:cubicBezTo>
                      <a:pt x="11867" y="522"/>
                      <a:pt x="11796" y="121"/>
                      <a:pt x="11749" y="74"/>
                    </a:cubicBezTo>
                    <a:cubicBezTo>
                      <a:pt x="11631" y="-20"/>
                      <a:pt x="11277" y="-20"/>
                      <a:pt x="11159" y="51"/>
                    </a:cubicBezTo>
                    <a:cubicBezTo>
                      <a:pt x="11112" y="74"/>
                      <a:pt x="10971" y="451"/>
                      <a:pt x="10853" y="852"/>
                    </a:cubicBezTo>
                    <a:cubicBezTo>
                      <a:pt x="10735" y="1228"/>
                      <a:pt x="10617" y="1605"/>
                      <a:pt x="10593" y="1652"/>
                    </a:cubicBezTo>
                    <a:cubicBezTo>
                      <a:pt x="10523" y="1700"/>
                      <a:pt x="10287" y="1676"/>
                      <a:pt x="10287" y="1676"/>
                    </a:cubicBezTo>
                    <a:cubicBezTo>
                      <a:pt x="10263" y="1676"/>
                      <a:pt x="10263" y="1676"/>
                      <a:pt x="10263" y="1676"/>
                    </a:cubicBezTo>
                    <a:cubicBezTo>
                      <a:pt x="10263" y="1676"/>
                      <a:pt x="10027" y="1723"/>
                      <a:pt x="9957" y="1676"/>
                    </a:cubicBezTo>
                    <a:cubicBezTo>
                      <a:pt x="9910" y="1652"/>
                      <a:pt x="9792" y="1299"/>
                      <a:pt x="9627" y="922"/>
                    </a:cubicBezTo>
                    <a:cubicBezTo>
                      <a:pt x="9485" y="545"/>
                      <a:pt x="9296" y="192"/>
                      <a:pt x="9249" y="145"/>
                    </a:cubicBezTo>
                    <a:cubicBezTo>
                      <a:pt x="9131" y="98"/>
                      <a:pt x="8778" y="168"/>
                      <a:pt x="8683" y="263"/>
                    </a:cubicBezTo>
                    <a:cubicBezTo>
                      <a:pt x="8636" y="286"/>
                      <a:pt x="8589" y="710"/>
                      <a:pt x="8542" y="1087"/>
                    </a:cubicBezTo>
                    <a:cubicBezTo>
                      <a:pt x="8518" y="1511"/>
                      <a:pt x="8518" y="1888"/>
                      <a:pt x="8495" y="1935"/>
                    </a:cubicBezTo>
                    <a:cubicBezTo>
                      <a:pt x="8448" y="2006"/>
                      <a:pt x="8188" y="2053"/>
                      <a:pt x="8188" y="2053"/>
                    </a:cubicBezTo>
                    <a:cubicBezTo>
                      <a:pt x="8188" y="2053"/>
                      <a:pt x="8188" y="2053"/>
                      <a:pt x="8188" y="2053"/>
                    </a:cubicBezTo>
                    <a:cubicBezTo>
                      <a:pt x="8188" y="2053"/>
                      <a:pt x="7952" y="2147"/>
                      <a:pt x="7882" y="2124"/>
                    </a:cubicBezTo>
                    <a:cubicBezTo>
                      <a:pt x="7834" y="2100"/>
                      <a:pt x="7622" y="1770"/>
                      <a:pt x="7386" y="1464"/>
                    </a:cubicBezTo>
                    <a:cubicBezTo>
                      <a:pt x="7151" y="1134"/>
                      <a:pt x="6891" y="804"/>
                      <a:pt x="6820" y="804"/>
                    </a:cubicBezTo>
                    <a:cubicBezTo>
                      <a:pt x="6703" y="757"/>
                      <a:pt x="6372" y="922"/>
                      <a:pt x="6302" y="1016"/>
                    </a:cubicBezTo>
                    <a:cubicBezTo>
                      <a:pt x="6278" y="1087"/>
                      <a:pt x="6325" y="1488"/>
                      <a:pt x="6372" y="1888"/>
                    </a:cubicBezTo>
                    <a:cubicBezTo>
                      <a:pt x="6443" y="2265"/>
                      <a:pt x="6514" y="2665"/>
                      <a:pt x="6514" y="2712"/>
                    </a:cubicBezTo>
                    <a:cubicBezTo>
                      <a:pt x="6490" y="2783"/>
                      <a:pt x="6254" y="2877"/>
                      <a:pt x="6254" y="2877"/>
                    </a:cubicBezTo>
                    <a:cubicBezTo>
                      <a:pt x="6254" y="2877"/>
                      <a:pt x="6254" y="2877"/>
                      <a:pt x="6254" y="2877"/>
                    </a:cubicBezTo>
                    <a:cubicBezTo>
                      <a:pt x="6254" y="2877"/>
                      <a:pt x="6042" y="3042"/>
                      <a:pt x="5948" y="3019"/>
                    </a:cubicBezTo>
                    <a:cubicBezTo>
                      <a:pt x="5924" y="3019"/>
                      <a:pt x="5641" y="2759"/>
                      <a:pt x="5335" y="2500"/>
                    </a:cubicBezTo>
                    <a:cubicBezTo>
                      <a:pt x="5028" y="2241"/>
                      <a:pt x="4698" y="1982"/>
                      <a:pt x="4627" y="1982"/>
                    </a:cubicBezTo>
                    <a:cubicBezTo>
                      <a:pt x="4510" y="1982"/>
                      <a:pt x="4203" y="2218"/>
                      <a:pt x="4179" y="2336"/>
                    </a:cubicBezTo>
                    <a:cubicBezTo>
                      <a:pt x="4156" y="2383"/>
                      <a:pt x="4297" y="2759"/>
                      <a:pt x="4439" y="3136"/>
                    </a:cubicBezTo>
                    <a:cubicBezTo>
                      <a:pt x="4604" y="3513"/>
                      <a:pt x="4769" y="3867"/>
                      <a:pt x="4769" y="3914"/>
                    </a:cubicBezTo>
                    <a:cubicBezTo>
                      <a:pt x="4769" y="4008"/>
                      <a:pt x="4557" y="4149"/>
                      <a:pt x="4557" y="4149"/>
                    </a:cubicBezTo>
                    <a:cubicBezTo>
                      <a:pt x="4557" y="4149"/>
                      <a:pt x="4557" y="4149"/>
                      <a:pt x="4557" y="4149"/>
                    </a:cubicBezTo>
                    <a:cubicBezTo>
                      <a:pt x="4557" y="4149"/>
                      <a:pt x="4368" y="4338"/>
                      <a:pt x="4297" y="4361"/>
                    </a:cubicBezTo>
                    <a:cubicBezTo>
                      <a:pt x="4250" y="4361"/>
                      <a:pt x="3920" y="4173"/>
                      <a:pt x="3566" y="3984"/>
                    </a:cubicBezTo>
                    <a:cubicBezTo>
                      <a:pt x="3213" y="3796"/>
                      <a:pt x="2835" y="3631"/>
                      <a:pt x="2765" y="3655"/>
                    </a:cubicBezTo>
                    <a:cubicBezTo>
                      <a:pt x="2647" y="3678"/>
                      <a:pt x="2411" y="3961"/>
                      <a:pt x="2411" y="4079"/>
                    </a:cubicBezTo>
                    <a:cubicBezTo>
                      <a:pt x="2411" y="4149"/>
                      <a:pt x="2623" y="4479"/>
                      <a:pt x="2859" y="4809"/>
                    </a:cubicBezTo>
                    <a:cubicBezTo>
                      <a:pt x="3095" y="5139"/>
                      <a:pt x="3330" y="5445"/>
                      <a:pt x="3354" y="5492"/>
                    </a:cubicBezTo>
                    <a:cubicBezTo>
                      <a:pt x="3354" y="5586"/>
                      <a:pt x="3189" y="5775"/>
                      <a:pt x="3189" y="5775"/>
                    </a:cubicBezTo>
                    <a:cubicBezTo>
                      <a:pt x="3189" y="5775"/>
                      <a:pt x="3189" y="5775"/>
                      <a:pt x="3189" y="5775"/>
                    </a:cubicBezTo>
                    <a:cubicBezTo>
                      <a:pt x="3189" y="5775"/>
                      <a:pt x="3071" y="6010"/>
                      <a:pt x="3000" y="6034"/>
                    </a:cubicBezTo>
                    <a:cubicBezTo>
                      <a:pt x="2953" y="6034"/>
                      <a:pt x="2576" y="5939"/>
                      <a:pt x="2199" y="5822"/>
                    </a:cubicBezTo>
                    <a:cubicBezTo>
                      <a:pt x="1798" y="5727"/>
                      <a:pt x="1397" y="5657"/>
                      <a:pt x="1350" y="5680"/>
                    </a:cubicBezTo>
                    <a:cubicBezTo>
                      <a:pt x="1208" y="5751"/>
                      <a:pt x="1067" y="6081"/>
                      <a:pt x="1090" y="6199"/>
                    </a:cubicBezTo>
                    <a:cubicBezTo>
                      <a:pt x="1090" y="6246"/>
                      <a:pt x="1397" y="6552"/>
                      <a:pt x="1680" y="6811"/>
                    </a:cubicBezTo>
                    <a:cubicBezTo>
                      <a:pt x="1986" y="7070"/>
                      <a:pt x="2293" y="7306"/>
                      <a:pt x="2316" y="7353"/>
                    </a:cubicBezTo>
                    <a:cubicBezTo>
                      <a:pt x="2364" y="7447"/>
                      <a:pt x="2246" y="7659"/>
                      <a:pt x="2246" y="7659"/>
                    </a:cubicBezTo>
                    <a:cubicBezTo>
                      <a:pt x="2246" y="7659"/>
                      <a:pt x="2246" y="7659"/>
                      <a:pt x="2246" y="7659"/>
                    </a:cubicBezTo>
                    <a:cubicBezTo>
                      <a:pt x="2222" y="7659"/>
                      <a:pt x="2175" y="7918"/>
                      <a:pt x="2104" y="7965"/>
                    </a:cubicBezTo>
                    <a:cubicBezTo>
                      <a:pt x="2081" y="7989"/>
                      <a:pt x="1680" y="7965"/>
                      <a:pt x="1279" y="7942"/>
                    </a:cubicBezTo>
                    <a:cubicBezTo>
                      <a:pt x="878" y="7942"/>
                      <a:pt x="477" y="7965"/>
                      <a:pt x="430" y="8012"/>
                    </a:cubicBezTo>
                    <a:cubicBezTo>
                      <a:pt x="312" y="8083"/>
                      <a:pt x="241" y="8436"/>
                      <a:pt x="289" y="8554"/>
                    </a:cubicBezTo>
                    <a:cubicBezTo>
                      <a:pt x="312" y="8625"/>
                      <a:pt x="666" y="8837"/>
                      <a:pt x="1020" y="9002"/>
                    </a:cubicBezTo>
                    <a:cubicBezTo>
                      <a:pt x="1373" y="9190"/>
                      <a:pt x="1727" y="9355"/>
                      <a:pt x="1774" y="9402"/>
                    </a:cubicBezTo>
                    <a:cubicBezTo>
                      <a:pt x="1821" y="9473"/>
                      <a:pt x="1751" y="9708"/>
                      <a:pt x="1751" y="9708"/>
                    </a:cubicBezTo>
                    <a:cubicBezTo>
                      <a:pt x="1751" y="9732"/>
                      <a:pt x="1751" y="9732"/>
                      <a:pt x="1751" y="9732"/>
                    </a:cubicBezTo>
                    <a:cubicBezTo>
                      <a:pt x="1751" y="9732"/>
                      <a:pt x="1751" y="9967"/>
                      <a:pt x="1680" y="10038"/>
                    </a:cubicBezTo>
                    <a:cubicBezTo>
                      <a:pt x="1656" y="10062"/>
                      <a:pt x="1279" y="10132"/>
                      <a:pt x="878" y="10226"/>
                    </a:cubicBezTo>
                    <a:cubicBezTo>
                      <a:pt x="501" y="10321"/>
                      <a:pt x="100" y="10415"/>
                      <a:pt x="53" y="10462"/>
                    </a:cubicBezTo>
                    <a:cubicBezTo>
                      <a:pt x="-18" y="10580"/>
                      <a:pt x="-18" y="10933"/>
                      <a:pt x="53" y="11051"/>
                    </a:cubicBezTo>
                    <a:cubicBezTo>
                      <a:pt x="100" y="11098"/>
                      <a:pt x="477" y="11216"/>
                      <a:pt x="878" y="11310"/>
                    </a:cubicBezTo>
                    <a:cubicBezTo>
                      <a:pt x="1255" y="11404"/>
                      <a:pt x="1656" y="11498"/>
                      <a:pt x="1680" y="11522"/>
                    </a:cubicBezTo>
                    <a:cubicBezTo>
                      <a:pt x="1751" y="11569"/>
                      <a:pt x="1751" y="11828"/>
                      <a:pt x="1751" y="11828"/>
                    </a:cubicBezTo>
                    <a:cubicBezTo>
                      <a:pt x="1751" y="11828"/>
                      <a:pt x="1751" y="11828"/>
                      <a:pt x="1751" y="11828"/>
                    </a:cubicBezTo>
                    <a:cubicBezTo>
                      <a:pt x="1751" y="11828"/>
                      <a:pt x="1798" y="12087"/>
                      <a:pt x="1774" y="12158"/>
                    </a:cubicBezTo>
                    <a:cubicBezTo>
                      <a:pt x="1751" y="12205"/>
                      <a:pt x="1373" y="12346"/>
                      <a:pt x="1020" y="12535"/>
                    </a:cubicBezTo>
                    <a:cubicBezTo>
                      <a:pt x="666" y="12700"/>
                      <a:pt x="312" y="12888"/>
                      <a:pt x="289" y="12959"/>
                    </a:cubicBezTo>
                    <a:cubicBezTo>
                      <a:pt x="218" y="13077"/>
                      <a:pt x="312" y="13430"/>
                      <a:pt x="406" y="13501"/>
                    </a:cubicBezTo>
                    <a:cubicBezTo>
                      <a:pt x="454" y="13548"/>
                      <a:pt x="854" y="13571"/>
                      <a:pt x="1255" y="13595"/>
                    </a:cubicBezTo>
                    <a:cubicBezTo>
                      <a:pt x="1656" y="13595"/>
                      <a:pt x="2057" y="13571"/>
                      <a:pt x="2104" y="13595"/>
                    </a:cubicBezTo>
                    <a:cubicBezTo>
                      <a:pt x="2175" y="13642"/>
                      <a:pt x="2246" y="13901"/>
                      <a:pt x="2246" y="13901"/>
                    </a:cubicBezTo>
                    <a:cubicBezTo>
                      <a:pt x="2246" y="13901"/>
                      <a:pt x="2246" y="13901"/>
                      <a:pt x="2246" y="13901"/>
                    </a:cubicBezTo>
                    <a:cubicBezTo>
                      <a:pt x="2246" y="13901"/>
                      <a:pt x="2340" y="14137"/>
                      <a:pt x="2316" y="14207"/>
                    </a:cubicBezTo>
                    <a:cubicBezTo>
                      <a:pt x="2316" y="14254"/>
                      <a:pt x="2010" y="14466"/>
                      <a:pt x="1680" y="14725"/>
                    </a:cubicBezTo>
                    <a:cubicBezTo>
                      <a:pt x="1373" y="14985"/>
                      <a:pt x="1090" y="15267"/>
                      <a:pt x="1067" y="15314"/>
                    </a:cubicBezTo>
                    <a:cubicBezTo>
                      <a:pt x="1043" y="15456"/>
                      <a:pt x="1208" y="15785"/>
                      <a:pt x="1326" y="15833"/>
                    </a:cubicBezTo>
                    <a:cubicBezTo>
                      <a:pt x="1373" y="15856"/>
                      <a:pt x="1774" y="15809"/>
                      <a:pt x="2175" y="15715"/>
                    </a:cubicBezTo>
                    <a:cubicBezTo>
                      <a:pt x="2576" y="15621"/>
                      <a:pt x="2953" y="15526"/>
                      <a:pt x="3000" y="15526"/>
                    </a:cubicBezTo>
                    <a:cubicBezTo>
                      <a:pt x="3071" y="15550"/>
                      <a:pt x="3189" y="15785"/>
                      <a:pt x="3189" y="15785"/>
                    </a:cubicBezTo>
                    <a:cubicBezTo>
                      <a:pt x="3189" y="15785"/>
                      <a:pt x="3189" y="15785"/>
                      <a:pt x="3189" y="15785"/>
                    </a:cubicBezTo>
                    <a:cubicBezTo>
                      <a:pt x="3189" y="15785"/>
                      <a:pt x="3354" y="15997"/>
                      <a:pt x="3354" y="16068"/>
                    </a:cubicBezTo>
                    <a:cubicBezTo>
                      <a:pt x="3354" y="16115"/>
                      <a:pt x="3095" y="16398"/>
                      <a:pt x="2859" y="16728"/>
                    </a:cubicBezTo>
                    <a:cubicBezTo>
                      <a:pt x="2599" y="17034"/>
                      <a:pt x="2387" y="17387"/>
                      <a:pt x="2387" y="17434"/>
                    </a:cubicBezTo>
                    <a:cubicBezTo>
                      <a:pt x="2387" y="17576"/>
                      <a:pt x="2623" y="17858"/>
                      <a:pt x="2741" y="17882"/>
                    </a:cubicBezTo>
                    <a:cubicBezTo>
                      <a:pt x="2812" y="17905"/>
                      <a:pt x="3189" y="17741"/>
                      <a:pt x="3543" y="17576"/>
                    </a:cubicBezTo>
                    <a:cubicBezTo>
                      <a:pt x="3896" y="17387"/>
                      <a:pt x="4250" y="17199"/>
                      <a:pt x="4297" y="17199"/>
                    </a:cubicBezTo>
                    <a:cubicBezTo>
                      <a:pt x="4392" y="17199"/>
                      <a:pt x="4557" y="17411"/>
                      <a:pt x="4557" y="17411"/>
                    </a:cubicBezTo>
                    <a:cubicBezTo>
                      <a:pt x="4557" y="17411"/>
                      <a:pt x="4557" y="17411"/>
                      <a:pt x="4557" y="17411"/>
                    </a:cubicBezTo>
                    <a:cubicBezTo>
                      <a:pt x="4557" y="17411"/>
                      <a:pt x="4745" y="17576"/>
                      <a:pt x="4769" y="17646"/>
                    </a:cubicBezTo>
                    <a:cubicBezTo>
                      <a:pt x="4769" y="17670"/>
                      <a:pt x="4604" y="18023"/>
                      <a:pt x="4439" y="18400"/>
                    </a:cubicBezTo>
                    <a:cubicBezTo>
                      <a:pt x="4274" y="18753"/>
                      <a:pt x="4132" y="19130"/>
                      <a:pt x="4156" y="19201"/>
                    </a:cubicBezTo>
                    <a:cubicBezTo>
                      <a:pt x="4179" y="19342"/>
                      <a:pt x="4486" y="19554"/>
                      <a:pt x="4604" y="19554"/>
                    </a:cubicBezTo>
                    <a:cubicBezTo>
                      <a:pt x="4675" y="19554"/>
                      <a:pt x="5005" y="19319"/>
                      <a:pt x="5311" y="19060"/>
                    </a:cubicBezTo>
                    <a:cubicBezTo>
                      <a:pt x="5618" y="18801"/>
                      <a:pt x="5924" y="18541"/>
                      <a:pt x="5972" y="18518"/>
                    </a:cubicBezTo>
                    <a:cubicBezTo>
                      <a:pt x="6042" y="18518"/>
                      <a:pt x="6254" y="18659"/>
                      <a:pt x="6254" y="18659"/>
                    </a:cubicBezTo>
                    <a:cubicBezTo>
                      <a:pt x="6254" y="18659"/>
                      <a:pt x="6254" y="18659"/>
                      <a:pt x="6254" y="18659"/>
                    </a:cubicBezTo>
                    <a:cubicBezTo>
                      <a:pt x="6254" y="18659"/>
                      <a:pt x="6490" y="18777"/>
                      <a:pt x="6514" y="18848"/>
                    </a:cubicBezTo>
                    <a:cubicBezTo>
                      <a:pt x="6537" y="18895"/>
                      <a:pt x="6443" y="19272"/>
                      <a:pt x="6372" y="19648"/>
                    </a:cubicBezTo>
                    <a:cubicBezTo>
                      <a:pt x="6302" y="20049"/>
                      <a:pt x="6231" y="20449"/>
                      <a:pt x="6278" y="20520"/>
                    </a:cubicBezTo>
                    <a:cubicBezTo>
                      <a:pt x="6325" y="20638"/>
                      <a:pt x="6679" y="20779"/>
                      <a:pt x="6797" y="20732"/>
                    </a:cubicBezTo>
                    <a:cubicBezTo>
                      <a:pt x="6844" y="20732"/>
                      <a:pt x="7127" y="20426"/>
                      <a:pt x="7363" y="20096"/>
                    </a:cubicBezTo>
                    <a:cubicBezTo>
                      <a:pt x="7622" y="19790"/>
                      <a:pt x="7834" y="19460"/>
                      <a:pt x="7882" y="19436"/>
                    </a:cubicBezTo>
                    <a:cubicBezTo>
                      <a:pt x="7952" y="19389"/>
                      <a:pt x="8188" y="19507"/>
                      <a:pt x="8188" y="19507"/>
                    </a:cubicBezTo>
                    <a:cubicBezTo>
                      <a:pt x="8188" y="19507"/>
                      <a:pt x="8188" y="19507"/>
                      <a:pt x="8188" y="19507"/>
                    </a:cubicBezTo>
                    <a:cubicBezTo>
                      <a:pt x="8188" y="19507"/>
                      <a:pt x="8448" y="19554"/>
                      <a:pt x="8495" y="19625"/>
                    </a:cubicBezTo>
                    <a:cubicBezTo>
                      <a:pt x="8518" y="19648"/>
                      <a:pt x="8518" y="20049"/>
                      <a:pt x="8542" y="20449"/>
                    </a:cubicBezTo>
                    <a:cubicBezTo>
                      <a:pt x="8565" y="20850"/>
                      <a:pt x="8589" y="21250"/>
                      <a:pt x="8636" y="21297"/>
                    </a:cubicBezTo>
                    <a:cubicBezTo>
                      <a:pt x="8730" y="21392"/>
                      <a:pt x="9084" y="21462"/>
                      <a:pt x="9202" y="21392"/>
                    </a:cubicBezTo>
                    <a:cubicBezTo>
                      <a:pt x="9249" y="21368"/>
                      <a:pt x="9438" y="21015"/>
                      <a:pt x="9603" y="20638"/>
                    </a:cubicBezTo>
                    <a:cubicBezTo>
                      <a:pt x="9768" y="20284"/>
                      <a:pt x="9933" y="19908"/>
                      <a:pt x="9957" y="19884"/>
                    </a:cubicBezTo>
                    <a:cubicBezTo>
                      <a:pt x="10027" y="19813"/>
                      <a:pt x="10263" y="19860"/>
                      <a:pt x="10263" y="19860"/>
                    </a:cubicBezTo>
                    <a:cubicBezTo>
                      <a:pt x="10287" y="19884"/>
                      <a:pt x="10287" y="19884"/>
                      <a:pt x="10287" y="19884"/>
                    </a:cubicBezTo>
                    <a:cubicBezTo>
                      <a:pt x="10287" y="19884"/>
                      <a:pt x="10546" y="19860"/>
                      <a:pt x="10593" y="19908"/>
                    </a:cubicBezTo>
                    <a:cubicBezTo>
                      <a:pt x="10617" y="19931"/>
                      <a:pt x="10711" y="20332"/>
                      <a:pt x="10829" y="20708"/>
                    </a:cubicBezTo>
                    <a:cubicBezTo>
                      <a:pt x="10947" y="21085"/>
                      <a:pt x="11065" y="21462"/>
                      <a:pt x="11136" y="21509"/>
                    </a:cubicBezTo>
                    <a:cubicBezTo>
                      <a:pt x="11230" y="21580"/>
                      <a:pt x="11607" y="21556"/>
                      <a:pt x="11702" y="21486"/>
                    </a:cubicBezTo>
                    <a:cubicBezTo>
                      <a:pt x="11749" y="21439"/>
                      <a:pt x="11843" y="21038"/>
                      <a:pt x="11914" y="20661"/>
                    </a:cubicBezTo>
                    <a:cubicBezTo>
                      <a:pt x="12008" y="20261"/>
                      <a:pt x="12055" y="19860"/>
                      <a:pt x="12079" y="19837"/>
                    </a:cubicBezTo>
                    <a:cubicBezTo>
                      <a:pt x="12126" y="19766"/>
                      <a:pt x="12385" y="19743"/>
                      <a:pt x="12385" y="19743"/>
                    </a:cubicBezTo>
                    <a:cubicBezTo>
                      <a:pt x="12385" y="19743"/>
                      <a:pt x="12385" y="19743"/>
                      <a:pt x="12385" y="19743"/>
                    </a:cubicBezTo>
                    <a:cubicBezTo>
                      <a:pt x="12385" y="19743"/>
                      <a:pt x="12645" y="19696"/>
                      <a:pt x="12716" y="19719"/>
                    </a:cubicBezTo>
                    <a:cubicBezTo>
                      <a:pt x="12739" y="19743"/>
                      <a:pt x="12928" y="20096"/>
                      <a:pt x="13116" y="20426"/>
                    </a:cubicBezTo>
                    <a:cubicBezTo>
                      <a:pt x="13305" y="20779"/>
                      <a:pt x="13541" y="21132"/>
                      <a:pt x="13588" y="21156"/>
                    </a:cubicBezTo>
                    <a:cubicBezTo>
                      <a:pt x="13730" y="21203"/>
                      <a:pt x="14060" y="21085"/>
                      <a:pt x="14154" y="20991"/>
                    </a:cubicBezTo>
                    <a:cubicBezTo>
                      <a:pt x="14178" y="20944"/>
                      <a:pt x="14178" y="20544"/>
                      <a:pt x="14178" y="20120"/>
                    </a:cubicBezTo>
                    <a:cubicBezTo>
                      <a:pt x="14154" y="19719"/>
                      <a:pt x="14130" y="19342"/>
                      <a:pt x="14130" y="19295"/>
                    </a:cubicBezTo>
                    <a:cubicBezTo>
                      <a:pt x="14178" y="19201"/>
                      <a:pt x="14413" y="19154"/>
                      <a:pt x="14413" y="19154"/>
                    </a:cubicBezTo>
                    <a:cubicBezTo>
                      <a:pt x="14413" y="19154"/>
                      <a:pt x="14413" y="19154"/>
                      <a:pt x="14413" y="19154"/>
                    </a:cubicBezTo>
                    <a:cubicBezTo>
                      <a:pt x="14413" y="19154"/>
                      <a:pt x="14649" y="19012"/>
                      <a:pt x="14720" y="19036"/>
                    </a:cubicBezTo>
                    <a:cubicBezTo>
                      <a:pt x="14767" y="19036"/>
                      <a:pt x="15027" y="19342"/>
                      <a:pt x="15286" y="19648"/>
                    </a:cubicBezTo>
                    <a:cubicBezTo>
                      <a:pt x="15569" y="19931"/>
                      <a:pt x="15852" y="20214"/>
                      <a:pt x="15923" y="20237"/>
                    </a:cubicBezTo>
                    <a:cubicBezTo>
                      <a:pt x="16041" y="20237"/>
                      <a:pt x="16371" y="20049"/>
                      <a:pt x="16418" y="19931"/>
                    </a:cubicBezTo>
                    <a:cubicBezTo>
                      <a:pt x="16441" y="19884"/>
                      <a:pt x="16347" y="19484"/>
                      <a:pt x="16229" y="19107"/>
                    </a:cubicBezTo>
                    <a:cubicBezTo>
                      <a:pt x="16135" y="18706"/>
                      <a:pt x="15993" y="18329"/>
                      <a:pt x="16017" y="18306"/>
                    </a:cubicBezTo>
                    <a:cubicBezTo>
                      <a:pt x="16017" y="18212"/>
                      <a:pt x="16253" y="18094"/>
                      <a:pt x="16253" y="18094"/>
                    </a:cubicBezTo>
                    <a:cubicBezTo>
                      <a:pt x="16253" y="18094"/>
                      <a:pt x="16253" y="18094"/>
                      <a:pt x="16253" y="18094"/>
                    </a:cubicBezTo>
                    <a:cubicBezTo>
                      <a:pt x="16253" y="18094"/>
                      <a:pt x="16441" y="17905"/>
                      <a:pt x="16536" y="17905"/>
                    </a:cubicBezTo>
                    <a:cubicBezTo>
                      <a:pt x="16559" y="17905"/>
                      <a:pt x="16889" y="18141"/>
                      <a:pt x="17220" y="18377"/>
                    </a:cubicBezTo>
                    <a:cubicBezTo>
                      <a:pt x="17550" y="18589"/>
                      <a:pt x="17880" y="18801"/>
                      <a:pt x="17951" y="18801"/>
                    </a:cubicBezTo>
                    <a:cubicBezTo>
                      <a:pt x="18092" y="18777"/>
                      <a:pt x="18351" y="18518"/>
                      <a:pt x="18375" y="18400"/>
                    </a:cubicBezTo>
                    <a:cubicBezTo>
                      <a:pt x="18375" y="18353"/>
                      <a:pt x="18210" y="17976"/>
                      <a:pt x="18021" y="17623"/>
                    </a:cubicBezTo>
                    <a:cubicBezTo>
                      <a:pt x="17809" y="17269"/>
                      <a:pt x="17620" y="16940"/>
                      <a:pt x="17597" y="16893"/>
                    </a:cubicBezTo>
                    <a:cubicBezTo>
                      <a:pt x="17597" y="16798"/>
                      <a:pt x="17785" y="16633"/>
                      <a:pt x="17785" y="16633"/>
                    </a:cubicBezTo>
                    <a:cubicBezTo>
                      <a:pt x="17785" y="16633"/>
                      <a:pt x="17785" y="16633"/>
                      <a:pt x="17785" y="16633"/>
                    </a:cubicBezTo>
                    <a:cubicBezTo>
                      <a:pt x="17785" y="16633"/>
                      <a:pt x="17951" y="16421"/>
                      <a:pt x="18021" y="16398"/>
                    </a:cubicBezTo>
                    <a:cubicBezTo>
                      <a:pt x="18068" y="16398"/>
                      <a:pt x="18422" y="16539"/>
                      <a:pt x="18799" y="16681"/>
                    </a:cubicBezTo>
                    <a:cubicBezTo>
                      <a:pt x="19153" y="16822"/>
                      <a:pt x="19554" y="16963"/>
                      <a:pt x="19625" y="16940"/>
                    </a:cubicBezTo>
                    <a:cubicBezTo>
                      <a:pt x="19743" y="16893"/>
                      <a:pt x="19931" y="16586"/>
                      <a:pt x="19931" y="16445"/>
                    </a:cubicBezTo>
                    <a:cubicBezTo>
                      <a:pt x="19931" y="16398"/>
                      <a:pt x="19672" y="16068"/>
                      <a:pt x="19413" y="15785"/>
                    </a:cubicBezTo>
                    <a:cubicBezTo>
                      <a:pt x="19130" y="15479"/>
                      <a:pt x="18847" y="15197"/>
                      <a:pt x="18847" y="15173"/>
                    </a:cubicBezTo>
                    <a:cubicBezTo>
                      <a:pt x="18823" y="15079"/>
                      <a:pt x="18965" y="14867"/>
                      <a:pt x="18965" y="14867"/>
                    </a:cubicBezTo>
                    <a:cubicBezTo>
                      <a:pt x="18965" y="14867"/>
                      <a:pt x="18965" y="14867"/>
                      <a:pt x="18965" y="14867"/>
                    </a:cubicBezTo>
                    <a:cubicBezTo>
                      <a:pt x="18965" y="14867"/>
                      <a:pt x="19059" y="14631"/>
                      <a:pt x="19130" y="14584"/>
                    </a:cubicBezTo>
                    <a:cubicBezTo>
                      <a:pt x="19153" y="14561"/>
                      <a:pt x="19554" y="14631"/>
                      <a:pt x="19931" y="14678"/>
                    </a:cubicBezTo>
                    <a:cubicBezTo>
                      <a:pt x="20332" y="14749"/>
                      <a:pt x="20733" y="14773"/>
                      <a:pt x="20804" y="14725"/>
                    </a:cubicBezTo>
                    <a:cubicBezTo>
                      <a:pt x="20922" y="14678"/>
                      <a:pt x="21040" y="14325"/>
                      <a:pt x="20992" y="14207"/>
                    </a:cubicBezTo>
                    <a:cubicBezTo>
                      <a:pt x="20992" y="14137"/>
                      <a:pt x="20662" y="13901"/>
                      <a:pt x="20332" y="13665"/>
                    </a:cubicBezTo>
                    <a:cubicBezTo>
                      <a:pt x="20002" y="13430"/>
                      <a:pt x="19648" y="13242"/>
                      <a:pt x="19625" y="13194"/>
                    </a:cubicBezTo>
                    <a:cubicBezTo>
                      <a:pt x="19578" y="13124"/>
                      <a:pt x="19672" y="12888"/>
                      <a:pt x="19672" y="12888"/>
                    </a:cubicBezTo>
                    <a:cubicBezTo>
                      <a:pt x="19672" y="12888"/>
                      <a:pt x="19672" y="12888"/>
                      <a:pt x="19672" y="12888"/>
                    </a:cubicBezTo>
                    <a:cubicBezTo>
                      <a:pt x="19696" y="12888"/>
                      <a:pt x="19719" y="12629"/>
                      <a:pt x="19790" y="12582"/>
                    </a:cubicBezTo>
                    <a:cubicBezTo>
                      <a:pt x="19813" y="12535"/>
                      <a:pt x="20191" y="12535"/>
                      <a:pt x="20592" y="12488"/>
                    </a:cubicBezTo>
                    <a:cubicBezTo>
                      <a:pt x="20992" y="12441"/>
                      <a:pt x="21393" y="12370"/>
                      <a:pt x="21441" y="12323"/>
                    </a:cubicBezTo>
                    <a:cubicBezTo>
                      <a:pt x="21535" y="12229"/>
                      <a:pt x="21582" y="11875"/>
                      <a:pt x="21511" y="11758"/>
                    </a:cubicBezTo>
                    <a:cubicBezTo>
                      <a:pt x="21488" y="11710"/>
                      <a:pt x="21110" y="11546"/>
                      <a:pt x="20733" y="11404"/>
                    </a:cubicBezTo>
                    <a:close/>
                  </a:path>
                </a:pathLst>
              </a:custGeom>
              <a:solidFill>
                <a:schemeClr val="accent3"/>
              </a:solidFill>
              <a:ln w="12700" cap="flat">
                <a:noFill/>
                <a:miter lim="400000"/>
              </a:ln>
              <a:effectLst/>
            </p:spPr>
            <p:txBody>
              <a:bodyPr wrap="square" lIns="34289" tIns="34289" rIns="34289" bIns="34289" numCol="1" anchor="t">
                <a:noAutofit/>
              </a:bodyPr>
              <a:lstStyle/>
              <a:p>
                <a:endParaRPr sz="1350"/>
              </a:p>
            </p:txBody>
          </p:sp>
          <p:sp>
            <p:nvSpPr>
              <p:cNvPr id="296" name="Shape 384">
                <a:extLst>
                  <a:ext uri="{FF2B5EF4-FFF2-40B4-BE49-F238E27FC236}">
                    <a16:creationId xmlns:a16="http://schemas.microsoft.com/office/drawing/2014/main" id="{852788B1-9F72-4A0E-9635-42F119C289F8}"/>
                  </a:ext>
                </a:extLst>
              </p:cNvPr>
              <p:cNvSpPr/>
              <p:nvPr/>
            </p:nvSpPr>
            <p:spPr>
              <a:xfrm rot="10800000" flipH="1">
                <a:off x="1489298" y="577300"/>
                <a:ext cx="1009824" cy="1130249"/>
              </a:xfrm>
              <a:prstGeom prst="ellipse">
                <a:avLst/>
              </a:prstGeom>
              <a:gradFill flip="none" rotWithShape="1">
                <a:gsLst>
                  <a:gs pos="0">
                    <a:srgbClr val="D9D9D9"/>
                  </a:gs>
                  <a:gs pos="100000">
                    <a:srgbClr val="FFFFFF"/>
                  </a:gs>
                </a:gsLst>
                <a:lin ang="9000000" scaled="0"/>
              </a:gradFill>
              <a:ln w="12700" cap="flat">
                <a:noFill/>
                <a:miter lim="400000"/>
              </a:ln>
              <a:effectLst/>
            </p:spPr>
            <p:txBody>
              <a:bodyPr wrap="square" lIns="34289" tIns="34289" rIns="34289" bIns="34289" numCol="1" anchor="t">
                <a:noAutofit/>
              </a:bodyPr>
              <a:lstStyle/>
              <a:p>
                <a:endParaRPr sz="1350" dirty="0"/>
              </a:p>
            </p:txBody>
          </p:sp>
        </p:grpSp>
        <p:grpSp>
          <p:nvGrpSpPr>
            <p:cNvPr id="283" name="Group 385">
              <a:extLst>
                <a:ext uri="{FF2B5EF4-FFF2-40B4-BE49-F238E27FC236}">
                  <a16:creationId xmlns:a16="http://schemas.microsoft.com/office/drawing/2014/main" id="{DF7BB536-7886-4109-A34C-20C15A907342}"/>
                </a:ext>
              </a:extLst>
            </p:cNvPr>
            <p:cNvGrpSpPr/>
            <p:nvPr/>
          </p:nvGrpSpPr>
          <p:grpSpPr>
            <a:xfrm>
              <a:off x="6730651" y="2226026"/>
              <a:ext cx="1224022" cy="1226059"/>
              <a:chOff x="2258686" y="655249"/>
              <a:chExt cx="1894676" cy="1897830"/>
            </a:xfrm>
          </p:grpSpPr>
          <p:sp>
            <p:nvSpPr>
              <p:cNvPr id="293" name="Shape 383">
                <a:extLst>
                  <a:ext uri="{FF2B5EF4-FFF2-40B4-BE49-F238E27FC236}">
                    <a16:creationId xmlns:a16="http://schemas.microsoft.com/office/drawing/2014/main" id="{AFD3D43B-D494-49BD-9653-233744F76159}"/>
                  </a:ext>
                </a:extLst>
              </p:cNvPr>
              <p:cNvSpPr/>
              <p:nvPr/>
            </p:nvSpPr>
            <p:spPr>
              <a:xfrm rot="10800000" flipH="1">
                <a:off x="2258686" y="655249"/>
                <a:ext cx="1894676" cy="1897830"/>
              </a:xfrm>
              <a:custGeom>
                <a:avLst/>
                <a:gdLst/>
                <a:ahLst/>
                <a:cxnLst>
                  <a:cxn ang="0">
                    <a:pos x="wd2" y="hd2"/>
                  </a:cxn>
                  <a:cxn ang="5400000">
                    <a:pos x="wd2" y="hd2"/>
                  </a:cxn>
                  <a:cxn ang="10800000">
                    <a:pos x="wd2" y="hd2"/>
                  </a:cxn>
                  <a:cxn ang="16200000">
                    <a:pos x="wd2" y="hd2"/>
                  </a:cxn>
                </a:cxnLst>
                <a:rect l="0" t="0" r="r" b="b"/>
                <a:pathLst>
                  <a:path w="21546" h="21552" extrusionOk="0">
                    <a:moveTo>
                      <a:pt x="20733" y="11404"/>
                    </a:moveTo>
                    <a:cubicBezTo>
                      <a:pt x="20356" y="11263"/>
                      <a:pt x="19979" y="11122"/>
                      <a:pt x="19955" y="11098"/>
                    </a:cubicBezTo>
                    <a:cubicBezTo>
                      <a:pt x="19884" y="11027"/>
                      <a:pt x="19931" y="10792"/>
                      <a:pt x="19931" y="10792"/>
                    </a:cubicBezTo>
                    <a:cubicBezTo>
                      <a:pt x="19931" y="10768"/>
                      <a:pt x="19931" y="10768"/>
                      <a:pt x="19931" y="10768"/>
                    </a:cubicBezTo>
                    <a:cubicBezTo>
                      <a:pt x="19931" y="10768"/>
                      <a:pt x="19908" y="10509"/>
                      <a:pt x="19955" y="10462"/>
                    </a:cubicBezTo>
                    <a:cubicBezTo>
                      <a:pt x="19979" y="10415"/>
                      <a:pt x="20356" y="10321"/>
                      <a:pt x="20733" y="10179"/>
                    </a:cubicBezTo>
                    <a:cubicBezTo>
                      <a:pt x="21110" y="10038"/>
                      <a:pt x="21488" y="9897"/>
                      <a:pt x="21511" y="9826"/>
                    </a:cubicBezTo>
                    <a:cubicBezTo>
                      <a:pt x="21582" y="9732"/>
                      <a:pt x="21535" y="9355"/>
                      <a:pt x="21441" y="9261"/>
                    </a:cubicBezTo>
                    <a:cubicBezTo>
                      <a:pt x="21417" y="9214"/>
                      <a:pt x="21016" y="9143"/>
                      <a:pt x="20615" y="9096"/>
                    </a:cubicBezTo>
                    <a:cubicBezTo>
                      <a:pt x="20214" y="9049"/>
                      <a:pt x="19813" y="9002"/>
                      <a:pt x="19790" y="8978"/>
                    </a:cubicBezTo>
                    <a:cubicBezTo>
                      <a:pt x="19696" y="8931"/>
                      <a:pt x="19672" y="8672"/>
                      <a:pt x="19672" y="8672"/>
                    </a:cubicBezTo>
                    <a:cubicBezTo>
                      <a:pt x="19672" y="8672"/>
                      <a:pt x="19672" y="8672"/>
                      <a:pt x="19672" y="8672"/>
                    </a:cubicBezTo>
                    <a:cubicBezTo>
                      <a:pt x="19672" y="8672"/>
                      <a:pt x="19601" y="8436"/>
                      <a:pt x="19625" y="8366"/>
                    </a:cubicBezTo>
                    <a:cubicBezTo>
                      <a:pt x="19648" y="8318"/>
                      <a:pt x="19979" y="8130"/>
                      <a:pt x="20332" y="7918"/>
                    </a:cubicBezTo>
                    <a:cubicBezTo>
                      <a:pt x="20662" y="7706"/>
                      <a:pt x="20992" y="7447"/>
                      <a:pt x="21016" y="7400"/>
                    </a:cubicBezTo>
                    <a:cubicBezTo>
                      <a:pt x="21063" y="7259"/>
                      <a:pt x="20922" y="6929"/>
                      <a:pt x="20827" y="6858"/>
                    </a:cubicBezTo>
                    <a:cubicBezTo>
                      <a:pt x="20757" y="6811"/>
                      <a:pt x="20356" y="6835"/>
                      <a:pt x="19955" y="6882"/>
                    </a:cubicBezTo>
                    <a:cubicBezTo>
                      <a:pt x="19554" y="6929"/>
                      <a:pt x="19177" y="6976"/>
                      <a:pt x="19130" y="6952"/>
                    </a:cubicBezTo>
                    <a:cubicBezTo>
                      <a:pt x="19035" y="6929"/>
                      <a:pt x="18965" y="6693"/>
                      <a:pt x="18965" y="6693"/>
                    </a:cubicBezTo>
                    <a:cubicBezTo>
                      <a:pt x="18965" y="6693"/>
                      <a:pt x="18965" y="6693"/>
                      <a:pt x="18965" y="6693"/>
                    </a:cubicBezTo>
                    <a:cubicBezTo>
                      <a:pt x="18965" y="6693"/>
                      <a:pt x="18823" y="6458"/>
                      <a:pt x="18823" y="6387"/>
                    </a:cubicBezTo>
                    <a:cubicBezTo>
                      <a:pt x="18847" y="6363"/>
                      <a:pt x="19130" y="6081"/>
                      <a:pt x="19413" y="5798"/>
                    </a:cubicBezTo>
                    <a:cubicBezTo>
                      <a:pt x="19672" y="5515"/>
                      <a:pt x="19955" y="5209"/>
                      <a:pt x="19955" y="5139"/>
                    </a:cubicBezTo>
                    <a:cubicBezTo>
                      <a:pt x="19955" y="4997"/>
                      <a:pt x="19766" y="4691"/>
                      <a:pt x="19648" y="4667"/>
                    </a:cubicBezTo>
                    <a:cubicBezTo>
                      <a:pt x="19578" y="4644"/>
                      <a:pt x="19200" y="4738"/>
                      <a:pt x="18799" y="4879"/>
                    </a:cubicBezTo>
                    <a:cubicBezTo>
                      <a:pt x="18422" y="4997"/>
                      <a:pt x="18068" y="5162"/>
                      <a:pt x="18021" y="5162"/>
                    </a:cubicBezTo>
                    <a:cubicBezTo>
                      <a:pt x="17927" y="5139"/>
                      <a:pt x="17785" y="4927"/>
                      <a:pt x="17785" y="4927"/>
                    </a:cubicBezTo>
                    <a:cubicBezTo>
                      <a:pt x="17785" y="4927"/>
                      <a:pt x="17785" y="4927"/>
                      <a:pt x="17785" y="4927"/>
                    </a:cubicBezTo>
                    <a:cubicBezTo>
                      <a:pt x="17785" y="4927"/>
                      <a:pt x="17620" y="4738"/>
                      <a:pt x="17597" y="4667"/>
                    </a:cubicBezTo>
                    <a:cubicBezTo>
                      <a:pt x="17597" y="4620"/>
                      <a:pt x="17809" y="4291"/>
                      <a:pt x="18021" y="3961"/>
                    </a:cubicBezTo>
                    <a:cubicBezTo>
                      <a:pt x="18234" y="3607"/>
                      <a:pt x="18422" y="3254"/>
                      <a:pt x="18399" y="3183"/>
                    </a:cubicBezTo>
                    <a:cubicBezTo>
                      <a:pt x="18375" y="3042"/>
                      <a:pt x="18116" y="2807"/>
                      <a:pt x="17998" y="2783"/>
                    </a:cubicBezTo>
                    <a:cubicBezTo>
                      <a:pt x="17927" y="2783"/>
                      <a:pt x="17573" y="2971"/>
                      <a:pt x="17243" y="3183"/>
                    </a:cubicBezTo>
                    <a:cubicBezTo>
                      <a:pt x="16889" y="3395"/>
                      <a:pt x="16559" y="3631"/>
                      <a:pt x="16512" y="3631"/>
                    </a:cubicBezTo>
                    <a:cubicBezTo>
                      <a:pt x="16441" y="3655"/>
                      <a:pt x="16253" y="3466"/>
                      <a:pt x="16253" y="3466"/>
                    </a:cubicBezTo>
                    <a:cubicBezTo>
                      <a:pt x="16253" y="3466"/>
                      <a:pt x="16253" y="3466"/>
                      <a:pt x="16253" y="3466"/>
                    </a:cubicBezTo>
                    <a:cubicBezTo>
                      <a:pt x="16253" y="3466"/>
                      <a:pt x="16041" y="3325"/>
                      <a:pt x="16017" y="3254"/>
                    </a:cubicBezTo>
                    <a:cubicBezTo>
                      <a:pt x="15993" y="3231"/>
                      <a:pt x="16135" y="2854"/>
                      <a:pt x="16253" y="2477"/>
                    </a:cubicBezTo>
                    <a:cubicBezTo>
                      <a:pt x="16371" y="2100"/>
                      <a:pt x="16465" y="1700"/>
                      <a:pt x="16441" y="1629"/>
                    </a:cubicBezTo>
                    <a:cubicBezTo>
                      <a:pt x="16394" y="1511"/>
                      <a:pt x="16088" y="1346"/>
                      <a:pt x="15946" y="1346"/>
                    </a:cubicBezTo>
                    <a:cubicBezTo>
                      <a:pt x="15899" y="1346"/>
                      <a:pt x="15592" y="1629"/>
                      <a:pt x="15310" y="1912"/>
                    </a:cubicBezTo>
                    <a:cubicBezTo>
                      <a:pt x="15027" y="2194"/>
                      <a:pt x="14767" y="2500"/>
                      <a:pt x="14720" y="2524"/>
                    </a:cubicBezTo>
                    <a:cubicBezTo>
                      <a:pt x="14649" y="2548"/>
                      <a:pt x="14413" y="2406"/>
                      <a:pt x="14413" y="2406"/>
                    </a:cubicBezTo>
                    <a:cubicBezTo>
                      <a:pt x="14413" y="2406"/>
                      <a:pt x="14413" y="2406"/>
                      <a:pt x="14413" y="2406"/>
                    </a:cubicBezTo>
                    <a:cubicBezTo>
                      <a:pt x="14413" y="2406"/>
                      <a:pt x="14178" y="2336"/>
                      <a:pt x="14130" y="2265"/>
                    </a:cubicBezTo>
                    <a:cubicBezTo>
                      <a:pt x="14107" y="2218"/>
                      <a:pt x="14154" y="1841"/>
                      <a:pt x="14178" y="1440"/>
                    </a:cubicBezTo>
                    <a:cubicBezTo>
                      <a:pt x="14225" y="1040"/>
                      <a:pt x="14225" y="640"/>
                      <a:pt x="14178" y="592"/>
                    </a:cubicBezTo>
                    <a:cubicBezTo>
                      <a:pt x="14107" y="475"/>
                      <a:pt x="13753" y="380"/>
                      <a:pt x="13635" y="428"/>
                    </a:cubicBezTo>
                    <a:cubicBezTo>
                      <a:pt x="13588" y="428"/>
                      <a:pt x="13352" y="781"/>
                      <a:pt x="13140" y="1111"/>
                    </a:cubicBezTo>
                    <a:cubicBezTo>
                      <a:pt x="12928" y="1464"/>
                      <a:pt x="12739" y="1817"/>
                      <a:pt x="12716" y="1841"/>
                    </a:cubicBezTo>
                    <a:cubicBezTo>
                      <a:pt x="12645" y="1888"/>
                      <a:pt x="12385" y="1817"/>
                      <a:pt x="12385" y="1817"/>
                    </a:cubicBezTo>
                    <a:cubicBezTo>
                      <a:pt x="12385" y="1794"/>
                      <a:pt x="12385" y="1794"/>
                      <a:pt x="12385" y="1794"/>
                    </a:cubicBezTo>
                    <a:cubicBezTo>
                      <a:pt x="12385" y="1794"/>
                      <a:pt x="12126" y="1794"/>
                      <a:pt x="12079" y="1723"/>
                    </a:cubicBezTo>
                    <a:cubicBezTo>
                      <a:pt x="12055" y="1700"/>
                      <a:pt x="12008" y="1299"/>
                      <a:pt x="11937" y="922"/>
                    </a:cubicBezTo>
                    <a:cubicBezTo>
                      <a:pt x="11867" y="522"/>
                      <a:pt x="11796" y="121"/>
                      <a:pt x="11749" y="74"/>
                    </a:cubicBezTo>
                    <a:cubicBezTo>
                      <a:pt x="11631" y="-20"/>
                      <a:pt x="11277" y="-20"/>
                      <a:pt x="11159" y="51"/>
                    </a:cubicBezTo>
                    <a:cubicBezTo>
                      <a:pt x="11112" y="74"/>
                      <a:pt x="10971" y="451"/>
                      <a:pt x="10853" y="852"/>
                    </a:cubicBezTo>
                    <a:cubicBezTo>
                      <a:pt x="10735" y="1228"/>
                      <a:pt x="10617" y="1605"/>
                      <a:pt x="10593" y="1652"/>
                    </a:cubicBezTo>
                    <a:cubicBezTo>
                      <a:pt x="10523" y="1700"/>
                      <a:pt x="10287" y="1676"/>
                      <a:pt x="10287" y="1676"/>
                    </a:cubicBezTo>
                    <a:cubicBezTo>
                      <a:pt x="10263" y="1676"/>
                      <a:pt x="10263" y="1676"/>
                      <a:pt x="10263" y="1676"/>
                    </a:cubicBezTo>
                    <a:cubicBezTo>
                      <a:pt x="10263" y="1676"/>
                      <a:pt x="10027" y="1723"/>
                      <a:pt x="9957" y="1676"/>
                    </a:cubicBezTo>
                    <a:cubicBezTo>
                      <a:pt x="9910" y="1652"/>
                      <a:pt x="9792" y="1299"/>
                      <a:pt x="9627" y="922"/>
                    </a:cubicBezTo>
                    <a:cubicBezTo>
                      <a:pt x="9485" y="545"/>
                      <a:pt x="9296" y="192"/>
                      <a:pt x="9249" y="145"/>
                    </a:cubicBezTo>
                    <a:cubicBezTo>
                      <a:pt x="9131" y="98"/>
                      <a:pt x="8778" y="168"/>
                      <a:pt x="8683" y="263"/>
                    </a:cubicBezTo>
                    <a:cubicBezTo>
                      <a:pt x="8636" y="286"/>
                      <a:pt x="8589" y="710"/>
                      <a:pt x="8542" y="1087"/>
                    </a:cubicBezTo>
                    <a:cubicBezTo>
                      <a:pt x="8518" y="1511"/>
                      <a:pt x="8518" y="1888"/>
                      <a:pt x="8495" y="1935"/>
                    </a:cubicBezTo>
                    <a:cubicBezTo>
                      <a:pt x="8448" y="2006"/>
                      <a:pt x="8188" y="2053"/>
                      <a:pt x="8188" y="2053"/>
                    </a:cubicBezTo>
                    <a:cubicBezTo>
                      <a:pt x="8188" y="2053"/>
                      <a:pt x="8188" y="2053"/>
                      <a:pt x="8188" y="2053"/>
                    </a:cubicBezTo>
                    <a:cubicBezTo>
                      <a:pt x="8188" y="2053"/>
                      <a:pt x="7952" y="2147"/>
                      <a:pt x="7882" y="2124"/>
                    </a:cubicBezTo>
                    <a:cubicBezTo>
                      <a:pt x="7834" y="2100"/>
                      <a:pt x="7622" y="1770"/>
                      <a:pt x="7386" y="1464"/>
                    </a:cubicBezTo>
                    <a:cubicBezTo>
                      <a:pt x="7151" y="1134"/>
                      <a:pt x="6891" y="804"/>
                      <a:pt x="6820" y="804"/>
                    </a:cubicBezTo>
                    <a:cubicBezTo>
                      <a:pt x="6703" y="757"/>
                      <a:pt x="6372" y="922"/>
                      <a:pt x="6302" y="1016"/>
                    </a:cubicBezTo>
                    <a:cubicBezTo>
                      <a:pt x="6278" y="1087"/>
                      <a:pt x="6325" y="1488"/>
                      <a:pt x="6372" y="1888"/>
                    </a:cubicBezTo>
                    <a:cubicBezTo>
                      <a:pt x="6443" y="2265"/>
                      <a:pt x="6514" y="2665"/>
                      <a:pt x="6514" y="2712"/>
                    </a:cubicBezTo>
                    <a:cubicBezTo>
                      <a:pt x="6490" y="2783"/>
                      <a:pt x="6254" y="2877"/>
                      <a:pt x="6254" y="2877"/>
                    </a:cubicBezTo>
                    <a:cubicBezTo>
                      <a:pt x="6254" y="2877"/>
                      <a:pt x="6254" y="2877"/>
                      <a:pt x="6254" y="2877"/>
                    </a:cubicBezTo>
                    <a:cubicBezTo>
                      <a:pt x="6254" y="2877"/>
                      <a:pt x="6042" y="3042"/>
                      <a:pt x="5948" y="3019"/>
                    </a:cubicBezTo>
                    <a:cubicBezTo>
                      <a:pt x="5924" y="3019"/>
                      <a:pt x="5641" y="2759"/>
                      <a:pt x="5335" y="2500"/>
                    </a:cubicBezTo>
                    <a:cubicBezTo>
                      <a:pt x="5028" y="2241"/>
                      <a:pt x="4698" y="1982"/>
                      <a:pt x="4627" y="1982"/>
                    </a:cubicBezTo>
                    <a:cubicBezTo>
                      <a:pt x="4510" y="1982"/>
                      <a:pt x="4203" y="2218"/>
                      <a:pt x="4179" y="2336"/>
                    </a:cubicBezTo>
                    <a:cubicBezTo>
                      <a:pt x="4156" y="2383"/>
                      <a:pt x="4297" y="2759"/>
                      <a:pt x="4439" y="3136"/>
                    </a:cubicBezTo>
                    <a:cubicBezTo>
                      <a:pt x="4604" y="3513"/>
                      <a:pt x="4769" y="3867"/>
                      <a:pt x="4769" y="3914"/>
                    </a:cubicBezTo>
                    <a:cubicBezTo>
                      <a:pt x="4769" y="4008"/>
                      <a:pt x="4557" y="4149"/>
                      <a:pt x="4557" y="4149"/>
                    </a:cubicBezTo>
                    <a:cubicBezTo>
                      <a:pt x="4557" y="4149"/>
                      <a:pt x="4557" y="4149"/>
                      <a:pt x="4557" y="4149"/>
                    </a:cubicBezTo>
                    <a:cubicBezTo>
                      <a:pt x="4557" y="4149"/>
                      <a:pt x="4368" y="4338"/>
                      <a:pt x="4297" y="4361"/>
                    </a:cubicBezTo>
                    <a:cubicBezTo>
                      <a:pt x="4250" y="4361"/>
                      <a:pt x="3920" y="4173"/>
                      <a:pt x="3566" y="3984"/>
                    </a:cubicBezTo>
                    <a:cubicBezTo>
                      <a:pt x="3213" y="3796"/>
                      <a:pt x="2835" y="3631"/>
                      <a:pt x="2765" y="3655"/>
                    </a:cubicBezTo>
                    <a:cubicBezTo>
                      <a:pt x="2647" y="3678"/>
                      <a:pt x="2411" y="3961"/>
                      <a:pt x="2411" y="4079"/>
                    </a:cubicBezTo>
                    <a:cubicBezTo>
                      <a:pt x="2411" y="4149"/>
                      <a:pt x="2623" y="4479"/>
                      <a:pt x="2859" y="4809"/>
                    </a:cubicBezTo>
                    <a:cubicBezTo>
                      <a:pt x="3095" y="5139"/>
                      <a:pt x="3330" y="5445"/>
                      <a:pt x="3354" y="5492"/>
                    </a:cubicBezTo>
                    <a:cubicBezTo>
                      <a:pt x="3354" y="5586"/>
                      <a:pt x="3189" y="5775"/>
                      <a:pt x="3189" y="5775"/>
                    </a:cubicBezTo>
                    <a:cubicBezTo>
                      <a:pt x="3189" y="5775"/>
                      <a:pt x="3189" y="5775"/>
                      <a:pt x="3189" y="5775"/>
                    </a:cubicBezTo>
                    <a:cubicBezTo>
                      <a:pt x="3189" y="5775"/>
                      <a:pt x="3071" y="6010"/>
                      <a:pt x="3000" y="6034"/>
                    </a:cubicBezTo>
                    <a:cubicBezTo>
                      <a:pt x="2953" y="6034"/>
                      <a:pt x="2576" y="5939"/>
                      <a:pt x="2199" y="5822"/>
                    </a:cubicBezTo>
                    <a:cubicBezTo>
                      <a:pt x="1798" y="5727"/>
                      <a:pt x="1397" y="5657"/>
                      <a:pt x="1350" y="5680"/>
                    </a:cubicBezTo>
                    <a:cubicBezTo>
                      <a:pt x="1208" y="5751"/>
                      <a:pt x="1067" y="6081"/>
                      <a:pt x="1090" y="6199"/>
                    </a:cubicBezTo>
                    <a:cubicBezTo>
                      <a:pt x="1090" y="6246"/>
                      <a:pt x="1397" y="6552"/>
                      <a:pt x="1680" y="6811"/>
                    </a:cubicBezTo>
                    <a:cubicBezTo>
                      <a:pt x="1986" y="7070"/>
                      <a:pt x="2293" y="7306"/>
                      <a:pt x="2316" y="7353"/>
                    </a:cubicBezTo>
                    <a:cubicBezTo>
                      <a:pt x="2364" y="7447"/>
                      <a:pt x="2246" y="7659"/>
                      <a:pt x="2246" y="7659"/>
                    </a:cubicBezTo>
                    <a:cubicBezTo>
                      <a:pt x="2246" y="7659"/>
                      <a:pt x="2246" y="7659"/>
                      <a:pt x="2246" y="7659"/>
                    </a:cubicBezTo>
                    <a:cubicBezTo>
                      <a:pt x="2222" y="7659"/>
                      <a:pt x="2175" y="7918"/>
                      <a:pt x="2104" y="7965"/>
                    </a:cubicBezTo>
                    <a:cubicBezTo>
                      <a:pt x="2081" y="7989"/>
                      <a:pt x="1680" y="7965"/>
                      <a:pt x="1279" y="7942"/>
                    </a:cubicBezTo>
                    <a:cubicBezTo>
                      <a:pt x="878" y="7942"/>
                      <a:pt x="477" y="7965"/>
                      <a:pt x="430" y="8012"/>
                    </a:cubicBezTo>
                    <a:cubicBezTo>
                      <a:pt x="312" y="8083"/>
                      <a:pt x="241" y="8436"/>
                      <a:pt x="289" y="8554"/>
                    </a:cubicBezTo>
                    <a:cubicBezTo>
                      <a:pt x="312" y="8625"/>
                      <a:pt x="666" y="8837"/>
                      <a:pt x="1020" y="9002"/>
                    </a:cubicBezTo>
                    <a:cubicBezTo>
                      <a:pt x="1373" y="9190"/>
                      <a:pt x="1727" y="9355"/>
                      <a:pt x="1774" y="9402"/>
                    </a:cubicBezTo>
                    <a:cubicBezTo>
                      <a:pt x="1821" y="9473"/>
                      <a:pt x="1751" y="9708"/>
                      <a:pt x="1751" y="9708"/>
                    </a:cubicBezTo>
                    <a:cubicBezTo>
                      <a:pt x="1751" y="9732"/>
                      <a:pt x="1751" y="9732"/>
                      <a:pt x="1751" y="9732"/>
                    </a:cubicBezTo>
                    <a:cubicBezTo>
                      <a:pt x="1751" y="9732"/>
                      <a:pt x="1751" y="9967"/>
                      <a:pt x="1680" y="10038"/>
                    </a:cubicBezTo>
                    <a:cubicBezTo>
                      <a:pt x="1656" y="10062"/>
                      <a:pt x="1279" y="10132"/>
                      <a:pt x="878" y="10226"/>
                    </a:cubicBezTo>
                    <a:cubicBezTo>
                      <a:pt x="501" y="10321"/>
                      <a:pt x="100" y="10415"/>
                      <a:pt x="53" y="10462"/>
                    </a:cubicBezTo>
                    <a:cubicBezTo>
                      <a:pt x="-18" y="10580"/>
                      <a:pt x="-18" y="10933"/>
                      <a:pt x="53" y="11051"/>
                    </a:cubicBezTo>
                    <a:cubicBezTo>
                      <a:pt x="100" y="11098"/>
                      <a:pt x="477" y="11216"/>
                      <a:pt x="878" y="11310"/>
                    </a:cubicBezTo>
                    <a:cubicBezTo>
                      <a:pt x="1255" y="11404"/>
                      <a:pt x="1656" y="11498"/>
                      <a:pt x="1680" y="11522"/>
                    </a:cubicBezTo>
                    <a:cubicBezTo>
                      <a:pt x="1751" y="11569"/>
                      <a:pt x="1751" y="11828"/>
                      <a:pt x="1751" y="11828"/>
                    </a:cubicBezTo>
                    <a:cubicBezTo>
                      <a:pt x="1751" y="11828"/>
                      <a:pt x="1751" y="11828"/>
                      <a:pt x="1751" y="11828"/>
                    </a:cubicBezTo>
                    <a:cubicBezTo>
                      <a:pt x="1751" y="11828"/>
                      <a:pt x="1798" y="12087"/>
                      <a:pt x="1774" y="12158"/>
                    </a:cubicBezTo>
                    <a:cubicBezTo>
                      <a:pt x="1751" y="12205"/>
                      <a:pt x="1373" y="12346"/>
                      <a:pt x="1020" y="12535"/>
                    </a:cubicBezTo>
                    <a:cubicBezTo>
                      <a:pt x="666" y="12700"/>
                      <a:pt x="312" y="12888"/>
                      <a:pt x="289" y="12959"/>
                    </a:cubicBezTo>
                    <a:cubicBezTo>
                      <a:pt x="218" y="13077"/>
                      <a:pt x="312" y="13430"/>
                      <a:pt x="406" y="13501"/>
                    </a:cubicBezTo>
                    <a:cubicBezTo>
                      <a:pt x="454" y="13548"/>
                      <a:pt x="854" y="13571"/>
                      <a:pt x="1255" y="13595"/>
                    </a:cubicBezTo>
                    <a:cubicBezTo>
                      <a:pt x="1656" y="13595"/>
                      <a:pt x="2057" y="13571"/>
                      <a:pt x="2104" y="13595"/>
                    </a:cubicBezTo>
                    <a:cubicBezTo>
                      <a:pt x="2175" y="13642"/>
                      <a:pt x="2246" y="13901"/>
                      <a:pt x="2246" y="13901"/>
                    </a:cubicBezTo>
                    <a:cubicBezTo>
                      <a:pt x="2246" y="13901"/>
                      <a:pt x="2246" y="13901"/>
                      <a:pt x="2246" y="13901"/>
                    </a:cubicBezTo>
                    <a:cubicBezTo>
                      <a:pt x="2246" y="13901"/>
                      <a:pt x="2340" y="14137"/>
                      <a:pt x="2316" y="14207"/>
                    </a:cubicBezTo>
                    <a:cubicBezTo>
                      <a:pt x="2316" y="14254"/>
                      <a:pt x="2010" y="14466"/>
                      <a:pt x="1680" y="14725"/>
                    </a:cubicBezTo>
                    <a:cubicBezTo>
                      <a:pt x="1373" y="14985"/>
                      <a:pt x="1090" y="15267"/>
                      <a:pt x="1067" y="15314"/>
                    </a:cubicBezTo>
                    <a:cubicBezTo>
                      <a:pt x="1043" y="15456"/>
                      <a:pt x="1208" y="15785"/>
                      <a:pt x="1326" y="15833"/>
                    </a:cubicBezTo>
                    <a:cubicBezTo>
                      <a:pt x="1373" y="15856"/>
                      <a:pt x="1774" y="15809"/>
                      <a:pt x="2175" y="15715"/>
                    </a:cubicBezTo>
                    <a:cubicBezTo>
                      <a:pt x="2576" y="15621"/>
                      <a:pt x="2953" y="15526"/>
                      <a:pt x="3000" y="15526"/>
                    </a:cubicBezTo>
                    <a:cubicBezTo>
                      <a:pt x="3071" y="15550"/>
                      <a:pt x="3189" y="15785"/>
                      <a:pt x="3189" y="15785"/>
                    </a:cubicBezTo>
                    <a:cubicBezTo>
                      <a:pt x="3189" y="15785"/>
                      <a:pt x="3189" y="15785"/>
                      <a:pt x="3189" y="15785"/>
                    </a:cubicBezTo>
                    <a:cubicBezTo>
                      <a:pt x="3189" y="15785"/>
                      <a:pt x="3354" y="15997"/>
                      <a:pt x="3354" y="16068"/>
                    </a:cubicBezTo>
                    <a:cubicBezTo>
                      <a:pt x="3354" y="16115"/>
                      <a:pt x="3095" y="16398"/>
                      <a:pt x="2859" y="16728"/>
                    </a:cubicBezTo>
                    <a:cubicBezTo>
                      <a:pt x="2599" y="17034"/>
                      <a:pt x="2387" y="17387"/>
                      <a:pt x="2387" y="17434"/>
                    </a:cubicBezTo>
                    <a:cubicBezTo>
                      <a:pt x="2387" y="17576"/>
                      <a:pt x="2623" y="17858"/>
                      <a:pt x="2741" y="17882"/>
                    </a:cubicBezTo>
                    <a:cubicBezTo>
                      <a:pt x="2812" y="17905"/>
                      <a:pt x="3189" y="17741"/>
                      <a:pt x="3543" y="17576"/>
                    </a:cubicBezTo>
                    <a:cubicBezTo>
                      <a:pt x="3896" y="17387"/>
                      <a:pt x="4250" y="17199"/>
                      <a:pt x="4297" y="17199"/>
                    </a:cubicBezTo>
                    <a:cubicBezTo>
                      <a:pt x="4392" y="17199"/>
                      <a:pt x="4557" y="17411"/>
                      <a:pt x="4557" y="17411"/>
                    </a:cubicBezTo>
                    <a:cubicBezTo>
                      <a:pt x="4557" y="17411"/>
                      <a:pt x="4557" y="17411"/>
                      <a:pt x="4557" y="17411"/>
                    </a:cubicBezTo>
                    <a:cubicBezTo>
                      <a:pt x="4557" y="17411"/>
                      <a:pt x="4745" y="17576"/>
                      <a:pt x="4769" y="17646"/>
                    </a:cubicBezTo>
                    <a:cubicBezTo>
                      <a:pt x="4769" y="17670"/>
                      <a:pt x="4604" y="18023"/>
                      <a:pt x="4439" y="18400"/>
                    </a:cubicBezTo>
                    <a:cubicBezTo>
                      <a:pt x="4274" y="18753"/>
                      <a:pt x="4132" y="19130"/>
                      <a:pt x="4156" y="19201"/>
                    </a:cubicBezTo>
                    <a:cubicBezTo>
                      <a:pt x="4179" y="19342"/>
                      <a:pt x="4486" y="19554"/>
                      <a:pt x="4604" y="19554"/>
                    </a:cubicBezTo>
                    <a:cubicBezTo>
                      <a:pt x="4675" y="19554"/>
                      <a:pt x="5005" y="19319"/>
                      <a:pt x="5311" y="19060"/>
                    </a:cubicBezTo>
                    <a:cubicBezTo>
                      <a:pt x="5618" y="18801"/>
                      <a:pt x="5924" y="18541"/>
                      <a:pt x="5972" y="18518"/>
                    </a:cubicBezTo>
                    <a:cubicBezTo>
                      <a:pt x="6042" y="18518"/>
                      <a:pt x="6254" y="18659"/>
                      <a:pt x="6254" y="18659"/>
                    </a:cubicBezTo>
                    <a:cubicBezTo>
                      <a:pt x="6254" y="18659"/>
                      <a:pt x="6254" y="18659"/>
                      <a:pt x="6254" y="18659"/>
                    </a:cubicBezTo>
                    <a:cubicBezTo>
                      <a:pt x="6254" y="18659"/>
                      <a:pt x="6490" y="18777"/>
                      <a:pt x="6514" y="18848"/>
                    </a:cubicBezTo>
                    <a:cubicBezTo>
                      <a:pt x="6537" y="18895"/>
                      <a:pt x="6443" y="19272"/>
                      <a:pt x="6372" y="19648"/>
                    </a:cubicBezTo>
                    <a:cubicBezTo>
                      <a:pt x="6302" y="20049"/>
                      <a:pt x="6231" y="20449"/>
                      <a:pt x="6278" y="20520"/>
                    </a:cubicBezTo>
                    <a:cubicBezTo>
                      <a:pt x="6325" y="20638"/>
                      <a:pt x="6679" y="20779"/>
                      <a:pt x="6797" y="20732"/>
                    </a:cubicBezTo>
                    <a:cubicBezTo>
                      <a:pt x="6844" y="20732"/>
                      <a:pt x="7127" y="20426"/>
                      <a:pt x="7363" y="20096"/>
                    </a:cubicBezTo>
                    <a:cubicBezTo>
                      <a:pt x="7622" y="19790"/>
                      <a:pt x="7834" y="19460"/>
                      <a:pt x="7882" y="19436"/>
                    </a:cubicBezTo>
                    <a:cubicBezTo>
                      <a:pt x="7952" y="19389"/>
                      <a:pt x="8188" y="19507"/>
                      <a:pt x="8188" y="19507"/>
                    </a:cubicBezTo>
                    <a:cubicBezTo>
                      <a:pt x="8188" y="19507"/>
                      <a:pt x="8188" y="19507"/>
                      <a:pt x="8188" y="19507"/>
                    </a:cubicBezTo>
                    <a:cubicBezTo>
                      <a:pt x="8188" y="19507"/>
                      <a:pt x="8448" y="19554"/>
                      <a:pt x="8495" y="19625"/>
                    </a:cubicBezTo>
                    <a:cubicBezTo>
                      <a:pt x="8518" y="19648"/>
                      <a:pt x="8518" y="20049"/>
                      <a:pt x="8542" y="20449"/>
                    </a:cubicBezTo>
                    <a:cubicBezTo>
                      <a:pt x="8565" y="20850"/>
                      <a:pt x="8589" y="21250"/>
                      <a:pt x="8636" y="21297"/>
                    </a:cubicBezTo>
                    <a:cubicBezTo>
                      <a:pt x="8730" y="21392"/>
                      <a:pt x="9084" y="21462"/>
                      <a:pt x="9202" y="21392"/>
                    </a:cubicBezTo>
                    <a:cubicBezTo>
                      <a:pt x="9249" y="21368"/>
                      <a:pt x="9438" y="21015"/>
                      <a:pt x="9603" y="20638"/>
                    </a:cubicBezTo>
                    <a:cubicBezTo>
                      <a:pt x="9768" y="20284"/>
                      <a:pt x="9933" y="19908"/>
                      <a:pt x="9957" y="19884"/>
                    </a:cubicBezTo>
                    <a:cubicBezTo>
                      <a:pt x="10027" y="19813"/>
                      <a:pt x="10263" y="19860"/>
                      <a:pt x="10263" y="19860"/>
                    </a:cubicBezTo>
                    <a:cubicBezTo>
                      <a:pt x="10287" y="19884"/>
                      <a:pt x="10287" y="19884"/>
                      <a:pt x="10287" y="19884"/>
                    </a:cubicBezTo>
                    <a:cubicBezTo>
                      <a:pt x="10287" y="19884"/>
                      <a:pt x="10546" y="19860"/>
                      <a:pt x="10593" y="19908"/>
                    </a:cubicBezTo>
                    <a:cubicBezTo>
                      <a:pt x="10617" y="19931"/>
                      <a:pt x="10711" y="20332"/>
                      <a:pt x="10829" y="20708"/>
                    </a:cubicBezTo>
                    <a:cubicBezTo>
                      <a:pt x="10947" y="21085"/>
                      <a:pt x="11065" y="21462"/>
                      <a:pt x="11136" y="21509"/>
                    </a:cubicBezTo>
                    <a:cubicBezTo>
                      <a:pt x="11230" y="21580"/>
                      <a:pt x="11607" y="21556"/>
                      <a:pt x="11702" y="21486"/>
                    </a:cubicBezTo>
                    <a:cubicBezTo>
                      <a:pt x="11749" y="21439"/>
                      <a:pt x="11843" y="21038"/>
                      <a:pt x="11914" y="20661"/>
                    </a:cubicBezTo>
                    <a:cubicBezTo>
                      <a:pt x="12008" y="20261"/>
                      <a:pt x="12055" y="19860"/>
                      <a:pt x="12079" y="19837"/>
                    </a:cubicBezTo>
                    <a:cubicBezTo>
                      <a:pt x="12126" y="19766"/>
                      <a:pt x="12385" y="19743"/>
                      <a:pt x="12385" y="19743"/>
                    </a:cubicBezTo>
                    <a:cubicBezTo>
                      <a:pt x="12385" y="19743"/>
                      <a:pt x="12385" y="19743"/>
                      <a:pt x="12385" y="19743"/>
                    </a:cubicBezTo>
                    <a:cubicBezTo>
                      <a:pt x="12385" y="19743"/>
                      <a:pt x="12645" y="19696"/>
                      <a:pt x="12716" y="19719"/>
                    </a:cubicBezTo>
                    <a:cubicBezTo>
                      <a:pt x="12739" y="19743"/>
                      <a:pt x="12928" y="20096"/>
                      <a:pt x="13116" y="20426"/>
                    </a:cubicBezTo>
                    <a:cubicBezTo>
                      <a:pt x="13305" y="20779"/>
                      <a:pt x="13541" y="21132"/>
                      <a:pt x="13588" y="21156"/>
                    </a:cubicBezTo>
                    <a:cubicBezTo>
                      <a:pt x="13730" y="21203"/>
                      <a:pt x="14060" y="21085"/>
                      <a:pt x="14154" y="20991"/>
                    </a:cubicBezTo>
                    <a:cubicBezTo>
                      <a:pt x="14178" y="20944"/>
                      <a:pt x="14178" y="20544"/>
                      <a:pt x="14178" y="20120"/>
                    </a:cubicBezTo>
                    <a:cubicBezTo>
                      <a:pt x="14154" y="19719"/>
                      <a:pt x="14130" y="19342"/>
                      <a:pt x="14130" y="19295"/>
                    </a:cubicBezTo>
                    <a:cubicBezTo>
                      <a:pt x="14178" y="19201"/>
                      <a:pt x="14413" y="19154"/>
                      <a:pt x="14413" y="19154"/>
                    </a:cubicBezTo>
                    <a:cubicBezTo>
                      <a:pt x="14413" y="19154"/>
                      <a:pt x="14413" y="19154"/>
                      <a:pt x="14413" y="19154"/>
                    </a:cubicBezTo>
                    <a:cubicBezTo>
                      <a:pt x="14413" y="19154"/>
                      <a:pt x="14649" y="19012"/>
                      <a:pt x="14720" y="19036"/>
                    </a:cubicBezTo>
                    <a:cubicBezTo>
                      <a:pt x="14767" y="19036"/>
                      <a:pt x="15027" y="19342"/>
                      <a:pt x="15286" y="19648"/>
                    </a:cubicBezTo>
                    <a:cubicBezTo>
                      <a:pt x="15569" y="19931"/>
                      <a:pt x="15852" y="20214"/>
                      <a:pt x="15923" y="20237"/>
                    </a:cubicBezTo>
                    <a:cubicBezTo>
                      <a:pt x="16041" y="20237"/>
                      <a:pt x="16371" y="20049"/>
                      <a:pt x="16418" y="19931"/>
                    </a:cubicBezTo>
                    <a:cubicBezTo>
                      <a:pt x="16441" y="19884"/>
                      <a:pt x="16347" y="19484"/>
                      <a:pt x="16229" y="19107"/>
                    </a:cubicBezTo>
                    <a:cubicBezTo>
                      <a:pt x="16135" y="18706"/>
                      <a:pt x="15993" y="18329"/>
                      <a:pt x="16017" y="18306"/>
                    </a:cubicBezTo>
                    <a:cubicBezTo>
                      <a:pt x="16017" y="18212"/>
                      <a:pt x="16253" y="18094"/>
                      <a:pt x="16253" y="18094"/>
                    </a:cubicBezTo>
                    <a:cubicBezTo>
                      <a:pt x="16253" y="18094"/>
                      <a:pt x="16253" y="18094"/>
                      <a:pt x="16253" y="18094"/>
                    </a:cubicBezTo>
                    <a:cubicBezTo>
                      <a:pt x="16253" y="18094"/>
                      <a:pt x="16441" y="17905"/>
                      <a:pt x="16536" y="17905"/>
                    </a:cubicBezTo>
                    <a:cubicBezTo>
                      <a:pt x="16559" y="17905"/>
                      <a:pt x="16889" y="18141"/>
                      <a:pt x="17220" y="18377"/>
                    </a:cubicBezTo>
                    <a:cubicBezTo>
                      <a:pt x="17550" y="18589"/>
                      <a:pt x="17880" y="18801"/>
                      <a:pt x="17951" y="18801"/>
                    </a:cubicBezTo>
                    <a:cubicBezTo>
                      <a:pt x="18092" y="18777"/>
                      <a:pt x="18351" y="18518"/>
                      <a:pt x="18375" y="18400"/>
                    </a:cubicBezTo>
                    <a:cubicBezTo>
                      <a:pt x="18375" y="18353"/>
                      <a:pt x="18210" y="17976"/>
                      <a:pt x="18021" y="17623"/>
                    </a:cubicBezTo>
                    <a:cubicBezTo>
                      <a:pt x="17809" y="17269"/>
                      <a:pt x="17620" y="16940"/>
                      <a:pt x="17597" y="16893"/>
                    </a:cubicBezTo>
                    <a:cubicBezTo>
                      <a:pt x="17597" y="16798"/>
                      <a:pt x="17785" y="16633"/>
                      <a:pt x="17785" y="16633"/>
                    </a:cubicBezTo>
                    <a:cubicBezTo>
                      <a:pt x="17785" y="16633"/>
                      <a:pt x="17785" y="16633"/>
                      <a:pt x="17785" y="16633"/>
                    </a:cubicBezTo>
                    <a:cubicBezTo>
                      <a:pt x="17785" y="16633"/>
                      <a:pt x="17951" y="16421"/>
                      <a:pt x="18021" y="16398"/>
                    </a:cubicBezTo>
                    <a:cubicBezTo>
                      <a:pt x="18068" y="16398"/>
                      <a:pt x="18422" y="16539"/>
                      <a:pt x="18799" y="16681"/>
                    </a:cubicBezTo>
                    <a:cubicBezTo>
                      <a:pt x="19153" y="16822"/>
                      <a:pt x="19554" y="16963"/>
                      <a:pt x="19625" y="16940"/>
                    </a:cubicBezTo>
                    <a:cubicBezTo>
                      <a:pt x="19743" y="16893"/>
                      <a:pt x="19931" y="16586"/>
                      <a:pt x="19931" y="16445"/>
                    </a:cubicBezTo>
                    <a:cubicBezTo>
                      <a:pt x="19931" y="16398"/>
                      <a:pt x="19672" y="16068"/>
                      <a:pt x="19413" y="15785"/>
                    </a:cubicBezTo>
                    <a:cubicBezTo>
                      <a:pt x="19130" y="15479"/>
                      <a:pt x="18847" y="15197"/>
                      <a:pt x="18847" y="15173"/>
                    </a:cubicBezTo>
                    <a:cubicBezTo>
                      <a:pt x="18823" y="15079"/>
                      <a:pt x="18965" y="14867"/>
                      <a:pt x="18965" y="14867"/>
                    </a:cubicBezTo>
                    <a:cubicBezTo>
                      <a:pt x="18965" y="14867"/>
                      <a:pt x="18965" y="14867"/>
                      <a:pt x="18965" y="14867"/>
                    </a:cubicBezTo>
                    <a:cubicBezTo>
                      <a:pt x="18965" y="14867"/>
                      <a:pt x="19059" y="14631"/>
                      <a:pt x="19130" y="14584"/>
                    </a:cubicBezTo>
                    <a:cubicBezTo>
                      <a:pt x="19153" y="14561"/>
                      <a:pt x="19554" y="14631"/>
                      <a:pt x="19931" y="14678"/>
                    </a:cubicBezTo>
                    <a:cubicBezTo>
                      <a:pt x="20332" y="14749"/>
                      <a:pt x="20733" y="14773"/>
                      <a:pt x="20804" y="14725"/>
                    </a:cubicBezTo>
                    <a:cubicBezTo>
                      <a:pt x="20922" y="14678"/>
                      <a:pt x="21040" y="14325"/>
                      <a:pt x="20992" y="14207"/>
                    </a:cubicBezTo>
                    <a:cubicBezTo>
                      <a:pt x="20992" y="14137"/>
                      <a:pt x="20662" y="13901"/>
                      <a:pt x="20332" y="13665"/>
                    </a:cubicBezTo>
                    <a:cubicBezTo>
                      <a:pt x="20002" y="13430"/>
                      <a:pt x="19648" y="13242"/>
                      <a:pt x="19625" y="13194"/>
                    </a:cubicBezTo>
                    <a:cubicBezTo>
                      <a:pt x="19578" y="13124"/>
                      <a:pt x="19672" y="12888"/>
                      <a:pt x="19672" y="12888"/>
                    </a:cubicBezTo>
                    <a:cubicBezTo>
                      <a:pt x="19672" y="12888"/>
                      <a:pt x="19672" y="12888"/>
                      <a:pt x="19672" y="12888"/>
                    </a:cubicBezTo>
                    <a:cubicBezTo>
                      <a:pt x="19696" y="12888"/>
                      <a:pt x="19719" y="12629"/>
                      <a:pt x="19790" y="12582"/>
                    </a:cubicBezTo>
                    <a:cubicBezTo>
                      <a:pt x="19813" y="12535"/>
                      <a:pt x="20191" y="12535"/>
                      <a:pt x="20592" y="12488"/>
                    </a:cubicBezTo>
                    <a:cubicBezTo>
                      <a:pt x="20992" y="12441"/>
                      <a:pt x="21393" y="12370"/>
                      <a:pt x="21441" y="12323"/>
                    </a:cubicBezTo>
                    <a:cubicBezTo>
                      <a:pt x="21535" y="12229"/>
                      <a:pt x="21582" y="11875"/>
                      <a:pt x="21511" y="11758"/>
                    </a:cubicBezTo>
                    <a:cubicBezTo>
                      <a:pt x="21488" y="11710"/>
                      <a:pt x="21110" y="11546"/>
                      <a:pt x="20733" y="11404"/>
                    </a:cubicBezTo>
                    <a:close/>
                  </a:path>
                </a:pathLst>
              </a:custGeom>
              <a:solidFill>
                <a:schemeClr val="accent1"/>
              </a:solidFill>
              <a:ln w="12700" cap="flat">
                <a:noFill/>
                <a:miter lim="400000"/>
              </a:ln>
              <a:effectLst/>
            </p:spPr>
            <p:txBody>
              <a:bodyPr wrap="square" lIns="34289" tIns="34289" rIns="34289" bIns="34289" numCol="1" anchor="t">
                <a:noAutofit/>
              </a:bodyPr>
              <a:lstStyle/>
              <a:p>
                <a:endParaRPr sz="1350" dirty="0"/>
              </a:p>
            </p:txBody>
          </p:sp>
          <p:sp>
            <p:nvSpPr>
              <p:cNvPr id="294" name="Shape 384">
                <a:extLst>
                  <a:ext uri="{FF2B5EF4-FFF2-40B4-BE49-F238E27FC236}">
                    <a16:creationId xmlns:a16="http://schemas.microsoft.com/office/drawing/2014/main" id="{CC19AD10-FE47-4367-8A9B-F06700D97464}"/>
                  </a:ext>
                </a:extLst>
              </p:cNvPr>
              <p:cNvSpPr/>
              <p:nvPr/>
            </p:nvSpPr>
            <p:spPr>
              <a:xfrm rot="10800000" flipH="1">
                <a:off x="2479781" y="889769"/>
                <a:ext cx="1418030" cy="1418905"/>
              </a:xfrm>
              <a:prstGeom prst="ellipse">
                <a:avLst/>
              </a:prstGeom>
              <a:gradFill flip="none" rotWithShape="1">
                <a:gsLst>
                  <a:gs pos="0">
                    <a:srgbClr val="D9D9D9"/>
                  </a:gs>
                  <a:gs pos="100000">
                    <a:srgbClr val="FFFFFF"/>
                  </a:gs>
                </a:gsLst>
                <a:lin ang="9000000" scaled="0"/>
              </a:gradFill>
              <a:ln w="12700" cap="flat">
                <a:noFill/>
                <a:miter lim="400000"/>
              </a:ln>
              <a:effectLst/>
            </p:spPr>
            <p:txBody>
              <a:bodyPr wrap="square" lIns="34289" tIns="34289" rIns="34289" bIns="34289" numCol="1" anchor="t">
                <a:noAutofit/>
              </a:bodyPr>
              <a:lstStyle/>
              <a:p>
                <a:endParaRPr sz="1350" dirty="0"/>
              </a:p>
            </p:txBody>
          </p:sp>
        </p:grpSp>
        <p:grpSp>
          <p:nvGrpSpPr>
            <p:cNvPr id="284" name="Group 385">
              <a:extLst>
                <a:ext uri="{FF2B5EF4-FFF2-40B4-BE49-F238E27FC236}">
                  <a16:creationId xmlns:a16="http://schemas.microsoft.com/office/drawing/2014/main" id="{71F47E30-3BAB-497B-82AD-C50A90C9CB0D}"/>
                </a:ext>
              </a:extLst>
            </p:cNvPr>
            <p:cNvGrpSpPr/>
            <p:nvPr/>
          </p:nvGrpSpPr>
          <p:grpSpPr>
            <a:xfrm>
              <a:off x="3354415" y="2124108"/>
              <a:ext cx="1034308" cy="1036031"/>
              <a:chOff x="-1765074" y="1058581"/>
              <a:chExt cx="1894675" cy="1897831"/>
            </a:xfrm>
          </p:grpSpPr>
          <p:sp>
            <p:nvSpPr>
              <p:cNvPr id="291" name="Shape 383">
                <a:extLst>
                  <a:ext uri="{FF2B5EF4-FFF2-40B4-BE49-F238E27FC236}">
                    <a16:creationId xmlns:a16="http://schemas.microsoft.com/office/drawing/2014/main" id="{12DE6D92-EF6B-4D25-A838-765C0ACC545A}"/>
                  </a:ext>
                </a:extLst>
              </p:cNvPr>
              <p:cNvSpPr/>
              <p:nvPr/>
            </p:nvSpPr>
            <p:spPr>
              <a:xfrm rot="10800000" flipH="1">
                <a:off x="-1765074" y="1058581"/>
                <a:ext cx="1894675" cy="1897831"/>
              </a:xfrm>
              <a:custGeom>
                <a:avLst/>
                <a:gdLst/>
                <a:ahLst/>
                <a:cxnLst>
                  <a:cxn ang="0">
                    <a:pos x="wd2" y="hd2"/>
                  </a:cxn>
                  <a:cxn ang="5400000">
                    <a:pos x="wd2" y="hd2"/>
                  </a:cxn>
                  <a:cxn ang="10800000">
                    <a:pos x="wd2" y="hd2"/>
                  </a:cxn>
                  <a:cxn ang="16200000">
                    <a:pos x="wd2" y="hd2"/>
                  </a:cxn>
                </a:cxnLst>
                <a:rect l="0" t="0" r="r" b="b"/>
                <a:pathLst>
                  <a:path w="21546" h="21552" extrusionOk="0">
                    <a:moveTo>
                      <a:pt x="20733" y="11404"/>
                    </a:moveTo>
                    <a:cubicBezTo>
                      <a:pt x="20356" y="11263"/>
                      <a:pt x="19979" y="11122"/>
                      <a:pt x="19955" y="11098"/>
                    </a:cubicBezTo>
                    <a:cubicBezTo>
                      <a:pt x="19884" y="11027"/>
                      <a:pt x="19931" y="10792"/>
                      <a:pt x="19931" y="10792"/>
                    </a:cubicBezTo>
                    <a:cubicBezTo>
                      <a:pt x="19931" y="10768"/>
                      <a:pt x="19931" y="10768"/>
                      <a:pt x="19931" y="10768"/>
                    </a:cubicBezTo>
                    <a:cubicBezTo>
                      <a:pt x="19931" y="10768"/>
                      <a:pt x="19908" y="10509"/>
                      <a:pt x="19955" y="10462"/>
                    </a:cubicBezTo>
                    <a:cubicBezTo>
                      <a:pt x="19979" y="10415"/>
                      <a:pt x="20356" y="10321"/>
                      <a:pt x="20733" y="10179"/>
                    </a:cubicBezTo>
                    <a:cubicBezTo>
                      <a:pt x="21110" y="10038"/>
                      <a:pt x="21488" y="9897"/>
                      <a:pt x="21511" y="9826"/>
                    </a:cubicBezTo>
                    <a:cubicBezTo>
                      <a:pt x="21582" y="9732"/>
                      <a:pt x="21535" y="9355"/>
                      <a:pt x="21441" y="9261"/>
                    </a:cubicBezTo>
                    <a:cubicBezTo>
                      <a:pt x="21417" y="9214"/>
                      <a:pt x="21016" y="9143"/>
                      <a:pt x="20615" y="9096"/>
                    </a:cubicBezTo>
                    <a:cubicBezTo>
                      <a:pt x="20214" y="9049"/>
                      <a:pt x="19813" y="9002"/>
                      <a:pt x="19790" y="8978"/>
                    </a:cubicBezTo>
                    <a:cubicBezTo>
                      <a:pt x="19696" y="8931"/>
                      <a:pt x="19672" y="8672"/>
                      <a:pt x="19672" y="8672"/>
                    </a:cubicBezTo>
                    <a:cubicBezTo>
                      <a:pt x="19672" y="8672"/>
                      <a:pt x="19672" y="8672"/>
                      <a:pt x="19672" y="8672"/>
                    </a:cubicBezTo>
                    <a:cubicBezTo>
                      <a:pt x="19672" y="8672"/>
                      <a:pt x="19601" y="8436"/>
                      <a:pt x="19625" y="8366"/>
                    </a:cubicBezTo>
                    <a:cubicBezTo>
                      <a:pt x="19648" y="8318"/>
                      <a:pt x="19979" y="8130"/>
                      <a:pt x="20332" y="7918"/>
                    </a:cubicBezTo>
                    <a:cubicBezTo>
                      <a:pt x="20662" y="7706"/>
                      <a:pt x="20992" y="7447"/>
                      <a:pt x="21016" y="7400"/>
                    </a:cubicBezTo>
                    <a:cubicBezTo>
                      <a:pt x="21063" y="7259"/>
                      <a:pt x="20922" y="6929"/>
                      <a:pt x="20827" y="6858"/>
                    </a:cubicBezTo>
                    <a:cubicBezTo>
                      <a:pt x="20757" y="6811"/>
                      <a:pt x="20356" y="6835"/>
                      <a:pt x="19955" y="6882"/>
                    </a:cubicBezTo>
                    <a:cubicBezTo>
                      <a:pt x="19554" y="6929"/>
                      <a:pt x="19177" y="6976"/>
                      <a:pt x="19130" y="6952"/>
                    </a:cubicBezTo>
                    <a:cubicBezTo>
                      <a:pt x="19035" y="6929"/>
                      <a:pt x="18965" y="6693"/>
                      <a:pt x="18965" y="6693"/>
                    </a:cubicBezTo>
                    <a:cubicBezTo>
                      <a:pt x="18965" y="6693"/>
                      <a:pt x="18965" y="6693"/>
                      <a:pt x="18965" y="6693"/>
                    </a:cubicBezTo>
                    <a:cubicBezTo>
                      <a:pt x="18965" y="6693"/>
                      <a:pt x="18823" y="6458"/>
                      <a:pt x="18823" y="6387"/>
                    </a:cubicBezTo>
                    <a:cubicBezTo>
                      <a:pt x="18847" y="6363"/>
                      <a:pt x="19130" y="6081"/>
                      <a:pt x="19413" y="5798"/>
                    </a:cubicBezTo>
                    <a:cubicBezTo>
                      <a:pt x="19672" y="5515"/>
                      <a:pt x="19955" y="5209"/>
                      <a:pt x="19955" y="5139"/>
                    </a:cubicBezTo>
                    <a:cubicBezTo>
                      <a:pt x="19955" y="4997"/>
                      <a:pt x="19766" y="4691"/>
                      <a:pt x="19648" y="4667"/>
                    </a:cubicBezTo>
                    <a:cubicBezTo>
                      <a:pt x="19578" y="4644"/>
                      <a:pt x="19200" y="4738"/>
                      <a:pt x="18799" y="4879"/>
                    </a:cubicBezTo>
                    <a:cubicBezTo>
                      <a:pt x="18422" y="4997"/>
                      <a:pt x="18068" y="5162"/>
                      <a:pt x="18021" y="5162"/>
                    </a:cubicBezTo>
                    <a:cubicBezTo>
                      <a:pt x="17927" y="5139"/>
                      <a:pt x="17785" y="4927"/>
                      <a:pt x="17785" y="4927"/>
                    </a:cubicBezTo>
                    <a:cubicBezTo>
                      <a:pt x="17785" y="4927"/>
                      <a:pt x="17785" y="4927"/>
                      <a:pt x="17785" y="4927"/>
                    </a:cubicBezTo>
                    <a:cubicBezTo>
                      <a:pt x="17785" y="4927"/>
                      <a:pt x="17620" y="4738"/>
                      <a:pt x="17597" y="4667"/>
                    </a:cubicBezTo>
                    <a:cubicBezTo>
                      <a:pt x="17597" y="4620"/>
                      <a:pt x="17809" y="4291"/>
                      <a:pt x="18021" y="3961"/>
                    </a:cubicBezTo>
                    <a:cubicBezTo>
                      <a:pt x="18234" y="3607"/>
                      <a:pt x="18422" y="3254"/>
                      <a:pt x="18399" y="3183"/>
                    </a:cubicBezTo>
                    <a:cubicBezTo>
                      <a:pt x="18375" y="3042"/>
                      <a:pt x="18116" y="2807"/>
                      <a:pt x="17998" y="2783"/>
                    </a:cubicBezTo>
                    <a:cubicBezTo>
                      <a:pt x="17927" y="2783"/>
                      <a:pt x="17573" y="2971"/>
                      <a:pt x="17243" y="3183"/>
                    </a:cubicBezTo>
                    <a:cubicBezTo>
                      <a:pt x="16889" y="3395"/>
                      <a:pt x="16559" y="3631"/>
                      <a:pt x="16512" y="3631"/>
                    </a:cubicBezTo>
                    <a:cubicBezTo>
                      <a:pt x="16441" y="3655"/>
                      <a:pt x="16253" y="3466"/>
                      <a:pt x="16253" y="3466"/>
                    </a:cubicBezTo>
                    <a:cubicBezTo>
                      <a:pt x="16253" y="3466"/>
                      <a:pt x="16253" y="3466"/>
                      <a:pt x="16253" y="3466"/>
                    </a:cubicBezTo>
                    <a:cubicBezTo>
                      <a:pt x="16253" y="3466"/>
                      <a:pt x="16041" y="3325"/>
                      <a:pt x="16017" y="3254"/>
                    </a:cubicBezTo>
                    <a:cubicBezTo>
                      <a:pt x="15993" y="3231"/>
                      <a:pt x="16135" y="2854"/>
                      <a:pt x="16253" y="2477"/>
                    </a:cubicBezTo>
                    <a:cubicBezTo>
                      <a:pt x="16371" y="2100"/>
                      <a:pt x="16465" y="1700"/>
                      <a:pt x="16441" y="1629"/>
                    </a:cubicBezTo>
                    <a:cubicBezTo>
                      <a:pt x="16394" y="1511"/>
                      <a:pt x="16088" y="1346"/>
                      <a:pt x="15946" y="1346"/>
                    </a:cubicBezTo>
                    <a:cubicBezTo>
                      <a:pt x="15899" y="1346"/>
                      <a:pt x="15592" y="1629"/>
                      <a:pt x="15310" y="1912"/>
                    </a:cubicBezTo>
                    <a:cubicBezTo>
                      <a:pt x="15027" y="2194"/>
                      <a:pt x="14767" y="2500"/>
                      <a:pt x="14720" y="2524"/>
                    </a:cubicBezTo>
                    <a:cubicBezTo>
                      <a:pt x="14649" y="2548"/>
                      <a:pt x="14413" y="2406"/>
                      <a:pt x="14413" y="2406"/>
                    </a:cubicBezTo>
                    <a:cubicBezTo>
                      <a:pt x="14413" y="2406"/>
                      <a:pt x="14413" y="2406"/>
                      <a:pt x="14413" y="2406"/>
                    </a:cubicBezTo>
                    <a:cubicBezTo>
                      <a:pt x="14413" y="2406"/>
                      <a:pt x="14178" y="2336"/>
                      <a:pt x="14130" y="2265"/>
                    </a:cubicBezTo>
                    <a:cubicBezTo>
                      <a:pt x="14107" y="2218"/>
                      <a:pt x="14154" y="1841"/>
                      <a:pt x="14178" y="1440"/>
                    </a:cubicBezTo>
                    <a:cubicBezTo>
                      <a:pt x="14225" y="1040"/>
                      <a:pt x="14225" y="640"/>
                      <a:pt x="14178" y="592"/>
                    </a:cubicBezTo>
                    <a:cubicBezTo>
                      <a:pt x="14107" y="475"/>
                      <a:pt x="13753" y="380"/>
                      <a:pt x="13635" y="428"/>
                    </a:cubicBezTo>
                    <a:cubicBezTo>
                      <a:pt x="13588" y="428"/>
                      <a:pt x="13352" y="781"/>
                      <a:pt x="13140" y="1111"/>
                    </a:cubicBezTo>
                    <a:cubicBezTo>
                      <a:pt x="12928" y="1464"/>
                      <a:pt x="12739" y="1817"/>
                      <a:pt x="12716" y="1841"/>
                    </a:cubicBezTo>
                    <a:cubicBezTo>
                      <a:pt x="12645" y="1888"/>
                      <a:pt x="12385" y="1817"/>
                      <a:pt x="12385" y="1817"/>
                    </a:cubicBezTo>
                    <a:cubicBezTo>
                      <a:pt x="12385" y="1794"/>
                      <a:pt x="12385" y="1794"/>
                      <a:pt x="12385" y="1794"/>
                    </a:cubicBezTo>
                    <a:cubicBezTo>
                      <a:pt x="12385" y="1794"/>
                      <a:pt x="12126" y="1794"/>
                      <a:pt x="12079" y="1723"/>
                    </a:cubicBezTo>
                    <a:cubicBezTo>
                      <a:pt x="12055" y="1700"/>
                      <a:pt x="12008" y="1299"/>
                      <a:pt x="11937" y="922"/>
                    </a:cubicBezTo>
                    <a:cubicBezTo>
                      <a:pt x="11867" y="522"/>
                      <a:pt x="11796" y="121"/>
                      <a:pt x="11749" y="74"/>
                    </a:cubicBezTo>
                    <a:cubicBezTo>
                      <a:pt x="11631" y="-20"/>
                      <a:pt x="11277" y="-20"/>
                      <a:pt x="11159" y="51"/>
                    </a:cubicBezTo>
                    <a:cubicBezTo>
                      <a:pt x="11112" y="74"/>
                      <a:pt x="10971" y="451"/>
                      <a:pt x="10853" y="852"/>
                    </a:cubicBezTo>
                    <a:cubicBezTo>
                      <a:pt x="10735" y="1228"/>
                      <a:pt x="10617" y="1605"/>
                      <a:pt x="10593" y="1652"/>
                    </a:cubicBezTo>
                    <a:cubicBezTo>
                      <a:pt x="10523" y="1700"/>
                      <a:pt x="10287" y="1676"/>
                      <a:pt x="10287" y="1676"/>
                    </a:cubicBezTo>
                    <a:cubicBezTo>
                      <a:pt x="10263" y="1676"/>
                      <a:pt x="10263" y="1676"/>
                      <a:pt x="10263" y="1676"/>
                    </a:cubicBezTo>
                    <a:cubicBezTo>
                      <a:pt x="10263" y="1676"/>
                      <a:pt x="10027" y="1723"/>
                      <a:pt x="9957" y="1676"/>
                    </a:cubicBezTo>
                    <a:cubicBezTo>
                      <a:pt x="9910" y="1652"/>
                      <a:pt x="9792" y="1299"/>
                      <a:pt x="9627" y="922"/>
                    </a:cubicBezTo>
                    <a:cubicBezTo>
                      <a:pt x="9485" y="545"/>
                      <a:pt x="9296" y="192"/>
                      <a:pt x="9249" y="145"/>
                    </a:cubicBezTo>
                    <a:cubicBezTo>
                      <a:pt x="9131" y="98"/>
                      <a:pt x="8778" y="168"/>
                      <a:pt x="8683" y="263"/>
                    </a:cubicBezTo>
                    <a:cubicBezTo>
                      <a:pt x="8636" y="286"/>
                      <a:pt x="8589" y="710"/>
                      <a:pt x="8542" y="1087"/>
                    </a:cubicBezTo>
                    <a:cubicBezTo>
                      <a:pt x="8518" y="1511"/>
                      <a:pt x="8518" y="1888"/>
                      <a:pt x="8495" y="1935"/>
                    </a:cubicBezTo>
                    <a:cubicBezTo>
                      <a:pt x="8448" y="2006"/>
                      <a:pt x="8188" y="2053"/>
                      <a:pt x="8188" y="2053"/>
                    </a:cubicBezTo>
                    <a:cubicBezTo>
                      <a:pt x="8188" y="2053"/>
                      <a:pt x="8188" y="2053"/>
                      <a:pt x="8188" y="2053"/>
                    </a:cubicBezTo>
                    <a:cubicBezTo>
                      <a:pt x="8188" y="2053"/>
                      <a:pt x="7952" y="2147"/>
                      <a:pt x="7882" y="2124"/>
                    </a:cubicBezTo>
                    <a:cubicBezTo>
                      <a:pt x="7834" y="2100"/>
                      <a:pt x="7622" y="1770"/>
                      <a:pt x="7386" y="1464"/>
                    </a:cubicBezTo>
                    <a:cubicBezTo>
                      <a:pt x="7151" y="1134"/>
                      <a:pt x="6891" y="804"/>
                      <a:pt x="6820" y="804"/>
                    </a:cubicBezTo>
                    <a:cubicBezTo>
                      <a:pt x="6703" y="757"/>
                      <a:pt x="6372" y="922"/>
                      <a:pt x="6302" y="1016"/>
                    </a:cubicBezTo>
                    <a:cubicBezTo>
                      <a:pt x="6278" y="1087"/>
                      <a:pt x="6325" y="1488"/>
                      <a:pt x="6372" y="1888"/>
                    </a:cubicBezTo>
                    <a:cubicBezTo>
                      <a:pt x="6443" y="2265"/>
                      <a:pt x="6514" y="2665"/>
                      <a:pt x="6514" y="2712"/>
                    </a:cubicBezTo>
                    <a:cubicBezTo>
                      <a:pt x="6490" y="2783"/>
                      <a:pt x="6254" y="2877"/>
                      <a:pt x="6254" y="2877"/>
                    </a:cubicBezTo>
                    <a:cubicBezTo>
                      <a:pt x="6254" y="2877"/>
                      <a:pt x="6254" y="2877"/>
                      <a:pt x="6254" y="2877"/>
                    </a:cubicBezTo>
                    <a:cubicBezTo>
                      <a:pt x="6254" y="2877"/>
                      <a:pt x="6042" y="3042"/>
                      <a:pt x="5948" y="3019"/>
                    </a:cubicBezTo>
                    <a:cubicBezTo>
                      <a:pt x="5924" y="3019"/>
                      <a:pt x="5641" y="2759"/>
                      <a:pt x="5335" y="2500"/>
                    </a:cubicBezTo>
                    <a:cubicBezTo>
                      <a:pt x="5028" y="2241"/>
                      <a:pt x="4698" y="1982"/>
                      <a:pt x="4627" y="1982"/>
                    </a:cubicBezTo>
                    <a:cubicBezTo>
                      <a:pt x="4510" y="1982"/>
                      <a:pt x="4203" y="2218"/>
                      <a:pt x="4179" y="2336"/>
                    </a:cubicBezTo>
                    <a:cubicBezTo>
                      <a:pt x="4156" y="2383"/>
                      <a:pt x="4297" y="2759"/>
                      <a:pt x="4439" y="3136"/>
                    </a:cubicBezTo>
                    <a:cubicBezTo>
                      <a:pt x="4604" y="3513"/>
                      <a:pt x="4769" y="3867"/>
                      <a:pt x="4769" y="3914"/>
                    </a:cubicBezTo>
                    <a:cubicBezTo>
                      <a:pt x="4769" y="4008"/>
                      <a:pt x="4557" y="4149"/>
                      <a:pt x="4557" y="4149"/>
                    </a:cubicBezTo>
                    <a:cubicBezTo>
                      <a:pt x="4557" y="4149"/>
                      <a:pt x="4557" y="4149"/>
                      <a:pt x="4557" y="4149"/>
                    </a:cubicBezTo>
                    <a:cubicBezTo>
                      <a:pt x="4557" y="4149"/>
                      <a:pt x="4368" y="4338"/>
                      <a:pt x="4297" y="4361"/>
                    </a:cubicBezTo>
                    <a:cubicBezTo>
                      <a:pt x="4250" y="4361"/>
                      <a:pt x="3920" y="4173"/>
                      <a:pt x="3566" y="3984"/>
                    </a:cubicBezTo>
                    <a:cubicBezTo>
                      <a:pt x="3213" y="3796"/>
                      <a:pt x="2835" y="3631"/>
                      <a:pt x="2765" y="3655"/>
                    </a:cubicBezTo>
                    <a:cubicBezTo>
                      <a:pt x="2647" y="3678"/>
                      <a:pt x="2411" y="3961"/>
                      <a:pt x="2411" y="4079"/>
                    </a:cubicBezTo>
                    <a:cubicBezTo>
                      <a:pt x="2411" y="4149"/>
                      <a:pt x="2623" y="4479"/>
                      <a:pt x="2859" y="4809"/>
                    </a:cubicBezTo>
                    <a:cubicBezTo>
                      <a:pt x="3095" y="5139"/>
                      <a:pt x="3330" y="5445"/>
                      <a:pt x="3354" y="5492"/>
                    </a:cubicBezTo>
                    <a:cubicBezTo>
                      <a:pt x="3354" y="5586"/>
                      <a:pt x="3189" y="5775"/>
                      <a:pt x="3189" y="5775"/>
                    </a:cubicBezTo>
                    <a:cubicBezTo>
                      <a:pt x="3189" y="5775"/>
                      <a:pt x="3189" y="5775"/>
                      <a:pt x="3189" y="5775"/>
                    </a:cubicBezTo>
                    <a:cubicBezTo>
                      <a:pt x="3189" y="5775"/>
                      <a:pt x="3071" y="6010"/>
                      <a:pt x="3000" y="6034"/>
                    </a:cubicBezTo>
                    <a:cubicBezTo>
                      <a:pt x="2953" y="6034"/>
                      <a:pt x="2576" y="5939"/>
                      <a:pt x="2199" y="5822"/>
                    </a:cubicBezTo>
                    <a:cubicBezTo>
                      <a:pt x="1798" y="5727"/>
                      <a:pt x="1397" y="5657"/>
                      <a:pt x="1350" y="5680"/>
                    </a:cubicBezTo>
                    <a:cubicBezTo>
                      <a:pt x="1208" y="5751"/>
                      <a:pt x="1067" y="6081"/>
                      <a:pt x="1090" y="6199"/>
                    </a:cubicBezTo>
                    <a:cubicBezTo>
                      <a:pt x="1090" y="6246"/>
                      <a:pt x="1397" y="6552"/>
                      <a:pt x="1680" y="6811"/>
                    </a:cubicBezTo>
                    <a:cubicBezTo>
                      <a:pt x="1986" y="7070"/>
                      <a:pt x="2293" y="7306"/>
                      <a:pt x="2316" y="7353"/>
                    </a:cubicBezTo>
                    <a:cubicBezTo>
                      <a:pt x="2364" y="7447"/>
                      <a:pt x="2246" y="7659"/>
                      <a:pt x="2246" y="7659"/>
                    </a:cubicBezTo>
                    <a:cubicBezTo>
                      <a:pt x="2246" y="7659"/>
                      <a:pt x="2246" y="7659"/>
                      <a:pt x="2246" y="7659"/>
                    </a:cubicBezTo>
                    <a:cubicBezTo>
                      <a:pt x="2222" y="7659"/>
                      <a:pt x="2175" y="7918"/>
                      <a:pt x="2104" y="7965"/>
                    </a:cubicBezTo>
                    <a:cubicBezTo>
                      <a:pt x="2081" y="7989"/>
                      <a:pt x="1680" y="7965"/>
                      <a:pt x="1279" y="7942"/>
                    </a:cubicBezTo>
                    <a:cubicBezTo>
                      <a:pt x="878" y="7942"/>
                      <a:pt x="477" y="7965"/>
                      <a:pt x="430" y="8012"/>
                    </a:cubicBezTo>
                    <a:cubicBezTo>
                      <a:pt x="312" y="8083"/>
                      <a:pt x="241" y="8436"/>
                      <a:pt x="289" y="8554"/>
                    </a:cubicBezTo>
                    <a:cubicBezTo>
                      <a:pt x="312" y="8625"/>
                      <a:pt x="666" y="8837"/>
                      <a:pt x="1020" y="9002"/>
                    </a:cubicBezTo>
                    <a:cubicBezTo>
                      <a:pt x="1373" y="9190"/>
                      <a:pt x="1727" y="9355"/>
                      <a:pt x="1774" y="9402"/>
                    </a:cubicBezTo>
                    <a:cubicBezTo>
                      <a:pt x="1821" y="9473"/>
                      <a:pt x="1751" y="9708"/>
                      <a:pt x="1751" y="9708"/>
                    </a:cubicBezTo>
                    <a:cubicBezTo>
                      <a:pt x="1751" y="9732"/>
                      <a:pt x="1751" y="9732"/>
                      <a:pt x="1751" y="9732"/>
                    </a:cubicBezTo>
                    <a:cubicBezTo>
                      <a:pt x="1751" y="9732"/>
                      <a:pt x="1751" y="9967"/>
                      <a:pt x="1680" y="10038"/>
                    </a:cubicBezTo>
                    <a:cubicBezTo>
                      <a:pt x="1656" y="10062"/>
                      <a:pt x="1279" y="10132"/>
                      <a:pt x="878" y="10226"/>
                    </a:cubicBezTo>
                    <a:cubicBezTo>
                      <a:pt x="501" y="10321"/>
                      <a:pt x="100" y="10415"/>
                      <a:pt x="53" y="10462"/>
                    </a:cubicBezTo>
                    <a:cubicBezTo>
                      <a:pt x="-18" y="10580"/>
                      <a:pt x="-18" y="10933"/>
                      <a:pt x="53" y="11051"/>
                    </a:cubicBezTo>
                    <a:cubicBezTo>
                      <a:pt x="100" y="11098"/>
                      <a:pt x="477" y="11216"/>
                      <a:pt x="878" y="11310"/>
                    </a:cubicBezTo>
                    <a:cubicBezTo>
                      <a:pt x="1255" y="11404"/>
                      <a:pt x="1656" y="11498"/>
                      <a:pt x="1680" y="11522"/>
                    </a:cubicBezTo>
                    <a:cubicBezTo>
                      <a:pt x="1751" y="11569"/>
                      <a:pt x="1751" y="11828"/>
                      <a:pt x="1751" y="11828"/>
                    </a:cubicBezTo>
                    <a:cubicBezTo>
                      <a:pt x="1751" y="11828"/>
                      <a:pt x="1751" y="11828"/>
                      <a:pt x="1751" y="11828"/>
                    </a:cubicBezTo>
                    <a:cubicBezTo>
                      <a:pt x="1751" y="11828"/>
                      <a:pt x="1798" y="12087"/>
                      <a:pt x="1774" y="12158"/>
                    </a:cubicBezTo>
                    <a:cubicBezTo>
                      <a:pt x="1751" y="12205"/>
                      <a:pt x="1373" y="12346"/>
                      <a:pt x="1020" y="12535"/>
                    </a:cubicBezTo>
                    <a:cubicBezTo>
                      <a:pt x="666" y="12700"/>
                      <a:pt x="312" y="12888"/>
                      <a:pt x="289" y="12959"/>
                    </a:cubicBezTo>
                    <a:cubicBezTo>
                      <a:pt x="218" y="13077"/>
                      <a:pt x="312" y="13430"/>
                      <a:pt x="406" y="13501"/>
                    </a:cubicBezTo>
                    <a:cubicBezTo>
                      <a:pt x="454" y="13548"/>
                      <a:pt x="854" y="13571"/>
                      <a:pt x="1255" y="13595"/>
                    </a:cubicBezTo>
                    <a:cubicBezTo>
                      <a:pt x="1656" y="13595"/>
                      <a:pt x="2057" y="13571"/>
                      <a:pt x="2104" y="13595"/>
                    </a:cubicBezTo>
                    <a:cubicBezTo>
                      <a:pt x="2175" y="13642"/>
                      <a:pt x="2246" y="13901"/>
                      <a:pt x="2246" y="13901"/>
                    </a:cubicBezTo>
                    <a:cubicBezTo>
                      <a:pt x="2246" y="13901"/>
                      <a:pt x="2246" y="13901"/>
                      <a:pt x="2246" y="13901"/>
                    </a:cubicBezTo>
                    <a:cubicBezTo>
                      <a:pt x="2246" y="13901"/>
                      <a:pt x="2340" y="14137"/>
                      <a:pt x="2316" y="14207"/>
                    </a:cubicBezTo>
                    <a:cubicBezTo>
                      <a:pt x="2316" y="14254"/>
                      <a:pt x="2010" y="14466"/>
                      <a:pt x="1680" y="14725"/>
                    </a:cubicBezTo>
                    <a:cubicBezTo>
                      <a:pt x="1373" y="14985"/>
                      <a:pt x="1090" y="15267"/>
                      <a:pt x="1067" y="15314"/>
                    </a:cubicBezTo>
                    <a:cubicBezTo>
                      <a:pt x="1043" y="15456"/>
                      <a:pt x="1208" y="15785"/>
                      <a:pt x="1326" y="15833"/>
                    </a:cubicBezTo>
                    <a:cubicBezTo>
                      <a:pt x="1373" y="15856"/>
                      <a:pt x="1774" y="15809"/>
                      <a:pt x="2175" y="15715"/>
                    </a:cubicBezTo>
                    <a:cubicBezTo>
                      <a:pt x="2576" y="15621"/>
                      <a:pt x="2953" y="15526"/>
                      <a:pt x="3000" y="15526"/>
                    </a:cubicBezTo>
                    <a:cubicBezTo>
                      <a:pt x="3071" y="15550"/>
                      <a:pt x="3189" y="15785"/>
                      <a:pt x="3189" y="15785"/>
                    </a:cubicBezTo>
                    <a:cubicBezTo>
                      <a:pt x="3189" y="15785"/>
                      <a:pt x="3189" y="15785"/>
                      <a:pt x="3189" y="15785"/>
                    </a:cubicBezTo>
                    <a:cubicBezTo>
                      <a:pt x="3189" y="15785"/>
                      <a:pt x="3354" y="15997"/>
                      <a:pt x="3354" y="16068"/>
                    </a:cubicBezTo>
                    <a:cubicBezTo>
                      <a:pt x="3354" y="16115"/>
                      <a:pt x="3095" y="16398"/>
                      <a:pt x="2859" y="16728"/>
                    </a:cubicBezTo>
                    <a:cubicBezTo>
                      <a:pt x="2599" y="17034"/>
                      <a:pt x="2387" y="17387"/>
                      <a:pt x="2387" y="17434"/>
                    </a:cubicBezTo>
                    <a:cubicBezTo>
                      <a:pt x="2387" y="17576"/>
                      <a:pt x="2623" y="17858"/>
                      <a:pt x="2741" y="17882"/>
                    </a:cubicBezTo>
                    <a:cubicBezTo>
                      <a:pt x="2812" y="17905"/>
                      <a:pt x="3189" y="17741"/>
                      <a:pt x="3543" y="17576"/>
                    </a:cubicBezTo>
                    <a:cubicBezTo>
                      <a:pt x="3896" y="17387"/>
                      <a:pt x="4250" y="17199"/>
                      <a:pt x="4297" y="17199"/>
                    </a:cubicBezTo>
                    <a:cubicBezTo>
                      <a:pt x="4392" y="17199"/>
                      <a:pt x="4557" y="17411"/>
                      <a:pt x="4557" y="17411"/>
                    </a:cubicBezTo>
                    <a:cubicBezTo>
                      <a:pt x="4557" y="17411"/>
                      <a:pt x="4557" y="17411"/>
                      <a:pt x="4557" y="17411"/>
                    </a:cubicBezTo>
                    <a:cubicBezTo>
                      <a:pt x="4557" y="17411"/>
                      <a:pt x="4745" y="17576"/>
                      <a:pt x="4769" y="17646"/>
                    </a:cubicBezTo>
                    <a:cubicBezTo>
                      <a:pt x="4769" y="17670"/>
                      <a:pt x="4604" y="18023"/>
                      <a:pt x="4439" y="18400"/>
                    </a:cubicBezTo>
                    <a:cubicBezTo>
                      <a:pt x="4274" y="18753"/>
                      <a:pt x="4132" y="19130"/>
                      <a:pt x="4156" y="19201"/>
                    </a:cubicBezTo>
                    <a:cubicBezTo>
                      <a:pt x="4179" y="19342"/>
                      <a:pt x="4486" y="19554"/>
                      <a:pt x="4604" y="19554"/>
                    </a:cubicBezTo>
                    <a:cubicBezTo>
                      <a:pt x="4675" y="19554"/>
                      <a:pt x="5005" y="19319"/>
                      <a:pt x="5311" y="19060"/>
                    </a:cubicBezTo>
                    <a:cubicBezTo>
                      <a:pt x="5618" y="18801"/>
                      <a:pt x="5924" y="18541"/>
                      <a:pt x="5972" y="18518"/>
                    </a:cubicBezTo>
                    <a:cubicBezTo>
                      <a:pt x="6042" y="18518"/>
                      <a:pt x="6254" y="18659"/>
                      <a:pt x="6254" y="18659"/>
                    </a:cubicBezTo>
                    <a:cubicBezTo>
                      <a:pt x="6254" y="18659"/>
                      <a:pt x="6254" y="18659"/>
                      <a:pt x="6254" y="18659"/>
                    </a:cubicBezTo>
                    <a:cubicBezTo>
                      <a:pt x="6254" y="18659"/>
                      <a:pt x="6490" y="18777"/>
                      <a:pt x="6514" y="18848"/>
                    </a:cubicBezTo>
                    <a:cubicBezTo>
                      <a:pt x="6537" y="18895"/>
                      <a:pt x="6443" y="19272"/>
                      <a:pt x="6372" y="19648"/>
                    </a:cubicBezTo>
                    <a:cubicBezTo>
                      <a:pt x="6302" y="20049"/>
                      <a:pt x="6231" y="20449"/>
                      <a:pt x="6278" y="20520"/>
                    </a:cubicBezTo>
                    <a:cubicBezTo>
                      <a:pt x="6325" y="20638"/>
                      <a:pt x="6679" y="20779"/>
                      <a:pt x="6797" y="20732"/>
                    </a:cubicBezTo>
                    <a:cubicBezTo>
                      <a:pt x="6844" y="20732"/>
                      <a:pt x="7127" y="20426"/>
                      <a:pt x="7363" y="20096"/>
                    </a:cubicBezTo>
                    <a:cubicBezTo>
                      <a:pt x="7622" y="19790"/>
                      <a:pt x="7834" y="19460"/>
                      <a:pt x="7882" y="19436"/>
                    </a:cubicBezTo>
                    <a:cubicBezTo>
                      <a:pt x="7952" y="19389"/>
                      <a:pt x="8188" y="19507"/>
                      <a:pt x="8188" y="19507"/>
                    </a:cubicBezTo>
                    <a:cubicBezTo>
                      <a:pt x="8188" y="19507"/>
                      <a:pt x="8188" y="19507"/>
                      <a:pt x="8188" y="19507"/>
                    </a:cubicBezTo>
                    <a:cubicBezTo>
                      <a:pt x="8188" y="19507"/>
                      <a:pt x="8448" y="19554"/>
                      <a:pt x="8495" y="19625"/>
                    </a:cubicBezTo>
                    <a:cubicBezTo>
                      <a:pt x="8518" y="19648"/>
                      <a:pt x="8518" y="20049"/>
                      <a:pt x="8542" y="20449"/>
                    </a:cubicBezTo>
                    <a:cubicBezTo>
                      <a:pt x="8565" y="20850"/>
                      <a:pt x="8589" y="21250"/>
                      <a:pt x="8636" y="21297"/>
                    </a:cubicBezTo>
                    <a:cubicBezTo>
                      <a:pt x="8730" y="21392"/>
                      <a:pt x="9084" y="21462"/>
                      <a:pt x="9202" y="21392"/>
                    </a:cubicBezTo>
                    <a:cubicBezTo>
                      <a:pt x="9249" y="21368"/>
                      <a:pt x="9438" y="21015"/>
                      <a:pt x="9603" y="20638"/>
                    </a:cubicBezTo>
                    <a:cubicBezTo>
                      <a:pt x="9768" y="20284"/>
                      <a:pt x="9933" y="19908"/>
                      <a:pt x="9957" y="19884"/>
                    </a:cubicBezTo>
                    <a:cubicBezTo>
                      <a:pt x="10027" y="19813"/>
                      <a:pt x="10263" y="19860"/>
                      <a:pt x="10263" y="19860"/>
                    </a:cubicBezTo>
                    <a:cubicBezTo>
                      <a:pt x="10287" y="19884"/>
                      <a:pt x="10287" y="19884"/>
                      <a:pt x="10287" y="19884"/>
                    </a:cubicBezTo>
                    <a:cubicBezTo>
                      <a:pt x="10287" y="19884"/>
                      <a:pt x="10546" y="19860"/>
                      <a:pt x="10593" y="19908"/>
                    </a:cubicBezTo>
                    <a:cubicBezTo>
                      <a:pt x="10617" y="19931"/>
                      <a:pt x="10711" y="20332"/>
                      <a:pt x="10829" y="20708"/>
                    </a:cubicBezTo>
                    <a:cubicBezTo>
                      <a:pt x="10947" y="21085"/>
                      <a:pt x="11065" y="21462"/>
                      <a:pt x="11136" y="21509"/>
                    </a:cubicBezTo>
                    <a:cubicBezTo>
                      <a:pt x="11230" y="21580"/>
                      <a:pt x="11607" y="21556"/>
                      <a:pt x="11702" y="21486"/>
                    </a:cubicBezTo>
                    <a:cubicBezTo>
                      <a:pt x="11749" y="21439"/>
                      <a:pt x="11843" y="21038"/>
                      <a:pt x="11914" y="20661"/>
                    </a:cubicBezTo>
                    <a:cubicBezTo>
                      <a:pt x="12008" y="20261"/>
                      <a:pt x="12055" y="19860"/>
                      <a:pt x="12079" y="19837"/>
                    </a:cubicBezTo>
                    <a:cubicBezTo>
                      <a:pt x="12126" y="19766"/>
                      <a:pt x="12385" y="19743"/>
                      <a:pt x="12385" y="19743"/>
                    </a:cubicBezTo>
                    <a:cubicBezTo>
                      <a:pt x="12385" y="19743"/>
                      <a:pt x="12385" y="19743"/>
                      <a:pt x="12385" y="19743"/>
                    </a:cubicBezTo>
                    <a:cubicBezTo>
                      <a:pt x="12385" y="19743"/>
                      <a:pt x="12645" y="19696"/>
                      <a:pt x="12716" y="19719"/>
                    </a:cubicBezTo>
                    <a:cubicBezTo>
                      <a:pt x="12739" y="19743"/>
                      <a:pt x="12928" y="20096"/>
                      <a:pt x="13116" y="20426"/>
                    </a:cubicBezTo>
                    <a:cubicBezTo>
                      <a:pt x="13305" y="20779"/>
                      <a:pt x="13541" y="21132"/>
                      <a:pt x="13588" y="21156"/>
                    </a:cubicBezTo>
                    <a:cubicBezTo>
                      <a:pt x="13730" y="21203"/>
                      <a:pt x="14060" y="21085"/>
                      <a:pt x="14154" y="20991"/>
                    </a:cubicBezTo>
                    <a:cubicBezTo>
                      <a:pt x="14178" y="20944"/>
                      <a:pt x="14178" y="20544"/>
                      <a:pt x="14178" y="20120"/>
                    </a:cubicBezTo>
                    <a:cubicBezTo>
                      <a:pt x="14154" y="19719"/>
                      <a:pt x="14130" y="19342"/>
                      <a:pt x="14130" y="19295"/>
                    </a:cubicBezTo>
                    <a:cubicBezTo>
                      <a:pt x="14178" y="19201"/>
                      <a:pt x="14413" y="19154"/>
                      <a:pt x="14413" y="19154"/>
                    </a:cubicBezTo>
                    <a:cubicBezTo>
                      <a:pt x="14413" y="19154"/>
                      <a:pt x="14413" y="19154"/>
                      <a:pt x="14413" y="19154"/>
                    </a:cubicBezTo>
                    <a:cubicBezTo>
                      <a:pt x="14413" y="19154"/>
                      <a:pt x="14649" y="19012"/>
                      <a:pt x="14720" y="19036"/>
                    </a:cubicBezTo>
                    <a:cubicBezTo>
                      <a:pt x="14767" y="19036"/>
                      <a:pt x="15027" y="19342"/>
                      <a:pt x="15286" y="19648"/>
                    </a:cubicBezTo>
                    <a:cubicBezTo>
                      <a:pt x="15569" y="19931"/>
                      <a:pt x="15852" y="20214"/>
                      <a:pt x="15923" y="20237"/>
                    </a:cubicBezTo>
                    <a:cubicBezTo>
                      <a:pt x="16041" y="20237"/>
                      <a:pt x="16371" y="20049"/>
                      <a:pt x="16418" y="19931"/>
                    </a:cubicBezTo>
                    <a:cubicBezTo>
                      <a:pt x="16441" y="19884"/>
                      <a:pt x="16347" y="19484"/>
                      <a:pt x="16229" y="19107"/>
                    </a:cubicBezTo>
                    <a:cubicBezTo>
                      <a:pt x="16135" y="18706"/>
                      <a:pt x="15993" y="18329"/>
                      <a:pt x="16017" y="18306"/>
                    </a:cubicBezTo>
                    <a:cubicBezTo>
                      <a:pt x="16017" y="18212"/>
                      <a:pt x="16253" y="18094"/>
                      <a:pt x="16253" y="18094"/>
                    </a:cubicBezTo>
                    <a:cubicBezTo>
                      <a:pt x="16253" y="18094"/>
                      <a:pt x="16253" y="18094"/>
                      <a:pt x="16253" y="18094"/>
                    </a:cubicBezTo>
                    <a:cubicBezTo>
                      <a:pt x="16253" y="18094"/>
                      <a:pt x="16441" y="17905"/>
                      <a:pt x="16536" y="17905"/>
                    </a:cubicBezTo>
                    <a:cubicBezTo>
                      <a:pt x="16559" y="17905"/>
                      <a:pt x="16889" y="18141"/>
                      <a:pt x="17220" y="18377"/>
                    </a:cubicBezTo>
                    <a:cubicBezTo>
                      <a:pt x="17550" y="18589"/>
                      <a:pt x="17880" y="18801"/>
                      <a:pt x="17951" y="18801"/>
                    </a:cubicBezTo>
                    <a:cubicBezTo>
                      <a:pt x="18092" y="18777"/>
                      <a:pt x="18351" y="18518"/>
                      <a:pt x="18375" y="18400"/>
                    </a:cubicBezTo>
                    <a:cubicBezTo>
                      <a:pt x="18375" y="18353"/>
                      <a:pt x="18210" y="17976"/>
                      <a:pt x="18021" y="17623"/>
                    </a:cubicBezTo>
                    <a:cubicBezTo>
                      <a:pt x="17809" y="17269"/>
                      <a:pt x="17620" y="16940"/>
                      <a:pt x="17597" y="16893"/>
                    </a:cubicBezTo>
                    <a:cubicBezTo>
                      <a:pt x="17597" y="16798"/>
                      <a:pt x="17785" y="16633"/>
                      <a:pt x="17785" y="16633"/>
                    </a:cubicBezTo>
                    <a:cubicBezTo>
                      <a:pt x="17785" y="16633"/>
                      <a:pt x="17785" y="16633"/>
                      <a:pt x="17785" y="16633"/>
                    </a:cubicBezTo>
                    <a:cubicBezTo>
                      <a:pt x="17785" y="16633"/>
                      <a:pt x="17951" y="16421"/>
                      <a:pt x="18021" y="16398"/>
                    </a:cubicBezTo>
                    <a:cubicBezTo>
                      <a:pt x="18068" y="16398"/>
                      <a:pt x="18422" y="16539"/>
                      <a:pt x="18799" y="16681"/>
                    </a:cubicBezTo>
                    <a:cubicBezTo>
                      <a:pt x="19153" y="16822"/>
                      <a:pt x="19554" y="16963"/>
                      <a:pt x="19625" y="16940"/>
                    </a:cubicBezTo>
                    <a:cubicBezTo>
                      <a:pt x="19743" y="16893"/>
                      <a:pt x="19931" y="16586"/>
                      <a:pt x="19931" y="16445"/>
                    </a:cubicBezTo>
                    <a:cubicBezTo>
                      <a:pt x="19931" y="16398"/>
                      <a:pt x="19672" y="16068"/>
                      <a:pt x="19413" y="15785"/>
                    </a:cubicBezTo>
                    <a:cubicBezTo>
                      <a:pt x="19130" y="15479"/>
                      <a:pt x="18847" y="15197"/>
                      <a:pt x="18847" y="15173"/>
                    </a:cubicBezTo>
                    <a:cubicBezTo>
                      <a:pt x="18823" y="15079"/>
                      <a:pt x="18965" y="14867"/>
                      <a:pt x="18965" y="14867"/>
                    </a:cubicBezTo>
                    <a:cubicBezTo>
                      <a:pt x="18965" y="14867"/>
                      <a:pt x="18965" y="14867"/>
                      <a:pt x="18965" y="14867"/>
                    </a:cubicBezTo>
                    <a:cubicBezTo>
                      <a:pt x="18965" y="14867"/>
                      <a:pt x="19059" y="14631"/>
                      <a:pt x="19130" y="14584"/>
                    </a:cubicBezTo>
                    <a:cubicBezTo>
                      <a:pt x="19153" y="14561"/>
                      <a:pt x="19554" y="14631"/>
                      <a:pt x="19931" y="14678"/>
                    </a:cubicBezTo>
                    <a:cubicBezTo>
                      <a:pt x="20332" y="14749"/>
                      <a:pt x="20733" y="14773"/>
                      <a:pt x="20804" y="14725"/>
                    </a:cubicBezTo>
                    <a:cubicBezTo>
                      <a:pt x="20922" y="14678"/>
                      <a:pt x="21040" y="14325"/>
                      <a:pt x="20992" y="14207"/>
                    </a:cubicBezTo>
                    <a:cubicBezTo>
                      <a:pt x="20992" y="14137"/>
                      <a:pt x="20662" y="13901"/>
                      <a:pt x="20332" y="13665"/>
                    </a:cubicBezTo>
                    <a:cubicBezTo>
                      <a:pt x="20002" y="13430"/>
                      <a:pt x="19648" y="13242"/>
                      <a:pt x="19625" y="13194"/>
                    </a:cubicBezTo>
                    <a:cubicBezTo>
                      <a:pt x="19578" y="13124"/>
                      <a:pt x="19672" y="12888"/>
                      <a:pt x="19672" y="12888"/>
                    </a:cubicBezTo>
                    <a:cubicBezTo>
                      <a:pt x="19672" y="12888"/>
                      <a:pt x="19672" y="12888"/>
                      <a:pt x="19672" y="12888"/>
                    </a:cubicBezTo>
                    <a:cubicBezTo>
                      <a:pt x="19696" y="12888"/>
                      <a:pt x="19719" y="12629"/>
                      <a:pt x="19790" y="12582"/>
                    </a:cubicBezTo>
                    <a:cubicBezTo>
                      <a:pt x="19813" y="12535"/>
                      <a:pt x="20191" y="12535"/>
                      <a:pt x="20592" y="12488"/>
                    </a:cubicBezTo>
                    <a:cubicBezTo>
                      <a:pt x="20992" y="12441"/>
                      <a:pt x="21393" y="12370"/>
                      <a:pt x="21441" y="12323"/>
                    </a:cubicBezTo>
                    <a:cubicBezTo>
                      <a:pt x="21535" y="12229"/>
                      <a:pt x="21582" y="11875"/>
                      <a:pt x="21511" y="11758"/>
                    </a:cubicBezTo>
                    <a:cubicBezTo>
                      <a:pt x="21488" y="11710"/>
                      <a:pt x="21110" y="11546"/>
                      <a:pt x="20733" y="11404"/>
                    </a:cubicBezTo>
                    <a:close/>
                  </a:path>
                </a:pathLst>
              </a:custGeom>
              <a:solidFill>
                <a:schemeClr val="accent2"/>
              </a:solidFill>
              <a:ln w="12700" cap="flat">
                <a:noFill/>
                <a:miter lim="400000"/>
              </a:ln>
              <a:effectLst/>
            </p:spPr>
            <p:txBody>
              <a:bodyPr wrap="square" lIns="34289" tIns="34289" rIns="34289" bIns="34289" numCol="1" anchor="t">
                <a:noAutofit/>
              </a:bodyPr>
              <a:lstStyle/>
              <a:p>
                <a:endParaRPr sz="1350" dirty="0"/>
              </a:p>
            </p:txBody>
          </p:sp>
          <p:sp>
            <p:nvSpPr>
              <p:cNvPr id="292" name="Shape 384">
                <a:extLst>
                  <a:ext uri="{FF2B5EF4-FFF2-40B4-BE49-F238E27FC236}">
                    <a16:creationId xmlns:a16="http://schemas.microsoft.com/office/drawing/2014/main" id="{DD28516D-0688-46A5-A87A-AFD5E8A9A3CC}"/>
                  </a:ext>
                </a:extLst>
              </p:cNvPr>
              <p:cNvSpPr/>
              <p:nvPr/>
            </p:nvSpPr>
            <p:spPr>
              <a:xfrm rot="10800000" flipH="1">
                <a:off x="-1486363" y="1282147"/>
                <a:ext cx="1418029" cy="1418904"/>
              </a:xfrm>
              <a:prstGeom prst="ellipse">
                <a:avLst/>
              </a:prstGeom>
              <a:gradFill flip="none" rotWithShape="1">
                <a:gsLst>
                  <a:gs pos="0">
                    <a:srgbClr val="D9D9D9"/>
                  </a:gs>
                  <a:gs pos="100000">
                    <a:srgbClr val="FFFFFF"/>
                  </a:gs>
                </a:gsLst>
                <a:lin ang="9000000" scaled="0"/>
              </a:gradFill>
              <a:ln w="12700" cap="flat">
                <a:noFill/>
                <a:miter lim="400000"/>
              </a:ln>
              <a:effectLst/>
            </p:spPr>
            <p:txBody>
              <a:bodyPr wrap="square" lIns="34289" tIns="34289" rIns="34289" bIns="34289" numCol="1" anchor="t">
                <a:noAutofit/>
              </a:bodyPr>
              <a:lstStyle/>
              <a:p>
                <a:endParaRPr sz="1350" dirty="0"/>
              </a:p>
            </p:txBody>
          </p:sp>
        </p:grpSp>
        <p:grpSp>
          <p:nvGrpSpPr>
            <p:cNvPr id="285" name="Group 385">
              <a:extLst>
                <a:ext uri="{FF2B5EF4-FFF2-40B4-BE49-F238E27FC236}">
                  <a16:creationId xmlns:a16="http://schemas.microsoft.com/office/drawing/2014/main" id="{AB96906D-E7E9-4763-A800-926A89F5E9C9}"/>
                </a:ext>
              </a:extLst>
            </p:cNvPr>
            <p:cNvGrpSpPr/>
            <p:nvPr/>
          </p:nvGrpSpPr>
          <p:grpSpPr>
            <a:xfrm>
              <a:off x="2566773" y="3273626"/>
              <a:ext cx="1327992" cy="1330202"/>
              <a:chOff x="-2685298" y="740759"/>
              <a:chExt cx="1894676" cy="1897830"/>
            </a:xfrm>
          </p:grpSpPr>
          <p:sp>
            <p:nvSpPr>
              <p:cNvPr id="289" name="Shape 383">
                <a:extLst>
                  <a:ext uri="{FF2B5EF4-FFF2-40B4-BE49-F238E27FC236}">
                    <a16:creationId xmlns:a16="http://schemas.microsoft.com/office/drawing/2014/main" id="{D6BCFF34-F26A-47F2-9131-2196804FB0FB}"/>
                  </a:ext>
                </a:extLst>
              </p:cNvPr>
              <p:cNvSpPr/>
              <p:nvPr/>
            </p:nvSpPr>
            <p:spPr>
              <a:xfrm rot="10800000" flipH="1">
                <a:off x="-2685298" y="740759"/>
                <a:ext cx="1894676" cy="1897830"/>
              </a:xfrm>
              <a:custGeom>
                <a:avLst/>
                <a:gdLst/>
                <a:ahLst/>
                <a:cxnLst>
                  <a:cxn ang="0">
                    <a:pos x="wd2" y="hd2"/>
                  </a:cxn>
                  <a:cxn ang="5400000">
                    <a:pos x="wd2" y="hd2"/>
                  </a:cxn>
                  <a:cxn ang="10800000">
                    <a:pos x="wd2" y="hd2"/>
                  </a:cxn>
                  <a:cxn ang="16200000">
                    <a:pos x="wd2" y="hd2"/>
                  </a:cxn>
                </a:cxnLst>
                <a:rect l="0" t="0" r="r" b="b"/>
                <a:pathLst>
                  <a:path w="21546" h="21552" extrusionOk="0">
                    <a:moveTo>
                      <a:pt x="20733" y="11404"/>
                    </a:moveTo>
                    <a:cubicBezTo>
                      <a:pt x="20356" y="11263"/>
                      <a:pt x="19979" y="11122"/>
                      <a:pt x="19955" y="11098"/>
                    </a:cubicBezTo>
                    <a:cubicBezTo>
                      <a:pt x="19884" y="11027"/>
                      <a:pt x="19931" y="10792"/>
                      <a:pt x="19931" y="10792"/>
                    </a:cubicBezTo>
                    <a:cubicBezTo>
                      <a:pt x="19931" y="10768"/>
                      <a:pt x="19931" y="10768"/>
                      <a:pt x="19931" y="10768"/>
                    </a:cubicBezTo>
                    <a:cubicBezTo>
                      <a:pt x="19931" y="10768"/>
                      <a:pt x="19908" y="10509"/>
                      <a:pt x="19955" y="10462"/>
                    </a:cubicBezTo>
                    <a:cubicBezTo>
                      <a:pt x="19979" y="10415"/>
                      <a:pt x="20356" y="10321"/>
                      <a:pt x="20733" y="10179"/>
                    </a:cubicBezTo>
                    <a:cubicBezTo>
                      <a:pt x="21110" y="10038"/>
                      <a:pt x="21488" y="9897"/>
                      <a:pt x="21511" y="9826"/>
                    </a:cubicBezTo>
                    <a:cubicBezTo>
                      <a:pt x="21582" y="9732"/>
                      <a:pt x="21535" y="9355"/>
                      <a:pt x="21441" y="9261"/>
                    </a:cubicBezTo>
                    <a:cubicBezTo>
                      <a:pt x="21417" y="9214"/>
                      <a:pt x="21016" y="9143"/>
                      <a:pt x="20615" y="9096"/>
                    </a:cubicBezTo>
                    <a:cubicBezTo>
                      <a:pt x="20214" y="9049"/>
                      <a:pt x="19813" y="9002"/>
                      <a:pt x="19790" y="8978"/>
                    </a:cubicBezTo>
                    <a:cubicBezTo>
                      <a:pt x="19696" y="8931"/>
                      <a:pt x="19672" y="8672"/>
                      <a:pt x="19672" y="8672"/>
                    </a:cubicBezTo>
                    <a:cubicBezTo>
                      <a:pt x="19672" y="8672"/>
                      <a:pt x="19672" y="8672"/>
                      <a:pt x="19672" y="8672"/>
                    </a:cubicBezTo>
                    <a:cubicBezTo>
                      <a:pt x="19672" y="8672"/>
                      <a:pt x="19601" y="8436"/>
                      <a:pt x="19625" y="8366"/>
                    </a:cubicBezTo>
                    <a:cubicBezTo>
                      <a:pt x="19648" y="8318"/>
                      <a:pt x="19979" y="8130"/>
                      <a:pt x="20332" y="7918"/>
                    </a:cubicBezTo>
                    <a:cubicBezTo>
                      <a:pt x="20662" y="7706"/>
                      <a:pt x="20992" y="7447"/>
                      <a:pt x="21016" y="7400"/>
                    </a:cubicBezTo>
                    <a:cubicBezTo>
                      <a:pt x="21063" y="7259"/>
                      <a:pt x="20922" y="6929"/>
                      <a:pt x="20827" y="6858"/>
                    </a:cubicBezTo>
                    <a:cubicBezTo>
                      <a:pt x="20757" y="6811"/>
                      <a:pt x="20356" y="6835"/>
                      <a:pt x="19955" y="6882"/>
                    </a:cubicBezTo>
                    <a:cubicBezTo>
                      <a:pt x="19554" y="6929"/>
                      <a:pt x="19177" y="6976"/>
                      <a:pt x="19130" y="6952"/>
                    </a:cubicBezTo>
                    <a:cubicBezTo>
                      <a:pt x="19035" y="6929"/>
                      <a:pt x="18965" y="6693"/>
                      <a:pt x="18965" y="6693"/>
                    </a:cubicBezTo>
                    <a:cubicBezTo>
                      <a:pt x="18965" y="6693"/>
                      <a:pt x="18965" y="6693"/>
                      <a:pt x="18965" y="6693"/>
                    </a:cubicBezTo>
                    <a:cubicBezTo>
                      <a:pt x="18965" y="6693"/>
                      <a:pt x="18823" y="6458"/>
                      <a:pt x="18823" y="6387"/>
                    </a:cubicBezTo>
                    <a:cubicBezTo>
                      <a:pt x="18847" y="6363"/>
                      <a:pt x="19130" y="6081"/>
                      <a:pt x="19413" y="5798"/>
                    </a:cubicBezTo>
                    <a:cubicBezTo>
                      <a:pt x="19672" y="5515"/>
                      <a:pt x="19955" y="5209"/>
                      <a:pt x="19955" y="5139"/>
                    </a:cubicBezTo>
                    <a:cubicBezTo>
                      <a:pt x="19955" y="4997"/>
                      <a:pt x="19766" y="4691"/>
                      <a:pt x="19648" y="4667"/>
                    </a:cubicBezTo>
                    <a:cubicBezTo>
                      <a:pt x="19578" y="4644"/>
                      <a:pt x="19200" y="4738"/>
                      <a:pt x="18799" y="4879"/>
                    </a:cubicBezTo>
                    <a:cubicBezTo>
                      <a:pt x="18422" y="4997"/>
                      <a:pt x="18068" y="5162"/>
                      <a:pt x="18021" y="5162"/>
                    </a:cubicBezTo>
                    <a:cubicBezTo>
                      <a:pt x="17927" y="5139"/>
                      <a:pt x="17785" y="4927"/>
                      <a:pt x="17785" y="4927"/>
                    </a:cubicBezTo>
                    <a:cubicBezTo>
                      <a:pt x="17785" y="4927"/>
                      <a:pt x="17785" y="4927"/>
                      <a:pt x="17785" y="4927"/>
                    </a:cubicBezTo>
                    <a:cubicBezTo>
                      <a:pt x="17785" y="4927"/>
                      <a:pt x="17620" y="4738"/>
                      <a:pt x="17597" y="4667"/>
                    </a:cubicBezTo>
                    <a:cubicBezTo>
                      <a:pt x="17597" y="4620"/>
                      <a:pt x="17809" y="4291"/>
                      <a:pt x="18021" y="3961"/>
                    </a:cubicBezTo>
                    <a:cubicBezTo>
                      <a:pt x="18234" y="3607"/>
                      <a:pt x="18422" y="3254"/>
                      <a:pt x="18399" y="3183"/>
                    </a:cubicBezTo>
                    <a:cubicBezTo>
                      <a:pt x="18375" y="3042"/>
                      <a:pt x="18116" y="2807"/>
                      <a:pt x="17998" y="2783"/>
                    </a:cubicBezTo>
                    <a:cubicBezTo>
                      <a:pt x="17927" y="2783"/>
                      <a:pt x="17573" y="2971"/>
                      <a:pt x="17243" y="3183"/>
                    </a:cubicBezTo>
                    <a:cubicBezTo>
                      <a:pt x="16889" y="3395"/>
                      <a:pt x="16559" y="3631"/>
                      <a:pt x="16512" y="3631"/>
                    </a:cubicBezTo>
                    <a:cubicBezTo>
                      <a:pt x="16441" y="3655"/>
                      <a:pt x="16253" y="3466"/>
                      <a:pt x="16253" y="3466"/>
                    </a:cubicBezTo>
                    <a:cubicBezTo>
                      <a:pt x="16253" y="3466"/>
                      <a:pt x="16253" y="3466"/>
                      <a:pt x="16253" y="3466"/>
                    </a:cubicBezTo>
                    <a:cubicBezTo>
                      <a:pt x="16253" y="3466"/>
                      <a:pt x="16041" y="3325"/>
                      <a:pt x="16017" y="3254"/>
                    </a:cubicBezTo>
                    <a:cubicBezTo>
                      <a:pt x="15993" y="3231"/>
                      <a:pt x="16135" y="2854"/>
                      <a:pt x="16253" y="2477"/>
                    </a:cubicBezTo>
                    <a:cubicBezTo>
                      <a:pt x="16371" y="2100"/>
                      <a:pt x="16465" y="1700"/>
                      <a:pt x="16441" y="1629"/>
                    </a:cubicBezTo>
                    <a:cubicBezTo>
                      <a:pt x="16394" y="1511"/>
                      <a:pt x="16088" y="1346"/>
                      <a:pt x="15946" y="1346"/>
                    </a:cubicBezTo>
                    <a:cubicBezTo>
                      <a:pt x="15899" y="1346"/>
                      <a:pt x="15592" y="1629"/>
                      <a:pt x="15310" y="1912"/>
                    </a:cubicBezTo>
                    <a:cubicBezTo>
                      <a:pt x="15027" y="2194"/>
                      <a:pt x="14767" y="2500"/>
                      <a:pt x="14720" y="2524"/>
                    </a:cubicBezTo>
                    <a:cubicBezTo>
                      <a:pt x="14649" y="2548"/>
                      <a:pt x="14413" y="2406"/>
                      <a:pt x="14413" y="2406"/>
                    </a:cubicBezTo>
                    <a:cubicBezTo>
                      <a:pt x="14413" y="2406"/>
                      <a:pt x="14413" y="2406"/>
                      <a:pt x="14413" y="2406"/>
                    </a:cubicBezTo>
                    <a:cubicBezTo>
                      <a:pt x="14413" y="2406"/>
                      <a:pt x="14178" y="2336"/>
                      <a:pt x="14130" y="2265"/>
                    </a:cubicBezTo>
                    <a:cubicBezTo>
                      <a:pt x="14107" y="2218"/>
                      <a:pt x="14154" y="1841"/>
                      <a:pt x="14178" y="1440"/>
                    </a:cubicBezTo>
                    <a:cubicBezTo>
                      <a:pt x="14225" y="1040"/>
                      <a:pt x="14225" y="640"/>
                      <a:pt x="14178" y="592"/>
                    </a:cubicBezTo>
                    <a:cubicBezTo>
                      <a:pt x="14107" y="475"/>
                      <a:pt x="13753" y="380"/>
                      <a:pt x="13635" y="428"/>
                    </a:cubicBezTo>
                    <a:cubicBezTo>
                      <a:pt x="13588" y="428"/>
                      <a:pt x="13352" y="781"/>
                      <a:pt x="13140" y="1111"/>
                    </a:cubicBezTo>
                    <a:cubicBezTo>
                      <a:pt x="12928" y="1464"/>
                      <a:pt x="12739" y="1817"/>
                      <a:pt x="12716" y="1841"/>
                    </a:cubicBezTo>
                    <a:cubicBezTo>
                      <a:pt x="12645" y="1888"/>
                      <a:pt x="12385" y="1817"/>
                      <a:pt x="12385" y="1817"/>
                    </a:cubicBezTo>
                    <a:cubicBezTo>
                      <a:pt x="12385" y="1794"/>
                      <a:pt x="12385" y="1794"/>
                      <a:pt x="12385" y="1794"/>
                    </a:cubicBezTo>
                    <a:cubicBezTo>
                      <a:pt x="12385" y="1794"/>
                      <a:pt x="12126" y="1794"/>
                      <a:pt x="12079" y="1723"/>
                    </a:cubicBezTo>
                    <a:cubicBezTo>
                      <a:pt x="12055" y="1700"/>
                      <a:pt x="12008" y="1299"/>
                      <a:pt x="11937" y="922"/>
                    </a:cubicBezTo>
                    <a:cubicBezTo>
                      <a:pt x="11867" y="522"/>
                      <a:pt x="11796" y="121"/>
                      <a:pt x="11749" y="74"/>
                    </a:cubicBezTo>
                    <a:cubicBezTo>
                      <a:pt x="11631" y="-20"/>
                      <a:pt x="11277" y="-20"/>
                      <a:pt x="11159" y="51"/>
                    </a:cubicBezTo>
                    <a:cubicBezTo>
                      <a:pt x="11112" y="74"/>
                      <a:pt x="10971" y="451"/>
                      <a:pt x="10853" y="852"/>
                    </a:cubicBezTo>
                    <a:cubicBezTo>
                      <a:pt x="10735" y="1228"/>
                      <a:pt x="10617" y="1605"/>
                      <a:pt x="10593" y="1652"/>
                    </a:cubicBezTo>
                    <a:cubicBezTo>
                      <a:pt x="10523" y="1700"/>
                      <a:pt x="10287" y="1676"/>
                      <a:pt x="10287" y="1676"/>
                    </a:cubicBezTo>
                    <a:cubicBezTo>
                      <a:pt x="10263" y="1676"/>
                      <a:pt x="10263" y="1676"/>
                      <a:pt x="10263" y="1676"/>
                    </a:cubicBezTo>
                    <a:cubicBezTo>
                      <a:pt x="10263" y="1676"/>
                      <a:pt x="10027" y="1723"/>
                      <a:pt x="9957" y="1676"/>
                    </a:cubicBezTo>
                    <a:cubicBezTo>
                      <a:pt x="9910" y="1652"/>
                      <a:pt x="9792" y="1299"/>
                      <a:pt x="9627" y="922"/>
                    </a:cubicBezTo>
                    <a:cubicBezTo>
                      <a:pt x="9485" y="545"/>
                      <a:pt x="9296" y="192"/>
                      <a:pt x="9249" y="145"/>
                    </a:cubicBezTo>
                    <a:cubicBezTo>
                      <a:pt x="9131" y="98"/>
                      <a:pt x="8778" y="168"/>
                      <a:pt x="8683" y="263"/>
                    </a:cubicBezTo>
                    <a:cubicBezTo>
                      <a:pt x="8636" y="286"/>
                      <a:pt x="8589" y="710"/>
                      <a:pt x="8542" y="1087"/>
                    </a:cubicBezTo>
                    <a:cubicBezTo>
                      <a:pt x="8518" y="1511"/>
                      <a:pt x="8518" y="1888"/>
                      <a:pt x="8495" y="1935"/>
                    </a:cubicBezTo>
                    <a:cubicBezTo>
                      <a:pt x="8448" y="2006"/>
                      <a:pt x="8188" y="2053"/>
                      <a:pt x="8188" y="2053"/>
                    </a:cubicBezTo>
                    <a:cubicBezTo>
                      <a:pt x="8188" y="2053"/>
                      <a:pt x="8188" y="2053"/>
                      <a:pt x="8188" y="2053"/>
                    </a:cubicBezTo>
                    <a:cubicBezTo>
                      <a:pt x="8188" y="2053"/>
                      <a:pt x="7952" y="2147"/>
                      <a:pt x="7882" y="2124"/>
                    </a:cubicBezTo>
                    <a:cubicBezTo>
                      <a:pt x="7834" y="2100"/>
                      <a:pt x="7622" y="1770"/>
                      <a:pt x="7386" y="1464"/>
                    </a:cubicBezTo>
                    <a:cubicBezTo>
                      <a:pt x="7151" y="1134"/>
                      <a:pt x="6891" y="804"/>
                      <a:pt x="6820" y="804"/>
                    </a:cubicBezTo>
                    <a:cubicBezTo>
                      <a:pt x="6703" y="757"/>
                      <a:pt x="6372" y="922"/>
                      <a:pt x="6302" y="1016"/>
                    </a:cubicBezTo>
                    <a:cubicBezTo>
                      <a:pt x="6278" y="1087"/>
                      <a:pt x="6325" y="1488"/>
                      <a:pt x="6372" y="1888"/>
                    </a:cubicBezTo>
                    <a:cubicBezTo>
                      <a:pt x="6443" y="2265"/>
                      <a:pt x="6514" y="2665"/>
                      <a:pt x="6514" y="2712"/>
                    </a:cubicBezTo>
                    <a:cubicBezTo>
                      <a:pt x="6490" y="2783"/>
                      <a:pt x="6254" y="2877"/>
                      <a:pt x="6254" y="2877"/>
                    </a:cubicBezTo>
                    <a:cubicBezTo>
                      <a:pt x="6254" y="2877"/>
                      <a:pt x="6254" y="2877"/>
                      <a:pt x="6254" y="2877"/>
                    </a:cubicBezTo>
                    <a:cubicBezTo>
                      <a:pt x="6254" y="2877"/>
                      <a:pt x="6042" y="3042"/>
                      <a:pt x="5948" y="3019"/>
                    </a:cubicBezTo>
                    <a:cubicBezTo>
                      <a:pt x="5924" y="3019"/>
                      <a:pt x="5641" y="2759"/>
                      <a:pt x="5335" y="2500"/>
                    </a:cubicBezTo>
                    <a:cubicBezTo>
                      <a:pt x="5028" y="2241"/>
                      <a:pt x="4698" y="1982"/>
                      <a:pt x="4627" y="1982"/>
                    </a:cubicBezTo>
                    <a:cubicBezTo>
                      <a:pt x="4510" y="1982"/>
                      <a:pt x="4203" y="2218"/>
                      <a:pt x="4179" y="2336"/>
                    </a:cubicBezTo>
                    <a:cubicBezTo>
                      <a:pt x="4156" y="2383"/>
                      <a:pt x="4297" y="2759"/>
                      <a:pt x="4439" y="3136"/>
                    </a:cubicBezTo>
                    <a:cubicBezTo>
                      <a:pt x="4604" y="3513"/>
                      <a:pt x="4769" y="3867"/>
                      <a:pt x="4769" y="3914"/>
                    </a:cubicBezTo>
                    <a:cubicBezTo>
                      <a:pt x="4769" y="4008"/>
                      <a:pt x="4557" y="4149"/>
                      <a:pt x="4557" y="4149"/>
                    </a:cubicBezTo>
                    <a:cubicBezTo>
                      <a:pt x="4557" y="4149"/>
                      <a:pt x="4557" y="4149"/>
                      <a:pt x="4557" y="4149"/>
                    </a:cubicBezTo>
                    <a:cubicBezTo>
                      <a:pt x="4557" y="4149"/>
                      <a:pt x="4368" y="4338"/>
                      <a:pt x="4297" y="4361"/>
                    </a:cubicBezTo>
                    <a:cubicBezTo>
                      <a:pt x="4250" y="4361"/>
                      <a:pt x="3920" y="4173"/>
                      <a:pt x="3566" y="3984"/>
                    </a:cubicBezTo>
                    <a:cubicBezTo>
                      <a:pt x="3213" y="3796"/>
                      <a:pt x="2835" y="3631"/>
                      <a:pt x="2765" y="3655"/>
                    </a:cubicBezTo>
                    <a:cubicBezTo>
                      <a:pt x="2647" y="3678"/>
                      <a:pt x="2411" y="3961"/>
                      <a:pt x="2411" y="4079"/>
                    </a:cubicBezTo>
                    <a:cubicBezTo>
                      <a:pt x="2411" y="4149"/>
                      <a:pt x="2623" y="4479"/>
                      <a:pt x="2859" y="4809"/>
                    </a:cubicBezTo>
                    <a:cubicBezTo>
                      <a:pt x="3095" y="5139"/>
                      <a:pt x="3330" y="5445"/>
                      <a:pt x="3354" y="5492"/>
                    </a:cubicBezTo>
                    <a:cubicBezTo>
                      <a:pt x="3354" y="5586"/>
                      <a:pt x="3189" y="5775"/>
                      <a:pt x="3189" y="5775"/>
                    </a:cubicBezTo>
                    <a:cubicBezTo>
                      <a:pt x="3189" y="5775"/>
                      <a:pt x="3189" y="5775"/>
                      <a:pt x="3189" y="5775"/>
                    </a:cubicBezTo>
                    <a:cubicBezTo>
                      <a:pt x="3189" y="5775"/>
                      <a:pt x="3071" y="6010"/>
                      <a:pt x="3000" y="6034"/>
                    </a:cubicBezTo>
                    <a:cubicBezTo>
                      <a:pt x="2953" y="6034"/>
                      <a:pt x="2576" y="5939"/>
                      <a:pt x="2199" y="5822"/>
                    </a:cubicBezTo>
                    <a:cubicBezTo>
                      <a:pt x="1798" y="5727"/>
                      <a:pt x="1397" y="5657"/>
                      <a:pt x="1350" y="5680"/>
                    </a:cubicBezTo>
                    <a:cubicBezTo>
                      <a:pt x="1208" y="5751"/>
                      <a:pt x="1067" y="6081"/>
                      <a:pt x="1090" y="6199"/>
                    </a:cubicBezTo>
                    <a:cubicBezTo>
                      <a:pt x="1090" y="6246"/>
                      <a:pt x="1397" y="6552"/>
                      <a:pt x="1680" y="6811"/>
                    </a:cubicBezTo>
                    <a:cubicBezTo>
                      <a:pt x="1986" y="7070"/>
                      <a:pt x="2293" y="7306"/>
                      <a:pt x="2316" y="7353"/>
                    </a:cubicBezTo>
                    <a:cubicBezTo>
                      <a:pt x="2364" y="7447"/>
                      <a:pt x="2246" y="7659"/>
                      <a:pt x="2246" y="7659"/>
                    </a:cubicBezTo>
                    <a:cubicBezTo>
                      <a:pt x="2246" y="7659"/>
                      <a:pt x="2246" y="7659"/>
                      <a:pt x="2246" y="7659"/>
                    </a:cubicBezTo>
                    <a:cubicBezTo>
                      <a:pt x="2222" y="7659"/>
                      <a:pt x="2175" y="7918"/>
                      <a:pt x="2104" y="7965"/>
                    </a:cubicBezTo>
                    <a:cubicBezTo>
                      <a:pt x="2081" y="7989"/>
                      <a:pt x="1680" y="7965"/>
                      <a:pt x="1279" y="7942"/>
                    </a:cubicBezTo>
                    <a:cubicBezTo>
                      <a:pt x="878" y="7942"/>
                      <a:pt x="477" y="7965"/>
                      <a:pt x="430" y="8012"/>
                    </a:cubicBezTo>
                    <a:cubicBezTo>
                      <a:pt x="312" y="8083"/>
                      <a:pt x="241" y="8436"/>
                      <a:pt x="289" y="8554"/>
                    </a:cubicBezTo>
                    <a:cubicBezTo>
                      <a:pt x="312" y="8625"/>
                      <a:pt x="666" y="8837"/>
                      <a:pt x="1020" y="9002"/>
                    </a:cubicBezTo>
                    <a:cubicBezTo>
                      <a:pt x="1373" y="9190"/>
                      <a:pt x="1727" y="9355"/>
                      <a:pt x="1774" y="9402"/>
                    </a:cubicBezTo>
                    <a:cubicBezTo>
                      <a:pt x="1821" y="9473"/>
                      <a:pt x="1751" y="9708"/>
                      <a:pt x="1751" y="9708"/>
                    </a:cubicBezTo>
                    <a:cubicBezTo>
                      <a:pt x="1751" y="9732"/>
                      <a:pt x="1751" y="9732"/>
                      <a:pt x="1751" y="9732"/>
                    </a:cubicBezTo>
                    <a:cubicBezTo>
                      <a:pt x="1751" y="9732"/>
                      <a:pt x="1751" y="9967"/>
                      <a:pt x="1680" y="10038"/>
                    </a:cubicBezTo>
                    <a:cubicBezTo>
                      <a:pt x="1656" y="10062"/>
                      <a:pt x="1279" y="10132"/>
                      <a:pt x="878" y="10226"/>
                    </a:cubicBezTo>
                    <a:cubicBezTo>
                      <a:pt x="501" y="10321"/>
                      <a:pt x="100" y="10415"/>
                      <a:pt x="53" y="10462"/>
                    </a:cubicBezTo>
                    <a:cubicBezTo>
                      <a:pt x="-18" y="10580"/>
                      <a:pt x="-18" y="10933"/>
                      <a:pt x="53" y="11051"/>
                    </a:cubicBezTo>
                    <a:cubicBezTo>
                      <a:pt x="100" y="11098"/>
                      <a:pt x="477" y="11216"/>
                      <a:pt x="878" y="11310"/>
                    </a:cubicBezTo>
                    <a:cubicBezTo>
                      <a:pt x="1255" y="11404"/>
                      <a:pt x="1656" y="11498"/>
                      <a:pt x="1680" y="11522"/>
                    </a:cubicBezTo>
                    <a:cubicBezTo>
                      <a:pt x="1751" y="11569"/>
                      <a:pt x="1751" y="11828"/>
                      <a:pt x="1751" y="11828"/>
                    </a:cubicBezTo>
                    <a:cubicBezTo>
                      <a:pt x="1751" y="11828"/>
                      <a:pt x="1751" y="11828"/>
                      <a:pt x="1751" y="11828"/>
                    </a:cubicBezTo>
                    <a:cubicBezTo>
                      <a:pt x="1751" y="11828"/>
                      <a:pt x="1798" y="12087"/>
                      <a:pt x="1774" y="12158"/>
                    </a:cubicBezTo>
                    <a:cubicBezTo>
                      <a:pt x="1751" y="12205"/>
                      <a:pt x="1373" y="12346"/>
                      <a:pt x="1020" y="12535"/>
                    </a:cubicBezTo>
                    <a:cubicBezTo>
                      <a:pt x="666" y="12700"/>
                      <a:pt x="312" y="12888"/>
                      <a:pt x="289" y="12959"/>
                    </a:cubicBezTo>
                    <a:cubicBezTo>
                      <a:pt x="218" y="13077"/>
                      <a:pt x="312" y="13430"/>
                      <a:pt x="406" y="13501"/>
                    </a:cubicBezTo>
                    <a:cubicBezTo>
                      <a:pt x="454" y="13548"/>
                      <a:pt x="854" y="13571"/>
                      <a:pt x="1255" y="13595"/>
                    </a:cubicBezTo>
                    <a:cubicBezTo>
                      <a:pt x="1656" y="13595"/>
                      <a:pt x="2057" y="13571"/>
                      <a:pt x="2104" y="13595"/>
                    </a:cubicBezTo>
                    <a:cubicBezTo>
                      <a:pt x="2175" y="13642"/>
                      <a:pt x="2246" y="13901"/>
                      <a:pt x="2246" y="13901"/>
                    </a:cubicBezTo>
                    <a:cubicBezTo>
                      <a:pt x="2246" y="13901"/>
                      <a:pt x="2246" y="13901"/>
                      <a:pt x="2246" y="13901"/>
                    </a:cubicBezTo>
                    <a:cubicBezTo>
                      <a:pt x="2246" y="13901"/>
                      <a:pt x="2340" y="14137"/>
                      <a:pt x="2316" y="14207"/>
                    </a:cubicBezTo>
                    <a:cubicBezTo>
                      <a:pt x="2316" y="14254"/>
                      <a:pt x="2010" y="14466"/>
                      <a:pt x="1680" y="14725"/>
                    </a:cubicBezTo>
                    <a:cubicBezTo>
                      <a:pt x="1373" y="14985"/>
                      <a:pt x="1090" y="15267"/>
                      <a:pt x="1067" y="15314"/>
                    </a:cubicBezTo>
                    <a:cubicBezTo>
                      <a:pt x="1043" y="15456"/>
                      <a:pt x="1208" y="15785"/>
                      <a:pt x="1326" y="15833"/>
                    </a:cubicBezTo>
                    <a:cubicBezTo>
                      <a:pt x="1373" y="15856"/>
                      <a:pt x="1774" y="15809"/>
                      <a:pt x="2175" y="15715"/>
                    </a:cubicBezTo>
                    <a:cubicBezTo>
                      <a:pt x="2576" y="15621"/>
                      <a:pt x="2953" y="15526"/>
                      <a:pt x="3000" y="15526"/>
                    </a:cubicBezTo>
                    <a:cubicBezTo>
                      <a:pt x="3071" y="15550"/>
                      <a:pt x="3189" y="15785"/>
                      <a:pt x="3189" y="15785"/>
                    </a:cubicBezTo>
                    <a:cubicBezTo>
                      <a:pt x="3189" y="15785"/>
                      <a:pt x="3189" y="15785"/>
                      <a:pt x="3189" y="15785"/>
                    </a:cubicBezTo>
                    <a:cubicBezTo>
                      <a:pt x="3189" y="15785"/>
                      <a:pt x="3354" y="15997"/>
                      <a:pt x="3354" y="16068"/>
                    </a:cubicBezTo>
                    <a:cubicBezTo>
                      <a:pt x="3354" y="16115"/>
                      <a:pt x="3095" y="16398"/>
                      <a:pt x="2859" y="16728"/>
                    </a:cubicBezTo>
                    <a:cubicBezTo>
                      <a:pt x="2599" y="17034"/>
                      <a:pt x="2387" y="17387"/>
                      <a:pt x="2387" y="17434"/>
                    </a:cubicBezTo>
                    <a:cubicBezTo>
                      <a:pt x="2387" y="17576"/>
                      <a:pt x="2623" y="17858"/>
                      <a:pt x="2741" y="17882"/>
                    </a:cubicBezTo>
                    <a:cubicBezTo>
                      <a:pt x="2812" y="17905"/>
                      <a:pt x="3189" y="17741"/>
                      <a:pt x="3543" y="17576"/>
                    </a:cubicBezTo>
                    <a:cubicBezTo>
                      <a:pt x="3896" y="17387"/>
                      <a:pt x="4250" y="17199"/>
                      <a:pt x="4297" y="17199"/>
                    </a:cubicBezTo>
                    <a:cubicBezTo>
                      <a:pt x="4392" y="17199"/>
                      <a:pt x="4557" y="17411"/>
                      <a:pt x="4557" y="17411"/>
                    </a:cubicBezTo>
                    <a:cubicBezTo>
                      <a:pt x="4557" y="17411"/>
                      <a:pt x="4557" y="17411"/>
                      <a:pt x="4557" y="17411"/>
                    </a:cubicBezTo>
                    <a:cubicBezTo>
                      <a:pt x="4557" y="17411"/>
                      <a:pt x="4745" y="17576"/>
                      <a:pt x="4769" y="17646"/>
                    </a:cubicBezTo>
                    <a:cubicBezTo>
                      <a:pt x="4769" y="17670"/>
                      <a:pt x="4604" y="18023"/>
                      <a:pt x="4439" y="18400"/>
                    </a:cubicBezTo>
                    <a:cubicBezTo>
                      <a:pt x="4274" y="18753"/>
                      <a:pt x="4132" y="19130"/>
                      <a:pt x="4156" y="19201"/>
                    </a:cubicBezTo>
                    <a:cubicBezTo>
                      <a:pt x="4179" y="19342"/>
                      <a:pt x="4486" y="19554"/>
                      <a:pt x="4604" y="19554"/>
                    </a:cubicBezTo>
                    <a:cubicBezTo>
                      <a:pt x="4675" y="19554"/>
                      <a:pt x="5005" y="19319"/>
                      <a:pt x="5311" y="19060"/>
                    </a:cubicBezTo>
                    <a:cubicBezTo>
                      <a:pt x="5618" y="18801"/>
                      <a:pt x="5924" y="18541"/>
                      <a:pt x="5972" y="18518"/>
                    </a:cubicBezTo>
                    <a:cubicBezTo>
                      <a:pt x="6042" y="18518"/>
                      <a:pt x="6254" y="18659"/>
                      <a:pt x="6254" y="18659"/>
                    </a:cubicBezTo>
                    <a:cubicBezTo>
                      <a:pt x="6254" y="18659"/>
                      <a:pt x="6254" y="18659"/>
                      <a:pt x="6254" y="18659"/>
                    </a:cubicBezTo>
                    <a:cubicBezTo>
                      <a:pt x="6254" y="18659"/>
                      <a:pt x="6490" y="18777"/>
                      <a:pt x="6514" y="18848"/>
                    </a:cubicBezTo>
                    <a:cubicBezTo>
                      <a:pt x="6537" y="18895"/>
                      <a:pt x="6443" y="19272"/>
                      <a:pt x="6372" y="19648"/>
                    </a:cubicBezTo>
                    <a:cubicBezTo>
                      <a:pt x="6302" y="20049"/>
                      <a:pt x="6231" y="20449"/>
                      <a:pt x="6278" y="20520"/>
                    </a:cubicBezTo>
                    <a:cubicBezTo>
                      <a:pt x="6325" y="20638"/>
                      <a:pt x="6679" y="20779"/>
                      <a:pt x="6797" y="20732"/>
                    </a:cubicBezTo>
                    <a:cubicBezTo>
                      <a:pt x="6844" y="20732"/>
                      <a:pt x="7127" y="20426"/>
                      <a:pt x="7363" y="20096"/>
                    </a:cubicBezTo>
                    <a:cubicBezTo>
                      <a:pt x="7622" y="19790"/>
                      <a:pt x="7834" y="19460"/>
                      <a:pt x="7882" y="19436"/>
                    </a:cubicBezTo>
                    <a:cubicBezTo>
                      <a:pt x="7952" y="19389"/>
                      <a:pt x="8188" y="19507"/>
                      <a:pt x="8188" y="19507"/>
                    </a:cubicBezTo>
                    <a:cubicBezTo>
                      <a:pt x="8188" y="19507"/>
                      <a:pt x="8188" y="19507"/>
                      <a:pt x="8188" y="19507"/>
                    </a:cubicBezTo>
                    <a:cubicBezTo>
                      <a:pt x="8188" y="19507"/>
                      <a:pt x="8448" y="19554"/>
                      <a:pt x="8495" y="19625"/>
                    </a:cubicBezTo>
                    <a:cubicBezTo>
                      <a:pt x="8518" y="19648"/>
                      <a:pt x="8518" y="20049"/>
                      <a:pt x="8542" y="20449"/>
                    </a:cubicBezTo>
                    <a:cubicBezTo>
                      <a:pt x="8565" y="20850"/>
                      <a:pt x="8589" y="21250"/>
                      <a:pt x="8636" y="21297"/>
                    </a:cubicBezTo>
                    <a:cubicBezTo>
                      <a:pt x="8730" y="21392"/>
                      <a:pt x="9084" y="21462"/>
                      <a:pt x="9202" y="21392"/>
                    </a:cubicBezTo>
                    <a:cubicBezTo>
                      <a:pt x="9249" y="21368"/>
                      <a:pt x="9438" y="21015"/>
                      <a:pt x="9603" y="20638"/>
                    </a:cubicBezTo>
                    <a:cubicBezTo>
                      <a:pt x="9768" y="20284"/>
                      <a:pt x="9933" y="19908"/>
                      <a:pt x="9957" y="19884"/>
                    </a:cubicBezTo>
                    <a:cubicBezTo>
                      <a:pt x="10027" y="19813"/>
                      <a:pt x="10263" y="19860"/>
                      <a:pt x="10263" y="19860"/>
                    </a:cubicBezTo>
                    <a:cubicBezTo>
                      <a:pt x="10287" y="19884"/>
                      <a:pt x="10287" y="19884"/>
                      <a:pt x="10287" y="19884"/>
                    </a:cubicBezTo>
                    <a:cubicBezTo>
                      <a:pt x="10287" y="19884"/>
                      <a:pt x="10546" y="19860"/>
                      <a:pt x="10593" y="19908"/>
                    </a:cubicBezTo>
                    <a:cubicBezTo>
                      <a:pt x="10617" y="19931"/>
                      <a:pt x="10711" y="20332"/>
                      <a:pt x="10829" y="20708"/>
                    </a:cubicBezTo>
                    <a:cubicBezTo>
                      <a:pt x="10947" y="21085"/>
                      <a:pt x="11065" y="21462"/>
                      <a:pt x="11136" y="21509"/>
                    </a:cubicBezTo>
                    <a:cubicBezTo>
                      <a:pt x="11230" y="21580"/>
                      <a:pt x="11607" y="21556"/>
                      <a:pt x="11702" y="21486"/>
                    </a:cubicBezTo>
                    <a:cubicBezTo>
                      <a:pt x="11749" y="21439"/>
                      <a:pt x="11843" y="21038"/>
                      <a:pt x="11914" y="20661"/>
                    </a:cubicBezTo>
                    <a:cubicBezTo>
                      <a:pt x="12008" y="20261"/>
                      <a:pt x="12055" y="19860"/>
                      <a:pt x="12079" y="19837"/>
                    </a:cubicBezTo>
                    <a:cubicBezTo>
                      <a:pt x="12126" y="19766"/>
                      <a:pt x="12385" y="19743"/>
                      <a:pt x="12385" y="19743"/>
                    </a:cubicBezTo>
                    <a:cubicBezTo>
                      <a:pt x="12385" y="19743"/>
                      <a:pt x="12385" y="19743"/>
                      <a:pt x="12385" y="19743"/>
                    </a:cubicBezTo>
                    <a:cubicBezTo>
                      <a:pt x="12385" y="19743"/>
                      <a:pt x="12645" y="19696"/>
                      <a:pt x="12716" y="19719"/>
                    </a:cubicBezTo>
                    <a:cubicBezTo>
                      <a:pt x="12739" y="19743"/>
                      <a:pt x="12928" y="20096"/>
                      <a:pt x="13116" y="20426"/>
                    </a:cubicBezTo>
                    <a:cubicBezTo>
                      <a:pt x="13305" y="20779"/>
                      <a:pt x="13541" y="21132"/>
                      <a:pt x="13588" y="21156"/>
                    </a:cubicBezTo>
                    <a:cubicBezTo>
                      <a:pt x="13730" y="21203"/>
                      <a:pt x="14060" y="21085"/>
                      <a:pt x="14154" y="20991"/>
                    </a:cubicBezTo>
                    <a:cubicBezTo>
                      <a:pt x="14178" y="20944"/>
                      <a:pt x="14178" y="20544"/>
                      <a:pt x="14178" y="20120"/>
                    </a:cubicBezTo>
                    <a:cubicBezTo>
                      <a:pt x="14154" y="19719"/>
                      <a:pt x="14130" y="19342"/>
                      <a:pt x="14130" y="19295"/>
                    </a:cubicBezTo>
                    <a:cubicBezTo>
                      <a:pt x="14178" y="19201"/>
                      <a:pt x="14413" y="19154"/>
                      <a:pt x="14413" y="19154"/>
                    </a:cubicBezTo>
                    <a:cubicBezTo>
                      <a:pt x="14413" y="19154"/>
                      <a:pt x="14413" y="19154"/>
                      <a:pt x="14413" y="19154"/>
                    </a:cubicBezTo>
                    <a:cubicBezTo>
                      <a:pt x="14413" y="19154"/>
                      <a:pt x="14649" y="19012"/>
                      <a:pt x="14720" y="19036"/>
                    </a:cubicBezTo>
                    <a:cubicBezTo>
                      <a:pt x="14767" y="19036"/>
                      <a:pt x="15027" y="19342"/>
                      <a:pt x="15286" y="19648"/>
                    </a:cubicBezTo>
                    <a:cubicBezTo>
                      <a:pt x="15569" y="19931"/>
                      <a:pt x="15852" y="20214"/>
                      <a:pt x="15923" y="20237"/>
                    </a:cubicBezTo>
                    <a:cubicBezTo>
                      <a:pt x="16041" y="20237"/>
                      <a:pt x="16371" y="20049"/>
                      <a:pt x="16418" y="19931"/>
                    </a:cubicBezTo>
                    <a:cubicBezTo>
                      <a:pt x="16441" y="19884"/>
                      <a:pt x="16347" y="19484"/>
                      <a:pt x="16229" y="19107"/>
                    </a:cubicBezTo>
                    <a:cubicBezTo>
                      <a:pt x="16135" y="18706"/>
                      <a:pt x="15993" y="18329"/>
                      <a:pt x="16017" y="18306"/>
                    </a:cubicBezTo>
                    <a:cubicBezTo>
                      <a:pt x="16017" y="18212"/>
                      <a:pt x="16253" y="18094"/>
                      <a:pt x="16253" y="18094"/>
                    </a:cubicBezTo>
                    <a:cubicBezTo>
                      <a:pt x="16253" y="18094"/>
                      <a:pt x="16253" y="18094"/>
                      <a:pt x="16253" y="18094"/>
                    </a:cubicBezTo>
                    <a:cubicBezTo>
                      <a:pt x="16253" y="18094"/>
                      <a:pt x="16441" y="17905"/>
                      <a:pt x="16536" y="17905"/>
                    </a:cubicBezTo>
                    <a:cubicBezTo>
                      <a:pt x="16559" y="17905"/>
                      <a:pt x="16889" y="18141"/>
                      <a:pt x="17220" y="18377"/>
                    </a:cubicBezTo>
                    <a:cubicBezTo>
                      <a:pt x="17550" y="18589"/>
                      <a:pt x="17880" y="18801"/>
                      <a:pt x="17951" y="18801"/>
                    </a:cubicBezTo>
                    <a:cubicBezTo>
                      <a:pt x="18092" y="18777"/>
                      <a:pt x="18351" y="18518"/>
                      <a:pt x="18375" y="18400"/>
                    </a:cubicBezTo>
                    <a:cubicBezTo>
                      <a:pt x="18375" y="18353"/>
                      <a:pt x="18210" y="17976"/>
                      <a:pt x="18021" y="17623"/>
                    </a:cubicBezTo>
                    <a:cubicBezTo>
                      <a:pt x="17809" y="17269"/>
                      <a:pt x="17620" y="16940"/>
                      <a:pt x="17597" y="16893"/>
                    </a:cubicBezTo>
                    <a:cubicBezTo>
                      <a:pt x="17597" y="16798"/>
                      <a:pt x="17785" y="16633"/>
                      <a:pt x="17785" y="16633"/>
                    </a:cubicBezTo>
                    <a:cubicBezTo>
                      <a:pt x="17785" y="16633"/>
                      <a:pt x="17785" y="16633"/>
                      <a:pt x="17785" y="16633"/>
                    </a:cubicBezTo>
                    <a:cubicBezTo>
                      <a:pt x="17785" y="16633"/>
                      <a:pt x="17951" y="16421"/>
                      <a:pt x="18021" y="16398"/>
                    </a:cubicBezTo>
                    <a:cubicBezTo>
                      <a:pt x="18068" y="16398"/>
                      <a:pt x="18422" y="16539"/>
                      <a:pt x="18799" y="16681"/>
                    </a:cubicBezTo>
                    <a:cubicBezTo>
                      <a:pt x="19153" y="16822"/>
                      <a:pt x="19554" y="16963"/>
                      <a:pt x="19625" y="16940"/>
                    </a:cubicBezTo>
                    <a:cubicBezTo>
                      <a:pt x="19743" y="16893"/>
                      <a:pt x="19931" y="16586"/>
                      <a:pt x="19931" y="16445"/>
                    </a:cubicBezTo>
                    <a:cubicBezTo>
                      <a:pt x="19931" y="16398"/>
                      <a:pt x="19672" y="16068"/>
                      <a:pt x="19413" y="15785"/>
                    </a:cubicBezTo>
                    <a:cubicBezTo>
                      <a:pt x="19130" y="15479"/>
                      <a:pt x="18847" y="15197"/>
                      <a:pt x="18847" y="15173"/>
                    </a:cubicBezTo>
                    <a:cubicBezTo>
                      <a:pt x="18823" y="15079"/>
                      <a:pt x="18965" y="14867"/>
                      <a:pt x="18965" y="14867"/>
                    </a:cubicBezTo>
                    <a:cubicBezTo>
                      <a:pt x="18965" y="14867"/>
                      <a:pt x="18965" y="14867"/>
                      <a:pt x="18965" y="14867"/>
                    </a:cubicBezTo>
                    <a:cubicBezTo>
                      <a:pt x="18965" y="14867"/>
                      <a:pt x="19059" y="14631"/>
                      <a:pt x="19130" y="14584"/>
                    </a:cubicBezTo>
                    <a:cubicBezTo>
                      <a:pt x="19153" y="14561"/>
                      <a:pt x="19554" y="14631"/>
                      <a:pt x="19931" y="14678"/>
                    </a:cubicBezTo>
                    <a:cubicBezTo>
                      <a:pt x="20332" y="14749"/>
                      <a:pt x="20733" y="14773"/>
                      <a:pt x="20804" y="14725"/>
                    </a:cubicBezTo>
                    <a:cubicBezTo>
                      <a:pt x="20922" y="14678"/>
                      <a:pt x="21040" y="14325"/>
                      <a:pt x="20992" y="14207"/>
                    </a:cubicBezTo>
                    <a:cubicBezTo>
                      <a:pt x="20992" y="14137"/>
                      <a:pt x="20662" y="13901"/>
                      <a:pt x="20332" y="13665"/>
                    </a:cubicBezTo>
                    <a:cubicBezTo>
                      <a:pt x="20002" y="13430"/>
                      <a:pt x="19648" y="13242"/>
                      <a:pt x="19625" y="13194"/>
                    </a:cubicBezTo>
                    <a:cubicBezTo>
                      <a:pt x="19578" y="13124"/>
                      <a:pt x="19672" y="12888"/>
                      <a:pt x="19672" y="12888"/>
                    </a:cubicBezTo>
                    <a:cubicBezTo>
                      <a:pt x="19672" y="12888"/>
                      <a:pt x="19672" y="12888"/>
                      <a:pt x="19672" y="12888"/>
                    </a:cubicBezTo>
                    <a:cubicBezTo>
                      <a:pt x="19696" y="12888"/>
                      <a:pt x="19719" y="12629"/>
                      <a:pt x="19790" y="12582"/>
                    </a:cubicBezTo>
                    <a:cubicBezTo>
                      <a:pt x="19813" y="12535"/>
                      <a:pt x="20191" y="12535"/>
                      <a:pt x="20592" y="12488"/>
                    </a:cubicBezTo>
                    <a:cubicBezTo>
                      <a:pt x="20992" y="12441"/>
                      <a:pt x="21393" y="12370"/>
                      <a:pt x="21441" y="12323"/>
                    </a:cubicBezTo>
                    <a:cubicBezTo>
                      <a:pt x="21535" y="12229"/>
                      <a:pt x="21582" y="11875"/>
                      <a:pt x="21511" y="11758"/>
                    </a:cubicBezTo>
                    <a:cubicBezTo>
                      <a:pt x="21488" y="11710"/>
                      <a:pt x="21110" y="11546"/>
                      <a:pt x="20733" y="11404"/>
                    </a:cubicBezTo>
                    <a:close/>
                  </a:path>
                </a:pathLst>
              </a:custGeom>
              <a:solidFill>
                <a:schemeClr val="accent4"/>
              </a:solidFill>
              <a:ln w="12700" cap="flat">
                <a:noFill/>
                <a:miter lim="400000"/>
              </a:ln>
              <a:effectLst/>
            </p:spPr>
            <p:txBody>
              <a:bodyPr wrap="square" lIns="34289" tIns="34289" rIns="34289" bIns="34289" numCol="1" anchor="t">
                <a:noAutofit/>
              </a:bodyPr>
              <a:lstStyle/>
              <a:p>
                <a:endParaRPr sz="1350"/>
              </a:p>
            </p:txBody>
          </p:sp>
          <p:sp>
            <p:nvSpPr>
              <p:cNvPr id="290" name="Shape 384">
                <a:extLst>
                  <a:ext uri="{FF2B5EF4-FFF2-40B4-BE49-F238E27FC236}">
                    <a16:creationId xmlns:a16="http://schemas.microsoft.com/office/drawing/2014/main" id="{C3D55655-E3FB-4CF6-86BC-227D788E5684}"/>
                  </a:ext>
                </a:extLst>
              </p:cNvPr>
              <p:cNvSpPr/>
              <p:nvPr/>
            </p:nvSpPr>
            <p:spPr>
              <a:xfrm rot="10800000" flipH="1">
                <a:off x="-2451621" y="958521"/>
                <a:ext cx="1418028" cy="1418904"/>
              </a:xfrm>
              <a:prstGeom prst="ellipse">
                <a:avLst/>
              </a:prstGeom>
              <a:gradFill flip="none" rotWithShape="1">
                <a:gsLst>
                  <a:gs pos="0">
                    <a:srgbClr val="D9D9D9"/>
                  </a:gs>
                  <a:gs pos="100000">
                    <a:srgbClr val="FFFFFF"/>
                  </a:gs>
                </a:gsLst>
                <a:lin ang="9000000" scaled="0"/>
              </a:gradFill>
              <a:ln w="12700" cap="flat">
                <a:noFill/>
                <a:miter lim="400000"/>
              </a:ln>
              <a:effectLst/>
            </p:spPr>
            <p:txBody>
              <a:bodyPr wrap="square" lIns="34289" tIns="34289" rIns="34289" bIns="34289" numCol="1" anchor="t">
                <a:noAutofit/>
              </a:bodyPr>
              <a:lstStyle/>
              <a:p>
                <a:endParaRPr sz="1350" dirty="0"/>
              </a:p>
            </p:txBody>
          </p:sp>
        </p:grpSp>
        <p:grpSp>
          <p:nvGrpSpPr>
            <p:cNvPr id="286" name="Group 385">
              <a:extLst>
                <a:ext uri="{FF2B5EF4-FFF2-40B4-BE49-F238E27FC236}">
                  <a16:creationId xmlns:a16="http://schemas.microsoft.com/office/drawing/2014/main" id="{65BF0AF5-97E6-4580-A5CC-CA9D3F323D93}"/>
                </a:ext>
              </a:extLst>
            </p:cNvPr>
            <p:cNvGrpSpPr/>
            <p:nvPr/>
          </p:nvGrpSpPr>
          <p:grpSpPr>
            <a:xfrm>
              <a:off x="3670721" y="4849611"/>
              <a:ext cx="1113106" cy="1114959"/>
              <a:chOff x="-2156817" y="558396"/>
              <a:chExt cx="1894677" cy="1897830"/>
            </a:xfrm>
          </p:grpSpPr>
          <p:sp>
            <p:nvSpPr>
              <p:cNvPr id="287" name="Shape 383">
                <a:extLst>
                  <a:ext uri="{FF2B5EF4-FFF2-40B4-BE49-F238E27FC236}">
                    <a16:creationId xmlns:a16="http://schemas.microsoft.com/office/drawing/2014/main" id="{7413BB5B-5E8E-4851-A49F-B12FA70AFABD}"/>
                  </a:ext>
                </a:extLst>
              </p:cNvPr>
              <p:cNvSpPr/>
              <p:nvPr/>
            </p:nvSpPr>
            <p:spPr>
              <a:xfrm rot="10800000" flipH="1">
                <a:off x="-2156817" y="558396"/>
                <a:ext cx="1894677" cy="1897830"/>
              </a:xfrm>
              <a:custGeom>
                <a:avLst/>
                <a:gdLst/>
                <a:ahLst/>
                <a:cxnLst>
                  <a:cxn ang="0">
                    <a:pos x="wd2" y="hd2"/>
                  </a:cxn>
                  <a:cxn ang="5400000">
                    <a:pos x="wd2" y="hd2"/>
                  </a:cxn>
                  <a:cxn ang="10800000">
                    <a:pos x="wd2" y="hd2"/>
                  </a:cxn>
                  <a:cxn ang="16200000">
                    <a:pos x="wd2" y="hd2"/>
                  </a:cxn>
                </a:cxnLst>
                <a:rect l="0" t="0" r="r" b="b"/>
                <a:pathLst>
                  <a:path w="21546" h="21552" extrusionOk="0">
                    <a:moveTo>
                      <a:pt x="20733" y="11404"/>
                    </a:moveTo>
                    <a:cubicBezTo>
                      <a:pt x="20356" y="11263"/>
                      <a:pt x="19979" y="11122"/>
                      <a:pt x="19955" y="11098"/>
                    </a:cubicBezTo>
                    <a:cubicBezTo>
                      <a:pt x="19884" y="11027"/>
                      <a:pt x="19931" y="10792"/>
                      <a:pt x="19931" y="10792"/>
                    </a:cubicBezTo>
                    <a:cubicBezTo>
                      <a:pt x="19931" y="10768"/>
                      <a:pt x="19931" y="10768"/>
                      <a:pt x="19931" y="10768"/>
                    </a:cubicBezTo>
                    <a:cubicBezTo>
                      <a:pt x="19931" y="10768"/>
                      <a:pt x="19908" y="10509"/>
                      <a:pt x="19955" y="10462"/>
                    </a:cubicBezTo>
                    <a:cubicBezTo>
                      <a:pt x="19979" y="10415"/>
                      <a:pt x="20356" y="10321"/>
                      <a:pt x="20733" y="10179"/>
                    </a:cubicBezTo>
                    <a:cubicBezTo>
                      <a:pt x="21110" y="10038"/>
                      <a:pt x="21488" y="9897"/>
                      <a:pt x="21511" y="9826"/>
                    </a:cubicBezTo>
                    <a:cubicBezTo>
                      <a:pt x="21582" y="9732"/>
                      <a:pt x="21535" y="9355"/>
                      <a:pt x="21441" y="9261"/>
                    </a:cubicBezTo>
                    <a:cubicBezTo>
                      <a:pt x="21417" y="9214"/>
                      <a:pt x="21016" y="9143"/>
                      <a:pt x="20615" y="9096"/>
                    </a:cubicBezTo>
                    <a:cubicBezTo>
                      <a:pt x="20214" y="9049"/>
                      <a:pt x="19813" y="9002"/>
                      <a:pt x="19790" y="8978"/>
                    </a:cubicBezTo>
                    <a:cubicBezTo>
                      <a:pt x="19696" y="8931"/>
                      <a:pt x="19672" y="8672"/>
                      <a:pt x="19672" y="8672"/>
                    </a:cubicBezTo>
                    <a:cubicBezTo>
                      <a:pt x="19672" y="8672"/>
                      <a:pt x="19672" y="8672"/>
                      <a:pt x="19672" y="8672"/>
                    </a:cubicBezTo>
                    <a:cubicBezTo>
                      <a:pt x="19672" y="8672"/>
                      <a:pt x="19601" y="8436"/>
                      <a:pt x="19625" y="8366"/>
                    </a:cubicBezTo>
                    <a:cubicBezTo>
                      <a:pt x="19648" y="8318"/>
                      <a:pt x="19979" y="8130"/>
                      <a:pt x="20332" y="7918"/>
                    </a:cubicBezTo>
                    <a:cubicBezTo>
                      <a:pt x="20662" y="7706"/>
                      <a:pt x="20992" y="7447"/>
                      <a:pt x="21016" y="7400"/>
                    </a:cubicBezTo>
                    <a:cubicBezTo>
                      <a:pt x="21063" y="7259"/>
                      <a:pt x="20922" y="6929"/>
                      <a:pt x="20827" y="6858"/>
                    </a:cubicBezTo>
                    <a:cubicBezTo>
                      <a:pt x="20757" y="6811"/>
                      <a:pt x="20356" y="6835"/>
                      <a:pt x="19955" y="6882"/>
                    </a:cubicBezTo>
                    <a:cubicBezTo>
                      <a:pt x="19554" y="6929"/>
                      <a:pt x="19177" y="6976"/>
                      <a:pt x="19130" y="6952"/>
                    </a:cubicBezTo>
                    <a:cubicBezTo>
                      <a:pt x="19035" y="6929"/>
                      <a:pt x="18965" y="6693"/>
                      <a:pt x="18965" y="6693"/>
                    </a:cubicBezTo>
                    <a:cubicBezTo>
                      <a:pt x="18965" y="6693"/>
                      <a:pt x="18965" y="6693"/>
                      <a:pt x="18965" y="6693"/>
                    </a:cubicBezTo>
                    <a:cubicBezTo>
                      <a:pt x="18965" y="6693"/>
                      <a:pt x="18823" y="6458"/>
                      <a:pt x="18823" y="6387"/>
                    </a:cubicBezTo>
                    <a:cubicBezTo>
                      <a:pt x="18847" y="6363"/>
                      <a:pt x="19130" y="6081"/>
                      <a:pt x="19413" y="5798"/>
                    </a:cubicBezTo>
                    <a:cubicBezTo>
                      <a:pt x="19672" y="5515"/>
                      <a:pt x="19955" y="5209"/>
                      <a:pt x="19955" y="5139"/>
                    </a:cubicBezTo>
                    <a:cubicBezTo>
                      <a:pt x="19955" y="4997"/>
                      <a:pt x="19766" y="4691"/>
                      <a:pt x="19648" y="4667"/>
                    </a:cubicBezTo>
                    <a:cubicBezTo>
                      <a:pt x="19578" y="4644"/>
                      <a:pt x="19200" y="4738"/>
                      <a:pt x="18799" y="4879"/>
                    </a:cubicBezTo>
                    <a:cubicBezTo>
                      <a:pt x="18422" y="4997"/>
                      <a:pt x="18068" y="5162"/>
                      <a:pt x="18021" y="5162"/>
                    </a:cubicBezTo>
                    <a:cubicBezTo>
                      <a:pt x="17927" y="5139"/>
                      <a:pt x="17785" y="4927"/>
                      <a:pt x="17785" y="4927"/>
                    </a:cubicBezTo>
                    <a:cubicBezTo>
                      <a:pt x="17785" y="4927"/>
                      <a:pt x="17785" y="4927"/>
                      <a:pt x="17785" y="4927"/>
                    </a:cubicBezTo>
                    <a:cubicBezTo>
                      <a:pt x="17785" y="4927"/>
                      <a:pt x="17620" y="4738"/>
                      <a:pt x="17597" y="4667"/>
                    </a:cubicBezTo>
                    <a:cubicBezTo>
                      <a:pt x="17597" y="4620"/>
                      <a:pt x="17809" y="4291"/>
                      <a:pt x="18021" y="3961"/>
                    </a:cubicBezTo>
                    <a:cubicBezTo>
                      <a:pt x="18234" y="3607"/>
                      <a:pt x="18422" y="3254"/>
                      <a:pt x="18399" y="3183"/>
                    </a:cubicBezTo>
                    <a:cubicBezTo>
                      <a:pt x="18375" y="3042"/>
                      <a:pt x="18116" y="2807"/>
                      <a:pt x="17998" y="2783"/>
                    </a:cubicBezTo>
                    <a:cubicBezTo>
                      <a:pt x="17927" y="2783"/>
                      <a:pt x="17573" y="2971"/>
                      <a:pt x="17243" y="3183"/>
                    </a:cubicBezTo>
                    <a:cubicBezTo>
                      <a:pt x="16889" y="3395"/>
                      <a:pt x="16559" y="3631"/>
                      <a:pt x="16512" y="3631"/>
                    </a:cubicBezTo>
                    <a:cubicBezTo>
                      <a:pt x="16441" y="3655"/>
                      <a:pt x="16253" y="3466"/>
                      <a:pt x="16253" y="3466"/>
                    </a:cubicBezTo>
                    <a:cubicBezTo>
                      <a:pt x="16253" y="3466"/>
                      <a:pt x="16253" y="3466"/>
                      <a:pt x="16253" y="3466"/>
                    </a:cubicBezTo>
                    <a:cubicBezTo>
                      <a:pt x="16253" y="3466"/>
                      <a:pt x="16041" y="3325"/>
                      <a:pt x="16017" y="3254"/>
                    </a:cubicBezTo>
                    <a:cubicBezTo>
                      <a:pt x="15993" y="3231"/>
                      <a:pt x="16135" y="2854"/>
                      <a:pt x="16253" y="2477"/>
                    </a:cubicBezTo>
                    <a:cubicBezTo>
                      <a:pt x="16371" y="2100"/>
                      <a:pt x="16465" y="1700"/>
                      <a:pt x="16441" y="1629"/>
                    </a:cubicBezTo>
                    <a:cubicBezTo>
                      <a:pt x="16394" y="1511"/>
                      <a:pt x="16088" y="1346"/>
                      <a:pt x="15946" y="1346"/>
                    </a:cubicBezTo>
                    <a:cubicBezTo>
                      <a:pt x="15899" y="1346"/>
                      <a:pt x="15592" y="1629"/>
                      <a:pt x="15310" y="1912"/>
                    </a:cubicBezTo>
                    <a:cubicBezTo>
                      <a:pt x="15027" y="2194"/>
                      <a:pt x="14767" y="2500"/>
                      <a:pt x="14720" y="2524"/>
                    </a:cubicBezTo>
                    <a:cubicBezTo>
                      <a:pt x="14649" y="2548"/>
                      <a:pt x="14413" y="2406"/>
                      <a:pt x="14413" y="2406"/>
                    </a:cubicBezTo>
                    <a:cubicBezTo>
                      <a:pt x="14413" y="2406"/>
                      <a:pt x="14413" y="2406"/>
                      <a:pt x="14413" y="2406"/>
                    </a:cubicBezTo>
                    <a:cubicBezTo>
                      <a:pt x="14413" y="2406"/>
                      <a:pt x="14178" y="2336"/>
                      <a:pt x="14130" y="2265"/>
                    </a:cubicBezTo>
                    <a:cubicBezTo>
                      <a:pt x="14107" y="2218"/>
                      <a:pt x="14154" y="1841"/>
                      <a:pt x="14178" y="1440"/>
                    </a:cubicBezTo>
                    <a:cubicBezTo>
                      <a:pt x="14225" y="1040"/>
                      <a:pt x="14225" y="640"/>
                      <a:pt x="14178" y="592"/>
                    </a:cubicBezTo>
                    <a:cubicBezTo>
                      <a:pt x="14107" y="475"/>
                      <a:pt x="13753" y="380"/>
                      <a:pt x="13635" y="428"/>
                    </a:cubicBezTo>
                    <a:cubicBezTo>
                      <a:pt x="13588" y="428"/>
                      <a:pt x="13352" y="781"/>
                      <a:pt x="13140" y="1111"/>
                    </a:cubicBezTo>
                    <a:cubicBezTo>
                      <a:pt x="12928" y="1464"/>
                      <a:pt x="12739" y="1817"/>
                      <a:pt x="12716" y="1841"/>
                    </a:cubicBezTo>
                    <a:cubicBezTo>
                      <a:pt x="12645" y="1888"/>
                      <a:pt x="12385" y="1817"/>
                      <a:pt x="12385" y="1817"/>
                    </a:cubicBezTo>
                    <a:cubicBezTo>
                      <a:pt x="12385" y="1794"/>
                      <a:pt x="12385" y="1794"/>
                      <a:pt x="12385" y="1794"/>
                    </a:cubicBezTo>
                    <a:cubicBezTo>
                      <a:pt x="12385" y="1794"/>
                      <a:pt x="12126" y="1794"/>
                      <a:pt x="12079" y="1723"/>
                    </a:cubicBezTo>
                    <a:cubicBezTo>
                      <a:pt x="12055" y="1700"/>
                      <a:pt x="12008" y="1299"/>
                      <a:pt x="11937" y="922"/>
                    </a:cubicBezTo>
                    <a:cubicBezTo>
                      <a:pt x="11867" y="522"/>
                      <a:pt x="11796" y="121"/>
                      <a:pt x="11749" y="74"/>
                    </a:cubicBezTo>
                    <a:cubicBezTo>
                      <a:pt x="11631" y="-20"/>
                      <a:pt x="11277" y="-20"/>
                      <a:pt x="11159" y="51"/>
                    </a:cubicBezTo>
                    <a:cubicBezTo>
                      <a:pt x="11112" y="74"/>
                      <a:pt x="10971" y="451"/>
                      <a:pt x="10853" y="852"/>
                    </a:cubicBezTo>
                    <a:cubicBezTo>
                      <a:pt x="10735" y="1228"/>
                      <a:pt x="10617" y="1605"/>
                      <a:pt x="10593" y="1652"/>
                    </a:cubicBezTo>
                    <a:cubicBezTo>
                      <a:pt x="10523" y="1700"/>
                      <a:pt x="10287" y="1676"/>
                      <a:pt x="10287" y="1676"/>
                    </a:cubicBezTo>
                    <a:cubicBezTo>
                      <a:pt x="10263" y="1676"/>
                      <a:pt x="10263" y="1676"/>
                      <a:pt x="10263" y="1676"/>
                    </a:cubicBezTo>
                    <a:cubicBezTo>
                      <a:pt x="10263" y="1676"/>
                      <a:pt x="10027" y="1723"/>
                      <a:pt x="9957" y="1676"/>
                    </a:cubicBezTo>
                    <a:cubicBezTo>
                      <a:pt x="9910" y="1652"/>
                      <a:pt x="9792" y="1299"/>
                      <a:pt x="9627" y="922"/>
                    </a:cubicBezTo>
                    <a:cubicBezTo>
                      <a:pt x="9485" y="545"/>
                      <a:pt x="9296" y="192"/>
                      <a:pt x="9249" y="145"/>
                    </a:cubicBezTo>
                    <a:cubicBezTo>
                      <a:pt x="9131" y="98"/>
                      <a:pt x="8778" y="168"/>
                      <a:pt x="8683" y="263"/>
                    </a:cubicBezTo>
                    <a:cubicBezTo>
                      <a:pt x="8636" y="286"/>
                      <a:pt x="8589" y="710"/>
                      <a:pt x="8542" y="1087"/>
                    </a:cubicBezTo>
                    <a:cubicBezTo>
                      <a:pt x="8518" y="1511"/>
                      <a:pt x="8518" y="1888"/>
                      <a:pt x="8495" y="1935"/>
                    </a:cubicBezTo>
                    <a:cubicBezTo>
                      <a:pt x="8448" y="2006"/>
                      <a:pt x="8188" y="2053"/>
                      <a:pt x="8188" y="2053"/>
                    </a:cubicBezTo>
                    <a:cubicBezTo>
                      <a:pt x="8188" y="2053"/>
                      <a:pt x="8188" y="2053"/>
                      <a:pt x="8188" y="2053"/>
                    </a:cubicBezTo>
                    <a:cubicBezTo>
                      <a:pt x="8188" y="2053"/>
                      <a:pt x="7952" y="2147"/>
                      <a:pt x="7882" y="2124"/>
                    </a:cubicBezTo>
                    <a:cubicBezTo>
                      <a:pt x="7834" y="2100"/>
                      <a:pt x="7622" y="1770"/>
                      <a:pt x="7386" y="1464"/>
                    </a:cubicBezTo>
                    <a:cubicBezTo>
                      <a:pt x="7151" y="1134"/>
                      <a:pt x="6891" y="804"/>
                      <a:pt x="6820" y="804"/>
                    </a:cubicBezTo>
                    <a:cubicBezTo>
                      <a:pt x="6703" y="757"/>
                      <a:pt x="6372" y="922"/>
                      <a:pt x="6302" y="1016"/>
                    </a:cubicBezTo>
                    <a:cubicBezTo>
                      <a:pt x="6278" y="1087"/>
                      <a:pt x="6325" y="1488"/>
                      <a:pt x="6372" y="1888"/>
                    </a:cubicBezTo>
                    <a:cubicBezTo>
                      <a:pt x="6443" y="2265"/>
                      <a:pt x="6514" y="2665"/>
                      <a:pt x="6514" y="2712"/>
                    </a:cubicBezTo>
                    <a:cubicBezTo>
                      <a:pt x="6490" y="2783"/>
                      <a:pt x="6254" y="2877"/>
                      <a:pt x="6254" y="2877"/>
                    </a:cubicBezTo>
                    <a:cubicBezTo>
                      <a:pt x="6254" y="2877"/>
                      <a:pt x="6254" y="2877"/>
                      <a:pt x="6254" y="2877"/>
                    </a:cubicBezTo>
                    <a:cubicBezTo>
                      <a:pt x="6254" y="2877"/>
                      <a:pt x="6042" y="3042"/>
                      <a:pt x="5948" y="3019"/>
                    </a:cubicBezTo>
                    <a:cubicBezTo>
                      <a:pt x="5924" y="3019"/>
                      <a:pt x="5641" y="2759"/>
                      <a:pt x="5335" y="2500"/>
                    </a:cubicBezTo>
                    <a:cubicBezTo>
                      <a:pt x="5028" y="2241"/>
                      <a:pt x="4698" y="1982"/>
                      <a:pt x="4627" y="1982"/>
                    </a:cubicBezTo>
                    <a:cubicBezTo>
                      <a:pt x="4510" y="1982"/>
                      <a:pt x="4203" y="2218"/>
                      <a:pt x="4179" y="2336"/>
                    </a:cubicBezTo>
                    <a:cubicBezTo>
                      <a:pt x="4156" y="2383"/>
                      <a:pt x="4297" y="2759"/>
                      <a:pt x="4439" y="3136"/>
                    </a:cubicBezTo>
                    <a:cubicBezTo>
                      <a:pt x="4604" y="3513"/>
                      <a:pt x="4769" y="3867"/>
                      <a:pt x="4769" y="3914"/>
                    </a:cubicBezTo>
                    <a:cubicBezTo>
                      <a:pt x="4769" y="4008"/>
                      <a:pt x="4557" y="4149"/>
                      <a:pt x="4557" y="4149"/>
                    </a:cubicBezTo>
                    <a:cubicBezTo>
                      <a:pt x="4557" y="4149"/>
                      <a:pt x="4557" y="4149"/>
                      <a:pt x="4557" y="4149"/>
                    </a:cubicBezTo>
                    <a:cubicBezTo>
                      <a:pt x="4557" y="4149"/>
                      <a:pt x="4368" y="4338"/>
                      <a:pt x="4297" y="4361"/>
                    </a:cubicBezTo>
                    <a:cubicBezTo>
                      <a:pt x="4250" y="4361"/>
                      <a:pt x="3920" y="4173"/>
                      <a:pt x="3566" y="3984"/>
                    </a:cubicBezTo>
                    <a:cubicBezTo>
                      <a:pt x="3213" y="3796"/>
                      <a:pt x="2835" y="3631"/>
                      <a:pt x="2765" y="3655"/>
                    </a:cubicBezTo>
                    <a:cubicBezTo>
                      <a:pt x="2647" y="3678"/>
                      <a:pt x="2411" y="3961"/>
                      <a:pt x="2411" y="4079"/>
                    </a:cubicBezTo>
                    <a:cubicBezTo>
                      <a:pt x="2411" y="4149"/>
                      <a:pt x="2623" y="4479"/>
                      <a:pt x="2859" y="4809"/>
                    </a:cubicBezTo>
                    <a:cubicBezTo>
                      <a:pt x="3095" y="5139"/>
                      <a:pt x="3330" y="5445"/>
                      <a:pt x="3354" y="5492"/>
                    </a:cubicBezTo>
                    <a:cubicBezTo>
                      <a:pt x="3354" y="5586"/>
                      <a:pt x="3189" y="5775"/>
                      <a:pt x="3189" y="5775"/>
                    </a:cubicBezTo>
                    <a:cubicBezTo>
                      <a:pt x="3189" y="5775"/>
                      <a:pt x="3189" y="5775"/>
                      <a:pt x="3189" y="5775"/>
                    </a:cubicBezTo>
                    <a:cubicBezTo>
                      <a:pt x="3189" y="5775"/>
                      <a:pt x="3071" y="6010"/>
                      <a:pt x="3000" y="6034"/>
                    </a:cubicBezTo>
                    <a:cubicBezTo>
                      <a:pt x="2953" y="6034"/>
                      <a:pt x="2576" y="5939"/>
                      <a:pt x="2199" y="5822"/>
                    </a:cubicBezTo>
                    <a:cubicBezTo>
                      <a:pt x="1798" y="5727"/>
                      <a:pt x="1397" y="5657"/>
                      <a:pt x="1350" y="5680"/>
                    </a:cubicBezTo>
                    <a:cubicBezTo>
                      <a:pt x="1208" y="5751"/>
                      <a:pt x="1067" y="6081"/>
                      <a:pt x="1090" y="6199"/>
                    </a:cubicBezTo>
                    <a:cubicBezTo>
                      <a:pt x="1090" y="6246"/>
                      <a:pt x="1397" y="6552"/>
                      <a:pt x="1680" y="6811"/>
                    </a:cubicBezTo>
                    <a:cubicBezTo>
                      <a:pt x="1986" y="7070"/>
                      <a:pt x="2293" y="7306"/>
                      <a:pt x="2316" y="7353"/>
                    </a:cubicBezTo>
                    <a:cubicBezTo>
                      <a:pt x="2364" y="7447"/>
                      <a:pt x="2246" y="7659"/>
                      <a:pt x="2246" y="7659"/>
                    </a:cubicBezTo>
                    <a:cubicBezTo>
                      <a:pt x="2246" y="7659"/>
                      <a:pt x="2246" y="7659"/>
                      <a:pt x="2246" y="7659"/>
                    </a:cubicBezTo>
                    <a:cubicBezTo>
                      <a:pt x="2222" y="7659"/>
                      <a:pt x="2175" y="7918"/>
                      <a:pt x="2104" y="7965"/>
                    </a:cubicBezTo>
                    <a:cubicBezTo>
                      <a:pt x="2081" y="7989"/>
                      <a:pt x="1680" y="7965"/>
                      <a:pt x="1279" y="7942"/>
                    </a:cubicBezTo>
                    <a:cubicBezTo>
                      <a:pt x="878" y="7942"/>
                      <a:pt x="477" y="7965"/>
                      <a:pt x="430" y="8012"/>
                    </a:cubicBezTo>
                    <a:cubicBezTo>
                      <a:pt x="312" y="8083"/>
                      <a:pt x="241" y="8436"/>
                      <a:pt x="289" y="8554"/>
                    </a:cubicBezTo>
                    <a:cubicBezTo>
                      <a:pt x="312" y="8625"/>
                      <a:pt x="666" y="8837"/>
                      <a:pt x="1020" y="9002"/>
                    </a:cubicBezTo>
                    <a:cubicBezTo>
                      <a:pt x="1373" y="9190"/>
                      <a:pt x="1727" y="9355"/>
                      <a:pt x="1774" y="9402"/>
                    </a:cubicBezTo>
                    <a:cubicBezTo>
                      <a:pt x="1821" y="9473"/>
                      <a:pt x="1751" y="9708"/>
                      <a:pt x="1751" y="9708"/>
                    </a:cubicBezTo>
                    <a:cubicBezTo>
                      <a:pt x="1751" y="9732"/>
                      <a:pt x="1751" y="9732"/>
                      <a:pt x="1751" y="9732"/>
                    </a:cubicBezTo>
                    <a:cubicBezTo>
                      <a:pt x="1751" y="9732"/>
                      <a:pt x="1751" y="9967"/>
                      <a:pt x="1680" y="10038"/>
                    </a:cubicBezTo>
                    <a:cubicBezTo>
                      <a:pt x="1656" y="10062"/>
                      <a:pt x="1279" y="10132"/>
                      <a:pt x="878" y="10226"/>
                    </a:cubicBezTo>
                    <a:cubicBezTo>
                      <a:pt x="501" y="10321"/>
                      <a:pt x="100" y="10415"/>
                      <a:pt x="53" y="10462"/>
                    </a:cubicBezTo>
                    <a:cubicBezTo>
                      <a:pt x="-18" y="10580"/>
                      <a:pt x="-18" y="10933"/>
                      <a:pt x="53" y="11051"/>
                    </a:cubicBezTo>
                    <a:cubicBezTo>
                      <a:pt x="100" y="11098"/>
                      <a:pt x="477" y="11216"/>
                      <a:pt x="878" y="11310"/>
                    </a:cubicBezTo>
                    <a:cubicBezTo>
                      <a:pt x="1255" y="11404"/>
                      <a:pt x="1656" y="11498"/>
                      <a:pt x="1680" y="11522"/>
                    </a:cubicBezTo>
                    <a:cubicBezTo>
                      <a:pt x="1751" y="11569"/>
                      <a:pt x="1751" y="11828"/>
                      <a:pt x="1751" y="11828"/>
                    </a:cubicBezTo>
                    <a:cubicBezTo>
                      <a:pt x="1751" y="11828"/>
                      <a:pt x="1751" y="11828"/>
                      <a:pt x="1751" y="11828"/>
                    </a:cubicBezTo>
                    <a:cubicBezTo>
                      <a:pt x="1751" y="11828"/>
                      <a:pt x="1798" y="12087"/>
                      <a:pt x="1774" y="12158"/>
                    </a:cubicBezTo>
                    <a:cubicBezTo>
                      <a:pt x="1751" y="12205"/>
                      <a:pt x="1373" y="12346"/>
                      <a:pt x="1020" y="12535"/>
                    </a:cubicBezTo>
                    <a:cubicBezTo>
                      <a:pt x="666" y="12700"/>
                      <a:pt x="312" y="12888"/>
                      <a:pt x="289" y="12959"/>
                    </a:cubicBezTo>
                    <a:cubicBezTo>
                      <a:pt x="218" y="13077"/>
                      <a:pt x="312" y="13430"/>
                      <a:pt x="406" y="13501"/>
                    </a:cubicBezTo>
                    <a:cubicBezTo>
                      <a:pt x="454" y="13548"/>
                      <a:pt x="854" y="13571"/>
                      <a:pt x="1255" y="13595"/>
                    </a:cubicBezTo>
                    <a:cubicBezTo>
                      <a:pt x="1656" y="13595"/>
                      <a:pt x="2057" y="13571"/>
                      <a:pt x="2104" y="13595"/>
                    </a:cubicBezTo>
                    <a:cubicBezTo>
                      <a:pt x="2175" y="13642"/>
                      <a:pt x="2246" y="13901"/>
                      <a:pt x="2246" y="13901"/>
                    </a:cubicBezTo>
                    <a:cubicBezTo>
                      <a:pt x="2246" y="13901"/>
                      <a:pt x="2246" y="13901"/>
                      <a:pt x="2246" y="13901"/>
                    </a:cubicBezTo>
                    <a:cubicBezTo>
                      <a:pt x="2246" y="13901"/>
                      <a:pt x="2340" y="14137"/>
                      <a:pt x="2316" y="14207"/>
                    </a:cubicBezTo>
                    <a:cubicBezTo>
                      <a:pt x="2316" y="14254"/>
                      <a:pt x="2010" y="14466"/>
                      <a:pt x="1680" y="14725"/>
                    </a:cubicBezTo>
                    <a:cubicBezTo>
                      <a:pt x="1373" y="14985"/>
                      <a:pt x="1090" y="15267"/>
                      <a:pt x="1067" y="15314"/>
                    </a:cubicBezTo>
                    <a:cubicBezTo>
                      <a:pt x="1043" y="15456"/>
                      <a:pt x="1208" y="15785"/>
                      <a:pt x="1326" y="15833"/>
                    </a:cubicBezTo>
                    <a:cubicBezTo>
                      <a:pt x="1373" y="15856"/>
                      <a:pt x="1774" y="15809"/>
                      <a:pt x="2175" y="15715"/>
                    </a:cubicBezTo>
                    <a:cubicBezTo>
                      <a:pt x="2576" y="15621"/>
                      <a:pt x="2953" y="15526"/>
                      <a:pt x="3000" y="15526"/>
                    </a:cubicBezTo>
                    <a:cubicBezTo>
                      <a:pt x="3071" y="15550"/>
                      <a:pt x="3189" y="15785"/>
                      <a:pt x="3189" y="15785"/>
                    </a:cubicBezTo>
                    <a:cubicBezTo>
                      <a:pt x="3189" y="15785"/>
                      <a:pt x="3189" y="15785"/>
                      <a:pt x="3189" y="15785"/>
                    </a:cubicBezTo>
                    <a:cubicBezTo>
                      <a:pt x="3189" y="15785"/>
                      <a:pt x="3354" y="15997"/>
                      <a:pt x="3354" y="16068"/>
                    </a:cubicBezTo>
                    <a:cubicBezTo>
                      <a:pt x="3354" y="16115"/>
                      <a:pt x="3095" y="16398"/>
                      <a:pt x="2859" y="16728"/>
                    </a:cubicBezTo>
                    <a:cubicBezTo>
                      <a:pt x="2599" y="17034"/>
                      <a:pt x="2387" y="17387"/>
                      <a:pt x="2387" y="17434"/>
                    </a:cubicBezTo>
                    <a:cubicBezTo>
                      <a:pt x="2387" y="17576"/>
                      <a:pt x="2623" y="17858"/>
                      <a:pt x="2741" y="17882"/>
                    </a:cubicBezTo>
                    <a:cubicBezTo>
                      <a:pt x="2812" y="17905"/>
                      <a:pt x="3189" y="17741"/>
                      <a:pt x="3543" y="17576"/>
                    </a:cubicBezTo>
                    <a:cubicBezTo>
                      <a:pt x="3896" y="17387"/>
                      <a:pt x="4250" y="17199"/>
                      <a:pt x="4297" y="17199"/>
                    </a:cubicBezTo>
                    <a:cubicBezTo>
                      <a:pt x="4392" y="17199"/>
                      <a:pt x="4557" y="17411"/>
                      <a:pt x="4557" y="17411"/>
                    </a:cubicBezTo>
                    <a:cubicBezTo>
                      <a:pt x="4557" y="17411"/>
                      <a:pt x="4557" y="17411"/>
                      <a:pt x="4557" y="17411"/>
                    </a:cubicBezTo>
                    <a:cubicBezTo>
                      <a:pt x="4557" y="17411"/>
                      <a:pt x="4745" y="17576"/>
                      <a:pt x="4769" y="17646"/>
                    </a:cubicBezTo>
                    <a:cubicBezTo>
                      <a:pt x="4769" y="17670"/>
                      <a:pt x="4604" y="18023"/>
                      <a:pt x="4439" y="18400"/>
                    </a:cubicBezTo>
                    <a:cubicBezTo>
                      <a:pt x="4274" y="18753"/>
                      <a:pt x="4132" y="19130"/>
                      <a:pt x="4156" y="19201"/>
                    </a:cubicBezTo>
                    <a:cubicBezTo>
                      <a:pt x="4179" y="19342"/>
                      <a:pt x="4486" y="19554"/>
                      <a:pt x="4604" y="19554"/>
                    </a:cubicBezTo>
                    <a:cubicBezTo>
                      <a:pt x="4675" y="19554"/>
                      <a:pt x="5005" y="19319"/>
                      <a:pt x="5311" y="19060"/>
                    </a:cubicBezTo>
                    <a:cubicBezTo>
                      <a:pt x="5618" y="18801"/>
                      <a:pt x="5924" y="18541"/>
                      <a:pt x="5972" y="18518"/>
                    </a:cubicBezTo>
                    <a:cubicBezTo>
                      <a:pt x="6042" y="18518"/>
                      <a:pt x="6254" y="18659"/>
                      <a:pt x="6254" y="18659"/>
                    </a:cubicBezTo>
                    <a:cubicBezTo>
                      <a:pt x="6254" y="18659"/>
                      <a:pt x="6254" y="18659"/>
                      <a:pt x="6254" y="18659"/>
                    </a:cubicBezTo>
                    <a:cubicBezTo>
                      <a:pt x="6254" y="18659"/>
                      <a:pt x="6490" y="18777"/>
                      <a:pt x="6514" y="18848"/>
                    </a:cubicBezTo>
                    <a:cubicBezTo>
                      <a:pt x="6537" y="18895"/>
                      <a:pt x="6443" y="19272"/>
                      <a:pt x="6372" y="19648"/>
                    </a:cubicBezTo>
                    <a:cubicBezTo>
                      <a:pt x="6302" y="20049"/>
                      <a:pt x="6231" y="20449"/>
                      <a:pt x="6278" y="20520"/>
                    </a:cubicBezTo>
                    <a:cubicBezTo>
                      <a:pt x="6325" y="20638"/>
                      <a:pt x="6679" y="20779"/>
                      <a:pt x="6797" y="20732"/>
                    </a:cubicBezTo>
                    <a:cubicBezTo>
                      <a:pt x="6844" y="20732"/>
                      <a:pt x="7127" y="20426"/>
                      <a:pt x="7363" y="20096"/>
                    </a:cubicBezTo>
                    <a:cubicBezTo>
                      <a:pt x="7622" y="19790"/>
                      <a:pt x="7834" y="19460"/>
                      <a:pt x="7882" y="19436"/>
                    </a:cubicBezTo>
                    <a:cubicBezTo>
                      <a:pt x="7952" y="19389"/>
                      <a:pt x="8188" y="19507"/>
                      <a:pt x="8188" y="19507"/>
                    </a:cubicBezTo>
                    <a:cubicBezTo>
                      <a:pt x="8188" y="19507"/>
                      <a:pt x="8188" y="19507"/>
                      <a:pt x="8188" y="19507"/>
                    </a:cubicBezTo>
                    <a:cubicBezTo>
                      <a:pt x="8188" y="19507"/>
                      <a:pt x="8448" y="19554"/>
                      <a:pt x="8495" y="19625"/>
                    </a:cubicBezTo>
                    <a:cubicBezTo>
                      <a:pt x="8518" y="19648"/>
                      <a:pt x="8518" y="20049"/>
                      <a:pt x="8542" y="20449"/>
                    </a:cubicBezTo>
                    <a:cubicBezTo>
                      <a:pt x="8565" y="20850"/>
                      <a:pt x="8589" y="21250"/>
                      <a:pt x="8636" y="21297"/>
                    </a:cubicBezTo>
                    <a:cubicBezTo>
                      <a:pt x="8730" y="21392"/>
                      <a:pt x="9084" y="21462"/>
                      <a:pt x="9202" y="21392"/>
                    </a:cubicBezTo>
                    <a:cubicBezTo>
                      <a:pt x="9249" y="21368"/>
                      <a:pt x="9438" y="21015"/>
                      <a:pt x="9603" y="20638"/>
                    </a:cubicBezTo>
                    <a:cubicBezTo>
                      <a:pt x="9768" y="20284"/>
                      <a:pt x="9933" y="19908"/>
                      <a:pt x="9957" y="19884"/>
                    </a:cubicBezTo>
                    <a:cubicBezTo>
                      <a:pt x="10027" y="19813"/>
                      <a:pt x="10263" y="19860"/>
                      <a:pt x="10263" y="19860"/>
                    </a:cubicBezTo>
                    <a:cubicBezTo>
                      <a:pt x="10287" y="19884"/>
                      <a:pt x="10287" y="19884"/>
                      <a:pt x="10287" y="19884"/>
                    </a:cubicBezTo>
                    <a:cubicBezTo>
                      <a:pt x="10287" y="19884"/>
                      <a:pt x="10546" y="19860"/>
                      <a:pt x="10593" y="19908"/>
                    </a:cubicBezTo>
                    <a:cubicBezTo>
                      <a:pt x="10617" y="19931"/>
                      <a:pt x="10711" y="20332"/>
                      <a:pt x="10829" y="20708"/>
                    </a:cubicBezTo>
                    <a:cubicBezTo>
                      <a:pt x="10947" y="21085"/>
                      <a:pt x="11065" y="21462"/>
                      <a:pt x="11136" y="21509"/>
                    </a:cubicBezTo>
                    <a:cubicBezTo>
                      <a:pt x="11230" y="21580"/>
                      <a:pt x="11607" y="21556"/>
                      <a:pt x="11702" y="21486"/>
                    </a:cubicBezTo>
                    <a:cubicBezTo>
                      <a:pt x="11749" y="21439"/>
                      <a:pt x="11843" y="21038"/>
                      <a:pt x="11914" y="20661"/>
                    </a:cubicBezTo>
                    <a:cubicBezTo>
                      <a:pt x="12008" y="20261"/>
                      <a:pt x="12055" y="19860"/>
                      <a:pt x="12079" y="19837"/>
                    </a:cubicBezTo>
                    <a:cubicBezTo>
                      <a:pt x="12126" y="19766"/>
                      <a:pt x="12385" y="19743"/>
                      <a:pt x="12385" y="19743"/>
                    </a:cubicBezTo>
                    <a:cubicBezTo>
                      <a:pt x="12385" y="19743"/>
                      <a:pt x="12385" y="19743"/>
                      <a:pt x="12385" y="19743"/>
                    </a:cubicBezTo>
                    <a:cubicBezTo>
                      <a:pt x="12385" y="19743"/>
                      <a:pt x="12645" y="19696"/>
                      <a:pt x="12716" y="19719"/>
                    </a:cubicBezTo>
                    <a:cubicBezTo>
                      <a:pt x="12739" y="19743"/>
                      <a:pt x="12928" y="20096"/>
                      <a:pt x="13116" y="20426"/>
                    </a:cubicBezTo>
                    <a:cubicBezTo>
                      <a:pt x="13305" y="20779"/>
                      <a:pt x="13541" y="21132"/>
                      <a:pt x="13588" y="21156"/>
                    </a:cubicBezTo>
                    <a:cubicBezTo>
                      <a:pt x="13730" y="21203"/>
                      <a:pt x="14060" y="21085"/>
                      <a:pt x="14154" y="20991"/>
                    </a:cubicBezTo>
                    <a:cubicBezTo>
                      <a:pt x="14178" y="20944"/>
                      <a:pt x="14178" y="20544"/>
                      <a:pt x="14178" y="20120"/>
                    </a:cubicBezTo>
                    <a:cubicBezTo>
                      <a:pt x="14154" y="19719"/>
                      <a:pt x="14130" y="19342"/>
                      <a:pt x="14130" y="19295"/>
                    </a:cubicBezTo>
                    <a:cubicBezTo>
                      <a:pt x="14178" y="19201"/>
                      <a:pt x="14413" y="19154"/>
                      <a:pt x="14413" y="19154"/>
                    </a:cubicBezTo>
                    <a:cubicBezTo>
                      <a:pt x="14413" y="19154"/>
                      <a:pt x="14413" y="19154"/>
                      <a:pt x="14413" y="19154"/>
                    </a:cubicBezTo>
                    <a:cubicBezTo>
                      <a:pt x="14413" y="19154"/>
                      <a:pt x="14649" y="19012"/>
                      <a:pt x="14720" y="19036"/>
                    </a:cubicBezTo>
                    <a:cubicBezTo>
                      <a:pt x="14767" y="19036"/>
                      <a:pt x="15027" y="19342"/>
                      <a:pt x="15286" y="19648"/>
                    </a:cubicBezTo>
                    <a:cubicBezTo>
                      <a:pt x="15569" y="19931"/>
                      <a:pt x="15852" y="20214"/>
                      <a:pt x="15923" y="20237"/>
                    </a:cubicBezTo>
                    <a:cubicBezTo>
                      <a:pt x="16041" y="20237"/>
                      <a:pt x="16371" y="20049"/>
                      <a:pt x="16418" y="19931"/>
                    </a:cubicBezTo>
                    <a:cubicBezTo>
                      <a:pt x="16441" y="19884"/>
                      <a:pt x="16347" y="19484"/>
                      <a:pt x="16229" y="19107"/>
                    </a:cubicBezTo>
                    <a:cubicBezTo>
                      <a:pt x="16135" y="18706"/>
                      <a:pt x="15993" y="18329"/>
                      <a:pt x="16017" y="18306"/>
                    </a:cubicBezTo>
                    <a:cubicBezTo>
                      <a:pt x="16017" y="18212"/>
                      <a:pt x="16253" y="18094"/>
                      <a:pt x="16253" y="18094"/>
                    </a:cubicBezTo>
                    <a:cubicBezTo>
                      <a:pt x="16253" y="18094"/>
                      <a:pt x="16253" y="18094"/>
                      <a:pt x="16253" y="18094"/>
                    </a:cubicBezTo>
                    <a:cubicBezTo>
                      <a:pt x="16253" y="18094"/>
                      <a:pt x="16441" y="17905"/>
                      <a:pt x="16536" y="17905"/>
                    </a:cubicBezTo>
                    <a:cubicBezTo>
                      <a:pt x="16559" y="17905"/>
                      <a:pt x="16889" y="18141"/>
                      <a:pt x="17220" y="18377"/>
                    </a:cubicBezTo>
                    <a:cubicBezTo>
                      <a:pt x="17550" y="18589"/>
                      <a:pt x="17880" y="18801"/>
                      <a:pt x="17951" y="18801"/>
                    </a:cubicBezTo>
                    <a:cubicBezTo>
                      <a:pt x="18092" y="18777"/>
                      <a:pt x="18351" y="18518"/>
                      <a:pt x="18375" y="18400"/>
                    </a:cubicBezTo>
                    <a:cubicBezTo>
                      <a:pt x="18375" y="18353"/>
                      <a:pt x="18210" y="17976"/>
                      <a:pt x="18021" y="17623"/>
                    </a:cubicBezTo>
                    <a:cubicBezTo>
                      <a:pt x="17809" y="17269"/>
                      <a:pt x="17620" y="16940"/>
                      <a:pt x="17597" y="16893"/>
                    </a:cubicBezTo>
                    <a:cubicBezTo>
                      <a:pt x="17597" y="16798"/>
                      <a:pt x="17785" y="16633"/>
                      <a:pt x="17785" y="16633"/>
                    </a:cubicBezTo>
                    <a:cubicBezTo>
                      <a:pt x="17785" y="16633"/>
                      <a:pt x="17785" y="16633"/>
                      <a:pt x="17785" y="16633"/>
                    </a:cubicBezTo>
                    <a:cubicBezTo>
                      <a:pt x="17785" y="16633"/>
                      <a:pt x="17951" y="16421"/>
                      <a:pt x="18021" y="16398"/>
                    </a:cubicBezTo>
                    <a:cubicBezTo>
                      <a:pt x="18068" y="16398"/>
                      <a:pt x="18422" y="16539"/>
                      <a:pt x="18799" y="16681"/>
                    </a:cubicBezTo>
                    <a:cubicBezTo>
                      <a:pt x="19153" y="16822"/>
                      <a:pt x="19554" y="16963"/>
                      <a:pt x="19625" y="16940"/>
                    </a:cubicBezTo>
                    <a:cubicBezTo>
                      <a:pt x="19743" y="16893"/>
                      <a:pt x="19931" y="16586"/>
                      <a:pt x="19931" y="16445"/>
                    </a:cubicBezTo>
                    <a:cubicBezTo>
                      <a:pt x="19931" y="16398"/>
                      <a:pt x="19672" y="16068"/>
                      <a:pt x="19413" y="15785"/>
                    </a:cubicBezTo>
                    <a:cubicBezTo>
                      <a:pt x="19130" y="15479"/>
                      <a:pt x="18847" y="15197"/>
                      <a:pt x="18847" y="15173"/>
                    </a:cubicBezTo>
                    <a:cubicBezTo>
                      <a:pt x="18823" y="15079"/>
                      <a:pt x="18965" y="14867"/>
                      <a:pt x="18965" y="14867"/>
                    </a:cubicBezTo>
                    <a:cubicBezTo>
                      <a:pt x="18965" y="14867"/>
                      <a:pt x="18965" y="14867"/>
                      <a:pt x="18965" y="14867"/>
                    </a:cubicBezTo>
                    <a:cubicBezTo>
                      <a:pt x="18965" y="14867"/>
                      <a:pt x="19059" y="14631"/>
                      <a:pt x="19130" y="14584"/>
                    </a:cubicBezTo>
                    <a:cubicBezTo>
                      <a:pt x="19153" y="14561"/>
                      <a:pt x="19554" y="14631"/>
                      <a:pt x="19931" y="14678"/>
                    </a:cubicBezTo>
                    <a:cubicBezTo>
                      <a:pt x="20332" y="14749"/>
                      <a:pt x="20733" y="14773"/>
                      <a:pt x="20804" y="14725"/>
                    </a:cubicBezTo>
                    <a:cubicBezTo>
                      <a:pt x="20922" y="14678"/>
                      <a:pt x="21040" y="14325"/>
                      <a:pt x="20992" y="14207"/>
                    </a:cubicBezTo>
                    <a:cubicBezTo>
                      <a:pt x="20992" y="14137"/>
                      <a:pt x="20662" y="13901"/>
                      <a:pt x="20332" y="13665"/>
                    </a:cubicBezTo>
                    <a:cubicBezTo>
                      <a:pt x="20002" y="13430"/>
                      <a:pt x="19648" y="13242"/>
                      <a:pt x="19625" y="13194"/>
                    </a:cubicBezTo>
                    <a:cubicBezTo>
                      <a:pt x="19578" y="13124"/>
                      <a:pt x="19672" y="12888"/>
                      <a:pt x="19672" y="12888"/>
                    </a:cubicBezTo>
                    <a:cubicBezTo>
                      <a:pt x="19672" y="12888"/>
                      <a:pt x="19672" y="12888"/>
                      <a:pt x="19672" y="12888"/>
                    </a:cubicBezTo>
                    <a:cubicBezTo>
                      <a:pt x="19696" y="12888"/>
                      <a:pt x="19719" y="12629"/>
                      <a:pt x="19790" y="12582"/>
                    </a:cubicBezTo>
                    <a:cubicBezTo>
                      <a:pt x="19813" y="12535"/>
                      <a:pt x="20191" y="12535"/>
                      <a:pt x="20592" y="12488"/>
                    </a:cubicBezTo>
                    <a:cubicBezTo>
                      <a:pt x="20992" y="12441"/>
                      <a:pt x="21393" y="12370"/>
                      <a:pt x="21441" y="12323"/>
                    </a:cubicBezTo>
                    <a:cubicBezTo>
                      <a:pt x="21535" y="12229"/>
                      <a:pt x="21582" y="11875"/>
                      <a:pt x="21511" y="11758"/>
                    </a:cubicBezTo>
                    <a:cubicBezTo>
                      <a:pt x="21488" y="11710"/>
                      <a:pt x="21110" y="11546"/>
                      <a:pt x="20733" y="11404"/>
                    </a:cubicBezTo>
                    <a:close/>
                  </a:path>
                </a:pathLst>
              </a:custGeom>
              <a:solidFill>
                <a:schemeClr val="accent5"/>
              </a:solidFill>
              <a:ln w="12700" cap="flat">
                <a:noFill/>
                <a:miter lim="400000"/>
              </a:ln>
              <a:effectLst/>
            </p:spPr>
            <p:txBody>
              <a:bodyPr wrap="square" lIns="34289" tIns="34289" rIns="34289" bIns="34289" numCol="1" anchor="t">
                <a:noAutofit/>
              </a:bodyPr>
              <a:lstStyle/>
              <a:p>
                <a:endParaRPr sz="1350"/>
              </a:p>
            </p:txBody>
          </p:sp>
          <p:sp>
            <p:nvSpPr>
              <p:cNvPr id="288" name="Shape 384">
                <a:extLst>
                  <a:ext uri="{FF2B5EF4-FFF2-40B4-BE49-F238E27FC236}">
                    <a16:creationId xmlns:a16="http://schemas.microsoft.com/office/drawing/2014/main" id="{F5704EC9-CC0C-4530-AB56-3E1E765E2F86}"/>
                  </a:ext>
                </a:extLst>
              </p:cNvPr>
              <p:cNvSpPr/>
              <p:nvPr/>
            </p:nvSpPr>
            <p:spPr>
              <a:xfrm rot="10800000" flipH="1">
                <a:off x="-1891954" y="779937"/>
                <a:ext cx="1418030" cy="1418906"/>
              </a:xfrm>
              <a:prstGeom prst="ellipse">
                <a:avLst/>
              </a:prstGeom>
              <a:gradFill flip="none" rotWithShape="1">
                <a:gsLst>
                  <a:gs pos="0">
                    <a:srgbClr val="D9D9D9"/>
                  </a:gs>
                  <a:gs pos="100000">
                    <a:srgbClr val="FFFFFF"/>
                  </a:gs>
                </a:gsLst>
                <a:lin ang="9000000" scaled="0"/>
              </a:gradFill>
              <a:ln w="12700" cap="flat">
                <a:noFill/>
                <a:miter lim="400000"/>
              </a:ln>
              <a:effectLst/>
            </p:spPr>
            <p:txBody>
              <a:bodyPr wrap="square" lIns="34289" tIns="34289" rIns="34289" bIns="34289" numCol="1" anchor="t">
                <a:noAutofit/>
              </a:bodyPr>
              <a:lstStyle/>
              <a:p>
                <a:endParaRPr sz="1350"/>
              </a:p>
            </p:txBody>
          </p:sp>
        </p:grpSp>
      </p:grpSp>
      <p:grpSp>
        <p:nvGrpSpPr>
          <p:cNvPr id="299" name="Group 48">
            <a:extLst>
              <a:ext uri="{FF2B5EF4-FFF2-40B4-BE49-F238E27FC236}">
                <a16:creationId xmlns:a16="http://schemas.microsoft.com/office/drawing/2014/main" id="{0AA97D82-5C15-4E5B-8999-58A63BFE3636}"/>
              </a:ext>
            </a:extLst>
          </p:cNvPr>
          <p:cNvGrpSpPr/>
          <p:nvPr/>
        </p:nvGrpSpPr>
        <p:grpSpPr>
          <a:xfrm>
            <a:off x="708431" y="1998848"/>
            <a:ext cx="3241587" cy="777776"/>
            <a:chOff x="887632" y="1930838"/>
            <a:chExt cx="3336160" cy="760040"/>
          </a:xfrm>
        </p:grpSpPr>
        <p:grpSp>
          <p:nvGrpSpPr>
            <p:cNvPr id="300" name="Group 36">
              <a:extLst>
                <a:ext uri="{FF2B5EF4-FFF2-40B4-BE49-F238E27FC236}">
                  <a16:creationId xmlns:a16="http://schemas.microsoft.com/office/drawing/2014/main" id="{97D860C5-5912-4DDD-92C5-2F162F2AEE6A}"/>
                </a:ext>
              </a:extLst>
            </p:cNvPr>
            <p:cNvGrpSpPr/>
            <p:nvPr/>
          </p:nvGrpSpPr>
          <p:grpSpPr>
            <a:xfrm>
              <a:off x="887632" y="1930838"/>
              <a:ext cx="2354474" cy="760040"/>
              <a:chOff x="1074720" y="4478688"/>
              <a:chExt cx="2354474" cy="760040"/>
            </a:xfrm>
          </p:grpSpPr>
          <p:sp>
            <p:nvSpPr>
              <p:cNvPr id="303" name="Rectangle 37">
                <a:extLst>
                  <a:ext uri="{FF2B5EF4-FFF2-40B4-BE49-F238E27FC236}">
                    <a16:creationId xmlns:a16="http://schemas.microsoft.com/office/drawing/2014/main" id="{90E0B03A-F725-434A-9F5E-DC8DC35C1FB7}"/>
                  </a:ext>
                </a:extLst>
              </p:cNvPr>
              <p:cNvSpPr/>
              <p:nvPr/>
            </p:nvSpPr>
            <p:spPr>
              <a:xfrm>
                <a:off x="1074720" y="4478688"/>
                <a:ext cx="2335732" cy="511289"/>
              </a:xfrm>
              <a:prstGeom prst="rect">
                <a:avLst/>
              </a:prstGeom>
              <a:noFill/>
            </p:spPr>
            <p:txBody>
              <a:bodyPr wrap="square">
                <a:spAutoFit/>
              </a:bodyPr>
              <a:lstStyle/>
              <a:p>
                <a:pPr algn="ctr"/>
                <a:r>
                  <a:rPr lang="es-EC" sz="1400" b="1" dirty="0">
                    <a:solidFill>
                      <a:srgbClr val="00B050"/>
                    </a:solidFill>
                  </a:rPr>
                  <a:t>Enfoque de la investigación </a:t>
                </a:r>
              </a:p>
            </p:txBody>
          </p:sp>
          <p:sp>
            <p:nvSpPr>
              <p:cNvPr id="304" name="Rectangle 38">
                <a:extLst>
                  <a:ext uri="{FF2B5EF4-FFF2-40B4-BE49-F238E27FC236}">
                    <a16:creationId xmlns:a16="http://schemas.microsoft.com/office/drawing/2014/main" id="{B9B2301B-A9F8-4A65-B708-4A44C0880AB7}"/>
                  </a:ext>
                </a:extLst>
              </p:cNvPr>
              <p:cNvSpPr/>
              <p:nvPr/>
            </p:nvSpPr>
            <p:spPr>
              <a:xfrm>
                <a:off x="1083571" y="4937969"/>
                <a:ext cx="2345623" cy="300759"/>
              </a:xfrm>
              <a:prstGeom prst="rect">
                <a:avLst/>
              </a:prstGeom>
            </p:spPr>
            <p:txBody>
              <a:bodyPr wrap="square">
                <a:spAutoFit/>
              </a:bodyPr>
              <a:lstStyle/>
              <a:p>
                <a:pPr algn="ctr"/>
                <a:r>
                  <a:rPr lang="es-EC" sz="1400" dirty="0">
                    <a:solidFill>
                      <a:schemeClr val="tx1">
                        <a:lumMod val="75000"/>
                      </a:schemeClr>
                    </a:solidFill>
                  </a:rPr>
                  <a:t>Cuantitativo </a:t>
                </a:r>
              </a:p>
            </p:txBody>
          </p:sp>
        </p:grpSp>
        <p:sp>
          <p:nvSpPr>
            <p:cNvPr id="301" name="Oval 40">
              <a:extLst>
                <a:ext uri="{FF2B5EF4-FFF2-40B4-BE49-F238E27FC236}">
                  <a16:creationId xmlns:a16="http://schemas.microsoft.com/office/drawing/2014/main" id="{06D4CEBA-5B8B-4A17-88AB-66A62A367670}"/>
                </a:ext>
              </a:extLst>
            </p:cNvPr>
            <p:cNvSpPr/>
            <p:nvPr/>
          </p:nvSpPr>
          <p:spPr>
            <a:xfrm>
              <a:off x="2814842" y="2080861"/>
              <a:ext cx="110431" cy="11043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200"/>
            </a:p>
          </p:txBody>
        </p:sp>
        <p:cxnSp>
          <p:nvCxnSpPr>
            <p:cNvPr id="302" name="Straight Arrow Connector 46">
              <a:extLst>
                <a:ext uri="{FF2B5EF4-FFF2-40B4-BE49-F238E27FC236}">
                  <a16:creationId xmlns:a16="http://schemas.microsoft.com/office/drawing/2014/main" id="{A41DA845-36BD-4BF2-ABD4-9F4E5B451893}"/>
                </a:ext>
              </a:extLst>
            </p:cNvPr>
            <p:cNvCxnSpPr>
              <a:cxnSpLocks/>
              <a:stCxn id="301" idx="6"/>
            </p:cNvCxnSpPr>
            <p:nvPr/>
          </p:nvCxnSpPr>
          <p:spPr>
            <a:xfrm>
              <a:off x="2925273" y="2136077"/>
              <a:ext cx="1298519" cy="0"/>
            </a:xfrm>
            <a:prstGeom prst="straightConnector1">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05" name="Group 49">
            <a:extLst>
              <a:ext uri="{FF2B5EF4-FFF2-40B4-BE49-F238E27FC236}">
                <a16:creationId xmlns:a16="http://schemas.microsoft.com/office/drawing/2014/main" id="{09023580-ED03-48FF-9CB1-584EC5262C71}"/>
              </a:ext>
            </a:extLst>
          </p:cNvPr>
          <p:cNvGrpSpPr/>
          <p:nvPr/>
        </p:nvGrpSpPr>
        <p:grpSpPr>
          <a:xfrm>
            <a:off x="309026" y="3576952"/>
            <a:ext cx="3046769" cy="803743"/>
            <a:chOff x="925593" y="1836191"/>
            <a:chExt cx="3135659" cy="785415"/>
          </a:xfrm>
        </p:grpSpPr>
        <p:grpSp>
          <p:nvGrpSpPr>
            <p:cNvPr id="306" name="Group 50">
              <a:extLst>
                <a:ext uri="{FF2B5EF4-FFF2-40B4-BE49-F238E27FC236}">
                  <a16:creationId xmlns:a16="http://schemas.microsoft.com/office/drawing/2014/main" id="{F1E2D62E-7D53-47D5-A3EA-F4BCE80ED8BA}"/>
                </a:ext>
              </a:extLst>
            </p:cNvPr>
            <p:cNvGrpSpPr/>
            <p:nvPr/>
          </p:nvGrpSpPr>
          <p:grpSpPr>
            <a:xfrm>
              <a:off x="925593" y="1836191"/>
              <a:ext cx="2361950" cy="785415"/>
              <a:chOff x="1112681" y="4384041"/>
              <a:chExt cx="2361950" cy="785415"/>
            </a:xfrm>
          </p:grpSpPr>
          <p:sp>
            <p:nvSpPr>
              <p:cNvPr id="309" name="Rectangle 53">
                <a:extLst>
                  <a:ext uri="{FF2B5EF4-FFF2-40B4-BE49-F238E27FC236}">
                    <a16:creationId xmlns:a16="http://schemas.microsoft.com/office/drawing/2014/main" id="{3796C943-F005-43D5-8D1C-9CB6707842AE}"/>
                  </a:ext>
                </a:extLst>
              </p:cNvPr>
              <p:cNvSpPr/>
              <p:nvPr/>
            </p:nvSpPr>
            <p:spPr>
              <a:xfrm>
                <a:off x="1112681" y="4384041"/>
                <a:ext cx="2335732" cy="511289"/>
              </a:xfrm>
              <a:prstGeom prst="rect">
                <a:avLst/>
              </a:prstGeom>
              <a:noFill/>
            </p:spPr>
            <p:txBody>
              <a:bodyPr wrap="square">
                <a:spAutoFit/>
              </a:bodyPr>
              <a:lstStyle/>
              <a:p>
                <a:pPr algn="ctr"/>
                <a:r>
                  <a:rPr lang="es-EC" sz="1400" b="1" dirty="0">
                    <a:solidFill>
                      <a:srgbClr val="00B050"/>
                    </a:solidFill>
                  </a:rPr>
                  <a:t>Diseño de la investigación </a:t>
                </a:r>
              </a:p>
            </p:txBody>
          </p:sp>
          <p:sp>
            <p:nvSpPr>
              <p:cNvPr id="310" name="Rectangle 54">
                <a:extLst>
                  <a:ext uri="{FF2B5EF4-FFF2-40B4-BE49-F238E27FC236}">
                    <a16:creationId xmlns:a16="http://schemas.microsoft.com/office/drawing/2014/main" id="{145F605E-5FAD-4BC4-8A69-4F5E8FE69E2D}"/>
                  </a:ext>
                </a:extLst>
              </p:cNvPr>
              <p:cNvSpPr/>
              <p:nvPr/>
            </p:nvSpPr>
            <p:spPr>
              <a:xfrm>
                <a:off x="1129008" y="4868697"/>
                <a:ext cx="2345623" cy="300759"/>
              </a:xfrm>
              <a:prstGeom prst="rect">
                <a:avLst/>
              </a:prstGeom>
            </p:spPr>
            <p:txBody>
              <a:bodyPr wrap="square">
                <a:spAutoFit/>
              </a:bodyPr>
              <a:lstStyle/>
              <a:p>
                <a:pPr algn="ctr"/>
                <a:r>
                  <a:rPr lang="es-EC" sz="1400" dirty="0">
                    <a:solidFill>
                      <a:schemeClr val="tx1">
                        <a:lumMod val="75000"/>
                      </a:schemeClr>
                    </a:solidFill>
                  </a:rPr>
                  <a:t>No experimental </a:t>
                </a:r>
              </a:p>
            </p:txBody>
          </p:sp>
        </p:grpSp>
        <p:sp>
          <p:nvSpPr>
            <p:cNvPr id="307" name="Oval 51">
              <a:extLst>
                <a:ext uri="{FF2B5EF4-FFF2-40B4-BE49-F238E27FC236}">
                  <a16:creationId xmlns:a16="http://schemas.microsoft.com/office/drawing/2014/main" id="{E3F02ABE-828F-4ACD-94BF-A09987CB8302}"/>
                </a:ext>
              </a:extLst>
            </p:cNvPr>
            <p:cNvSpPr/>
            <p:nvPr/>
          </p:nvSpPr>
          <p:spPr>
            <a:xfrm>
              <a:off x="2814842" y="2080861"/>
              <a:ext cx="110431" cy="11043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350"/>
            </a:p>
          </p:txBody>
        </p:sp>
        <p:cxnSp>
          <p:nvCxnSpPr>
            <p:cNvPr id="308" name="Straight Arrow Connector 52">
              <a:extLst>
                <a:ext uri="{FF2B5EF4-FFF2-40B4-BE49-F238E27FC236}">
                  <a16:creationId xmlns:a16="http://schemas.microsoft.com/office/drawing/2014/main" id="{19542FBE-44D3-47D1-A45C-0089D15AA6FD}"/>
                </a:ext>
              </a:extLst>
            </p:cNvPr>
            <p:cNvCxnSpPr>
              <a:cxnSpLocks/>
              <a:stCxn id="307" idx="6"/>
            </p:cNvCxnSpPr>
            <p:nvPr/>
          </p:nvCxnSpPr>
          <p:spPr>
            <a:xfrm>
              <a:off x="2925273" y="2136077"/>
              <a:ext cx="1135979" cy="0"/>
            </a:xfrm>
            <a:prstGeom prst="straightConnector1">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11" name="Group 55">
            <a:extLst>
              <a:ext uri="{FF2B5EF4-FFF2-40B4-BE49-F238E27FC236}">
                <a16:creationId xmlns:a16="http://schemas.microsoft.com/office/drawing/2014/main" id="{C424CDFC-2F11-49D1-81B8-D68BCF526017}"/>
              </a:ext>
            </a:extLst>
          </p:cNvPr>
          <p:cNvGrpSpPr/>
          <p:nvPr/>
        </p:nvGrpSpPr>
        <p:grpSpPr>
          <a:xfrm>
            <a:off x="1687144" y="5016063"/>
            <a:ext cx="2702191" cy="824314"/>
            <a:chOff x="925610" y="1981661"/>
            <a:chExt cx="2781027" cy="805516"/>
          </a:xfrm>
        </p:grpSpPr>
        <p:grpSp>
          <p:nvGrpSpPr>
            <p:cNvPr id="312" name="Group 56">
              <a:extLst>
                <a:ext uri="{FF2B5EF4-FFF2-40B4-BE49-F238E27FC236}">
                  <a16:creationId xmlns:a16="http://schemas.microsoft.com/office/drawing/2014/main" id="{6B4E5D33-977A-4C9F-B7BB-CB0949A09FBA}"/>
                </a:ext>
              </a:extLst>
            </p:cNvPr>
            <p:cNvGrpSpPr/>
            <p:nvPr/>
          </p:nvGrpSpPr>
          <p:grpSpPr>
            <a:xfrm>
              <a:off x="925610" y="1981661"/>
              <a:ext cx="2389199" cy="805516"/>
              <a:chOff x="1112698" y="4529511"/>
              <a:chExt cx="2389199" cy="805516"/>
            </a:xfrm>
          </p:grpSpPr>
          <p:sp>
            <p:nvSpPr>
              <p:cNvPr id="315" name="Rectangle 59">
                <a:extLst>
                  <a:ext uri="{FF2B5EF4-FFF2-40B4-BE49-F238E27FC236}">
                    <a16:creationId xmlns:a16="http://schemas.microsoft.com/office/drawing/2014/main" id="{7EF08E7E-9926-4BFA-BB90-6B6967BC41AA}"/>
                  </a:ext>
                </a:extLst>
              </p:cNvPr>
              <p:cNvSpPr/>
              <p:nvPr/>
            </p:nvSpPr>
            <p:spPr>
              <a:xfrm>
                <a:off x="1112698" y="4529511"/>
                <a:ext cx="2335732" cy="300759"/>
              </a:xfrm>
              <a:prstGeom prst="rect">
                <a:avLst/>
              </a:prstGeom>
              <a:noFill/>
            </p:spPr>
            <p:txBody>
              <a:bodyPr wrap="square">
                <a:spAutoFit/>
              </a:bodyPr>
              <a:lstStyle/>
              <a:p>
                <a:pPr algn="ctr"/>
                <a:r>
                  <a:rPr lang="es-EC" sz="1400" b="1" dirty="0">
                    <a:solidFill>
                      <a:srgbClr val="00B050"/>
                    </a:solidFill>
                  </a:rPr>
                  <a:t>Instrumento</a:t>
                </a:r>
                <a:r>
                  <a:rPr lang="es-EC" sz="1400" b="1" dirty="0">
                    <a:solidFill>
                      <a:schemeClr val="tx1">
                        <a:lumMod val="95000"/>
                        <a:lumOff val="5000"/>
                      </a:schemeClr>
                    </a:solidFill>
                  </a:rPr>
                  <a:t> </a:t>
                </a:r>
              </a:p>
            </p:txBody>
          </p:sp>
          <p:sp>
            <p:nvSpPr>
              <p:cNvPr id="316" name="Rectangle 60">
                <a:extLst>
                  <a:ext uri="{FF2B5EF4-FFF2-40B4-BE49-F238E27FC236}">
                    <a16:creationId xmlns:a16="http://schemas.microsoft.com/office/drawing/2014/main" id="{3594AEB9-F203-445D-858A-0E2720B27C76}"/>
                  </a:ext>
                </a:extLst>
              </p:cNvPr>
              <p:cNvSpPr/>
              <p:nvPr/>
            </p:nvSpPr>
            <p:spPr>
              <a:xfrm>
                <a:off x="1156274" y="4823739"/>
                <a:ext cx="2345623" cy="511288"/>
              </a:xfrm>
              <a:prstGeom prst="rect">
                <a:avLst/>
              </a:prstGeom>
            </p:spPr>
            <p:txBody>
              <a:bodyPr wrap="square">
                <a:spAutoFit/>
              </a:bodyPr>
              <a:lstStyle/>
              <a:p>
                <a:pPr algn="ctr"/>
                <a:r>
                  <a:rPr lang="es-EC" sz="1400" dirty="0">
                    <a:solidFill>
                      <a:schemeClr val="tx1">
                        <a:lumMod val="75000"/>
                      </a:schemeClr>
                    </a:solidFill>
                  </a:rPr>
                  <a:t>Encuestas</a:t>
                </a:r>
              </a:p>
              <a:p>
                <a:pPr algn="ctr"/>
                <a:endParaRPr lang="es-EC" sz="1400" dirty="0">
                  <a:solidFill>
                    <a:schemeClr val="tx1">
                      <a:lumMod val="75000"/>
                    </a:schemeClr>
                  </a:solidFill>
                </a:endParaRPr>
              </a:p>
            </p:txBody>
          </p:sp>
        </p:grpSp>
        <p:sp>
          <p:nvSpPr>
            <p:cNvPr id="313" name="Oval 57">
              <a:extLst>
                <a:ext uri="{FF2B5EF4-FFF2-40B4-BE49-F238E27FC236}">
                  <a16:creationId xmlns:a16="http://schemas.microsoft.com/office/drawing/2014/main" id="{0D9C63AC-5D90-4A44-9DFD-2DF4A7820928}"/>
                </a:ext>
              </a:extLst>
            </p:cNvPr>
            <p:cNvSpPr/>
            <p:nvPr/>
          </p:nvSpPr>
          <p:spPr>
            <a:xfrm>
              <a:off x="2814842" y="2080861"/>
              <a:ext cx="110431" cy="11043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350"/>
            </a:p>
          </p:txBody>
        </p:sp>
        <p:cxnSp>
          <p:nvCxnSpPr>
            <p:cNvPr id="314" name="Straight Arrow Connector 58">
              <a:extLst>
                <a:ext uri="{FF2B5EF4-FFF2-40B4-BE49-F238E27FC236}">
                  <a16:creationId xmlns:a16="http://schemas.microsoft.com/office/drawing/2014/main" id="{7BC8CB1C-5263-41D1-AB62-D7B03671F327}"/>
                </a:ext>
              </a:extLst>
            </p:cNvPr>
            <p:cNvCxnSpPr>
              <a:cxnSpLocks/>
              <a:stCxn id="313" idx="6"/>
            </p:cNvCxnSpPr>
            <p:nvPr/>
          </p:nvCxnSpPr>
          <p:spPr>
            <a:xfrm>
              <a:off x="2925273" y="2136077"/>
              <a:ext cx="781364" cy="0"/>
            </a:xfrm>
            <a:prstGeom prst="straightConnector1">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17" name="Group 71">
            <a:extLst>
              <a:ext uri="{FF2B5EF4-FFF2-40B4-BE49-F238E27FC236}">
                <a16:creationId xmlns:a16="http://schemas.microsoft.com/office/drawing/2014/main" id="{216F5B8A-E49B-4042-8955-F23A775BE622}"/>
              </a:ext>
            </a:extLst>
          </p:cNvPr>
          <p:cNvGrpSpPr/>
          <p:nvPr/>
        </p:nvGrpSpPr>
        <p:grpSpPr>
          <a:xfrm>
            <a:off x="8521198" y="2269493"/>
            <a:ext cx="3275030" cy="753983"/>
            <a:chOff x="6960096" y="2287159"/>
            <a:chExt cx="3370578" cy="736790"/>
          </a:xfrm>
        </p:grpSpPr>
        <p:grpSp>
          <p:nvGrpSpPr>
            <p:cNvPr id="318" name="Group 64">
              <a:extLst>
                <a:ext uri="{FF2B5EF4-FFF2-40B4-BE49-F238E27FC236}">
                  <a16:creationId xmlns:a16="http://schemas.microsoft.com/office/drawing/2014/main" id="{377B1C26-6A57-4144-9F12-BE3F7BD62988}"/>
                </a:ext>
              </a:extLst>
            </p:cNvPr>
            <p:cNvGrpSpPr/>
            <p:nvPr/>
          </p:nvGrpSpPr>
          <p:grpSpPr>
            <a:xfrm>
              <a:off x="7985050" y="2287159"/>
              <a:ext cx="2345624" cy="736790"/>
              <a:chOff x="203098" y="4478455"/>
              <a:chExt cx="2345624" cy="736790"/>
            </a:xfrm>
          </p:grpSpPr>
          <p:sp>
            <p:nvSpPr>
              <p:cNvPr id="321" name="Rectangle 65">
                <a:extLst>
                  <a:ext uri="{FF2B5EF4-FFF2-40B4-BE49-F238E27FC236}">
                    <a16:creationId xmlns:a16="http://schemas.microsoft.com/office/drawing/2014/main" id="{5E9137D4-3050-4197-8558-ACDB46B72287}"/>
                  </a:ext>
                </a:extLst>
              </p:cNvPr>
              <p:cNvSpPr/>
              <p:nvPr/>
            </p:nvSpPr>
            <p:spPr>
              <a:xfrm>
                <a:off x="203098" y="4478455"/>
                <a:ext cx="2345623" cy="511289"/>
              </a:xfrm>
              <a:prstGeom prst="rect">
                <a:avLst/>
              </a:prstGeom>
              <a:noFill/>
            </p:spPr>
            <p:txBody>
              <a:bodyPr wrap="square">
                <a:spAutoFit/>
              </a:bodyPr>
              <a:lstStyle/>
              <a:p>
                <a:pPr algn="ctr"/>
                <a:r>
                  <a:rPr lang="es-EC" sz="1400" b="1" dirty="0">
                    <a:solidFill>
                      <a:srgbClr val="00B050"/>
                    </a:solidFill>
                  </a:rPr>
                  <a:t>Alcance de la investigación </a:t>
                </a:r>
              </a:p>
            </p:txBody>
          </p:sp>
          <p:sp>
            <p:nvSpPr>
              <p:cNvPr id="322" name="Rectangle 66">
                <a:extLst>
                  <a:ext uri="{FF2B5EF4-FFF2-40B4-BE49-F238E27FC236}">
                    <a16:creationId xmlns:a16="http://schemas.microsoft.com/office/drawing/2014/main" id="{E72A1733-DCA2-435D-85D4-53E7171402E6}"/>
                  </a:ext>
                </a:extLst>
              </p:cNvPr>
              <p:cNvSpPr/>
              <p:nvPr/>
            </p:nvSpPr>
            <p:spPr>
              <a:xfrm>
                <a:off x="203099" y="4914486"/>
                <a:ext cx="2345623" cy="300759"/>
              </a:xfrm>
              <a:prstGeom prst="rect">
                <a:avLst/>
              </a:prstGeom>
            </p:spPr>
            <p:txBody>
              <a:bodyPr wrap="square">
                <a:spAutoFit/>
              </a:bodyPr>
              <a:lstStyle/>
              <a:p>
                <a:pPr algn="ctr"/>
                <a:r>
                  <a:rPr lang="es-EC" sz="1400" dirty="0">
                    <a:solidFill>
                      <a:schemeClr val="tx1">
                        <a:lumMod val="75000"/>
                      </a:schemeClr>
                    </a:solidFill>
                  </a:rPr>
                  <a:t>Descriptivo - Correlacional</a:t>
                </a:r>
              </a:p>
            </p:txBody>
          </p:sp>
        </p:grpSp>
        <p:sp>
          <p:nvSpPr>
            <p:cNvPr id="319" name="Oval 67">
              <a:extLst>
                <a:ext uri="{FF2B5EF4-FFF2-40B4-BE49-F238E27FC236}">
                  <a16:creationId xmlns:a16="http://schemas.microsoft.com/office/drawing/2014/main" id="{EFEAF8F4-0EC4-492B-BDB9-26A36F521170}"/>
                </a:ext>
              </a:extLst>
            </p:cNvPr>
            <p:cNvSpPr/>
            <p:nvPr/>
          </p:nvSpPr>
          <p:spPr>
            <a:xfrm>
              <a:off x="7848400" y="2416609"/>
              <a:ext cx="110431" cy="11043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350"/>
            </a:p>
          </p:txBody>
        </p:sp>
        <p:cxnSp>
          <p:nvCxnSpPr>
            <p:cNvPr id="320" name="Straight Arrow Connector 70">
              <a:extLst>
                <a:ext uri="{FF2B5EF4-FFF2-40B4-BE49-F238E27FC236}">
                  <a16:creationId xmlns:a16="http://schemas.microsoft.com/office/drawing/2014/main" id="{D25C7A4C-3ACC-451E-A170-172D829BD266}"/>
                </a:ext>
              </a:extLst>
            </p:cNvPr>
            <p:cNvCxnSpPr>
              <a:stCxn id="319" idx="2"/>
            </p:cNvCxnSpPr>
            <p:nvPr/>
          </p:nvCxnSpPr>
          <p:spPr>
            <a:xfrm flipH="1" flipV="1">
              <a:off x="6960096" y="2471824"/>
              <a:ext cx="888304" cy="1"/>
            </a:xfrm>
            <a:prstGeom prst="straightConnector1">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23" name="Group 72">
            <a:extLst>
              <a:ext uri="{FF2B5EF4-FFF2-40B4-BE49-F238E27FC236}">
                <a16:creationId xmlns:a16="http://schemas.microsoft.com/office/drawing/2014/main" id="{0B494DD5-6A18-4C34-82D3-4241BD3E6102}"/>
              </a:ext>
            </a:extLst>
          </p:cNvPr>
          <p:cNvGrpSpPr/>
          <p:nvPr/>
        </p:nvGrpSpPr>
        <p:grpSpPr>
          <a:xfrm>
            <a:off x="8490792" y="3670949"/>
            <a:ext cx="2911709" cy="832978"/>
            <a:chOff x="6960096" y="2248080"/>
            <a:chExt cx="2996655" cy="813984"/>
          </a:xfrm>
        </p:grpSpPr>
        <p:grpSp>
          <p:nvGrpSpPr>
            <p:cNvPr id="324" name="Group 73">
              <a:extLst>
                <a:ext uri="{FF2B5EF4-FFF2-40B4-BE49-F238E27FC236}">
                  <a16:creationId xmlns:a16="http://schemas.microsoft.com/office/drawing/2014/main" id="{23C93D01-972C-46CE-8FA8-F5BF156A67D8}"/>
                </a:ext>
              </a:extLst>
            </p:cNvPr>
            <p:cNvGrpSpPr/>
            <p:nvPr/>
          </p:nvGrpSpPr>
          <p:grpSpPr>
            <a:xfrm>
              <a:off x="7535097" y="2248080"/>
              <a:ext cx="2421654" cy="813984"/>
              <a:chOff x="-246855" y="4439376"/>
              <a:chExt cx="2421654" cy="813984"/>
            </a:xfrm>
          </p:grpSpPr>
          <p:sp>
            <p:nvSpPr>
              <p:cNvPr id="327" name="Rectangle 76">
                <a:extLst>
                  <a:ext uri="{FF2B5EF4-FFF2-40B4-BE49-F238E27FC236}">
                    <a16:creationId xmlns:a16="http://schemas.microsoft.com/office/drawing/2014/main" id="{47156C2C-4F7C-4950-AE87-C01876924165}"/>
                  </a:ext>
                </a:extLst>
              </p:cNvPr>
              <p:cNvSpPr/>
              <p:nvPr/>
            </p:nvSpPr>
            <p:spPr>
              <a:xfrm>
                <a:off x="-246855" y="4439376"/>
                <a:ext cx="2345623" cy="511289"/>
              </a:xfrm>
              <a:prstGeom prst="rect">
                <a:avLst/>
              </a:prstGeom>
              <a:noFill/>
            </p:spPr>
            <p:txBody>
              <a:bodyPr wrap="square">
                <a:spAutoFit/>
              </a:bodyPr>
              <a:lstStyle/>
              <a:p>
                <a:pPr algn="ctr"/>
                <a:r>
                  <a:rPr lang="es-EC" sz="1400" b="1" dirty="0">
                    <a:solidFill>
                      <a:srgbClr val="00B050"/>
                    </a:solidFill>
                  </a:rPr>
                  <a:t>Tipología de la investigación </a:t>
                </a:r>
              </a:p>
            </p:txBody>
          </p:sp>
          <p:sp>
            <p:nvSpPr>
              <p:cNvPr id="328" name="Rectangle 77">
                <a:extLst>
                  <a:ext uri="{FF2B5EF4-FFF2-40B4-BE49-F238E27FC236}">
                    <a16:creationId xmlns:a16="http://schemas.microsoft.com/office/drawing/2014/main" id="{56A79BF7-2310-43E3-8EE5-79EF7F5A54C1}"/>
                  </a:ext>
                </a:extLst>
              </p:cNvPr>
              <p:cNvSpPr/>
              <p:nvPr/>
            </p:nvSpPr>
            <p:spPr>
              <a:xfrm>
                <a:off x="-170824" y="4952601"/>
                <a:ext cx="2345623" cy="300759"/>
              </a:xfrm>
              <a:prstGeom prst="rect">
                <a:avLst/>
              </a:prstGeom>
            </p:spPr>
            <p:txBody>
              <a:bodyPr wrap="square">
                <a:spAutoFit/>
              </a:bodyPr>
              <a:lstStyle/>
              <a:p>
                <a:pPr algn="ctr"/>
                <a:r>
                  <a:rPr lang="es-EC" sz="1400" dirty="0">
                    <a:solidFill>
                      <a:schemeClr val="tx1">
                        <a:lumMod val="75000"/>
                      </a:schemeClr>
                    </a:solidFill>
                  </a:rPr>
                  <a:t>De corte transversal</a:t>
                </a:r>
              </a:p>
            </p:txBody>
          </p:sp>
        </p:grpSp>
        <p:sp>
          <p:nvSpPr>
            <p:cNvPr id="325" name="Oval 74">
              <a:extLst>
                <a:ext uri="{FF2B5EF4-FFF2-40B4-BE49-F238E27FC236}">
                  <a16:creationId xmlns:a16="http://schemas.microsoft.com/office/drawing/2014/main" id="{C5493B46-A735-4E78-AAC0-E5042B46F810}"/>
                </a:ext>
              </a:extLst>
            </p:cNvPr>
            <p:cNvSpPr/>
            <p:nvPr/>
          </p:nvSpPr>
          <p:spPr>
            <a:xfrm>
              <a:off x="7848400" y="2416609"/>
              <a:ext cx="110431" cy="11043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326" name="Straight Arrow Connector 75">
              <a:extLst>
                <a:ext uri="{FF2B5EF4-FFF2-40B4-BE49-F238E27FC236}">
                  <a16:creationId xmlns:a16="http://schemas.microsoft.com/office/drawing/2014/main" id="{68DC1222-47D8-4FA0-944E-A69050DBE5D7}"/>
                </a:ext>
              </a:extLst>
            </p:cNvPr>
            <p:cNvCxnSpPr>
              <a:stCxn id="325" idx="2"/>
            </p:cNvCxnSpPr>
            <p:nvPr/>
          </p:nvCxnSpPr>
          <p:spPr>
            <a:xfrm flipH="1" flipV="1">
              <a:off x="6960096" y="2471824"/>
              <a:ext cx="888304" cy="1"/>
            </a:xfrm>
            <a:prstGeom prst="straightConnector1">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29" name="Group 78">
            <a:extLst>
              <a:ext uri="{FF2B5EF4-FFF2-40B4-BE49-F238E27FC236}">
                <a16:creationId xmlns:a16="http://schemas.microsoft.com/office/drawing/2014/main" id="{B48EBE4F-7A0A-4BB4-82AF-889F94A9B035}"/>
              </a:ext>
            </a:extLst>
          </p:cNvPr>
          <p:cNvGrpSpPr/>
          <p:nvPr/>
        </p:nvGrpSpPr>
        <p:grpSpPr>
          <a:xfrm>
            <a:off x="7608036" y="4918286"/>
            <a:ext cx="3129004" cy="834838"/>
            <a:chOff x="6960096" y="2314843"/>
            <a:chExt cx="3220294" cy="815804"/>
          </a:xfrm>
        </p:grpSpPr>
        <p:grpSp>
          <p:nvGrpSpPr>
            <p:cNvPr id="330" name="Group 79">
              <a:extLst>
                <a:ext uri="{FF2B5EF4-FFF2-40B4-BE49-F238E27FC236}">
                  <a16:creationId xmlns:a16="http://schemas.microsoft.com/office/drawing/2014/main" id="{8DC5BF11-4441-40CC-B877-F2C5E1EC5815}"/>
                </a:ext>
              </a:extLst>
            </p:cNvPr>
            <p:cNvGrpSpPr/>
            <p:nvPr/>
          </p:nvGrpSpPr>
          <p:grpSpPr>
            <a:xfrm>
              <a:off x="7549806" y="2314843"/>
              <a:ext cx="2630584" cy="815804"/>
              <a:chOff x="-232146" y="4506139"/>
              <a:chExt cx="2630584" cy="815804"/>
            </a:xfrm>
          </p:grpSpPr>
          <p:sp>
            <p:nvSpPr>
              <p:cNvPr id="333" name="Rectangle 82">
                <a:extLst>
                  <a:ext uri="{FF2B5EF4-FFF2-40B4-BE49-F238E27FC236}">
                    <a16:creationId xmlns:a16="http://schemas.microsoft.com/office/drawing/2014/main" id="{816EE957-E54F-4A39-9040-23E128D1B5D3}"/>
                  </a:ext>
                </a:extLst>
              </p:cNvPr>
              <p:cNvSpPr/>
              <p:nvPr/>
            </p:nvSpPr>
            <p:spPr>
              <a:xfrm>
                <a:off x="66448" y="4506139"/>
                <a:ext cx="2331990" cy="300760"/>
              </a:xfrm>
              <a:prstGeom prst="rect">
                <a:avLst/>
              </a:prstGeom>
              <a:noFill/>
            </p:spPr>
            <p:txBody>
              <a:bodyPr wrap="square">
                <a:spAutoFit/>
              </a:bodyPr>
              <a:lstStyle/>
              <a:p>
                <a:pPr algn="ctr"/>
                <a:r>
                  <a:rPr lang="es-EC" sz="1400" b="1" dirty="0">
                    <a:solidFill>
                      <a:srgbClr val="00B050"/>
                    </a:solidFill>
                  </a:rPr>
                  <a:t>Técnicas estadísticas  </a:t>
                </a:r>
              </a:p>
            </p:txBody>
          </p:sp>
          <p:sp>
            <p:nvSpPr>
              <p:cNvPr id="334" name="Rectangle 83">
                <a:extLst>
                  <a:ext uri="{FF2B5EF4-FFF2-40B4-BE49-F238E27FC236}">
                    <a16:creationId xmlns:a16="http://schemas.microsoft.com/office/drawing/2014/main" id="{1E18CDFF-70EC-4220-AC43-383224F87B3A}"/>
                  </a:ext>
                </a:extLst>
              </p:cNvPr>
              <p:cNvSpPr/>
              <p:nvPr/>
            </p:nvSpPr>
            <p:spPr>
              <a:xfrm>
                <a:off x="-232146" y="4810652"/>
                <a:ext cx="2626502" cy="511291"/>
              </a:xfrm>
              <a:prstGeom prst="rect">
                <a:avLst/>
              </a:prstGeom>
            </p:spPr>
            <p:txBody>
              <a:bodyPr wrap="square">
                <a:spAutoFit/>
              </a:bodyPr>
              <a:lstStyle/>
              <a:p>
                <a:pPr marL="285750" indent="-285750" algn="ctr">
                  <a:buFontTx/>
                  <a:buChar char="-"/>
                </a:pPr>
                <a:r>
                  <a:rPr lang="es-EC" sz="1400" dirty="0">
                    <a:solidFill>
                      <a:schemeClr val="tx1">
                        <a:lumMod val="75000"/>
                      </a:schemeClr>
                    </a:solidFill>
                  </a:rPr>
                  <a:t>Correlación de Pearson</a:t>
                </a:r>
              </a:p>
              <a:p>
                <a:pPr marL="285750" indent="-285750" algn="ctr">
                  <a:buFontTx/>
                  <a:buChar char="-"/>
                </a:pPr>
                <a:r>
                  <a:rPr lang="es-EC" sz="1400" dirty="0">
                    <a:solidFill>
                      <a:schemeClr val="tx1">
                        <a:lumMod val="75000"/>
                      </a:schemeClr>
                    </a:solidFill>
                  </a:rPr>
                  <a:t>Wilcoxon</a:t>
                </a:r>
              </a:p>
            </p:txBody>
          </p:sp>
        </p:grpSp>
        <p:sp>
          <p:nvSpPr>
            <p:cNvPr id="331" name="Oval 80">
              <a:extLst>
                <a:ext uri="{FF2B5EF4-FFF2-40B4-BE49-F238E27FC236}">
                  <a16:creationId xmlns:a16="http://schemas.microsoft.com/office/drawing/2014/main" id="{FE252D42-38B5-4D62-80E4-6500EDE65E3E}"/>
                </a:ext>
              </a:extLst>
            </p:cNvPr>
            <p:cNvSpPr/>
            <p:nvPr/>
          </p:nvSpPr>
          <p:spPr>
            <a:xfrm>
              <a:off x="7848400" y="2416609"/>
              <a:ext cx="110431" cy="11043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332" name="Straight Arrow Connector 81">
              <a:extLst>
                <a:ext uri="{FF2B5EF4-FFF2-40B4-BE49-F238E27FC236}">
                  <a16:creationId xmlns:a16="http://schemas.microsoft.com/office/drawing/2014/main" id="{5E803F7F-769A-473F-9E95-52B0B4BEDD8D}"/>
                </a:ext>
              </a:extLst>
            </p:cNvPr>
            <p:cNvCxnSpPr>
              <a:stCxn id="331" idx="2"/>
            </p:cNvCxnSpPr>
            <p:nvPr/>
          </p:nvCxnSpPr>
          <p:spPr>
            <a:xfrm flipH="1" flipV="1">
              <a:off x="6960096" y="2471824"/>
              <a:ext cx="888304" cy="1"/>
            </a:xfrm>
            <a:prstGeom prst="straightConnector1">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35" name="Google Shape;12900;p53">
            <a:extLst>
              <a:ext uri="{FF2B5EF4-FFF2-40B4-BE49-F238E27FC236}">
                <a16:creationId xmlns:a16="http://schemas.microsoft.com/office/drawing/2014/main" id="{7D9AF3D7-CC07-4CBE-B67D-8CE7C5D8778F}"/>
              </a:ext>
            </a:extLst>
          </p:cNvPr>
          <p:cNvGrpSpPr/>
          <p:nvPr/>
        </p:nvGrpSpPr>
        <p:grpSpPr>
          <a:xfrm>
            <a:off x="4738154" y="4797027"/>
            <a:ext cx="436684" cy="455289"/>
            <a:chOff x="908482" y="1502585"/>
            <a:chExt cx="257112" cy="362808"/>
          </a:xfrm>
        </p:grpSpPr>
        <p:sp>
          <p:nvSpPr>
            <p:cNvPr id="336" name="Google Shape;12901;p53">
              <a:extLst>
                <a:ext uri="{FF2B5EF4-FFF2-40B4-BE49-F238E27FC236}">
                  <a16:creationId xmlns:a16="http://schemas.microsoft.com/office/drawing/2014/main" id="{341B6DE4-F4D5-4352-99C9-571694CBBD15}"/>
                </a:ext>
              </a:extLst>
            </p:cNvPr>
            <p:cNvSpPr/>
            <p:nvPr/>
          </p:nvSpPr>
          <p:spPr>
            <a:xfrm>
              <a:off x="908482" y="1526088"/>
              <a:ext cx="257112" cy="339305"/>
            </a:xfrm>
            <a:custGeom>
              <a:avLst/>
              <a:gdLst/>
              <a:ahLst/>
              <a:cxnLst/>
              <a:rect l="l" t="t" r="r" b="b"/>
              <a:pathLst>
                <a:path w="9791" h="12921" extrusionOk="0">
                  <a:moveTo>
                    <a:pt x="670" y="0"/>
                  </a:moveTo>
                  <a:cubicBezTo>
                    <a:pt x="297" y="0"/>
                    <a:pt x="0" y="297"/>
                    <a:pt x="0" y="670"/>
                  </a:cubicBezTo>
                  <a:lnTo>
                    <a:pt x="0" y="12250"/>
                  </a:lnTo>
                  <a:cubicBezTo>
                    <a:pt x="0" y="12623"/>
                    <a:pt x="297" y="12920"/>
                    <a:pt x="670" y="12920"/>
                  </a:cubicBezTo>
                  <a:lnTo>
                    <a:pt x="9131" y="12920"/>
                  </a:lnTo>
                  <a:cubicBezTo>
                    <a:pt x="9494" y="12920"/>
                    <a:pt x="9791" y="12623"/>
                    <a:pt x="9791" y="12250"/>
                  </a:cubicBezTo>
                  <a:lnTo>
                    <a:pt x="9791" y="670"/>
                  </a:lnTo>
                  <a:cubicBezTo>
                    <a:pt x="9791" y="297"/>
                    <a:pt x="9494" y="0"/>
                    <a:pt x="9131" y="0"/>
                  </a:cubicBezTo>
                  <a:lnTo>
                    <a:pt x="5561" y="0"/>
                  </a:lnTo>
                  <a:cubicBezTo>
                    <a:pt x="5551" y="354"/>
                    <a:pt x="5255" y="642"/>
                    <a:pt x="4900" y="642"/>
                  </a:cubicBezTo>
                  <a:cubicBezTo>
                    <a:pt x="4537" y="642"/>
                    <a:pt x="4240" y="354"/>
                    <a:pt x="4231" y="0"/>
                  </a:cubicBezTo>
                  <a:close/>
                </a:path>
              </a:pathLst>
            </a:custGeom>
            <a:ln w="6350">
              <a:solidFill>
                <a:srgbClr val="FFC409"/>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12902;p53">
              <a:extLst>
                <a:ext uri="{FF2B5EF4-FFF2-40B4-BE49-F238E27FC236}">
                  <a16:creationId xmlns:a16="http://schemas.microsoft.com/office/drawing/2014/main" id="{353FC2F3-E030-4342-989D-D05F647B4937}"/>
                </a:ext>
              </a:extLst>
            </p:cNvPr>
            <p:cNvSpPr/>
            <p:nvPr/>
          </p:nvSpPr>
          <p:spPr>
            <a:xfrm>
              <a:off x="920036" y="1526088"/>
              <a:ext cx="234003" cy="315671"/>
            </a:xfrm>
            <a:custGeom>
              <a:avLst/>
              <a:gdLst/>
              <a:ahLst/>
              <a:cxnLst/>
              <a:rect l="l" t="t" r="r" b="b"/>
              <a:pathLst>
                <a:path w="8911" h="12021" extrusionOk="0">
                  <a:moveTo>
                    <a:pt x="2010" y="0"/>
                  </a:moveTo>
                  <a:lnTo>
                    <a:pt x="2010" y="220"/>
                  </a:lnTo>
                  <a:cubicBezTo>
                    <a:pt x="2001" y="345"/>
                    <a:pt x="1905" y="441"/>
                    <a:pt x="1790" y="441"/>
                  </a:cubicBezTo>
                  <a:lnTo>
                    <a:pt x="450" y="441"/>
                  </a:lnTo>
                  <a:cubicBezTo>
                    <a:pt x="202" y="441"/>
                    <a:pt x="1" y="642"/>
                    <a:pt x="1" y="890"/>
                  </a:cubicBezTo>
                  <a:lnTo>
                    <a:pt x="1" y="11580"/>
                  </a:lnTo>
                  <a:cubicBezTo>
                    <a:pt x="1" y="11820"/>
                    <a:pt x="202" y="12021"/>
                    <a:pt x="450" y="12021"/>
                  </a:cubicBezTo>
                  <a:lnTo>
                    <a:pt x="8461" y="12021"/>
                  </a:lnTo>
                  <a:cubicBezTo>
                    <a:pt x="8710" y="12021"/>
                    <a:pt x="8911" y="11820"/>
                    <a:pt x="8911" y="11580"/>
                  </a:cubicBezTo>
                  <a:lnTo>
                    <a:pt x="8911" y="890"/>
                  </a:lnTo>
                  <a:cubicBezTo>
                    <a:pt x="8911" y="642"/>
                    <a:pt x="8710" y="441"/>
                    <a:pt x="8470" y="441"/>
                  </a:cubicBezTo>
                  <a:lnTo>
                    <a:pt x="7131" y="441"/>
                  </a:lnTo>
                  <a:cubicBezTo>
                    <a:pt x="7006" y="441"/>
                    <a:pt x="6910" y="345"/>
                    <a:pt x="6910" y="220"/>
                  </a:cubicBezTo>
                  <a:lnTo>
                    <a:pt x="6910" y="0"/>
                  </a:lnTo>
                  <a:lnTo>
                    <a:pt x="5121" y="0"/>
                  </a:lnTo>
                  <a:cubicBezTo>
                    <a:pt x="5111" y="354"/>
                    <a:pt x="4815" y="642"/>
                    <a:pt x="4460" y="642"/>
                  </a:cubicBezTo>
                  <a:cubicBezTo>
                    <a:pt x="4097" y="642"/>
                    <a:pt x="3800" y="354"/>
                    <a:pt x="3791" y="0"/>
                  </a:cubicBezTo>
                  <a:close/>
                </a:path>
              </a:pathLst>
            </a:custGeom>
            <a:ln w="6350">
              <a:solidFill>
                <a:srgbClr val="FFC409"/>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12903;p53">
              <a:extLst>
                <a:ext uri="{FF2B5EF4-FFF2-40B4-BE49-F238E27FC236}">
                  <a16:creationId xmlns:a16="http://schemas.microsoft.com/office/drawing/2014/main" id="{1064F866-4B69-4A3F-B6FD-BD3D437AC334}"/>
                </a:ext>
              </a:extLst>
            </p:cNvPr>
            <p:cNvSpPr/>
            <p:nvPr/>
          </p:nvSpPr>
          <p:spPr>
            <a:xfrm>
              <a:off x="931853" y="1549459"/>
              <a:ext cx="210631" cy="280746"/>
            </a:xfrm>
            <a:custGeom>
              <a:avLst/>
              <a:gdLst/>
              <a:ahLst/>
              <a:cxnLst/>
              <a:rect l="l" t="t" r="r" b="b"/>
              <a:pathLst>
                <a:path w="8021" h="10691" extrusionOk="0">
                  <a:moveTo>
                    <a:pt x="221" y="0"/>
                  </a:moveTo>
                  <a:cubicBezTo>
                    <a:pt x="96" y="0"/>
                    <a:pt x="0" y="106"/>
                    <a:pt x="0" y="220"/>
                  </a:cubicBezTo>
                  <a:lnTo>
                    <a:pt x="0" y="10470"/>
                  </a:lnTo>
                  <a:cubicBezTo>
                    <a:pt x="0" y="10595"/>
                    <a:pt x="96" y="10690"/>
                    <a:pt x="221" y="10690"/>
                  </a:cubicBezTo>
                  <a:lnTo>
                    <a:pt x="7791" y="10690"/>
                  </a:lnTo>
                  <a:cubicBezTo>
                    <a:pt x="7915" y="10690"/>
                    <a:pt x="8020" y="10595"/>
                    <a:pt x="8020" y="10470"/>
                  </a:cubicBezTo>
                  <a:lnTo>
                    <a:pt x="8020" y="220"/>
                  </a:lnTo>
                  <a:cubicBezTo>
                    <a:pt x="8020" y="106"/>
                    <a:pt x="7915" y="0"/>
                    <a:pt x="7791" y="0"/>
                  </a:cubicBezTo>
                  <a:close/>
                </a:path>
              </a:pathLst>
            </a:custGeom>
            <a:ln w="6350">
              <a:solidFill>
                <a:srgbClr val="FFC409"/>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12904;p53">
              <a:extLst>
                <a:ext uri="{FF2B5EF4-FFF2-40B4-BE49-F238E27FC236}">
                  <a16:creationId xmlns:a16="http://schemas.microsoft.com/office/drawing/2014/main" id="{A6E4F335-D21E-4CAB-B8F4-390274A65A58}"/>
                </a:ext>
              </a:extLst>
            </p:cNvPr>
            <p:cNvSpPr/>
            <p:nvPr/>
          </p:nvSpPr>
          <p:spPr>
            <a:xfrm>
              <a:off x="984373" y="1502585"/>
              <a:ext cx="105329" cy="52678"/>
            </a:xfrm>
            <a:custGeom>
              <a:avLst/>
              <a:gdLst/>
              <a:ahLst/>
              <a:cxnLst/>
              <a:rect l="l" t="t" r="r" b="b"/>
              <a:pathLst>
                <a:path w="4011" h="2006" extrusionOk="0">
                  <a:moveTo>
                    <a:pt x="2004" y="558"/>
                  </a:moveTo>
                  <a:cubicBezTo>
                    <a:pt x="2178" y="558"/>
                    <a:pt x="2345" y="694"/>
                    <a:pt x="2345" y="895"/>
                  </a:cubicBezTo>
                  <a:cubicBezTo>
                    <a:pt x="2345" y="1087"/>
                    <a:pt x="2192" y="1230"/>
                    <a:pt x="2010" y="1230"/>
                  </a:cubicBezTo>
                  <a:cubicBezTo>
                    <a:pt x="1714" y="1230"/>
                    <a:pt x="1561" y="867"/>
                    <a:pt x="1771" y="656"/>
                  </a:cubicBezTo>
                  <a:cubicBezTo>
                    <a:pt x="1839" y="589"/>
                    <a:pt x="1922" y="558"/>
                    <a:pt x="2004" y="558"/>
                  </a:cubicBezTo>
                  <a:close/>
                  <a:moveTo>
                    <a:pt x="2006" y="0"/>
                  </a:moveTo>
                  <a:cubicBezTo>
                    <a:pt x="1707" y="0"/>
                    <a:pt x="1408" y="149"/>
                    <a:pt x="1235" y="446"/>
                  </a:cubicBezTo>
                  <a:lnTo>
                    <a:pt x="450" y="446"/>
                  </a:lnTo>
                  <a:cubicBezTo>
                    <a:pt x="202" y="446"/>
                    <a:pt x="1" y="646"/>
                    <a:pt x="1" y="895"/>
                  </a:cubicBezTo>
                  <a:lnTo>
                    <a:pt x="1" y="1785"/>
                  </a:lnTo>
                  <a:cubicBezTo>
                    <a:pt x="1" y="1910"/>
                    <a:pt x="106" y="2005"/>
                    <a:pt x="230" y="2005"/>
                  </a:cubicBezTo>
                  <a:lnTo>
                    <a:pt x="3791" y="2005"/>
                  </a:lnTo>
                  <a:cubicBezTo>
                    <a:pt x="3915" y="2005"/>
                    <a:pt x="4011" y="1910"/>
                    <a:pt x="4011" y="1785"/>
                  </a:cubicBezTo>
                  <a:lnTo>
                    <a:pt x="4011" y="895"/>
                  </a:lnTo>
                  <a:cubicBezTo>
                    <a:pt x="4011" y="646"/>
                    <a:pt x="3810" y="446"/>
                    <a:pt x="3570" y="446"/>
                  </a:cubicBezTo>
                  <a:lnTo>
                    <a:pt x="2776" y="446"/>
                  </a:lnTo>
                  <a:cubicBezTo>
                    <a:pt x="2604" y="149"/>
                    <a:pt x="2305" y="0"/>
                    <a:pt x="2006" y="0"/>
                  </a:cubicBezTo>
                  <a:close/>
                </a:path>
              </a:pathLst>
            </a:custGeom>
            <a:ln w="6350">
              <a:solidFill>
                <a:srgbClr val="FFC409"/>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12905;p53">
              <a:extLst>
                <a:ext uri="{FF2B5EF4-FFF2-40B4-BE49-F238E27FC236}">
                  <a16:creationId xmlns:a16="http://schemas.microsoft.com/office/drawing/2014/main" id="{CFDDD10A-F9C5-4CF8-B94F-5A0ECBCC832C}"/>
                </a:ext>
              </a:extLst>
            </p:cNvPr>
            <p:cNvSpPr/>
            <p:nvPr/>
          </p:nvSpPr>
          <p:spPr>
            <a:xfrm>
              <a:off x="964022" y="1663559"/>
              <a:ext cx="29175" cy="29175"/>
            </a:xfrm>
            <a:custGeom>
              <a:avLst/>
              <a:gdLst/>
              <a:ahLst/>
              <a:cxnLst/>
              <a:rect l="l" t="t" r="r" b="b"/>
              <a:pathLst>
                <a:path w="1111" h="1111" extrusionOk="0">
                  <a:moveTo>
                    <a:pt x="556" y="0"/>
                  </a:moveTo>
                  <a:cubicBezTo>
                    <a:pt x="249" y="0"/>
                    <a:pt x="0" y="249"/>
                    <a:pt x="0" y="555"/>
                  </a:cubicBezTo>
                  <a:cubicBezTo>
                    <a:pt x="0" y="862"/>
                    <a:pt x="249" y="1110"/>
                    <a:pt x="556" y="1110"/>
                  </a:cubicBezTo>
                  <a:cubicBezTo>
                    <a:pt x="862" y="1110"/>
                    <a:pt x="1111" y="862"/>
                    <a:pt x="1111" y="555"/>
                  </a:cubicBezTo>
                  <a:cubicBezTo>
                    <a:pt x="1111" y="249"/>
                    <a:pt x="862" y="0"/>
                    <a:pt x="556" y="0"/>
                  </a:cubicBezTo>
                  <a:close/>
                </a:path>
              </a:pathLst>
            </a:custGeom>
            <a:ln w="6350">
              <a:solidFill>
                <a:srgbClr val="FFC409"/>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12906;p53">
              <a:extLst>
                <a:ext uri="{FF2B5EF4-FFF2-40B4-BE49-F238E27FC236}">
                  <a16:creationId xmlns:a16="http://schemas.microsoft.com/office/drawing/2014/main" id="{7A0DA1A4-DAA1-41B0-B0E8-6613B57FD3E7}"/>
                </a:ext>
              </a:extLst>
            </p:cNvPr>
            <p:cNvSpPr/>
            <p:nvPr/>
          </p:nvSpPr>
          <p:spPr>
            <a:xfrm>
              <a:off x="964022" y="1716079"/>
              <a:ext cx="29175" cy="29437"/>
            </a:xfrm>
            <a:custGeom>
              <a:avLst/>
              <a:gdLst/>
              <a:ahLst/>
              <a:cxnLst/>
              <a:rect l="l" t="t" r="r" b="b"/>
              <a:pathLst>
                <a:path w="1111" h="1121" extrusionOk="0">
                  <a:moveTo>
                    <a:pt x="556" y="0"/>
                  </a:moveTo>
                  <a:cubicBezTo>
                    <a:pt x="249" y="0"/>
                    <a:pt x="0" y="249"/>
                    <a:pt x="0" y="565"/>
                  </a:cubicBezTo>
                  <a:cubicBezTo>
                    <a:pt x="0" y="871"/>
                    <a:pt x="249" y="1120"/>
                    <a:pt x="556" y="1120"/>
                  </a:cubicBezTo>
                  <a:cubicBezTo>
                    <a:pt x="862" y="1120"/>
                    <a:pt x="1111" y="871"/>
                    <a:pt x="1111" y="565"/>
                  </a:cubicBezTo>
                  <a:cubicBezTo>
                    <a:pt x="1111" y="249"/>
                    <a:pt x="862" y="0"/>
                    <a:pt x="556" y="0"/>
                  </a:cubicBezTo>
                  <a:close/>
                </a:path>
              </a:pathLst>
            </a:custGeom>
            <a:ln w="6350">
              <a:solidFill>
                <a:srgbClr val="FFC409"/>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12907;p53">
              <a:extLst>
                <a:ext uri="{FF2B5EF4-FFF2-40B4-BE49-F238E27FC236}">
                  <a16:creationId xmlns:a16="http://schemas.microsoft.com/office/drawing/2014/main" id="{E858D147-9DF8-4DDB-BAE6-4C710305C571}"/>
                </a:ext>
              </a:extLst>
            </p:cNvPr>
            <p:cNvSpPr/>
            <p:nvPr/>
          </p:nvSpPr>
          <p:spPr>
            <a:xfrm>
              <a:off x="964022" y="1768862"/>
              <a:ext cx="29175" cy="29175"/>
            </a:xfrm>
            <a:custGeom>
              <a:avLst/>
              <a:gdLst/>
              <a:ahLst/>
              <a:cxnLst/>
              <a:rect l="l" t="t" r="r" b="b"/>
              <a:pathLst>
                <a:path w="1111" h="1111" extrusionOk="0">
                  <a:moveTo>
                    <a:pt x="556" y="0"/>
                  </a:moveTo>
                  <a:cubicBezTo>
                    <a:pt x="249" y="0"/>
                    <a:pt x="0" y="249"/>
                    <a:pt x="0" y="555"/>
                  </a:cubicBezTo>
                  <a:cubicBezTo>
                    <a:pt x="0" y="861"/>
                    <a:pt x="249" y="1110"/>
                    <a:pt x="556" y="1110"/>
                  </a:cubicBezTo>
                  <a:cubicBezTo>
                    <a:pt x="862" y="1110"/>
                    <a:pt x="1111" y="861"/>
                    <a:pt x="1111" y="555"/>
                  </a:cubicBezTo>
                  <a:cubicBezTo>
                    <a:pt x="1111" y="249"/>
                    <a:pt x="862" y="0"/>
                    <a:pt x="556" y="0"/>
                  </a:cubicBezTo>
                  <a:close/>
                </a:path>
              </a:pathLst>
            </a:custGeom>
            <a:ln w="6350">
              <a:solidFill>
                <a:srgbClr val="FFC409"/>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12908;p53">
              <a:extLst>
                <a:ext uri="{FF2B5EF4-FFF2-40B4-BE49-F238E27FC236}">
                  <a16:creationId xmlns:a16="http://schemas.microsoft.com/office/drawing/2014/main" id="{7A4CF7C5-09D6-455F-A36D-29B1AFA84C4D}"/>
                </a:ext>
              </a:extLst>
            </p:cNvPr>
            <p:cNvSpPr/>
            <p:nvPr/>
          </p:nvSpPr>
          <p:spPr>
            <a:xfrm>
              <a:off x="1005985" y="1660539"/>
              <a:ext cx="68145" cy="11843"/>
            </a:xfrm>
            <a:custGeom>
              <a:avLst/>
              <a:gdLst/>
              <a:ahLst/>
              <a:cxnLst/>
              <a:rect l="l" t="t" r="r" b="b"/>
              <a:pathLst>
                <a:path w="2595" h="451" extrusionOk="0">
                  <a:moveTo>
                    <a:pt x="297" y="0"/>
                  </a:moveTo>
                  <a:cubicBezTo>
                    <a:pt x="1" y="0"/>
                    <a:pt x="1" y="450"/>
                    <a:pt x="297" y="450"/>
                  </a:cubicBezTo>
                  <a:lnTo>
                    <a:pt x="2307" y="450"/>
                  </a:lnTo>
                  <a:cubicBezTo>
                    <a:pt x="2594" y="450"/>
                    <a:pt x="2594" y="0"/>
                    <a:pt x="2307" y="0"/>
                  </a:cubicBezTo>
                  <a:close/>
                </a:path>
              </a:pathLst>
            </a:custGeom>
            <a:ln w="6350">
              <a:solidFill>
                <a:srgbClr val="FFC409"/>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12910;p53">
              <a:extLst>
                <a:ext uri="{FF2B5EF4-FFF2-40B4-BE49-F238E27FC236}">
                  <a16:creationId xmlns:a16="http://schemas.microsoft.com/office/drawing/2014/main" id="{34721339-B10B-44F5-B0D2-03350A89EA2E}"/>
                </a:ext>
              </a:extLst>
            </p:cNvPr>
            <p:cNvSpPr/>
            <p:nvPr/>
          </p:nvSpPr>
          <p:spPr>
            <a:xfrm>
              <a:off x="1005985" y="1713322"/>
              <a:ext cx="68145" cy="11581"/>
            </a:xfrm>
            <a:custGeom>
              <a:avLst/>
              <a:gdLst/>
              <a:ahLst/>
              <a:cxnLst/>
              <a:rect l="l" t="t" r="r" b="b"/>
              <a:pathLst>
                <a:path w="2595" h="441" extrusionOk="0">
                  <a:moveTo>
                    <a:pt x="297" y="0"/>
                  </a:moveTo>
                  <a:cubicBezTo>
                    <a:pt x="1" y="0"/>
                    <a:pt x="1" y="440"/>
                    <a:pt x="297" y="440"/>
                  </a:cubicBezTo>
                  <a:lnTo>
                    <a:pt x="2307" y="440"/>
                  </a:lnTo>
                  <a:cubicBezTo>
                    <a:pt x="2594" y="440"/>
                    <a:pt x="2594" y="0"/>
                    <a:pt x="2307" y="0"/>
                  </a:cubicBezTo>
                  <a:close/>
                </a:path>
              </a:pathLst>
            </a:custGeom>
            <a:ln w="6350">
              <a:solidFill>
                <a:srgbClr val="FFC409"/>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12911;p53">
              <a:extLst>
                <a:ext uri="{FF2B5EF4-FFF2-40B4-BE49-F238E27FC236}">
                  <a16:creationId xmlns:a16="http://schemas.microsoft.com/office/drawing/2014/main" id="{85213103-072F-4812-8258-B4F46FF5E779}"/>
                </a:ext>
              </a:extLst>
            </p:cNvPr>
            <p:cNvSpPr/>
            <p:nvPr/>
          </p:nvSpPr>
          <p:spPr>
            <a:xfrm>
              <a:off x="1005985" y="1736693"/>
              <a:ext cx="109110" cy="11581"/>
            </a:xfrm>
            <a:custGeom>
              <a:avLst/>
              <a:gdLst/>
              <a:ahLst/>
              <a:cxnLst/>
              <a:rect l="l" t="t" r="r" b="b"/>
              <a:pathLst>
                <a:path w="4155" h="441" extrusionOk="0">
                  <a:moveTo>
                    <a:pt x="297" y="0"/>
                  </a:moveTo>
                  <a:cubicBezTo>
                    <a:pt x="1" y="0"/>
                    <a:pt x="1" y="440"/>
                    <a:pt x="297" y="440"/>
                  </a:cubicBezTo>
                  <a:lnTo>
                    <a:pt x="3858" y="440"/>
                  </a:lnTo>
                  <a:cubicBezTo>
                    <a:pt x="4154" y="440"/>
                    <a:pt x="4154" y="0"/>
                    <a:pt x="3858" y="0"/>
                  </a:cubicBezTo>
                  <a:close/>
                </a:path>
              </a:pathLst>
            </a:custGeom>
            <a:ln w="6350">
              <a:solidFill>
                <a:srgbClr val="FFC409"/>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12912;p53">
              <a:extLst>
                <a:ext uri="{FF2B5EF4-FFF2-40B4-BE49-F238E27FC236}">
                  <a16:creationId xmlns:a16="http://schemas.microsoft.com/office/drawing/2014/main" id="{F427A436-98C1-433D-9720-A3EF56632DA3}"/>
                </a:ext>
              </a:extLst>
            </p:cNvPr>
            <p:cNvSpPr/>
            <p:nvPr/>
          </p:nvSpPr>
          <p:spPr>
            <a:xfrm>
              <a:off x="1005985" y="1765842"/>
              <a:ext cx="68145" cy="11843"/>
            </a:xfrm>
            <a:custGeom>
              <a:avLst/>
              <a:gdLst/>
              <a:ahLst/>
              <a:cxnLst/>
              <a:rect l="l" t="t" r="r" b="b"/>
              <a:pathLst>
                <a:path w="2595" h="451" extrusionOk="0">
                  <a:moveTo>
                    <a:pt x="297" y="0"/>
                  </a:moveTo>
                  <a:cubicBezTo>
                    <a:pt x="1" y="0"/>
                    <a:pt x="1" y="450"/>
                    <a:pt x="297" y="450"/>
                  </a:cubicBezTo>
                  <a:lnTo>
                    <a:pt x="2307" y="450"/>
                  </a:lnTo>
                  <a:cubicBezTo>
                    <a:pt x="2594" y="450"/>
                    <a:pt x="2594" y="0"/>
                    <a:pt x="2307" y="0"/>
                  </a:cubicBezTo>
                  <a:close/>
                </a:path>
              </a:pathLst>
            </a:custGeom>
            <a:ln w="6350">
              <a:solidFill>
                <a:srgbClr val="FFC409"/>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12913;p53">
              <a:extLst>
                <a:ext uri="{FF2B5EF4-FFF2-40B4-BE49-F238E27FC236}">
                  <a16:creationId xmlns:a16="http://schemas.microsoft.com/office/drawing/2014/main" id="{611BBF70-8995-4C91-BCC2-2D0B2F4F0AF5}"/>
                </a:ext>
              </a:extLst>
            </p:cNvPr>
            <p:cNvSpPr/>
            <p:nvPr/>
          </p:nvSpPr>
          <p:spPr>
            <a:xfrm>
              <a:off x="1005985" y="1789213"/>
              <a:ext cx="109110" cy="11843"/>
            </a:xfrm>
            <a:custGeom>
              <a:avLst/>
              <a:gdLst/>
              <a:ahLst/>
              <a:cxnLst/>
              <a:rect l="l" t="t" r="r" b="b"/>
              <a:pathLst>
                <a:path w="4155" h="451" extrusionOk="0">
                  <a:moveTo>
                    <a:pt x="297" y="0"/>
                  </a:moveTo>
                  <a:cubicBezTo>
                    <a:pt x="1" y="0"/>
                    <a:pt x="1" y="450"/>
                    <a:pt x="297" y="450"/>
                  </a:cubicBezTo>
                  <a:lnTo>
                    <a:pt x="3858" y="450"/>
                  </a:lnTo>
                  <a:cubicBezTo>
                    <a:pt x="4154" y="450"/>
                    <a:pt x="4154" y="0"/>
                    <a:pt x="3858" y="0"/>
                  </a:cubicBezTo>
                  <a:close/>
                </a:path>
              </a:pathLst>
            </a:custGeom>
            <a:ln w="6350">
              <a:solidFill>
                <a:srgbClr val="FFC409"/>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12914;p53">
              <a:extLst>
                <a:ext uri="{FF2B5EF4-FFF2-40B4-BE49-F238E27FC236}">
                  <a16:creationId xmlns:a16="http://schemas.microsoft.com/office/drawing/2014/main" id="{3A307562-9BFD-4303-A58B-664C440A1FF5}"/>
                </a:ext>
              </a:extLst>
            </p:cNvPr>
            <p:cNvSpPr/>
            <p:nvPr/>
          </p:nvSpPr>
          <p:spPr>
            <a:xfrm>
              <a:off x="1005985" y="1572831"/>
              <a:ext cx="103333" cy="11843"/>
            </a:xfrm>
            <a:custGeom>
              <a:avLst/>
              <a:gdLst/>
              <a:ahLst/>
              <a:cxnLst/>
              <a:rect l="l" t="t" r="r" b="b"/>
              <a:pathLst>
                <a:path w="3935" h="451" extrusionOk="0">
                  <a:moveTo>
                    <a:pt x="297" y="0"/>
                  </a:moveTo>
                  <a:cubicBezTo>
                    <a:pt x="1" y="0"/>
                    <a:pt x="1" y="450"/>
                    <a:pt x="297" y="450"/>
                  </a:cubicBezTo>
                  <a:lnTo>
                    <a:pt x="3637" y="450"/>
                  </a:lnTo>
                  <a:cubicBezTo>
                    <a:pt x="3934" y="450"/>
                    <a:pt x="3934" y="0"/>
                    <a:pt x="3637" y="0"/>
                  </a:cubicBezTo>
                  <a:close/>
                </a:path>
              </a:pathLst>
            </a:custGeom>
            <a:ln w="6350">
              <a:solidFill>
                <a:srgbClr val="FFC409"/>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12915;p53">
              <a:extLst>
                <a:ext uri="{FF2B5EF4-FFF2-40B4-BE49-F238E27FC236}">
                  <a16:creationId xmlns:a16="http://schemas.microsoft.com/office/drawing/2014/main" id="{9310B681-9009-4F5B-8575-39507C08405D}"/>
                </a:ext>
              </a:extLst>
            </p:cNvPr>
            <p:cNvSpPr/>
            <p:nvPr/>
          </p:nvSpPr>
          <p:spPr>
            <a:xfrm>
              <a:off x="959243" y="1625613"/>
              <a:ext cx="155853" cy="11581"/>
            </a:xfrm>
            <a:custGeom>
              <a:avLst/>
              <a:gdLst/>
              <a:ahLst/>
              <a:cxnLst/>
              <a:rect l="l" t="t" r="r" b="b"/>
              <a:pathLst>
                <a:path w="5935" h="441" extrusionOk="0">
                  <a:moveTo>
                    <a:pt x="297" y="0"/>
                  </a:moveTo>
                  <a:cubicBezTo>
                    <a:pt x="1" y="0"/>
                    <a:pt x="1" y="440"/>
                    <a:pt x="297" y="440"/>
                  </a:cubicBezTo>
                  <a:lnTo>
                    <a:pt x="5638" y="440"/>
                  </a:lnTo>
                  <a:cubicBezTo>
                    <a:pt x="5934" y="440"/>
                    <a:pt x="5934" y="0"/>
                    <a:pt x="5638" y="0"/>
                  </a:cubicBezTo>
                  <a:close/>
                </a:path>
              </a:pathLst>
            </a:custGeom>
            <a:ln w="6350">
              <a:solidFill>
                <a:srgbClr val="FFC409"/>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12916;p53">
              <a:extLst>
                <a:ext uri="{FF2B5EF4-FFF2-40B4-BE49-F238E27FC236}">
                  <a16:creationId xmlns:a16="http://schemas.microsoft.com/office/drawing/2014/main" id="{DE5AE9BC-C42D-4070-80B3-06BF110B658E}"/>
                </a:ext>
              </a:extLst>
            </p:cNvPr>
            <p:cNvSpPr/>
            <p:nvPr/>
          </p:nvSpPr>
          <p:spPr>
            <a:xfrm>
              <a:off x="1005985" y="1596202"/>
              <a:ext cx="27179" cy="11843"/>
            </a:xfrm>
            <a:custGeom>
              <a:avLst/>
              <a:gdLst/>
              <a:ahLst/>
              <a:cxnLst/>
              <a:rect l="l" t="t" r="r" b="b"/>
              <a:pathLst>
                <a:path w="1035" h="451" extrusionOk="0">
                  <a:moveTo>
                    <a:pt x="297" y="0"/>
                  </a:moveTo>
                  <a:cubicBezTo>
                    <a:pt x="1" y="0"/>
                    <a:pt x="1" y="450"/>
                    <a:pt x="297" y="450"/>
                  </a:cubicBezTo>
                  <a:lnTo>
                    <a:pt x="738" y="450"/>
                  </a:lnTo>
                  <a:cubicBezTo>
                    <a:pt x="1034" y="450"/>
                    <a:pt x="1034" y="0"/>
                    <a:pt x="738" y="0"/>
                  </a:cubicBezTo>
                  <a:close/>
                </a:path>
              </a:pathLst>
            </a:custGeom>
            <a:ln w="6350">
              <a:solidFill>
                <a:srgbClr val="FFC409"/>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12918;p53">
              <a:extLst>
                <a:ext uri="{FF2B5EF4-FFF2-40B4-BE49-F238E27FC236}">
                  <a16:creationId xmlns:a16="http://schemas.microsoft.com/office/drawing/2014/main" id="{21AEC2C8-7E23-4A99-9F04-AD9C77D702B2}"/>
                </a:ext>
              </a:extLst>
            </p:cNvPr>
            <p:cNvSpPr/>
            <p:nvPr/>
          </p:nvSpPr>
          <p:spPr>
            <a:xfrm>
              <a:off x="961002" y="1572831"/>
              <a:ext cx="35215" cy="35215"/>
            </a:xfrm>
            <a:custGeom>
              <a:avLst/>
              <a:gdLst/>
              <a:ahLst/>
              <a:cxnLst/>
              <a:rect l="l" t="t" r="r" b="b"/>
              <a:pathLst>
                <a:path w="1341" h="1341" extrusionOk="0">
                  <a:moveTo>
                    <a:pt x="230" y="0"/>
                  </a:moveTo>
                  <a:cubicBezTo>
                    <a:pt x="106" y="0"/>
                    <a:pt x="1" y="106"/>
                    <a:pt x="1" y="230"/>
                  </a:cubicBezTo>
                  <a:lnTo>
                    <a:pt x="1" y="1120"/>
                  </a:lnTo>
                  <a:cubicBezTo>
                    <a:pt x="1" y="1235"/>
                    <a:pt x="106" y="1340"/>
                    <a:pt x="230" y="1340"/>
                  </a:cubicBezTo>
                  <a:lnTo>
                    <a:pt x="1120" y="1340"/>
                  </a:lnTo>
                  <a:cubicBezTo>
                    <a:pt x="1235" y="1340"/>
                    <a:pt x="1340" y="1245"/>
                    <a:pt x="1340" y="1120"/>
                  </a:cubicBezTo>
                  <a:lnTo>
                    <a:pt x="1340" y="230"/>
                  </a:lnTo>
                  <a:cubicBezTo>
                    <a:pt x="1340" y="106"/>
                    <a:pt x="1235" y="0"/>
                    <a:pt x="1120" y="0"/>
                  </a:cubicBezTo>
                  <a:close/>
                </a:path>
              </a:pathLst>
            </a:custGeom>
            <a:ln w="6350">
              <a:solidFill>
                <a:srgbClr val="FFC409"/>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12919;p53">
              <a:extLst>
                <a:ext uri="{FF2B5EF4-FFF2-40B4-BE49-F238E27FC236}">
                  <a16:creationId xmlns:a16="http://schemas.microsoft.com/office/drawing/2014/main" id="{667E58C0-FF53-46B3-8338-5CED344F89BA}"/>
                </a:ext>
              </a:extLst>
            </p:cNvPr>
            <p:cNvSpPr/>
            <p:nvPr/>
          </p:nvSpPr>
          <p:spPr>
            <a:xfrm>
              <a:off x="984373" y="1543682"/>
              <a:ext cx="105329" cy="11581"/>
            </a:xfrm>
            <a:custGeom>
              <a:avLst/>
              <a:gdLst/>
              <a:ahLst/>
              <a:cxnLst/>
              <a:rect l="l" t="t" r="r" b="b"/>
              <a:pathLst>
                <a:path w="4011" h="441" extrusionOk="0">
                  <a:moveTo>
                    <a:pt x="230" y="0"/>
                  </a:moveTo>
                  <a:cubicBezTo>
                    <a:pt x="106" y="0"/>
                    <a:pt x="1" y="96"/>
                    <a:pt x="1" y="220"/>
                  </a:cubicBezTo>
                  <a:cubicBezTo>
                    <a:pt x="1" y="345"/>
                    <a:pt x="106" y="440"/>
                    <a:pt x="230" y="440"/>
                  </a:cubicBezTo>
                  <a:lnTo>
                    <a:pt x="3791" y="440"/>
                  </a:lnTo>
                  <a:cubicBezTo>
                    <a:pt x="3915" y="440"/>
                    <a:pt x="4011" y="345"/>
                    <a:pt x="4011" y="220"/>
                  </a:cubicBezTo>
                  <a:cubicBezTo>
                    <a:pt x="4011" y="96"/>
                    <a:pt x="3915" y="0"/>
                    <a:pt x="3791" y="0"/>
                  </a:cubicBezTo>
                  <a:close/>
                </a:path>
              </a:pathLst>
            </a:custGeom>
            <a:ln w="6350">
              <a:solidFill>
                <a:srgbClr val="FFC409"/>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12920;p53">
              <a:extLst>
                <a:ext uri="{FF2B5EF4-FFF2-40B4-BE49-F238E27FC236}">
                  <a16:creationId xmlns:a16="http://schemas.microsoft.com/office/drawing/2014/main" id="{FB90FFB1-0EAC-4C82-BB12-79ECB74B223D}"/>
                </a:ext>
              </a:extLst>
            </p:cNvPr>
            <p:cNvSpPr/>
            <p:nvPr/>
          </p:nvSpPr>
          <p:spPr>
            <a:xfrm>
              <a:off x="969799" y="1581628"/>
              <a:ext cx="17620" cy="17620"/>
            </a:xfrm>
            <a:custGeom>
              <a:avLst/>
              <a:gdLst/>
              <a:ahLst/>
              <a:cxnLst/>
              <a:rect l="l" t="t" r="r" b="b"/>
              <a:pathLst>
                <a:path w="671" h="671" extrusionOk="0">
                  <a:moveTo>
                    <a:pt x="336" y="0"/>
                  </a:moveTo>
                  <a:cubicBezTo>
                    <a:pt x="154" y="0"/>
                    <a:pt x="1" y="153"/>
                    <a:pt x="1" y="335"/>
                  </a:cubicBezTo>
                  <a:cubicBezTo>
                    <a:pt x="1" y="517"/>
                    <a:pt x="154" y="670"/>
                    <a:pt x="336" y="670"/>
                  </a:cubicBezTo>
                  <a:cubicBezTo>
                    <a:pt x="517" y="670"/>
                    <a:pt x="671" y="517"/>
                    <a:pt x="671" y="335"/>
                  </a:cubicBezTo>
                  <a:cubicBezTo>
                    <a:pt x="671" y="153"/>
                    <a:pt x="517" y="0"/>
                    <a:pt x="336" y="0"/>
                  </a:cubicBezTo>
                  <a:close/>
                </a:path>
              </a:pathLst>
            </a:custGeom>
            <a:ln w="6350">
              <a:solidFill>
                <a:srgbClr val="FFC409"/>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 name="Google Shape;14521;p53">
            <a:extLst>
              <a:ext uri="{FF2B5EF4-FFF2-40B4-BE49-F238E27FC236}">
                <a16:creationId xmlns:a16="http://schemas.microsoft.com/office/drawing/2014/main" id="{471B12BA-0EBE-4D9B-831C-D1CBF730DD42}"/>
              </a:ext>
            </a:extLst>
          </p:cNvPr>
          <p:cNvGrpSpPr/>
          <p:nvPr/>
        </p:nvGrpSpPr>
        <p:grpSpPr>
          <a:xfrm>
            <a:off x="7608184" y="2118502"/>
            <a:ext cx="573740" cy="561949"/>
            <a:chOff x="5341433" y="3793271"/>
            <a:chExt cx="330272" cy="329117"/>
          </a:xfrm>
          <a:solidFill>
            <a:schemeClr val="bg1"/>
          </a:solidFill>
        </p:grpSpPr>
        <p:sp>
          <p:nvSpPr>
            <p:cNvPr id="355" name="Google Shape;14522;p53">
              <a:extLst>
                <a:ext uri="{FF2B5EF4-FFF2-40B4-BE49-F238E27FC236}">
                  <a16:creationId xmlns:a16="http://schemas.microsoft.com/office/drawing/2014/main" id="{17181441-2C0D-42DC-9443-FE0749206CBD}"/>
                </a:ext>
              </a:extLst>
            </p:cNvPr>
            <p:cNvSpPr/>
            <p:nvPr/>
          </p:nvSpPr>
          <p:spPr>
            <a:xfrm>
              <a:off x="5436441" y="3976408"/>
              <a:ext cx="52546" cy="52546"/>
            </a:xfrm>
            <a:custGeom>
              <a:avLst/>
              <a:gdLst/>
              <a:ahLst/>
              <a:cxnLst/>
              <a:rect l="l" t="t" r="r" b="b"/>
              <a:pathLst>
                <a:path w="2001" h="2001" extrusionOk="0">
                  <a:moveTo>
                    <a:pt x="1245" y="0"/>
                  </a:moveTo>
                  <a:lnTo>
                    <a:pt x="1" y="1235"/>
                  </a:lnTo>
                  <a:cubicBezTo>
                    <a:pt x="96" y="1254"/>
                    <a:pt x="182" y="1292"/>
                    <a:pt x="240" y="1359"/>
                  </a:cubicBezTo>
                  <a:lnTo>
                    <a:pt x="642" y="1761"/>
                  </a:lnTo>
                  <a:cubicBezTo>
                    <a:pt x="709" y="1819"/>
                    <a:pt x="747" y="1905"/>
                    <a:pt x="766" y="2000"/>
                  </a:cubicBezTo>
                  <a:lnTo>
                    <a:pt x="2001" y="756"/>
                  </a:lnTo>
                  <a:cubicBezTo>
                    <a:pt x="1714" y="546"/>
                    <a:pt x="1455" y="287"/>
                    <a:pt x="1245" y="0"/>
                  </a:cubicBezTo>
                  <a:close/>
                </a:path>
              </a:pathLst>
            </a:custGeom>
            <a:grpFill/>
            <a:ln>
              <a:solidFill>
                <a:srgbClr val="FD7B33"/>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14523;p53">
              <a:extLst>
                <a:ext uri="{FF2B5EF4-FFF2-40B4-BE49-F238E27FC236}">
                  <a16:creationId xmlns:a16="http://schemas.microsoft.com/office/drawing/2014/main" id="{7667D214-B92C-417D-B909-914B431E0040}"/>
                </a:ext>
              </a:extLst>
            </p:cNvPr>
            <p:cNvSpPr/>
            <p:nvPr/>
          </p:nvSpPr>
          <p:spPr>
            <a:xfrm>
              <a:off x="5436179" y="3976146"/>
              <a:ext cx="42515" cy="52310"/>
            </a:xfrm>
            <a:custGeom>
              <a:avLst/>
              <a:gdLst/>
              <a:ahLst/>
              <a:cxnLst/>
              <a:rect l="l" t="t" r="r" b="b"/>
              <a:pathLst>
                <a:path w="1619" h="1992" extrusionOk="0">
                  <a:moveTo>
                    <a:pt x="1245" y="1"/>
                  </a:moveTo>
                  <a:lnTo>
                    <a:pt x="1" y="1235"/>
                  </a:lnTo>
                  <a:cubicBezTo>
                    <a:pt x="87" y="1254"/>
                    <a:pt x="173" y="1293"/>
                    <a:pt x="240" y="1360"/>
                  </a:cubicBezTo>
                  <a:lnTo>
                    <a:pt x="642" y="1752"/>
                  </a:lnTo>
                  <a:cubicBezTo>
                    <a:pt x="700" y="1819"/>
                    <a:pt x="747" y="1905"/>
                    <a:pt x="757" y="1991"/>
                  </a:cubicBezTo>
                  <a:lnTo>
                    <a:pt x="1226" y="1532"/>
                  </a:lnTo>
                  <a:lnTo>
                    <a:pt x="1059" y="1356"/>
                  </a:lnTo>
                  <a:lnTo>
                    <a:pt x="1059" y="1356"/>
                  </a:lnTo>
                  <a:cubicBezTo>
                    <a:pt x="1060" y="1357"/>
                    <a:pt x="1062" y="1358"/>
                    <a:pt x="1063" y="1360"/>
                  </a:cubicBezTo>
                  <a:lnTo>
                    <a:pt x="1054" y="1350"/>
                  </a:lnTo>
                  <a:lnTo>
                    <a:pt x="1059" y="1356"/>
                  </a:lnTo>
                  <a:lnTo>
                    <a:pt x="1059" y="1356"/>
                  </a:lnTo>
                  <a:cubicBezTo>
                    <a:pt x="958" y="1260"/>
                    <a:pt x="959" y="1100"/>
                    <a:pt x="1054" y="996"/>
                  </a:cubicBezTo>
                  <a:lnTo>
                    <a:pt x="1618" y="431"/>
                  </a:lnTo>
                  <a:cubicBezTo>
                    <a:pt x="1484" y="297"/>
                    <a:pt x="1360" y="154"/>
                    <a:pt x="1245" y="1"/>
                  </a:cubicBezTo>
                  <a:close/>
                </a:path>
              </a:pathLst>
            </a:custGeom>
            <a:grpFill/>
            <a:ln>
              <a:solidFill>
                <a:srgbClr val="FD7B33"/>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14524;p53">
              <a:extLst>
                <a:ext uri="{FF2B5EF4-FFF2-40B4-BE49-F238E27FC236}">
                  <a16:creationId xmlns:a16="http://schemas.microsoft.com/office/drawing/2014/main" id="{FD4F4390-B4F1-4FA0-8657-ECD1D283829F}"/>
                </a:ext>
              </a:extLst>
            </p:cNvPr>
            <p:cNvSpPr/>
            <p:nvPr/>
          </p:nvSpPr>
          <p:spPr>
            <a:xfrm>
              <a:off x="5431925" y="3793350"/>
              <a:ext cx="239780" cy="228830"/>
            </a:xfrm>
            <a:custGeom>
              <a:avLst/>
              <a:gdLst/>
              <a:ahLst/>
              <a:cxnLst/>
              <a:rect l="l" t="t" r="r" b="b"/>
              <a:pathLst>
                <a:path w="9131" h="8714" extrusionOk="0">
                  <a:moveTo>
                    <a:pt x="4780" y="1"/>
                  </a:moveTo>
                  <a:cubicBezTo>
                    <a:pt x="3645" y="1"/>
                    <a:pt x="2528" y="444"/>
                    <a:pt x="1694" y="1277"/>
                  </a:cubicBezTo>
                  <a:cubicBezTo>
                    <a:pt x="0" y="2980"/>
                    <a:pt x="0" y="5737"/>
                    <a:pt x="1694" y="7440"/>
                  </a:cubicBezTo>
                  <a:cubicBezTo>
                    <a:pt x="2525" y="8271"/>
                    <a:pt x="3637" y="8713"/>
                    <a:pt x="4769" y="8713"/>
                  </a:cubicBezTo>
                  <a:cubicBezTo>
                    <a:pt x="5332" y="8713"/>
                    <a:pt x="5901" y="8604"/>
                    <a:pt x="6441" y="8378"/>
                  </a:cubicBezTo>
                  <a:cubicBezTo>
                    <a:pt x="8068" y="7708"/>
                    <a:pt x="9130" y="6120"/>
                    <a:pt x="9130" y="4359"/>
                  </a:cubicBezTo>
                  <a:cubicBezTo>
                    <a:pt x="9130" y="2598"/>
                    <a:pt x="8068" y="1009"/>
                    <a:pt x="6441" y="330"/>
                  </a:cubicBezTo>
                  <a:cubicBezTo>
                    <a:pt x="5904" y="108"/>
                    <a:pt x="5340" y="1"/>
                    <a:pt x="4780" y="1"/>
                  </a:cubicBezTo>
                  <a:close/>
                </a:path>
              </a:pathLst>
            </a:custGeom>
            <a:grpFill/>
            <a:ln>
              <a:solidFill>
                <a:srgbClr val="FD7B33"/>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14525;p53">
              <a:extLst>
                <a:ext uri="{FF2B5EF4-FFF2-40B4-BE49-F238E27FC236}">
                  <a16:creationId xmlns:a16="http://schemas.microsoft.com/office/drawing/2014/main" id="{46A8FF7F-B984-438A-B325-6A8D865B5A9E}"/>
                </a:ext>
              </a:extLst>
            </p:cNvPr>
            <p:cNvSpPr/>
            <p:nvPr/>
          </p:nvSpPr>
          <p:spPr>
            <a:xfrm>
              <a:off x="5427408" y="3793271"/>
              <a:ext cx="139756" cy="228830"/>
            </a:xfrm>
            <a:custGeom>
              <a:avLst/>
              <a:gdLst/>
              <a:ahLst/>
              <a:cxnLst/>
              <a:rect l="l" t="t" r="r" b="b"/>
              <a:pathLst>
                <a:path w="5322" h="8714" extrusionOk="0">
                  <a:moveTo>
                    <a:pt x="4940" y="0"/>
                  </a:moveTo>
                  <a:cubicBezTo>
                    <a:pt x="2561" y="0"/>
                    <a:pt x="593" y="1935"/>
                    <a:pt x="593" y="4362"/>
                  </a:cubicBezTo>
                  <a:cubicBezTo>
                    <a:pt x="593" y="6779"/>
                    <a:pt x="2561" y="8713"/>
                    <a:pt x="4940" y="8713"/>
                  </a:cubicBezTo>
                  <a:cubicBezTo>
                    <a:pt x="5066" y="8713"/>
                    <a:pt x="5193" y="8708"/>
                    <a:pt x="5321" y="8697"/>
                  </a:cubicBezTo>
                  <a:cubicBezTo>
                    <a:pt x="4297" y="8611"/>
                    <a:pt x="3340" y="8161"/>
                    <a:pt x="2613" y="7434"/>
                  </a:cubicBezTo>
                  <a:cubicBezTo>
                    <a:pt x="0" y="4821"/>
                    <a:pt x="1637" y="333"/>
                    <a:pt x="5321" y="17"/>
                  </a:cubicBezTo>
                  <a:cubicBezTo>
                    <a:pt x="5193" y="6"/>
                    <a:pt x="5066" y="0"/>
                    <a:pt x="4940" y="0"/>
                  </a:cubicBezTo>
                  <a:close/>
                </a:path>
              </a:pathLst>
            </a:custGeom>
            <a:grpFill/>
            <a:ln>
              <a:solidFill>
                <a:srgbClr val="FD7B33"/>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14526;p53">
              <a:extLst>
                <a:ext uri="{FF2B5EF4-FFF2-40B4-BE49-F238E27FC236}">
                  <a16:creationId xmlns:a16="http://schemas.microsoft.com/office/drawing/2014/main" id="{4EF95AF0-FCBA-4B84-B234-7ED2D20C6AA5}"/>
                </a:ext>
              </a:extLst>
            </p:cNvPr>
            <p:cNvSpPr/>
            <p:nvPr/>
          </p:nvSpPr>
          <p:spPr>
            <a:xfrm>
              <a:off x="5464828" y="3814936"/>
              <a:ext cx="194061" cy="185343"/>
            </a:xfrm>
            <a:custGeom>
              <a:avLst/>
              <a:gdLst/>
              <a:ahLst/>
              <a:cxnLst/>
              <a:rect l="l" t="t" r="r" b="b"/>
              <a:pathLst>
                <a:path w="7390" h="7058" extrusionOk="0">
                  <a:moveTo>
                    <a:pt x="3553" y="1"/>
                  </a:moveTo>
                  <a:cubicBezTo>
                    <a:pt x="1738" y="1"/>
                    <a:pt x="1" y="1411"/>
                    <a:pt x="1" y="3537"/>
                  </a:cubicBezTo>
                  <a:cubicBezTo>
                    <a:pt x="1" y="4963"/>
                    <a:pt x="862" y="6245"/>
                    <a:pt x="2173" y="6790"/>
                  </a:cubicBezTo>
                  <a:cubicBezTo>
                    <a:pt x="2609" y="6971"/>
                    <a:pt x="3066" y="7058"/>
                    <a:pt x="3519" y="7058"/>
                  </a:cubicBezTo>
                  <a:cubicBezTo>
                    <a:pt x="4438" y="7058"/>
                    <a:pt x="5341" y="6698"/>
                    <a:pt x="6021" y="6025"/>
                  </a:cubicBezTo>
                  <a:cubicBezTo>
                    <a:pt x="7389" y="4647"/>
                    <a:pt x="7389" y="2417"/>
                    <a:pt x="6021" y="1039"/>
                  </a:cubicBezTo>
                  <a:cubicBezTo>
                    <a:pt x="5301" y="322"/>
                    <a:pt x="4418" y="1"/>
                    <a:pt x="3553" y="1"/>
                  </a:cubicBezTo>
                  <a:close/>
                </a:path>
              </a:pathLst>
            </a:custGeom>
            <a:grpFill/>
            <a:ln>
              <a:solidFill>
                <a:srgbClr val="FD7B33"/>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14527;p53">
              <a:extLst>
                <a:ext uri="{FF2B5EF4-FFF2-40B4-BE49-F238E27FC236}">
                  <a16:creationId xmlns:a16="http://schemas.microsoft.com/office/drawing/2014/main" id="{09BAF28F-E37B-45EE-928A-4E8EBB27C0DA}"/>
                </a:ext>
              </a:extLst>
            </p:cNvPr>
            <p:cNvSpPr/>
            <p:nvPr/>
          </p:nvSpPr>
          <p:spPr>
            <a:xfrm>
              <a:off x="5456793" y="3815251"/>
              <a:ext cx="110607" cy="185080"/>
            </a:xfrm>
            <a:custGeom>
              <a:avLst/>
              <a:gdLst/>
              <a:ahLst/>
              <a:cxnLst/>
              <a:rect l="l" t="t" r="r" b="b"/>
              <a:pathLst>
                <a:path w="4212" h="7048" extrusionOk="0">
                  <a:moveTo>
                    <a:pt x="3821" y="0"/>
                  </a:moveTo>
                  <a:cubicBezTo>
                    <a:pt x="1903" y="0"/>
                    <a:pt x="307" y="1561"/>
                    <a:pt x="307" y="3525"/>
                  </a:cubicBezTo>
                  <a:cubicBezTo>
                    <a:pt x="307" y="5493"/>
                    <a:pt x="1910" y="7047"/>
                    <a:pt x="3833" y="7047"/>
                  </a:cubicBezTo>
                  <a:cubicBezTo>
                    <a:pt x="3958" y="7047"/>
                    <a:pt x="4084" y="7041"/>
                    <a:pt x="4212" y="7027"/>
                  </a:cubicBezTo>
                  <a:cubicBezTo>
                    <a:pt x="3408" y="6941"/>
                    <a:pt x="2661" y="6578"/>
                    <a:pt x="2097" y="6013"/>
                  </a:cubicBezTo>
                  <a:cubicBezTo>
                    <a:pt x="1" y="3917"/>
                    <a:pt x="1264" y="338"/>
                    <a:pt x="4212" y="22"/>
                  </a:cubicBezTo>
                  <a:cubicBezTo>
                    <a:pt x="4080" y="7"/>
                    <a:pt x="3950" y="0"/>
                    <a:pt x="3821" y="0"/>
                  </a:cubicBezTo>
                  <a:close/>
                </a:path>
              </a:pathLst>
            </a:custGeom>
            <a:grpFill/>
            <a:ln>
              <a:solidFill>
                <a:srgbClr val="FD7B33"/>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14528;p53">
              <a:extLst>
                <a:ext uri="{FF2B5EF4-FFF2-40B4-BE49-F238E27FC236}">
                  <a16:creationId xmlns:a16="http://schemas.microsoft.com/office/drawing/2014/main" id="{8A26DB1C-C908-45BF-94B7-A2C0E5882794}"/>
                </a:ext>
              </a:extLst>
            </p:cNvPr>
            <p:cNvSpPr/>
            <p:nvPr/>
          </p:nvSpPr>
          <p:spPr>
            <a:xfrm>
              <a:off x="5531949" y="3851752"/>
              <a:ext cx="50787" cy="50550"/>
            </a:xfrm>
            <a:custGeom>
              <a:avLst/>
              <a:gdLst/>
              <a:ahLst/>
              <a:cxnLst/>
              <a:rect l="l" t="t" r="r" b="b"/>
              <a:pathLst>
                <a:path w="1934" h="1925" extrusionOk="0">
                  <a:moveTo>
                    <a:pt x="967" y="0"/>
                  </a:moveTo>
                  <a:cubicBezTo>
                    <a:pt x="440" y="0"/>
                    <a:pt x="0" y="431"/>
                    <a:pt x="0" y="957"/>
                  </a:cubicBezTo>
                  <a:cubicBezTo>
                    <a:pt x="0" y="1493"/>
                    <a:pt x="440" y="1924"/>
                    <a:pt x="967" y="1924"/>
                  </a:cubicBezTo>
                  <a:cubicBezTo>
                    <a:pt x="1503" y="1924"/>
                    <a:pt x="1933" y="1493"/>
                    <a:pt x="1933" y="957"/>
                  </a:cubicBezTo>
                  <a:cubicBezTo>
                    <a:pt x="1933" y="431"/>
                    <a:pt x="1503" y="0"/>
                    <a:pt x="967" y="0"/>
                  </a:cubicBezTo>
                  <a:close/>
                </a:path>
              </a:pathLst>
            </a:custGeom>
            <a:grpFill/>
            <a:ln>
              <a:solidFill>
                <a:srgbClr val="FD7B33"/>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14529;p53">
              <a:extLst>
                <a:ext uri="{FF2B5EF4-FFF2-40B4-BE49-F238E27FC236}">
                  <a16:creationId xmlns:a16="http://schemas.microsoft.com/office/drawing/2014/main" id="{4366968F-BE07-4B46-9AA7-FE7F73A04282}"/>
                </a:ext>
              </a:extLst>
            </p:cNvPr>
            <p:cNvSpPr/>
            <p:nvPr/>
          </p:nvSpPr>
          <p:spPr>
            <a:xfrm>
              <a:off x="5532185" y="3851726"/>
              <a:ext cx="35215" cy="50577"/>
            </a:xfrm>
            <a:custGeom>
              <a:avLst/>
              <a:gdLst/>
              <a:ahLst/>
              <a:cxnLst/>
              <a:rect l="l" t="t" r="r" b="b"/>
              <a:pathLst>
                <a:path w="1341" h="1926" extrusionOk="0">
                  <a:moveTo>
                    <a:pt x="960" y="1"/>
                  </a:moveTo>
                  <a:cubicBezTo>
                    <a:pt x="451" y="1"/>
                    <a:pt x="1" y="406"/>
                    <a:pt x="1" y="958"/>
                  </a:cubicBezTo>
                  <a:cubicBezTo>
                    <a:pt x="1" y="1519"/>
                    <a:pt x="451" y="1926"/>
                    <a:pt x="960" y="1926"/>
                  </a:cubicBezTo>
                  <a:cubicBezTo>
                    <a:pt x="1085" y="1926"/>
                    <a:pt x="1214" y="1901"/>
                    <a:pt x="1341" y="1848"/>
                  </a:cubicBezTo>
                  <a:cubicBezTo>
                    <a:pt x="987" y="1695"/>
                    <a:pt x="757" y="1351"/>
                    <a:pt x="757" y="968"/>
                  </a:cubicBezTo>
                  <a:cubicBezTo>
                    <a:pt x="747" y="576"/>
                    <a:pt x="987" y="231"/>
                    <a:pt x="1341" y="78"/>
                  </a:cubicBezTo>
                  <a:cubicBezTo>
                    <a:pt x="1214" y="25"/>
                    <a:pt x="1085" y="1"/>
                    <a:pt x="960" y="1"/>
                  </a:cubicBezTo>
                  <a:close/>
                </a:path>
              </a:pathLst>
            </a:custGeom>
            <a:grpFill/>
            <a:ln>
              <a:solidFill>
                <a:srgbClr val="FD7B33"/>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14530;p53">
              <a:extLst>
                <a:ext uri="{FF2B5EF4-FFF2-40B4-BE49-F238E27FC236}">
                  <a16:creationId xmlns:a16="http://schemas.microsoft.com/office/drawing/2014/main" id="{7C2FEB43-CFDE-496E-A8A4-BDDD2840E39F}"/>
                </a:ext>
              </a:extLst>
            </p:cNvPr>
            <p:cNvSpPr/>
            <p:nvPr/>
          </p:nvSpPr>
          <p:spPr>
            <a:xfrm>
              <a:off x="5515852" y="3902276"/>
              <a:ext cx="82955" cy="53045"/>
            </a:xfrm>
            <a:custGeom>
              <a:avLst/>
              <a:gdLst/>
              <a:ahLst/>
              <a:cxnLst/>
              <a:rect l="l" t="t" r="r" b="b"/>
              <a:pathLst>
                <a:path w="3159" h="2020" extrusionOk="0">
                  <a:moveTo>
                    <a:pt x="1034" y="0"/>
                  </a:moveTo>
                  <a:cubicBezTo>
                    <a:pt x="460" y="0"/>
                    <a:pt x="1" y="459"/>
                    <a:pt x="1" y="1034"/>
                  </a:cubicBezTo>
                  <a:lnTo>
                    <a:pt x="1" y="1838"/>
                  </a:lnTo>
                  <a:cubicBezTo>
                    <a:pt x="1" y="1943"/>
                    <a:pt x="77" y="2019"/>
                    <a:pt x="183" y="2019"/>
                  </a:cubicBezTo>
                  <a:lnTo>
                    <a:pt x="2977" y="2019"/>
                  </a:lnTo>
                  <a:cubicBezTo>
                    <a:pt x="3073" y="2019"/>
                    <a:pt x="3159" y="1943"/>
                    <a:pt x="3159" y="1838"/>
                  </a:cubicBezTo>
                  <a:lnTo>
                    <a:pt x="3159" y="1034"/>
                  </a:lnTo>
                  <a:cubicBezTo>
                    <a:pt x="3149" y="469"/>
                    <a:pt x="2690" y="0"/>
                    <a:pt x="2125" y="0"/>
                  </a:cubicBezTo>
                  <a:close/>
                </a:path>
              </a:pathLst>
            </a:custGeom>
            <a:grpFill/>
            <a:ln>
              <a:solidFill>
                <a:srgbClr val="FD7B33"/>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14531;p53">
              <a:extLst>
                <a:ext uri="{FF2B5EF4-FFF2-40B4-BE49-F238E27FC236}">
                  <a16:creationId xmlns:a16="http://schemas.microsoft.com/office/drawing/2014/main" id="{D09D14C8-FBA2-4A4D-9C9C-984D6D1C0133}"/>
                </a:ext>
              </a:extLst>
            </p:cNvPr>
            <p:cNvSpPr/>
            <p:nvPr/>
          </p:nvSpPr>
          <p:spPr>
            <a:xfrm>
              <a:off x="5515852" y="3902276"/>
              <a:ext cx="47032" cy="53045"/>
            </a:xfrm>
            <a:custGeom>
              <a:avLst/>
              <a:gdLst/>
              <a:ahLst/>
              <a:cxnLst/>
              <a:rect l="l" t="t" r="r" b="b"/>
              <a:pathLst>
                <a:path w="1791" h="2020" extrusionOk="0">
                  <a:moveTo>
                    <a:pt x="1034" y="0"/>
                  </a:moveTo>
                  <a:cubicBezTo>
                    <a:pt x="460" y="0"/>
                    <a:pt x="1" y="459"/>
                    <a:pt x="1" y="1034"/>
                  </a:cubicBezTo>
                  <a:lnTo>
                    <a:pt x="1" y="1838"/>
                  </a:lnTo>
                  <a:cubicBezTo>
                    <a:pt x="1" y="1933"/>
                    <a:pt x="77" y="2019"/>
                    <a:pt x="183" y="2019"/>
                  </a:cubicBezTo>
                  <a:lnTo>
                    <a:pt x="939" y="2019"/>
                  </a:lnTo>
                  <a:cubicBezTo>
                    <a:pt x="833" y="2010"/>
                    <a:pt x="757" y="1933"/>
                    <a:pt x="757" y="1838"/>
                  </a:cubicBezTo>
                  <a:lnTo>
                    <a:pt x="757" y="1034"/>
                  </a:lnTo>
                  <a:cubicBezTo>
                    <a:pt x="766" y="459"/>
                    <a:pt x="1226" y="0"/>
                    <a:pt x="1790" y="0"/>
                  </a:cubicBezTo>
                  <a:close/>
                </a:path>
              </a:pathLst>
            </a:custGeom>
            <a:grpFill/>
            <a:ln>
              <a:solidFill>
                <a:srgbClr val="FD7B33"/>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14532;p53">
              <a:extLst>
                <a:ext uri="{FF2B5EF4-FFF2-40B4-BE49-F238E27FC236}">
                  <a16:creationId xmlns:a16="http://schemas.microsoft.com/office/drawing/2014/main" id="{62F557D6-AC20-44C5-8108-0D5046B92700}"/>
                </a:ext>
              </a:extLst>
            </p:cNvPr>
            <p:cNvSpPr/>
            <p:nvPr/>
          </p:nvSpPr>
          <p:spPr>
            <a:xfrm>
              <a:off x="5531686" y="3923311"/>
              <a:ext cx="10084" cy="32011"/>
            </a:xfrm>
            <a:custGeom>
              <a:avLst/>
              <a:gdLst/>
              <a:ahLst/>
              <a:cxnLst/>
              <a:rect l="l" t="t" r="r" b="b"/>
              <a:pathLst>
                <a:path w="384" h="1219" extrusionOk="0">
                  <a:moveTo>
                    <a:pt x="196" y="1"/>
                  </a:moveTo>
                  <a:cubicBezTo>
                    <a:pt x="101" y="1"/>
                    <a:pt x="5" y="65"/>
                    <a:pt x="1" y="194"/>
                  </a:cubicBezTo>
                  <a:lnTo>
                    <a:pt x="1" y="1209"/>
                  </a:lnTo>
                  <a:lnTo>
                    <a:pt x="383" y="1218"/>
                  </a:lnTo>
                  <a:lnTo>
                    <a:pt x="383" y="194"/>
                  </a:lnTo>
                  <a:cubicBezTo>
                    <a:pt x="383" y="65"/>
                    <a:pt x="290" y="1"/>
                    <a:pt x="196" y="1"/>
                  </a:cubicBezTo>
                  <a:close/>
                </a:path>
              </a:pathLst>
            </a:custGeom>
            <a:grpFill/>
            <a:ln>
              <a:solidFill>
                <a:srgbClr val="FD7B33"/>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14533;p53">
              <a:extLst>
                <a:ext uri="{FF2B5EF4-FFF2-40B4-BE49-F238E27FC236}">
                  <a16:creationId xmlns:a16="http://schemas.microsoft.com/office/drawing/2014/main" id="{80ECEFC7-FE5F-4D16-9C05-AF36963C6E5D}"/>
                </a:ext>
              </a:extLst>
            </p:cNvPr>
            <p:cNvSpPr/>
            <p:nvPr/>
          </p:nvSpPr>
          <p:spPr>
            <a:xfrm>
              <a:off x="5572915" y="3923311"/>
              <a:ext cx="10084" cy="32011"/>
            </a:xfrm>
            <a:custGeom>
              <a:avLst/>
              <a:gdLst/>
              <a:ahLst/>
              <a:cxnLst/>
              <a:rect l="l" t="t" r="r" b="b"/>
              <a:pathLst>
                <a:path w="384" h="1219" extrusionOk="0">
                  <a:moveTo>
                    <a:pt x="192" y="1"/>
                  </a:moveTo>
                  <a:cubicBezTo>
                    <a:pt x="96" y="1"/>
                    <a:pt x="0" y="65"/>
                    <a:pt x="0" y="194"/>
                  </a:cubicBezTo>
                  <a:lnTo>
                    <a:pt x="0" y="1209"/>
                  </a:lnTo>
                  <a:lnTo>
                    <a:pt x="383" y="1218"/>
                  </a:lnTo>
                  <a:lnTo>
                    <a:pt x="383" y="194"/>
                  </a:lnTo>
                  <a:cubicBezTo>
                    <a:pt x="383" y="65"/>
                    <a:pt x="287" y="1"/>
                    <a:pt x="192" y="1"/>
                  </a:cubicBezTo>
                  <a:close/>
                </a:path>
              </a:pathLst>
            </a:custGeom>
            <a:grpFill/>
            <a:ln>
              <a:solidFill>
                <a:srgbClr val="FD7B33"/>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14534;p53">
              <a:extLst>
                <a:ext uri="{FF2B5EF4-FFF2-40B4-BE49-F238E27FC236}">
                  <a16:creationId xmlns:a16="http://schemas.microsoft.com/office/drawing/2014/main" id="{22D80062-69A8-4375-8E34-F20EF0C93018}"/>
                </a:ext>
              </a:extLst>
            </p:cNvPr>
            <p:cNvSpPr/>
            <p:nvPr/>
          </p:nvSpPr>
          <p:spPr>
            <a:xfrm>
              <a:off x="5341433" y="4004874"/>
              <a:ext cx="120166" cy="117514"/>
            </a:xfrm>
            <a:custGeom>
              <a:avLst/>
              <a:gdLst/>
              <a:ahLst/>
              <a:cxnLst/>
              <a:rect l="l" t="t" r="r" b="b"/>
              <a:pathLst>
                <a:path w="4576" h="4475" extrusionOk="0">
                  <a:moveTo>
                    <a:pt x="3625" y="0"/>
                  </a:moveTo>
                  <a:cubicBezTo>
                    <a:pt x="3497" y="0"/>
                    <a:pt x="3370" y="50"/>
                    <a:pt x="3274" y="151"/>
                  </a:cubicBezTo>
                  <a:lnTo>
                    <a:pt x="192" y="3223"/>
                  </a:lnTo>
                  <a:cubicBezTo>
                    <a:pt x="1" y="3414"/>
                    <a:pt x="1" y="3730"/>
                    <a:pt x="192" y="3931"/>
                  </a:cubicBezTo>
                  <a:lnTo>
                    <a:pt x="594" y="4323"/>
                  </a:lnTo>
                  <a:cubicBezTo>
                    <a:pt x="690" y="4424"/>
                    <a:pt x="817" y="4474"/>
                    <a:pt x="945" y="4474"/>
                  </a:cubicBezTo>
                  <a:cubicBezTo>
                    <a:pt x="1073" y="4474"/>
                    <a:pt x="1202" y="4424"/>
                    <a:pt x="1303" y="4323"/>
                  </a:cubicBezTo>
                  <a:lnTo>
                    <a:pt x="4375" y="1251"/>
                  </a:lnTo>
                  <a:cubicBezTo>
                    <a:pt x="4576" y="1060"/>
                    <a:pt x="4576" y="744"/>
                    <a:pt x="4375" y="543"/>
                  </a:cubicBezTo>
                  <a:lnTo>
                    <a:pt x="3982" y="151"/>
                  </a:lnTo>
                  <a:cubicBezTo>
                    <a:pt x="3882" y="50"/>
                    <a:pt x="3753" y="0"/>
                    <a:pt x="3625" y="0"/>
                  </a:cubicBezTo>
                  <a:close/>
                </a:path>
              </a:pathLst>
            </a:custGeom>
            <a:grpFill/>
            <a:ln>
              <a:solidFill>
                <a:srgbClr val="FD7B33"/>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14535;p53">
              <a:extLst>
                <a:ext uri="{FF2B5EF4-FFF2-40B4-BE49-F238E27FC236}">
                  <a16:creationId xmlns:a16="http://schemas.microsoft.com/office/drawing/2014/main" id="{82FF3DD1-BB2F-4FD9-B28C-D423B92D9EE6}"/>
                </a:ext>
              </a:extLst>
            </p:cNvPr>
            <p:cNvSpPr/>
            <p:nvPr/>
          </p:nvSpPr>
          <p:spPr>
            <a:xfrm>
              <a:off x="5341433" y="4004874"/>
              <a:ext cx="105093" cy="117514"/>
            </a:xfrm>
            <a:custGeom>
              <a:avLst/>
              <a:gdLst/>
              <a:ahLst/>
              <a:cxnLst/>
              <a:rect l="l" t="t" r="r" b="b"/>
              <a:pathLst>
                <a:path w="4002" h="4475" extrusionOk="0">
                  <a:moveTo>
                    <a:pt x="3625" y="0"/>
                  </a:moveTo>
                  <a:cubicBezTo>
                    <a:pt x="3497" y="0"/>
                    <a:pt x="3370" y="50"/>
                    <a:pt x="3274" y="151"/>
                  </a:cubicBezTo>
                  <a:lnTo>
                    <a:pt x="192" y="3223"/>
                  </a:lnTo>
                  <a:cubicBezTo>
                    <a:pt x="1" y="3414"/>
                    <a:pt x="1" y="3730"/>
                    <a:pt x="192" y="3931"/>
                  </a:cubicBezTo>
                  <a:lnTo>
                    <a:pt x="594" y="4323"/>
                  </a:lnTo>
                  <a:cubicBezTo>
                    <a:pt x="690" y="4424"/>
                    <a:pt x="817" y="4474"/>
                    <a:pt x="945" y="4474"/>
                  </a:cubicBezTo>
                  <a:cubicBezTo>
                    <a:pt x="1073" y="4474"/>
                    <a:pt x="1202" y="4424"/>
                    <a:pt x="1303" y="4323"/>
                  </a:cubicBezTo>
                  <a:lnTo>
                    <a:pt x="1322" y="4304"/>
                  </a:lnTo>
                  <a:lnTo>
                    <a:pt x="958" y="3931"/>
                  </a:lnTo>
                  <a:cubicBezTo>
                    <a:pt x="757" y="3730"/>
                    <a:pt x="757" y="3414"/>
                    <a:pt x="958" y="3223"/>
                  </a:cubicBezTo>
                  <a:lnTo>
                    <a:pt x="4001" y="170"/>
                  </a:lnTo>
                  <a:lnTo>
                    <a:pt x="3982" y="151"/>
                  </a:lnTo>
                  <a:cubicBezTo>
                    <a:pt x="3882" y="50"/>
                    <a:pt x="3753" y="0"/>
                    <a:pt x="3625" y="0"/>
                  </a:cubicBezTo>
                  <a:close/>
                </a:path>
              </a:pathLst>
            </a:custGeom>
            <a:grpFill/>
            <a:ln>
              <a:solidFill>
                <a:srgbClr val="FD7B33"/>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14536;p53">
              <a:extLst>
                <a:ext uri="{FF2B5EF4-FFF2-40B4-BE49-F238E27FC236}">
                  <a16:creationId xmlns:a16="http://schemas.microsoft.com/office/drawing/2014/main" id="{EC4DD58B-E197-4BE5-B2A8-33D450C83974}"/>
                </a:ext>
              </a:extLst>
            </p:cNvPr>
            <p:cNvSpPr/>
            <p:nvPr/>
          </p:nvSpPr>
          <p:spPr>
            <a:xfrm>
              <a:off x="5417587" y="4004874"/>
              <a:ext cx="43749" cy="42436"/>
            </a:xfrm>
            <a:custGeom>
              <a:avLst/>
              <a:gdLst/>
              <a:ahLst/>
              <a:cxnLst/>
              <a:rect l="l" t="t" r="r" b="b"/>
              <a:pathLst>
                <a:path w="1666" h="1616" extrusionOk="0">
                  <a:moveTo>
                    <a:pt x="725" y="0"/>
                  </a:moveTo>
                  <a:cubicBezTo>
                    <a:pt x="597" y="0"/>
                    <a:pt x="470" y="50"/>
                    <a:pt x="374" y="151"/>
                  </a:cubicBezTo>
                  <a:lnTo>
                    <a:pt x="1" y="515"/>
                  </a:lnTo>
                  <a:lnTo>
                    <a:pt x="1111" y="1615"/>
                  </a:lnTo>
                  <a:lnTo>
                    <a:pt x="1475" y="1251"/>
                  </a:lnTo>
                  <a:cubicBezTo>
                    <a:pt x="1666" y="1060"/>
                    <a:pt x="1666" y="744"/>
                    <a:pt x="1475" y="543"/>
                  </a:cubicBezTo>
                  <a:lnTo>
                    <a:pt x="1082" y="151"/>
                  </a:lnTo>
                  <a:cubicBezTo>
                    <a:pt x="982" y="50"/>
                    <a:pt x="853" y="0"/>
                    <a:pt x="725" y="0"/>
                  </a:cubicBezTo>
                  <a:close/>
                </a:path>
              </a:pathLst>
            </a:custGeom>
            <a:grpFill/>
            <a:ln>
              <a:solidFill>
                <a:srgbClr val="FD7B33"/>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14537;p53">
              <a:extLst>
                <a:ext uri="{FF2B5EF4-FFF2-40B4-BE49-F238E27FC236}">
                  <a16:creationId xmlns:a16="http://schemas.microsoft.com/office/drawing/2014/main" id="{7AD49F4D-3536-4ED6-B922-BBDA07EF857C}"/>
                </a:ext>
              </a:extLst>
            </p:cNvPr>
            <p:cNvSpPr/>
            <p:nvPr/>
          </p:nvSpPr>
          <p:spPr>
            <a:xfrm>
              <a:off x="5417587" y="4004795"/>
              <a:ext cx="28939" cy="23398"/>
            </a:xfrm>
            <a:custGeom>
              <a:avLst/>
              <a:gdLst/>
              <a:ahLst/>
              <a:cxnLst/>
              <a:rect l="l" t="t" r="r" b="b"/>
              <a:pathLst>
                <a:path w="1102" h="891" extrusionOk="0">
                  <a:moveTo>
                    <a:pt x="671" y="1"/>
                  </a:moveTo>
                  <a:lnTo>
                    <a:pt x="623" y="10"/>
                  </a:lnTo>
                  <a:cubicBezTo>
                    <a:pt x="527" y="29"/>
                    <a:pt x="441" y="77"/>
                    <a:pt x="364" y="144"/>
                  </a:cubicBezTo>
                  <a:lnTo>
                    <a:pt x="96" y="422"/>
                  </a:lnTo>
                  <a:lnTo>
                    <a:pt x="1" y="518"/>
                  </a:lnTo>
                  <a:lnTo>
                    <a:pt x="384" y="891"/>
                  </a:lnTo>
                  <a:lnTo>
                    <a:pt x="1101" y="173"/>
                  </a:lnTo>
                  <a:lnTo>
                    <a:pt x="1073" y="154"/>
                  </a:lnTo>
                  <a:lnTo>
                    <a:pt x="1044" y="116"/>
                  </a:lnTo>
                  <a:lnTo>
                    <a:pt x="1025" y="106"/>
                  </a:lnTo>
                  <a:cubicBezTo>
                    <a:pt x="939" y="39"/>
                    <a:pt x="833" y="1"/>
                    <a:pt x="719" y="1"/>
                  </a:cubicBezTo>
                  <a:close/>
                </a:path>
              </a:pathLst>
            </a:custGeom>
            <a:grpFill/>
            <a:ln>
              <a:solidFill>
                <a:srgbClr val="FD7B33"/>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14464;p53">
            <a:extLst>
              <a:ext uri="{FF2B5EF4-FFF2-40B4-BE49-F238E27FC236}">
                <a16:creationId xmlns:a16="http://schemas.microsoft.com/office/drawing/2014/main" id="{6EFDE5ED-C54B-401A-85C7-B4BE70257FD6}"/>
              </a:ext>
            </a:extLst>
          </p:cNvPr>
          <p:cNvGrpSpPr/>
          <p:nvPr/>
        </p:nvGrpSpPr>
        <p:grpSpPr>
          <a:xfrm>
            <a:off x="4381112" y="2023546"/>
            <a:ext cx="417481" cy="415073"/>
            <a:chOff x="7551264" y="1971903"/>
            <a:chExt cx="344327" cy="348156"/>
          </a:xfrm>
          <a:noFill/>
        </p:grpSpPr>
        <p:sp>
          <p:nvSpPr>
            <p:cNvPr id="372" name="Google Shape;14465;p53">
              <a:extLst>
                <a:ext uri="{FF2B5EF4-FFF2-40B4-BE49-F238E27FC236}">
                  <a16:creationId xmlns:a16="http://schemas.microsoft.com/office/drawing/2014/main" id="{204A232A-D645-4874-8F39-4D7A593B61FE}"/>
                </a:ext>
              </a:extLst>
            </p:cNvPr>
            <p:cNvSpPr/>
            <p:nvPr/>
          </p:nvSpPr>
          <p:spPr>
            <a:xfrm>
              <a:off x="7820665" y="1973164"/>
              <a:ext cx="9086" cy="73659"/>
            </a:xfrm>
            <a:custGeom>
              <a:avLst/>
              <a:gdLst/>
              <a:ahLst/>
              <a:cxnLst/>
              <a:rect l="l" t="t" r="r" b="b"/>
              <a:pathLst>
                <a:path w="346" h="2805" extrusionOk="0">
                  <a:moveTo>
                    <a:pt x="1" y="1"/>
                  </a:moveTo>
                  <a:lnTo>
                    <a:pt x="1" y="2805"/>
                  </a:lnTo>
                  <a:lnTo>
                    <a:pt x="346" y="2805"/>
                  </a:lnTo>
                  <a:lnTo>
                    <a:pt x="346" y="336"/>
                  </a:lnTo>
                  <a:lnTo>
                    <a:pt x="1" y="1"/>
                  </a:lnTo>
                  <a:close/>
                </a:path>
              </a:pathLst>
            </a:custGeom>
            <a:grpFill/>
            <a:ln>
              <a:solidFill>
                <a:srgbClr val="7030A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14466;p53">
              <a:extLst>
                <a:ext uri="{FF2B5EF4-FFF2-40B4-BE49-F238E27FC236}">
                  <a16:creationId xmlns:a16="http://schemas.microsoft.com/office/drawing/2014/main" id="{94006386-FCE7-4107-A403-AA0E138E443D}"/>
                </a:ext>
              </a:extLst>
            </p:cNvPr>
            <p:cNvSpPr/>
            <p:nvPr/>
          </p:nvSpPr>
          <p:spPr>
            <a:xfrm>
              <a:off x="7625402" y="1971903"/>
              <a:ext cx="270189" cy="348103"/>
            </a:xfrm>
            <a:custGeom>
              <a:avLst/>
              <a:gdLst/>
              <a:ahLst/>
              <a:cxnLst/>
              <a:rect l="l" t="t" r="r" b="b"/>
              <a:pathLst>
                <a:path w="10289" h="13256" extrusionOk="0">
                  <a:moveTo>
                    <a:pt x="269" y="1"/>
                  </a:moveTo>
                  <a:cubicBezTo>
                    <a:pt x="116" y="1"/>
                    <a:pt x="1" y="135"/>
                    <a:pt x="20" y="288"/>
                  </a:cubicBezTo>
                  <a:lnTo>
                    <a:pt x="20" y="5408"/>
                  </a:lnTo>
                  <a:lnTo>
                    <a:pt x="173" y="5408"/>
                  </a:lnTo>
                  <a:cubicBezTo>
                    <a:pt x="1111" y="5446"/>
                    <a:pt x="1848" y="6212"/>
                    <a:pt x="1848" y="7150"/>
                  </a:cubicBezTo>
                  <a:lnTo>
                    <a:pt x="1848" y="7849"/>
                  </a:lnTo>
                  <a:cubicBezTo>
                    <a:pt x="2039" y="8126"/>
                    <a:pt x="1972" y="8499"/>
                    <a:pt x="1704" y="8700"/>
                  </a:cubicBezTo>
                  <a:lnTo>
                    <a:pt x="1456" y="8882"/>
                  </a:lnTo>
                  <a:cubicBezTo>
                    <a:pt x="1369" y="9284"/>
                    <a:pt x="1101" y="9629"/>
                    <a:pt x="738" y="9801"/>
                  </a:cubicBezTo>
                  <a:lnTo>
                    <a:pt x="738" y="10212"/>
                  </a:lnTo>
                  <a:lnTo>
                    <a:pt x="2011" y="10720"/>
                  </a:lnTo>
                  <a:cubicBezTo>
                    <a:pt x="2575" y="10949"/>
                    <a:pt x="2939" y="11514"/>
                    <a:pt x="2910" y="12126"/>
                  </a:cubicBezTo>
                  <a:lnTo>
                    <a:pt x="2910" y="13256"/>
                  </a:lnTo>
                  <a:lnTo>
                    <a:pt x="9897" y="13256"/>
                  </a:lnTo>
                  <a:cubicBezTo>
                    <a:pt x="10059" y="13227"/>
                    <a:pt x="10289" y="13122"/>
                    <a:pt x="10289" y="12672"/>
                  </a:cubicBezTo>
                  <a:lnTo>
                    <a:pt x="10289" y="2853"/>
                  </a:lnTo>
                  <a:lnTo>
                    <a:pt x="8576" y="1561"/>
                  </a:lnTo>
                  <a:lnTo>
                    <a:pt x="7437" y="1"/>
                  </a:lnTo>
                  <a:close/>
                </a:path>
              </a:pathLst>
            </a:custGeom>
            <a:grpFill/>
            <a:ln>
              <a:solidFill>
                <a:srgbClr val="7030A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14467;p53">
              <a:extLst>
                <a:ext uri="{FF2B5EF4-FFF2-40B4-BE49-F238E27FC236}">
                  <a16:creationId xmlns:a16="http://schemas.microsoft.com/office/drawing/2014/main" id="{7E0CD3A8-4AE2-4D85-9BFE-835DC1D35C7E}"/>
                </a:ext>
              </a:extLst>
            </p:cNvPr>
            <p:cNvSpPr/>
            <p:nvPr/>
          </p:nvSpPr>
          <p:spPr>
            <a:xfrm>
              <a:off x="7625396" y="1971904"/>
              <a:ext cx="86238" cy="348103"/>
            </a:xfrm>
            <a:custGeom>
              <a:avLst/>
              <a:gdLst/>
              <a:ahLst/>
              <a:cxnLst/>
              <a:rect l="l" t="t" r="r" b="b"/>
              <a:pathLst>
                <a:path w="3284" h="13256" extrusionOk="0">
                  <a:moveTo>
                    <a:pt x="278" y="1"/>
                  </a:moveTo>
                  <a:cubicBezTo>
                    <a:pt x="125" y="11"/>
                    <a:pt x="1" y="144"/>
                    <a:pt x="20" y="288"/>
                  </a:cubicBezTo>
                  <a:lnTo>
                    <a:pt x="20" y="5408"/>
                  </a:lnTo>
                  <a:lnTo>
                    <a:pt x="183" y="5408"/>
                  </a:lnTo>
                  <a:cubicBezTo>
                    <a:pt x="1111" y="5446"/>
                    <a:pt x="1857" y="6212"/>
                    <a:pt x="1857" y="7150"/>
                  </a:cubicBezTo>
                  <a:lnTo>
                    <a:pt x="1857" y="7849"/>
                  </a:lnTo>
                  <a:cubicBezTo>
                    <a:pt x="1924" y="7954"/>
                    <a:pt x="1963" y="8078"/>
                    <a:pt x="1963" y="8203"/>
                  </a:cubicBezTo>
                  <a:cubicBezTo>
                    <a:pt x="1963" y="8394"/>
                    <a:pt x="1704" y="8480"/>
                    <a:pt x="1551" y="8595"/>
                  </a:cubicBezTo>
                  <a:lnTo>
                    <a:pt x="1456" y="8882"/>
                  </a:lnTo>
                  <a:cubicBezTo>
                    <a:pt x="1379" y="9294"/>
                    <a:pt x="1111" y="9629"/>
                    <a:pt x="738" y="9810"/>
                  </a:cubicBezTo>
                  <a:lnTo>
                    <a:pt x="738" y="10212"/>
                  </a:lnTo>
                  <a:lnTo>
                    <a:pt x="2011" y="10729"/>
                  </a:lnTo>
                  <a:cubicBezTo>
                    <a:pt x="2575" y="10949"/>
                    <a:pt x="2939" y="11514"/>
                    <a:pt x="2920" y="12126"/>
                  </a:cubicBezTo>
                  <a:lnTo>
                    <a:pt x="2728" y="13256"/>
                  </a:lnTo>
                  <a:lnTo>
                    <a:pt x="3264" y="13256"/>
                  </a:lnTo>
                  <a:lnTo>
                    <a:pt x="3264" y="12126"/>
                  </a:lnTo>
                  <a:cubicBezTo>
                    <a:pt x="3283" y="11514"/>
                    <a:pt x="2920" y="10959"/>
                    <a:pt x="2346" y="10729"/>
                  </a:cubicBezTo>
                  <a:lnTo>
                    <a:pt x="1073" y="10212"/>
                  </a:lnTo>
                  <a:lnTo>
                    <a:pt x="1073" y="9810"/>
                  </a:lnTo>
                  <a:cubicBezTo>
                    <a:pt x="1446" y="9629"/>
                    <a:pt x="1714" y="9294"/>
                    <a:pt x="1791" y="8892"/>
                  </a:cubicBezTo>
                  <a:lnTo>
                    <a:pt x="2049" y="8710"/>
                  </a:lnTo>
                  <a:cubicBezTo>
                    <a:pt x="2317" y="8509"/>
                    <a:pt x="2384" y="8136"/>
                    <a:pt x="2192" y="7858"/>
                  </a:cubicBezTo>
                  <a:lnTo>
                    <a:pt x="2192" y="7150"/>
                  </a:lnTo>
                  <a:cubicBezTo>
                    <a:pt x="2192" y="6212"/>
                    <a:pt x="1456" y="5446"/>
                    <a:pt x="518" y="5408"/>
                  </a:cubicBezTo>
                  <a:lnTo>
                    <a:pt x="365" y="5408"/>
                  </a:lnTo>
                  <a:lnTo>
                    <a:pt x="365" y="1"/>
                  </a:lnTo>
                  <a:close/>
                </a:path>
              </a:pathLst>
            </a:custGeom>
            <a:grpFill/>
            <a:ln>
              <a:solidFill>
                <a:srgbClr val="7030A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14468;p53">
              <a:extLst>
                <a:ext uri="{FF2B5EF4-FFF2-40B4-BE49-F238E27FC236}">
                  <a16:creationId xmlns:a16="http://schemas.microsoft.com/office/drawing/2014/main" id="{1E23721D-01A4-4D7D-8007-3AF4C79E2D43}"/>
                </a:ext>
              </a:extLst>
            </p:cNvPr>
            <p:cNvSpPr/>
            <p:nvPr/>
          </p:nvSpPr>
          <p:spPr>
            <a:xfrm>
              <a:off x="7685715" y="2063893"/>
              <a:ext cx="103333" cy="11344"/>
            </a:xfrm>
            <a:custGeom>
              <a:avLst/>
              <a:gdLst/>
              <a:ahLst/>
              <a:cxnLst/>
              <a:rect l="l" t="t" r="r" b="b"/>
              <a:pathLst>
                <a:path w="3935" h="432" extrusionOk="0">
                  <a:moveTo>
                    <a:pt x="288" y="1"/>
                  </a:moveTo>
                  <a:cubicBezTo>
                    <a:pt x="1" y="1"/>
                    <a:pt x="1" y="431"/>
                    <a:pt x="288" y="431"/>
                  </a:cubicBezTo>
                  <a:lnTo>
                    <a:pt x="3657" y="431"/>
                  </a:lnTo>
                  <a:cubicBezTo>
                    <a:pt x="3934" y="431"/>
                    <a:pt x="3934" y="1"/>
                    <a:pt x="3657" y="1"/>
                  </a:cubicBezTo>
                  <a:close/>
                </a:path>
              </a:pathLst>
            </a:custGeom>
            <a:grpFill/>
            <a:ln>
              <a:solidFill>
                <a:srgbClr val="7030A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14469;p53">
              <a:extLst>
                <a:ext uri="{FF2B5EF4-FFF2-40B4-BE49-F238E27FC236}">
                  <a16:creationId xmlns:a16="http://schemas.microsoft.com/office/drawing/2014/main" id="{B72B5861-11C2-4245-8CDA-9AC8F3D54134}"/>
                </a:ext>
              </a:extLst>
            </p:cNvPr>
            <p:cNvSpPr/>
            <p:nvPr/>
          </p:nvSpPr>
          <p:spPr>
            <a:xfrm>
              <a:off x="7685715" y="2102337"/>
              <a:ext cx="148553" cy="11344"/>
            </a:xfrm>
            <a:custGeom>
              <a:avLst/>
              <a:gdLst/>
              <a:ahLst/>
              <a:cxnLst/>
              <a:rect l="l" t="t" r="r" b="b"/>
              <a:pathLst>
                <a:path w="5657" h="432" extrusionOk="0">
                  <a:moveTo>
                    <a:pt x="288" y="1"/>
                  </a:moveTo>
                  <a:cubicBezTo>
                    <a:pt x="1" y="1"/>
                    <a:pt x="1" y="432"/>
                    <a:pt x="288" y="432"/>
                  </a:cubicBezTo>
                  <a:lnTo>
                    <a:pt x="5379" y="432"/>
                  </a:lnTo>
                  <a:cubicBezTo>
                    <a:pt x="5657" y="432"/>
                    <a:pt x="5657" y="1"/>
                    <a:pt x="5379" y="1"/>
                  </a:cubicBezTo>
                  <a:close/>
                </a:path>
              </a:pathLst>
            </a:custGeom>
            <a:grpFill/>
            <a:ln>
              <a:solidFill>
                <a:srgbClr val="7030A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14470;p53">
              <a:extLst>
                <a:ext uri="{FF2B5EF4-FFF2-40B4-BE49-F238E27FC236}">
                  <a16:creationId xmlns:a16="http://schemas.microsoft.com/office/drawing/2014/main" id="{519C21DA-4146-433A-A7AE-9707A05995F8}"/>
                </a:ext>
              </a:extLst>
            </p:cNvPr>
            <p:cNvSpPr/>
            <p:nvPr/>
          </p:nvSpPr>
          <p:spPr>
            <a:xfrm>
              <a:off x="7685715" y="2140808"/>
              <a:ext cx="148553" cy="11318"/>
            </a:xfrm>
            <a:custGeom>
              <a:avLst/>
              <a:gdLst/>
              <a:ahLst/>
              <a:cxnLst/>
              <a:rect l="l" t="t" r="r" b="b"/>
              <a:pathLst>
                <a:path w="5657" h="431" extrusionOk="0">
                  <a:moveTo>
                    <a:pt x="288" y="0"/>
                  </a:moveTo>
                  <a:cubicBezTo>
                    <a:pt x="1" y="0"/>
                    <a:pt x="1" y="431"/>
                    <a:pt x="288" y="431"/>
                  </a:cubicBezTo>
                  <a:lnTo>
                    <a:pt x="5379" y="431"/>
                  </a:lnTo>
                  <a:cubicBezTo>
                    <a:pt x="5657" y="431"/>
                    <a:pt x="5657" y="0"/>
                    <a:pt x="5379" y="0"/>
                  </a:cubicBezTo>
                  <a:close/>
                </a:path>
              </a:pathLst>
            </a:custGeom>
            <a:grpFill/>
            <a:ln>
              <a:solidFill>
                <a:srgbClr val="7030A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14471;p53">
              <a:extLst>
                <a:ext uri="{FF2B5EF4-FFF2-40B4-BE49-F238E27FC236}">
                  <a16:creationId xmlns:a16="http://schemas.microsoft.com/office/drawing/2014/main" id="{D06E37E7-1FDC-4B13-B736-C99A1840C139}"/>
                </a:ext>
              </a:extLst>
            </p:cNvPr>
            <p:cNvSpPr/>
            <p:nvPr/>
          </p:nvSpPr>
          <p:spPr>
            <a:xfrm>
              <a:off x="7685715" y="2179253"/>
              <a:ext cx="148553" cy="11344"/>
            </a:xfrm>
            <a:custGeom>
              <a:avLst/>
              <a:gdLst/>
              <a:ahLst/>
              <a:cxnLst/>
              <a:rect l="l" t="t" r="r" b="b"/>
              <a:pathLst>
                <a:path w="5657" h="432" extrusionOk="0">
                  <a:moveTo>
                    <a:pt x="288" y="0"/>
                  </a:moveTo>
                  <a:cubicBezTo>
                    <a:pt x="1" y="0"/>
                    <a:pt x="1" y="431"/>
                    <a:pt x="288" y="431"/>
                  </a:cubicBezTo>
                  <a:lnTo>
                    <a:pt x="5379" y="431"/>
                  </a:lnTo>
                  <a:cubicBezTo>
                    <a:pt x="5657" y="431"/>
                    <a:pt x="5657" y="0"/>
                    <a:pt x="5379" y="0"/>
                  </a:cubicBezTo>
                  <a:close/>
                </a:path>
              </a:pathLst>
            </a:custGeom>
            <a:grpFill/>
            <a:ln>
              <a:solidFill>
                <a:srgbClr val="7030A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 name="Google Shape;14472;p53">
              <a:extLst>
                <a:ext uri="{FF2B5EF4-FFF2-40B4-BE49-F238E27FC236}">
                  <a16:creationId xmlns:a16="http://schemas.microsoft.com/office/drawing/2014/main" id="{58D86C8B-70CA-47A2-9924-8B1D0D4DD139}"/>
                </a:ext>
              </a:extLst>
            </p:cNvPr>
            <p:cNvSpPr/>
            <p:nvPr/>
          </p:nvSpPr>
          <p:spPr>
            <a:xfrm>
              <a:off x="7685715" y="2217461"/>
              <a:ext cx="148553" cy="11318"/>
            </a:xfrm>
            <a:custGeom>
              <a:avLst/>
              <a:gdLst/>
              <a:ahLst/>
              <a:cxnLst/>
              <a:rect l="l" t="t" r="r" b="b"/>
              <a:pathLst>
                <a:path w="5657" h="431" extrusionOk="0">
                  <a:moveTo>
                    <a:pt x="288" y="0"/>
                  </a:moveTo>
                  <a:cubicBezTo>
                    <a:pt x="1" y="0"/>
                    <a:pt x="1" y="431"/>
                    <a:pt x="288" y="431"/>
                  </a:cubicBezTo>
                  <a:lnTo>
                    <a:pt x="5379" y="431"/>
                  </a:lnTo>
                  <a:cubicBezTo>
                    <a:pt x="5657" y="431"/>
                    <a:pt x="5657" y="0"/>
                    <a:pt x="5379" y="0"/>
                  </a:cubicBezTo>
                  <a:close/>
                </a:path>
              </a:pathLst>
            </a:custGeom>
            <a:grpFill/>
            <a:ln>
              <a:solidFill>
                <a:srgbClr val="7030A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14473;p53">
              <a:extLst>
                <a:ext uri="{FF2B5EF4-FFF2-40B4-BE49-F238E27FC236}">
                  <a16:creationId xmlns:a16="http://schemas.microsoft.com/office/drawing/2014/main" id="{A8D22502-0A97-4BA6-A39A-5644783CD134}"/>
                </a:ext>
              </a:extLst>
            </p:cNvPr>
            <p:cNvSpPr/>
            <p:nvPr/>
          </p:nvSpPr>
          <p:spPr>
            <a:xfrm>
              <a:off x="7552367" y="2239309"/>
              <a:ext cx="152492" cy="80487"/>
            </a:xfrm>
            <a:custGeom>
              <a:avLst/>
              <a:gdLst/>
              <a:ahLst/>
              <a:cxnLst/>
              <a:rect l="l" t="t" r="r" b="b"/>
              <a:pathLst>
                <a:path w="5807" h="3065" extrusionOk="0">
                  <a:moveTo>
                    <a:pt x="2208" y="1"/>
                  </a:moveTo>
                  <a:lnTo>
                    <a:pt x="897" y="537"/>
                  </a:lnTo>
                  <a:cubicBezTo>
                    <a:pt x="763" y="584"/>
                    <a:pt x="648" y="651"/>
                    <a:pt x="533" y="738"/>
                  </a:cubicBezTo>
                  <a:lnTo>
                    <a:pt x="504" y="766"/>
                  </a:lnTo>
                  <a:lnTo>
                    <a:pt x="485" y="785"/>
                  </a:lnTo>
                  <a:lnTo>
                    <a:pt x="475" y="795"/>
                  </a:lnTo>
                  <a:lnTo>
                    <a:pt x="437" y="824"/>
                  </a:lnTo>
                  <a:cubicBezTo>
                    <a:pt x="207" y="1063"/>
                    <a:pt x="54" y="1369"/>
                    <a:pt x="6" y="1695"/>
                  </a:cubicBezTo>
                  <a:cubicBezTo>
                    <a:pt x="6" y="1714"/>
                    <a:pt x="6" y="1733"/>
                    <a:pt x="6" y="1752"/>
                  </a:cubicBezTo>
                  <a:cubicBezTo>
                    <a:pt x="1" y="1769"/>
                    <a:pt x="2" y="1773"/>
                    <a:pt x="4" y="1773"/>
                  </a:cubicBezTo>
                  <a:cubicBezTo>
                    <a:pt x="5" y="1773"/>
                    <a:pt x="6" y="1771"/>
                    <a:pt x="6" y="1771"/>
                  </a:cubicBezTo>
                  <a:lnTo>
                    <a:pt x="6" y="1819"/>
                  </a:lnTo>
                  <a:lnTo>
                    <a:pt x="6" y="1848"/>
                  </a:lnTo>
                  <a:lnTo>
                    <a:pt x="6" y="1857"/>
                  </a:lnTo>
                  <a:lnTo>
                    <a:pt x="6" y="1934"/>
                  </a:lnTo>
                  <a:lnTo>
                    <a:pt x="6" y="2144"/>
                  </a:lnTo>
                  <a:lnTo>
                    <a:pt x="6" y="2786"/>
                  </a:lnTo>
                  <a:cubicBezTo>
                    <a:pt x="6" y="2938"/>
                    <a:pt x="141" y="3065"/>
                    <a:pt x="291" y="3065"/>
                  </a:cubicBezTo>
                  <a:cubicBezTo>
                    <a:pt x="301" y="3065"/>
                    <a:pt x="312" y="3064"/>
                    <a:pt x="322" y="3063"/>
                  </a:cubicBezTo>
                  <a:lnTo>
                    <a:pt x="5481" y="3063"/>
                  </a:lnTo>
                  <a:cubicBezTo>
                    <a:pt x="5492" y="3064"/>
                    <a:pt x="5503" y="3065"/>
                    <a:pt x="5513" y="3065"/>
                  </a:cubicBezTo>
                  <a:cubicBezTo>
                    <a:pt x="5671" y="3065"/>
                    <a:pt x="5797" y="2938"/>
                    <a:pt x="5806" y="2786"/>
                  </a:cubicBezTo>
                  <a:lnTo>
                    <a:pt x="5806" y="2144"/>
                  </a:lnTo>
                  <a:lnTo>
                    <a:pt x="5806" y="1934"/>
                  </a:lnTo>
                  <a:lnTo>
                    <a:pt x="5777" y="1943"/>
                  </a:lnTo>
                  <a:lnTo>
                    <a:pt x="5777" y="1876"/>
                  </a:lnTo>
                  <a:lnTo>
                    <a:pt x="5777" y="1867"/>
                  </a:lnTo>
                  <a:lnTo>
                    <a:pt x="5777" y="1829"/>
                  </a:lnTo>
                  <a:lnTo>
                    <a:pt x="5777" y="1781"/>
                  </a:lnTo>
                  <a:lnTo>
                    <a:pt x="5777" y="1762"/>
                  </a:lnTo>
                  <a:cubicBezTo>
                    <a:pt x="5777" y="1762"/>
                    <a:pt x="5777" y="1723"/>
                    <a:pt x="5777" y="1704"/>
                  </a:cubicBezTo>
                  <a:cubicBezTo>
                    <a:pt x="5730" y="1379"/>
                    <a:pt x="5586" y="1073"/>
                    <a:pt x="5347" y="833"/>
                  </a:cubicBezTo>
                  <a:lnTo>
                    <a:pt x="5308" y="805"/>
                  </a:lnTo>
                  <a:lnTo>
                    <a:pt x="5299" y="795"/>
                  </a:lnTo>
                  <a:lnTo>
                    <a:pt x="5280" y="776"/>
                  </a:lnTo>
                  <a:lnTo>
                    <a:pt x="5251" y="747"/>
                  </a:lnTo>
                  <a:cubicBezTo>
                    <a:pt x="5146" y="661"/>
                    <a:pt x="5021" y="594"/>
                    <a:pt x="4887" y="546"/>
                  </a:cubicBezTo>
                  <a:lnTo>
                    <a:pt x="3576" y="10"/>
                  </a:lnTo>
                  <a:lnTo>
                    <a:pt x="3241" y="355"/>
                  </a:lnTo>
                  <a:lnTo>
                    <a:pt x="2878" y="680"/>
                  </a:lnTo>
                  <a:lnTo>
                    <a:pt x="2543" y="345"/>
                  </a:lnTo>
                  <a:lnTo>
                    <a:pt x="2208" y="1"/>
                  </a:lnTo>
                  <a:close/>
                </a:path>
              </a:pathLst>
            </a:custGeom>
            <a:grpFill/>
            <a:ln>
              <a:solidFill>
                <a:srgbClr val="7030A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14474;p53">
              <a:extLst>
                <a:ext uri="{FF2B5EF4-FFF2-40B4-BE49-F238E27FC236}">
                  <a16:creationId xmlns:a16="http://schemas.microsoft.com/office/drawing/2014/main" id="{2409539A-95E2-4652-AB30-E38D0D6509A8}"/>
                </a:ext>
              </a:extLst>
            </p:cNvPr>
            <p:cNvSpPr/>
            <p:nvPr/>
          </p:nvSpPr>
          <p:spPr>
            <a:xfrm>
              <a:off x="7551264" y="2239808"/>
              <a:ext cx="61842" cy="80251"/>
            </a:xfrm>
            <a:custGeom>
              <a:avLst/>
              <a:gdLst/>
              <a:ahLst/>
              <a:cxnLst/>
              <a:rect l="l" t="t" r="r" b="b"/>
              <a:pathLst>
                <a:path w="2355" h="3056" extrusionOk="0">
                  <a:moveTo>
                    <a:pt x="2250" y="1"/>
                  </a:moveTo>
                  <a:lnTo>
                    <a:pt x="929" y="518"/>
                  </a:lnTo>
                  <a:cubicBezTo>
                    <a:pt x="364" y="747"/>
                    <a:pt x="1" y="1312"/>
                    <a:pt x="29" y="1924"/>
                  </a:cubicBezTo>
                  <a:lnTo>
                    <a:pt x="29" y="2776"/>
                  </a:lnTo>
                  <a:cubicBezTo>
                    <a:pt x="29" y="2928"/>
                    <a:pt x="155" y="3056"/>
                    <a:pt x="312" y="3056"/>
                  </a:cubicBezTo>
                  <a:cubicBezTo>
                    <a:pt x="323" y="3056"/>
                    <a:pt x="334" y="3055"/>
                    <a:pt x="345" y="3054"/>
                  </a:cubicBezTo>
                  <a:lnTo>
                    <a:pt x="412" y="3054"/>
                  </a:lnTo>
                  <a:lnTo>
                    <a:pt x="412" y="1924"/>
                  </a:lnTo>
                  <a:cubicBezTo>
                    <a:pt x="383" y="1312"/>
                    <a:pt x="747" y="747"/>
                    <a:pt x="1321" y="518"/>
                  </a:cubicBezTo>
                  <a:lnTo>
                    <a:pt x="2355" y="106"/>
                  </a:lnTo>
                  <a:lnTo>
                    <a:pt x="2250" y="1"/>
                  </a:lnTo>
                  <a:close/>
                </a:path>
              </a:pathLst>
            </a:custGeom>
            <a:grpFill/>
            <a:ln>
              <a:solidFill>
                <a:srgbClr val="7030A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14475;p53">
              <a:extLst>
                <a:ext uri="{FF2B5EF4-FFF2-40B4-BE49-F238E27FC236}">
                  <a16:creationId xmlns:a16="http://schemas.microsoft.com/office/drawing/2014/main" id="{90267AD2-E3F8-49F1-ABBA-C5405BB90168}"/>
                </a:ext>
              </a:extLst>
            </p:cNvPr>
            <p:cNvSpPr/>
            <p:nvPr/>
          </p:nvSpPr>
          <p:spPr>
            <a:xfrm>
              <a:off x="7579677" y="2113156"/>
              <a:ext cx="96532" cy="68381"/>
            </a:xfrm>
            <a:custGeom>
              <a:avLst/>
              <a:gdLst/>
              <a:ahLst/>
              <a:cxnLst/>
              <a:rect l="l" t="t" r="r" b="b"/>
              <a:pathLst>
                <a:path w="3676" h="2604" extrusionOk="0">
                  <a:moveTo>
                    <a:pt x="3254" y="2221"/>
                  </a:moveTo>
                  <a:lnTo>
                    <a:pt x="3225" y="2240"/>
                  </a:lnTo>
                  <a:lnTo>
                    <a:pt x="3216" y="2249"/>
                  </a:lnTo>
                  <a:lnTo>
                    <a:pt x="3187" y="2269"/>
                  </a:lnTo>
                  <a:lnTo>
                    <a:pt x="3187" y="2269"/>
                  </a:lnTo>
                  <a:lnTo>
                    <a:pt x="3225" y="2240"/>
                  </a:lnTo>
                  <a:lnTo>
                    <a:pt x="3225" y="2230"/>
                  </a:lnTo>
                  <a:lnTo>
                    <a:pt x="3235" y="2221"/>
                  </a:lnTo>
                  <a:lnTo>
                    <a:pt x="3225" y="2240"/>
                  </a:lnTo>
                  <a:lnTo>
                    <a:pt x="3235" y="2230"/>
                  </a:lnTo>
                  <a:lnTo>
                    <a:pt x="3254" y="2221"/>
                  </a:lnTo>
                  <a:close/>
                  <a:moveTo>
                    <a:pt x="1771" y="0"/>
                  </a:moveTo>
                  <a:cubicBezTo>
                    <a:pt x="794" y="0"/>
                    <a:pt x="0" y="795"/>
                    <a:pt x="0" y="1771"/>
                  </a:cubicBezTo>
                  <a:lnTo>
                    <a:pt x="0" y="2604"/>
                  </a:lnTo>
                  <a:cubicBezTo>
                    <a:pt x="0" y="2604"/>
                    <a:pt x="402" y="2556"/>
                    <a:pt x="450" y="2364"/>
                  </a:cubicBezTo>
                  <a:cubicBezTo>
                    <a:pt x="469" y="2345"/>
                    <a:pt x="479" y="2316"/>
                    <a:pt x="488" y="2297"/>
                  </a:cubicBezTo>
                  <a:cubicBezTo>
                    <a:pt x="718" y="2288"/>
                    <a:pt x="1780" y="2278"/>
                    <a:pt x="2393" y="1551"/>
                  </a:cubicBezTo>
                  <a:cubicBezTo>
                    <a:pt x="2527" y="1905"/>
                    <a:pt x="2814" y="2182"/>
                    <a:pt x="3187" y="2288"/>
                  </a:cubicBezTo>
                  <a:cubicBezTo>
                    <a:pt x="3197" y="2316"/>
                    <a:pt x="3206" y="2336"/>
                    <a:pt x="3225" y="2355"/>
                  </a:cubicBezTo>
                  <a:cubicBezTo>
                    <a:pt x="3273" y="2556"/>
                    <a:pt x="3675" y="2594"/>
                    <a:pt x="3675" y="2594"/>
                  </a:cubicBezTo>
                  <a:lnTo>
                    <a:pt x="3675" y="1771"/>
                  </a:lnTo>
                  <a:cubicBezTo>
                    <a:pt x="3675" y="795"/>
                    <a:pt x="2881" y="0"/>
                    <a:pt x="1905" y="0"/>
                  </a:cubicBezTo>
                  <a:close/>
                </a:path>
              </a:pathLst>
            </a:custGeom>
            <a:grpFill/>
            <a:ln>
              <a:solidFill>
                <a:srgbClr val="7030A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14476;p53">
              <a:extLst>
                <a:ext uri="{FF2B5EF4-FFF2-40B4-BE49-F238E27FC236}">
                  <a16:creationId xmlns:a16="http://schemas.microsoft.com/office/drawing/2014/main" id="{56B676F7-65F4-4C32-AE6B-674F0F07FE45}"/>
                </a:ext>
              </a:extLst>
            </p:cNvPr>
            <p:cNvSpPr/>
            <p:nvPr/>
          </p:nvSpPr>
          <p:spPr>
            <a:xfrm>
              <a:off x="7579677" y="2113393"/>
              <a:ext cx="52284" cy="68145"/>
            </a:xfrm>
            <a:custGeom>
              <a:avLst/>
              <a:gdLst/>
              <a:ahLst/>
              <a:cxnLst/>
              <a:rect l="l" t="t" r="r" b="b"/>
              <a:pathLst>
                <a:path w="1991" h="2595" extrusionOk="0">
                  <a:moveTo>
                    <a:pt x="1761" y="1"/>
                  </a:moveTo>
                  <a:cubicBezTo>
                    <a:pt x="785" y="1"/>
                    <a:pt x="0" y="795"/>
                    <a:pt x="0" y="1762"/>
                  </a:cubicBezTo>
                  <a:lnTo>
                    <a:pt x="0" y="2595"/>
                  </a:lnTo>
                  <a:cubicBezTo>
                    <a:pt x="105" y="2575"/>
                    <a:pt x="211" y="2547"/>
                    <a:pt x="316" y="2508"/>
                  </a:cubicBezTo>
                  <a:lnTo>
                    <a:pt x="316" y="2212"/>
                  </a:lnTo>
                  <a:lnTo>
                    <a:pt x="316" y="1762"/>
                  </a:lnTo>
                  <a:cubicBezTo>
                    <a:pt x="316" y="824"/>
                    <a:pt x="1053" y="49"/>
                    <a:pt x="1991" y="1"/>
                  </a:cubicBezTo>
                  <a:close/>
                </a:path>
              </a:pathLst>
            </a:custGeom>
            <a:grpFill/>
            <a:ln>
              <a:solidFill>
                <a:srgbClr val="7030A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14477;p53">
              <a:extLst>
                <a:ext uri="{FF2B5EF4-FFF2-40B4-BE49-F238E27FC236}">
                  <a16:creationId xmlns:a16="http://schemas.microsoft.com/office/drawing/2014/main" id="{B2B41D52-ABD0-4A0B-AC64-74CD4EC1AD4E}"/>
                </a:ext>
              </a:extLst>
            </p:cNvPr>
            <p:cNvSpPr/>
            <p:nvPr/>
          </p:nvSpPr>
          <p:spPr>
            <a:xfrm>
              <a:off x="7662843" y="2174263"/>
              <a:ext cx="20903" cy="28387"/>
            </a:xfrm>
            <a:custGeom>
              <a:avLst/>
              <a:gdLst/>
              <a:ahLst/>
              <a:cxnLst/>
              <a:rect l="l" t="t" r="r" b="b"/>
              <a:pathLst>
                <a:path w="796" h="1081" extrusionOk="0">
                  <a:moveTo>
                    <a:pt x="231" y="1"/>
                  </a:moveTo>
                  <a:cubicBezTo>
                    <a:pt x="114" y="1"/>
                    <a:pt x="1" y="97"/>
                    <a:pt x="1" y="229"/>
                  </a:cubicBezTo>
                  <a:lnTo>
                    <a:pt x="1" y="860"/>
                  </a:lnTo>
                  <a:cubicBezTo>
                    <a:pt x="1" y="975"/>
                    <a:pt x="106" y="1080"/>
                    <a:pt x="231" y="1080"/>
                  </a:cubicBezTo>
                  <a:cubicBezTo>
                    <a:pt x="250" y="1080"/>
                    <a:pt x="269" y="1080"/>
                    <a:pt x="298" y="1071"/>
                  </a:cubicBezTo>
                  <a:cubicBezTo>
                    <a:pt x="336" y="1052"/>
                    <a:pt x="374" y="1033"/>
                    <a:pt x="412" y="1013"/>
                  </a:cubicBezTo>
                  <a:cubicBezTo>
                    <a:pt x="451" y="975"/>
                    <a:pt x="489" y="937"/>
                    <a:pt x="537" y="908"/>
                  </a:cubicBezTo>
                  <a:cubicBezTo>
                    <a:pt x="795" y="602"/>
                    <a:pt x="661" y="133"/>
                    <a:pt x="278" y="9"/>
                  </a:cubicBezTo>
                  <a:lnTo>
                    <a:pt x="288" y="9"/>
                  </a:lnTo>
                  <a:cubicBezTo>
                    <a:pt x="269" y="3"/>
                    <a:pt x="250" y="1"/>
                    <a:pt x="231" y="1"/>
                  </a:cubicBezTo>
                  <a:close/>
                </a:path>
              </a:pathLst>
            </a:custGeom>
            <a:grpFill/>
            <a:ln>
              <a:solidFill>
                <a:srgbClr val="7030A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14478;p53">
              <a:extLst>
                <a:ext uri="{FF2B5EF4-FFF2-40B4-BE49-F238E27FC236}">
                  <a16:creationId xmlns:a16="http://schemas.microsoft.com/office/drawing/2014/main" id="{CCFD138A-FC71-455B-992F-2C5C96BF864B}"/>
                </a:ext>
              </a:extLst>
            </p:cNvPr>
            <p:cNvSpPr/>
            <p:nvPr/>
          </p:nvSpPr>
          <p:spPr>
            <a:xfrm>
              <a:off x="7571878" y="2174237"/>
              <a:ext cx="21139" cy="28361"/>
            </a:xfrm>
            <a:custGeom>
              <a:avLst/>
              <a:gdLst/>
              <a:ahLst/>
              <a:cxnLst/>
              <a:rect l="l" t="t" r="r" b="b"/>
              <a:pathLst>
                <a:path w="805" h="1080" extrusionOk="0">
                  <a:moveTo>
                    <a:pt x="583" y="0"/>
                  </a:moveTo>
                  <a:cubicBezTo>
                    <a:pt x="561" y="0"/>
                    <a:pt x="538" y="4"/>
                    <a:pt x="517" y="10"/>
                  </a:cubicBezTo>
                  <a:cubicBezTo>
                    <a:pt x="0" y="172"/>
                    <a:pt x="0" y="909"/>
                    <a:pt x="517" y="1072"/>
                  </a:cubicBezTo>
                  <a:cubicBezTo>
                    <a:pt x="537" y="1077"/>
                    <a:pt x="557" y="1080"/>
                    <a:pt x="577" y="1080"/>
                  </a:cubicBezTo>
                  <a:cubicBezTo>
                    <a:pt x="698" y="1080"/>
                    <a:pt x="804" y="983"/>
                    <a:pt x="804" y="852"/>
                  </a:cubicBezTo>
                  <a:lnTo>
                    <a:pt x="804" y="220"/>
                  </a:lnTo>
                  <a:cubicBezTo>
                    <a:pt x="804" y="153"/>
                    <a:pt x="766" y="86"/>
                    <a:pt x="718" y="48"/>
                  </a:cubicBezTo>
                  <a:cubicBezTo>
                    <a:pt x="679" y="15"/>
                    <a:pt x="631" y="0"/>
                    <a:pt x="583" y="0"/>
                  </a:cubicBezTo>
                  <a:close/>
                </a:path>
              </a:pathLst>
            </a:custGeom>
            <a:grpFill/>
            <a:ln>
              <a:solidFill>
                <a:srgbClr val="7030A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14479;p53">
              <a:extLst>
                <a:ext uri="{FF2B5EF4-FFF2-40B4-BE49-F238E27FC236}">
                  <a16:creationId xmlns:a16="http://schemas.microsoft.com/office/drawing/2014/main" id="{B9A895A9-F5BB-40B9-B1B5-3A163F2FF56B}"/>
                </a:ext>
              </a:extLst>
            </p:cNvPr>
            <p:cNvSpPr/>
            <p:nvPr/>
          </p:nvSpPr>
          <p:spPr>
            <a:xfrm>
              <a:off x="7610087" y="2223869"/>
              <a:ext cx="35714" cy="40362"/>
            </a:xfrm>
            <a:custGeom>
              <a:avLst/>
              <a:gdLst/>
              <a:ahLst/>
              <a:cxnLst/>
              <a:rect l="l" t="t" r="r" b="b"/>
              <a:pathLst>
                <a:path w="1360" h="1537" extrusionOk="0">
                  <a:moveTo>
                    <a:pt x="233" y="0"/>
                  </a:moveTo>
                  <a:cubicBezTo>
                    <a:pt x="115" y="0"/>
                    <a:pt x="10" y="97"/>
                    <a:pt x="10" y="225"/>
                  </a:cubicBezTo>
                  <a:lnTo>
                    <a:pt x="10" y="866"/>
                  </a:lnTo>
                  <a:cubicBezTo>
                    <a:pt x="0" y="933"/>
                    <a:pt x="29" y="1000"/>
                    <a:pt x="77" y="1038"/>
                  </a:cubicBezTo>
                  <a:lnTo>
                    <a:pt x="517" y="1479"/>
                  </a:lnTo>
                  <a:cubicBezTo>
                    <a:pt x="565" y="1517"/>
                    <a:pt x="622" y="1536"/>
                    <a:pt x="680" y="1536"/>
                  </a:cubicBezTo>
                  <a:cubicBezTo>
                    <a:pt x="737" y="1536"/>
                    <a:pt x="794" y="1517"/>
                    <a:pt x="833" y="1469"/>
                  </a:cubicBezTo>
                  <a:lnTo>
                    <a:pt x="1292" y="991"/>
                  </a:lnTo>
                  <a:cubicBezTo>
                    <a:pt x="1330" y="952"/>
                    <a:pt x="1359" y="895"/>
                    <a:pt x="1359" y="838"/>
                  </a:cubicBezTo>
                  <a:lnTo>
                    <a:pt x="1359" y="225"/>
                  </a:lnTo>
                  <a:cubicBezTo>
                    <a:pt x="1349" y="168"/>
                    <a:pt x="1330" y="110"/>
                    <a:pt x="1292" y="72"/>
                  </a:cubicBezTo>
                  <a:cubicBezTo>
                    <a:pt x="1244" y="24"/>
                    <a:pt x="1187" y="5"/>
                    <a:pt x="1129" y="5"/>
                  </a:cubicBezTo>
                  <a:lnTo>
                    <a:pt x="1082" y="5"/>
                  </a:lnTo>
                  <a:cubicBezTo>
                    <a:pt x="995" y="24"/>
                    <a:pt x="909" y="34"/>
                    <a:pt x="814" y="34"/>
                  </a:cubicBezTo>
                  <a:lnTo>
                    <a:pt x="546" y="34"/>
                  </a:lnTo>
                  <a:cubicBezTo>
                    <a:pt x="459" y="34"/>
                    <a:pt x="364" y="24"/>
                    <a:pt x="278" y="5"/>
                  </a:cubicBezTo>
                  <a:cubicBezTo>
                    <a:pt x="263" y="2"/>
                    <a:pt x="248" y="0"/>
                    <a:pt x="233" y="0"/>
                  </a:cubicBezTo>
                  <a:close/>
                </a:path>
              </a:pathLst>
            </a:custGeom>
            <a:grpFill/>
            <a:ln>
              <a:solidFill>
                <a:srgbClr val="7030A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14480;p53">
              <a:extLst>
                <a:ext uri="{FF2B5EF4-FFF2-40B4-BE49-F238E27FC236}">
                  <a16:creationId xmlns:a16="http://schemas.microsoft.com/office/drawing/2014/main" id="{3EA1FCE5-5BDD-4B83-A728-FA59458547DE}"/>
                </a:ext>
              </a:extLst>
            </p:cNvPr>
            <p:cNvSpPr/>
            <p:nvPr/>
          </p:nvSpPr>
          <p:spPr>
            <a:xfrm>
              <a:off x="7610087" y="2224105"/>
              <a:ext cx="21875" cy="40362"/>
            </a:xfrm>
            <a:custGeom>
              <a:avLst/>
              <a:gdLst/>
              <a:ahLst/>
              <a:cxnLst/>
              <a:rect l="l" t="t" r="r" b="b"/>
              <a:pathLst>
                <a:path w="833" h="1537" extrusionOk="0">
                  <a:moveTo>
                    <a:pt x="221" y="1"/>
                  </a:moveTo>
                  <a:cubicBezTo>
                    <a:pt x="98" y="1"/>
                    <a:pt x="0" y="98"/>
                    <a:pt x="0" y="226"/>
                  </a:cubicBezTo>
                  <a:lnTo>
                    <a:pt x="0" y="876"/>
                  </a:lnTo>
                  <a:cubicBezTo>
                    <a:pt x="0" y="934"/>
                    <a:pt x="29" y="1001"/>
                    <a:pt x="67" y="1039"/>
                  </a:cubicBezTo>
                  <a:lnTo>
                    <a:pt x="517" y="1479"/>
                  </a:lnTo>
                  <a:cubicBezTo>
                    <a:pt x="555" y="1518"/>
                    <a:pt x="613" y="1537"/>
                    <a:pt x="670" y="1537"/>
                  </a:cubicBezTo>
                  <a:cubicBezTo>
                    <a:pt x="727" y="1537"/>
                    <a:pt x="785" y="1518"/>
                    <a:pt x="833" y="1470"/>
                  </a:cubicBezTo>
                  <a:cubicBezTo>
                    <a:pt x="785" y="1460"/>
                    <a:pt x="747" y="1441"/>
                    <a:pt x="718" y="1412"/>
                  </a:cubicBezTo>
                  <a:lnTo>
                    <a:pt x="268" y="972"/>
                  </a:lnTo>
                  <a:cubicBezTo>
                    <a:pt x="230" y="934"/>
                    <a:pt x="201" y="867"/>
                    <a:pt x="201" y="809"/>
                  </a:cubicBezTo>
                  <a:lnTo>
                    <a:pt x="201" y="159"/>
                  </a:lnTo>
                  <a:cubicBezTo>
                    <a:pt x="201" y="101"/>
                    <a:pt x="230" y="44"/>
                    <a:pt x="268" y="5"/>
                  </a:cubicBezTo>
                  <a:cubicBezTo>
                    <a:pt x="252" y="2"/>
                    <a:pt x="236" y="1"/>
                    <a:pt x="221" y="1"/>
                  </a:cubicBezTo>
                  <a:close/>
                </a:path>
              </a:pathLst>
            </a:custGeom>
            <a:grpFill/>
            <a:ln>
              <a:solidFill>
                <a:srgbClr val="7030A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14481;p53">
              <a:extLst>
                <a:ext uri="{FF2B5EF4-FFF2-40B4-BE49-F238E27FC236}">
                  <a16:creationId xmlns:a16="http://schemas.microsoft.com/office/drawing/2014/main" id="{13766BD6-4003-4A6D-8433-07610F591C37}"/>
                </a:ext>
              </a:extLst>
            </p:cNvPr>
            <p:cNvSpPr/>
            <p:nvPr/>
          </p:nvSpPr>
          <p:spPr>
            <a:xfrm>
              <a:off x="7589971" y="2153072"/>
              <a:ext cx="75918" cy="81248"/>
            </a:xfrm>
            <a:custGeom>
              <a:avLst/>
              <a:gdLst/>
              <a:ahLst/>
              <a:cxnLst/>
              <a:rect l="l" t="t" r="r" b="b"/>
              <a:pathLst>
                <a:path w="2891" h="3094" extrusionOk="0">
                  <a:moveTo>
                    <a:pt x="2000" y="1"/>
                  </a:moveTo>
                  <a:cubicBezTo>
                    <a:pt x="1983" y="1"/>
                    <a:pt x="1967" y="7"/>
                    <a:pt x="1953" y="21"/>
                  </a:cubicBezTo>
                  <a:cubicBezTo>
                    <a:pt x="1637" y="251"/>
                    <a:pt x="1283" y="433"/>
                    <a:pt x="900" y="538"/>
                  </a:cubicBezTo>
                  <a:cubicBezTo>
                    <a:pt x="785" y="567"/>
                    <a:pt x="670" y="595"/>
                    <a:pt x="556" y="615"/>
                  </a:cubicBezTo>
                  <a:cubicBezTo>
                    <a:pt x="441" y="634"/>
                    <a:pt x="326" y="653"/>
                    <a:pt x="201" y="662"/>
                  </a:cubicBezTo>
                  <a:cubicBezTo>
                    <a:pt x="87" y="672"/>
                    <a:pt x="0" y="768"/>
                    <a:pt x="0" y="883"/>
                  </a:cubicBezTo>
                  <a:lnTo>
                    <a:pt x="0" y="1792"/>
                  </a:lnTo>
                  <a:cubicBezTo>
                    <a:pt x="0" y="2509"/>
                    <a:pt x="584" y="3093"/>
                    <a:pt x="1312" y="3093"/>
                  </a:cubicBezTo>
                  <a:lnTo>
                    <a:pt x="1580" y="3093"/>
                  </a:lnTo>
                  <a:cubicBezTo>
                    <a:pt x="2297" y="3093"/>
                    <a:pt x="2881" y="2509"/>
                    <a:pt x="2891" y="1792"/>
                  </a:cubicBezTo>
                  <a:lnTo>
                    <a:pt x="2891" y="854"/>
                  </a:lnTo>
                  <a:cubicBezTo>
                    <a:pt x="2891" y="758"/>
                    <a:pt x="2833" y="672"/>
                    <a:pt x="2747" y="634"/>
                  </a:cubicBezTo>
                  <a:cubicBezTo>
                    <a:pt x="2718" y="624"/>
                    <a:pt x="2690" y="615"/>
                    <a:pt x="2671" y="605"/>
                  </a:cubicBezTo>
                  <a:cubicBezTo>
                    <a:pt x="2412" y="500"/>
                    <a:pt x="2202" y="308"/>
                    <a:pt x="2077" y="69"/>
                  </a:cubicBezTo>
                  <a:lnTo>
                    <a:pt x="2068" y="50"/>
                  </a:lnTo>
                  <a:cubicBezTo>
                    <a:pt x="2056" y="20"/>
                    <a:pt x="2028" y="1"/>
                    <a:pt x="2000" y="1"/>
                  </a:cubicBezTo>
                  <a:close/>
                </a:path>
              </a:pathLst>
            </a:custGeom>
            <a:grpFill/>
            <a:ln>
              <a:solidFill>
                <a:srgbClr val="7030A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14482;p53">
              <a:extLst>
                <a:ext uri="{FF2B5EF4-FFF2-40B4-BE49-F238E27FC236}">
                  <a16:creationId xmlns:a16="http://schemas.microsoft.com/office/drawing/2014/main" id="{6BA03F0B-758C-4FF7-8CA8-56F24DF6E249}"/>
                </a:ext>
              </a:extLst>
            </p:cNvPr>
            <p:cNvSpPr/>
            <p:nvPr/>
          </p:nvSpPr>
          <p:spPr>
            <a:xfrm>
              <a:off x="7589971" y="2153072"/>
              <a:ext cx="55067" cy="81248"/>
            </a:xfrm>
            <a:custGeom>
              <a:avLst/>
              <a:gdLst/>
              <a:ahLst/>
              <a:cxnLst/>
              <a:rect l="l" t="t" r="r" b="b"/>
              <a:pathLst>
                <a:path w="2097" h="3094" extrusionOk="0">
                  <a:moveTo>
                    <a:pt x="1997" y="1"/>
                  </a:moveTo>
                  <a:cubicBezTo>
                    <a:pt x="1980" y="1"/>
                    <a:pt x="1961" y="7"/>
                    <a:pt x="1943" y="21"/>
                  </a:cubicBezTo>
                  <a:cubicBezTo>
                    <a:pt x="1637" y="251"/>
                    <a:pt x="1283" y="433"/>
                    <a:pt x="900" y="538"/>
                  </a:cubicBezTo>
                  <a:cubicBezTo>
                    <a:pt x="785" y="567"/>
                    <a:pt x="670" y="595"/>
                    <a:pt x="556" y="615"/>
                  </a:cubicBezTo>
                  <a:cubicBezTo>
                    <a:pt x="441" y="634"/>
                    <a:pt x="326" y="653"/>
                    <a:pt x="201" y="662"/>
                  </a:cubicBezTo>
                  <a:cubicBezTo>
                    <a:pt x="87" y="672"/>
                    <a:pt x="0" y="768"/>
                    <a:pt x="0" y="883"/>
                  </a:cubicBezTo>
                  <a:lnTo>
                    <a:pt x="0" y="1792"/>
                  </a:lnTo>
                  <a:cubicBezTo>
                    <a:pt x="0" y="2509"/>
                    <a:pt x="584" y="3093"/>
                    <a:pt x="1312" y="3093"/>
                  </a:cubicBezTo>
                  <a:lnTo>
                    <a:pt x="1570" y="3093"/>
                  </a:lnTo>
                  <a:cubicBezTo>
                    <a:pt x="852" y="3093"/>
                    <a:pt x="268" y="2509"/>
                    <a:pt x="268" y="1792"/>
                  </a:cubicBezTo>
                  <a:lnTo>
                    <a:pt x="268" y="883"/>
                  </a:lnTo>
                  <a:cubicBezTo>
                    <a:pt x="268" y="768"/>
                    <a:pt x="364" y="672"/>
                    <a:pt x="479" y="662"/>
                  </a:cubicBezTo>
                  <a:cubicBezTo>
                    <a:pt x="594" y="653"/>
                    <a:pt x="709" y="634"/>
                    <a:pt x="823" y="615"/>
                  </a:cubicBezTo>
                  <a:cubicBezTo>
                    <a:pt x="938" y="595"/>
                    <a:pt x="1063" y="567"/>
                    <a:pt x="1168" y="538"/>
                  </a:cubicBezTo>
                  <a:cubicBezTo>
                    <a:pt x="1503" y="442"/>
                    <a:pt x="1809" y="299"/>
                    <a:pt x="2096" y="107"/>
                  </a:cubicBezTo>
                  <a:lnTo>
                    <a:pt x="2077" y="69"/>
                  </a:lnTo>
                  <a:lnTo>
                    <a:pt x="2068" y="50"/>
                  </a:lnTo>
                  <a:cubicBezTo>
                    <a:pt x="2056" y="20"/>
                    <a:pt x="2028" y="1"/>
                    <a:pt x="1997" y="1"/>
                  </a:cubicBezTo>
                  <a:close/>
                </a:path>
              </a:pathLst>
            </a:custGeom>
            <a:grpFill/>
            <a:ln>
              <a:solidFill>
                <a:srgbClr val="7030A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14483;p53">
              <a:extLst>
                <a:ext uri="{FF2B5EF4-FFF2-40B4-BE49-F238E27FC236}">
                  <a16:creationId xmlns:a16="http://schemas.microsoft.com/office/drawing/2014/main" id="{24C7C3B8-C9E5-426A-959F-E32903EDF599}"/>
                </a:ext>
              </a:extLst>
            </p:cNvPr>
            <p:cNvSpPr/>
            <p:nvPr/>
          </p:nvSpPr>
          <p:spPr>
            <a:xfrm>
              <a:off x="7820665" y="1973164"/>
              <a:ext cx="73922" cy="73659"/>
            </a:xfrm>
            <a:custGeom>
              <a:avLst/>
              <a:gdLst/>
              <a:ahLst/>
              <a:cxnLst/>
              <a:rect l="l" t="t" r="r" b="b"/>
              <a:pathLst>
                <a:path w="2815" h="2805" extrusionOk="0">
                  <a:moveTo>
                    <a:pt x="1" y="1"/>
                  </a:moveTo>
                  <a:lnTo>
                    <a:pt x="1" y="2259"/>
                  </a:lnTo>
                  <a:cubicBezTo>
                    <a:pt x="1" y="2346"/>
                    <a:pt x="39" y="2805"/>
                    <a:pt x="623" y="2805"/>
                  </a:cubicBezTo>
                  <a:lnTo>
                    <a:pt x="2815" y="2805"/>
                  </a:lnTo>
                  <a:lnTo>
                    <a:pt x="1" y="1"/>
                  </a:lnTo>
                  <a:close/>
                </a:path>
              </a:pathLst>
            </a:custGeom>
            <a:grpFill/>
            <a:ln>
              <a:solidFill>
                <a:srgbClr val="7030A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 name="Google Shape;13437;p53">
            <a:extLst>
              <a:ext uri="{FF2B5EF4-FFF2-40B4-BE49-F238E27FC236}">
                <a16:creationId xmlns:a16="http://schemas.microsoft.com/office/drawing/2014/main" id="{21CF8B81-6E9D-4B7E-9391-2CCCBEDD33D6}"/>
              </a:ext>
            </a:extLst>
          </p:cNvPr>
          <p:cNvGrpSpPr/>
          <p:nvPr/>
        </p:nvGrpSpPr>
        <p:grpSpPr>
          <a:xfrm>
            <a:off x="3551429" y="3297076"/>
            <a:ext cx="797178" cy="463594"/>
            <a:chOff x="3954432" y="2942999"/>
            <a:chExt cx="378249" cy="265909"/>
          </a:xfrm>
          <a:noFill/>
        </p:grpSpPr>
        <p:sp>
          <p:nvSpPr>
            <p:cNvPr id="392" name="Google Shape;13438;p53">
              <a:extLst>
                <a:ext uri="{FF2B5EF4-FFF2-40B4-BE49-F238E27FC236}">
                  <a16:creationId xmlns:a16="http://schemas.microsoft.com/office/drawing/2014/main" id="{FE894868-B92C-40F8-80ED-454A8AB59F06}"/>
                </a:ext>
              </a:extLst>
            </p:cNvPr>
            <p:cNvSpPr/>
            <p:nvPr/>
          </p:nvSpPr>
          <p:spPr>
            <a:xfrm>
              <a:off x="3954432" y="2981207"/>
              <a:ext cx="378249" cy="227700"/>
            </a:xfrm>
            <a:custGeom>
              <a:avLst/>
              <a:gdLst/>
              <a:ahLst/>
              <a:cxnLst/>
              <a:rect l="l" t="t" r="r" b="b"/>
              <a:pathLst>
                <a:path w="14404" h="8671" extrusionOk="0">
                  <a:moveTo>
                    <a:pt x="7207" y="0"/>
                  </a:moveTo>
                  <a:cubicBezTo>
                    <a:pt x="6346" y="0"/>
                    <a:pt x="5054" y="546"/>
                    <a:pt x="3388" y="1637"/>
                  </a:cubicBezTo>
                  <a:cubicBezTo>
                    <a:pt x="2307" y="2345"/>
                    <a:pt x="1264" y="3110"/>
                    <a:pt x="259" y="3924"/>
                  </a:cubicBezTo>
                  <a:cubicBezTo>
                    <a:pt x="0" y="4134"/>
                    <a:pt x="0" y="4527"/>
                    <a:pt x="259" y="4747"/>
                  </a:cubicBezTo>
                  <a:cubicBezTo>
                    <a:pt x="1264" y="5560"/>
                    <a:pt x="2307" y="6326"/>
                    <a:pt x="3388" y="7034"/>
                  </a:cubicBezTo>
                  <a:cubicBezTo>
                    <a:pt x="5063" y="8125"/>
                    <a:pt x="6346" y="8671"/>
                    <a:pt x="7207" y="8671"/>
                  </a:cubicBezTo>
                  <a:cubicBezTo>
                    <a:pt x="8059" y="8671"/>
                    <a:pt x="9351" y="8116"/>
                    <a:pt x="11025" y="7034"/>
                  </a:cubicBezTo>
                  <a:cubicBezTo>
                    <a:pt x="12107" y="6326"/>
                    <a:pt x="13150" y="5560"/>
                    <a:pt x="14145" y="4747"/>
                  </a:cubicBezTo>
                  <a:cubicBezTo>
                    <a:pt x="14404" y="4536"/>
                    <a:pt x="14404" y="4134"/>
                    <a:pt x="14145" y="3924"/>
                  </a:cubicBezTo>
                  <a:cubicBezTo>
                    <a:pt x="13150" y="3110"/>
                    <a:pt x="12107" y="2345"/>
                    <a:pt x="11025" y="1637"/>
                  </a:cubicBezTo>
                  <a:cubicBezTo>
                    <a:pt x="9351" y="546"/>
                    <a:pt x="8059" y="0"/>
                    <a:pt x="7207"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3" name="Google Shape;13439;p53">
              <a:extLst>
                <a:ext uri="{FF2B5EF4-FFF2-40B4-BE49-F238E27FC236}">
                  <a16:creationId xmlns:a16="http://schemas.microsoft.com/office/drawing/2014/main" id="{82711036-8981-4612-A139-5E4FF3AE7F16}"/>
                </a:ext>
              </a:extLst>
            </p:cNvPr>
            <p:cNvSpPr/>
            <p:nvPr/>
          </p:nvSpPr>
          <p:spPr>
            <a:xfrm>
              <a:off x="3954432" y="2980944"/>
              <a:ext cx="208111" cy="227727"/>
            </a:xfrm>
            <a:custGeom>
              <a:avLst/>
              <a:gdLst/>
              <a:ahLst/>
              <a:cxnLst/>
              <a:rect l="l" t="t" r="r" b="b"/>
              <a:pathLst>
                <a:path w="7925" h="8672" extrusionOk="0">
                  <a:moveTo>
                    <a:pt x="7207" y="1"/>
                  </a:moveTo>
                  <a:cubicBezTo>
                    <a:pt x="6346" y="1"/>
                    <a:pt x="5063" y="556"/>
                    <a:pt x="3379" y="1637"/>
                  </a:cubicBezTo>
                  <a:cubicBezTo>
                    <a:pt x="2297" y="2345"/>
                    <a:pt x="1264" y="3111"/>
                    <a:pt x="259" y="3934"/>
                  </a:cubicBezTo>
                  <a:cubicBezTo>
                    <a:pt x="0" y="4144"/>
                    <a:pt x="0" y="4537"/>
                    <a:pt x="259" y="4747"/>
                  </a:cubicBezTo>
                  <a:cubicBezTo>
                    <a:pt x="1264" y="5561"/>
                    <a:pt x="2297" y="6326"/>
                    <a:pt x="3379" y="7044"/>
                  </a:cubicBezTo>
                  <a:cubicBezTo>
                    <a:pt x="5054" y="8126"/>
                    <a:pt x="6346" y="8671"/>
                    <a:pt x="7207" y="8671"/>
                  </a:cubicBezTo>
                  <a:cubicBezTo>
                    <a:pt x="7446" y="8671"/>
                    <a:pt x="7685" y="8633"/>
                    <a:pt x="7925" y="8575"/>
                  </a:cubicBezTo>
                  <a:cubicBezTo>
                    <a:pt x="7121" y="8374"/>
                    <a:pt x="6078" y="7858"/>
                    <a:pt x="4814" y="7044"/>
                  </a:cubicBezTo>
                  <a:cubicBezTo>
                    <a:pt x="3733" y="6326"/>
                    <a:pt x="2699" y="5570"/>
                    <a:pt x="1694" y="4747"/>
                  </a:cubicBezTo>
                  <a:cubicBezTo>
                    <a:pt x="1436" y="4537"/>
                    <a:pt x="1436" y="4144"/>
                    <a:pt x="1694" y="3934"/>
                  </a:cubicBezTo>
                  <a:cubicBezTo>
                    <a:pt x="2699" y="3111"/>
                    <a:pt x="3733" y="2345"/>
                    <a:pt x="4814" y="1637"/>
                  </a:cubicBezTo>
                  <a:cubicBezTo>
                    <a:pt x="6078" y="824"/>
                    <a:pt x="7121" y="307"/>
                    <a:pt x="7925" y="106"/>
                  </a:cubicBezTo>
                  <a:cubicBezTo>
                    <a:pt x="7685" y="39"/>
                    <a:pt x="7446" y="10"/>
                    <a:pt x="7207"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13440;p53">
              <a:extLst>
                <a:ext uri="{FF2B5EF4-FFF2-40B4-BE49-F238E27FC236}">
                  <a16:creationId xmlns:a16="http://schemas.microsoft.com/office/drawing/2014/main" id="{F1C0C3BC-53BB-4AA1-BFA7-E7774EDB8C7D}"/>
                </a:ext>
              </a:extLst>
            </p:cNvPr>
            <p:cNvSpPr/>
            <p:nvPr/>
          </p:nvSpPr>
          <p:spPr>
            <a:xfrm>
              <a:off x="4034604" y="3013270"/>
              <a:ext cx="190516" cy="163232"/>
            </a:xfrm>
            <a:custGeom>
              <a:avLst/>
              <a:gdLst/>
              <a:ahLst/>
              <a:cxnLst/>
              <a:rect l="l" t="t" r="r" b="b"/>
              <a:pathLst>
                <a:path w="7255" h="6216" extrusionOk="0">
                  <a:moveTo>
                    <a:pt x="4127" y="0"/>
                  </a:moveTo>
                  <a:cubicBezTo>
                    <a:pt x="3364" y="0"/>
                    <a:pt x="2587" y="283"/>
                    <a:pt x="1953" y="913"/>
                  </a:cubicBezTo>
                  <a:cubicBezTo>
                    <a:pt x="0" y="2866"/>
                    <a:pt x="1388" y="6215"/>
                    <a:pt x="4154" y="6215"/>
                  </a:cubicBezTo>
                  <a:cubicBezTo>
                    <a:pt x="5857" y="6206"/>
                    <a:pt x="7245" y="4818"/>
                    <a:pt x="7255" y="3105"/>
                  </a:cubicBezTo>
                  <a:cubicBezTo>
                    <a:pt x="7255" y="1239"/>
                    <a:pt x="5724" y="0"/>
                    <a:pt x="4127"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13441;p53">
              <a:extLst>
                <a:ext uri="{FF2B5EF4-FFF2-40B4-BE49-F238E27FC236}">
                  <a16:creationId xmlns:a16="http://schemas.microsoft.com/office/drawing/2014/main" id="{448D446F-A010-4ECC-8EA6-5E1E460906C0}"/>
                </a:ext>
              </a:extLst>
            </p:cNvPr>
            <p:cNvSpPr/>
            <p:nvPr/>
          </p:nvSpPr>
          <p:spPr>
            <a:xfrm>
              <a:off x="4062256" y="3013349"/>
              <a:ext cx="96768" cy="163101"/>
            </a:xfrm>
            <a:custGeom>
              <a:avLst/>
              <a:gdLst/>
              <a:ahLst/>
              <a:cxnLst/>
              <a:rect l="l" t="t" r="r" b="b"/>
              <a:pathLst>
                <a:path w="3685" h="6211" extrusionOk="0">
                  <a:moveTo>
                    <a:pt x="3088" y="0"/>
                  </a:moveTo>
                  <a:cubicBezTo>
                    <a:pt x="1418" y="0"/>
                    <a:pt x="0" y="1363"/>
                    <a:pt x="0" y="3102"/>
                  </a:cubicBezTo>
                  <a:cubicBezTo>
                    <a:pt x="0" y="4852"/>
                    <a:pt x="1423" y="6210"/>
                    <a:pt x="3097" y="6210"/>
                  </a:cubicBezTo>
                  <a:cubicBezTo>
                    <a:pt x="3290" y="6210"/>
                    <a:pt x="3487" y="6192"/>
                    <a:pt x="3685" y="6155"/>
                  </a:cubicBezTo>
                  <a:cubicBezTo>
                    <a:pt x="2230" y="5868"/>
                    <a:pt x="1177" y="4585"/>
                    <a:pt x="1177" y="3102"/>
                  </a:cubicBezTo>
                  <a:cubicBezTo>
                    <a:pt x="1177" y="1618"/>
                    <a:pt x="2230" y="346"/>
                    <a:pt x="3685" y="58"/>
                  </a:cubicBezTo>
                  <a:cubicBezTo>
                    <a:pt x="3483" y="19"/>
                    <a:pt x="3284" y="0"/>
                    <a:pt x="3088"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13442;p53">
              <a:extLst>
                <a:ext uri="{FF2B5EF4-FFF2-40B4-BE49-F238E27FC236}">
                  <a16:creationId xmlns:a16="http://schemas.microsoft.com/office/drawing/2014/main" id="{9B422C24-5213-4937-B4D8-BF4AE866CBEC}"/>
                </a:ext>
              </a:extLst>
            </p:cNvPr>
            <p:cNvSpPr/>
            <p:nvPr/>
          </p:nvSpPr>
          <p:spPr>
            <a:xfrm>
              <a:off x="4088647" y="3053763"/>
              <a:ext cx="96007" cy="82273"/>
            </a:xfrm>
            <a:custGeom>
              <a:avLst/>
              <a:gdLst/>
              <a:ahLst/>
              <a:cxnLst/>
              <a:rect l="l" t="t" r="r" b="b"/>
              <a:pathLst>
                <a:path w="3656" h="3133" extrusionOk="0">
                  <a:moveTo>
                    <a:pt x="2081" y="1"/>
                  </a:moveTo>
                  <a:cubicBezTo>
                    <a:pt x="1697" y="1"/>
                    <a:pt x="1305" y="143"/>
                    <a:pt x="986" y="462"/>
                  </a:cubicBezTo>
                  <a:cubicBezTo>
                    <a:pt x="0" y="1448"/>
                    <a:pt x="699" y="3132"/>
                    <a:pt x="2096" y="3132"/>
                  </a:cubicBezTo>
                  <a:cubicBezTo>
                    <a:pt x="2957" y="3132"/>
                    <a:pt x="3656" y="2434"/>
                    <a:pt x="3656" y="1563"/>
                  </a:cubicBezTo>
                  <a:cubicBezTo>
                    <a:pt x="3656" y="624"/>
                    <a:pt x="2885" y="1"/>
                    <a:pt x="2081"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13443;p53">
              <a:extLst>
                <a:ext uri="{FF2B5EF4-FFF2-40B4-BE49-F238E27FC236}">
                  <a16:creationId xmlns:a16="http://schemas.microsoft.com/office/drawing/2014/main" id="{EC403F8C-841C-45C4-91C6-E1C27AD1D7B6}"/>
                </a:ext>
              </a:extLst>
            </p:cNvPr>
            <p:cNvSpPr/>
            <p:nvPr/>
          </p:nvSpPr>
          <p:spPr>
            <a:xfrm>
              <a:off x="4102696" y="3053868"/>
              <a:ext cx="57089" cy="82246"/>
            </a:xfrm>
            <a:custGeom>
              <a:avLst/>
              <a:gdLst/>
              <a:ahLst/>
              <a:cxnLst/>
              <a:rect l="l" t="t" r="r" b="b"/>
              <a:pathLst>
                <a:path w="2174" h="3132" extrusionOk="0">
                  <a:moveTo>
                    <a:pt x="1567" y="1"/>
                  </a:moveTo>
                  <a:cubicBezTo>
                    <a:pt x="740" y="1"/>
                    <a:pt x="1" y="667"/>
                    <a:pt x="1" y="1568"/>
                  </a:cubicBezTo>
                  <a:cubicBezTo>
                    <a:pt x="1" y="2467"/>
                    <a:pt x="734" y="3131"/>
                    <a:pt x="1558" y="3131"/>
                  </a:cubicBezTo>
                  <a:cubicBezTo>
                    <a:pt x="1761" y="3131"/>
                    <a:pt x="1969" y="3091"/>
                    <a:pt x="2173" y="3004"/>
                  </a:cubicBezTo>
                  <a:cubicBezTo>
                    <a:pt x="1590" y="2765"/>
                    <a:pt x="1216" y="2190"/>
                    <a:pt x="1216" y="1559"/>
                  </a:cubicBezTo>
                  <a:cubicBezTo>
                    <a:pt x="1216" y="937"/>
                    <a:pt x="1590" y="372"/>
                    <a:pt x="2173" y="123"/>
                  </a:cubicBezTo>
                  <a:cubicBezTo>
                    <a:pt x="1972" y="39"/>
                    <a:pt x="1767" y="1"/>
                    <a:pt x="1567"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13444;p53">
              <a:extLst>
                <a:ext uri="{FF2B5EF4-FFF2-40B4-BE49-F238E27FC236}">
                  <a16:creationId xmlns:a16="http://schemas.microsoft.com/office/drawing/2014/main" id="{14B63A9D-31AA-4081-8C22-005065053752}"/>
                </a:ext>
              </a:extLst>
            </p:cNvPr>
            <p:cNvSpPr/>
            <p:nvPr/>
          </p:nvSpPr>
          <p:spPr>
            <a:xfrm>
              <a:off x="4260807" y="2996411"/>
              <a:ext cx="38051" cy="26207"/>
            </a:xfrm>
            <a:custGeom>
              <a:avLst/>
              <a:gdLst/>
              <a:ahLst/>
              <a:cxnLst/>
              <a:rect l="l" t="t" r="r" b="b"/>
              <a:pathLst>
                <a:path w="1449" h="998" extrusionOk="0">
                  <a:moveTo>
                    <a:pt x="331" y="0"/>
                  </a:moveTo>
                  <a:cubicBezTo>
                    <a:pt x="136" y="0"/>
                    <a:pt x="0" y="272"/>
                    <a:pt x="201" y="416"/>
                  </a:cubicBezTo>
                  <a:cubicBezTo>
                    <a:pt x="440" y="579"/>
                    <a:pt x="698" y="761"/>
                    <a:pt x="957" y="943"/>
                  </a:cubicBezTo>
                  <a:cubicBezTo>
                    <a:pt x="1006" y="981"/>
                    <a:pt x="1057" y="998"/>
                    <a:pt x="1104" y="998"/>
                  </a:cubicBezTo>
                  <a:cubicBezTo>
                    <a:pt x="1304" y="998"/>
                    <a:pt x="1449" y="707"/>
                    <a:pt x="1225" y="560"/>
                  </a:cubicBezTo>
                  <a:cubicBezTo>
                    <a:pt x="966" y="378"/>
                    <a:pt x="708" y="196"/>
                    <a:pt x="449" y="34"/>
                  </a:cubicBezTo>
                  <a:cubicBezTo>
                    <a:pt x="409" y="10"/>
                    <a:pt x="369" y="0"/>
                    <a:pt x="331"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13445;p53">
              <a:extLst>
                <a:ext uri="{FF2B5EF4-FFF2-40B4-BE49-F238E27FC236}">
                  <a16:creationId xmlns:a16="http://schemas.microsoft.com/office/drawing/2014/main" id="{9C3D2F44-8E30-4971-8C7C-C0670E0360BF}"/>
                </a:ext>
              </a:extLst>
            </p:cNvPr>
            <p:cNvSpPr/>
            <p:nvPr/>
          </p:nvSpPr>
          <p:spPr>
            <a:xfrm>
              <a:off x="4020528" y="2942999"/>
              <a:ext cx="229381" cy="58323"/>
            </a:xfrm>
            <a:custGeom>
              <a:avLst/>
              <a:gdLst/>
              <a:ahLst/>
              <a:cxnLst/>
              <a:rect l="l" t="t" r="r" b="b"/>
              <a:pathLst>
                <a:path w="8735" h="2221" extrusionOk="0">
                  <a:moveTo>
                    <a:pt x="4690" y="0"/>
                  </a:moveTo>
                  <a:cubicBezTo>
                    <a:pt x="3551" y="0"/>
                    <a:pt x="2077" y="584"/>
                    <a:pt x="192" y="1790"/>
                  </a:cubicBezTo>
                  <a:cubicBezTo>
                    <a:pt x="0" y="1914"/>
                    <a:pt x="87" y="2211"/>
                    <a:pt x="316" y="2221"/>
                  </a:cubicBezTo>
                  <a:cubicBezTo>
                    <a:pt x="355" y="2211"/>
                    <a:pt x="402" y="2202"/>
                    <a:pt x="441" y="2182"/>
                  </a:cubicBezTo>
                  <a:cubicBezTo>
                    <a:pt x="2249" y="1024"/>
                    <a:pt x="3637" y="460"/>
                    <a:pt x="4680" y="460"/>
                  </a:cubicBezTo>
                  <a:cubicBezTo>
                    <a:pt x="5599" y="460"/>
                    <a:pt x="6767" y="890"/>
                    <a:pt x="8269" y="1780"/>
                  </a:cubicBezTo>
                  <a:cubicBezTo>
                    <a:pt x="8312" y="1805"/>
                    <a:pt x="8353" y="1815"/>
                    <a:pt x="8392" y="1815"/>
                  </a:cubicBezTo>
                  <a:cubicBezTo>
                    <a:pt x="8600" y="1815"/>
                    <a:pt x="8734" y="1515"/>
                    <a:pt x="8508" y="1379"/>
                  </a:cubicBezTo>
                  <a:cubicBezTo>
                    <a:pt x="6939" y="450"/>
                    <a:pt x="5685" y="0"/>
                    <a:pt x="469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13446;p53">
              <a:extLst>
                <a:ext uri="{FF2B5EF4-FFF2-40B4-BE49-F238E27FC236}">
                  <a16:creationId xmlns:a16="http://schemas.microsoft.com/office/drawing/2014/main" id="{281BA205-72AD-45BF-A100-F1B6FC020515}"/>
                </a:ext>
              </a:extLst>
            </p:cNvPr>
            <p:cNvSpPr/>
            <p:nvPr/>
          </p:nvSpPr>
          <p:spPr>
            <a:xfrm>
              <a:off x="4153719" y="3056337"/>
              <a:ext cx="33193" cy="28440"/>
            </a:xfrm>
            <a:custGeom>
              <a:avLst/>
              <a:gdLst/>
              <a:ahLst/>
              <a:cxnLst/>
              <a:rect l="l" t="t" r="r" b="b"/>
              <a:pathLst>
                <a:path w="1264" h="1083" extrusionOk="0">
                  <a:moveTo>
                    <a:pt x="542" y="1"/>
                  </a:moveTo>
                  <a:cubicBezTo>
                    <a:pt x="266" y="1"/>
                    <a:pt x="1" y="217"/>
                    <a:pt x="1" y="546"/>
                  </a:cubicBezTo>
                  <a:cubicBezTo>
                    <a:pt x="1" y="843"/>
                    <a:pt x="240" y="1082"/>
                    <a:pt x="537" y="1082"/>
                  </a:cubicBezTo>
                  <a:cubicBezTo>
                    <a:pt x="1025" y="1082"/>
                    <a:pt x="1264" y="498"/>
                    <a:pt x="919" y="163"/>
                  </a:cubicBezTo>
                  <a:cubicBezTo>
                    <a:pt x="810" y="51"/>
                    <a:pt x="675" y="1"/>
                    <a:pt x="542"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12933;p53">
            <a:extLst>
              <a:ext uri="{FF2B5EF4-FFF2-40B4-BE49-F238E27FC236}">
                <a16:creationId xmlns:a16="http://schemas.microsoft.com/office/drawing/2014/main" id="{93473120-89C0-46AB-ADA6-BE37F0EE0EF1}"/>
              </a:ext>
            </a:extLst>
          </p:cNvPr>
          <p:cNvGrpSpPr/>
          <p:nvPr/>
        </p:nvGrpSpPr>
        <p:grpSpPr>
          <a:xfrm>
            <a:off x="7505162" y="3439806"/>
            <a:ext cx="812035" cy="821720"/>
            <a:chOff x="1751901" y="1502716"/>
            <a:chExt cx="362677" cy="362677"/>
          </a:xfrm>
          <a:noFill/>
        </p:grpSpPr>
        <p:sp>
          <p:nvSpPr>
            <p:cNvPr id="402" name="Google Shape;12934;p53">
              <a:extLst>
                <a:ext uri="{FF2B5EF4-FFF2-40B4-BE49-F238E27FC236}">
                  <a16:creationId xmlns:a16="http://schemas.microsoft.com/office/drawing/2014/main" id="{85E93D88-6452-4193-AE34-DFD190F26B35}"/>
                </a:ext>
              </a:extLst>
            </p:cNvPr>
            <p:cNvSpPr/>
            <p:nvPr/>
          </p:nvSpPr>
          <p:spPr>
            <a:xfrm>
              <a:off x="1751901" y="1502716"/>
              <a:ext cx="362677" cy="362677"/>
            </a:xfrm>
            <a:custGeom>
              <a:avLst/>
              <a:gdLst/>
              <a:ahLst/>
              <a:cxnLst/>
              <a:rect l="l" t="t" r="r" b="b"/>
              <a:pathLst>
                <a:path w="13811" h="13811" extrusionOk="0">
                  <a:moveTo>
                    <a:pt x="6901" y="0"/>
                  </a:moveTo>
                  <a:cubicBezTo>
                    <a:pt x="3092" y="0"/>
                    <a:pt x="0" y="3091"/>
                    <a:pt x="0" y="6900"/>
                  </a:cubicBezTo>
                  <a:cubicBezTo>
                    <a:pt x="0" y="10719"/>
                    <a:pt x="3092" y="13810"/>
                    <a:pt x="6901" y="13810"/>
                  </a:cubicBezTo>
                  <a:cubicBezTo>
                    <a:pt x="10719" y="13810"/>
                    <a:pt x="13810" y="10719"/>
                    <a:pt x="13810" y="6900"/>
                  </a:cubicBezTo>
                  <a:cubicBezTo>
                    <a:pt x="13810" y="3091"/>
                    <a:pt x="10719" y="0"/>
                    <a:pt x="6901" y="0"/>
                  </a:cubicBezTo>
                  <a:close/>
                </a:path>
              </a:pathLst>
            </a:custGeom>
            <a:grpFill/>
            <a:ln>
              <a:solidFill>
                <a:srgbClr val="FF669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12935;p53">
              <a:extLst>
                <a:ext uri="{FF2B5EF4-FFF2-40B4-BE49-F238E27FC236}">
                  <a16:creationId xmlns:a16="http://schemas.microsoft.com/office/drawing/2014/main" id="{0CB06A42-E315-4232-8236-4655E57A925A}"/>
                </a:ext>
              </a:extLst>
            </p:cNvPr>
            <p:cNvSpPr/>
            <p:nvPr/>
          </p:nvSpPr>
          <p:spPr>
            <a:xfrm>
              <a:off x="1779027" y="1529843"/>
              <a:ext cx="308397" cy="308397"/>
            </a:xfrm>
            <a:custGeom>
              <a:avLst/>
              <a:gdLst/>
              <a:ahLst/>
              <a:cxnLst/>
              <a:rect l="l" t="t" r="r" b="b"/>
              <a:pathLst>
                <a:path w="11744" h="11744" extrusionOk="0">
                  <a:moveTo>
                    <a:pt x="5868" y="1"/>
                  </a:moveTo>
                  <a:cubicBezTo>
                    <a:pt x="2633" y="1"/>
                    <a:pt x="1" y="2633"/>
                    <a:pt x="1" y="5867"/>
                  </a:cubicBezTo>
                  <a:cubicBezTo>
                    <a:pt x="1" y="9112"/>
                    <a:pt x="2633" y="11744"/>
                    <a:pt x="5868" y="11744"/>
                  </a:cubicBezTo>
                  <a:cubicBezTo>
                    <a:pt x="9112" y="11744"/>
                    <a:pt x="11744" y="9112"/>
                    <a:pt x="11744" y="5867"/>
                  </a:cubicBezTo>
                  <a:cubicBezTo>
                    <a:pt x="11744" y="2633"/>
                    <a:pt x="9112" y="1"/>
                    <a:pt x="5868" y="1"/>
                  </a:cubicBezTo>
                  <a:close/>
                </a:path>
              </a:pathLst>
            </a:custGeom>
            <a:grpFill/>
            <a:ln>
              <a:solidFill>
                <a:srgbClr val="FF669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12936;p53">
              <a:extLst>
                <a:ext uri="{FF2B5EF4-FFF2-40B4-BE49-F238E27FC236}">
                  <a16:creationId xmlns:a16="http://schemas.microsoft.com/office/drawing/2014/main" id="{546C7566-7943-4DE6-8638-AEDA482B75DD}"/>
                </a:ext>
              </a:extLst>
            </p:cNvPr>
            <p:cNvSpPr/>
            <p:nvPr/>
          </p:nvSpPr>
          <p:spPr>
            <a:xfrm>
              <a:off x="1927816" y="1551035"/>
              <a:ext cx="10845" cy="138416"/>
            </a:xfrm>
            <a:custGeom>
              <a:avLst/>
              <a:gdLst/>
              <a:ahLst/>
              <a:cxnLst/>
              <a:rect l="l" t="t" r="r" b="b"/>
              <a:pathLst>
                <a:path w="413" h="5271" extrusionOk="0">
                  <a:moveTo>
                    <a:pt x="206" y="0"/>
                  </a:moveTo>
                  <a:cubicBezTo>
                    <a:pt x="103" y="0"/>
                    <a:pt x="1" y="70"/>
                    <a:pt x="1" y="208"/>
                  </a:cubicBezTo>
                  <a:lnTo>
                    <a:pt x="1" y="5060"/>
                  </a:lnTo>
                  <a:cubicBezTo>
                    <a:pt x="1" y="5175"/>
                    <a:pt x="87" y="5271"/>
                    <a:pt x="202" y="5271"/>
                  </a:cubicBezTo>
                  <a:cubicBezTo>
                    <a:pt x="316" y="5271"/>
                    <a:pt x="412" y="5175"/>
                    <a:pt x="412" y="5060"/>
                  </a:cubicBezTo>
                  <a:lnTo>
                    <a:pt x="412" y="208"/>
                  </a:lnTo>
                  <a:cubicBezTo>
                    <a:pt x="412" y="70"/>
                    <a:pt x="309" y="0"/>
                    <a:pt x="206" y="0"/>
                  </a:cubicBezTo>
                  <a:close/>
                </a:path>
              </a:pathLst>
            </a:custGeom>
            <a:grpFill/>
            <a:ln>
              <a:solidFill>
                <a:srgbClr val="FF669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12937;p53">
              <a:extLst>
                <a:ext uri="{FF2B5EF4-FFF2-40B4-BE49-F238E27FC236}">
                  <a16:creationId xmlns:a16="http://schemas.microsoft.com/office/drawing/2014/main" id="{CE98F49B-59D4-422C-9271-4B1B71A3D230}"/>
                </a:ext>
              </a:extLst>
            </p:cNvPr>
            <p:cNvSpPr/>
            <p:nvPr/>
          </p:nvSpPr>
          <p:spPr>
            <a:xfrm>
              <a:off x="1925821" y="1678632"/>
              <a:ext cx="142014" cy="10819"/>
            </a:xfrm>
            <a:custGeom>
              <a:avLst/>
              <a:gdLst/>
              <a:ahLst/>
              <a:cxnLst/>
              <a:rect l="l" t="t" r="r" b="b"/>
              <a:pathLst>
                <a:path w="5408" h="412" extrusionOk="0">
                  <a:moveTo>
                    <a:pt x="278" y="0"/>
                  </a:moveTo>
                  <a:cubicBezTo>
                    <a:pt x="0" y="0"/>
                    <a:pt x="0" y="412"/>
                    <a:pt x="278" y="412"/>
                  </a:cubicBezTo>
                  <a:lnTo>
                    <a:pt x="5130" y="412"/>
                  </a:lnTo>
                  <a:cubicBezTo>
                    <a:pt x="5407" y="412"/>
                    <a:pt x="5407" y="0"/>
                    <a:pt x="5130" y="0"/>
                  </a:cubicBezTo>
                  <a:close/>
                </a:path>
              </a:pathLst>
            </a:custGeom>
            <a:grpFill/>
            <a:ln>
              <a:solidFill>
                <a:srgbClr val="FF669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12938;p53">
              <a:extLst>
                <a:ext uri="{FF2B5EF4-FFF2-40B4-BE49-F238E27FC236}">
                  <a16:creationId xmlns:a16="http://schemas.microsoft.com/office/drawing/2014/main" id="{B3E9AF6C-EDEF-4C35-9437-63BBCC43FBC2}"/>
                </a:ext>
              </a:extLst>
            </p:cNvPr>
            <p:cNvSpPr/>
            <p:nvPr/>
          </p:nvSpPr>
          <p:spPr>
            <a:xfrm>
              <a:off x="1816999" y="1567789"/>
              <a:ext cx="288020" cy="270215"/>
            </a:xfrm>
            <a:custGeom>
              <a:avLst/>
              <a:gdLst/>
              <a:ahLst/>
              <a:cxnLst/>
              <a:rect l="l" t="t" r="r" b="b"/>
              <a:pathLst>
                <a:path w="10968" h="10290" extrusionOk="0">
                  <a:moveTo>
                    <a:pt x="8278" y="1"/>
                  </a:moveTo>
                  <a:lnTo>
                    <a:pt x="8278" y="1"/>
                  </a:lnTo>
                  <a:cubicBezTo>
                    <a:pt x="10317" y="2327"/>
                    <a:pt x="10192" y="5829"/>
                    <a:pt x="8010" y="8011"/>
                  </a:cubicBezTo>
                  <a:cubicBezTo>
                    <a:pt x="6869" y="9153"/>
                    <a:pt x="5365" y="9731"/>
                    <a:pt x="3858" y="9731"/>
                  </a:cubicBezTo>
                  <a:cubicBezTo>
                    <a:pt x="2485" y="9731"/>
                    <a:pt x="1109" y="9251"/>
                    <a:pt x="0" y="8279"/>
                  </a:cubicBezTo>
                  <a:lnTo>
                    <a:pt x="0" y="8279"/>
                  </a:lnTo>
                  <a:cubicBezTo>
                    <a:pt x="1167" y="9616"/>
                    <a:pt x="2795" y="10290"/>
                    <a:pt x="4426" y="10290"/>
                  </a:cubicBezTo>
                  <a:cubicBezTo>
                    <a:pt x="5924" y="10290"/>
                    <a:pt x="7425" y="9721"/>
                    <a:pt x="8575" y="8576"/>
                  </a:cubicBezTo>
                  <a:cubicBezTo>
                    <a:pt x="10968" y="6174"/>
                    <a:pt x="10843" y="2240"/>
                    <a:pt x="8278" y="1"/>
                  </a:cubicBezTo>
                  <a:close/>
                </a:path>
              </a:pathLst>
            </a:custGeom>
            <a:grpFill/>
            <a:ln>
              <a:solidFill>
                <a:srgbClr val="FF669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12939;p53">
              <a:extLst>
                <a:ext uri="{FF2B5EF4-FFF2-40B4-BE49-F238E27FC236}">
                  <a16:creationId xmlns:a16="http://schemas.microsoft.com/office/drawing/2014/main" id="{4297D3FD-F74C-4DCD-B611-76A282721D84}"/>
                </a:ext>
              </a:extLst>
            </p:cNvPr>
            <p:cNvSpPr/>
            <p:nvPr/>
          </p:nvSpPr>
          <p:spPr>
            <a:xfrm>
              <a:off x="1798644" y="1678632"/>
              <a:ext cx="22400" cy="10819"/>
            </a:xfrm>
            <a:custGeom>
              <a:avLst/>
              <a:gdLst/>
              <a:ahLst/>
              <a:cxnLst/>
              <a:rect l="l" t="t" r="r" b="b"/>
              <a:pathLst>
                <a:path w="853" h="412" extrusionOk="0">
                  <a:moveTo>
                    <a:pt x="278" y="0"/>
                  </a:moveTo>
                  <a:cubicBezTo>
                    <a:pt x="0" y="0"/>
                    <a:pt x="0" y="412"/>
                    <a:pt x="278" y="412"/>
                  </a:cubicBezTo>
                  <a:lnTo>
                    <a:pt x="575" y="412"/>
                  </a:lnTo>
                  <a:cubicBezTo>
                    <a:pt x="852" y="412"/>
                    <a:pt x="852" y="0"/>
                    <a:pt x="575" y="0"/>
                  </a:cubicBezTo>
                  <a:close/>
                </a:path>
              </a:pathLst>
            </a:custGeom>
            <a:grpFill/>
            <a:ln>
              <a:solidFill>
                <a:srgbClr val="FF669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12940;p53">
              <a:extLst>
                <a:ext uri="{FF2B5EF4-FFF2-40B4-BE49-F238E27FC236}">
                  <a16:creationId xmlns:a16="http://schemas.microsoft.com/office/drawing/2014/main" id="{28C585B3-601C-43CE-B2F6-D098A9D5BD21}"/>
                </a:ext>
              </a:extLst>
            </p:cNvPr>
            <p:cNvSpPr/>
            <p:nvPr/>
          </p:nvSpPr>
          <p:spPr>
            <a:xfrm>
              <a:off x="1927816" y="1798063"/>
              <a:ext cx="10845" cy="18828"/>
            </a:xfrm>
            <a:custGeom>
              <a:avLst/>
              <a:gdLst/>
              <a:ahLst/>
              <a:cxnLst/>
              <a:rect l="l" t="t" r="r" b="b"/>
              <a:pathLst>
                <a:path w="413" h="717" extrusionOk="0">
                  <a:moveTo>
                    <a:pt x="206" y="1"/>
                  </a:moveTo>
                  <a:cubicBezTo>
                    <a:pt x="103" y="1"/>
                    <a:pt x="1" y="70"/>
                    <a:pt x="1" y="209"/>
                  </a:cubicBezTo>
                  <a:lnTo>
                    <a:pt x="1" y="506"/>
                  </a:lnTo>
                  <a:cubicBezTo>
                    <a:pt x="1" y="620"/>
                    <a:pt x="87" y="716"/>
                    <a:pt x="202" y="716"/>
                  </a:cubicBezTo>
                  <a:cubicBezTo>
                    <a:pt x="316" y="716"/>
                    <a:pt x="412" y="620"/>
                    <a:pt x="412" y="506"/>
                  </a:cubicBezTo>
                  <a:lnTo>
                    <a:pt x="412" y="209"/>
                  </a:lnTo>
                  <a:cubicBezTo>
                    <a:pt x="412" y="70"/>
                    <a:pt x="309" y="1"/>
                    <a:pt x="206" y="1"/>
                  </a:cubicBezTo>
                  <a:close/>
                </a:path>
              </a:pathLst>
            </a:custGeom>
            <a:grpFill/>
            <a:ln>
              <a:solidFill>
                <a:srgbClr val="FF669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12941;p53">
              <a:extLst>
                <a:ext uri="{FF2B5EF4-FFF2-40B4-BE49-F238E27FC236}">
                  <a16:creationId xmlns:a16="http://schemas.microsoft.com/office/drawing/2014/main" id="{CB683DCA-2B69-44AA-96AF-9815F14BEC1A}"/>
                </a:ext>
              </a:extLst>
            </p:cNvPr>
            <p:cNvSpPr/>
            <p:nvPr/>
          </p:nvSpPr>
          <p:spPr>
            <a:xfrm>
              <a:off x="1835486" y="1588508"/>
              <a:ext cx="20667" cy="16518"/>
            </a:xfrm>
            <a:custGeom>
              <a:avLst/>
              <a:gdLst/>
              <a:ahLst/>
              <a:cxnLst/>
              <a:rect l="l" t="t" r="r" b="b"/>
              <a:pathLst>
                <a:path w="787" h="629" extrusionOk="0">
                  <a:moveTo>
                    <a:pt x="293" y="1"/>
                  </a:moveTo>
                  <a:cubicBezTo>
                    <a:pt x="136" y="1"/>
                    <a:pt x="1" y="204"/>
                    <a:pt x="148" y="351"/>
                  </a:cubicBezTo>
                  <a:lnTo>
                    <a:pt x="358" y="571"/>
                  </a:lnTo>
                  <a:cubicBezTo>
                    <a:pt x="397" y="609"/>
                    <a:pt x="445" y="628"/>
                    <a:pt x="502" y="628"/>
                  </a:cubicBezTo>
                  <a:cubicBezTo>
                    <a:pt x="506" y="629"/>
                    <a:pt x="509" y="629"/>
                    <a:pt x="513" y="629"/>
                  </a:cubicBezTo>
                  <a:cubicBezTo>
                    <a:pt x="697" y="629"/>
                    <a:pt x="786" y="396"/>
                    <a:pt x="645" y="274"/>
                  </a:cubicBezTo>
                  <a:lnTo>
                    <a:pt x="435" y="64"/>
                  </a:lnTo>
                  <a:cubicBezTo>
                    <a:pt x="390" y="19"/>
                    <a:pt x="341" y="1"/>
                    <a:pt x="293" y="1"/>
                  </a:cubicBezTo>
                  <a:close/>
                </a:path>
              </a:pathLst>
            </a:custGeom>
            <a:grpFill/>
            <a:ln>
              <a:solidFill>
                <a:srgbClr val="FF669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12942;p53">
              <a:extLst>
                <a:ext uri="{FF2B5EF4-FFF2-40B4-BE49-F238E27FC236}">
                  <a16:creationId xmlns:a16="http://schemas.microsoft.com/office/drawing/2014/main" id="{83915C2A-63E5-4872-9A3D-2C9A4D910536}"/>
                </a:ext>
              </a:extLst>
            </p:cNvPr>
            <p:cNvSpPr/>
            <p:nvPr/>
          </p:nvSpPr>
          <p:spPr>
            <a:xfrm>
              <a:off x="2009958" y="1763189"/>
              <a:ext cx="20667" cy="16491"/>
            </a:xfrm>
            <a:custGeom>
              <a:avLst/>
              <a:gdLst/>
              <a:ahLst/>
              <a:cxnLst/>
              <a:rect l="l" t="t" r="r" b="b"/>
              <a:pathLst>
                <a:path w="787" h="628" extrusionOk="0">
                  <a:moveTo>
                    <a:pt x="332" y="1"/>
                  </a:moveTo>
                  <a:cubicBezTo>
                    <a:pt x="177" y="1"/>
                    <a:pt x="1" y="236"/>
                    <a:pt x="146" y="350"/>
                  </a:cubicBezTo>
                  <a:lnTo>
                    <a:pt x="356" y="561"/>
                  </a:lnTo>
                  <a:cubicBezTo>
                    <a:pt x="394" y="599"/>
                    <a:pt x="452" y="618"/>
                    <a:pt x="509" y="628"/>
                  </a:cubicBezTo>
                  <a:cubicBezTo>
                    <a:pt x="701" y="628"/>
                    <a:pt x="787" y="398"/>
                    <a:pt x="653" y="264"/>
                  </a:cubicBezTo>
                  <a:lnTo>
                    <a:pt x="442" y="53"/>
                  </a:lnTo>
                  <a:cubicBezTo>
                    <a:pt x="411" y="16"/>
                    <a:pt x="372" y="1"/>
                    <a:pt x="332" y="1"/>
                  </a:cubicBezTo>
                  <a:close/>
                </a:path>
              </a:pathLst>
            </a:custGeom>
            <a:grpFill/>
            <a:ln>
              <a:solidFill>
                <a:srgbClr val="FF669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12943;p53">
              <a:extLst>
                <a:ext uri="{FF2B5EF4-FFF2-40B4-BE49-F238E27FC236}">
                  <a16:creationId xmlns:a16="http://schemas.microsoft.com/office/drawing/2014/main" id="{4D58E62B-FB12-4721-AD4A-786D7A6A2F76}"/>
                </a:ext>
              </a:extLst>
            </p:cNvPr>
            <p:cNvSpPr/>
            <p:nvPr/>
          </p:nvSpPr>
          <p:spPr>
            <a:xfrm>
              <a:off x="2010247" y="1588193"/>
              <a:ext cx="21113" cy="16833"/>
            </a:xfrm>
            <a:custGeom>
              <a:avLst/>
              <a:gdLst/>
              <a:ahLst/>
              <a:cxnLst/>
              <a:rect l="l" t="t" r="r" b="b"/>
              <a:pathLst>
                <a:path w="804" h="641" extrusionOk="0">
                  <a:moveTo>
                    <a:pt x="493" y="0"/>
                  </a:moveTo>
                  <a:cubicBezTo>
                    <a:pt x="444" y="0"/>
                    <a:pt x="392" y="20"/>
                    <a:pt x="345" y="66"/>
                  </a:cubicBezTo>
                  <a:lnTo>
                    <a:pt x="135" y="277"/>
                  </a:lnTo>
                  <a:cubicBezTo>
                    <a:pt x="1" y="411"/>
                    <a:pt x="96" y="640"/>
                    <a:pt x="288" y="640"/>
                  </a:cubicBezTo>
                  <a:cubicBezTo>
                    <a:pt x="336" y="640"/>
                    <a:pt x="393" y="612"/>
                    <a:pt x="431" y="583"/>
                  </a:cubicBezTo>
                  <a:lnTo>
                    <a:pt x="642" y="363"/>
                  </a:lnTo>
                  <a:cubicBezTo>
                    <a:pt x="804" y="216"/>
                    <a:pt x="660" y="0"/>
                    <a:pt x="493" y="0"/>
                  </a:cubicBezTo>
                  <a:close/>
                </a:path>
              </a:pathLst>
            </a:custGeom>
            <a:grpFill/>
            <a:ln>
              <a:solidFill>
                <a:srgbClr val="FF669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12944;p53">
              <a:extLst>
                <a:ext uri="{FF2B5EF4-FFF2-40B4-BE49-F238E27FC236}">
                  <a16:creationId xmlns:a16="http://schemas.microsoft.com/office/drawing/2014/main" id="{4FCB4CDB-F106-43D3-9545-A09F4DE59864}"/>
                </a:ext>
              </a:extLst>
            </p:cNvPr>
            <p:cNvSpPr/>
            <p:nvPr/>
          </p:nvSpPr>
          <p:spPr>
            <a:xfrm>
              <a:off x="1835591" y="1762927"/>
              <a:ext cx="20719" cy="16754"/>
            </a:xfrm>
            <a:custGeom>
              <a:avLst/>
              <a:gdLst/>
              <a:ahLst/>
              <a:cxnLst/>
              <a:rect l="l" t="t" r="r" b="b"/>
              <a:pathLst>
                <a:path w="789" h="638" extrusionOk="0">
                  <a:moveTo>
                    <a:pt x="496" y="0"/>
                  </a:moveTo>
                  <a:cubicBezTo>
                    <a:pt x="448" y="0"/>
                    <a:pt x="399" y="19"/>
                    <a:pt x="354" y="63"/>
                  </a:cubicBezTo>
                  <a:lnTo>
                    <a:pt x="144" y="274"/>
                  </a:lnTo>
                  <a:cubicBezTo>
                    <a:pt x="0" y="408"/>
                    <a:pt x="96" y="638"/>
                    <a:pt x="287" y="638"/>
                  </a:cubicBezTo>
                  <a:cubicBezTo>
                    <a:pt x="345" y="628"/>
                    <a:pt x="393" y="609"/>
                    <a:pt x="431" y="571"/>
                  </a:cubicBezTo>
                  <a:lnTo>
                    <a:pt x="641" y="360"/>
                  </a:lnTo>
                  <a:cubicBezTo>
                    <a:pt x="789" y="206"/>
                    <a:pt x="653" y="0"/>
                    <a:pt x="496" y="0"/>
                  </a:cubicBezTo>
                  <a:close/>
                </a:path>
              </a:pathLst>
            </a:custGeom>
            <a:grpFill/>
            <a:ln>
              <a:solidFill>
                <a:srgbClr val="FF669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12945;p53">
              <a:extLst>
                <a:ext uri="{FF2B5EF4-FFF2-40B4-BE49-F238E27FC236}">
                  <a16:creationId xmlns:a16="http://schemas.microsoft.com/office/drawing/2014/main" id="{ECB9DD53-DA01-498B-9FFE-B8FDD2E5313B}"/>
                </a:ext>
              </a:extLst>
            </p:cNvPr>
            <p:cNvSpPr/>
            <p:nvPr/>
          </p:nvSpPr>
          <p:spPr>
            <a:xfrm>
              <a:off x="1808018" y="1628581"/>
              <a:ext cx="22820" cy="14128"/>
            </a:xfrm>
            <a:custGeom>
              <a:avLst/>
              <a:gdLst/>
              <a:ahLst/>
              <a:cxnLst/>
              <a:rect l="l" t="t" r="r" b="b"/>
              <a:pathLst>
                <a:path w="869" h="538" extrusionOk="0">
                  <a:moveTo>
                    <a:pt x="291" y="0"/>
                  </a:moveTo>
                  <a:cubicBezTo>
                    <a:pt x="97" y="0"/>
                    <a:pt x="0" y="312"/>
                    <a:pt x="218" y="404"/>
                  </a:cubicBezTo>
                  <a:lnTo>
                    <a:pt x="495" y="519"/>
                  </a:lnTo>
                  <a:cubicBezTo>
                    <a:pt x="524" y="538"/>
                    <a:pt x="553" y="538"/>
                    <a:pt x="581" y="538"/>
                  </a:cubicBezTo>
                  <a:cubicBezTo>
                    <a:pt x="811" y="538"/>
                    <a:pt x="868" y="222"/>
                    <a:pt x="658" y="136"/>
                  </a:cubicBezTo>
                  <a:lnTo>
                    <a:pt x="380" y="21"/>
                  </a:lnTo>
                  <a:cubicBezTo>
                    <a:pt x="349" y="7"/>
                    <a:pt x="319" y="0"/>
                    <a:pt x="291" y="0"/>
                  </a:cubicBezTo>
                  <a:close/>
                </a:path>
              </a:pathLst>
            </a:custGeom>
            <a:grpFill/>
            <a:ln>
              <a:solidFill>
                <a:srgbClr val="FF669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12946;p53">
              <a:extLst>
                <a:ext uri="{FF2B5EF4-FFF2-40B4-BE49-F238E27FC236}">
                  <a16:creationId xmlns:a16="http://schemas.microsoft.com/office/drawing/2014/main" id="{1DFF3681-B12A-4B50-A077-C3B9FBDDC726}"/>
                </a:ext>
              </a:extLst>
            </p:cNvPr>
            <p:cNvSpPr/>
            <p:nvPr/>
          </p:nvSpPr>
          <p:spPr>
            <a:xfrm>
              <a:off x="2035194" y="1725139"/>
              <a:ext cx="23004" cy="14102"/>
            </a:xfrm>
            <a:custGeom>
              <a:avLst/>
              <a:gdLst/>
              <a:ahLst/>
              <a:cxnLst/>
              <a:rect l="l" t="t" r="r" b="b"/>
              <a:pathLst>
                <a:path w="876" h="537" extrusionOk="0">
                  <a:moveTo>
                    <a:pt x="303" y="1"/>
                  </a:moveTo>
                  <a:cubicBezTo>
                    <a:pt x="99" y="1"/>
                    <a:pt x="0" y="309"/>
                    <a:pt x="228" y="402"/>
                  </a:cubicBezTo>
                  <a:lnTo>
                    <a:pt x="496" y="526"/>
                  </a:lnTo>
                  <a:cubicBezTo>
                    <a:pt x="524" y="536"/>
                    <a:pt x="553" y="536"/>
                    <a:pt x="582" y="536"/>
                  </a:cubicBezTo>
                  <a:cubicBezTo>
                    <a:pt x="585" y="536"/>
                    <a:pt x="589" y="536"/>
                    <a:pt x="592" y="536"/>
                  </a:cubicBezTo>
                  <a:cubicBezTo>
                    <a:pt x="814" y="536"/>
                    <a:pt x="875" y="228"/>
                    <a:pt x="658" y="144"/>
                  </a:cubicBezTo>
                  <a:lnTo>
                    <a:pt x="390" y="19"/>
                  </a:lnTo>
                  <a:cubicBezTo>
                    <a:pt x="360" y="7"/>
                    <a:pt x="330" y="1"/>
                    <a:pt x="303" y="1"/>
                  </a:cubicBezTo>
                  <a:close/>
                </a:path>
              </a:pathLst>
            </a:custGeom>
            <a:grpFill/>
            <a:ln>
              <a:solidFill>
                <a:srgbClr val="FF669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12947;p53">
              <a:extLst>
                <a:ext uri="{FF2B5EF4-FFF2-40B4-BE49-F238E27FC236}">
                  <a16:creationId xmlns:a16="http://schemas.microsoft.com/office/drawing/2014/main" id="{85DD13C7-6897-4A59-A0CD-4B9441E17C17}"/>
                </a:ext>
              </a:extLst>
            </p:cNvPr>
            <p:cNvSpPr/>
            <p:nvPr/>
          </p:nvSpPr>
          <p:spPr>
            <a:xfrm>
              <a:off x="1973299" y="1561276"/>
              <a:ext cx="16649" cy="18119"/>
            </a:xfrm>
            <a:custGeom>
              <a:avLst/>
              <a:gdLst/>
              <a:ahLst/>
              <a:cxnLst/>
              <a:rect l="l" t="t" r="r" b="b"/>
              <a:pathLst>
                <a:path w="634" h="690" extrusionOk="0">
                  <a:moveTo>
                    <a:pt x="363" y="1"/>
                  </a:moveTo>
                  <a:cubicBezTo>
                    <a:pt x="291" y="1"/>
                    <a:pt x="220" y="37"/>
                    <a:pt x="183" y="125"/>
                  </a:cubicBezTo>
                  <a:lnTo>
                    <a:pt x="58" y="402"/>
                  </a:lnTo>
                  <a:cubicBezTo>
                    <a:pt x="1" y="536"/>
                    <a:pt x="106" y="689"/>
                    <a:pt x="250" y="689"/>
                  </a:cubicBezTo>
                  <a:cubicBezTo>
                    <a:pt x="336" y="689"/>
                    <a:pt x="412" y="641"/>
                    <a:pt x="451" y="565"/>
                  </a:cubicBezTo>
                  <a:lnTo>
                    <a:pt x="565" y="287"/>
                  </a:lnTo>
                  <a:cubicBezTo>
                    <a:pt x="634" y="126"/>
                    <a:pt x="497" y="1"/>
                    <a:pt x="363" y="1"/>
                  </a:cubicBezTo>
                  <a:close/>
                </a:path>
              </a:pathLst>
            </a:custGeom>
            <a:grpFill/>
            <a:ln>
              <a:solidFill>
                <a:srgbClr val="FF669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12948;p53">
              <a:extLst>
                <a:ext uri="{FF2B5EF4-FFF2-40B4-BE49-F238E27FC236}">
                  <a16:creationId xmlns:a16="http://schemas.microsoft.com/office/drawing/2014/main" id="{4409A64B-CD5B-4043-AE4B-6717096D6540}"/>
                </a:ext>
              </a:extLst>
            </p:cNvPr>
            <p:cNvSpPr/>
            <p:nvPr/>
          </p:nvSpPr>
          <p:spPr>
            <a:xfrm>
              <a:off x="1876557" y="1788557"/>
              <a:ext cx="16623" cy="18277"/>
            </a:xfrm>
            <a:custGeom>
              <a:avLst/>
              <a:gdLst/>
              <a:ahLst/>
              <a:cxnLst/>
              <a:rect l="l" t="t" r="r" b="b"/>
              <a:pathLst>
                <a:path w="633" h="696" extrusionOk="0">
                  <a:moveTo>
                    <a:pt x="365" y="0"/>
                  </a:moveTo>
                  <a:cubicBezTo>
                    <a:pt x="292" y="0"/>
                    <a:pt x="220" y="39"/>
                    <a:pt x="182" y="131"/>
                  </a:cubicBezTo>
                  <a:lnTo>
                    <a:pt x="58" y="399"/>
                  </a:lnTo>
                  <a:cubicBezTo>
                    <a:pt x="0" y="542"/>
                    <a:pt x="106" y="695"/>
                    <a:pt x="259" y="695"/>
                  </a:cubicBezTo>
                  <a:cubicBezTo>
                    <a:pt x="335" y="695"/>
                    <a:pt x="412" y="638"/>
                    <a:pt x="450" y="561"/>
                  </a:cubicBezTo>
                  <a:lnTo>
                    <a:pt x="565" y="293"/>
                  </a:lnTo>
                  <a:cubicBezTo>
                    <a:pt x="633" y="127"/>
                    <a:pt x="498" y="0"/>
                    <a:pt x="365" y="0"/>
                  </a:cubicBezTo>
                  <a:close/>
                </a:path>
              </a:pathLst>
            </a:custGeom>
            <a:grpFill/>
            <a:ln>
              <a:solidFill>
                <a:srgbClr val="FF669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12949;p53">
              <a:extLst>
                <a:ext uri="{FF2B5EF4-FFF2-40B4-BE49-F238E27FC236}">
                  <a16:creationId xmlns:a16="http://schemas.microsoft.com/office/drawing/2014/main" id="{1EC74D69-A77A-42D7-A58B-AACF1FDFBAB6}"/>
                </a:ext>
              </a:extLst>
            </p:cNvPr>
            <p:cNvSpPr/>
            <p:nvPr/>
          </p:nvSpPr>
          <p:spPr>
            <a:xfrm>
              <a:off x="1878710" y="1560541"/>
              <a:ext cx="15966" cy="18093"/>
            </a:xfrm>
            <a:custGeom>
              <a:avLst/>
              <a:gdLst/>
              <a:ahLst/>
              <a:cxnLst/>
              <a:rect l="l" t="t" r="r" b="b"/>
              <a:pathLst>
                <a:path w="608" h="689" extrusionOk="0">
                  <a:moveTo>
                    <a:pt x="266" y="0"/>
                  </a:moveTo>
                  <a:cubicBezTo>
                    <a:pt x="134" y="0"/>
                    <a:pt x="1" y="122"/>
                    <a:pt x="62" y="287"/>
                  </a:cubicBezTo>
                  <a:lnTo>
                    <a:pt x="177" y="564"/>
                  </a:lnTo>
                  <a:cubicBezTo>
                    <a:pt x="215" y="641"/>
                    <a:pt x="291" y="688"/>
                    <a:pt x="368" y="688"/>
                  </a:cubicBezTo>
                  <a:cubicBezTo>
                    <a:pt x="512" y="679"/>
                    <a:pt x="607" y="545"/>
                    <a:pt x="569" y="411"/>
                  </a:cubicBezTo>
                  <a:lnTo>
                    <a:pt x="454" y="133"/>
                  </a:lnTo>
                  <a:cubicBezTo>
                    <a:pt x="416" y="40"/>
                    <a:pt x="341" y="0"/>
                    <a:pt x="266" y="0"/>
                  </a:cubicBezTo>
                  <a:close/>
                </a:path>
              </a:pathLst>
            </a:custGeom>
            <a:grpFill/>
            <a:ln>
              <a:solidFill>
                <a:srgbClr val="FF669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12950;p53">
              <a:extLst>
                <a:ext uri="{FF2B5EF4-FFF2-40B4-BE49-F238E27FC236}">
                  <a16:creationId xmlns:a16="http://schemas.microsoft.com/office/drawing/2014/main" id="{A559B9A1-2AF8-4F5F-9FB7-B5F600938AC1}"/>
                </a:ext>
              </a:extLst>
            </p:cNvPr>
            <p:cNvSpPr/>
            <p:nvPr/>
          </p:nvSpPr>
          <p:spPr>
            <a:xfrm>
              <a:off x="1971014" y="1789292"/>
              <a:ext cx="16386" cy="18277"/>
            </a:xfrm>
            <a:custGeom>
              <a:avLst/>
              <a:gdLst/>
              <a:ahLst/>
              <a:cxnLst/>
              <a:rect l="l" t="t" r="r" b="b"/>
              <a:pathLst>
                <a:path w="624" h="696" extrusionOk="0">
                  <a:moveTo>
                    <a:pt x="272" y="1"/>
                  </a:moveTo>
                  <a:cubicBezTo>
                    <a:pt x="140" y="1"/>
                    <a:pt x="1" y="128"/>
                    <a:pt x="69" y="294"/>
                  </a:cubicBezTo>
                  <a:lnTo>
                    <a:pt x="184" y="572"/>
                  </a:lnTo>
                  <a:cubicBezTo>
                    <a:pt x="212" y="648"/>
                    <a:pt x="289" y="696"/>
                    <a:pt x="375" y="696"/>
                  </a:cubicBezTo>
                  <a:cubicBezTo>
                    <a:pt x="518" y="696"/>
                    <a:pt x="624" y="552"/>
                    <a:pt x="566" y="409"/>
                  </a:cubicBezTo>
                  <a:lnTo>
                    <a:pt x="451" y="131"/>
                  </a:lnTo>
                  <a:cubicBezTo>
                    <a:pt x="417" y="39"/>
                    <a:pt x="346" y="1"/>
                    <a:pt x="272" y="1"/>
                  </a:cubicBezTo>
                  <a:close/>
                </a:path>
              </a:pathLst>
            </a:custGeom>
            <a:grpFill/>
            <a:ln>
              <a:solidFill>
                <a:srgbClr val="FF669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12951;p53">
              <a:extLst>
                <a:ext uri="{FF2B5EF4-FFF2-40B4-BE49-F238E27FC236}">
                  <a16:creationId xmlns:a16="http://schemas.microsoft.com/office/drawing/2014/main" id="{2D199815-C6C1-4925-8B2A-3B41BF362F3F}"/>
                </a:ext>
              </a:extLst>
            </p:cNvPr>
            <p:cNvSpPr/>
            <p:nvPr/>
          </p:nvSpPr>
          <p:spPr>
            <a:xfrm>
              <a:off x="2036375" y="1630734"/>
              <a:ext cx="22951" cy="13997"/>
            </a:xfrm>
            <a:custGeom>
              <a:avLst/>
              <a:gdLst/>
              <a:ahLst/>
              <a:cxnLst/>
              <a:rect l="l" t="t" r="r" b="b"/>
              <a:pathLst>
                <a:path w="874" h="533" extrusionOk="0">
                  <a:moveTo>
                    <a:pt x="570" y="0"/>
                  </a:moveTo>
                  <a:cubicBezTo>
                    <a:pt x="544" y="0"/>
                    <a:pt x="517" y="5"/>
                    <a:pt x="489" y="16"/>
                  </a:cubicBezTo>
                  <a:lnTo>
                    <a:pt x="212" y="131"/>
                  </a:lnTo>
                  <a:cubicBezTo>
                    <a:pt x="1" y="217"/>
                    <a:pt x="58" y="532"/>
                    <a:pt x="288" y="532"/>
                  </a:cubicBezTo>
                  <a:cubicBezTo>
                    <a:pt x="317" y="532"/>
                    <a:pt x="345" y="532"/>
                    <a:pt x="374" y="523"/>
                  </a:cubicBezTo>
                  <a:lnTo>
                    <a:pt x="652" y="408"/>
                  </a:lnTo>
                  <a:cubicBezTo>
                    <a:pt x="873" y="314"/>
                    <a:pt x="776" y="0"/>
                    <a:pt x="570" y="0"/>
                  </a:cubicBezTo>
                  <a:close/>
                </a:path>
              </a:pathLst>
            </a:custGeom>
            <a:grpFill/>
            <a:ln>
              <a:solidFill>
                <a:srgbClr val="FF669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12952;p53">
              <a:extLst>
                <a:ext uri="{FF2B5EF4-FFF2-40B4-BE49-F238E27FC236}">
                  <a16:creationId xmlns:a16="http://schemas.microsoft.com/office/drawing/2014/main" id="{9CBA2C8B-C440-41E5-A265-2D962AB43E1C}"/>
                </a:ext>
              </a:extLst>
            </p:cNvPr>
            <p:cNvSpPr/>
            <p:nvPr/>
          </p:nvSpPr>
          <p:spPr>
            <a:xfrm>
              <a:off x="1807441" y="1723143"/>
              <a:ext cx="22846" cy="14075"/>
            </a:xfrm>
            <a:custGeom>
              <a:avLst/>
              <a:gdLst/>
              <a:ahLst/>
              <a:cxnLst/>
              <a:rect l="l" t="t" r="r" b="b"/>
              <a:pathLst>
                <a:path w="870" h="536" extrusionOk="0">
                  <a:moveTo>
                    <a:pt x="574" y="1"/>
                  </a:moveTo>
                  <a:cubicBezTo>
                    <a:pt x="547" y="1"/>
                    <a:pt x="519" y="6"/>
                    <a:pt x="488" y="19"/>
                  </a:cubicBezTo>
                  <a:lnTo>
                    <a:pt x="211" y="133"/>
                  </a:lnTo>
                  <a:cubicBezTo>
                    <a:pt x="0" y="220"/>
                    <a:pt x="58" y="535"/>
                    <a:pt x="288" y="535"/>
                  </a:cubicBezTo>
                  <a:cubicBezTo>
                    <a:pt x="316" y="535"/>
                    <a:pt x="345" y="526"/>
                    <a:pt x="364" y="516"/>
                  </a:cubicBezTo>
                  <a:lnTo>
                    <a:pt x="642" y="401"/>
                  </a:lnTo>
                  <a:cubicBezTo>
                    <a:pt x="870" y="317"/>
                    <a:pt x="777" y="1"/>
                    <a:pt x="574" y="1"/>
                  </a:cubicBezTo>
                  <a:close/>
                </a:path>
              </a:pathLst>
            </a:custGeom>
            <a:grpFill/>
            <a:ln>
              <a:solidFill>
                <a:srgbClr val="FF669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5" name="CuadroTexto 504">
            <a:extLst>
              <a:ext uri="{FF2B5EF4-FFF2-40B4-BE49-F238E27FC236}">
                <a16:creationId xmlns:a16="http://schemas.microsoft.com/office/drawing/2014/main" id="{67F800D5-430A-4598-82FD-B4ED3D2C4865}"/>
              </a:ext>
            </a:extLst>
          </p:cNvPr>
          <p:cNvSpPr txBox="1"/>
          <p:nvPr/>
        </p:nvSpPr>
        <p:spPr>
          <a:xfrm>
            <a:off x="848959" y="188304"/>
            <a:ext cx="997487" cy="276999"/>
          </a:xfrm>
          <a:prstGeom prst="rect">
            <a:avLst/>
          </a:prstGeom>
          <a:noFill/>
        </p:spPr>
        <p:txBody>
          <a:bodyPr wrap="square" rtlCol="0">
            <a:spAutoFit/>
          </a:bodyPr>
          <a:lstStyle/>
          <a:p>
            <a:pPr algn="ctr"/>
            <a:r>
              <a:rPr lang="es-MX" sz="1200" b="1" dirty="0"/>
              <a:t>Capítulo IV</a:t>
            </a:r>
          </a:p>
        </p:txBody>
      </p:sp>
      <p:pic>
        <p:nvPicPr>
          <p:cNvPr id="16386" name="Picture 2" descr="VECTORES-METODOLOGIA">
            <a:extLst>
              <a:ext uri="{FF2B5EF4-FFF2-40B4-BE49-F238E27FC236}">
                <a16:creationId xmlns:a16="http://schemas.microsoft.com/office/drawing/2014/main" id="{306D45B4-8B46-468F-B41C-A827AD4644E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70981" y="2004199"/>
            <a:ext cx="3513762" cy="2880508"/>
          </a:xfrm>
          <a:prstGeom prst="rect">
            <a:avLst/>
          </a:prstGeom>
          <a:noFill/>
          <a:extLst>
            <a:ext uri="{909E8E84-426E-40DD-AFC4-6F175D3DCCD1}">
              <a14:hiddenFill xmlns:a14="http://schemas.microsoft.com/office/drawing/2010/main">
                <a:solidFill>
                  <a:srgbClr val="FFFFFF"/>
                </a:solidFill>
              </a14:hiddenFill>
            </a:ext>
          </a:extLst>
        </p:spPr>
      </p:pic>
      <p:grpSp>
        <p:nvGrpSpPr>
          <p:cNvPr id="513" name="Google Shape;665;p40">
            <a:extLst>
              <a:ext uri="{FF2B5EF4-FFF2-40B4-BE49-F238E27FC236}">
                <a16:creationId xmlns:a16="http://schemas.microsoft.com/office/drawing/2014/main" id="{A8F8EC8D-5619-4328-9E39-C75BD93F2E4C}"/>
              </a:ext>
            </a:extLst>
          </p:cNvPr>
          <p:cNvGrpSpPr/>
          <p:nvPr/>
        </p:nvGrpSpPr>
        <p:grpSpPr>
          <a:xfrm>
            <a:off x="6841800" y="4774547"/>
            <a:ext cx="452756" cy="430529"/>
            <a:chOff x="0" y="1012147"/>
            <a:chExt cx="452825" cy="430588"/>
          </a:xfrm>
        </p:grpSpPr>
        <p:sp>
          <p:nvSpPr>
            <p:cNvPr id="514" name="Google Shape;666;p40">
              <a:extLst>
                <a:ext uri="{FF2B5EF4-FFF2-40B4-BE49-F238E27FC236}">
                  <a16:creationId xmlns:a16="http://schemas.microsoft.com/office/drawing/2014/main" id="{1EE5E483-58B2-43CD-8272-AE89526AC829}"/>
                </a:ext>
              </a:extLst>
            </p:cNvPr>
            <p:cNvSpPr/>
            <p:nvPr/>
          </p:nvSpPr>
          <p:spPr>
            <a:xfrm>
              <a:off x="301875" y="1158335"/>
              <a:ext cx="65075" cy="257700"/>
            </a:xfrm>
            <a:custGeom>
              <a:avLst/>
              <a:gdLst/>
              <a:ahLst/>
              <a:cxnLst/>
              <a:rect l="l" t="t" r="r" b="b"/>
              <a:pathLst>
                <a:path w="2603" h="10308" extrusionOk="0">
                  <a:moveTo>
                    <a:pt x="0" y="601"/>
                  </a:moveTo>
                  <a:cubicBezTo>
                    <a:pt x="100" y="467"/>
                    <a:pt x="234" y="367"/>
                    <a:pt x="367" y="234"/>
                  </a:cubicBezTo>
                  <a:cubicBezTo>
                    <a:pt x="534" y="67"/>
                    <a:pt x="734" y="0"/>
                    <a:pt x="968" y="101"/>
                  </a:cubicBezTo>
                  <a:cubicBezTo>
                    <a:pt x="1401" y="201"/>
                    <a:pt x="1835" y="301"/>
                    <a:pt x="2269" y="434"/>
                  </a:cubicBezTo>
                  <a:cubicBezTo>
                    <a:pt x="2369" y="501"/>
                    <a:pt x="2469" y="668"/>
                    <a:pt x="2536" y="834"/>
                  </a:cubicBezTo>
                  <a:cubicBezTo>
                    <a:pt x="2602" y="934"/>
                    <a:pt x="2569" y="1068"/>
                    <a:pt x="2569" y="1201"/>
                  </a:cubicBezTo>
                  <a:cubicBezTo>
                    <a:pt x="2569" y="3970"/>
                    <a:pt x="2569" y="6739"/>
                    <a:pt x="2536" y="9507"/>
                  </a:cubicBezTo>
                  <a:cubicBezTo>
                    <a:pt x="2536" y="9707"/>
                    <a:pt x="2502" y="9908"/>
                    <a:pt x="2502" y="10108"/>
                  </a:cubicBezTo>
                  <a:cubicBezTo>
                    <a:pt x="2135" y="10308"/>
                    <a:pt x="1768" y="10141"/>
                    <a:pt x="1401" y="10174"/>
                  </a:cubicBezTo>
                  <a:cubicBezTo>
                    <a:pt x="1068" y="10208"/>
                    <a:pt x="734" y="10174"/>
                    <a:pt x="434" y="10174"/>
                  </a:cubicBezTo>
                  <a:cubicBezTo>
                    <a:pt x="100" y="9841"/>
                    <a:pt x="100" y="9507"/>
                    <a:pt x="100" y="9140"/>
                  </a:cubicBezTo>
                  <a:cubicBezTo>
                    <a:pt x="100" y="7739"/>
                    <a:pt x="100" y="6338"/>
                    <a:pt x="67" y="4904"/>
                  </a:cubicBezTo>
                  <a:cubicBezTo>
                    <a:pt x="67" y="3470"/>
                    <a:pt x="34" y="2035"/>
                    <a:pt x="0" y="601"/>
                  </a:cubicBezTo>
                  <a:close/>
                </a:path>
              </a:pathLst>
            </a:custGeom>
            <a:solidFill>
              <a:schemeClr val="accent2"/>
            </a:solidFill>
            <a:ln>
              <a:noFill/>
            </a:ln>
          </p:spPr>
          <p:txBody>
            <a:bodyPr spcFirstLastPara="1" wrap="square" lIns="91425" tIns="91425" rIns="91425" bIns="91425" anchor="ctr" anchorCtr="0">
              <a:noAutofit/>
            </a:bodyPr>
            <a:lstStyle/>
            <a:p>
              <a:endParaRPr lang="es-EC"/>
            </a:p>
          </p:txBody>
        </p:sp>
        <p:sp>
          <p:nvSpPr>
            <p:cNvPr id="515" name="Google Shape;667;p40">
              <a:extLst>
                <a:ext uri="{FF2B5EF4-FFF2-40B4-BE49-F238E27FC236}">
                  <a16:creationId xmlns:a16="http://schemas.microsoft.com/office/drawing/2014/main" id="{E210FE0E-65B4-4EDE-9A28-C3787C0078C1}"/>
                </a:ext>
              </a:extLst>
            </p:cNvPr>
            <p:cNvSpPr/>
            <p:nvPr/>
          </p:nvSpPr>
          <p:spPr>
            <a:xfrm>
              <a:off x="175950" y="1208360"/>
              <a:ext cx="59225" cy="205175"/>
            </a:xfrm>
            <a:custGeom>
              <a:avLst/>
              <a:gdLst/>
              <a:ahLst/>
              <a:cxnLst/>
              <a:rect l="l" t="t" r="r" b="b"/>
              <a:pathLst>
                <a:path w="2369" h="8207" extrusionOk="0">
                  <a:moveTo>
                    <a:pt x="0" y="101"/>
                  </a:moveTo>
                  <a:cubicBezTo>
                    <a:pt x="534" y="1"/>
                    <a:pt x="1035" y="34"/>
                    <a:pt x="1568" y="68"/>
                  </a:cubicBezTo>
                  <a:cubicBezTo>
                    <a:pt x="1935" y="101"/>
                    <a:pt x="2169" y="401"/>
                    <a:pt x="2169" y="768"/>
                  </a:cubicBezTo>
                  <a:cubicBezTo>
                    <a:pt x="2169" y="1335"/>
                    <a:pt x="2169" y="1869"/>
                    <a:pt x="2169" y="2403"/>
                  </a:cubicBezTo>
                  <a:cubicBezTo>
                    <a:pt x="2169" y="2936"/>
                    <a:pt x="2102" y="3503"/>
                    <a:pt x="2302" y="4037"/>
                  </a:cubicBezTo>
                  <a:cubicBezTo>
                    <a:pt x="2369" y="4137"/>
                    <a:pt x="2335" y="4271"/>
                    <a:pt x="2335" y="4404"/>
                  </a:cubicBezTo>
                  <a:cubicBezTo>
                    <a:pt x="2335" y="5472"/>
                    <a:pt x="2335" y="6572"/>
                    <a:pt x="2335" y="7640"/>
                  </a:cubicBezTo>
                  <a:cubicBezTo>
                    <a:pt x="2335" y="7807"/>
                    <a:pt x="2302" y="7940"/>
                    <a:pt x="2269" y="8140"/>
                  </a:cubicBezTo>
                  <a:cubicBezTo>
                    <a:pt x="1568" y="8207"/>
                    <a:pt x="868" y="8207"/>
                    <a:pt x="101" y="8140"/>
                  </a:cubicBezTo>
                  <a:cubicBezTo>
                    <a:pt x="67" y="5438"/>
                    <a:pt x="34" y="2803"/>
                    <a:pt x="0" y="101"/>
                  </a:cubicBezTo>
                  <a:close/>
                </a:path>
              </a:pathLst>
            </a:custGeom>
            <a:solidFill>
              <a:schemeClr val="accent2"/>
            </a:solidFill>
            <a:ln>
              <a:noFill/>
            </a:ln>
          </p:spPr>
          <p:txBody>
            <a:bodyPr spcFirstLastPara="1" wrap="square" lIns="91425" tIns="91425" rIns="91425" bIns="91425" anchor="ctr" anchorCtr="0">
              <a:noAutofit/>
            </a:bodyPr>
            <a:lstStyle/>
            <a:p>
              <a:endParaRPr lang="es-EC" dirty="0"/>
            </a:p>
          </p:txBody>
        </p:sp>
        <p:sp>
          <p:nvSpPr>
            <p:cNvPr id="516" name="Google Shape;668;p40">
              <a:extLst>
                <a:ext uri="{FF2B5EF4-FFF2-40B4-BE49-F238E27FC236}">
                  <a16:creationId xmlns:a16="http://schemas.microsoft.com/office/drawing/2014/main" id="{8A6286DC-F833-462B-AA3F-1C6E535CE675}"/>
                </a:ext>
              </a:extLst>
            </p:cNvPr>
            <p:cNvSpPr/>
            <p:nvPr/>
          </p:nvSpPr>
          <p:spPr>
            <a:xfrm>
              <a:off x="58375" y="1272585"/>
              <a:ext cx="50875" cy="150975"/>
            </a:xfrm>
            <a:custGeom>
              <a:avLst/>
              <a:gdLst/>
              <a:ahLst/>
              <a:cxnLst/>
              <a:rect l="l" t="t" r="r" b="b"/>
              <a:pathLst>
                <a:path w="2035" h="6039" extrusionOk="0">
                  <a:moveTo>
                    <a:pt x="1935" y="5871"/>
                  </a:moveTo>
                  <a:cubicBezTo>
                    <a:pt x="1301" y="6038"/>
                    <a:pt x="734" y="5671"/>
                    <a:pt x="134" y="5738"/>
                  </a:cubicBezTo>
                  <a:cubicBezTo>
                    <a:pt x="67" y="5571"/>
                    <a:pt x="0" y="5404"/>
                    <a:pt x="0" y="5238"/>
                  </a:cubicBezTo>
                  <a:cubicBezTo>
                    <a:pt x="0" y="3770"/>
                    <a:pt x="0" y="2302"/>
                    <a:pt x="33" y="868"/>
                  </a:cubicBezTo>
                  <a:cubicBezTo>
                    <a:pt x="33" y="701"/>
                    <a:pt x="167" y="534"/>
                    <a:pt x="234" y="367"/>
                  </a:cubicBezTo>
                  <a:cubicBezTo>
                    <a:pt x="767" y="334"/>
                    <a:pt x="1301" y="0"/>
                    <a:pt x="1868" y="201"/>
                  </a:cubicBezTo>
                  <a:cubicBezTo>
                    <a:pt x="2002" y="768"/>
                    <a:pt x="2035" y="5071"/>
                    <a:pt x="1935" y="5871"/>
                  </a:cubicBezTo>
                  <a:close/>
                </a:path>
              </a:pathLst>
            </a:custGeom>
            <a:solidFill>
              <a:schemeClr val="accent2"/>
            </a:solidFill>
            <a:ln>
              <a:noFill/>
            </a:ln>
          </p:spPr>
          <p:txBody>
            <a:bodyPr spcFirstLastPara="1" wrap="square" lIns="91425" tIns="91425" rIns="91425" bIns="91425" anchor="ctr" anchorCtr="0">
              <a:noAutofit/>
            </a:bodyPr>
            <a:lstStyle/>
            <a:p>
              <a:endParaRPr lang="es-EC"/>
            </a:p>
          </p:txBody>
        </p:sp>
        <p:sp>
          <p:nvSpPr>
            <p:cNvPr id="517" name="Google Shape;669;p40">
              <a:extLst>
                <a:ext uri="{FF2B5EF4-FFF2-40B4-BE49-F238E27FC236}">
                  <a16:creationId xmlns:a16="http://schemas.microsoft.com/office/drawing/2014/main" id="{EF64D693-D9D9-4E01-BEAF-2BCED3732FBB}"/>
                </a:ext>
              </a:extLst>
            </p:cNvPr>
            <p:cNvSpPr/>
            <p:nvPr/>
          </p:nvSpPr>
          <p:spPr>
            <a:xfrm>
              <a:off x="6650" y="1134985"/>
              <a:ext cx="446175" cy="307750"/>
            </a:xfrm>
            <a:custGeom>
              <a:avLst/>
              <a:gdLst/>
              <a:ahLst/>
              <a:cxnLst/>
              <a:rect l="l" t="t" r="r" b="b"/>
              <a:pathLst>
                <a:path w="17847" h="12310" extrusionOk="0">
                  <a:moveTo>
                    <a:pt x="4938" y="11108"/>
                  </a:moveTo>
                  <a:lnTo>
                    <a:pt x="5905" y="11108"/>
                  </a:lnTo>
                  <a:cubicBezTo>
                    <a:pt x="5905" y="10808"/>
                    <a:pt x="5905" y="10541"/>
                    <a:pt x="5939" y="10275"/>
                  </a:cubicBezTo>
                  <a:cubicBezTo>
                    <a:pt x="5939" y="8206"/>
                    <a:pt x="5939" y="6138"/>
                    <a:pt x="5972" y="4103"/>
                  </a:cubicBezTo>
                  <a:cubicBezTo>
                    <a:pt x="5972" y="3703"/>
                    <a:pt x="6005" y="3303"/>
                    <a:pt x="6039" y="2903"/>
                  </a:cubicBezTo>
                  <a:cubicBezTo>
                    <a:pt x="6139" y="2369"/>
                    <a:pt x="6339" y="2202"/>
                    <a:pt x="6906" y="2169"/>
                  </a:cubicBezTo>
                  <a:cubicBezTo>
                    <a:pt x="7373" y="2169"/>
                    <a:pt x="7840" y="2202"/>
                    <a:pt x="8307" y="2169"/>
                  </a:cubicBezTo>
                  <a:cubicBezTo>
                    <a:pt x="8707" y="2169"/>
                    <a:pt x="9041" y="2335"/>
                    <a:pt x="9341" y="2536"/>
                  </a:cubicBezTo>
                  <a:cubicBezTo>
                    <a:pt x="9641" y="2769"/>
                    <a:pt x="9841" y="3069"/>
                    <a:pt x="9808" y="3503"/>
                  </a:cubicBezTo>
                  <a:cubicBezTo>
                    <a:pt x="9808" y="3937"/>
                    <a:pt x="9808" y="4370"/>
                    <a:pt x="9841" y="4837"/>
                  </a:cubicBezTo>
                  <a:cubicBezTo>
                    <a:pt x="9841" y="5471"/>
                    <a:pt x="9775" y="6105"/>
                    <a:pt x="10008" y="6739"/>
                  </a:cubicBezTo>
                  <a:cubicBezTo>
                    <a:pt x="10041" y="6905"/>
                    <a:pt x="10008" y="7072"/>
                    <a:pt x="10008" y="7272"/>
                  </a:cubicBezTo>
                  <a:cubicBezTo>
                    <a:pt x="10008" y="8273"/>
                    <a:pt x="10008" y="9307"/>
                    <a:pt x="10008" y="10308"/>
                  </a:cubicBezTo>
                  <a:cubicBezTo>
                    <a:pt x="10008" y="10541"/>
                    <a:pt x="10041" y="10808"/>
                    <a:pt x="10041" y="11075"/>
                  </a:cubicBezTo>
                  <a:lnTo>
                    <a:pt x="10942" y="11075"/>
                  </a:lnTo>
                  <a:cubicBezTo>
                    <a:pt x="10975" y="10908"/>
                    <a:pt x="10975" y="10708"/>
                    <a:pt x="11009" y="10541"/>
                  </a:cubicBezTo>
                  <a:cubicBezTo>
                    <a:pt x="11042" y="7706"/>
                    <a:pt x="11076" y="4871"/>
                    <a:pt x="11109" y="2035"/>
                  </a:cubicBezTo>
                  <a:cubicBezTo>
                    <a:pt x="11109" y="1468"/>
                    <a:pt x="11309" y="1001"/>
                    <a:pt x="11643" y="534"/>
                  </a:cubicBezTo>
                  <a:cubicBezTo>
                    <a:pt x="11909" y="167"/>
                    <a:pt x="12276" y="0"/>
                    <a:pt x="12743" y="101"/>
                  </a:cubicBezTo>
                  <a:cubicBezTo>
                    <a:pt x="13310" y="234"/>
                    <a:pt x="13911" y="334"/>
                    <a:pt x="14478" y="534"/>
                  </a:cubicBezTo>
                  <a:cubicBezTo>
                    <a:pt x="15145" y="734"/>
                    <a:pt x="15312" y="1001"/>
                    <a:pt x="15312" y="1802"/>
                  </a:cubicBezTo>
                  <a:cubicBezTo>
                    <a:pt x="15312" y="4604"/>
                    <a:pt x="15312" y="7406"/>
                    <a:pt x="15312" y="10241"/>
                  </a:cubicBezTo>
                  <a:lnTo>
                    <a:pt x="15312" y="11042"/>
                  </a:lnTo>
                  <a:cubicBezTo>
                    <a:pt x="15779" y="11209"/>
                    <a:pt x="16213" y="11108"/>
                    <a:pt x="16613" y="11142"/>
                  </a:cubicBezTo>
                  <a:cubicBezTo>
                    <a:pt x="16880" y="11142"/>
                    <a:pt x="17113" y="11142"/>
                    <a:pt x="17380" y="11142"/>
                  </a:cubicBezTo>
                  <a:cubicBezTo>
                    <a:pt x="17680" y="11175"/>
                    <a:pt x="17847" y="11375"/>
                    <a:pt x="17847" y="11609"/>
                  </a:cubicBezTo>
                  <a:cubicBezTo>
                    <a:pt x="17847" y="11842"/>
                    <a:pt x="17647" y="12009"/>
                    <a:pt x="17347" y="12042"/>
                  </a:cubicBezTo>
                  <a:cubicBezTo>
                    <a:pt x="17180" y="12042"/>
                    <a:pt x="16980" y="12042"/>
                    <a:pt x="16813" y="12042"/>
                  </a:cubicBezTo>
                  <a:cubicBezTo>
                    <a:pt x="13911" y="12042"/>
                    <a:pt x="11009" y="12042"/>
                    <a:pt x="8107" y="12076"/>
                  </a:cubicBezTo>
                  <a:cubicBezTo>
                    <a:pt x="7406" y="12076"/>
                    <a:pt x="6672" y="12243"/>
                    <a:pt x="5972" y="12276"/>
                  </a:cubicBezTo>
                  <a:cubicBezTo>
                    <a:pt x="4404" y="12276"/>
                    <a:pt x="2836" y="12243"/>
                    <a:pt x="1302" y="12243"/>
                  </a:cubicBezTo>
                  <a:cubicBezTo>
                    <a:pt x="1035" y="12243"/>
                    <a:pt x="802" y="12276"/>
                    <a:pt x="568" y="12276"/>
                  </a:cubicBezTo>
                  <a:cubicBezTo>
                    <a:pt x="234" y="12309"/>
                    <a:pt x="34" y="12143"/>
                    <a:pt x="34" y="11909"/>
                  </a:cubicBezTo>
                  <a:cubicBezTo>
                    <a:pt x="1" y="11642"/>
                    <a:pt x="168" y="11475"/>
                    <a:pt x="501" y="11442"/>
                  </a:cubicBezTo>
                  <a:cubicBezTo>
                    <a:pt x="735" y="11409"/>
                    <a:pt x="1002" y="11375"/>
                    <a:pt x="1302" y="11342"/>
                  </a:cubicBezTo>
                  <a:lnTo>
                    <a:pt x="1302" y="10708"/>
                  </a:lnTo>
                  <a:cubicBezTo>
                    <a:pt x="1302" y="9307"/>
                    <a:pt x="1302" y="7940"/>
                    <a:pt x="1302" y="6539"/>
                  </a:cubicBezTo>
                  <a:cubicBezTo>
                    <a:pt x="1335" y="6138"/>
                    <a:pt x="1435" y="5771"/>
                    <a:pt x="1535" y="5371"/>
                  </a:cubicBezTo>
                  <a:cubicBezTo>
                    <a:pt x="1569" y="5238"/>
                    <a:pt x="1736" y="5071"/>
                    <a:pt x="1869" y="5037"/>
                  </a:cubicBezTo>
                  <a:cubicBezTo>
                    <a:pt x="2569" y="4937"/>
                    <a:pt x="3237" y="4704"/>
                    <a:pt x="4004" y="4771"/>
                  </a:cubicBezTo>
                  <a:cubicBezTo>
                    <a:pt x="4638" y="4837"/>
                    <a:pt x="4904" y="5071"/>
                    <a:pt x="4904" y="5738"/>
                  </a:cubicBezTo>
                  <a:cubicBezTo>
                    <a:pt x="4938" y="7272"/>
                    <a:pt x="4938" y="8773"/>
                    <a:pt x="4938" y="10308"/>
                  </a:cubicBezTo>
                  <a:cubicBezTo>
                    <a:pt x="4938" y="10541"/>
                    <a:pt x="4938" y="10775"/>
                    <a:pt x="4938" y="11108"/>
                  </a:cubicBezTo>
                  <a:close/>
                  <a:moveTo>
                    <a:pt x="11809" y="1535"/>
                  </a:moveTo>
                  <a:cubicBezTo>
                    <a:pt x="11843" y="2969"/>
                    <a:pt x="11876" y="4404"/>
                    <a:pt x="11876" y="5838"/>
                  </a:cubicBezTo>
                  <a:cubicBezTo>
                    <a:pt x="11909" y="7272"/>
                    <a:pt x="11909" y="8673"/>
                    <a:pt x="11909" y="10074"/>
                  </a:cubicBezTo>
                  <a:cubicBezTo>
                    <a:pt x="11909" y="10441"/>
                    <a:pt x="11909" y="10775"/>
                    <a:pt x="12243" y="11108"/>
                  </a:cubicBezTo>
                  <a:cubicBezTo>
                    <a:pt x="12543" y="11108"/>
                    <a:pt x="12877" y="11142"/>
                    <a:pt x="13210" y="11108"/>
                  </a:cubicBezTo>
                  <a:cubicBezTo>
                    <a:pt x="13577" y="11075"/>
                    <a:pt x="13944" y="11242"/>
                    <a:pt x="14311" y="11042"/>
                  </a:cubicBezTo>
                  <a:cubicBezTo>
                    <a:pt x="14345" y="10842"/>
                    <a:pt x="14345" y="10641"/>
                    <a:pt x="14345" y="10441"/>
                  </a:cubicBezTo>
                  <a:cubicBezTo>
                    <a:pt x="14378" y="7673"/>
                    <a:pt x="14378" y="4904"/>
                    <a:pt x="14378" y="2102"/>
                  </a:cubicBezTo>
                  <a:cubicBezTo>
                    <a:pt x="14378" y="2002"/>
                    <a:pt x="14411" y="1868"/>
                    <a:pt x="14345" y="1735"/>
                  </a:cubicBezTo>
                  <a:cubicBezTo>
                    <a:pt x="14278" y="1602"/>
                    <a:pt x="14178" y="1435"/>
                    <a:pt x="14078" y="1368"/>
                  </a:cubicBezTo>
                  <a:cubicBezTo>
                    <a:pt x="13644" y="1235"/>
                    <a:pt x="13210" y="1135"/>
                    <a:pt x="12777" y="1035"/>
                  </a:cubicBezTo>
                  <a:cubicBezTo>
                    <a:pt x="12543" y="934"/>
                    <a:pt x="12343" y="1001"/>
                    <a:pt x="12176" y="1168"/>
                  </a:cubicBezTo>
                  <a:cubicBezTo>
                    <a:pt x="12043" y="1301"/>
                    <a:pt x="11909" y="1435"/>
                    <a:pt x="11809" y="1535"/>
                  </a:cubicBezTo>
                  <a:close/>
                  <a:moveTo>
                    <a:pt x="6772" y="3036"/>
                  </a:moveTo>
                  <a:cubicBezTo>
                    <a:pt x="6806" y="5738"/>
                    <a:pt x="6839" y="8373"/>
                    <a:pt x="6873" y="11075"/>
                  </a:cubicBezTo>
                  <a:cubicBezTo>
                    <a:pt x="7640" y="11142"/>
                    <a:pt x="8340" y="11142"/>
                    <a:pt x="9041" y="11075"/>
                  </a:cubicBezTo>
                  <a:cubicBezTo>
                    <a:pt x="9074" y="10875"/>
                    <a:pt x="9074" y="10742"/>
                    <a:pt x="9107" y="10575"/>
                  </a:cubicBezTo>
                  <a:cubicBezTo>
                    <a:pt x="9107" y="9507"/>
                    <a:pt x="9107" y="8407"/>
                    <a:pt x="9107" y="7339"/>
                  </a:cubicBezTo>
                  <a:cubicBezTo>
                    <a:pt x="9107" y="7206"/>
                    <a:pt x="9141" y="7072"/>
                    <a:pt x="9074" y="6972"/>
                  </a:cubicBezTo>
                  <a:cubicBezTo>
                    <a:pt x="8874" y="6438"/>
                    <a:pt x="8941" y="5871"/>
                    <a:pt x="8941" y="5338"/>
                  </a:cubicBezTo>
                  <a:cubicBezTo>
                    <a:pt x="8941" y="4804"/>
                    <a:pt x="8941" y="4270"/>
                    <a:pt x="8941" y="3703"/>
                  </a:cubicBezTo>
                  <a:cubicBezTo>
                    <a:pt x="8941" y="3336"/>
                    <a:pt x="8674" y="3036"/>
                    <a:pt x="8340" y="3003"/>
                  </a:cubicBezTo>
                  <a:cubicBezTo>
                    <a:pt x="7807" y="2969"/>
                    <a:pt x="7306" y="2936"/>
                    <a:pt x="6772" y="3036"/>
                  </a:cubicBezTo>
                  <a:close/>
                  <a:moveTo>
                    <a:pt x="4004" y="11375"/>
                  </a:moveTo>
                  <a:cubicBezTo>
                    <a:pt x="4104" y="10575"/>
                    <a:pt x="4071" y="6272"/>
                    <a:pt x="3937" y="5705"/>
                  </a:cubicBezTo>
                  <a:cubicBezTo>
                    <a:pt x="3370" y="5504"/>
                    <a:pt x="2836" y="5838"/>
                    <a:pt x="2303" y="5871"/>
                  </a:cubicBezTo>
                  <a:cubicBezTo>
                    <a:pt x="2236" y="6038"/>
                    <a:pt x="2102" y="6205"/>
                    <a:pt x="2102" y="6372"/>
                  </a:cubicBezTo>
                  <a:cubicBezTo>
                    <a:pt x="2069" y="7806"/>
                    <a:pt x="2069" y="9274"/>
                    <a:pt x="2069" y="10742"/>
                  </a:cubicBezTo>
                  <a:cubicBezTo>
                    <a:pt x="2069" y="10908"/>
                    <a:pt x="2136" y="11042"/>
                    <a:pt x="2203" y="11242"/>
                  </a:cubicBezTo>
                  <a:cubicBezTo>
                    <a:pt x="2803" y="11175"/>
                    <a:pt x="3337" y="11542"/>
                    <a:pt x="4004" y="11375"/>
                  </a:cubicBezTo>
                  <a:close/>
                </a:path>
              </a:pathLst>
            </a:custGeom>
            <a:solidFill>
              <a:schemeClr val="dk1"/>
            </a:solidFill>
            <a:ln>
              <a:noFill/>
            </a:ln>
          </p:spPr>
          <p:txBody>
            <a:bodyPr spcFirstLastPara="1" wrap="square" lIns="91425" tIns="91425" rIns="91425" bIns="91425" anchor="ctr" anchorCtr="0">
              <a:noAutofit/>
            </a:bodyPr>
            <a:lstStyle/>
            <a:p>
              <a:endParaRPr lang="es-EC"/>
            </a:p>
          </p:txBody>
        </p:sp>
        <p:sp>
          <p:nvSpPr>
            <p:cNvPr id="518" name="Google Shape;670;p40">
              <a:extLst>
                <a:ext uri="{FF2B5EF4-FFF2-40B4-BE49-F238E27FC236}">
                  <a16:creationId xmlns:a16="http://schemas.microsoft.com/office/drawing/2014/main" id="{EF36F1A7-ECFD-4FD6-A2B3-8B3F8471AF03}"/>
                </a:ext>
              </a:extLst>
            </p:cNvPr>
            <p:cNvSpPr/>
            <p:nvPr/>
          </p:nvSpPr>
          <p:spPr>
            <a:xfrm>
              <a:off x="0" y="1012147"/>
              <a:ext cx="398625" cy="187650"/>
            </a:xfrm>
            <a:custGeom>
              <a:avLst/>
              <a:gdLst/>
              <a:ahLst/>
              <a:cxnLst/>
              <a:rect l="l" t="t" r="r" b="b"/>
              <a:pathLst>
                <a:path w="15945" h="7506" extrusionOk="0">
                  <a:moveTo>
                    <a:pt x="13710" y="1201"/>
                  </a:moveTo>
                  <a:cubicBezTo>
                    <a:pt x="13343" y="1201"/>
                    <a:pt x="13143" y="1201"/>
                    <a:pt x="12909" y="1201"/>
                  </a:cubicBezTo>
                  <a:cubicBezTo>
                    <a:pt x="12776" y="1201"/>
                    <a:pt x="12609" y="1201"/>
                    <a:pt x="12476" y="1168"/>
                  </a:cubicBezTo>
                  <a:cubicBezTo>
                    <a:pt x="12142" y="1068"/>
                    <a:pt x="11909" y="901"/>
                    <a:pt x="11975" y="701"/>
                  </a:cubicBezTo>
                  <a:cubicBezTo>
                    <a:pt x="12042" y="400"/>
                    <a:pt x="12276" y="334"/>
                    <a:pt x="12542" y="300"/>
                  </a:cubicBezTo>
                  <a:cubicBezTo>
                    <a:pt x="12809" y="267"/>
                    <a:pt x="13076" y="300"/>
                    <a:pt x="13343" y="267"/>
                  </a:cubicBezTo>
                  <a:cubicBezTo>
                    <a:pt x="13677" y="234"/>
                    <a:pt x="13977" y="167"/>
                    <a:pt x="14277" y="134"/>
                  </a:cubicBezTo>
                  <a:cubicBezTo>
                    <a:pt x="14377" y="100"/>
                    <a:pt x="14477" y="67"/>
                    <a:pt x="14577" y="67"/>
                  </a:cubicBezTo>
                  <a:cubicBezTo>
                    <a:pt x="15578" y="0"/>
                    <a:pt x="15945" y="67"/>
                    <a:pt x="15878" y="1201"/>
                  </a:cubicBezTo>
                  <a:cubicBezTo>
                    <a:pt x="15845" y="1568"/>
                    <a:pt x="15778" y="1935"/>
                    <a:pt x="15711" y="2302"/>
                  </a:cubicBezTo>
                  <a:cubicBezTo>
                    <a:pt x="15645" y="2735"/>
                    <a:pt x="15545" y="3169"/>
                    <a:pt x="15478" y="3603"/>
                  </a:cubicBezTo>
                  <a:cubicBezTo>
                    <a:pt x="15444" y="3870"/>
                    <a:pt x="15344" y="4070"/>
                    <a:pt x="15078" y="4170"/>
                  </a:cubicBezTo>
                  <a:cubicBezTo>
                    <a:pt x="14711" y="4337"/>
                    <a:pt x="14344" y="4103"/>
                    <a:pt x="14410" y="3669"/>
                  </a:cubicBezTo>
                  <a:cubicBezTo>
                    <a:pt x="14444" y="3369"/>
                    <a:pt x="14577" y="3069"/>
                    <a:pt x="14644" y="2735"/>
                  </a:cubicBezTo>
                  <a:cubicBezTo>
                    <a:pt x="14677" y="2502"/>
                    <a:pt x="14677" y="2268"/>
                    <a:pt x="14711" y="1935"/>
                  </a:cubicBezTo>
                  <a:cubicBezTo>
                    <a:pt x="14344" y="2135"/>
                    <a:pt x="14043" y="2202"/>
                    <a:pt x="13843" y="2402"/>
                  </a:cubicBezTo>
                  <a:cubicBezTo>
                    <a:pt x="13510" y="2702"/>
                    <a:pt x="13143" y="2869"/>
                    <a:pt x="12776" y="3069"/>
                  </a:cubicBezTo>
                  <a:cubicBezTo>
                    <a:pt x="11742" y="3569"/>
                    <a:pt x="10641" y="3970"/>
                    <a:pt x="9640" y="4537"/>
                  </a:cubicBezTo>
                  <a:cubicBezTo>
                    <a:pt x="8973" y="4937"/>
                    <a:pt x="8206" y="5137"/>
                    <a:pt x="7505" y="5404"/>
                  </a:cubicBezTo>
                  <a:cubicBezTo>
                    <a:pt x="6972" y="5604"/>
                    <a:pt x="6405" y="5738"/>
                    <a:pt x="5904" y="6004"/>
                  </a:cubicBezTo>
                  <a:cubicBezTo>
                    <a:pt x="4370" y="6738"/>
                    <a:pt x="2735" y="6972"/>
                    <a:pt x="1134" y="7439"/>
                  </a:cubicBezTo>
                  <a:cubicBezTo>
                    <a:pt x="934" y="7506"/>
                    <a:pt x="667" y="7506"/>
                    <a:pt x="400" y="7472"/>
                  </a:cubicBezTo>
                  <a:cubicBezTo>
                    <a:pt x="167" y="7439"/>
                    <a:pt x="0" y="7272"/>
                    <a:pt x="33" y="7005"/>
                  </a:cubicBezTo>
                  <a:cubicBezTo>
                    <a:pt x="33" y="6772"/>
                    <a:pt x="167" y="6705"/>
                    <a:pt x="500" y="6672"/>
                  </a:cubicBezTo>
                  <a:cubicBezTo>
                    <a:pt x="734" y="6672"/>
                    <a:pt x="967" y="6638"/>
                    <a:pt x="1201" y="6572"/>
                  </a:cubicBezTo>
                  <a:cubicBezTo>
                    <a:pt x="1635" y="6438"/>
                    <a:pt x="2068" y="6271"/>
                    <a:pt x="2502" y="6171"/>
                  </a:cubicBezTo>
                  <a:cubicBezTo>
                    <a:pt x="3403" y="6004"/>
                    <a:pt x="4236" y="5671"/>
                    <a:pt x="5104" y="5337"/>
                  </a:cubicBezTo>
                  <a:cubicBezTo>
                    <a:pt x="6305" y="4837"/>
                    <a:pt x="7505" y="4403"/>
                    <a:pt x="8706" y="3936"/>
                  </a:cubicBezTo>
                  <a:cubicBezTo>
                    <a:pt x="9073" y="3770"/>
                    <a:pt x="9440" y="3569"/>
                    <a:pt x="9840" y="3403"/>
                  </a:cubicBezTo>
                  <a:cubicBezTo>
                    <a:pt x="10408" y="3102"/>
                    <a:pt x="11008" y="2869"/>
                    <a:pt x="11575" y="2602"/>
                  </a:cubicBezTo>
                  <a:cubicBezTo>
                    <a:pt x="12309" y="2268"/>
                    <a:pt x="13043" y="1935"/>
                    <a:pt x="13710" y="1201"/>
                  </a:cubicBezTo>
                  <a:close/>
                </a:path>
              </a:pathLst>
            </a:custGeom>
            <a:solidFill>
              <a:schemeClr val="dk1"/>
            </a:solidFill>
            <a:ln>
              <a:noFill/>
            </a:ln>
          </p:spPr>
          <p:txBody>
            <a:bodyPr spcFirstLastPara="1" wrap="square" lIns="91425" tIns="91425" rIns="91425" bIns="91425" anchor="ctr" anchorCtr="0">
              <a:noAutofit/>
            </a:bodyPr>
            <a:lstStyle/>
            <a:p>
              <a:endParaRPr lang="es-EC"/>
            </a:p>
          </p:txBody>
        </p:sp>
      </p:grpSp>
      <p:grpSp>
        <p:nvGrpSpPr>
          <p:cNvPr id="525" name="Group 78">
            <a:extLst>
              <a:ext uri="{FF2B5EF4-FFF2-40B4-BE49-F238E27FC236}">
                <a16:creationId xmlns:a16="http://schemas.microsoft.com/office/drawing/2014/main" id="{2A57870A-011E-4C9E-AD18-EC630398FDD9}"/>
              </a:ext>
            </a:extLst>
          </p:cNvPr>
          <p:cNvGrpSpPr/>
          <p:nvPr/>
        </p:nvGrpSpPr>
        <p:grpSpPr>
          <a:xfrm>
            <a:off x="6454013" y="1110217"/>
            <a:ext cx="3454032" cy="579683"/>
            <a:chOff x="6884640" y="2314843"/>
            <a:chExt cx="3554805" cy="566466"/>
          </a:xfrm>
        </p:grpSpPr>
        <p:grpSp>
          <p:nvGrpSpPr>
            <p:cNvPr id="526" name="Group 79">
              <a:extLst>
                <a:ext uri="{FF2B5EF4-FFF2-40B4-BE49-F238E27FC236}">
                  <a16:creationId xmlns:a16="http://schemas.microsoft.com/office/drawing/2014/main" id="{10FDC4D9-11A9-4E72-B7D0-0F5F5DDF9997}"/>
                </a:ext>
              </a:extLst>
            </p:cNvPr>
            <p:cNvGrpSpPr/>
            <p:nvPr/>
          </p:nvGrpSpPr>
          <p:grpSpPr>
            <a:xfrm>
              <a:off x="7812943" y="2314843"/>
              <a:ext cx="2626502" cy="566466"/>
              <a:chOff x="30991" y="4506139"/>
              <a:chExt cx="2626502" cy="566466"/>
            </a:xfrm>
          </p:grpSpPr>
          <p:sp>
            <p:nvSpPr>
              <p:cNvPr id="529" name="Rectangle 82">
                <a:extLst>
                  <a:ext uri="{FF2B5EF4-FFF2-40B4-BE49-F238E27FC236}">
                    <a16:creationId xmlns:a16="http://schemas.microsoft.com/office/drawing/2014/main" id="{50AF4103-121E-4699-B176-4569F39EF882}"/>
                  </a:ext>
                </a:extLst>
              </p:cNvPr>
              <p:cNvSpPr/>
              <p:nvPr/>
            </p:nvSpPr>
            <p:spPr>
              <a:xfrm>
                <a:off x="66448" y="4506139"/>
                <a:ext cx="2331990" cy="300760"/>
              </a:xfrm>
              <a:prstGeom prst="rect">
                <a:avLst/>
              </a:prstGeom>
              <a:noFill/>
            </p:spPr>
            <p:txBody>
              <a:bodyPr wrap="square">
                <a:spAutoFit/>
              </a:bodyPr>
              <a:lstStyle/>
              <a:p>
                <a:pPr algn="ctr"/>
                <a:r>
                  <a:rPr lang="es-EC" sz="1400" b="1" dirty="0">
                    <a:solidFill>
                      <a:srgbClr val="00B050"/>
                    </a:solidFill>
                  </a:rPr>
                  <a:t>Programa estadístico  </a:t>
                </a:r>
              </a:p>
            </p:txBody>
          </p:sp>
          <p:sp>
            <p:nvSpPr>
              <p:cNvPr id="530" name="Rectangle 83">
                <a:extLst>
                  <a:ext uri="{FF2B5EF4-FFF2-40B4-BE49-F238E27FC236}">
                    <a16:creationId xmlns:a16="http://schemas.microsoft.com/office/drawing/2014/main" id="{1542F7C3-A465-49C6-A2AB-FEA02E1754D9}"/>
                  </a:ext>
                </a:extLst>
              </p:cNvPr>
              <p:cNvSpPr/>
              <p:nvPr/>
            </p:nvSpPr>
            <p:spPr>
              <a:xfrm>
                <a:off x="30991" y="4771845"/>
                <a:ext cx="2626502" cy="300760"/>
              </a:xfrm>
              <a:prstGeom prst="rect">
                <a:avLst/>
              </a:prstGeom>
            </p:spPr>
            <p:txBody>
              <a:bodyPr wrap="square">
                <a:spAutoFit/>
              </a:bodyPr>
              <a:lstStyle/>
              <a:p>
                <a:pPr algn="ctr"/>
                <a:r>
                  <a:rPr lang="es-EC" sz="1400" dirty="0">
                    <a:solidFill>
                      <a:schemeClr val="tx1">
                        <a:lumMod val="75000"/>
                      </a:schemeClr>
                    </a:solidFill>
                  </a:rPr>
                  <a:t>SPSS de IBM versión 26.0</a:t>
                </a:r>
              </a:p>
            </p:txBody>
          </p:sp>
        </p:grpSp>
        <p:sp>
          <p:nvSpPr>
            <p:cNvPr id="527" name="Oval 80">
              <a:extLst>
                <a:ext uri="{FF2B5EF4-FFF2-40B4-BE49-F238E27FC236}">
                  <a16:creationId xmlns:a16="http://schemas.microsoft.com/office/drawing/2014/main" id="{84C9FA71-135E-41E7-A2B6-66B8A17595E6}"/>
                </a:ext>
              </a:extLst>
            </p:cNvPr>
            <p:cNvSpPr/>
            <p:nvPr/>
          </p:nvSpPr>
          <p:spPr>
            <a:xfrm>
              <a:off x="7848400" y="2416609"/>
              <a:ext cx="110431" cy="11043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528" name="Straight Arrow Connector 81">
              <a:extLst>
                <a:ext uri="{FF2B5EF4-FFF2-40B4-BE49-F238E27FC236}">
                  <a16:creationId xmlns:a16="http://schemas.microsoft.com/office/drawing/2014/main" id="{521EE447-F584-4D97-B392-A86BAD12032D}"/>
                </a:ext>
              </a:extLst>
            </p:cNvPr>
            <p:cNvCxnSpPr>
              <a:cxnSpLocks/>
              <a:stCxn id="527" idx="2"/>
            </p:cNvCxnSpPr>
            <p:nvPr/>
          </p:nvCxnSpPr>
          <p:spPr>
            <a:xfrm flipH="1">
              <a:off x="6884640" y="2471824"/>
              <a:ext cx="963760" cy="259105"/>
            </a:xfrm>
            <a:prstGeom prst="straightConnector1">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31" name="Shape 383">
            <a:extLst>
              <a:ext uri="{FF2B5EF4-FFF2-40B4-BE49-F238E27FC236}">
                <a16:creationId xmlns:a16="http://schemas.microsoft.com/office/drawing/2014/main" id="{F5731DD8-BEF4-439C-BD66-8495F910DE19}"/>
              </a:ext>
            </a:extLst>
          </p:cNvPr>
          <p:cNvSpPr/>
          <p:nvPr/>
        </p:nvSpPr>
        <p:spPr>
          <a:xfrm rot="10800000" flipH="1">
            <a:off x="5541653" y="1479653"/>
            <a:ext cx="1069228" cy="1140409"/>
          </a:xfrm>
          <a:custGeom>
            <a:avLst/>
            <a:gdLst/>
            <a:ahLst/>
            <a:cxnLst>
              <a:cxn ang="0">
                <a:pos x="wd2" y="hd2"/>
              </a:cxn>
              <a:cxn ang="5400000">
                <a:pos x="wd2" y="hd2"/>
              </a:cxn>
              <a:cxn ang="10800000">
                <a:pos x="wd2" y="hd2"/>
              </a:cxn>
              <a:cxn ang="16200000">
                <a:pos x="wd2" y="hd2"/>
              </a:cxn>
            </a:cxnLst>
            <a:rect l="0" t="0" r="r" b="b"/>
            <a:pathLst>
              <a:path w="21546" h="21552" extrusionOk="0">
                <a:moveTo>
                  <a:pt x="20733" y="11404"/>
                </a:moveTo>
                <a:cubicBezTo>
                  <a:pt x="20356" y="11263"/>
                  <a:pt x="19979" y="11122"/>
                  <a:pt x="19955" y="11098"/>
                </a:cubicBezTo>
                <a:cubicBezTo>
                  <a:pt x="19884" y="11027"/>
                  <a:pt x="19931" y="10792"/>
                  <a:pt x="19931" y="10792"/>
                </a:cubicBezTo>
                <a:cubicBezTo>
                  <a:pt x="19931" y="10768"/>
                  <a:pt x="19931" y="10768"/>
                  <a:pt x="19931" y="10768"/>
                </a:cubicBezTo>
                <a:cubicBezTo>
                  <a:pt x="19931" y="10768"/>
                  <a:pt x="19908" y="10509"/>
                  <a:pt x="19955" y="10462"/>
                </a:cubicBezTo>
                <a:cubicBezTo>
                  <a:pt x="19979" y="10415"/>
                  <a:pt x="20356" y="10321"/>
                  <a:pt x="20733" y="10179"/>
                </a:cubicBezTo>
                <a:cubicBezTo>
                  <a:pt x="21110" y="10038"/>
                  <a:pt x="21488" y="9897"/>
                  <a:pt x="21511" y="9826"/>
                </a:cubicBezTo>
                <a:cubicBezTo>
                  <a:pt x="21582" y="9732"/>
                  <a:pt x="21535" y="9355"/>
                  <a:pt x="21441" y="9261"/>
                </a:cubicBezTo>
                <a:cubicBezTo>
                  <a:pt x="21417" y="9214"/>
                  <a:pt x="21016" y="9143"/>
                  <a:pt x="20615" y="9096"/>
                </a:cubicBezTo>
                <a:cubicBezTo>
                  <a:pt x="20214" y="9049"/>
                  <a:pt x="19813" y="9002"/>
                  <a:pt x="19790" y="8978"/>
                </a:cubicBezTo>
                <a:cubicBezTo>
                  <a:pt x="19696" y="8931"/>
                  <a:pt x="19672" y="8672"/>
                  <a:pt x="19672" y="8672"/>
                </a:cubicBezTo>
                <a:cubicBezTo>
                  <a:pt x="19672" y="8672"/>
                  <a:pt x="19672" y="8672"/>
                  <a:pt x="19672" y="8672"/>
                </a:cubicBezTo>
                <a:cubicBezTo>
                  <a:pt x="19672" y="8672"/>
                  <a:pt x="19601" y="8436"/>
                  <a:pt x="19625" y="8366"/>
                </a:cubicBezTo>
                <a:cubicBezTo>
                  <a:pt x="19648" y="8318"/>
                  <a:pt x="19979" y="8130"/>
                  <a:pt x="20332" y="7918"/>
                </a:cubicBezTo>
                <a:cubicBezTo>
                  <a:pt x="20662" y="7706"/>
                  <a:pt x="20992" y="7447"/>
                  <a:pt x="21016" y="7400"/>
                </a:cubicBezTo>
                <a:cubicBezTo>
                  <a:pt x="21063" y="7259"/>
                  <a:pt x="20922" y="6929"/>
                  <a:pt x="20827" y="6858"/>
                </a:cubicBezTo>
                <a:cubicBezTo>
                  <a:pt x="20757" y="6811"/>
                  <a:pt x="20356" y="6835"/>
                  <a:pt x="19955" y="6882"/>
                </a:cubicBezTo>
                <a:cubicBezTo>
                  <a:pt x="19554" y="6929"/>
                  <a:pt x="19177" y="6976"/>
                  <a:pt x="19130" y="6952"/>
                </a:cubicBezTo>
                <a:cubicBezTo>
                  <a:pt x="19035" y="6929"/>
                  <a:pt x="18965" y="6693"/>
                  <a:pt x="18965" y="6693"/>
                </a:cubicBezTo>
                <a:cubicBezTo>
                  <a:pt x="18965" y="6693"/>
                  <a:pt x="18965" y="6693"/>
                  <a:pt x="18965" y="6693"/>
                </a:cubicBezTo>
                <a:cubicBezTo>
                  <a:pt x="18965" y="6693"/>
                  <a:pt x="18823" y="6458"/>
                  <a:pt x="18823" y="6387"/>
                </a:cubicBezTo>
                <a:cubicBezTo>
                  <a:pt x="18847" y="6363"/>
                  <a:pt x="19130" y="6081"/>
                  <a:pt x="19413" y="5798"/>
                </a:cubicBezTo>
                <a:cubicBezTo>
                  <a:pt x="19672" y="5515"/>
                  <a:pt x="19955" y="5209"/>
                  <a:pt x="19955" y="5139"/>
                </a:cubicBezTo>
                <a:cubicBezTo>
                  <a:pt x="19955" y="4997"/>
                  <a:pt x="19766" y="4691"/>
                  <a:pt x="19648" y="4667"/>
                </a:cubicBezTo>
                <a:cubicBezTo>
                  <a:pt x="19578" y="4644"/>
                  <a:pt x="19200" y="4738"/>
                  <a:pt x="18799" y="4879"/>
                </a:cubicBezTo>
                <a:cubicBezTo>
                  <a:pt x="18422" y="4997"/>
                  <a:pt x="18068" y="5162"/>
                  <a:pt x="18021" y="5162"/>
                </a:cubicBezTo>
                <a:cubicBezTo>
                  <a:pt x="17927" y="5139"/>
                  <a:pt x="17785" y="4927"/>
                  <a:pt x="17785" y="4927"/>
                </a:cubicBezTo>
                <a:cubicBezTo>
                  <a:pt x="17785" y="4927"/>
                  <a:pt x="17785" y="4927"/>
                  <a:pt x="17785" y="4927"/>
                </a:cubicBezTo>
                <a:cubicBezTo>
                  <a:pt x="17785" y="4927"/>
                  <a:pt x="17620" y="4738"/>
                  <a:pt x="17597" y="4667"/>
                </a:cubicBezTo>
                <a:cubicBezTo>
                  <a:pt x="17597" y="4620"/>
                  <a:pt x="17809" y="4291"/>
                  <a:pt x="18021" y="3961"/>
                </a:cubicBezTo>
                <a:cubicBezTo>
                  <a:pt x="18234" y="3607"/>
                  <a:pt x="18422" y="3254"/>
                  <a:pt x="18399" y="3183"/>
                </a:cubicBezTo>
                <a:cubicBezTo>
                  <a:pt x="18375" y="3042"/>
                  <a:pt x="18116" y="2807"/>
                  <a:pt x="17998" y="2783"/>
                </a:cubicBezTo>
                <a:cubicBezTo>
                  <a:pt x="17927" y="2783"/>
                  <a:pt x="17573" y="2971"/>
                  <a:pt x="17243" y="3183"/>
                </a:cubicBezTo>
                <a:cubicBezTo>
                  <a:pt x="16889" y="3395"/>
                  <a:pt x="16559" y="3631"/>
                  <a:pt x="16512" y="3631"/>
                </a:cubicBezTo>
                <a:cubicBezTo>
                  <a:pt x="16441" y="3655"/>
                  <a:pt x="16253" y="3466"/>
                  <a:pt x="16253" y="3466"/>
                </a:cubicBezTo>
                <a:cubicBezTo>
                  <a:pt x="16253" y="3466"/>
                  <a:pt x="16253" y="3466"/>
                  <a:pt x="16253" y="3466"/>
                </a:cubicBezTo>
                <a:cubicBezTo>
                  <a:pt x="16253" y="3466"/>
                  <a:pt x="16041" y="3325"/>
                  <a:pt x="16017" y="3254"/>
                </a:cubicBezTo>
                <a:cubicBezTo>
                  <a:pt x="15993" y="3231"/>
                  <a:pt x="16135" y="2854"/>
                  <a:pt x="16253" y="2477"/>
                </a:cubicBezTo>
                <a:cubicBezTo>
                  <a:pt x="16371" y="2100"/>
                  <a:pt x="16465" y="1700"/>
                  <a:pt x="16441" y="1629"/>
                </a:cubicBezTo>
                <a:cubicBezTo>
                  <a:pt x="16394" y="1511"/>
                  <a:pt x="16088" y="1346"/>
                  <a:pt x="15946" y="1346"/>
                </a:cubicBezTo>
                <a:cubicBezTo>
                  <a:pt x="15899" y="1346"/>
                  <a:pt x="15592" y="1629"/>
                  <a:pt x="15310" y="1912"/>
                </a:cubicBezTo>
                <a:cubicBezTo>
                  <a:pt x="15027" y="2194"/>
                  <a:pt x="14767" y="2500"/>
                  <a:pt x="14720" y="2524"/>
                </a:cubicBezTo>
                <a:cubicBezTo>
                  <a:pt x="14649" y="2548"/>
                  <a:pt x="14413" y="2406"/>
                  <a:pt x="14413" y="2406"/>
                </a:cubicBezTo>
                <a:cubicBezTo>
                  <a:pt x="14413" y="2406"/>
                  <a:pt x="14413" y="2406"/>
                  <a:pt x="14413" y="2406"/>
                </a:cubicBezTo>
                <a:cubicBezTo>
                  <a:pt x="14413" y="2406"/>
                  <a:pt x="14178" y="2336"/>
                  <a:pt x="14130" y="2265"/>
                </a:cubicBezTo>
                <a:cubicBezTo>
                  <a:pt x="14107" y="2218"/>
                  <a:pt x="14154" y="1841"/>
                  <a:pt x="14178" y="1440"/>
                </a:cubicBezTo>
                <a:cubicBezTo>
                  <a:pt x="14225" y="1040"/>
                  <a:pt x="14225" y="640"/>
                  <a:pt x="14178" y="592"/>
                </a:cubicBezTo>
                <a:cubicBezTo>
                  <a:pt x="14107" y="475"/>
                  <a:pt x="13753" y="380"/>
                  <a:pt x="13635" y="428"/>
                </a:cubicBezTo>
                <a:cubicBezTo>
                  <a:pt x="13588" y="428"/>
                  <a:pt x="13352" y="781"/>
                  <a:pt x="13140" y="1111"/>
                </a:cubicBezTo>
                <a:cubicBezTo>
                  <a:pt x="12928" y="1464"/>
                  <a:pt x="12739" y="1817"/>
                  <a:pt x="12716" y="1841"/>
                </a:cubicBezTo>
                <a:cubicBezTo>
                  <a:pt x="12645" y="1888"/>
                  <a:pt x="12385" y="1817"/>
                  <a:pt x="12385" y="1817"/>
                </a:cubicBezTo>
                <a:cubicBezTo>
                  <a:pt x="12385" y="1794"/>
                  <a:pt x="12385" y="1794"/>
                  <a:pt x="12385" y="1794"/>
                </a:cubicBezTo>
                <a:cubicBezTo>
                  <a:pt x="12385" y="1794"/>
                  <a:pt x="12126" y="1794"/>
                  <a:pt x="12079" y="1723"/>
                </a:cubicBezTo>
                <a:cubicBezTo>
                  <a:pt x="12055" y="1700"/>
                  <a:pt x="12008" y="1299"/>
                  <a:pt x="11937" y="922"/>
                </a:cubicBezTo>
                <a:cubicBezTo>
                  <a:pt x="11867" y="522"/>
                  <a:pt x="11796" y="121"/>
                  <a:pt x="11749" y="74"/>
                </a:cubicBezTo>
                <a:cubicBezTo>
                  <a:pt x="11631" y="-20"/>
                  <a:pt x="11277" y="-20"/>
                  <a:pt x="11159" y="51"/>
                </a:cubicBezTo>
                <a:cubicBezTo>
                  <a:pt x="11112" y="74"/>
                  <a:pt x="10971" y="451"/>
                  <a:pt x="10853" y="852"/>
                </a:cubicBezTo>
                <a:cubicBezTo>
                  <a:pt x="10735" y="1228"/>
                  <a:pt x="10617" y="1605"/>
                  <a:pt x="10593" y="1652"/>
                </a:cubicBezTo>
                <a:cubicBezTo>
                  <a:pt x="10523" y="1700"/>
                  <a:pt x="10287" y="1676"/>
                  <a:pt x="10287" y="1676"/>
                </a:cubicBezTo>
                <a:cubicBezTo>
                  <a:pt x="10263" y="1676"/>
                  <a:pt x="10263" y="1676"/>
                  <a:pt x="10263" y="1676"/>
                </a:cubicBezTo>
                <a:cubicBezTo>
                  <a:pt x="10263" y="1676"/>
                  <a:pt x="10027" y="1723"/>
                  <a:pt x="9957" y="1676"/>
                </a:cubicBezTo>
                <a:cubicBezTo>
                  <a:pt x="9910" y="1652"/>
                  <a:pt x="9792" y="1299"/>
                  <a:pt x="9627" y="922"/>
                </a:cubicBezTo>
                <a:cubicBezTo>
                  <a:pt x="9485" y="545"/>
                  <a:pt x="9296" y="192"/>
                  <a:pt x="9249" y="145"/>
                </a:cubicBezTo>
                <a:cubicBezTo>
                  <a:pt x="9131" y="98"/>
                  <a:pt x="8778" y="168"/>
                  <a:pt x="8683" y="263"/>
                </a:cubicBezTo>
                <a:cubicBezTo>
                  <a:pt x="8636" y="286"/>
                  <a:pt x="8589" y="710"/>
                  <a:pt x="8542" y="1087"/>
                </a:cubicBezTo>
                <a:cubicBezTo>
                  <a:pt x="8518" y="1511"/>
                  <a:pt x="8518" y="1888"/>
                  <a:pt x="8495" y="1935"/>
                </a:cubicBezTo>
                <a:cubicBezTo>
                  <a:pt x="8448" y="2006"/>
                  <a:pt x="8188" y="2053"/>
                  <a:pt x="8188" y="2053"/>
                </a:cubicBezTo>
                <a:cubicBezTo>
                  <a:pt x="8188" y="2053"/>
                  <a:pt x="8188" y="2053"/>
                  <a:pt x="8188" y="2053"/>
                </a:cubicBezTo>
                <a:cubicBezTo>
                  <a:pt x="8188" y="2053"/>
                  <a:pt x="7952" y="2147"/>
                  <a:pt x="7882" y="2124"/>
                </a:cubicBezTo>
                <a:cubicBezTo>
                  <a:pt x="7834" y="2100"/>
                  <a:pt x="7622" y="1770"/>
                  <a:pt x="7386" y="1464"/>
                </a:cubicBezTo>
                <a:cubicBezTo>
                  <a:pt x="7151" y="1134"/>
                  <a:pt x="6891" y="804"/>
                  <a:pt x="6820" y="804"/>
                </a:cubicBezTo>
                <a:cubicBezTo>
                  <a:pt x="6703" y="757"/>
                  <a:pt x="6372" y="922"/>
                  <a:pt x="6302" y="1016"/>
                </a:cubicBezTo>
                <a:cubicBezTo>
                  <a:pt x="6278" y="1087"/>
                  <a:pt x="6325" y="1488"/>
                  <a:pt x="6372" y="1888"/>
                </a:cubicBezTo>
                <a:cubicBezTo>
                  <a:pt x="6443" y="2265"/>
                  <a:pt x="6514" y="2665"/>
                  <a:pt x="6514" y="2712"/>
                </a:cubicBezTo>
                <a:cubicBezTo>
                  <a:pt x="6490" y="2783"/>
                  <a:pt x="6254" y="2877"/>
                  <a:pt x="6254" y="2877"/>
                </a:cubicBezTo>
                <a:cubicBezTo>
                  <a:pt x="6254" y="2877"/>
                  <a:pt x="6254" y="2877"/>
                  <a:pt x="6254" y="2877"/>
                </a:cubicBezTo>
                <a:cubicBezTo>
                  <a:pt x="6254" y="2877"/>
                  <a:pt x="6042" y="3042"/>
                  <a:pt x="5948" y="3019"/>
                </a:cubicBezTo>
                <a:cubicBezTo>
                  <a:pt x="5924" y="3019"/>
                  <a:pt x="5641" y="2759"/>
                  <a:pt x="5335" y="2500"/>
                </a:cubicBezTo>
                <a:cubicBezTo>
                  <a:pt x="5028" y="2241"/>
                  <a:pt x="4698" y="1982"/>
                  <a:pt x="4627" y="1982"/>
                </a:cubicBezTo>
                <a:cubicBezTo>
                  <a:pt x="4510" y="1982"/>
                  <a:pt x="4203" y="2218"/>
                  <a:pt x="4179" y="2336"/>
                </a:cubicBezTo>
                <a:cubicBezTo>
                  <a:pt x="4156" y="2383"/>
                  <a:pt x="4297" y="2759"/>
                  <a:pt x="4439" y="3136"/>
                </a:cubicBezTo>
                <a:cubicBezTo>
                  <a:pt x="4604" y="3513"/>
                  <a:pt x="4769" y="3867"/>
                  <a:pt x="4769" y="3914"/>
                </a:cubicBezTo>
                <a:cubicBezTo>
                  <a:pt x="4769" y="4008"/>
                  <a:pt x="4557" y="4149"/>
                  <a:pt x="4557" y="4149"/>
                </a:cubicBezTo>
                <a:cubicBezTo>
                  <a:pt x="4557" y="4149"/>
                  <a:pt x="4557" y="4149"/>
                  <a:pt x="4557" y="4149"/>
                </a:cubicBezTo>
                <a:cubicBezTo>
                  <a:pt x="4557" y="4149"/>
                  <a:pt x="4368" y="4338"/>
                  <a:pt x="4297" y="4361"/>
                </a:cubicBezTo>
                <a:cubicBezTo>
                  <a:pt x="4250" y="4361"/>
                  <a:pt x="3920" y="4173"/>
                  <a:pt x="3566" y="3984"/>
                </a:cubicBezTo>
                <a:cubicBezTo>
                  <a:pt x="3213" y="3796"/>
                  <a:pt x="2835" y="3631"/>
                  <a:pt x="2765" y="3655"/>
                </a:cubicBezTo>
                <a:cubicBezTo>
                  <a:pt x="2647" y="3678"/>
                  <a:pt x="2411" y="3961"/>
                  <a:pt x="2411" y="4079"/>
                </a:cubicBezTo>
                <a:cubicBezTo>
                  <a:pt x="2411" y="4149"/>
                  <a:pt x="2623" y="4479"/>
                  <a:pt x="2859" y="4809"/>
                </a:cubicBezTo>
                <a:cubicBezTo>
                  <a:pt x="3095" y="5139"/>
                  <a:pt x="3330" y="5445"/>
                  <a:pt x="3354" y="5492"/>
                </a:cubicBezTo>
                <a:cubicBezTo>
                  <a:pt x="3354" y="5586"/>
                  <a:pt x="3189" y="5775"/>
                  <a:pt x="3189" y="5775"/>
                </a:cubicBezTo>
                <a:cubicBezTo>
                  <a:pt x="3189" y="5775"/>
                  <a:pt x="3189" y="5775"/>
                  <a:pt x="3189" y="5775"/>
                </a:cubicBezTo>
                <a:cubicBezTo>
                  <a:pt x="3189" y="5775"/>
                  <a:pt x="3071" y="6010"/>
                  <a:pt x="3000" y="6034"/>
                </a:cubicBezTo>
                <a:cubicBezTo>
                  <a:pt x="2953" y="6034"/>
                  <a:pt x="2576" y="5939"/>
                  <a:pt x="2199" y="5822"/>
                </a:cubicBezTo>
                <a:cubicBezTo>
                  <a:pt x="1798" y="5727"/>
                  <a:pt x="1397" y="5657"/>
                  <a:pt x="1350" y="5680"/>
                </a:cubicBezTo>
                <a:cubicBezTo>
                  <a:pt x="1208" y="5751"/>
                  <a:pt x="1067" y="6081"/>
                  <a:pt x="1090" y="6199"/>
                </a:cubicBezTo>
                <a:cubicBezTo>
                  <a:pt x="1090" y="6246"/>
                  <a:pt x="1397" y="6552"/>
                  <a:pt x="1680" y="6811"/>
                </a:cubicBezTo>
                <a:cubicBezTo>
                  <a:pt x="1986" y="7070"/>
                  <a:pt x="2293" y="7306"/>
                  <a:pt x="2316" y="7353"/>
                </a:cubicBezTo>
                <a:cubicBezTo>
                  <a:pt x="2364" y="7447"/>
                  <a:pt x="2246" y="7659"/>
                  <a:pt x="2246" y="7659"/>
                </a:cubicBezTo>
                <a:cubicBezTo>
                  <a:pt x="2246" y="7659"/>
                  <a:pt x="2246" y="7659"/>
                  <a:pt x="2246" y="7659"/>
                </a:cubicBezTo>
                <a:cubicBezTo>
                  <a:pt x="2222" y="7659"/>
                  <a:pt x="2175" y="7918"/>
                  <a:pt x="2104" y="7965"/>
                </a:cubicBezTo>
                <a:cubicBezTo>
                  <a:pt x="2081" y="7989"/>
                  <a:pt x="1680" y="7965"/>
                  <a:pt x="1279" y="7942"/>
                </a:cubicBezTo>
                <a:cubicBezTo>
                  <a:pt x="878" y="7942"/>
                  <a:pt x="477" y="7965"/>
                  <a:pt x="430" y="8012"/>
                </a:cubicBezTo>
                <a:cubicBezTo>
                  <a:pt x="312" y="8083"/>
                  <a:pt x="241" y="8436"/>
                  <a:pt x="289" y="8554"/>
                </a:cubicBezTo>
                <a:cubicBezTo>
                  <a:pt x="312" y="8625"/>
                  <a:pt x="666" y="8837"/>
                  <a:pt x="1020" y="9002"/>
                </a:cubicBezTo>
                <a:cubicBezTo>
                  <a:pt x="1373" y="9190"/>
                  <a:pt x="1727" y="9355"/>
                  <a:pt x="1774" y="9402"/>
                </a:cubicBezTo>
                <a:cubicBezTo>
                  <a:pt x="1821" y="9473"/>
                  <a:pt x="1751" y="9708"/>
                  <a:pt x="1751" y="9708"/>
                </a:cubicBezTo>
                <a:cubicBezTo>
                  <a:pt x="1751" y="9732"/>
                  <a:pt x="1751" y="9732"/>
                  <a:pt x="1751" y="9732"/>
                </a:cubicBezTo>
                <a:cubicBezTo>
                  <a:pt x="1751" y="9732"/>
                  <a:pt x="1751" y="9967"/>
                  <a:pt x="1680" y="10038"/>
                </a:cubicBezTo>
                <a:cubicBezTo>
                  <a:pt x="1656" y="10062"/>
                  <a:pt x="1279" y="10132"/>
                  <a:pt x="878" y="10226"/>
                </a:cubicBezTo>
                <a:cubicBezTo>
                  <a:pt x="501" y="10321"/>
                  <a:pt x="100" y="10415"/>
                  <a:pt x="53" y="10462"/>
                </a:cubicBezTo>
                <a:cubicBezTo>
                  <a:pt x="-18" y="10580"/>
                  <a:pt x="-18" y="10933"/>
                  <a:pt x="53" y="11051"/>
                </a:cubicBezTo>
                <a:cubicBezTo>
                  <a:pt x="100" y="11098"/>
                  <a:pt x="477" y="11216"/>
                  <a:pt x="878" y="11310"/>
                </a:cubicBezTo>
                <a:cubicBezTo>
                  <a:pt x="1255" y="11404"/>
                  <a:pt x="1656" y="11498"/>
                  <a:pt x="1680" y="11522"/>
                </a:cubicBezTo>
                <a:cubicBezTo>
                  <a:pt x="1751" y="11569"/>
                  <a:pt x="1751" y="11828"/>
                  <a:pt x="1751" y="11828"/>
                </a:cubicBezTo>
                <a:cubicBezTo>
                  <a:pt x="1751" y="11828"/>
                  <a:pt x="1751" y="11828"/>
                  <a:pt x="1751" y="11828"/>
                </a:cubicBezTo>
                <a:cubicBezTo>
                  <a:pt x="1751" y="11828"/>
                  <a:pt x="1798" y="12087"/>
                  <a:pt x="1774" y="12158"/>
                </a:cubicBezTo>
                <a:cubicBezTo>
                  <a:pt x="1751" y="12205"/>
                  <a:pt x="1373" y="12346"/>
                  <a:pt x="1020" y="12535"/>
                </a:cubicBezTo>
                <a:cubicBezTo>
                  <a:pt x="666" y="12700"/>
                  <a:pt x="312" y="12888"/>
                  <a:pt x="289" y="12959"/>
                </a:cubicBezTo>
                <a:cubicBezTo>
                  <a:pt x="218" y="13077"/>
                  <a:pt x="312" y="13430"/>
                  <a:pt x="406" y="13501"/>
                </a:cubicBezTo>
                <a:cubicBezTo>
                  <a:pt x="454" y="13548"/>
                  <a:pt x="854" y="13571"/>
                  <a:pt x="1255" y="13595"/>
                </a:cubicBezTo>
                <a:cubicBezTo>
                  <a:pt x="1656" y="13595"/>
                  <a:pt x="2057" y="13571"/>
                  <a:pt x="2104" y="13595"/>
                </a:cubicBezTo>
                <a:cubicBezTo>
                  <a:pt x="2175" y="13642"/>
                  <a:pt x="2246" y="13901"/>
                  <a:pt x="2246" y="13901"/>
                </a:cubicBezTo>
                <a:cubicBezTo>
                  <a:pt x="2246" y="13901"/>
                  <a:pt x="2246" y="13901"/>
                  <a:pt x="2246" y="13901"/>
                </a:cubicBezTo>
                <a:cubicBezTo>
                  <a:pt x="2246" y="13901"/>
                  <a:pt x="2340" y="14137"/>
                  <a:pt x="2316" y="14207"/>
                </a:cubicBezTo>
                <a:cubicBezTo>
                  <a:pt x="2316" y="14254"/>
                  <a:pt x="2010" y="14466"/>
                  <a:pt x="1680" y="14725"/>
                </a:cubicBezTo>
                <a:cubicBezTo>
                  <a:pt x="1373" y="14985"/>
                  <a:pt x="1090" y="15267"/>
                  <a:pt x="1067" y="15314"/>
                </a:cubicBezTo>
                <a:cubicBezTo>
                  <a:pt x="1043" y="15456"/>
                  <a:pt x="1208" y="15785"/>
                  <a:pt x="1326" y="15833"/>
                </a:cubicBezTo>
                <a:cubicBezTo>
                  <a:pt x="1373" y="15856"/>
                  <a:pt x="1774" y="15809"/>
                  <a:pt x="2175" y="15715"/>
                </a:cubicBezTo>
                <a:cubicBezTo>
                  <a:pt x="2576" y="15621"/>
                  <a:pt x="2953" y="15526"/>
                  <a:pt x="3000" y="15526"/>
                </a:cubicBezTo>
                <a:cubicBezTo>
                  <a:pt x="3071" y="15550"/>
                  <a:pt x="3189" y="15785"/>
                  <a:pt x="3189" y="15785"/>
                </a:cubicBezTo>
                <a:cubicBezTo>
                  <a:pt x="3189" y="15785"/>
                  <a:pt x="3189" y="15785"/>
                  <a:pt x="3189" y="15785"/>
                </a:cubicBezTo>
                <a:cubicBezTo>
                  <a:pt x="3189" y="15785"/>
                  <a:pt x="3354" y="15997"/>
                  <a:pt x="3354" y="16068"/>
                </a:cubicBezTo>
                <a:cubicBezTo>
                  <a:pt x="3354" y="16115"/>
                  <a:pt x="3095" y="16398"/>
                  <a:pt x="2859" y="16728"/>
                </a:cubicBezTo>
                <a:cubicBezTo>
                  <a:pt x="2599" y="17034"/>
                  <a:pt x="2387" y="17387"/>
                  <a:pt x="2387" y="17434"/>
                </a:cubicBezTo>
                <a:cubicBezTo>
                  <a:pt x="2387" y="17576"/>
                  <a:pt x="2623" y="17858"/>
                  <a:pt x="2741" y="17882"/>
                </a:cubicBezTo>
                <a:cubicBezTo>
                  <a:pt x="2812" y="17905"/>
                  <a:pt x="3189" y="17741"/>
                  <a:pt x="3543" y="17576"/>
                </a:cubicBezTo>
                <a:cubicBezTo>
                  <a:pt x="3896" y="17387"/>
                  <a:pt x="4250" y="17199"/>
                  <a:pt x="4297" y="17199"/>
                </a:cubicBezTo>
                <a:cubicBezTo>
                  <a:pt x="4392" y="17199"/>
                  <a:pt x="4557" y="17411"/>
                  <a:pt x="4557" y="17411"/>
                </a:cubicBezTo>
                <a:cubicBezTo>
                  <a:pt x="4557" y="17411"/>
                  <a:pt x="4557" y="17411"/>
                  <a:pt x="4557" y="17411"/>
                </a:cubicBezTo>
                <a:cubicBezTo>
                  <a:pt x="4557" y="17411"/>
                  <a:pt x="4745" y="17576"/>
                  <a:pt x="4769" y="17646"/>
                </a:cubicBezTo>
                <a:cubicBezTo>
                  <a:pt x="4769" y="17670"/>
                  <a:pt x="4604" y="18023"/>
                  <a:pt x="4439" y="18400"/>
                </a:cubicBezTo>
                <a:cubicBezTo>
                  <a:pt x="4274" y="18753"/>
                  <a:pt x="4132" y="19130"/>
                  <a:pt x="4156" y="19201"/>
                </a:cubicBezTo>
                <a:cubicBezTo>
                  <a:pt x="4179" y="19342"/>
                  <a:pt x="4486" y="19554"/>
                  <a:pt x="4604" y="19554"/>
                </a:cubicBezTo>
                <a:cubicBezTo>
                  <a:pt x="4675" y="19554"/>
                  <a:pt x="5005" y="19319"/>
                  <a:pt x="5311" y="19060"/>
                </a:cubicBezTo>
                <a:cubicBezTo>
                  <a:pt x="5618" y="18801"/>
                  <a:pt x="5924" y="18541"/>
                  <a:pt x="5972" y="18518"/>
                </a:cubicBezTo>
                <a:cubicBezTo>
                  <a:pt x="6042" y="18518"/>
                  <a:pt x="6254" y="18659"/>
                  <a:pt x="6254" y="18659"/>
                </a:cubicBezTo>
                <a:cubicBezTo>
                  <a:pt x="6254" y="18659"/>
                  <a:pt x="6254" y="18659"/>
                  <a:pt x="6254" y="18659"/>
                </a:cubicBezTo>
                <a:cubicBezTo>
                  <a:pt x="6254" y="18659"/>
                  <a:pt x="6490" y="18777"/>
                  <a:pt x="6514" y="18848"/>
                </a:cubicBezTo>
                <a:cubicBezTo>
                  <a:pt x="6537" y="18895"/>
                  <a:pt x="6443" y="19272"/>
                  <a:pt x="6372" y="19648"/>
                </a:cubicBezTo>
                <a:cubicBezTo>
                  <a:pt x="6302" y="20049"/>
                  <a:pt x="6231" y="20449"/>
                  <a:pt x="6278" y="20520"/>
                </a:cubicBezTo>
                <a:cubicBezTo>
                  <a:pt x="6325" y="20638"/>
                  <a:pt x="6679" y="20779"/>
                  <a:pt x="6797" y="20732"/>
                </a:cubicBezTo>
                <a:cubicBezTo>
                  <a:pt x="6844" y="20732"/>
                  <a:pt x="7127" y="20426"/>
                  <a:pt x="7363" y="20096"/>
                </a:cubicBezTo>
                <a:cubicBezTo>
                  <a:pt x="7622" y="19790"/>
                  <a:pt x="7834" y="19460"/>
                  <a:pt x="7882" y="19436"/>
                </a:cubicBezTo>
                <a:cubicBezTo>
                  <a:pt x="7952" y="19389"/>
                  <a:pt x="8188" y="19507"/>
                  <a:pt x="8188" y="19507"/>
                </a:cubicBezTo>
                <a:cubicBezTo>
                  <a:pt x="8188" y="19507"/>
                  <a:pt x="8188" y="19507"/>
                  <a:pt x="8188" y="19507"/>
                </a:cubicBezTo>
                <a:cubicBezTo>
                  <a:pt x="8188" y="19507"/>
                  <a:pt x="8448" y="19554"/>
                  <a:pt x="8495" y="19625"/>
                </a:cubicBezTo>
                <a:cubicBezTo>
                  <a:pt x="8518" y="19648"/>
                  <a:pt x="8518" y="20049"/>
                  <a:pt x="8542" y="20449"/>
                </a:cubicBezTo>
                <a:cubicBezTo>
                  <a:pt x="8565" y="20850"/>
                  <a:pt x="8589" y="21250"/>
                  <a:pt x="8636" y="21297"/>
                </a:cubicBezTo>
                <a:cubicBezTo>
                  <a:pt x="8730" y="21392"/>
                  <a:pt x="9084" y="21462"/>
                  <a:pt x="9202" y="21392"/>
                </a:cubicBezTo>
                <a:cubicBezTo>
                  <a:pt x="9249" y="21368"/>
                  <a:pt x="9438" y="21015"/>
                  <a:pt x="9603" y="20638"/>
                </a:cubicBezTo>
                <a:cubicBezTo>
                  <a:pt x="9768" y="20284"/>
                  <a:pt x="9933" y="19908"/>
                  <a:pt x="9957" y="19884"/>
                </a:cubicBezTo>
                <a:cubicBezTo>
                  <a:pt x="10027" y="19813"/>
                  <a:pt x="10263" y="19860"/>
                  <a:pt x="10263" y="19860"/>
                </a:cubicBezTo>
                <a:cubicBezTo>
                  <a:pt x="10287" y="19884"/>
                  <a:pt x="10287" y="19884"/>
                  <a:pt x="10287" y="19884"/>
                </a:cubicBezTo>
                <a:cubicBezTo>
                  <a:pt x="10287" y="19884"/>
                  <a:pt x="10546" y="19860"/>
                  <a:pt x="10593" y="19908"/>
                </a:cubicBezTo>
                <a:cubicBezTo>
                  <a:pt x="10617" y="19931"/>
                  <a:pt x="10711" y="20332"/>
                  <a:pt x="10829" y="20708"/>
                </a:cubicBezTo>
                <a:cubicBezTo>
                  <a:pt x="10947" y="21085"/>
                  <a:pt x="11065" y="21462"/>
                  <a:pt x="11136" y="21509"/>
                </a:cubicBezTo>
                <a:cubicBezTo>
                  <a:pt x="11230" y="21580"/>
                  <a:pt x="11607" y="21556"/>
                  <a:pt x="11702" y="21486"/>
                </a:cubicBezTo>
                <a:cubicBezTo>
                  <a:pt x="11749" y="21439"/>
                  <a:pt x="11843" y="21038"/>
                  <a:pt x="11914" y="20661"/>
                </a:cubicBezTo>
                <a:cubicBezTo>
                  <a:pt x="12008" y="20261"/>
                  <a:pt x="12055" y="19860"/>
                  <a:pt x="12079" y="19837"/>
                </a:cubicBezTo>
                <a:cubicBezTo>
                  <a:pt x="12126" y="19766"/>
                  <a:pt x="12385" y="19743"/>
                  <a:pt x="12385" y="19743"/>
                </a:cubicBezTo>
                <a:cubicBezTo>
                  <a:pt x="12385" y="19743"/>
                  <a:pt x="12385" y="19743"/>
                  <a:pt x="12385" y="19743"/>
                </a:cubicBezTo>
                <a:cubicBezTo>
                  <a:pt x="12385" y="19743"/>
                  <a:pt x="12645" y="19696"/>
                  <a:pt x="12716" y="19719"/>
                </a:cubicBezTo>
                <a:cubicBezTo>
                  <a:pt x="12739" y="19743"/>
                  <a:pt x="12928" y="20096"/>
                  <a:pt x="13116" y="20426"/>
                </a:cubicBezTo>
                <a:cubicBezTo>
                  <a:pt x="13305" y="20779"/>
                  <a:pt x="13541" y="21132"/>
                  <a:pt x="13588" y="21156"/>
                </a:cubicBezTo>
                <a:cubicBezTo>
                  <a:pt x="13730" y="21203"/>
                  <a:pt x="14060" y="21085"/>
                  <a:pt x="14154" y="20991"/>
                </a:cubicBezTo>
                <a:cubicBezTo>
                  <a:pt x="14178" y="20944"/>
                  <a:pt x="14178" y="20544"/>
                  <a:pt x="14178" y="20120"/>
                </a:cubicBezTo>
                <a:cubicBezTo>
                  <a:pt x="14154" y="19719"/>
                  <a:pt x="14130" y="19342"/>
                  <a:pt x="14130" y="19295"/>
                </a:cubicBezTo>
                <a:cubicBezTo>
                  <a:pt x="14178" y="19201"/>
                  <a:pt x="14413" y="19154"/>
                  <a:pt x="14413" y="19154"/>
                </a:cubicBezTo>
                <a:cubicBezTo>
                  <a:pt x="14413" y="19154"/>
                  <a:pt x="14413" y="19154"/>
                  <a:pt x="14413" y="19154"/>
                </a:cubicBezTo>
                <a:cubicBezTo>
                  <a:pt x="14413" y="19154"/>
                  <a:pt x="14649" y="19012"/>
                  <a:pt x="14720" y="19036"/>
                </a:cubicBezTo>
                <a:cubicBezTo>
                  <a:pt x="14767" y="19036"/>
                  <a:pt x="15027" y="19342"/>
                  <a:pt x="15286" y="19648"/>
                </a:cubicBezTo>
                <a:cubicBezTo>
                  <a:pt x="15569" y="19931"/>
                  <a:pt x="15852" y="20214"/>
                  <a:pt x="15923" y="20237"/>
                </a:cubicBezTo>
                <a:cubicBezTo>
                  <a:pt x="16041" y="20237"/>
                  <a:pt x="16371" y="20049"/>
                  <a:pt x="16418" y="19931"/>
                </a:cubicBezTo>
                <a:cubicBezTo>
                  <a:pt x="16441" y="19884"/>
                  <a:pt x="16347" y="19484"/>
                  <a:pt x="16229" y="19107"/>
                </a:cubicBezTo>
                <a:cubicBezTo>
                  <a:pt x="16135" y="18706"/>
                  <a:pt x="15993" y="18329"/>
                  <a:pt x="16017" y="18306"/>
                </a:cubicBezTo>
                <a:cubicBezTo>
                  <a:pt x="16017" y="18212"/>
                  <a:pt x="16253" y="18094"/>
                  <a:pt x="16253" y="18094"/>
                </a:cubicBezTo>
                <a:cubicBezTo>
                  <a:pt x="16253" y="18094"/>
                  <a:pt x="16253" y="18094"/>
                  <a:pt x="16253" y="18094"/>
                </a:cubicBezTo>
                <a:cubicBezTo>
                  <a:pt x="16253" y="18094"/>
                  <a:pt x="16441" y="17905"/>
                  <a:pt x="16536" y="17905"/>
                </a:cubicBezTo>
                <a:cubicBezTo>
                  <a:pt x="16559" y="17905"/>
                  <a:pt x="16889" y="18141"/>
                  <a:pt x="17220" y="18377"/>
                </a:cubicBezTo>
                <a:cubicBezTo>
                  <a:pt x="17550" y="18589"/>
                  <a:pt x="17880" y="18801"/>
                  <a:pt x="17951" y="18801"/>
                </a:cubicBezTo>
                <a:cubicBezTo>
                  <a:pt x="18092" y="18777"/>
                  <a:pt x="18351" y="18518"/>
                  <a:pt x="18375" y="18400"/>
                </a:cubicBezTo>
                <a:cubicBezTo>
                  <a:pt x="18375" y="18353"/>
                  <a:pt x="18210" y="17976"/>
                  <a:pt x="18021" y="17623"/>
                </a:cubicBezTo>
                <a:cubicBezTo>
                  <a:pt x="17809" y="17269"/>
                  <a:pt x="17620" y="16940"/>
                  <a:pt x="17597" y="16893"/>
                </a:cubicBezTo>
                <a:cubicBezTo>
                  <a:pt x="17597" y="16798"/>
                  <a:pt x="17785" y="16633"/>
                  <a:pt x="17785" y="16633"/>
                </a:cubicBezTo>
                <a:cubicBezTo>
                  <a:pt x="17785" y="16633"/>
                  <a:pt x="17785" y="16633"/>
                  <a:pt x="17785" y="16633"/>
                </a:cubicBezTo>
                <a:cubicBezTo>
                  <a:pt x="17785" y="16633"/>
                  <a:pt x="17951" y="16421"/>
                  <a:pt x="18021" y="16398"/>
                </a:cubicBezTo>
                <a:cubicBezTo>
                  <a:pt x="18068" y="16398"/>
                  <a:pt x="18422" y="16539"/>
                  <a:pt x="18799" y="16681"/>
                </a:cubicBezTo>
                <a:cubicBezTo>
                  <a:pt x="19153" y="16822"/>
                  <a:pt x="19554" y="16963"/>
                  <a:pt x="19625" y="16940"/>
                </a:cubicBezTo>
                <a:cubicBezTo>
                  <a:pt x="19743" y="16893"/>
                  <a:pt x="19931" y="16586"/>
                  <a:pt x="19931" y="16445"/>
                </a:cubicBezTo>
                <a:cubicBezTo>
                  <a:pt x="19931" y="16398"/>
                  <a:pt x="19672" y="16068"/>
                  <a:pt x="19413" y="15785"/>
                </a:cubicBezTo>
                <a:cubicBezTo>
                  <a:pt x="19130" y="15479"/>
                  <a:pt x="18847" y="15197"/>
                  <a:pt x="18847" y="15173"/>
                </a:cubicBezTo>
                <a:cubicBezTo>
                  <a:pt x="18823" y="15079"/>
                  <a:pt x="18965" y="14867"/>
                  <a:pt x="18965" y="14867"/>
                </a:cubicBezTo>
                <a:cubicBezTo>
                  <a:pt x="18965" y="14867"/>
                  <a:pt x="18965" y="14867"/>
                  <a:pt x="18965" y="14867"/>
                </a:cubicBezTo>
                <a:cubicBezTo>
                  <a:pt x="18965" y="14867"/>
                  <a:pt x="19059" y="14631"/>
                  <a:pt x="19130" y="14584"/>
                </a:cubicBezTo>
                <a:cubicBezTo>
                  <a:pt x="19153" y="14561"/>
                  <a:pt x="19554" y="14631"/>
                  <a:pt x="19931" y="14678"/>
                </a:cubicBezTo>
                <a:cubicBezTo>
                  <a:pt x="20332" y="14749"/>
                  <a:pt x="20733" y="14773"/>
                  <a:pt x="20804" y="14725"/>
                </a:cubicBezTo>
                <a:cubicBezTo>
                  <a:pt x="20922" y="14678"/>
                  <a:pt x="21040" y="14325"/>
                  <a:pt x="20992" y="14207"/>
                </a:cubicBezTo>
                <a:cubicBezTo>
                  <a:pt x="20992" y="14137"/>
                  <a:pt x="20662" y="13901"/>
                  <a:pt x="20332" y="13665"/>
                </a:cubicBezTo>
                <a:cubicBezTo>
                  <a:pt x="20002" y="13430"/>
                  <a:pt x="19648" y="13242"/>
                  <a:pt x="19625" y="13194"/>
                </a:cubicBezTo>
                <a:cubicBezTo>
                  <a:pt x="19578" y="13124"/>
                  <a:pt x="19672" y="12888"/>
                  <a:pt x="19672" y="12888"/>
                </a:cubicBezTo>
                <a:cubicBezTo>
                  <a:pt x="19672" y="12888"/>
                  <a:pt x="19672" y="12888"/>
                  <a:pt x="19672" y="12888"/>
                </a:cubicBezTo>
                <a:cubicBezTo>
                  <a:pt x="19696" y="12888"/>
                  <a:pt x="19719" y="12629"/>
                  <a:pt x="19790" y="12582"/>
                </a:cubicBezTo>
                <a:cubicBezTo>
                  <a:pt x="19813" y="12535"/>
                  <a:pt x="20191" y="12535"/>
                  <a:pt x="20592" y="12488"/>
                </a:cubicBezTo>
                <a:cubicBezTo>
                  <a:pt x="20992" y="12441"/>
                  <a:pt x="21393" y="12370"/>
                  <a:pt x="21441" y="12323"/>
                </a:cubicBezTo>
                <a:cubicBezTo>
                  <a:pt x="21535" y="12229"/>
                  <a:pt x="21582" y="11875"/>
                  <a:pt x="21511" y="11758"/>
                </a:cubicBezTo>
                <a:cubicBezTo>
                  <a:pt x="21488" y="11710"/>
                  <a:pt x="21110" y="11546"/>
                  <a:pt x="20733" y="11404"/>
                </a:cubicBezTo>
                <a:close/>
              </a:path>
            </a:pathLst>
          </a:custGeom>
          <a:solidFill>
            <a:srgbClr val="92D050"/>
          </a:solidFill>
          <a:ln w="12700" cap="flat">
            <a:noFill/>
            <a:miter lim="400000"/>
          </a:ln>
          <a:effectLst/>
        </p:spPr>
        <p:txBody>
          <a:bodyPr wrap="square" lIns="34289" tIns="34289" rIns="34289" bIns="34289" numCol="1" anchor="t">
            <a:noAutofit/>
          </a:bodyPr>
          <a:lstStyle/>
          <a:p>
            <a:endParaRPr sz="1350"/>
          </a:p>
        </p:txBody>
      </p:sp>
      <p:sp>
        <p:nvSpPr>
          <p:cNvPr id="532" name="Shape 384">
            <a:extLst>
              <a:ext uri="{FF2B5EF4-FFF2-40B4-BE49-F238E27FC236}">
                <a16:creationId xmlns:a16="http://schemas.microsoft.com/office/drawing/2014/main" id="{86B11701-8208-4E22-84B1-A0728F74C1B1}"/>
              </a:ext>
            </a:extLst>
          </p:cNvPr>
          <p:cNvSpPr/>
          <p:nvPr/>
        </p:nvSpPr>
        <p:spPr>
          <a:xfrm rot="10800000" flipH="1">
            <a:off x="5672076" y="1616225"/>
            <a:ext cx="800240" cy="852622"/>
          </a:xfrm>
          <a:prstGeom prst="ellipse">
            <a:avLst/>
          </a:prstGeom>
          <a:gradFill flip="none" rotWithShape="1">
            <a:gsLst>
              <a:gs pos="0">
                <a:srgbClr val="D9D9D9"/>
              </a:gs>
              <a:gs pos="100000">
                <a:srgbClr val="FFFFFF"/>
              </a:gs>
            </a:gsLst>
            <a:lin ang="9000000" scaled="0"/>
          </a:gradFill>
          <a:ln w="12700" cap="flat">
            <a:noFill/>
            <a:miter lim="400000"/>
          </a:ln>
          <a:effectLst/>
        </p:spPr>
        <p:txBody>
          <a:bodyPr wrap="square" lIns="34289" tIns="34289" rIns="34289" bIns="34289" numCol="1" anchor="t">
            <a:noAutofit/>
          </a:bodyPr>
          <a:lstStyle/>
          <a:p>
            <a:endParaRPr sz="1350" dirty="0"/>
          </a:p>
        </p:txBody>
      </p:sp>
      <p:pic>
        <p:nvPicPr>
          <p:cNvPr id="16390" name="Picture 6" descr="16 ideas de Niños | mapa de colombia, mapa para colorear, mapa fisico">
            <a:extLst>
              <a:ext uri="{FF2B5EF4-FFF2-40B4-BE49-F238E27FC236}">
                <a16:creationId xmlns:a16="http://schemas.microsoft.com/office/drawing/2014/main" id="{DA484004-693E-46CC-BBC6-BBFD47810A3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94909" y="1737125"/>
            <a:ext cx="607955" cy="607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808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7">
            <a:extLst>
              <a:ext uri="{FF2B5EF4-FFF2-40B4-BE49-F238E27FC236}">
                <a16:creationId xmlns:a16="http://schemas.microsoft.com/office/drawing/2014/main" id="{A7D94F54-7869-49D8-98A5-AC1A61E17099}"/>
              </a:ext>
            </a:extLst>
          </p:cNvPr>
          <p:cNvGrpSpPr/>
          <p:nvPr/>
        </p:nvGrpSpPr>
        <p:grpSpPr>
          <a:xfrm>
            <a:off x="1414686" y="4365104"/>
            <a:ext cx="1872208" cy="925602"/>
            <a:chOff x="2285219" y="2497484"/>
            <a:chExt cx="1666685" cy="1669460"/>
          </a:xfrm>
          <a:solidFill>
            <a:srgbClr val="C0392B"/>
          </a:solidFill>
          <a:effectLst>
            <a:outerShdw blurRad="50800" dist="38100" dir="2700000" algn="tl" rotWithShape="0">
              <a:prstClr val="black">
                <a:alpha val="40000"/>
              </a:prstClr>
            </a:outerShdw>
          </a:effectLst>
        </p:grpSpPr>
        <p:sp>
          <p:nvSpPr>
            <p:cNvPr id="28" name="Shape 383">
              <a:extLst>
                <a:ext uri="{FF2B5EF4-FFF2-40B4-BE49-F238E27FC236}">
                  <a16:creationId xmlns:a16="http://schemas.microsoft.com/office/drawing/2014/main" id="{0D24960D-C961-4BFE-876B-626B3B4026F4}"/>
                </a:ext>
              </a:extLst>
            </p:cNvPr>
            <p:cNvSpPr/>
            <p:nvPr/>
          </p:nvSpPr>
          <p:spPr>
            <a:xfrm rot="10800000" flipH="1">
              <a:off x="2285219" y="2497484"/>
              <a:ext cx="1666685" cy="1669460"/>
            </a:xfrm>
            <a:custGeom>
              <a:avLst/>
              <a:gdLst/>
              <a:ahLst/>
              <a:cxnLst>
                <a:cxn ang="0">
                  <a:pos x="wd2" y="hd2"/>
                </a:cxn>
                <a:cxn ang="5400000">
                  <a:pos x="wd2" y="hd2"/>
                </a:cxn>
                <a:cxn ang="10800000">
                  <a:pos x="wd2" y="hd2"/>
                </a:cxn>
                <a:cxn ang="16200000">
                  <a:pos x="wd2" y="hd2"/>
                </a:cxn>
              </a:cxnLst>
              <a:rect l="0" t="0" r="r" b="b"/>
              <a:pathLst>
                <a:path w="21546" h="21552" extrusionOk="0">
                  <a:moveTo>
                    <a:pt x="20733" y="11404"/>
                  </a:moveTo>
                  <a:cubicBezTo>
                    <a:pt x="20356" y="11263"/>
                    <a:pt x="19979" y="11122"/>
                    <a:pt x="19955" y="11098"/>
                  </a:cubicBezTo>
                  <a:cubicBezTo>
                    <a:pt x="19884" y="11027"/>
                    <a:pt x="19931" y="10792"/>
                    <a:pt x="19931" y="10792"/>
                  </a:cubicBezTo>
                  <a:cubicBezTo>
                    <a:pt x="19931" y="10768"/>
                    <a:pt x="19931" y="10768"/>
                    <a:pt x="19931" y="10768"/>
                  </a:cubicBezTo>
                  <a:cubicBezTo>
                    <a:pt x="19931" y="10768"/>
                    <a:pt x="19908" y="10509"/>
                    <a:pt x="19955" y="10462"/>
                  </a:cubicBezTo>
                  <a:cubicBezTo>
                    <a:pt x="19979" y="10415"/>
                    <a:pt x="20356" y="10321"/>
                    <a:pt x="20733" y="10179"/>
                  </a:cubicBezTo>
                  <a:cubicBezTo>
                    <a:pt x="21110" y="10038"/>
                    <a:pt x="21488" y="9897"/>
                    <a:pt x="21511" y="9826"/>
                  </a:cubicBezTo>
                  <a:cubicBezTo>
                    <a:pt x="21582" y="9732"/>
                    <a:pt x="21535" y="9355"/>
                    <a:pt x="21441" y="9261"/>
                  </a:cubicBezTo>
                  <a:cubicBezTo>
                    <a:pt x="21417" y="9214"/>
                    <a:pt x="21016" y="9143"/>
                    <a:pt x="20615" y="9096"/>
                  </a:cubicBezTo>
                  <a:cubicBezTo>
                    <a:pt x="20214" y="9049"/>
                    <a:pt x="19813" y="9002"/>
                    <a:pt x="19790" y="8978"/>
                  </a:cubicBezTo>
                  <a:cubicBezTo>
                    <a:pt x="19696" y="8931"/>
                    <a:pt x="19672" y="8672"/>
                    <a:pt x="19672" y="8672"/>
                  </a:cubicBezTo>
                  <a:cubicBezTo>
                    <a:pt x="19672" y="8672"/>
                    <a:pt x="19672" y="8672"/>
                    <a:pt x="19672" y="8672"/>
                  </a:cubicBezTo>
                  <a:cubicBezTo>
                    <a:pt x="19672" y="8672"/>
                    <a:pt x="19601" y="8436"/>
                    <a:pt x="19625" y="8366"/>
                  </a:cubicBezTo>
                  <a:cubicBezTo>
                    <a:pt x="19648" y="8318"/>
                    <a:pt x="19979" y="8130"/>
                    <a:pt x="20332" y="7918"/>
                  </a:cubicBezTo>
                  <a:cubicBezTo>
                    <a:pt x="20662" y="7706"/>
                    <a:pt x="20992" y="7447"/>
                    <a:pt x="21016" y="7400"/>
                  </a:cubicBezTo>
                  <a:cubicBezTo>
                    <a:pt x="21063" y="7259"/>
                    <a:pt x="20922" y="6929"/>
                    <a:pt x="20827" y="6858"/>
                  </a:cubicBezTo>
                  <a:cubicBezTo>
                    <a:pt x="20757" y="6811"/>
                    <a:pt x="20356" y="6835"/>
                    <a:pt x="19955" y="6882"/>
                  </a:cubicBezTo>
                  <a:cubicBezTo>
                    <a:pt x="19554" y="6929"/>
                    <a:pt x="19177" y="6976"/>
                    <a:pt x="19130" y="6952"/>
                  </a:cubicBezTo>
                  <a:cubicBezTo>
                    <a:pt x="19035" y="6929"/>
                    <a:pt x="18965" y="6693"/>
                    <a:pt x="18965" y="6693"/>
                  </a:cubicBezTo>
                  <a:cubicBezTo>
                    <a:pt x="18965" y="6693"/>
                    <a:pt x="18965" y="6693"/>
                    <a:pt x="18965" y="6693"/>
                  </a:cubicBezTo>
                  <a:cubicBezTo>
                    <a:pt x="18965" y="6693"/>
                    <a:pt x="18823" y="6458"/>
                    <a:pt x="18823" y="6387"/>
                  </a:cubicBezTo>
                  <a:cubicBezTo>
                    <a:pt x="18847" y="6363"/>
                    <a:pt x="19130" y="6081"/>
                    <a:pt x="19413" y="5798"/>
                  </a:cubicBezTo>
                  <a:cubicBezTo>
                    <a:pt x="19672" y="5515"/>
                    <a:pt x="19955" y="5209"/>
                    <a:pt x="19955" y="5139"/>
                  </a:cubicBezTo>
                  <a:cubicBezTo>
                    <a:pt x="19955" y="4997"/>
                    <a:pt x="19766" y="4691"/>
                    <a:pt x="19648" y="4667"/>
                  </a:cubicBezTo>
                  <a:cubicBezTo>
                    <a:pt x="19578" y="4644"/>
                    <a:pt x="19200" y="4738"/>
                    <a:pt x="18799" y="4879"/>
                  </a:cubicBezTo>
                  <a:cubicBezTo>
                    <a:pt x="18422" y="4997"/>
                    <a:pt x="18068" y="5162"/>
                    <a:pt x="18021" y="5162"/>
                  </a:cubicBezTo>
                  <a:cubicBezTo>
                    <a:pt x="17927" y="5139"/>
                    <a:pt x="17785" y="4927"/>
                    <a:pt x="17785" y="4927"/>
                  </a:cubicBezTo>
                  <a:cubicBezTo>
                    <a:pt x="17785" y="4927"/>
                    <a:pt x="17785" y="4927"/>
                    <a:pt x="17785" y="4927"/>
                  </a:cubicBezTo>
                  <a:cubicBezTo>
                    <a:pt x="17785" y="4927"/>
                    <a:pt x="17620" y="4738"/>
                    <a:pt x="17597" y="4667"/>
                  </a:cubicBezTo>
                  <a:cubicBezTo>
                    <a:pt x="17597" y="4620"/>
                    <a:pt x="17809" y="4291"/>
                    <a:pt x="18021" y="3961"/>
                  </a:cubicBezTo>
                  <a:cubicBezTo>
                    <a:pt x="18234" y="3607"/>
                    <a:pt x="18422" y="3254"/>
                    <a:pt x="18399" y="3183"/>
                  </a:cubicBezTo>
                  <a:cubicBezTo>
                    <a:pt x="18375" y="3042"/>
                    <a:pt x="18116" y="2807"/>
                    <a:pt x="17998" y="2783"/>
                  </a:cubicBezTo>
                  <a:cubicBezTo>
                    <a:pt x="17927" y="2783"/>
                    <a:pt x="17573" y="2971"/>
                    <a:pt x="17243" y="3183"/>
                  </a:cubicBezTo>
                  <a:cubicBezTo>
                    <a:pt x="16889" y="3395"/>
                    <a:pt x="16559" y="3631"/>
                    <a:pt x="16512" y="3631"/>
                  </a:cubicBezTo>
                  <a:cubicBezTo>
                    <a:pt x="16441" y="3655"/>
                    <a:pt x="16253" y="3466"/>
                    <a:pt x="16253" y="3466"/>
                  </a:cubicBezTo>
                  <a:cubicBezTo>
                    <a:pt x="16253" y="3466"/>
                    <a:pt x="16253" y="3466"/>
                    <a:pt x="16253" y="3466"/>
                  </a:cubicBezTo>
                  <a:cubicBezTo>
                    <a:pt x="16253" y="3466"/>
                    <a:pt x="16041" y="3325"/>
                    <a:pt x="16017" y="3254"/>
                  </a:cubicBezTo>
                  <a:cubicBezTo>
                    <a:pt x="15993" y="3231"/>
                    <a:pt x="16135" y="2854"/>
                    <a:pt x="16253" y="2477"/>
                  </a:cubicBezTo>
                  <a:cubicBezTo>
                    <a:pt x="16371" y="2100"/>
                    <a:pt x="16465" y="1700"/>
                    <a:pt x="16441" y="1629"/>
                  </a:cubicBezTo>
                  <a:cubicBezTo>
                    <a:pt x="16394" y="1511"/>
                    <a:pt x="16088" y="1346"/>
                    <a:pt x="15946" y="1346"/>
                  </a:cubicBezTo>
                  <a:cubicBezTo>
                    <a:pt x="15899" y="1346"/>
                    <a:pt x="15592" y="1629"/>
                    <a:pt x="15310" y="1912"/>
                  </a:cubicBezTo>
                  <a:cubicBezTo>
                    <a:pt x="15027" y="2194"/>
                    <a:pt x="14767" y="2500"/>
                    <a:pt x="14720" y="2524"/>
                  </a:cubicBezTo>
                  <a:cubicBezTo>
                    <a:pt x="14649" y="2548"/>
                    <a:pt x="14413" y="2406"/>
                    <a:pt x="14413" y="2406"/>
                  </a:cubicBezTo>
                  <a:cubicBezTo>
                    <a:pt x="14413" y="2406"/>
                    <a:pt x="14413" y="2406"/>
                    <a:pt x="14413" y="2406"/>
                  </a:cubicBezTo>
                  <a:cubicBezTo>
                    <a:pt x="14413" y="2406"/>
                    <a:pt x="14178" y="2336"/>
                    <a:pt x="14130" y="2265"/>
                  </a:cubicBezTo>
                  <a:cubicBezTo>
                    <a:pt x="14107" y="2218"/>
                    <a:pt x="14154" y="1841"/>
                    <a:pt x="14178" y="1440"/>
                  </a:cubicBezTo>
                  <a:cubicBezTo>
                    <a:pt x="14225" y="1040"/>
                    <a:pt x="14225" y="640"/>
                    <a:pt x="14178" y="592"/>
                  </a:cubicBezTo>
                  <a:cubicBezTo>
                    <a:pt x="14107" y="475"/>
                    <a:pt x="13753" y="380"/>
                    <a:pt x="13635" y="428"/>
                  </a:cubicBezTo>
                  <a:cubicBezTo>
                    <a:pt x="13588" y="428"/>
                    <a:pt x="13352" y="781"/>
                    <a:pt x="13140" y="1111"/>
                  </a:cubicBezTo>
                  <a:cubicBezTo>
                    <a:pt x="12928" y="1464"/>
                    <a:pt x="12739" y="1817"/>
                    <a:pt x="12716" y="1841"/>
                  </a:cubicBezTo>
                  <a:cubicBezTo>
                    <a:pt x="12645" y="1888"/>
                    <a:pt x="12385" y="1817"/>
                    <a:pt x="12385" y="1817"/>
                  </a:cubicBezTo>
                  <a:cubicBezTo>
                    <a:pt x="12385" y="1794"/>
                    <a:pt x="12385" y="1794"/>
                    <a:pt x="12385" y="1794"/>
                  </a:cubicBezTo>
                  <a:cubicBezTo>
                    <a:pt x="12385" y="1794"/>
                    <a:pt x="12126" y="1794"/>
                    <a:pt x="12079" y="1723"/>
                  </a:cubicBezTo>
                  <a:cubicBezTo>
                    <a:pt x="12055" y="1700"/>
                    <a:pt x="12008" y="1299"/>
                    <a:pt x="11937" y="922"/>
                  </a:cubicBezTo>
                  <a:cubicBezTo>
                    <a:pt x="11867" y="522"/>
                    <a:pt x="11796" y="121"/>
                    <a:pt x="11749" y="74"/>
                  </a:cubicBezTo>
                  <a:cubicBezTo>
                    <a:pt x="11631" y="-20"/>
                    <a:pt x="11277" y="-20"/>
                    <a:pt x="11159" y="51"/>
                  </a:cubicBezTo>
                  <a:cubicBezTo>
                    <a:pt x="11112" y="74"/>
                    <a:pt x="10971" y="451"/>
                    <a:pt x="10853" y="852"/>
                  </a:cubicBezTo>
                  <a:cubicBezTo>
                    <a:pt x="10735" y="1228"/>
                    <a:pt x="10617" y="1605"/>
                    <a:pt x="10593" y="1652"/>
                  </a:cubicBezTo>
                  <a:cubicBezTo>
                    <a:pt x="10523" y="1700"/>
                    <a:pt x="10287" y="1676"/>
                    <a:pt x="10287" y="1676"/>
                  </a:cubicBezTo>
                  <a:cubicBezTo>
                    <a:pt x="10263" y="1676"/>
                    <a:pt x="10263" y="1676"/>
                    <a:pt x="10263" y="1676"/>
                  </a:cubicBezTo>
                  <a:cubicBezTo>
                    <a:pt x="10263" y="1676"/>
                    <a:pt x="10027" y="1723"/>
                    <a:pt x="9957" y="1676"/>
                  </a:cubicBezTo>
                  <a:cubicBezTo>
                    <a:pt x="9910" y="1652"/>
                    <a:pt x="9792" y="1299"/>
                    <a:pt x="9627" y="922"/>
                  </a:cubicBezTo>
                  <a:cubicBezTo>
                    <a:pt x="9485" y="545"/>
                    <a:pt x="9296" y="192"/>
                    <a:pt x="9249" y="145"/>
                  </a:cubicBezTo>
                  <a:cubicBezTo>
                    <a:pt x="9131" y="98"/>
                    <a:pt x="8778" y="168"/>
                    <a:pt x="8683" y="263"/>
                  </a:cubicBezTo>
                  <a:cubicBezTo>
                    <a:pt x="8636" y="286"/>
                    <a:pt x="8589" y="710"/>
                    <a:pt x="8542" y="1087"/>
                  </a:cubicBezTo>
                  <a:cubicBezTo>
                    <a:pt x="8518" y="1511"/>
                    <a:pt x="8518" y="1888"/>
                    <a:pt x="8495" y="1935"/>
                  </a:cubicBezTo>
                  <a:cubicBezTo>
                    <a:pt x="8448" y="2006"/>
                    <a:pt x="8188" y="2053"/>
                    <a:pt x="8188" y="2053"/>
                  </a:cubicBezTo>
                  <a:cubicBezTo>
                    <a:pt x="8188" y="2053"/>
                    <a:pt x="8188" y="2053"/>
                    <a:pt x="8188" y="2053"/>
                  </a:cubicBezTo>
                  <a:cubicBezTo>
                    <a:pt x="8188" y="2053"/>
                    <a:pt x="7952" y="2147"/>
                    <a:pt x="7882" y="2124"/>
                  </a:cubicBezTo>
                  <a:cubicBezTo>
                    <a:pt x="7834" y="2100"/>
                    <a:pt x="7622" y="1770"/>
                    <a:pt x="7386" y="1464"/>
                  </a:cubicBezTo>
                  <a:cubicBezTo>
                    <a:pt x="7151" y="1134"/>
                    <a:pt x="6891" y="804"/>
                    <a:pt x="6820" y="804"/>
                  </a:cubicBezTo>
                  <a:cubicBezTo>
                    <a:pt x="6703" y="757"/>
                    <a:pt x="6372" y="922"/>
                    <a:pt x="6302" y="1016"/>
                  </a:cubicBezTo>
                  <a:cubicBezTo>
                    <a:pt x="6278" y="1087"/>
                    <a:pt x="6325" y="1488"/>
                    <a:pt x="6372" y="1888"/>
                  </a:cubicBezTo>
                  <a:cubicBezTo>
                    <a:pt x="6443" y="2265"/>
                    <a:pt x="6514" y="2665"/>
                    <a:pt x="6514" y="2712"/>
                  </a:cubicBezTo>
                  <a:cubicBezTo>
                    <a:pt x="6490" y="2783"/>
                    <a:pt x="6254" y="2877"/>
                    <a:pt x="6254" y="2877"/>
                  </a:cubicBezTo>
                  <a:cubicBezTo>
                    <a:pt x="6254" y="2877"/>
                    <a:pt x="6254" y="2877"/>
                    <a:pt x="6254" y="2877"/>
                  </a:cubicBezTo>
                  <a:cubicBezTo>
                    <a:pt x="6254" y="2877"/>
                    <a:pt x="6042" y="3042"/>
                    <a:pt x="5948" y="3019"/>
                  </a:cubicBezTo>
                  <a:cubicBezTo>
                    <a:pt x="5924" y="3019"/>
                    <a:pt x="5641" y="2759"/>
                    <a:pt x="5335" y="2500"/>
                  </a:cubicBezTo>
                  <a:cubicBezTo>
                    <a:pt x="5028" y="2241"/>
                    <a:pt x="4698" y="1982"/>
                    <a:pt x="4627" y="1982"/>
                  </a:cubicBezTo>
                  <a:cubicBezTo>
                    <a:pt x="4510" y="1982"/>
                    <a:pt x="4203" y="2218"/>
                    <a:pt x="4179" y="2336"/>
                  </a:cubicBezTo>
                  <a:cubicBezTo>
                    <a:pt x="4156" y="2383"/>
                    <a:pt x="4297" y="2759"/>
                    <a:pt x="4439" y="3136"/>
                  </a:cubicBezTo>
                  <a:cubicBezTo>
                    <a:pt x="4604" y="3513"/>
                    <a:pt x="4769" y="3867"/>
                    <a:pt x="4769" y="3914"/>
                  </a:cubicBezTo>
                  <a:cubicBezTo>
                    <a:pt x="4769" y="4008"/>
                    <a:pt x="4557" y="4149"/>
                    <a:pt x="4557" y="4149"/>
                  </a:cubicBezTo>
                  <a:cubicBezTo>
                    <a:pt x="4557" y="4149"/>
                    <a:pt x="4557" y="4149"/>
                    <a:pt x="4557" y="4149"/>
                  </a:cubicBezTo>
                  <a:cubicBezTo>
                    <a:pt x="4557" y="4149"/>
                    <a:pt x="4368" y="4338"/>
                    <a:pt x="4297" y="4361"/>
                  </a:cubicBezTo>
                  <a:cubicBezTo>
                    <a:pt x="4250" y="4361"/>
                    <a:pt x="3920" y="4173"/>
                    <a:pt x="3566" y="3984"/>
                  </a:cubicBezTo>
                  <a:cubicBezTo>
                    <a:pt x="3213" y="3796"/>
                    <a:pt x="2835" y="3631"/>
                    <a:pt x="2765" y="3655"/>
                  </a:cubicBezTo>
                  <a:cubicBezTo>
                    <a:pt x="2647" y="3678"/>
                    <a:pt x="2411" y="3961"/>
                    <a:pt x="2411" y="4079"/>
                  </a:cubicBezTo>
                  <a:cubicBezTo>
                    <a:pt x="2411" y="4149"/>
                    <a:pt x="2623" y="4479"/>
                    <a:pt x="2859" y="4809"/>
                  </a:cubicBezTo>
                  <a:cubicBezTo>
                    <a:pt x="3095" y="5139"/>
                    <a:pt x="3330" y="5445"/>
                    <a:pt x="3354" y="5492"/>
                  </a:cubicBezTo>
                  <a:cubicBezTo>
                    <a:pt x="3354" y="5586"/>
                    <a:pt x="3189" y="5775"/>
                    <a:pt x="3189" y="5775"/>
                  </a:cubicBezTo>
                  <a:cubicBezTo>
                    <a:pt x="3189" y="5775"/>
                    <a:pt x="3189" y="5775"/>
                    <a:pt x="3189" y="5775"/>
                  </a:cubicBezTo>
                  <a:cubicBezTo>
                    <a:pt x="3189" y="5775"/>
                    <a:pt x="3071" y="6010"/>
                    <a:pt x="3000" y="6034"/>
                  </a:cubicBezTo>
                  <a:cubicBezTo>
                    <a:pt x="2953" y="6034"/>
                    <a:pt x="2576" y="5939"/>
                    <a:pt x="2199" y="5822"/>
                  </a:cubicBezTo>
                  <a:cubicBezTo>
                    <a:pt x="1798" y="5727"/>
                    <a:pt x="1397" y="5657"/>
                    <a:pt x="1350" y="5680"/>
                  </a:cubicBezTo>
                  <a:cubicBezTo>
                    <a:pt x="1208" y="5751"/>
                    <a:pt x="1067" y="6081"/>
                    <a:pt x="1090" y="6199"/>
                  </a:cubicBezTo>
                  <a:cubicBezTo>
                    <a:pt x="1090" y="6246"/>
                    <a:pt x="1397" y="6552"/>
                    <a:pt x="1680" y="6811"/>
                  </a:cubicBezTo>
                  <a:cubicBezTo>
                    <a:pt x="1986" y="7070"/>
                    <a:pt x="2293" y="7306"/>
                    <a:pt x="2316" y="7353"/>
                  </a:cubicBezTo>
                  <a:cubicBezTo>
                    <a:pt x="2364" y="7447"/>
                    <a:pt x="2246" y="7659"/>
                    <a:pt x="2246" y="7659"/>
                  </a:cubicBezTo>
                  <a:cubicBezTo>
                    <a:pt x="2246" y="7659"/>
                    <a:pt x="2246" y="7659"/>
                    <a:pt x="2246" y="7659"/>
                  </a:cubicBezTo>
                  <a:cubicBezTo>
                    <a:pt x="2222" y="7659"/>
                    <a:pt x="2175" y="7918"/>
                    <a:pt x="2104" y="7965"/>
                  </a:cubicBezTo>
                  <a:cubicBezTo>
                    <a:pt x="2081" y="7989"/>
                    <a:pt x="1680" y="7965"/>
                    <a:pt x="1279" y="7942"/>
                  </a:cubicBezTo>
                  <a:cubicBezTo>
                    <a:pt x="878" y="7942"/>
                    <a:pt x="477" y="7965"/>
                    <a:pt x="430" y="8012"/>
                  </a:cubicBezTo>
                  <a:cubicBezTo>
                    <a:pt x="312" y="8083"/>
                    <a:pt x="241" y="8436"/>
                    <a:pt x="289" y="8554"/>
                  </a:cubicBezTo>
                  <a:cubicBezTo>
                    <a:pt x="312" y="8625"/>
                    <a:pt x="666" y="8837"/>
                    <a:pt x="1020" y="9002"/>
                  </a:cubicBezTo>
                  <a:cubicBezTo>
                    <a:pt x="1373" y="9190"/>
                    <a:pt x="1727" y="9355"/>
                    <a:pt x="1774" y="9402"/>
                  </a:cubicBezTo>
                  <a:cubicBezTo>
                    <a:pt x="1821" y="9473"/>
                    <a:pt x="1751" y="9708"/>
                    <a:pt x="1751" y="9708"/>
                  </a:cubicBezTo>
                  <a:cubicBezTo>
                    <a:pt x="1751" y="9732"/>
                    <a:pt x="1751" y="9732"/>
                    <a:pt x="1751" y="9732"/>
                  </a:cubicBezTo>
                  <a:cubicBezTo>
                    <a:pt x="1751" y="9732"/>
                    <a:pt x="1751" y="9967"/>
                    <a:pt x="1680" y="10038"/>
                  </a:cubicBezTo>
                  <a:cubicBezTo>
                    <a:pt x="1656" y="10062"/>
                    <a:pt x="1279" y="10132"/>
                    <a:pt x="878" y="10226"/>
                  </a:cubicBezTo>
                  <a:cubicBezTo>
                    <a:pt x="501" y="10321"/>
                    <a:pt x="100" y="10415"/>
                    <a:pt x="53" y="10462"/>
                  </a:cubicBezTo>
                  <a:cubicBezTo>
                    <a:pt x="-18" y="10580"/>
                    <a:pt x="-18" y="10933"/>
                    <a:pt x="53" y="11051"/>
                  </a:cubicBezTo>
                  <a:cubicBezTo>
                    <a:pt x="100" y="11098"/>
                    <a:pt x="477" y="11216"/>
                    <a:pt x="878" y="11310"/>
                  </a:cubicBezTo>
                  <a:cubicBezTo>
                    <a:pt x="1255" y="11404"/>
                    <a:pt x="1656" y="11498"/>
                    <a:pt x="1680" y="11522"/>
                  </a:cubicBezTo>
                  <a:cubicBezTo>
                    <a:pt x="1751" y="11569"/>
                    <a:pt x="1751" y="11828"/>
                    <a:pt x="1751" y="11828"/>
                  </a:cubicBezTo>
                  <a:cubicBezTo>
                    <a:pt x="1751" y="11828"/>
                    <a:pt x="1751" y="11828"/>
                    <a:pt x="1751" y="11828"/>
                  </a:cubicBezTo>
                  <a:cubicBezTo>
                    <a:pt x="1751" y="11828"/>
                    <a:pt x="1798" y="12087"/>
                    <a:pt x="1774" y="12158"/>
                  </a:cubicBezTo>
                  <a:cubicBezTo>
                    <a:pt x="1751" y="12205"/>
                    <a:pt x="1373" y="12346"/>
                    <a:pt x="1020" y="12535"/>
                  </a:cubicBezTo>
                  <a:cubicBezTo>
                    <a:pt x="666" y="12700"/>
                    <a:pt x="312" y="12888"/>
                    <a:pt x="289" y="12959"/>
                  </a:cubicBezTo>
                  <a:cubicBezTo>
                    <a:pt x="218" y="13077"/>
                    <a:pt x="312" y="13430"/>
                    <a:pt x="406" y="13501"/>
                  </a:cubicBezTo>
                  <a:cubicBezTo>
                    <a:pt x="454" y="13548"/>
                    <a:pt x="854" y="13571"/>
                    <a:pt x="1255" y="13595"/>
                  </a:cubicBezTo>
                  <a:cubicBezTo>
                    <a:pt x="1656" y="13595"/>
                    <a:pt x="2057" y="13571"/>
                    <a:pt x="2104" y="13595"/>
                  </a:cubicBezTo>
                  <a:cubicBezTo>
                    <a:pt x="2175" y="13642"/>
                    <a:pt x="2246" y="13901"/>
                    <a:pt x="2246" y="13901"/>
                  </a:cubicBezTo>
                  <a:cubicBezTo>
                    <a:pt x="2246" y="13901"/>
                    <a:pt x="2246" y="13901"/>
                    <a:pt x="2246" y="13901"/>
                  </a:cubicBezTo>
                  <a:cubicBezTo>
                    <a:pt x="2246" y="13901"/>
                    <a:pt x="2340" y="14137"/>
                    <a:pt x="2316" y="14207"/>
                  </a:cubicBezTo>
                  <a:cubicBezTo>
                    <a:pt x="2316" y="14254"/>
                    <a:pt x="2010" y="14466"/>
                    <a:pt x="1680" y="14725"/>
                  </a:cubicBezTo>
                  <a:cubicBezTo>
                    <a:pt x="1373" y="14985"/>
                    <a:pt x="1090" y="15267"/>
                    <a:pt x="1067" y="15314"/>
                  </a:cubicBezTo>
                  <a:cubicBezTo>
                    <a:pt x="1043" y="15456"/>
                    <a:pt x="1208" y="15785"/>
                    <a:pt x="1326" y="15833"/>
                  </a:cubicBezTo>
                  <a:cubicBezTo>
                    <a:pt x="1373" y="15856"/>
                    <a:pt x="1774" y="15809"/>
                    <a:pt x="2175" y="15715"/>
                  </a:cubicBezTo>
                  <a:cubicBezTo>
                    <a:pt x="2576" y="15621"/>
                    <a:pt x="2953" y="15526"/>
                    <a:pt x="3000" y="15526"/>
                  </a:cubicBezTo>
                  <a:cubicBezTo>
                    <a:pt x="3071" y="15550"/>
                    <a:pt x="3189" y="15785"/>
                    <a:pt x="3189" y="15785"/>
                  </a:cubicBezTo>
                  <a:cubicBezTo>
                    <a:pt x="3189" y="15785"/>
                    <a:pt x="3189" y="15785"/>
                    <a:pt x="3189" y="15785"/>
                  </a:cubicBezTo>
                  <a:cubicBezTo>
                    <a:pt x="3189" y="15785"/>
                    <a:pt x="3354" y="15997"/>
                    <a:pt x="3354" y="16068"/>
                  </a:cubicBezTo>
                  <a:cubicBezTo>
                    <a:pt x="3354" y="16115"/>
                    <a:pt x="3095" y="16398"/>
                    <a:pt x="2859" y="16728"/>
                  </a:cubicBezTo>
                  <a:cubicBezTo>
                    <a:pt x="2599" y="17034"/>
                    <a:pt x="2387" y="17387"/>
                    <a:pt x="2387" y="17434"/>
                  </a:cubicBezTo>
                  <a:cubicBezTo>
                    <a:pt x="2387" y="17576"/>
                    <a:pt x="2623" y="17858"/>
                    <a:pt x="2741" y="17882"/>
                  </a:cubicBezTo>
                  <a:cubicBezTo>
                    <a:pt x="2812" y="17905"/>
                    <a:pt x="3189" y="17741"/>
                    <a:pt x="3543" y="17576"/>
                  </a:cubicBezTo>
                  <a:cubicBezTo>
                    <a:pt x="3896" y="17387"/>
                    <a:pt x="4250" y="17199"/>
                    <a:pt x="4297" y="17199"/>
                  </a:cubicBezTo>
                  <a:cubicBezTo>
                    <a:pt x="4392" y="17199"/>
                    <a:pt x="4557" y="17411"/>
                    <a:pt x="4557" y="17411"/>
                  </a:cubicBezTo>
                  <a:cubicBezTo>
                    <a:pt x="4557" y="17411"/>
                    <a:pt x="4557" y="17411"/>
                    <a:pt x="4557" y="17411"/>
                  </a:cubicBezTo>
                  <a:cubicBezTo>
                    <a:pt x="4557" y="17411"/>
                    <a:pt x="4745" y="17576"/>
                    <a:pt x="4769" y="17646"/>
                  </a:cubicBezTo>
                  <a:cubicBezTo>
                    <a:pt x="4769" y="17670"/>
                    <a:pt x="4604" y="18023"/>
                    <a:pt x="4439" y="18400"/>
                  </a:cubicBezTo>
                  <a:cubicBezTo>
                    <a:pt x="4274" y="18753"/>
                    <a:pt x="4132" y="19130"/>
                    <a:pt x="4156" y="19201"/>
                  </a:cubicBezTo>
                  <a:cubicBezTo>
                    <a:pt x="4179" y="19342"/>
                    <a:pt x="4486" y="19554"/>
                    <a:pt x="4604" y="19554"/>
                  </a:cubicBezTo>
                  <a:cubicBezTo>
                    <a:pt x="4675" y="19554"/>
                    <a:pt x="5005" y="19319"/>
                    <a:pt x="5311" y="19060"/>
                  </a:cubicBezTo>
                  <a:cubicBezTo>
                    <a:pt x="5618" y="18801"/>
                    <a:pt x="5924" y="18541"/>
                    <a:pt x="5972" y="18518"/>
                  </a:cubicBezTo>
                  <a:cubicBezTo>
                    <a:pt x="6042" y="18518"/>
                    <a:pt x="6254" y="18659"/>
                    <a:pt x="6254" y="18659"/>
                  </a:cubicBezTo>
                  <a:cubicBezTo>
                    <a:pt x="6254" y="18659"/>
                    <a:pt x="6254" y="18659"/>
                    <a:pt x="6254" y="18659"/>
                  </a:cubicBezTo>
                  <a:cubicBezTo>
                    <a:pt x="6254" y="18659"/>
                    <a:pt x="6490" y="18777"/>
                    <a:pt x="6514" y="18848"/>
                  </a:cubicBezTo>
                  <a:cubicBezTo>
                    <a:pt x="6537" y="18895"/>
                    <a:pt x="6443" y="19272"/>
                    <a:pt x="6372" y="19648"/>
                  </a:cubicBezTo>
                  <a:cubicBezTo>
                    <a:pt x="6302" y="20049"/>
                    <a:pt x="6231" y="20449"/>
                    <a:pt x="6278" y="20520"/>
                  </a:cubicBezTo>
                  <a:cubicBezTo>
                    <a:pt x="6325" y="20638"/>
                    <a:pt x="6679" y="20779"/>
                    <a:pt x="6797" y="20732"/>
                  </a:cubicBezTo>
                  <a:cubicBezTo>
                    <a:pt x="6844" y="20732"/>
                    <a:pt x="7127" y="20426"/>
                    <a:pt x="7363" y="20096"/>
                  </a:cubicBezTo>
                  <a:cubicBezTo>
                    <a:pt x="7622" y="19790"/>
                    <a:pt x="7834" y="19460"/>
                    <a:pt x="7882" y="19436"/>
                  </a:cubicBezTo>
                  <a:cubicBezTo>
                    <a:pt x="7952" y="19389"/>
                    <a:pt x="8188" y="19507"/>
                    <a:pt x="8188" y="19507"/>
                  </a:cubicBezTo>
                  <a:cubicBezTo>
                    <a:pt x="8188" y="19507"/>
                    <a:pt x="8188" y="19507"/>
                    <a:pt x="8188" y="19507"/>
                  </a:cubicBezTo>
                  <a:cubicBezTo>
                    <a:pt x="8188" y="19507"/>
                    <a:pt x="8448" y="19554"/>
                    <a:pt x="8495" y="19625"/>
                  </a:cubicBezTo>
                  <a:cubicBezTo>
                    <a:pt x="8518" y="19648"/>
                    <a:pt x="8518" y="20049"/>
                    <a:pt x="8542" y="20449"/>
                  </a:cubicBezTo>
                  <a:cubicBezTo>
                    <a:pt x="8565" y="20850"/>
                    <a:pt x="8589" y="21250"/>
                    <a:pt x="8636" y="21297"/>
                  </a:cubicBezTo>
                  <a:cubicBezTo>
                    <a:pt x="8730" y="21392"/>
                    <a:pt x="9084" y="21462"/>
                    <a:pt x="9202" y="21392"/>
                  </a:cubicBezTo>
                  <a:cubicBezTo>
                    <a:pt x="9249" y="21368"/>
                    <a:pt x="9438" y="21015"/>
                    <a:pt x="9603" y="20638"/>
                  </a:cubicBezTo>
                  <a:cubicBezTo>
                    <a:pt x="9768" y="20284"/>
                    <a:pt x="9933" y="19908"/>
                    <a:pt x="9957" y="19884"/>
                  </a:cubicBezTo>
                  <a:cubicBezTo>
                    <a:pt x="10027" y="19813"/>
                    <a:pt x="10263" y="19860"/>
                    <a:pt x="10263" y="19860"/>
                  </a:cubicBezTo>
                  <a:cubicBezTo>
                    <a:pt x="10287" y="19884"/>
                    <a:pt x="10287" y="19884"/>
                    <a:pt x="10287" y="19884"/>
                  </a:cubicBezTo>
                  <a:cubicBezTo>
                    <a:pt x="10287" y="19884"/>
                    <a:pt x="10546" y="19860"/>
                    <a:pt x="10593" y="19908"/>
                  </a:cubicBezTo>
                  <a:cubicBezTo>
                    <a:pt x="10617" y="19931"/>
                    <a:pt x="10711" y="20332"/>
                    <a:pt x="10829" y="20708"/>
                  </a:cubicBezTo>
                  <a:cubicBezTo>
                    <a:pt x="10947" y="21085"/>
                    <a:pt x="11065" y="21462"/>
                    <a:pt x="11136" y="21509"/>
                  </a:cubicBezTo>
                  <a:cubicBezTo>
                    <a:pt x="11230" y="21580"/>
                    <a:pt x="11607" y="21556"/>
                    <a:pt x="11702" y="21486"/>
                  </a:cubicBezTo>
                  <a:cubicBezTo>
                    <a:pt x="11749" y="21439"/>
                    <a:pt x="11843" y="21038"/>
                    <a:pt x="11914" y="20661"/>
                  </a:cubicBezTo>
                  <a:cubicBezTo>
                    <a:pt x="12008" y="20261"/>
                    <a:pt x="12055" y="19860"/>
                    <a:pt x="12079" y="19837"/>
                  </a:cubicBezTo>
                  <a:cubicBezTo>
                    <a:pt x="12126" y="19766"/>
                    <a:pt x="12385" y="19743"/>
                    <a:pt x="12385" y="19743"/>
                  </a:cubicBezTo>
                  <a:cubicBezTo>
                    <a:pt x="12385" y="19743"/>
                    <a:pt x="12385" y="19743"/>
                    <a:pt x="12385" y="19743"/>
                  </a:cubicBezTo>
                  <a:cubicBezTo>
                    <a:pt x="12385" y="19743"/>
                    <a:pt x="12645" y="19696"/>
                    <a:pt x="12716" y="19719"/>
                  </a:cubicBezTo>
                  <a:cubicBezTo>
                    <a:pt x="12739" y="19743"/>
                    <a:pt x="12928" y="20096"/>
                    <a:pt x="13116" y="20426"/>
                  </a:cubicBezTo>
                  <a:cubicBezTo>
                    <a:pt x="13305" y="20779"/>
                    <a:pt x="13541" y="21132"/>
                    <a:pt x="13588" y="21156"/>
                  </a:cubicBezTo>
                  <a:cubicBezTo>
                    <a:pt x="13730" y="21203"/>
                    <a:pt x="14060" y="21085"/>
                    <a:pt x="14154" y="20991"/>
                  </a:cubicBezTo>
                  <a:cubicBezTo>
                    <a:pt x="14178" y="20944"/>
                    <a:pt x="14178" y="20544"/>
                    <a:pt x="14178" y="20120"/>
                  </a:cubicBezTo>
                  <a:cubicBezTo>
                    <a:pt x="14154" y="19719"/>
                    <a:pt x="14130" y="19342"/>
                    <a:pt x="14130" y="19295"/>
                  </a:cubicBezTo>
                  <a:cubicBezTo>
                    <a:pt x="14178" y="19201"/>
                    <a:pt x="14413" y="19154"/>
                    <a:pt x="14413" y="19154"/>
                  </a:cubicBezTo>
                  <a:cubicBezTo>
                    <a:pt x="14413" y="19154"/>
                    <a:pt x="14413" y="19154"/>
                    <a:pt x="14413" y="19154"/>
                  </a:cubicBezTo>
                  <a:cubicBezTo>
                    <a:pt x="14413" y="19154"/>
                    <a:pt x="14649" y="19012"/>
                    <a:pt x="14720" y="19036"/>
                  </a:cubicBezTo>
                  <a:cubicBezTo>
                    <a:pt x="14767" y="19036"/>
                    <a:pt x="15027" y="19342"/>
                    <a:pt x="15286" y="19648"/>
                  </a:cubicBezTo>
                  <a:cubicBezTo>
                    <a:pt x="15569" y="19931"/>
                    <a:pt x="15852" y="20214"/>
                    <a:pt x="15923" y="20237"/>
                  </a:cubicBezTo>
                  <a:cubicBezTo>
                    <a:pt x="16041" y="20237"/>
                    <a:pt x="16371" y="20049"/>
                    <a:pt x="16418" y="19931"/>
                  </a:cubicBezTo>
                  <a:cubicBezTo>
                    <a:pt x="16441" y="19884"/>
                    <a:pt x="16347" y="19484"/>
                    <a:pt x="16229" y="19107"/>
                  </a:cubicBezTo>
                  <a:cubicBezTo>
                    <a:pt x="16135" y="18706"/>
                    <a:pt x="15993" y="18329"/>
                    <a:pt x="16017" y="18306"/>
                  </a:cubicBezTo>
                  <a:cubicBezTo>
                    <a:pt x="16017" y="18212"/>
                    <a:pt x="16253" y="18094"/>
                    <a:pt x="16253" y="18094"/>
                  </a:cubicBezTo>
                  <a:cubicBezTo>
                    <a:pt x="16253" y="18094"/>
                    <a:pt x="16253" y="18094"/>
                    <a:pt x="16253" y="18094"/>
                  </a:cubicBezTo>
                  <a:cubicBezTo>
                    <a:pt x="16253" y="18094"/>
                    <a:pt x="16441" y="17905"/>
                    <a:pt x="16536" y="17905"/>
                  </a:cubicBezTo>
                  <a:cubicBezTo>
                    <a:pt x="16559" y="17905"/>
                    <a:pt x="16889" y="18141"/>
                    <a:pt x="17220" y="18377"/>
                  </a:cubicBezTo>
                  <a:cubicBezTo>
                    <a:pt x="17550" y="18589"/>
                    <a:pt x="17880" y="18801"/>
                    <a:pt x="17951" y="18801"/>
                  </a:cubicBezTo>
                  <a:cubicBezTo>
                    <a:pt x="18092" y="18777"/>
                    <a:pt x="18351" y="18518"/>
                    <a:pt x="18375" y="18400"/>
                  </a:cubicBezTo>
                  <a:cubicBezTo>
                    <a:pt x="18375" y="18353"/>
                    <a:pt x="18210" y="17976"/>
                    <a:pt x="18021" y="17623"/>
                  </a:cubicBezTo>
                  <a:cubicBezTo>
                    <a:pt x="17809" y="17269"/>
                    <a:pt x="17620" y="16940"/>
                    <a:pt x="17597" y="16893"/>
                  </a:cubicBezTo>
                  <a:cubicBezTo>
                    <a:pt x="17597" y="16798"/>
                    <a:pt x="17785" y="16633"/>
                    <a:pt x="17785" y="16633"/>
                  </a:cubicBezTo>
                  <a:cubicBezTo>
                    <a:pt x="17785" y="16633"/>
                    <a:pt x="17785" y="16633"/>
                    <a:pt x="17785" y="16633"/>
                  </a:cubicBezTo>
                  <a:cubicBezTo>
                    <a:pt x="17785" y="16633"/>
                    <a:pt x="17951" y="16421"/>
                    <a:pt x="18021" y="16398"/>
                  </a:cubicBezTo>
                  <a:cubicBezTo>
                    <a:pt x="18068" y="16398"/>
                    <a:pt x="18422" y="16539"/>
                    <a:pt x="18799" y="16681"/>
                  </a:cubicBezTo>
                  <a:cubicBezTo>
                    <a:pt x="19153" y="16822"/>
                    <a:pt x="19554" y="16963"/>
                    <a:pt x="19625" y="16940"/>
                  </a:cubicBezTo>
                  <a:cubicBezTo>
                    <a:pt x="19743" y="16893"/>
                    <a:pt x="19931" y="16586"/>
                    <a:pt x="19931" y="16445"/>
                  </a:cubicBezTo>
                  <a:cubicBezTo>
                    <a:pt x="19931" y="16398"/>
                    <a:pt x="19672" y="16068"/>
                    <a:pt x="19413" y="15785"/>
                  </a:cubicBezTo>
                  <a:cubicBezTo>
                    <a:pt x="19130" y="15479"/>
                    <a:pt x="18847" y="15197"/>
                    <a:pt x="18847" y="15173"/>
                  </a:cubicBezTo>
                  <a:cubicBezTo>
                    <a:pt x="18823" y="15079"/>
                    <a:pt x="18965" y="14867"/>
                    <a:pt x="18965" y="14867"/>
                  </a:cubicBezTo>
                  <a:cubicBezTo>
                    <a:pt x="18965" y="14867"/>
                    <a:pt x="18965" y="14867"/>
                    <a:pt x="18965" y="14867"/>
                  </a:cubicBezTo>
                  <a:cubicBezTo>
                    <a:pt x="18965" y="14867"/>
                    <a:pt x="19059" y="14631"/>
                    <a:pt x="19130" y="14584"/>
                  </a:cubicBezTo>
                  <a:cubicBezTo>
                    <a:pt x="19153" y="14561"/>
                    <a:pt x="19554" y="14631"/>
                    <a:pt x="19931" y="14678"/>
                  </a:cubicBezTo>
                  <a:cubicBezTo>
                    <a:pt x="20332" y="14749"/>
                    <a:pt x="20733" y="14773"/>
                    <a:pt x="20804" y="14725"/>
                  </a:cubicBezTo>
                  <a:cubicBezTo>
                    <a:pt x="20922" y="14678"/>
                    <a:pt x="21040" y="14325"/>
                    <a:pt x="20992" y="14207"/>
                  </a:cubicBezTo>
                  <a:cubicBezTo>
                    <a:pt x="20992" y="14137"/>
                    <a:pt x="20662" y="13901"/>
                    <a:pt x="20332" y="13665"/>
                  </a:cubicBezTo>
                  <a:cubicBezTo>
                    <a:pt x="20002" y="13430"/>
                    <a:pt x="19648" y="13242"/>
                    <a:pt x="19625" y="13194"/>
                  </a:cubicBezTo>
                  <a:cubicBezTo>
                    <a:pt x="19578" y="13124"/>
                    <a:pt x="19672" y="12888"/>
                    <a:pt x="19672" y="12888"/>
                  </a:cubicBezTo>
                  <a:cubicBezTo>
                    <a:pt x="19672" y="12888"/>
                    <a:pt x="19672" y="12888"/>
                    <a:pt x="19672" y="12888"/>
                  </a:cubicBezTo>
                  <a:cubicBezTo>
                    <a:pt x="19696" y="12888"/>
                    <a:pt x="19719" y="12629"/>
                    <a:pt x="19790" y="12582"/>
                  </a:cubicBezTo>
                  <a:cubicBezTo>
                    <a:pt x="19813" y="12535"/>
                    <a:pt x="20191" y="12535"/>
                    <a:pt x="20592" y="12488"/>
                  </a:cubicBezTo>
                  <a:cubicBezTo>
                    <a:pt x="20992" y="12441"/>
                    <a:pt x="21393" y="12370"/>
                    <a:pt x="21441" y="12323"/>
                  </a:cubicBezTo>
                  <a:cubicBezTo>
                    <a:pt x="21535" y="12229"/>
                    <a:pt x="21582" y="11875"/>
                    <a:pt x="21511" y="11758"/>
                  </a:cubicBezTo>
                  <a:cubicBezTo>
                    <a:pt x="21488" y="11710"/>
                    <a:pt x="21110" y="11546"/>
                    <a:pt x="20733" y="11404"/>
                  </a:cubicBezTo>
                  <a:close/>
                </a:path>
              </a:pathLst>
            </a:custGeom>
            <a:grpFill/>
            <a:ln w="12700" cap="flat">
              <a:noFill/>
              <a:miter lim="400000"/>
            </a:ln>
            <a:effectLst/>
          </p:spPr>
          <p:txBody>
            <a:bodyPr wrap="square" lIns="34289" tIns="34289" rIns="34289" bIns="34289"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C" sz="1350" b="0" i="0" u="none" strike="noStrike" kern="0" cap="none" spc="0" normalizeH="0" baseline="0" noProof="0" dirty="0">
                <a:ln>
                  <a:noFill/>
                </a:ln>
                <a:solidFill>
                  <a:srgbClr val="95A5A6"/>
                </a:solidFill>
                <a:effectLst/>
                <a:uLnTx/>
                <a:uFillTx/>
                <a:latin typeface="Calibri"/>
              </a:endParaRPr>
            </a:p>
          </p:txBody>
        </p:sp>
        <p:sp>
          <p:nvSpPr>
            <p:cNvPr id="29" name="Shape 384">
              <a:extLst>
                <a:ext uri="{FF2B5EF4-FFF2-40B4-BE49-F238E27FC236}">
                  <a16:creationId xmlns:a16="http://schemas.microsoft.com/office/drawing/2014/main" id="{B287A09D-21CF-454B-8E80-A78260BD809F}"/>
                </a:ext>
              </a:extLst>
            </p:cNvPr>
            <p:cNvSpPr/>
            <p:nvPr/>
          </p:nvSpPr>
          <p:spPr>
            <a:xfrm rot="10800000" flipH="1">
              <a:off x="2449740" y="2692277"/>
              <a:ext cx="1247394" cy="1248164"/>
            </a:xfrm>
            <a:prstGeom prst="ellipse">
              <a:avLst/>
            </a:prstGeom>
            <a:grpFill/>
            <a:ln w="12700" cap="flat">
              <a:noFill/>
              <a:miter lim="400000"/>
            </a:ln>
            <a:effectLst/>
          </p:spPr>
          <p:txBody>
            <a:bodyPr wrap="square" lIns="34289" tIns="34289" rIns="34289" bIns="34289"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C" sz="1350" b="0" i="0" u="none" strike="noStrike" kern="0" cap="none" spc="0" normalizeH="0" baseline="0" noProof="0" dirty="0">
                <a:ln>
                  <a:noFill/>
                </a:ln>
                <a:solidFill>
                  <a:srgbClr val="95A5A6"/>
                </a:solidFill>
                <a:effectLst/>
                <a:uLnTx/>
                <a:uFillTx/>
                <a:latin typeface="Calibri"/>
              </a:endParaRPr>
            </a:p>
          </p:txBody>
        </p:sp>
      </p:grpSp>
      <p:graphicFrame>
        <p:nvGraphicFramePr>
          <p:cNvPr id="6" name="3 Diagrama">
            <a:extLst>
              <a:ext uri="{FF2B5EF4-FFF2-40B4-BE49-F238E27FC236}">
                <a16:creationId xmlns:a16="http://schemas.microsoft.com/office/drawing/2014/main" id="{0DA30EE6-9AD5-489B-87C4-426A7333945A}"/>
              </a:ext>
            </a:extLst>
          </p:cNvPr>
          <p:cNvGraphicFramePr/>
          <p:nvPr>
            <p:extLst>
              <p:ext uri="{D42A27DB-BD31-4B8C-83A1-F6EECF244321}">
                <p14:modId xmlns:p14="http://schemas.microsoft.com/office/powerpoint/2010/main" val="591324487"/>
              </p:ext>
            </p:extLst>
          </p:nvPr>
        </p:nvGraphicFramePr>
        <p:xfrm>
          <a:off x="378786" y="251468"/>
          <a:ext cx="4359368" cy="825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a:extLst>
              <a:ext uri="{FF2B5EF4-FFF2-40B4-BE49-F238E27FC236}">
                <a16:creationId xmlns:a16="http://schemas.microsoft.com/office/drawing/2014/main" id="{B8A78CF8-A7C5-4D29-8FBA-069D89E82DDE}"/>
              </a:ext>
            </a:extLst>
          </p:cNvPr>
          <p:cNvSpPr txBox="1"/>
          <p:nvPr/>
        </p:nvSpPr>
        <p:spPr>
          <a:xfrm>
            <a:off x="848959" y="188304"/>
            <a:ext cx="997487" cy="276999"/>
          </a:xfrm>
          <a:prstGeom prst="rect">
            <a:avLst/>
          </a:prstGeom>
          <a:noFill/>
        </p:spPr>
        <p:txBody>
          <a:bodyPr wrap="square" rtlCol="0">
            <a:spAutoFit/>
          </a:bodyPr>
          <a:lstStyle/>
          <a:p>
            <a:pPr algn="ctr"/>
            <a:r>
              <a:rPr lang="es-MX" sz="1200" b="1" dirty="0"/>
              <a:t>Capítulo IV</a:t>
            </a:r>
          </a:p>
        </p:txBody>
      </p:sp>
      <p:sp>
        <p:nvSpPr>
          <p:cNvPr id="9" name="CuadroTexto 8">
            <a:extLst>
              <a:ext uri="{FF2B5EF4-FFF2-40B4-BE49-F238E27FC236}">
                <a16:creationId xmlns:a16="http://schemas.microsoft.com/office/drawing/2014/main" id="{AD2ACDE3-24D2-4F77-9F31-C854E1D522CE}"/>
              </a:ext>
            </a:extLst>
          </p:cNvPr>
          <p:cNvSpPr txBox="1"/>
          <p:nvPr/>
        </p:nvSpPr>
        <p:spPr>
          <a:xfrm>
            <a:off x="8650684" y="724218"/>
            <a:ext cx="1571495" cy="369332"/>
          </a:xfrm>
          <a:prstGeom prst="rect">
            <a:avLst/>
          </a:prstGeom>
          <a:noFill/>
        </p:spPr>
        <p:txBody>
          <a:bodyPr wrap="square" rtlCol="0">
            <a:spAutoFit/>
          </a:bodyPr>
          <a:lstStyle/>
          <a:p>
            <a:r>
              <a:rPr lang="es-EC" b="1" dirty="0"/>
              <a:t>POBLACIÓN</a:t>
            </a:r>
          </a:p>
        </p:txBody>
      </p:sp>
      <p:pic>
        <p:nvPicPr>
          <p:cNvPr id="18434" name="Picture 2" descr="logo-inec | WQ Radio ¡Como me gusta!">
            <a:extLst>
              <a:ext uri="{FF2B5EF4-FFF2-40B4-BE49-F238E27FC236}">
                <a16:creationId xmlns:a16="http://schemas.microsoft.com/office/drawing/2014/main" id="{1032A58A-20E7-4BE3-A4D1-9CADA9DC244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8786" y="5487276"/>
            <a:ext cx="1414687" cy="404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a 11">
            <a:extLst>
              <a:ext uri="{FF2B5EF4-FFF2-40B4-BE49-F238E27FC236}">
                <a16:creationId xmlns:a16="http://schemas.microsoft.com/office/drawing/2014/main" id="{DE0F61C3-C449-427C-B5B6-B9B286AC8C60}"/>
              </a:ext>
            </a:extLst>
          </p:cNvPr>
          <p:cNvGraphicFramePr>
            <a:graphicFrameLocks noGrp="1"/>
          </p:cNvGraphicFramePr>
          <p:nvPr>
            <p:extLst>
              <p:ext uri="{D42A27DB-BD31-4B8C-83A1-F6EECF244321}">
                <p14:modId xmlns:p14="http://schemas.microsoft.com/office/powerpoint/2010/main" val="3919824328"/>
              </p:ext>
            </p:extLst>
          </p:nvPr>
        </p:nvGraphicFramePr>
        <p:xfrm>
          <a:off x="3471702" y="4752801"/>
          <a:ext cx="4783744" cy="1131125"/>
        </p:xfrm>
        <a:graphic>
          <a:graphicData uri="http://schemas.openxmlformats.org/drawingml/2006/table">
            <a:tbl>
              <a:tblPr firstRow="1" firstCol="1" bandRow="1"/>
              <a:tblGrid>
                <a:gridCol w="3707190">
                  <a:extLst>
                    <a:ext uri="{9D8B030D-6E8A-4147-A177-3AD203B41FA5}">
                      <a16:colId xmlns:a16="http://schemas.microsoft.com/office/drawing/2014/main" val="4134151834"/>
                    </a:ext>
                  </a:extLst>
                </a:gridCol>
                <a:gridCol w="1076554">
                  <a:extLst>
                    <a:ext uri="{9D8B030D-6E8A-4147-A177-3AD203B41FA5}">
                      <a16:colId xmlns:a16="http://schemas.microsoft.com/office/drawing/2014/main" val="674839169"/>
                    </a:ext>
                  </a:extLst>
                </a:gridCol>
              </a:tblGrid>
              <a:tr h="311044">
                <a:tc>
                  <a:txBody>
                    <a:bodyPr/>
                    <a:lstStyle/>
                    <a:p>
                      <a:pPr indent="457200">
                        <a:lnSpc>
                          <a:spcPct val="115000"/>
                        </a:lnSpc>
                        <a:spcAft>
                          <a:spcPts val="1000"/>
                        </a:spcAft>
                      </a:pPr>
                      <a:r>
                        <a:rPr lang="es-ES" sz="1200" b="1" dirty="0">
                          <a:effectLst/>
                          <a:latin typeface="Calibri" panose="020F0502020204030204" pitchFamily="34" charset="0"/>
                          <a:ea typeface="Calibri" panose="020F0502020204030204" pitchFamily="34" charset="0"/>
                          <a:cs typeface="Times New Roman" panose="02020603050405020304" pitchFamily="18" charset="0"/>
                        </a:rPr>
                        <a:t>Descripción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1000"/>
                        </a:spcAft>
                      </a:pPr>
                      <a:r>
                        <a:rPr lang="es-ES" sz="1200" b="1" dirty="0">
                          <a:effectLst/>
                          <a:latin typeface="Calibri" panose="020F0502020204030204" pitchFamily="34" charset="0"/>
                          <a:ea typeface="Calibri" panose="020F0502020204030204" pitchFamily="34" charset="0"/>
                          <a:cs typeface="Times New Roman" panose="02020603050405020304" pitchFamily="18" charset="0"/>
                        </a:rPr>
                        <a:t>Valor</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565255"/>
                  </a:ext>
                </a:extLst>
              </a:tr>
              <a:tr h="179381">
                <a:tc>
                  <a:txBody>
                    <a:bodyPr/>
                    <a:lstStyle/>
                    <a:p>
                      <a:pPr indent="457200">
                        <a:lnSpc>
                          <a:spcPct val="115000"/>
                        </a:lnSpc>
                        <a:spcAft>
                          <a:spcPts val="10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Pymes agroindustriales - Pichincha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ctr">
                        <a:lnSpc>
                          <a:spcPct val="115000"/>
                        </a:lnSpc>
                        <a:spcAft>
                          <a:spcPts val="1000"/>
                        </a:spcAft>
                      </a:pPr>
                      <a:r>
                        <a:rPr lang="es-ES" sz="1200">
                          <a:effectLst/>
                          <a:latin typeface="Calibri" panose="020F0502020204030204" pitchFamily="34" charset="0"/>
                          <a:ea typeface="Calibri" panose="020F0502020204030204" pitchFamily="34" charset="0"/>
                          <a:cs typeface="Times New Roman" panose="02020603050405020304" pitchFamily="18" charset="0"/>
                        </a:rPr>
                        <a:t>343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96638502"/>
                  </a:ext>
                </a:extLst>
              </a:tr>
              <a:tr h="311044">
                <a:tc>
                  <a:txBody>
                    <a:bodyPr/>
                    <a:lstStyle/>
                    <a:p>
                      <a:pPr indent="457200">
                        <a:lnSpc>
                          <a:spcPct val="115000"/>
                        </a:lnSpc>
                        <a:spcAft>
                          <a:spcPts val="10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 exportación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10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6.71%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7524221"/>
                  </a:ext>
                </a:extLst>
              </a:tr>
              <a:tr h="311044">
                <a:tc>
                  <a:txBody>
                    <a:bodyPr/>
                    <a:lstStyle/>
                    <a:p>
                      <a:pPr indent="457200">
                        <a:lnSpc>
                          <a:spcPct val="115000"/>
                        </a:lnSpc>
                        <a:spcAft>
                          <a:spcPts val="1000"/>
                        </a:spcAft>
                      </a:pPr>
                      <a:r>
                        <a:rPr lang="es-ES" sz="1200" b="1" dirty="0">
                          <a:effectLst/>
                          <a:latin typeface="Calibri" panose="020F0502020204030204" pitchFamily="34" charset="0"/>
                          <a:ea typeface="Calibri" panose="020F0502020204030204" pitchFamily="34" charset="0"/>
                          <a:cs typeface="Times New Roman" panose="02020603050405020304" pitchFamily="18" charset="0"/>
                        </a:rPr>
                        <a:t>Pymes agroindustriales exportadoras -Pichincha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1000"/>
                        </a:spcAft>
                      </a:pPr>
                      <a:r>
                        <a:rPr lang="es-ES" sz="1200" b="1" dirty="0">
                          <a:effectLst/>
                          <a:latin typeface="Calibri" panose="020F0502020204030204" pitchFamily="34" charset="0"/>
                          <a:ea typeface="Calibri" panose="020F0502020204030204" pitchFamily="34" charset="0"/>
                          <a:cs typeface="Times New Roman" panose="02020603050405020304" pitchFamily="18" charset="0"/>
                        </a:rPr>
                        <a:t>23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6162090"/>
                  </a:ext>
                </a:extLst>
              </a:tr>
            </a:tbl>
          </a:graphicData>
        </a:graphic>
      </p:graphicFrame>
      <p:graphicFrame>
        <p:nvGraphicFramePr>
          <p:cNvPr id="14" name="Tabla 13">
            <a:extLst>
              <a:ext uri="{FF2B5EF4-FFF2-40B4-BE49-F238E27FC236}">
                <a16:creationId xmlns:a16="http://schemas.microsoft.com/office/drawing/2014/main" id="{3CE8D1FB-8D65-4B7B-9A01-5EB48B024196}"/>
              </a:ext>
            </a:extLst>
          </p:cNvPr>
          <p:cNvGraphicFramePr>
            <a:graphicFrameLocks noGrp="1"/>
          </p:cNvGraphicFramePr>
          <p:nvPr>
            <p:extLst>
              <p:ext uri="{D42A27DB-BD31-4B8C-83A1-F6EECF244321}">
                <p14:modId xmlns:p14="http://schemas.microsoft.com/office/powerpoint/2010/main" val="152833807"/>
              </p:ext>
            </p:extLst>
          </p:nvPr>
        </p:nvGraphicFramePr>
        <p:xfrm>
          <a:off x="8716973" y="2852936"/>
          <a:ext cx="2994857" cy="1162768"/>
        </p:xfrm>
        <a:graphic>
          <a:graphicData uri="http://schemas.openxmlformats.org/drawingml/2006/table">
            <a:tbl>
              <a:tblPr firstRow="1" firstCol="1" bandRow="1"/>
              <a:tblGrid>
                <a:gridCol w="1792219">
                  <a:extLst>
                    <a:ext uri="{9D8B030D-6E8A-4147-A177-3AD203B41FA5}">
                      <a16:colId xmlns:a16="http://schemas.microsoft.com/office/drawing/2014/main" val="1311359166"/>
                    </a:ext>
                  </a:extLst>
                </a:gridCol>
                <a:gridCol w="1202638">
                  <a:extLst>
                    <a:ext uri="{9D8B030D-6E8A-4147-A177-3AD203B41FA5}">
                      <a16:colId xmlns:a16="http://schemas.microsoft.com/office/drawing/2014/main" val="988188182"/>
                    </a:ext>
                  </a:extLst>
                </a:gridCol>
              </a:tblGrid>
              <a:tr h="290692">
                <a:tc>
                  <a:txBody>
                    <a:bodyPr/>
                    <a:lstStyle/>
                    <a:p>
                      <a:pPr indent="457200">
                        <a:lnSpc>
                          <a:spcPct val="115000"/>
                        </a:lnSpc>
                        <a:spcAft>
                          <a:spcPts val="1000"/>
                        </a:spcAft>
                      </a:pPr>
                      <a:r>
                        <a:rPr lang="es-ES" sz="1200" b="1">
                          <a:effectLst/>
                          <a:latin typeface="Calibri" panose="020F0502020204030204" pitchFamily="34" charset="0"/>
                          <a:ea typeface="Calibri" panose="020F0502020204030204" pitchFamily="34" charset="0"/>
                          <a:cs typeface="Times New Roman" panose="02020603050405020304" pitchFamily="18" charset="0"/>
                        </a:rPr>
                        <a:t>Nivel de Pymes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1000"/>
                        </a:spcAft>
                      </a:pPr>
                      <a:r>
                        <a:rPr lang="es-ES" sz="1200" b="1">
                          <a:effectLst/>
                          <a:latin typeface="Calibri" panose="020F0502020204030204" pitchFamily="34" charset="0"/>
                          <a:ea typeface="Calibri" panose="020F0502020204030204" pitchFamily="34" charset="0"/>
                          <a:cs typeface="Times New Roman" panose="02020603050405020304" pitchFamily="18" charset="0"/>
                        </a:rPr>
                        <a:t>Valor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9985430"/>
                  </a:ext>
                </a:extLst>
              </a:tr>
              <a:tr h="290692">
                <a:tc>
                  <a:txBody>
                    <a:bodyPr/>
                    <a:lstStyle/>
                    <a:p>
                      <a:pPr indent="457200">
                        <a:lnSpc>
                          <a:spcPct val="115000"/>
                        </a:lnSpc>
                        <a:spcAft>
                          <a:spcPts val="10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Pichincha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ctr">
                        <a:lnSpc>
                          <a:spcPct val="115000"/>
                        </a:lnSpc>
                        <a:spcAft>
                          <a:spcPts val="1000"/>
                        </a:spcAft>
                      </a:pPr>
                      <a:r>
                        <a:rPr lang="es-ES" sz="1200">
                          <a:effectLst/>
                          <a:latin typeface="Calibri" panose="020F0502020204030204" pitchFamily="34" charset="0"/>
                          <a:ea typeface="Calibri" panose="020F0502020204030204" pitchFamily="34" charset="0"/>
                          <a:cs typeface="Times New Roman" panose="02020603050405020304" pitchFamily="18" charset="0"/>
                        </a:rPr>
                        <a:t>22.859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01438417"/>
                  </a:ext>
                </a:extLst>
              </a:tr>
              <a:tr h="290692">
                <a:tc>
                  <a:txBody>
                    <a:bodyPr/>
                    <a:lstStyle/>
                    <a:p>
                      <a:pPr indent="457200">
                        <a:lnSpc>
                          <a:spcPct val="115000"/>
                        </a:lnSpc>
                        <a:spcAft>
                          <a:spcPts val="10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Exportadoras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1000"/>
                        </a:spcAft>
                      </a:pPr>
                      <a:r>
                        <a:rPr lang="es-ES" sz="1200">
                          <a:effectLst/>
                          <a:latin typeface="Calibri" panose="020F0502020204030204" pitchFamily="34" charset="0"/>
                          <a:ea typeface="Calibri" panose="020F0502020204030204" pitchFamily="34" charset="0"/>
                          <a:cs typeface="Times New Roman" panose="02020603050405020304" pitchFamily="18" charset="0"/>
                        </a:rPr>
                        <a:t>1.533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1734747"/>
                  </a:ext>
                </a:extLst>
              </a:tr>
              <a:tr h="290692">
                <a:tc>
                  <a:txBody>
                    <a:bodyPr/>
                    <a:lstStyle/>
                    <a:p>
                      <a:pPr indent="457200">
                        <a:lnSpc>
                          <a:spcPct val="115000"/>
                        </a:lnSpc>
                        <a:spcAft>
                          <a:spcPts val="1000"/>
                        </a:spcAft>
                      </a:pPr>
                      <a:r>
                        <a:rPr lang="es-ES" sz="1200" b="1" dirty="0">
                          <a:effectLst/>
                          <a:latin typeface="Calibri" panose="020F0502020204030204" pitchFamily="34" charset="0"/>
                          <a:ea typeface="Calibri" panose="020F0502020204030204" pitchFamily="34" charset="0"/>
                          <a:cs typeface="Times New Roman" panose="02020603050405020304" pitchFamily="18" charset="0"/>
                        </a:rPr>
                        <a:t>% exportación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1000"/>
                        </a:spcAft>
                      </a:pPr>
                      <a:r>
                        <a:rPr lang="es-ES" sz="1200" b="1" dirty="0">
                          <a:effectLst/>
                          <a:latin typeface="Calibri" panose="020F0502020204030204" pitchFamily="34" charset="0"/>
                          <a:ea typeface="Calibri" panose="020F0502020204030204" pitchFamily="34" charset="0"/>
                          <a:cs typeface="Times New Roman" panose="02020603050405020304" pitchFamily="18" charset="0"/>
                        </a:rPr>
                        <a:t>6.71%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1451008"/>
                  </a:ext>
                </a:extLst>
              </a:tr>
            </a:tbl>
          </a:graphicData>
        </a:graphic>
      </p:graphicFrame>
      <p:graphicFrame>
        <p:nvGraphicFramePr>
          <p:cNvPr id="23" name="Tabla 22">
            <a:extLst>
              <a:ext uri="{FF2B5EF4-FFF2-40B4-BE49-F238E27FC236}">
                <a16:creationId xmlns:a16="http://schemas.microsoft.com/office/drawing/2014/main" id="{906532FC-F348-4274-95E3-D248C51025EB}"/>
              </a:ext>
            </a:extLst>
          </p:cNvPr>
          <p:cNvGraphicFramePr>
            <a:graphicFrameLocks noGrp="1"/>
          </p:cNvGraphicFramePr>
          <p:nvPr>
            <p:extLst>
              <p:ext uri="{D42A27DB-BD31-4B8C-83A1-F6EECF244321}">
                <p14:modId xmlns:p14="http://schemas.microsoft.com/office/powerpoint/2010/main" val="884775844"/>
              </p:ext>
            </p:extLst>
          </p:nvPr>
        </p:nvGraphicFramePr>
        <p:xfrm>
          <a:off x="830500" y="1813652"/>
          <a:ext cx="7167003" cy="2202053"/>
        </p:xfrm>
        <a:graphic>
          <a:graphicData uri="http://schemas.openxmlformats.org/drawingml/2006/table">
            <a:tbl>
              <a:tblPr firstRow="1" firstCol="1" bandRow="1"/>
              <a:tblGrid>
                <a:gridCol w="2695890">
                  <a:extLst>
                    <a:ext uri="{9D8B030D-6E8A-4147-A177-3AD203B41FA5}">
                      <a16:colId xmlns:a16="http://schemas.microsoft.com/office/drawing/2014/main" val="2155470980"/>
                    </a:ext>
                  </a:extLst>
                </a:gridCol>
                <a:gridCol w="1719659">
                  <a:extLst>
                    <a:ext uri="{9D8B030D-6E8A-4147-A177-3AD203B41FA5}">
                      <a16:colId xmlns:a16="http://schemas.microsoft.com/office/drawing/2014/main" val="112741457"/>
                    </a:ext>
                  </a:extLst>
                </a:gridCol>
                <a:gridCol w="1719659">
                  <a:extLst>
                    <a:ext uri="{9D8B030D-6E8A-4147-A177-3AD203B41FA5}">
                      <a16:colId xmlns:a16="http://schemas.microsoft.com/office/drawing/2014/main" val="1328877032"/>
                    </a:ext>
                  </a:extLst>
                </a:gridCol>
                <a:gridCol w="1031795">
                  <a:extLst>
                    <a:ext uri="{9D8B030D-6E8A-4147-A177-3AD203B41FA5}">
                      <a16:colId xmlns:a16="http://schemas.microsoft.com/office/drawing/2014/main" val="280169840"/>
                    </a:ext>
                  </a:extLst>
                </a:gridCol>
              </a:tblGrid>
              <a:tr h="243108">
                <a:tc>
                  <a:txBody>
                    <a:bodyPr/>
                    <a:lstStyle/>
                    <a:p>
                      <a:pPr indent="457200" algn="ctr">
                        <a:lnSpc>
                          <a:spcPct val="200000"/>
                        </a:lnSpc>
                        <a:spcAft>
                          <a:spcPts val="1000"/>
                        </a:spcAft>
                      </a:pPr>
                      <a:r>
                        <a:rPr lang="es-EC"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Actividad de comercio exterior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1000"/>
                        </a:spcAft>
                      </a:pPr>
                      <a:r>
                        <a:rPr lang="es-EC"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Pequeña empresa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1000"/>
                        </a:spcAft>
                      </a:pPr>
                      <a:r>
                        <a:rPr lang="es-EC"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Median empresa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1000"/>
                        </a:spcAft>
                      </a:pPr>
                      <a:r>
                        <a:rPr lang="es-EC"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5696944"/>
                  </a:ext>
                </a:extLst>
              </a:tr>
              <a:tr h="243108">
                <a:tc>
                  <a:txBody>
                    <a:bodyPr/>
                    <a:lstStyle/>
                    <a:p>
                      <a:pPr indent="457200">
                        <a:lnSpc>
                          <a:spcPct val="200000"/>
                        </a:lnSpc>
                        <a:spcAft>
                          <a:spcPts val="100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Exportador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ctr">
                        <a:lnSpc>
                          <a:spcPct val="200000"/>
                        </a:lnSpc>
                        <a:spcAft>
                          <a:spcPts val="100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906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ctr">
                        <a:lnSpc>
                          <a:spcPct val="200000"/>
                        </a:lnSpc>
                        <a:spcAft>
                          <a:spcPts val="100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627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ctr">
                        <a:lnSpc>
                          <a:spcPct val="200000"/>
                        </a:lnSpc>
                        <a:spcAft>
                          <a:spcPts val="1000"/>
                        </a:spcAft>
                      </a:pPr>
                      <a:r>
                        <a:rPr lang="es-ES"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1.533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72338778"/>
                  </a:ext>
                </a:extLst>
              </a:tr>
              <a:tr h="243108">
                <a:tc>
                  <a:txBody>
                    <a:bodyPr/>
                    <a:lstStyle/>
                    <a:p>
                      <a:pPr indent="457200">
                        <a:lnSpc>
                          <a:spcPct val="200000"/>
                        </a:lnSpc>
                        <a:spcAft>
                          <a:spcPts val="1000"/>
                        </a:spcAft>
                      </a:pPr>
                      <a:r>
                        <a:rPr lang="es-EC"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Importador</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nchor="ctr">
                    <a:lnL>
                      <a:noFill/>
                    </a:lnL>
                    <a:lnR>
                      <a:noFill/>
                    </a:lnR>
                    <a:lnT>
                      <a:noFill/>
                    </a:lnT>
                    <a:lnB>
                      <a:noFill/>
                    </a:lnB>
                  </a:tcPr>
                </a:tc>
                <a:tc>
                  <a:txBody>
                    <a:bodyPr/>
                    <a:lstStyle/>
                    <a:p>
                      <a:pPr indent="457200" algn="ctr">
                        <a:lnSpc>
                          <a:spcPct val="200000"/>
                        </a:lnSpc>
                        <a:spcAft>
                          <a:spcPts val="100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2.647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nchor="ctr">
                    <a:lnL>
                      <a:noFill/>
                    </a:lnL>
                    <a:lnR>
                      <a:noFill/>
                    </a:lnR>
                    <a:lnT>
                      <a:noFill/>
                    </a:lnT>
                    <a:lnB>
                      <a:noFill/>
                    </a:lnB>
                  </a:tcPr>
                </a:tc>
                <a:tc>
                  <a:txBody>
                    <a:bodyPr/>
                    <a:lstStyle/>
                    <a:p>
                      <a:pPr indent="457200" algn="ctr">
                        <a:lnSpc>
                          <a:spcPct val="200000"/>
                        </a:lnSpc>
                        <a:spcAft>
                          <a:spcPts val="100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1.094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nchor="ctr">
                    <a:lnL>
                      <a:noFill/>
                    </a:lnL>
                    <a:lnR>
                      <a:noFill/>
                    </a:lnR>
                    <a:lnT>
                      <a:noFill/>
                    </a:lnT>
                    <a:lnB>
                      <a:noFill/>
                    </a:lnB>
                  </a:tcPr>
                </a:tc>
                <a:tc>
                  <a:txBody>
                    <a:bodyPr/>
                    <a:lstStyle/>
                    <a:p>
                      <a:pPr indent="457200" algn="ctr">
                        <a:lnSpc>
                          <a:spcPct val="200000"/>
                        </a:lnSpc>
                        <a:spcAft>
                          <a:spcPts val="1000"/>
                        </a:spcAft>
                      </a:pPr>
                      <a:r>
                        <a:rPr lang="es-ES"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3.741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nchor="ctr">
                    <a:lnL>
                      <a:noFill/>
                    </a:lnL>
                    <a:lnR>
                      <a:noFill/>
                    </a:lnR>
                    <a:lnT>
                      <a:noFill/>
                    </a:lnT>
                    <a:lnB>
                      <a:noFill/>
                    </a:lnB>
                  </a:tcPr>
                </a:tc>
                <a:extLst>
                  <a:ext uri="{0D108BD9-81ED-4DB2-BD59-A6C34878D82A}">
                    <a16:rowId xmlns:a16="http://schemas.microsoft.com/office/drawing/2014/main" val="1561121034"/>
                  </a:ext>
                </a:extLst>
              </a:tr>
              <a:tr h="243108">
                <a:tc>
                  <a:txBody>
                    <a:bodyPr/>
                    <a:lstStyle/>
                    <a:p>
                      <a:pPr indent="457200">
                        <a:lnSpc>
                          <a:spcPct val="200000"/>
                        </a:lnSpc>
                        <a:spcAft>
                          <a:spcPts val="1000"/>
                        </a:spcAft>
                      </a:pPr>
                      <a:r>
                        <a:rPr lang="es-EC"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Importador y Exportador</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nchor="ctr">
                    <a:lnL>
                      <a:noFill/>
                    </a:lnL>
                    <a:lnR>
                      <a:noFill/>
                    </a:lnR>
                    <a:lnT>
                      <a:noFill/>
                    </a:lnT>
                    <a:lnB>
                      <a:noFill/>
                    </a:lnB>
                  </a:tcPr>
                </a:tc>
                <a:tc>
                  <a:txBody>
                    <a:bodyPr/>
                    <a:lstStyle/>
                    <a:p>
                      <a:pPr indent="457200" algn="ctr">
                        <a:lnSpc>
                          <a:spcPct val="200000"/>
                        </a:lnSpc>
                        <a:spcAft>
                          <a:spcPts val="100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nchor="ctr">
                    <a:lnL>
                      <a:noFill/>
                    </a:lnL>
                    <a:lnR>
                      <a:noFill/>
                    </a:lnR>
                    <a:lnT>
                      <a:noFill/>
                    </a:lnT>
                    <a:lnB>
                      <a:noFill/>
                    </a:lnB>
                  </a:tcPr>
                </a:tc>
                <a:tc>
                  <a:txBody>
                    <a:bodyPr/>
                    <a:lstStyle/>
                    <a:p>
                      <a:pPr indent="457200" algn="ctr">
                        <a:lnSpc>
                          <a:spcPct val="200000"/>
                        </a:lnSpc>
                        <a:spcAft>
                          <a:spcPts val="100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nchor="ctr">
                    <a:lnL>
                      <a:noFill/>
                    </a:lnL>
                    <a:lnR>
                      <a:noFill/>
                    </a:lnR>
                    <a:lnT>
                      <a:noFill/>
                    </a:lnT>
                    <a:lnB>
                      <a:noFill/>
                    </a:lnB>
                  </a:tcPr>
                </a:tc>
                <a:tc>
                  <a:txBody>
                    <a:bodyPr/>
                    <a:lstStyle/>
                    <a:p>
                      <a:pPr indent="457200" algn="ctr">
                        <a:lnSpc>
                          <a:spcPct val="200000"/>
                        </a:lnSpc>
                        <a:spcAft>
                          <a:spcPts val="1000"/>
                        </a:spcAft>
                      </a:pPr>
                      <a:r>
                        <a:rPr lang="es-E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nchor="ctr">
                    <a:lnL>
                      <a:noFill/>
                    </a:lnL>
                    <a:lnR>
                      <a:noFill/>
                    </a:lnR>
                    <a:lnT>
                      <a:noFill/>
                    </a:lnT>
                    <a:lnB>
                      <a:noFill/>
                    </a:lnB>
                  </a:tcPr>
                </a:tc>
                <a:extLst>
                  <a:ext uri="{0D108BD9-81ED-4DB2-BD59-A6C34878D82A}">
                    <a16:rowId xmlns:a16="http://schemas.microsoft.com/office/drawing/2014/main" val="684018379"/>
                  </a:ext>
                </a:extLst>
              </a:tr>
              <a:tr h="243108">
                <a:tc>
                  <a:txBody>
                    <a:bodyPr/>
                    <a:lstStyle/>
                    <a:p>
                      <a:pPr indent="457200">
                        <a:lnSpc>
                          <a:spcPct val="200000"/>
                        </a:lnSpc>
                        <a:spcAft>
                          <a:spcPts val="1000"/>
                        </a:spcAft>
                      </a:pPr>
                      <a:r>
                        <a:rPr lang="es-EC"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Mercado interno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nchor="ctr">
                    <a:lnL>
                      <a:noFill/>
                    </a:lnL>
                    <a:lnR>
                      <a:noFill/>
                    </a:lnR>
                    <a:lnT>
                      <a:noFill/>
                    </a:lnT>
                    <a:lnB>
                      <a:noFill/>
                    </a:lnB>
                  </a:tcPr>
                </a:tc>
                <a:tc>
                  <a:txBody>
                    <a:bodyPr/>
                    <a:lstStyle/>
                    <a:p>
                      <a:pPr indent="457200" algn="ctr">
                        <a:lnSpc>
                          <a:spcPct val="200000"/>
                        </a:lnSpc>
                        <a:spcAft>
                          <a:spcPts val="100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14.611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nchor="ctr">
                    <a:lnL>
                      <a:noFill/>
                    </a:lnL>
                    <a:lnR>
                      <a:noFill/>
                    </a:lnR>
                    <a:lnT>
                      <a:noFill/>
                    </a:lnT>
                    <a:lnB>
                      <a:noFill/>
                    </a:lnB>
                  </a:tcPr>
                </a:tc>
                <a:tc>
                  <a:txBody>
                    <a:bodyPr/>
                    <a:lstStyle/>
                    <a:p>
                      <a:pPr indent="457200" algn="ctr">
                        <a:lnSpc>
                          <a:spcPct val="200000"/>
                        </a:lnSpc>
                        <a:spcAft>
                          <a:spcPts val="1000"/>
                        </a:spcAft>
                      </a:pPr>
                      <a:r>
                        <a:rPr lang="es-E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2.403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nchor="ctr">
                    <a:lnL>
                      <a:noFill/>
                    </a:lnL>
                    <a:lnR>
                      <a:noFill/>
                    </a:lnR>
                    <a:lnT>
                      <a:noFill/>
                    </a:lnT>
                    <a:lnB>
                      <a:noFill/>
                    </a:lnB>
                  </a:tcPr>
                </a:tc>
                <a:tc>
                  <a:txBody>
                    <a:bodyPr/>
                    <a:lstStyle/>
                    <a:p>
                      <a:pPr indent="457200" algn="ctr">
                        <a:lnSpc>
                          <a:spcPct val="200000"/>
                        </a:lnSpc>
                        <a:spcAft>
                          <a:spcPts val="1000"/>
                        </a:spcAft>
                      </a:pPr>
                      <a:r>
                        <a:rPr lang="es-E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17.014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nchor="ctr">
                    <a:lnL>
                      <a:noFill/>
                    </a:lnL>
                    <a:lnR>
                      <a:noFill/>
                    </a:lnR>
                    <a:lnT>
                      <a:noFill/>
                    </a:lnT>
                    <a:lnB>
                      <a:noFill/>
                    </a:lnB>
                  </a:tcPr>
                </a:tc>
                <a:extLst>
                  <a:ext uri="{0D108BD9-81ED-4DB2-BD59-A6C34878D82A}">
                    <a16:rowId xmlns:a16="http://schemas.microsoft.com/office/drawing/2014/main" val="4017828334"/>
                  </a:ext>
                </a:extLst>
              </a:tr>
              <a:tr h="243108">
                <a:tc>
                  <a:txBody>
                    <a:bodyPr/>
                    <a:lstStyle/>
                    <a:p>
                      <a:pPr indent="457200">
                        <a:lnSpc>
                          <a:spcPct val="200000"/>
                        </a:lnSpc>
                        <a:spcAft>
                          <a:spcPts val="1000"/>
                        </a:spcAft>
                      </a:pPr>
                      <a:r>
                        <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aplica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100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369</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100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1000"/>
                        </a:spcAft>
                      </a:pPr>
                      <a:r>
                        <a:rPr lang="es-E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546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4790445"/>
                  </a:ext>
                </a:extLst>
              </a:tr>
              <a:tr h="243108">
                <a:tc>
                  <a:txBody>
                    <a:bodyPr/>
                    <a:lstStyle/>
                    <a:p>
                      <a:pPr indent="457200">
                        <a:lnSpc>
                          <a:spcPct val="200000"/>
                        </a:lnSpc>
                        <a:spcAft>
                          <a:spcPts val="1000"/>
                        </a:spcAft>
                      </a:pPr>
                      <a:r>
                        <a:rPr lang="es-EC"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100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1000"/>
                        </a:spcAft>
                      </a:pPr>
                      <a:r>
                        <a:rPr lang="es-E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1000"/>
                        </a:spcAft>
                      </a:pPr>
                      <a:r>
                        <a:rPr lang="es-E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22.859</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4140407"/>
                  </a:ext>
                </a:extLst>
              </a:tr>
            </a:tbl>
          </a:graphicData>
        </a:graphic>
      </p:graphicFrame>
      <p:sp>
        <p:nvSpPr>
          <p:cNvPr id="26" name="CuadroTexto 25">
            <a:extLst>
              <a:ext uri="{FF2B5EF4-FFF2-40B4-BE49-F238E27FC236}">
                <a16:creationId xmlns:a16="http://schemas.microsoft.com/office/drawing/2014/main" id="{6BC0E69C-9345-4FF6-86E2-334AB0EE40CA}"/>
              </a:ext>
            </a:extLst>
          </p:cNvPr>
          <p:cNvSpPr txBox="1"/>
          <p:nvPr/>
        </p:nvSpPr>
        <p:spPr>
          <a:xfrm>
            <a:off x="848959" y="1324520"/>
            <a:ext cx="6096000" cy="464871"/>
          </a:xfrm>
          <a:prstGeom prst="rect">
            <a:avLst/>
          </a:prstGeom>
          <a:noFill/>
        </p:spPr>
        <p:txBody>
          <a:bodyPr wrap="square">
            <a:spAutoFit/>
          </a:bodyPr>
          <a:lstStyle/>
          <a:p>
            <a:pPr>
              <a:lnSpc>
                <a:spcPct val="150000"/>
              </a:lnSpc>
              <a:spcAft>
                <a:spcPts val="600"/>
              </a:spcAft>
            </a:pPr>
            <a:r>
              <a:rPr lang="es-ES" sz="1800" b="0" i="1" dirty="0">
                <a:effectLst/>
                <a:latin typeface="Calibri" panose="020F0502020204030204" pitchFamily="34" charset="0"/>
                <a:ea typeface="Calibri" panose="020F0502020204030204" pitchFamily="34" charset="0"/>
                <a:cs typeface="Times New Roman" panose="02020603050405020304" pitchFamily="18" charset="0"/>
              </a:rPr>
              <a:t>Pymes exportadoras en la provincia de Pichincha </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 name="Imagen 5">
            <a:extLst>
              <a:ext uri="{FF2B5EF4-FFF2-40B4-BE49-F238E27FC236}">
                <a16:creationId xmlns:a16="http://schemas.microsoft.com/office/drawing/2014/main" id="{49ADCFB1-02CB-4EBC-B179-D38A57615282}"/>
              </a:ext>
            </a:extLst>
          </p:cNvPr>
          <p:cNvPicPr>
            <a:picLocks noChangeAspect="1"/>
          </p:cNvPicPr>
          <p:nvPr/>
        </p:nvPicPr>
        <p:blipFill rotWithShape="1">
          <a:blip r:embed="rId8">
            <a:clrChange>
              <a:clrFrom>
                <a:srgbClr val="FFFFFF"/>
              </a:clrFrom>
              <a:clrTo>
                <a:srgbClr val="FFFFFF">
                  <a:alpha val="0"/>
                </a:srgbClr>
              </a:clrTo>
            </a:clrChange>
          </a:blip>
          <a:srcRect l="10889" t="60277" r="49322" b="13238"/>
          <a:stretch/>
        </p:blipFill>
        <p:spPr>
          <a:xfrm>
            <a:off x="7997503" y="755034"/>
            <a:ext cx="3536515" cy="1296144"/>
          </a:xfrm>
          <a:prstGeom prst="rect">
            <a:avLst/>
          </a:prstGeom>
        </p:spPr>
      </p:pic>
      <p:grpSp>
        <p:nvGrpSpPr>
          <p:cNvPr id="31" name="Google Shape;14208;p53">
            <a:extLst>
              <a:ext uri="{FF2B5EF4-FFF2-40B4-BE49-F238E27FC236}">
                <a16:creationId xmlns:a16="http://schemas.microsoft.com/office/drawing/2014/main" id="{F7669E2F-48FB-4879-BB9A-F1102115C214}"/>
              </a:ext>
            </a:extLst>
          </p:cNvPr>
          <p:cNvGrpSpPr/>
          <p:nvPr/>
        </p:nvGrpSpPr>
        <p:grpSpPr>
          <a:xfrm>
            <a:off x="10487694" y="1115549"/>
            <a:ext cx="430848" cy="513251"/>
            <a:chOff x="6179074" y="3368726"/>
            <a:chExt cx="394609" cy="328749"/>
          </a:xfrm>
          <a:noFill/>
        </p:grpSpPr>
        <p:sp>
          <p:nvSpPr>
            <p:cNvPr id="32" name="Google Shape;14209;p53">
              <a:extLst>
                <a:ext uri="{FF2B5EF4-FFF2-40B4-BE49-F238E27FC236}">
                  <a16:creationId xmlns:a16="http://schemas.microsoft.com/office/drawing/2014/main" id="{37BD9054-D9A4-49F0-9B08-CDE0F0A73AD1}"/>
                </a:ext>
              </a:extLst>
            </p:cNvPr>
            <p:cNvSpPr/>
            <p:nvPr/>
          </p:nvSpPr>
          <p:spPr>
            <a:xfrm>
              <a:off x="6363052" y="3421508"/>
              <a:ext cx="26418" cy="26155"/>
            </a:xfrm>
            <a:custGeom>
              <a:avLst/>
              <a:gdLst/>
              <a:ahLst/>
              <a:cxnLst/>
              <a:rect l="l" t="t" r="r" b="b"/>
              <a:pathLst>
                <a:path w="1006" h="996" extrusionOk="0">
                  <a:moveTo>
                    <a:pt x="0" y="0"/>
                  </a:moveTo>
                  <a:lnTo>
                    <a:pt x="0" y="995"/>
                  </a:lnTo>
                  <a:lnTo>
                    <a:pt x="1005" y="995"/>
                  </a:lnTo>
                  <a:lnTo>
                    <a:pt x="1005" y="0"/>
                  </a:ln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210;p53">
              <a:extLst>
                <a:ext uri="{FF2B5EF4-FFF2-40B4-BE49-F238E27FC236}">
                  <a16:creationId xmlns:a16="http://schemas.microsoft.com/office/drawing/2014/main" id="{598DF6FF-10E6-483E-A049-839EEB8CD267}"/>
                </a:ext>
              </a:extLst>
            </p:cNvPr>
            <p:cNvSpPr/>
            <p:nvPr/>
          </p:nvSpPr>
          <p:spPr>
            <a:xfrm>
              <a:off x="6361791" y="3421508"/>
              <a:ext cx="28912" cy="19695"/>
            </a:xfrm>
            <a:custGeom>
              <a:avLst/>
              <a:gdLst/>
              <a:ahLst/>
              <a:cxnLst/>
              <a:rect l="l" t="t" r="r" b="b"/>
              <a:pathLst>
                <a:path w="1101" h="750" extrusionOk="0">
                  <a:moveTo>
                    <a:pt x="48" y="0"/>
                  </a:moveTo>
                  <a:lnTo>
                    <a:pt x="48" y="498"/>
                  </a:lnTo>
                  <a:cubicBezTo>
                    <a:pt x="48" y="546"/>
                    <a:pt x="29" y="603"/>
                    <a:pt x="0" y="641"/>
                  </a:cubicBezTo>
                  <a:cubicBezTo>
                    <a:pt x="177" y="713"/>
                    <a:pt x="364" y="749"/>
                    <a:pt x="551" y="749"/>
                  </a:cubicBezTo>
                  <a:cubicBezTo>
                    <a:pt x="737" y="749"/>
                    <a:pt x="924" y="713"/>
                    <a:pt x="1101" y="641"/>
                  </a:cubicBezTo>
                  <a:cubicBezTo>
                    <a:pt x="1072" y="603"/>
                    <a:pt x="1053" y="546"/>
                    <a:pt x="1053" y="498"/>
                  </a:cubicBezTo>
                  <a:lnTo>
                    <a:pt x="1053" y="0"/>
                  </a:ln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211;p53">
              <a:extLst>
                <a:ext uri="{FF2B5EF4-FFF2-40B4-BE49-F238E27FC236}">
                  <a16:creationId xmlns:a16="http://schemas.microsoft.com/office/drawing/2014/main" id="{276E02F1-CE31-4486-BEC4-B5F178244C9A}"/>
                </a:ext>
              </a:extLst>
            </p:cNvPr>
            <p:cNvSpPr/>
            <p:nvPr/>
          </p:nvSpPr>
          <p:spPr>
            <a:xfrm>
              <a:off x="6336660" y="3442096"/>
              <a:ext cx="79174" cy="97556"/>
            </a:xfrm>
            <a:custGeom>
              <a:avLst/>
              <a:gdLst/>
              <a:ahLst/>
              <a:cxnLst/>
              <a:rect l="l" t="t" r="r" b="b"/>
              <a:pathLst>
                <a:path w="3015" h="3715" extrusionOk="0">
                  <a:moveTo>
                    <a:pt x="737" y="1"/>
                  </a:moveTo>
                  <a:lnTo>
                    <a:pt x="278" y="231"/>
                  </a:lnTo>
                  <a:cubicBezTo>
                    <a:pt x="115" y="317"/>
                    <a:pt x="10" y="489"/>
                    <a:pt x="10" y="680"/>
                  </a:cubicBezTo>
                  <a:lnTo>
                    <a:pt x="10" y="2135"/>
                  </a:lnTo>
                  <a:cubicBezTo>
                    <a:pt x="0" y="2681"/>
                    <a:pt x="163" y="3207"/>
                    <a:pt x="469" y="3657"/>
                  </a:cubicBezTo>
                  <a:lnTo>
                    <a:pt x="508" y="3714"/>
                  </a:lnTo>
                  <a:lnTo>
                    <a:pt x="2508" y="3714"/>
                  </a:lnTo>
                  <a:lnTo>
                    <a:pt x="2546" y="3657"/>
                  </a:lnTo>
                  <a:cubicBezTo>
                    <a:pt x="2852" y="3207"/>
                    <a:pt x="3015" y="2681"/>
                    <a:pt x="3005" y="2135"/>
                  </a:cubicBezTo>
                  <a:lnTo>
                    <a:pt x="3005" y="680"/>
                  </a:lnTo>
                  <a:cubicBezTo>
                    <a:pt x="3005" y="489"/>
                    <a:pt x="2900" y="317"/>
                    <a:pt x="2737" y="231"/>
                  </a:cubicBezTo>
                  <a:lnTo>
                    <a:pt x="2278" y="1"/>
                  </a:lnTo>
                  <a:cubicBezTo>
                    <a:pt x="2111" y="203"/>
                    <a:pt x="1603" y="212"/>
                    <a:pt x="1523" y="212"/>
                  </a:cubicBezTo>
                  <a:cubicBezTo>
                    <a:pt x="1516" y="212"/>
                    <a:pt x="1512" y="211"/>
                    <a:pt x="1512" y="211"/>
                  </a:cubicBezTo>
                  <a:cubicBezTo>
                    <a:pt x="1512" y="211"/>
                    <a:pt x="1509" y="212"/>
                    <a:pt x="1502" y="212"/>
                  </a:cubicBezTo>
                  <a:cubicBezTo>
                    <a:pt x="1420" y="212"/>
                    <a:pt x="905" y="203"/>
                    <a:pt x="737" y="1"/>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212;p53">
              <a:extLst>
                <a:ext uri="{FF2B5EF4-FFF2-40B4-BE49-F238E27FC236}">
                  <a16:creationId xmlns:a16="http://schemas.microsoft.com/office/drawing/2014/main" id="{17EBF0D8-B10A-44D3-905F-1023641465BB}"/>
                </a:ext>
              </a:extLst>
            </p:cNvPr>
            <p:cNvSpPr/>
            <p:nvPr/>
          </p:nvSpPr>
          <p:spPr>
            <a:xfrm>
              <a:off x="6349974" y="3539862"/>
              <a:ext cx="52546" cy="111605"/>
            </a:xfrm>
            <a:custGeom>
              <a:avLst/>
              <a:gdLst/>
              <a:ahLst/>
              <a:cxnLst/>
              <a:rect l="l" t="t" r="r" b="b"/>
              <a:pathLst>
                <a:path w="2001" h="4250" extrusionOk="0">
                  <a:moveTo>
                    <a:pt x="1" y="1"/>
                  </a:moveTo>
                  <a:lnTo>
                    <a:pt x="1" y="4250"/>
                  </a:lnTo>
                  <a:lnTo>
                    <a:pt x="2001" y="4250"/>
                  </a:lnTo>
                  <a:lnTo>
                    <a:pt x="2001" y="1"/>
                  </a:ln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4213;p53">
              <a:extLst>
                <a:ext uri="{FF2B5EF4-FFF2-40B4-BE49-F238E27FC236}">
                  <a16:creationId xmlns:a16="http://schemas.microsoft.com/office/drawing/2014/main" id="{6321111D-2A9B-49FC-9B70-C9D06673C09A}"/>
                </a:ext>
              </a:extLst>
            </p:cNvPr>
            <p:cNvSpPr/>
            <p:nvPr/>
          </p:nvSpPr>
          <p:spPr>
            <a:xfrm>
              <a:off x="6336897" y="3452915"/>
              <a:ext cx="13104" cy="86973"/>
            </a:xfrm>
            <a:custGeom>
              <a:avLst/>
              <a:gdLst/>
              <a:ahLst/>
              <a:cxnLst/>
              <a:rect l="l" t="t" r="r" b="b"/>
              <a:pathLst>
                <a:path w="499" h="3312" extrusionOk="0">
                  <a:moveTo>
                    <a:pt x="77" y="0"/>
                  </a:moveTo>
                  <a:cubicBezTo>
                    <a:pt x="20" y="77"/>
                    <a:pt x="1" y="173"/>
                    <a:pt x="1" y="268"/>
                  </a:cubicBezTo>
                  <a:lnTo>
                    <a:pt x="1" y="1723"/>
                  </a:lnTo>
                  <a:cubicBezTo>
                    <a:pt x="1" y="2269"/>
                    <a:pt x="154" y="2795"/>
                    <a:pt x="460" y="3245"/>
                  </a:cubicBezTo>
                  <a:lnTo>
                    <a:pt x="499" y="3312"/>
                  </a:lnTo>
                  <a:lnTo>
                    <a:pt x="499" y="575"/>
                  </a:lnTo>
                  <a:cubicBezTo>
                    <a:pt x="499" y="412"/>
                    <a:pt x="422" y="268"/>
                    <a:pt x="298" y="173"/>
                  </a:cubicBezTo>
                  <a:lnTo>
                    <a:pt x="77" y="0"/>
                  </a:ln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214;p53">
              <a:extLst>
                <a:ext uri="{FF2B5EF4-FFF2-40B4-BE49-F238E27FC236}">
                  <a16:creationId xmlns:a16="http://schemas.microsoft.com/office/drawing/2014/main" id="{B4BCEE1F-4ACC-4E8B-8F6C-DCA2A38A5D09}"/>
                </a:ext>
              </a:extLst>
            </p:cNvPr>
            <p:cNvSpPr/>
            <p:nvPr/>
          </p:nvSpPr>
          <p:spPr>
            <a:xfrm>
              <a:off x="6402494" y="3452915"/>
              <a:ext cx="13340" cy="86973"/>
            </a:xfrm>
            <a:custGeom>
              <a:avLst/>
              <a:gdLst/>
              <a:ahLst/>
              <a:cxnLst/>
              <a:rect l="l" t="t" r="r" b="b"/>
              <a:pathLst>
                <a:path w="508" h="3312" extrusionOk="0">
                  <a:moveTo>
                    <a:pt x="431" y="0"/>
                  </a:moveTo>
                  <a:lnTo>
                    <a:pt x="202" y="173"/>
                  </a:lnTo>
                  <a:cubicBezTo>
                    <a:pt x="77" y="268"/>
                    <a:pt x="1" y="412"/>
                    <a:pt x="1" y="575"/>
                  </a:cubicBezTo>
                  <a:lnTo>
                    <a:pt x="1" y="3312"/>
                  </a:lnTo>
                  <a:lnTo>
                    <a:pt x="39" y="3245"/>
                  </a:lnTo>
                  <a:cubicBezTo>
                    <a:pt x="345" y="2795"/>
                    <a:pt x="508" y="2269"/>
                    <a:pt x="508" y="1723"/>
                  </a:cubicBezTo>
                  <a:lnTo>
                    <a:pt x="508" y="268"/>
                  </a:lnTo>
                  <a:cubicBezTo>
                    <a:pt x="508" y="173"/>
                    <a:pt x="479" y="77"/>
                    <a:pt x="431"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215;p53">
              <a:extLst>
                <a:ext uri="{FF2B5EF4-FFF2-40B4-BE49-F238E27FC236}">
                  <a16:creationId xmlns:a16="http://schemas.microsoft.com/office/drawing/2014/main" id="{33E64003-520F-457D-B3D2-CD272345E0EA}"/>
                </a:ext>
              </a:extLst>
            </p:cNvPr>
            <p:cNvSpPr/>
            <p:nvPr/>
          </p:nvSpPr>
          <p:spPr>
            <a:xfrm>
              <a:off x="6356014" y="3434691"/>
              <a:ext cx="40493" cy="105198"/>
            </a:xfrm>
            <a:custGeom>
              <a:avLst/>
              <a:gdLst/>
              <a:ahLst/>
              <a:cxnLst/>
              <a:rect l="l" t="t" r="r" b="b"/>
              <a:pathLst>
                <a:path w="1542" h="4006" extrusionOk="0">
                  <a:moveTo>
                    <a:pt x="254" y="1"/>
                  </a:moveTo>
                  <a:cubicBezTo>
                    <a:pt x="242" y="1"/>
                    <a:pt x="230" y="5"/>
                    <a:pt x="220" y="15"/>
                  </a:cubicBezTo>
                  <a:lnTo>
                    <a:pt x="0" y="283"/>
                  </a:lnTo>
                  <a:lnTo>
                    <a:pt x="345" y="704"/>
                  </a:lnTo>
                  <a:cubicBezTo>
                    <a:pt x="367" y="732"/>
                    <a:pt x="399" y="747"/>
                    <a:pt x="431" y="747"/>
                  </a:cubicBezTo>
                  <a:cubicBezTo>
                    <a:pt x="455" y="747"/>
                    <a:pt x="478" y="739"/>
                    <a:pt x="498" y="723"/>
                  </a:cubicBezTo>
                  <a:lnTo>
                    <a:pt x="651" y="599"/>
                  </a:lnTo>
                  <a:lnTo>
                    <a:pt x="651" y="4006"/>
                  </a:lnTo>
                  <a:lnTo>
                    <a:pt x="900" y="4006"/>
                  </a:lnTo>
                  <a:lnTo>
                    <a:pt x="900" y="599"/>
                  </a:lnTo>
                  <a:lnTo>
                    <a:pt x="1043" y="723"/>
                  </a:lnTo>
                  <a:cubicBezTo>
                    <a:pt x="1063" y="739"/>
                    <a:pt x="1088" y="747"/>
                    <a:pt x="1113" y="747"/>
                  </a:cubicBezTo>
                  <a:cubicBezTo>
                    <a:pt x="1149" y="747"/>
                    <a:pt x="1184" y="732"/>
                    <a:pt x="1206" y="704"/>
                  </a:cubicBezTo>
                  <a:lnTo>
                    <a:pt x="1541" y="283"/>
                  </a:lnTo>
                  <a:lnTo>
                    <a:pt x="1331" y="15"/>
                  </a:lnTo>
                  <a:cubicBezTo>
                    <a:pt x="1321" y="5"/>
                    <a:pt x="1309" y="1"/>
                    <a:pt x="1297" y="1"/>
                  </a:cubicBezTo>
                  <a:cubicBezTo>
                    <a:pt x="1285" y="1"/>
                    <a:pt x="1273" y="5"/>
                    <a:pt x="1264" y="15"/>
                  </a:cubicBezTo>
                  <a:lnTo>
                    <a:pt x="775" y="503"/>
                  </a:lnTo>
                  <a:lnTo>
                    <a:pt x="287" y="15"/>
                  </a:lnTo>
                  <a:cubicBezTo>
                    <a:pt x="278" y="5"/>
                    <a:pt x="266" y="1"/>
                    <a:pt x="254" y="1"/>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216;p53">
              <a:extLst>
                <a:ext uri="{FF2B5EF4-FFF2-40B4-BE49-F238E27FC236}">
                  <a16:creationId xmlns:a16="http://schemas.microsoft.com/office/drawing/2014/main" id="{1CA4815A-A1F1-4384-9090-BAC2EE38BF4F}"/>
                </a:ext>
              </a:extLst>
            </p:cNvPr>
            <p:cNvSpPr/>
            <p:nvPr/>
          </p:nvSpPr>
          <p:spPr>
            <a:xfrm>
              <a:off x="6373109" y="3552913"/>
              <a:ext cx="6775" cy="98554"/>
            </a:xfrm>
            <a:custGeom>
              <a:avLst/>
              <a:gdLst/>
              <a:ahLst/>
              <a:cxnLst/>
              <a:rect l="l" t="t" r="r" b="b"/>
              <a:pathLst>
                <a:path w="258" h="3753" extrusionOk="0">
                  <a:moveTo>
                    <a:pt x="139" y="0"/>
                  </a:moveTo>
                  <a:cubicBezTo>
                    <a:pt x="134" y="0"/>
                    <a:pt x="129" y="1"/>
                    <a:pt x="124" y="1"/>
                  </a:cubicBezTo>
                  <a:cubicBezTo>
                    <a:pt x="57" y="1"/>
                    <a:pt x="0" y="49"/>
                    <a:pt x="0" y="116"/>
                  </a:cubicBezTo>
                  <a:lnTo>
                    <a:pt x="0" y="3753"/>
                  </a:lnTo>
                  <a:lnTo>
                    <a:pt x="249" y="3753"/>
                  </a:lnTo>
                  <a:lnTo>
                    <a:pt x="249" y="126"/>
                  </a:lnTo>
                  <a:cubicBezTo>
                    <a:pt x="258" y="55"/>
                    <a:pt x="201" y="0"/>
                    <a:pt x="139"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217;p53">
              <a:extLst>
                <a:ext uri="{FF2B5EF4-FFF2-40B4-BE49-F238E27FC236}">
                  <a16:creationId xmlns:a16="http://schemas.microsoft.com/office/drawing/2014/main" id="{B71F856E-BF95-4667-A031-81578999D2FB}"/>
                </a:ext>
              </a:extLst>
            </p:cNvPr>
            <p:cNvSpPr/>
            <p:nvPr/>
          </p:nvSpPr>
          <p:spPr>
            <a:xfrm>
              <a:off x="6349974" y="3368726"/>
              <a:ext cx="52546" cy="59321"/>
            </a:xfrm>
            <a:custGeom>
              <a:avLst/>
              <a:gdLst/>
              <a:ahLst/>
              <a:cxnLst/>
              <a:rect l="l" t="t" r="r" b="b"/>
              <a:pathLst>
                <a:path w="2001" h="2259" extrusionOk="0">
                  <a:moveTo>
                    <a:pt x="757" y="0"/>
                  </a:moveTo>
                  <a:cubicBezTo>
                    <a:pt x="336" y="0"/>
                    <a:pt x="1" y="335"/>
                    <a:pt x="1" y="756"/>
                  </a:cubicBezTo>
                  <a:lnTo>
                    <a:pt x="1" y="1254"/>
                  </a:lnTo>
                  <a:cubicBezTo>
                    <a:pt x="1" y="1809"/>
                    <a:pt x="450" y="2259"/>
                    <a:pt x="1005" y="2259"/>
                  </a:cubicBezTo>
                  <a:cubicBezTo>
                    <a:pt x="1551" y="2259"/>
                    <a:pt x="2001" y="1809"/>
                    <a:pt x="2001" y="1254"/>
                  </a:cubicBezTo>
                  <a:lnTo>
                    <a:pt x="2001" y="756"/>
                  </a:lnTo>
                  <a:cubicBezTo>
                    <a:pt x="2001" y="335"/>
                    <a:pt x="1666" y="0"/>
                    <a:pt x="1254"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4218;p53">
              <a:extLst>
                <a:ext uri="{FF2B5EF4-FFF2-40B4-BE49-F238E27FC236}">
                  <a16:creationId xmlns:a16="http://schemas.microsoft.com/office/drawing/2014/main" id="{611CC4F3-C643-4244-8CC9-1347FF336BB2}"/>
                </a:ext>
              </a:extLst>
            </p:cNvPr>
            <p:cNvSpPr/>
            <p:nvPr/>
          </p:nvSpPr>
          <p:spPr>
            <a:xfrm>
              <a:off x="6349974" y="3368726"/>
              <a:ext cx="36213" cy="59269"/>
            </a:xfrm>
            <a:custGeom>
              <a:avLst/>
              <a:gdLst/>
              <a:ahLst/>
              <a:cxnLst/>
              <a:rect l="l" t="t" r="r" b="b"/>
              <a:pathLst>
                <a:path w="1379" h="2257" extrusionOk="0">
                  <a:moveTo>
                    <a:pt x="757" y="0"/>
                  </a:moveTo>
                  <a:cubicBezTo>
                    <a:pt x="345" y="0"/>
                    <a:pt x="1" y="335"/>
                    <a:pt x="10" y="756"/>
                  </a:cubicBezTo>
                  <a:lnTo>
                    <a:pt x="10" y="1254"/>
                  </a:lnTo>
                  <a:cubicBezTo>
                    <a:pt x="2" y="1828"/>
                    <a:pt x="478" y="2257"/>
                    <a:pt x="1005" y="2257"/>
                  </a:cubicBezTo>
                  <a:cubicBezTo>
                    <a:pt x="1129" y="2257"/>
                    <a:pt x="1255" y="2233"/>
                    <a:pt x="1379" y="2182"/>
                  </a:cubicBezTo>
                  <a:cubicBezTo>
                    <a:pt x="1005" y="2029"/>
                    <a:pt x="757" y="1666"/>
                    <a:pt x="757" y="1254"/>
                  </a:cubicBezTo>
                  <a:lnTo>
                    <a:pt x="757" y="756"/>
                  </a:lnTo>
                  <a:cubicBezTo>
                    <a:pt x="757" y="393"/>
                    <a:pt x="1015" y="77"/>
                    <a:pt x="1379" y="20"/>
                  </a:cubicBezTo>
                  <a:cubicBezTo>
                    <a:pt x="1340" y="10"/>
                    <a:pt x="1302" y="0"/>
                    <a:pt x="1254"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219;p53">
              <a:extLst>
                <a:ext uri="{FF2B5EF4-FFF2-40B4-BE49-F238E27FC236}">
                  <a16:creationId xmlns:a16="http://schemas.microsoft.com/office/drawing/2014/main" id="{B5780EEC-A36D-499F-A111-F6086A319BE9}"/>
                </a:ext>
              </a:extLst>
            </p:cNvPr>
            <p:cNvSpPr/>
            <p:nvPr/>
          </p:nvSpPr>
          <p:spPr>
            <a:xfrm>
              <a:off x="6349974" y="3368726"/>
              <a:ext cx="52546" cy="26418"/>
            </a:xfrm>
            <a:custGeom>
              <a:avLst/>
              <a:gdLst/>
              <a:ahLst/>
              <a:cxnLst/>
              <a:rect l="l" t="t" r="r" b="b"/>
              <a:pathLst>
                <a:path w="2001" h="1006" extrusionOk="0">
                  <a:moveTo>
                    <a:pt x="747" y="0"/>
                  </a:moveTo>
                  <a:cubicBezTo>
                    <a:pt x="336" y="0"/>
                    <a:pt x="1" y="335"/>
                    <a:pt x="1" y="756"/>
                  </a:cubicBezTo>
                  <a:cubicBezTo>
                    <a:pt x="1" y="756"/>
                    <a:pt x="757" y="1005"/>
                    <a:pt x="2001" y="1005"/>
                  </a:cubicBezTo>
                  <a:lnTo>
                    <a:pt x="2001" y="756"/>
                  </a:lnTo>
                  <a:cubicBezTo>
                    <a:pt x="2001" y="335"/>
                    <a:pt x="1666" y="0"/>
                    <a:pt x="1254"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220;p53">
              <a:extLst>
                <a:ext uri="{FF2B5EF4-FFF2-40B4-BE49-F238E27FC236}">
                  <a16:creationId xmlns:a16="http://schemas.microsoft.com/office/drawing/2014/main" id="{A8E387FC-D791-4258-BF19-D0C40FB4D6C5}"/>
                </a:ext>
              </a:extLst>
            </p:cNvPr>
            <p:cNvSpPr/>
            <p:nvPr/>
          </p:nvSpPr>
          <p:spPr>
            <a:xfrm>
              <a:off x="6349974" y="3368726"/>
              <a:ext cx="36213" cy="24159"/>
            </a:xfrm>
            <a:custGeom>
              <a:avLst/>
              <a:gdLst/>
              <a:ahLst/>
              <a:cxnLst/>
              <a:rect l="l" t="t" r="r" b="b"/>
              <a:pathLst>
                <a:path w="1379" h="920" extrusionOk="0">
                  <a:moveTo>
                    <a:pt x="757" y="0"/>
                  </a:moveTo>
                  <a:cubicBezTo>
                    <a:pt x="345" y="0"/>
                    <a:pt x="1" y="335"/>
                    <a:pt x="10" y="756"/>
                  </a:cubicBezTo>
                  <a:cubicBezTo>
                    <a:pt x="249" y="823"/>
                    <a:pt x="498" y="881"/>
                    <a:pt x="757" y="919"/>
                  </a:cubicBezTo>
                  <a:lnTo>
                    <a:pt x="757" y="756"/>
                  </a:lnTo>
                  <a:cubicBezTo>
                    <a:pt x="757" y="393"/>
                    <a:pt x="1015" y="77"/>
                    <a:pt x="1379" y="20"/>
                  </a:cubicBezTo>
                  <a:cubicBezTo>
                    <a:pt x="1340" y="10"/>
                    <a:pt x="1302" y="0"/>
                    <a:pt x="1254"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221;p53">
              <a:extLst>
                <a:ext uri="{FF2B5EF4-FFF2-40B4-BE49-F238E27FC236}">
                  <a16:creationId xmlns:a16="http://schemas.microsoft.com/office/drawing/2014/main" id="{4A81261F-2299-42F3-9368-785457BB5F8C}"/>
                </a:ext>
              </a:extLst>
            </p:cNvPr>
            <p:cNvSpPr/>
            <p:nvPr/>
          </p:nvSpPr>
          <p:spPr>
            <a:xfrm>
              <a:off x="6468354" y="3421508"/>
              <a:ext cx="26418" cy="26155"/>
            </a:xfrm>
            <a:custGeom>
              <a:avLst/>
              <a:gdLst/>
              <a:ahLst/>
              <a:cxnLst/>
              <a:rect l="l" t="t" r="r" b="b"/>
              <a:pathLst>
                <a:path w="1006" h="996" extrusionOk="0">
                  <a:moveTo>
                    <a:pt x="0" y="0"/>
                  </a:moveTo>
                  <a:lnTo>
                    <a:pt x="0" y="995"/>
                  </a:lnTo>
                  <a:lnTo>
                    <a:pt x="1005" y="995"/>
                  </a:lnTo>
                  <a:lnTo>
                    <a:pt x="1005" y="0"/>
                  </a:ln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222;p53">
              <a:extLst>
                <a:ext uri="{FF2B5EF4-FFF2-40B4-BE49-F238E27FC236}">
                  <a16:creationId xmlns:a16="http://schemas.microsoft.com/office/drawing/2014/main" id="{47AA3643-40C6-45F4-84EF-BF42BC6AA01E}"/>
                </a:ext>
              </a:extLst>
            </p:cNvPr>
            <p:cNvSpPr/>
            <p:nvPr/>
          </p:nvSpPr>
          <p:spPr>
            <a:xfrm>
              <a:off x="6467094" y="3421508"/>
              <a:ext cx="28912" cy="19695"/>
            </a:xfrm>
            <a:custGeom>
              <a:avLst/>
              <a:gdLst/>
              <a:ahLst/>
              <a:cxnLst/>
              <a:rect l="l" t="t" r="r" b="b"/>
              <a:pathLst>
                <a:path w="1101" h="750" extrusionOk="0">
                  <a:moveTo>
                    <a:pt x="48" y="0"/>
                  </a:moveTo>
                  <a:lnTo>
                    <a:pt x="48" y="498"/>
                  </a:lnTo>
                  <a:cubicBezTo>
                    <a:pt x="48" y="546"/>
                    <a:pt x="29" y="603"/>
                    <a:pt x="0" y="641"/>
                  </a:cubicBezTo>
                  <a:cubicBezTo>
                    <a:pt x="177" y="713"/>
                    <a:pt x="364" y="749"/>
                    <a:pt x="551" y="749"/>
                  </a:cubicBezTo>
                  <a:cubicBezTo>
                    <a:pt x="737" y="749"/>
                    <a:pt x="924" y="713"/>
                    <a:pt x="1101" y="641"/>
                  </a:cubicBezTo>
                  <a:cubicBezTo>
                    <a:pt x="1063" y="603"/>
                    <a:pt x="1053" y="546"/>
                    <a:pt x="1053" y="498"/>
                  </a:cubicBezTo>
                  <a:lnTo>
                    <a:pt x="1053" y="0"/>
                  </a:ln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223;p53">
              <a:extLst>
                <a:ext uri="{FF2B5EF4-FFF2-40B4-BE49-F238E27FC236}">
                  <a16:creationId xmlns:a16="http://schemas.microsoft.com/office/drawing/2014/main" id="{1BC519B3-E4BC-451F-89E5-842D43F2B8A9}"/>
                </a:ext>
              </a:extLst>
            </p:cNvPr>
            <p:cNvSpPr/>
            <p:nvPr/>
          </p:nvSpPr>
          <p:spPr>
            <a:xfrm>
              <a:off x="6441963" y="3442096"/>
              <a:ext cx="78938" cy="97556"/>
            </a:xfrm>
            <a:custGeom>
              <a:avLst/>
              <a:gdLst/>
              <a:ahLst/>
              <a:cxnLst/>
              <a:rect l="l" t="t" r="r" b="b"/>
              <a:pathLst>
                <a:path w="3006" h="3715" extrusionOk="0">
                  <a:moveTo>
                    <a:pt x="737" y="1"/>
                  </a:moveTo>
                  <a:lnTo>
                    <a:pt x="278" y="231"/>
                  </a:lnTo>
                  <a:cubicBezTo>
                    <a:pt x="115" y="317"/>
                    <a:pt x="0" y="489"/>
                    <a:pt x="0" y="680"/>
                  </a:cubicBezTo>
                  <a:lnTo>
                    <a:pt x="0" y="2135"/>
                  </a:lnTo>
                  <a:cubicBezTo>
                    <a:pt x="0" y="2681"/>
                    <a:pt x="163" y="3207"/>
                    <a:pt x="469" y="3657"/>
                  </a:cubicBezTo>
                  <a:lnTo>
                    <a:pt x="508" y="3714"/>
                  </a:lnTo>
                  <a:lnTo>
                    <a:pt x="2508" y="3714"/>
                  </a:lnTo>
                  <a:lnTo>
                    <a:pt x="2546" y="3657"/>
                  </a:lnTo>
                  <a:cubicBezTo>
                    <a:pt x="2852" y="3207"/>
                    <a:pt x="3005" y="2681"/>
                    <a:pt x="3005" y="2135"/>
                  </a:cubicBezTo>
                  <a:lnTo>
                    <a:pt x="3005" y="680"/>
                  </a:lnTo>
                  <a:cubicBezTo>
                    <a:pt x="3005" y="489"/>
                    <a:pt x="2900" y="317"/>
                    <a:pt x="2737" y="231"/>
                  </a:cubicBezTo>
                  <a:lnTo>
                    <a:pt x="2278" y="1"/>
                  </a:lnTo>
                  <a:cubicBezTo>
                    <a:pt x="2111" y="203"/>
                    <a:pt x="1595" y="212"/>
                    <a:pt x="1514" y="212"/>
                  </a:cubicBezTo>
                  <a:cubicBezTo>
                    <a:pt x="1507" y="212"/>
                    <a:pt x="1503" y="211"/>
                    <a:pt x="1503" y="211"/>
                  </a:cubicBezTo>
                  <a:cubicBezTo>
                    <a:pt x="1503" y="211"/>
                    <a:pt x="1499" y="212"/>
                    <a:pt x="1492" y="212"/>
                  </a:cubicBezTo>
                  <a:cubicBezTo>
                    <a:pt x="1412" y="212"/>
                    <a:pt x="905" y="203"/>
                    <a:pt x="737" y="1"/>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224;p53">
              <a:extLst>
                <a:ext uri="{FF2B5EF4-FFF2-40B4-BE49-F238E27FC236}">
                  <a16:creationId xmlns:a16="http://schemas.microsoft.com/office/drawing/2014/main" id="{9866E385-AA3A-47FC-BF86-6AED9109D9CC}"/>
                </a:ext>
              </a:extLst>
            </p:cNvPr>
            <p:cNvSpPr/>
            <p:nvPr/>
          </p:nvSpPr>
          <p:spPr>
            <a:xfrm>
              <a:off x="6455277" y="3539862"/>
              <a:ext cx="52546" cy="111605"/>
            </a:xfrm>
            <a:custGeom>
              <a:avLst/>
              <a:gdLst/>
              <a:ahLst/>
              <a:cxnLst/>
              <a:rect l="l" t="t" r="r" b="b"/>
              <a:pathLst>
                <a:path w="2001" h="4250" extrusionOk="0">
                  <a:moveTo>
                    <a:pt x="1" y="1"/>
                  </a:moveTo>
                  <a:lnTo>
                    <a:pt x="1" y="4250"/>
                  </a:lnTo>
                  <a:lnTo>
                    <a:pt x="2001" y="4250"/>
                  </a:lnTo>
                  <a:lnTo>
                    <a:pt x="2001" y="1"/>
                  </a:ln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225;p53">
              <a:extLst>
                <a:ext uri="{FF2B5EF4-FFF2-40B4-BE49-F238E27FC236}">
                  <a16:creationId xmlns:a16="http://schemas.microsoft.com/office/drawing/2014/main" id="{7AB8B162-CFBF-43DA-B0F1-D16FFE456F4E}"/>
                </a:ext>
              </a:extLst>
            </p:cNvPr>
            <p:cNvSpPr/>
            <p:nvPr/>
          </p:nvSpPr>
          <p:spPr>
            <a:xfrm>
              <a:off x="6441963" y="3452915"/>
              <a:ext cx="13340" cy="86973"/>
            </a:xfrm>
            <a:custGeom>
              <a:avLst/>
              <a:gdLst/>
              <a:ahLst/>
              <a:cxnLst/>
              <a:rect l="l" t="t" r="r" b="b"/>
              <a:pathLst>
                <a:path w="508" h="3312" extrusionOk="0">
                  <a:moveTo>
                    <a:pt x="77" y="0"/>
                  </a:moveTo>
                  <a:cubicBezTo>
                    <a:pt x="29" y="77"/>
                    <a:pt x="0" y="173"/>
                    <a:pt x="0" y="268"/>
                  </a:cubicBezTo>
                  <a:lnTo>
                    <a:pt x="0" y="1723"/>
                  </a:lnTo>
                  <a:cubicBezTo>
                    <a:pt x="0" y="2269"/>
                    <a:pt x="163" y="2795"/>
                    <a:pt x="469" y="3245"/>
                  </a:cubicBezTo>
                  <a:lnTo>
                    <a:pt x="508" y="3312"/>
                  </a:lnTo>
                  <a:lnTo>
                    <a:pt x="508" y="575"/>
                  </a:lnTo>
                  <a:cubicBezTo>
                    <a:pt x="508" y="412"/>
                    <a:pt x="431" y="268"/>
                    <a:pt x="307" y="173"/>
                  </a:cubicBezTo>
                  <a:lnTo>
                    <a:pt x="77" y="0"/>
                  </a:ln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226;p53">
              <a:extLst>
                <a:ext uri="{FF2B5EF4-FFF2-40B4-BE49-F238E27FC236}">
                  <a16:creationId xmlns:a16="http://schemas.microsoft.com/office/drawing/2014/main" id="{D7B66686-A3BF-4EBB-A1C1-52412A9AC3A2}"/>
                </a:ext>
              </a:extLst>
            </p:cNvPr>
            <p:cNvSpPr/>
            <p:nvPr/>
          </p:nvSpPr>
          <p:spPr>
            <a:xfrm>
              <a:off x="6507797" y="3452915"/>
              <a:ext cx="13104" cy="86973"/>
            </a:xfrm>
            <a:custGeom>
              <a:avLst/>
              <a:gdLst/>
              <a:ahLst/>
              <a:cxnLst/>
              <a:rect l="l" t="t" r="r" b="b"/>
              <a:pathLst>
                <a:path w="499" h="3312" extrusionOk="0">
                  <a:moveTo>
                    <a:pt x="422" y="0"/>
                  </a:moveTo>
                  <a:lnTo>
                    <a:pt x="202" y="173"/>
                  </a:lnTo>
                  <a:cubicBezTo>
                    <a:pt x="77" y="268"/>
                    <a:pt x="1" y="412"/>
                    <a:pt x="1" y="575"/>
                  </a:cubicBezTo>
                  <a:lnTo>
                    <a:pt x="1" y="3312"/>
                  </a:lnTo>
                  <a:lnTo>
                    <a:pt x="39" y="3245"/>
                  </a:lnTo>
                  <a:cubicBezTo>
                    <a:pt x="336" y="2795"/>
                    <a:pt x="498" y="2269"/>
                    <a:pt x="498" y="1723"/>
                  </a:cubicBezTo>
                  <a:lnTo>
                    <a:pt x="498" y="268"/>
                  </a:lnTo>
                  <a:cubicBezTo>
                    <a:pt x="498" y="173"/>
                    <a:pt x="470" y="77"/>
                    <a:pt x="422"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227;p53">
              <a:extLst>
                <a:ext uri="{FF2B5EF4-FFF2-40B4-BE49-F238E27FC236}">
                  <a16:creationId xmlns:a16="http://schemas.microsoft.com/office/drawing/2014/main" id="{C1DBC190-CC63-48EB-95E3-E41A4EEC2AAF}"/>
                </a:ext>
              </a:extLst>
            </p:cNvPr>
            <p:cNvSpPr/>
            <p:nvPr/>
          </p:nvSpPr>
          <p:spPr>
            <a:xfrm>
              <a:off x="6461317" y="3434691"/>
              <a:ext cx="40493" cy="105198"/>
            </a:xfrm>
            <a:custGeom>
              <a:avLst/>
              <a:gdLst/>
              <a:ahLst/>
              <a:cxnLst/>
              <a:rect l="l" t="t" r="r" b="b"/>
              <a:pathLst>
                <a:path w="1542" h="4006" extrusionOk="0">
                  <a:moveTo>
                    <a:pt x="244" y="1"/>
                  </a:moveTo>
                  <a:cubicBezTo>
                    <a:pt x="232" y="1"/>
                    <a:pt x="220" y="5"/>
                    <a:pt x="211" y="15"/>
                  </a:cubicBezTo>
                  <a:lnTo>
                    <a:pt x="0" y="283"/>
                  </a:lnTo>
                  <a:lnTo>
                    <a:pt x="335" y="704"/>
                  </a:lnTo>
                  <a:cubicBezTo>
                    <a:pt x="357" y="732"/>
                    <a:pt x="393" y="747"/>
                    <a:pt x="428" y="747"/>
                  </a:cubicBezTo>
                  <a:cubicBezTo>
                    <a:pt x="453" y="747"/>
                    <a:pt x="478" y="739"/>
                    <a:pt x="498" y="723"/>
                  </a:cubicBezTo>
                  <a:lnTo>
                    <a:pt x="641" y="599"/>
                  </a:lnTo>
                  <a:lnTo>
                    <a:pt x="641" y="4006"/>
                  </a:lnTo>
                  <a:lnTo>
                    <a:pt x="890" y="4006"/>
                  </a:lnTo>
                  <a:lnTo>
                    <a:pt x="890" y="599"/>
                  </a:lnTo>
                  <a:lnTo>
                    <a:pt x="1043" y="723"/>
                  </a:lnTo>
                  <a:cubicBezTo>
                    <a:pt x="1063" y="739"/>
                    <a:pt x="1087" y="747"/>
                    <a:pt x="1110" y="747"/>
                  </a:cubicBezTo>
                  <a:cubicBezTo>
                    <a:pt x="1142" y="747"/>
                    <a:pt x="1174" y="732"/>
                    <a:pt x="1197" y="704"/>
                  </a:cubicBezTo>
                  <a:lnTo>
                    <a:pt x="1541" y="283"/>
                  </a:lnTo>
                  <a:lnTo>
                    <a:pt x="1321" y="15"/>
                  </a:lnTo>
                  <a:cubicBezTo>
                    <a:pt x="1311" y="5"/>
                    <a:pt x="1299" y="1"/>
                    <a:pt x="1287" y="1"/>
                  </a:cubicBezTo>
                  <a:cubicBezTo>
                    <a:pt x="1275" y="1"/>
                    <a:pt x="1264" y="5"/>
                    <a:pt x="1254" y="15"/>
                  </a:cubicBezTo>
                  <a:lnTo>
                    <a:pt x="766" y="503"/>
                  </a:lnTo>
                  <a:lnTo>
                    <a:pt x="278" y="15"/>
                  </a:lnTo>
                  <a:cubicBezTo>
                    <a:pt x="268" y="5"/>
                    <a:pt x="256" y="1"/>
                    <a:pt x="244" y="1"/>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228;p53">
              <a:extLst>
                <a:ext uri="{FF2B5EF4-FFF2-40B4-BE49-F238E27FC236}">
                  <a16:creationId xmlns:a16="http://schemas.microsoft.com/office/drawing/2014/main" id="{B871534D-3054-4839-AEA3-8AB7C44F8AB1}"/>
                </a:ext>
              </a:extLst>
            </p:cNvPr>
            <p:cNvSpPr/>
            <p:nvPr/>
          </p:nvSpPr>
          <p:spPr>
            <a:xfrm>
              <a:off x="6478412" y="3552913"/>
              <a:ext cx="6539" cy="98554"/>
            </a:xfrm>
            <a:custGeom>
              <a:avLst/>
              <a:gdLst/>
              <a:ahLst/>
              <a:cxnLst/>
              <a:rect l="l" t="t" r="r" b="b"/>
              <a:pathLst>
                <a:path w="249" h="3753" extrusionOk="0">
                  <a:moveTo>
                    <a:pt x="131" y="0"/>
                  </a:moveTo>
                  <a:cubicBezTo>
                    <a:pt x="126" y="0"/>
                    <a:pt x="120" y="1"/>
                    <a:pt x="115" y="1"/>
                  </a:cubicBezTo>
                  <a:cubicBezTo>
                    <a:pt x="48" y="1"/>
                    <a:pt x="0" y="49"/>
                    <a:pt x="0" y="116"/>
                  </a:cubicBezTo>
                  <a:lnTo>
                    <a:pt x="0" y="3753"/>
                  </a:lnTo>
                  <a:lnTo>
                    <a:pt x="249" y="3753"/>
                  </a:lnTo>
                  <a:lnTo>
                    <a:pt x="249" y="126"/>
                  </a:lnTo>
                  <a:cubicBezTo>
                    <a:pt x="249" y="55"/>
                    <a:pt x="200" y="0"/>
                    <a:pt x="131"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229;p53">
              <a:extLst>
                <a:ext uri="{FF2B5EF4-FFF2-40B4-BE49-F238E27FC236}">
                  <a16:creationId xmlns:a16="http://schemas.microsoft.com/office/drawing/2014/main" id="{4CF2CD56-150E-435C-B68B-74BED7D5FE6B}"/>
                </a:ext>
              </a:extLst>
            </p:cNvPr>
            <p:cNvSpPr/>
            <p:nvPr/>
          </p:nvSpPr>
          <p:spPr>
            <a:xfrm>
              <a:off x="6455277" y="3368726"/>
              <a:ext cx="52546" cy="59321"/>
            </a:xfrm>
            <a:custGeom>
              <a:avLst/>
              <a:gdLst/>
              <a:ahLst/>
              <a:cxnLst/>
              <a:rect l="l" t="t" r="r" b="b"/>
              <a:pathLst>
                <a:path w="2001" h="2259" extrusionOk="0">
                  <a:moveTo>
                    <a:pt x="747" y="0"/>
                  </a:moveTo>
                  <a:cubicBezTo>
                    <a:pt x="335" y="0"/>
                    <a:pt x="1" y="335"/>
                    <a:pt x="1" y="756"/>
                  </a:cubicBezTo>
                  <a:lnTo>
                    <a:pt x="1" y="1254"/>
                  </a:lnTo>
                  <a:cubicBezTo>
                    <a:pt x="1" y="1809"/>
                    <a:pt x="441" y="2259"/>
                    <a:pt x="996" y="2259"/>
                  </a:cubicBezTo>
                  <a:cubicBezTo>
                    <a:pt x="1551" y="2259"/>
                    <a:pt x="2001" y="1809"/>
                    <a:pt x="2001" y="1254"/>
                  </a:cubicBezTo>
                  <a:lnTo>
                    <a:pt x="2001" y="756"/>
                  </a:lnTo>
                  <a:cubicBezTo>
                    <a:pt x="2001" y="335"/>
                    <a:pt x="1666" y="0"/>
                    <a:pt x="1254"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230;p53">
              <a:extLst>
                <a:ext uri="{FF2B5EF4-FFF2-40B4-BE49-F238E27FC236}">
                  <a16:creationId xmlns:a16="http://schemas.microsoft.com/office/drawing/2014/main" id="{AEFBE19C-D605-40AA-BC7A-EC048853DD45}"/>
                </a:ext>
              </a:extLst>
            </p:cNvPr>
            <p:cNvSpPr/>
            <p:nvPr/>
          </p:nvSpPr>
          <p:spPr>
            <a:xfrm>
              <a:off x="6455277" y="3368726"/>
              <a:ext cx="36213" cy="59269"/>
            </a:xfrm>
            <a:custGeom>
              <a:avLst/>
              <a:gdLst/>
              <a:ahLst/>
              <a:cxnLst/>
              <a:rect l="l" t="t" r="r" b="b"/>
              <a:pathLst>
                <a:path w="1379" h="2257" extrusionOk="0">
                  <a:moveTo>
                    <a:pt x="757" y="0"/>
                  </a:moveTo>
                  <a:cubicBezTo>
                    <a:pt x="335" y="0"/>
                    <a:pt x="1" y="335"/>
                    <a:pt x="1" y="756"/>
                  </a:cubicBezTo>
                  <a:lnTo>
                    <a:pt x="1" y="1254"/>
                  </a:lnTo>
                  <a:cubicBezTo>
                    <a:pt x="1" y="1828"/>
                    <a:pt x="471" y="2257"/>
                    <a:pt x="1001" y="2257"/>
                  </a:cubicBezTo>
                  <a:cubicBezTo>
                    <a:pt x="1126" y="2257"/>
                    <a:pt x="1253" y="2233"/>
                    <a:pt x="1379" y="2182"/>
                  </a:cubicBezTo>
                  <a:cubicBezTo>
                    <a:pt x="996" y="2029"/>
                    <a:pt x="747" y="1666"/>
                    <a:pt x="747" y="1254"/>
                  </a:cubicBezTo>
                  <a:lnTo>
                    <a:pt x="747" y="756"/>
                  </a:lnTo>
                  <a:cubicBezTo>
                    <a:pt x="747" y="393"/>
                    <a:pt x="1015" y="77"/>
                    <a:pt x="1379" y="20"/>
                  </a:cubicBezTo>
                  <a:cubicBezTo>
                    <a:pt x="1331" y="10"/>
                    <a:pt x="1293" y="0"/>
                    <a:pt x="1254"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231;p53">
              <a:extLst>
                <a:ext uri="{FF2B5EF4-FFF2-40B4-BE49-F238E27FC236}">
                  <a16:creationId xmlns:a16="http://schemas.microsoft.com/office/drawing/2014/main" id="{B06DEF1C-25C8-454A-B399-BD3AEC7DB24E}"/>
                </a:ext>
              </a:extLst>
            </p:cNvPr>
            <p:cNvSpPr/>
            <p:nvPr/>
          </p:nvSpPr>
          <p:spPr>
            <a:xfrm>
              <a:off x="6455277" y="3368726"/>
              <a:ext cx="52546" cy="26418"/>
            </a:xfrm>
            <a:custGeom>
              <a:avLst/>
              <a:gdLst/>
              <a:ahLst/>
              <a:cxnLst/>
              <a:rect l="l" t="t" r="r" b="b"/>
              <a:pathLst>
                <a:path w="2001" h="1006" extrusionOk="0">
                  <a:moveTo>
                    <a:pt x="747" y="0"/>
                  </a:moveTo>
                  <a:cubicBezTo>
                    <a:pt x="335" y="0"/>
                    <a:pt x="1" y="335"/>
                    <a:pt x="1" y="756"/>
                  </a:cubicBezTo>
                  <a:cubicBezTo>
                    <a:pt x="1" y="756"/>
                    <a:pt x="747" y="1005"/>
                    <a:pt x="2001" y="1005"/>
                  </a:cubicBezTo>
                  <a:lnTo>
                    <a:pt x="2001" y="756"/>
                  </a:lnTo>
                  <a:cubicBezTo>
                    <a:pt x="2001" y="335"/>
                    <a:pt x="1666" y="0"/>
                    <a:pt x="1245"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232;p53">
              <a:extLst>
                <a:ext uri="{FF2B5EF4-FFF2-40B4-BE49-F238E27FC236}">
                  <a16:creationId xmlns:a16="http://schemas.microsoft.com/office/drawing/2014/main" id="{21E518DF-C186-4AC8-A960-33125E03977C}"/>
                </a:ext>
              </a:extLst>
            </p:cNvPr>
            <p:cNvSpPr/>
            <p:nvPr/>
          </p:nvSpPr>
          <p:spPr>
            <a:xfrm>
              <a:off x="6455277" y="3368726"/>
              <a:ext cx="36213" cy="24159"/>
            </a:xfrm>
            <a:custGeom>
              <a:avLst/>
              <a:gdLst/>
              <a:ahLst/>
              <a:cxnLst/>
              <a:rect l="l" t="t" r="r" b="b"/>
              <a:pathLst>
                <a:path w="1379" h="920" extrusionOk="0">
                  <a:moveTo>
                    <a:pt x="757" y="0"/>
                  </a:moveTo>
                  <a:cubicBezTo>
                    <a:pt x="335" y="0"/>
                    <a:pt x="1" y="335"/>
                    <a:pt x="1" y="756"/>
                  </a:cubicBezTo>
                  <a:cubicBezTo>
                    <a:pt x="249" y="823"/>
                    <a:pt x="498" y="881"/>
                    <a:pt x="757" y="919"/>
                  </a:cubicBezTo>
                  <a:lnTo>
                    <a:pt x="747" y="756"/>
                  </a:lnTo>
                  <a:cubicBezTo>
                    <a:pt x="747" y="393"/>
                    <a:pt x="1015" y="77"/>
                    <a:pt x="1379" y="20"/>
                  </a:cubicBezTo>
                  <a:cubicBezTo>
                    <a:pt x="1331" y="10"/>
                    <a:pt x="1293" y="0"/>
                    <a:pt x="1254"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233;p53">
              <a:extLst>
                <a:ext uri="{FF2B5EF4-FFF2-40B4-BE49-F238E27FC236}">
                  <a16:creationId xmlns:a16="http://schemas.microsoft.com/office/drawing/2014/main" id="{D10CC9B1-94E0-4C4E-94D1-97704D38787F}"/>
                </a:ext>
              </a:extLst>
            </p:cNvPr>
            <p:cNvSpPr/>
            <p:nvPr/>
          </p:nvSpPr>
          <p:spPr>
            <a:xfrm>
              <a:off x="6257985" y="3421508"/>
              <a:ext cx="26181" cy="26155"/>
            </a:xfrm>
            <a:custGeom>
              <a:avLst/>
              <a:gdLst/>
              <a:ahLst/>
              <a:cxnLst/>
              <a:rect l="l" t="t" r="r" b="b"/>
              <a:pathLst>
                <a:path w="997" h="996" extrusionOk="0">
                  <a:moveTo>
                    <a:pt x="1" y="0"/>
                  </a:moveTo>
                  <a:lnTo>
                    <a:pt x="1" y="995"/>
                  </a:lnTo>
                  <a:lnTo>
                    <a:pt x="996" y="995"/>
                  </a:lnTo>
                  <a:lnTo>
                    <a:pt x="996" y="0"/>
                  </a:ln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234;p53">
              <a:extLst>
                <a:ext uri="{FF2B5EF4-FFF2-40B4-BE49-F238E27FC236}">
                  <a16:creationId xmlns:a16="http://schemas.microsoft.com/office/drawing/2014/main" id="{FF24F04F-A71A-427D-8CA5-27A39BA63D20}"/>
                </a:ext>
              </a:extLst>
            </p:cNvPr>
            <p:cNvSpPr/>
            <p:nvPr/>
          </p:nvSpPr>
          <p:spPr>
            <a:xfrm>
              <a:off x="6256725" y="3421508"/>
              <a:ext cx="28676" cy="19695"/>
            </a:xfrm>
            <a:custGeom>
              <a:avLst/>
              <a:gdLst/>
              <a:ahLst/>
              <a:cxnLst/>
              <a:rect l="l" t="t" r="r" b="b"/>
              <a:pathLst>
                <a:path w="1092" h="750" extrusionOk="0">
                  <a:moveTo>
                    <a:pt x="49" y="0"/>
                  </a:moveTo>
                  <a:lnTo>
                    <a:pt x="49" y="498"/>
                  </a:lnTo>
                  <a:cubicBezTo>
                    <a:pt x="49" y="546"/>
                    <a:pt x="30" y="603"/>
                    <a:pt x="1" y="641"/>
                  </a:cubicBezTo>
                  <a:cubicBezTo>
                    <a:pt x="173" y="713"/>
                    <a:pt x="360" y="749"/>
                    <a:pt x="547" y="749"/>
                  </a:cubicBezTo>
                  <a:cubicBezTo>
                    <a:pt x="733" y="749"/>
                    <a:pt x="920" y="713"/>
                    <a:pt x="1092" y="641"/>
                  </a:cubicBezTo>
                  <a:cubicBezTo>
                    <a:pt x="1063" y="603"/>
                    <a:pt x="1044" y="546"/>
                    <a:pt x="1044" y="498"/>
                  </a:cubicBezTo>
                  <a:lnTo>
                    <a:pt x="1044" y="0"/>
                  </a:ln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235;p53">
              <a:extLst>
                <a:ext uri="{FF2B5EF4-FFF2-40B4-BE49-F238E27FC236}">
                  <a16:creationId xmlns:a16="http://schemas.microsoft.com/office/drawing/2014/main" id="{8619E372-CE11-41B1-A6E8-F93AD1DF0529}"/>
                </a:ext>
              </a:extLst>
            </p:cNvPr>
            <p:cNvSpPr/>
            <p:nvPr/>
          </p:nvSpPr>
          <p:spPr>
            <a:xfrm>
              <a:off x="6231594" y="3442096"/>
              <a:ext cx="78964" cy="97556"/>
            </a:xfrm>
            <a:custGeom>
              <a:avLst/>
              <a:gdLst/>
              <a:ahLst/>
              <a:cxnLst/>
              <a:rect l="l" t="t" r="r" b="b"/>
              <a:pathLst>
                <a:path w="3007" h="3715" extrusionOk="0">
                  <a:moveTo>
                    <a:pt x="738" y="1"/>
                  </a:moveTo>
                  <a:lnTo>
                    <a:pt x="279" y="231"/>
                  </a:lnTo>
                  <a:cubicBezTo>
                    <a:pt x="106" y="317"/>
                    <a:pt x="1" y="489"/>
                    <a:pt x="1" y="680"/>
                  </a:cubicBezTo>
                  <a:lnTo>
                    <a:pt x="1" y="2135"/>
                  </a:lnTo>
                  <a:cubicBezTo>
                    <a:pt x="1" y="2681"/>
                    <a:pt x="164" y="3207"/>
                    <a:pt x="460" y="3657"/>
                  </a:cubicBezTo>
                  <a:lnTo>
                    <a:pt x="499" y="3714"/>
                  </a:lnTo>
                  <a:lnTo>
                    <a:pt x="2508" y="3714"/>
                  </a:lnTo>
                  <a:lnTo>
                    <a:pt x="2537" y="3657"/>
                  </a:lnTo>
                  <a:cubicBezTo>
                    <a:pt x="2843" y="3207"/>
                    <a:pt x="3006" y="2681"/>
                    <a:pt x="3006" y="2135"/>
                  </a:cubicBezTo>
                  <a:lnTo>
                    <a:pt x="3006" y="680"/>
                  </a:lnTo>
                  <a:cubicBezTo>
                    <a:pt x="3006" y="489"/>
                    <a:pt x="2901" y="317"/>
                    <a:pt x="2729" y="231"/>
                  </a:cubicBezTo>
                  <a:lnTo>
                    <a:pt x="2269" y="1"/>
                  </a:lnTo>
                  <a:cubicBezTo>
                    <a:pt x="2102" y="203"/>
                    <a:pt x="1594" y="212"/>
                    <a:pt x="1514" y="212"/>
                  </a:cubicBezTo>
                  <a:cubicBezTo>
                    <a:pt x="1507" y="212"/>
                    <a:pt x="1504" y="211"/>
                    <a:pt x="1504" y="211"/>
                  </a:cubicBezTo>
                  <a:cubicBezTo>
                    <a:pt x="1504" y="211"/>
                    <a:pt x="1500" y="212"/>
                    <a:pt x="1493" y="212"/>
                  </a:cubicBezTo>
                  <a:cubicBezTo>
                    <a:pt x="1413" y="212"/>
                    <a:pt x="905" y="203"/>
                    <a:pt x="738" y="1"/>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236;p53">
              <a:extLst>
                <a:ext uri="{FF2B5EF4-FFF2-40B4-BE49-F238E27FC236}">
                  <a16:creationId xmlns:a16="http://schemas.microsoft.com/office/drawing/2014/main" id="{D18EB521-3709-4BC3-AB25-81227CC0316B}"/>
                </a:ext>
              </a:extLst>
            </p:cNvPr>
            <p:cNvSpPr/>
            <p:nvPr/>
          </p:nvSpPr>
          <p:spPr>
            <a:xfrm>
              <a:off x="6244672" y="3539862"/>
              <a:ext cx="52809" cy="111605"/>
            </a:xfrm>
            <a:custGeom>
              <a:avLst/>
              <a:gdLst/>
              <a:ahLst/>
              <a:cxnLst/>
              <a:rect l="l" t="t" r="r" b="b"/>
              <a:pathLst>
                <a:path w="2011" h="4250" extrusionOk="0">
                  <a:moveTo>
                    <a:pt x="1" y="1"/>
                  </a:moveTo>
                  <a:lnTo>
                    <a:pt x="1" y="4250"/>
                  </a:lnTo>
                  <a:lnTo>
                    <a:pt x="2010" y="4250"/>
                  </a:lnTo>
                  <a:lnTo>
                    <a:pt x="2010" y="1"/>
                  </a:ln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237;p53">
              <a:extLst>
                <a:ext uri="{FF2B5EF4-FFF2-40B4-BE49-F238E27FC236}">
                  <a16:creationId xmlns:a16="http://schemas.microsoft.com/office/drawing/2014/main" id="{56331887-70CC-4087-91B6-3C53280ABCAF}"/>
                </a:ext>
              </a:extLst>
            </p:cNvPr>
            <p:cNvSpPr/>
            <p:nvPr/>
          </p:nvSpPr>
          <p:spPr>
            <a:xfrm>
              <a:off x="6231594" y="3452915"/>
              <a:ext cx="13104" cy="86973"/>
            </a:xfrm>
            <a:custGeom>
              <a:avLst/>
              <a:gdLst/>
              <a:ahLst/>
              <a:cxnLst/>
              <a:rect l="l" t="t" r="r" b="b"/>
              <a:pathLst>
                <a:path w="499" h="3312" extrusionOk="0">
                  <a:moveTo>
                    <a:pt x="78" y="0"/>
                  </a:moveTo>
                  <a:cubicBezTo>
                    <a:pt x="30" y="77"/>
                    <a:pt x="1" y="173"/>
                    <a:pt x="1" y="268"/>
                  </a:cubicBezTo>
                  <a:lnTo>
                    <a:pt x="1" y="1723"/>
                  </a:lnTo>
                  <a:cubicBezTo>
                    <a:pt x="1" y="2269"/>
                    <a:pt x="164" y="2795"/>
                    <a:pt x="460" y="3245"/>
                  </a:cubicBezTo>
                  <a:lnTo>
                    <a:pt x="499" y="3312"/>
                  </a:lnTo>
                  <a:lnTo>
                    <a:pt x="499" y="575"/>
                  </a:lnTo>
                  <a:cubicBezTo>
                    <a:pt x="499" y="412"/>
                    <a:pt x="432" y="268"/>
                    <a:pt x="307" y="173"/>
                  </a:cubicBezTo>
                  <a:lnTo>
                    <a:pt x="78" y="0"/>
                  </a:ln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238;p53">
              <a:extLst>
                <a:ext uri="{FF2B5EF4-FFF2-40B4-BE49-F238E27FC236}">
                  <a16:creationId xmlns:a16="http://schemas.microsoft.com/office/drawing/2014/main" id="{F0C73ED0-9386-46F6-ADA5-02ECB75775E9}"/>
                </a:ext>
              </a:extLst>
            </p:cNvPr>
            <p:cNvSpPr/>
            <p:nvPr/>
          </p:nvSpPr>
          <p:spPr>
            <a:xfrm>
              <a:off x="6297454" y="3452915"/>
              <a:ext cx="13104" cy="86973"/>
            </a:xfrm>
            <a:custGeom>
              <a:avLst/>
              <a:gdLst/>
              <a:ahLst/>
              <a:cxnLst/>
              <a:rect l="l" t="t" r="r" b="b"/>
              <a:pathLst>
                <a:path w="499" h="3312" extrusionOk="0">
                  <a:moveTo>
                    <a:pt x="421" y="0"/>
                  </a:moveTo>
                  <a:lnTo>
                    <a:pt x="201" y="173"/>
                  </a:lnTo>
                  <a:cubicBezTo>
                    <a:pt x="67" y="268"/>
                    <a:pt x="0" y="412"/>
                    <a:pt x="0" y="575"/>
                  </a:cubicBezTo>
                  <a:lnTo>
                    <a:pt x="0" y="3312"/>
                  </a:lnTo>
                  <a:lnTo>
                    <a:pt x="39" y="3245"/>
                  </a:lnTo>
                  <a:cubicBezTo>
                    <a:pt x="335" y="2795"/>
                    <a:pt x="498" y="2269"/>
                    <a:pt x="498" y="1723"/>
                  </a:cubicBezTo>
                  <a:lnTo>
                    <a:pt x="498" y="268"/>
                  </a:lnTo>
                  <a:cubicBezTo>
                    <a:pt x="498" y="173"/>
                    <a:pt x="469" y="77"/>
                    <a:pt x="421"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239;p53">
              <a:extLst>
                <a:ext uri="{FF2B5EF4-FFF2-40B4-BE49-F238E27FC236}">
                  <a16:creationId xmlns:a16="http://schemas.microsoft.com/office/drawing/2014/main" id="{4EFF7D8D-5FD7-49E3-8558-CCFC0380771F}"/>
                </a:ext>
              </a:extLst>
            </p:cNvPr>
            <p:cNvSpPr/>
            <p:nvPr/>
          </p:nvSpPr>
          <p:spPr>
            <a:xfrm>
              <a:off x="6250948" y="3434691"/>
              <a:ext cx="40257" cy="105198"/>
            </a:xfrm>
            <a:custGeom>
              <a:avLst/>
              <a:gdLst/>
              <a:ahLst/>
              <a:cxnLst/>
              <a:rect l="l" t="t" r="r" b="b"/>
              <a:pathLst>
                <a:path w="1533" h="4006" extrusionOk="0">
                  <a:moveTo>
                    <a:pt x="245" y="1"/>
                  </a:moveTo>
                  <a:cubicBezTo>
                    <a:pt x="233" y="1"/>
                    <a:pt x="221" y="5"/>
                    <a:pt x="211" y="15"/>
                  </a:cubicBezTo>
                  <a:lnTo>
                    <a:pt x="1" y="283"/>
                  </a:lnTo>
                  <a:lnTo>
                    <a:pt x="336" y="704"/>
                  </a:lnTo>
                  <a:cubicBezTo>
                    <a:pt x="358" y="732"/>
                    <a:pt x="393" y="747"/>
                    <a:pt x="428" y="747"/>
                  </a:cubicBezTo>
                  <a:cubicBezTo>
                    <a:pt x="454" y="747"/>
                    <a:pt x="479" y="739"/>
                    <a:pt x="499" y="723"/>
                  </a:cubicBezTo>
                  <a:lnTo>
                    <a:pt x="642" y="599"/>
                  </a:lnTo>
                  <a:lnTo>
                    <a:pt x="642" y="4006"/>
                  </a:lnTo>
                  <a:lnTo>
                    <a:pt x="891" y="4006"/>
                  </a:lnTo>
                  <a:lnTo>
                    <a:pt x="891" y="599"/>
                  </a:lnTo>
                  <a:lnTo>
                    <a:pt x="1044" y="723"/>
                  </a:lnTo>
                  <a:cubicBezTo>
                    <a:pt x="1064" y="739"/>
                    <a:pt x="1087" y="747"/>
                    <a:pt x="1110" y="747"/>
                  </a:cubicBezTo>
                  <a:cubicBezTo>
                    <a:pt x="1143" y="747"/>
                    <a:pt x="1175" y="732"/>
                    <a:pt x="1197" y="704"/>
                  </a:cubicBezTo>
                  <a:lnTo>
                    <a:pt x="1532" y="283"/>
                  </a:lnTo>
                  <a:lnTo>
                    <a:pt x="1322" y="15"/>
                  </a:lnTo>
                  <a:cubicBezTo>
                    <a:pt x="1312" y="5"/>
                    <a:pt x="1300" y="1"/>
                    <a:pt x="1288" y="1"/>
                  </a:cubicBezTo>
                  <a:cubicBezTo>
                    <a:pt x="1276" y="1"/>
                    <a:pt x="1264" y="5"/>
                    <a:pt x="1255" y="15"/>
                  </a:cubicBezTo>
                  <a:lnTo>
                    <a:pt x="767" y="503"/>
                  </a:lnTo>
                  <a:lnTo>
                    <a:pt x="278" y="15"/>
                  </a:lnTo>
                  <a:cubicBezTo>
                    <a:pt x="269" y="5"/>
                    <a:pt x="257" y="1"/>
                    <a:pt x="245" y="1"/>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240;p53">
              <a:extLst>
                <a:ext uri="{FF2B5EF4-FFF2-40B4-BE49-F238E27FC236}">
                  <a16:creationId xmlns:a16="http://schemas.microsoft.com/office/drawing/2014/main" id="{B171E2EA-5757-4737-B55B-68CFDADD36FE}"/>
                </a:ext>
              </a:extLst>
            </p:cNvPr>
            <p:cNvSpPr/>
            <p:nvPr/>
          </p:nvSpPr>
          <p:spPr>
            <a:xfrm>
              <a:off x="6268043" y="3552913"/>
              <a:ext cx="6565" cy="98554"/>
            </a:xfrm>
            <a:custGeom>
              <a:avLst/>
              <a:gdLst/>
              <a:ahLst/>
              <a:cxnLst/>
              <a:rect l="l" t="t" r="r" b="b"/>
              <a:pathLst>
                <a:path w="250" h="3753" extrusionOk="0">
                  <a:moveTo>
                    <a:pt x="132" y="0"/>
                  </a:moveTo>
                  <a:cubicBezTo>
                    <a:pt x="127" y="0"/>
                    <a:pt x="121" y="1"/>
                    <a:pt x="116" y="1"/>
                  </a:cubicBezTo>
                  <a:cubicBezTo>
                    <a:pt x="49" y="1"/>
                    <a:pt x="1" y="49"/>
                    <a:pt x="1" y="116"/>
                  </a:cubicBezTo>
                  <a:lnTo>
                    <a:pt x="1" y="3753"/>
                  </a:lnTo>
                  <a:lnTo>
                    <a:pt x="249" y="3753"/>
                  </a:lnTo>
                  <a:lnTo>
                    <a:pt x="249" y="126"/>
                  </a:lnTo>
                  <a:cubicBezTo>
                    <a:pt x="249" y="55"/>
                    <a:pt x="200" y="0"/>
                    <a:pt x="132"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241;p53">
              <a:extLst>
                <a:ext uri="{FF2B5EF4-FFF2-40B4-BE49-F238E27FC236}">
                  <a16:creationId xmlns:a16="http://schemas.microsoft.com/office/drawing/2014/main" id="{1203F138-FD77-4404-9B04-FC7E057C0D7D}"/>
                </a:ext>
              </a:extLst>
            </p:cNvPr>
            <p:cNvSpPr/>
            <p:nvPr/>
          </p:nvSpPr>
          <p:spPr>
            <a:xfrm>
              <a:off x="6244672" y="3368726"/>
              <a:ext cx="52809" cy="59321"/>
            </a:xfrm>
            <a:custGeom>
              <a:avLst/>
              <a:gdLst/>
              <a:ahLst/>
              <a:cxnLst/>
              <a:rect l="l" t="t" r="r" b="b"/>
              <a:pathLst>
                <a:path w="2011" h="2259" extrusionOk="0">
                  <a:moveTo>
                    <a:pt x="757" y="0"/>
                  </a:moveTo>
                  <a:cubicBezTo>
                    <a:pt x="345" y="0"/>
                    <a:pt x="1" y="335"/>
                    <a:pt x="1" y="756"/>
                  </a:cubicBezTo>
                  <a:lnTo>
                    <a:pt x="1" y="1254"/>
                  </a:lnTo>
                  <a:cubicBezTo>
                    <a:pt x="1" y="1809"/>
                    <a:pt x="450" y="2259"/>
                    <a:pt x="1006" y="2259"/>
                  </a:cubicBezTo>
                  <a:cubicBezTo>
                    <a:pt x="1561" y="2259"/>
                    <a:pt x="2010" y="1809"/>
                    <a:pt x="2010" y="1254"/>
                  </a:cubicBezTo>
                  <a:lnTo>
                    <a:pt x="2010" y="756"/>
                  </a:lnTo>
                  <a:cubicBezTo>
                    <a:pt x="2010" y="335"/>
                    <a:pt x="1675" y="0"/>
                    <a:pt x="1254"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242;p53">
              <a:extLst>
                <a:ext uri="{FF2B5EF4-FFF2-40B4-BE49-F238E27FC236}">
                  <a16:creationId xmlns:a16="http://schemas.microsoft.com/office/drawing/2014/main" id="{EC778D2E-6CE2-4B00-B785-6F50EE7B12F0}"/>
                </a:ext>
              </a:extLst>
            </p:cNvPr>
            <p:cNvSpPr/>
            <p:nvPr/>
          </p:nvSpPr>
          <p:spPr>
            <a:xfrm>
              <a:off x="6244934" y="3368726"/>
              <a:ext cx="36213" cy="59269"/>
            </a:xfrm>
            <a:custGeom>
              <a:avLst/>
              <a:gdLst/>
              <a:ahLst/>
              <a:cxnLst/>
              <a:rect l="l" t="t" r="r" b="b"/>
              <a:pathLst>
                <a:path w="1379" h="2257" extrusionOk="0">
                  <a:moveTo>
                    <a:pt x="747" y="0"/>
                  </a:moveTo>
                  <a:cubicBezTo>
                    <a:pt x="335" y="0"/>
                    <a:pt x="0" y="335"/>
                    <a:pt x="0" y="756"/>
                  </a:cubicBezTo>
                  <a:lnTo>
                    <a:pt x="0" y="1254"/>
                  </a:lnTo>
                  <a:cubicBezTo>
                    <a:pt x="0" y="1828"/>
                    <a:pt x="471" y="2257"/>
                    <a:pt x="1001" y="2257"/>
                  </a:cubicBezTo>
                  <a:cubicBezTo>
                    <a:pt x="1125" y="2257"/>
                    <a:pt x="1253" y="2233"/>
                    <a:pt x="1378" y="2182"/>
                  </a:cubicBezTo>
                  <a:cubicBezTo>
                    <a:pt x="996" y="2029"/>
                    <a:pt x="747" y="1666"/>
                    <a:pt x="747" y="1254"/>
                  </a:cubicBezTo>
                  <a:lnTo>
                    <a:pt x="747" y="756"/>
                  </a:lnTo>
                  <a:cubicBezTo>
                    <a:pt x="747" y="393"/>
                    <a:pt x="1015" y="77"/>
                    <a:pt x="1369" y="20"/>
                  </a:cubicBezTo>
                  <a:cubicBezTo>
                    <a:pt x="1330" y="10"/>
                    <a:pt x="1292" y="0"/>
                    <a:pt x="1254"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243;p53">
              <a:extLst>
                <a:ext uri="{FF2B5EF4-FFF2-40B4-BE49-F238E27FC236}">
                  <a16:creationId xmlns:a16="http://schemas.microsoft.com/office/drawing/2014/main" id="{A3601E44-D6C3-488F-A2D0-F85F74C36201}"/>
                </a:ext>
              </a:extLst>
            </p:cNvPr>
            <p:cNvSpPr/>
            <p:nvPr/>
          </p:nvSpPr>
          <p:spPr>
            <a:xfrm>
              <a:off x="6244672" y="3368726"/>
              <a:ext cx="52809" cy="26418"/>
            </a:xfrm>
            <a:custGeom>
              <a:avLst/>
              <a:gdLst/>
              <a:ahLst/>
              <a:cxnLst/>
              <a:rect l="l" t="t" r="r" b="b"/>
              <a:pathLst>
                <a:path w="2011" h="1006" extrusionOk="0">
                  <a:moveTo>
                    <a:pt x="757" y="0"/>
                  </a:moveTo>
                  <a:cubicBezTo>
                    <a:pt x="336" y="0"/>
                    <a:pt x="1" y="335"/>
                    <a:pt x="1" y="756"/>
                  </a:cubicBezTo>
                  <a:cubicBezTo>
                    <a:pt x="1" y="756"/>
                    <a:pt x="757" y="1005"/>
                    <a:pt x="2010" y="1005"/>
                  </a:cubicBezTo>
                  <a:lnTo>
                    <a:pt x="2010" y="756"/>
                  </a:lnTo>
                  <a:cubicBezTo>
                    <a:pt x="2010" y="335"/>
                    <a:pt x="1666" y="0"/>
                    <a:pt x="1254"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244;p53">
              <a:extLst>
                <a:ext uri="{FF2B5EF4-FFF2-40B4-BE49-F238E27FC236}">
                  <a16:creationId xmlns:a16="http://schemas.microsoft.com/office/drawing/2014/main" id="{E45084EA-D644-41FA-9819-3E2F90C75814}"/>
                </a:ext>
              </a:extLst>
            </p:cNvPr>
            <p:cNvSpPr/>
            <p:nvPr/>
          </p:nvSpPr>
          <p:spPr>
            <a:xfrm>
              <a:off x="6244934" y="3368726"/>
              <a:ext cx="35950" cy="24159"/>
            </a:xfrm>
            <a:custGeom>
              <a:avLst/>
              <a:gdLst/>
              <a:ahLst/>
              <a:cxnLst/>
              <a:rect l="l" t="t" r="r" b="b"/>
              <a:pathLst>
                <a:path w="1369" h="920" extrusionOk="0">
                  <a:moveTo>
                    <a:pt x="747" y="0"/>
                  </a:moveTo>
                  <a:cubicBezTo>
                    <a:pt x="335" y="0"/>
                    <a:pt x="0" y="335"/>
                    <a:pt x="0" y="756"/>
                  </a:cubicBezTo>
                  <a:cubicBezTo>
                    <a:pt x="249" y="823"/>
                    <a:pt x="498" y="881"/>
                    <a:pt x="747" y="919"/>
                  </a:cubicBezTo>
                  <a:lnTo>
                    <a:pt x="747" y="756"/>
                  </a:lnTo>
                  <a:cubicBezTo>
                    <a:pt x="747" y="393"/>
                    <a:pt x="1015" y="77"/>
                    <a:pt x="1369" y="20"/>
                  </a:cubicBezTo>
                  <a:cubicBezTo>
                    <a:pt x="1330" y="10"/>
                    <a:pt x="1292" y="0"/>
                    <a:pt x="1254"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4245;p53">
              <a:extLst>
                <a:ext uri="{FF2B5EF4-FFF2-40B4-BE49-F238E27FC236}">
                  <a16:creationId xmlns:a16="http://schemas.microsoft.com/office/drawing/2014/main" id="{5C7D6386-D24F-415B-958C-C5F814BA5ABB}"/>
                </a:ext>
              </a:extLst>
            </p:cNvPr>
            <p:cNvSpPr/>
            <p:nvPr/>
          </p:nvSpPr>
          <p:spPr>
            <a:xfrm>
              <a:off x="6205229" y="3533087"/>
              <a:ext cx="26391" cy="26418"/>
            </a:xfrm>
            <a:custGeom>
              <a:avLst/>
              <a:gdLst/>
              <a:ahLst/>
              <a:cxnLst/>
              <a:rect l="l" t="t" r="r" b="b"/>
              <a:pathLst>
                <a:path w="1005" h="1006" extrusionOk="0">
                  <a:moveTo>
                    <a:pt x="0" y="0"/>
                  </a:moveTo>
                  <a:lnTo>
                    <a:pt x="0" y="1005"/>
                  </a:lnTo>
                  <a:lnTo>
                    <a:pt x="1005" y="1005"/>
                  </a:lnTo>
                  <a:lnTo>
                    <a:pt x="1005" y="0"/>
                  </a:ln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4246;p53">
              <a:extLst>
                <a:ext uri="{FF2B5EF4-FFF2-40B4-BE49-F238E27FC236}">
                  <a16:creationId xmlns:a16="http://schemas.microsoft.com/office/drawing/2014/main" id="{F0D48AC8-9A0E-4F7D-8E40-3385DDA37814}"/>
                </a:ext>
              </a:extLst>
            </p:cNvPr>
            <p:cNvSpPr/>
            <p:nvPr/>
          </p:nvSpPr>
          <p:spPr>
            <a:xfrm>
              <a:off x="6203969" y="3533087"/>
              <a:ext cx="28912" cy="19931"/>
            </a:xfrm>
            <a:custGeom>
              <a:avLst/>
              <a:gdLst/>
              <a:ahLst/>
              <a:cxnLst/>
              <a:rect l="l" t="t" r="r" b="b"/>
              <a:pathLst>
                <a:path w="1101" h="759" extrusionOk="0">
                  <a:moveTo>
                    <a:pt x="48" y="0"/>
                  </a:moveTo>
                  <a:lnTo>
                    <a:pt x="48" y="508"/>
                  </a:lnTo>
                  <a:cubicBezTo>
                    <a:pt x="48" y="555"/>
                    <a:pt x="39" y="603"/>
                    <a:pt x="0" y="651"/>
                  </a:cubicBezTo>
                  <a:cubicBezTo>
                    <a:pt x="177" y="723"/>
                    <a:pt x="364" y="759"/>
                    <a:pt x="551" y="759"/>
                  </a:cubicBezTo>
                  <a:cubicBezTo>
                    <a:pt x="737" y="759"/>
                    <a:pt x="924" y="723"/>
                    <a:pt x="1101" y="651"/>
                  </a:cubicBezTo>
                  <a:cubicBezTo>
                    <a:pt x="1072" y="603"/>
                    <a:pt x="1053" y="555"/>
                    <a:pt x="1053" y="508"/>
                  </a:cubicBezTo>
                  <a:lnTo>
                    <a:pt x="1053" y="0"/>
                  </a:ln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4247;p53">
              <a:extLst>
                <a:ext uri="{FF2B5EF4-FFF2-40B4-BE49-F238E27FC236}">
                  <a16:creationId xmlns:a16="http://schemas.microsoft.com/office/drawing/2014/main" id="{D75B7A7B-2A72-431D-A9C7-ECA6D4DB804B}"/>
                </a:ext>
              </a:extLst>
            </p:cNvPr>
            <p:cNvSpPr/>
            <p:nvPr/>
          </p:nvSpPr>
          <p:spPr>
            <a:xfrm>
              <a:off x="6179074" y="3553938"/>
              <a:ext cx="78938" cy="97530"/>
            </a:xfrm>
            <a:custGeom>
              <a:avLst/>
              <a:gdLst/>
              <a:ahLst/>
              <a:cxnLst/>
              <a:rect l="l" t="t" r="r" b="b"/>
              <a:pathLst>
                <a:path w="3006" h="3714" extrusionOk="0">
                  <a:moveTo>
                    <a:pt x="728" y="1"/>
                  </a:moveTo>
                  <a:lnTo>
                    <a:pt x="278" y="230"/>
                  </a:lnTo>
                  <a:cubicBezTo>
                    <a:pt x="106" y="317"/>
                    <a:pt x="1" y="489"/>
                    <a:pt x="1" y="680"/>
                  </a:cubicBezTo>
                  <a:lnTo>
                    <a:pt x="1" y="2135"/>
                  </a:lnTo>
                  <a:cubicBezTo>
                    <a:pt x="1" y="2671"/>
                    <a:pt x="154" y="3207"/>
                    <a:pt x="460" y="3657"/>
                  </a:cubicBezTo>
                  <a:lnTo>
                    <a:pt x="498" y="3714"/>
                  </a:lnTo>
                  <a:lnTo>
                    <a:pt x="2499" y="3714"/>
                  </a:lnTo>
                  <a:lnTo>
                    <a:pt x="2537" y="3657"/>
                  </a:lnTo>
                  <a:cubicBezTo>
                    <a:pt x="2843" y="3207"/>
                    <a:pt x="3006" y="2671"/>
                    <a:pt x="3006" y="2135"/>
                  </a:cubicBezTo>
                  <a:lnTo>
                    <a:pt x="3006" y="680"/>
                  </a:lnTo>
                  <a:cubicBezTo>
                    <a:pt x="3006" y="489"/>
                    <a:pt x="2891" y="317"/>
                    <a:pt x="2728" y="230"/>
                  </a:cubicBezTo>
                  <a:lnTo>
                    <a:pt x="2269" y="1"/>
                  </a:lnTo>
                  <a:cubicBezTo>
                    <a:pt x="2102" y="203"/>
                    <a:pt x="1594" y="211"/>
                    <a:pt x="1514" y="211"/>
                  </a:cubicBezTo>
                  <a:cubicBezTo>
                    <a:pt x="1507" y="211"/>
                    <a:pt x="1503" y="211"/>
                    <a:pt x="1503" y="211"/>
                  </a:cubicBezTo>
                  <a:cubicBezTo>
                    <a:pt x="1503" y="211"/>
                    <a:pt x="1500" y="211"/>
                    <a:pt x="1493" y="211"/>
                  </a:cubicBezTo>
                  <a:cubicBezTo>
                    <a:pt x="1412" y="211"/>
                    <a:pt x="904" y="203"/>
                    <a:pt x="728" y="1"/>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4248;p53">
              <a:extLst>
                <a:ext uri="{FF2B5EF4-FFF2-40B4-BE49-F238E27FC236}">
                  <a16:creationId xmlns:a16="http://schemas.microsoft.com/office/drawing/2014/main" id="{AC6ED7CF-AE49-4946-8E5F-9F1FAB1113BE}"/>
                </a:ext>
              </a:extLst>
            </p:cNvPr>
            <p:cNvSpPr/>
            <p:nvPr/>
          </p:nvSpPr>
          <p:spPr>
            <a:xfrm>
              <a:off x="6192152" y="3651441"/>
              <a:ext cx="52546" cy="46034"/>
            </a:xfrm>
            <a:custGeom>
              <a:avLst/>
              <a:gdLst/>
              <a:ahLst/>
              <a:cxnLst/>
              <a:rect l="l" t="t" r="r" b="b"/>
              <a:pathLst>
                <a:path w="2001" h="1753" extrusionOk="0">
                  <a:moveTo>
                    <a:pt x="0" y="1"/>
                  </a:moveTo>
                  <a:lnTo>
                    <a:pt x="0" y="1503"/>
                  </a:lnTo>
                  <a:cubicBezTo>
                    <a:pt x="0" y="1647"/>
                    <a:pt x="115" y="1752"/>
                    <a:pt x="249" y="1752"/>
                  </a:cubicBezTo>
                  <a:lnTo>
                    <a:pt x="1752" y="1752"/>
                  </a:lnTo>
                  <a:cubicBezTo>
                    <a:pt x="1895" y="1752"/>
                    <a:pt x="2001" y="1647"/>
                    <a:pt x="2001" y="1503"/>
                  </a:cubicBezTo>
                  <a:lnTo>
                    <a:pt x="2001" y="1"/>
                  </a:ln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4249;p53">
              <a:extLst>
                <a:ext uri="{FF2B5EF4-FFF2-40B4-BE49-F238E27FC236}">
                  <a16:creationId xmlns:a16="http://schemas.microsoft.com/office/drawing/2014/main" id="{37C8E068-6195-40A3-9CBD-17B9A2834F32}"/>
                </a:ext>
              </a:extLst>
            </p:cNvPr>
            <p:cNvSpPr/>
            <p:nvPr/>
          </p:nvSpPr>
          <p:spPr>
            <a:xfrm>
              <a:off x="6179074" y="3564757"/>
              <a:ext cx="13104" cy="86711"/>
            </a:xfrm>
            <a:custGeom>
              <a:avLst/>
              <a:gdLst/>
              <a:ahLst/>
              <a:cxnLst/>
              <a:rect l="l" t="t" r="r" b="b"/>
              <a:pathLst>
                <a:path w="499" h="3302" extrusionOk="0">
                  <a:moveTo>
                    <a:pt x="77" y="0"/>
                  </a:moveTo>
                  <a:cubicBezTo>
                    <a:pt x="20" y="77"/>
                    <a:pt x="1" y="163"/>
                    <a:pt x="1" y="259"/>
                  </a:cubicBezTo>
                  <a:lnTo>
                    <a:pt x="1" y="1713"/>
                  </a:lnTo>
                  <a:cubicBezTo>
                    <a:pt x="1" y="2259"/>
                    <a:pt x="154" y="2795"/>
                    <a:pt x="460" y="3245"/>
                  </a:cubicBezTo>
                  <a:lnTo>
                    <a:pt x="498" y="3302"/>
                  </a:lnTo>
                  <a:lnTo>
                    <a:pt x="498" y="565"/>
                  </a:lnTo>
                  <a:cubicBezTo>
                    <a:pt x="498" y="412"/>
                    <a:pt x="422" y="259"/>
                    <a:pt x="297" y="163"/>
                  </a:cubicBezTo>
                  <a:lnTo>
                    <a:pt x="77" y="0"/>
                  </a:ln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4250;p53">
              <a:extLst>
                <a:ext uri="{FF2B5EF4-FFF2-40B4-BE49-F238E27FC236}">
                  <a16:creationId xmlns:a16="http://schemas.microsoft.com/office/drawing/2014/main" id="{3F50E1C6-5E62-411B-AB2A-7FAC2703C319}"/>
                </a:ext>
              </a:extLst>
            </p:cNvPr>
            <p:cNvSpPr/>
            <p:nvPr/>
          </p:nvSpPr>
          <p:spPr>
            <a:xfrm>
              <a:off x="6244672" y="3564757"/>
              <a:ext cx="13340" cy="86711"/>
            </a:xfrm>
            <a:custGeom>
              <a:avLst/>
              <a:gdLst/>
              <a:ahLst/>
              <a:cxnLst/>
              <a:rect l="l" t="t" r="r" b="b"/>
              <a:pathLst>
                <a:path w="508" h="3302" extrusionOk="0">
                  <a:moveTo>
                    <a:pt x="431" y="0"/>
                  </a:moveTo>
                  <a:lnTo>
                    <a:pt x="202" y="163"/>
                  </a:lnTo>
                  <a:cubicBezTo>
                    <a:pt x="77" y="259"/>
                    <a:pt x="1" y="412"/>
                    <a:pt x="1" y="565"/>
                  </a:cubicBezTo>
                  <a:lnTo>
                    <a:pt x="1" y="3302"/>
                  </a:lnTo>
                  <a:lnTo>
                    <a:pt x="39" y="3245"/>
                  </a:lnTo>
                  <a:cubicBezTo>
                    <a:pt x="345" y="2795"/>
                    <a:pt x="508" y="2259"/>
                    <a:pt x="508" y="1713"/>
                  </a:cubicBezTo>
                  <a:lnTo>
                    <a:pt x="508" y="259"/>
                  </a:lnTo>
                  <a:cubicBezTo>
                    <a:pt x="508" y="163"/>
                    <a:pt x="479" y="77"/>
                    <a:pt x="431"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4251;p53">
              <a:extLst>
                <a:ext uri="{FF2B5EF4-FFF2-40B4-BE49-F238E27FC236}">
                  <a16:creationId xmlns:a16="http://schemas.microsoft.com/office/drawing/2014/main" id="{C268AB66-2983-4199-BE14-47E0D12D8D9A}"/>
                </a:ext>
              </a:extLst>
            </p:cNvPr>
            <p:cNvSpPr/>
            <p:nvPr/>
          </p:nvSpPr>
          <p:spPr>
            <a:xfrm>
              <a:off x="6198191" y="3546270"/>
              <a:ext cx="40467" cy="105198"/>
            </a:xfrm>
            <a:custGeom>
              <a:avLst/>
              <a:gdLst/>
              <a:ahLst/>
              <a:cxnLst/>
              <a:rect l="l" t="t" r="r" b="b"/>
              <a:pathLst>
                <a:path w="1541" h="4006" extrusionOk="0">
                  <a:moveTo>
                    <a:pt x="250" y="1"/>
                  </a:moveTo>
                  <a:cubicBezTo>
                    <a:pt x="237" y="1"/>
                    <a:pt x="225" y="6"/>
                    <a:pt x="220" y="15"/>
                  </a:cubicBezTo>
                  <a:lnTo>
                    <a:pt x="0" y="293"/>
                  </a:lnTo>
                  <a:lnTo>
                    <a:pt x="345" y="714"/>
                  </a:lnTo>
                  <a:cubicBezTo>
                    <a:pt x="365" y="739"/>
                    <a:pt x="393" y="751"/>
                    <a:pt x="422" y="751"/>
                  </a:cubicBezTo>
                  <a:cubicBezTo>
                    <a:pt x="448" y="751"/>
                    <a:pt x="475" y="741"/>
                    <a:pt x="498" y="723"/>
                  </a:cubicBezTo>
                  <a:lnTo>
                    <a:pt x="651" y="609"/>
                  </a:lnTo>
                  <a:lnTo>
                    <a:pt x="651" y="4006"/>
                  </a:lnTo>
                  <a:lnTo>
                    <a:pt x="900" y="4006"/>
                  </a:lnTo>
                  <a:lnTo>
                    <a:pt x="900" y="609"/>
                  </a:lnTo>
                  <a:lnTo>
                    <a:pt x="1043" y="723"/>
                  </a:lnTo>
                  <a:cubicBezTo>
                    <a:pt x="1065" y="745"/>
                    <a:pt x="1090" y="755"/>
                    <a:pt x="1116" y="755"/>
                  </a:cubicBezTo>
                  <a:cubicBezTo>
                    <a:pt x="1148" y="755"/>
                    <a:pt x="1180" y="740"/>
                    <a:pt x="1206" y="714"/>
                  </a:cubicBezTo>
                  <a:lnTo>
                    <a:pt x="1541" y="293"/>
                  </a:lnTo>
                  <a:lnTo>
                    <a:pt x="1330" y="25"/>
                  </a:lnTo>
                  <a:cubicBezTo>
                    <a:pt x="1321" y="15"/>
                    <a:pt x="1309" y="10"/>
                    <a:pt x="1297" y="10"/>
                  </a:cubicBezTo>
                  <a:cubicBezTo>
                    <a:pt x="1285" y="10"/>
                    <a:pt x="1273" y="15"/>
                    <a:pt x="1263" y="25"/>
                  </a:cubicBezTo>
                  <a:lnTo>
                    <a:pt x="775" y="503"/>
                  </a:lnTo>
                  <a:lnTo>
                    <a:pt x="287" y="15"/>
                  </a:lnTo>
                  <a:cubicBezTo>
                    <a:pt x="278" y="6"/>
                    <a:pt x="263" y="1"/>
                    <a:pt x="250" y="1"/>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4252;p53">
              <a:extLst>
                <a:ext uri="{FF2B5EF4-FFF2-40B4-BE49-F238E27FC236}">
                  <a16:creationId xmlns:a16="http://schemas.microsoft.com/office/drawing/2014/main" id="{D54882EB-44C3-4112-ACFA-93669AC69975}"/>
                </a:ext>
              </a:extLst>
            </p:cNvPr>
            <p:cNvSpPr/>
            <p:nvPr/>
          </p:nvSpPr>
          <p:spPr>
            <a:xfrm>
              <a:off x="6215260" y="3664755"/>
              <a:ext cx="6565" cy="32720"/>
            </a:xfrm>
            <a:custGeom>
              <a:avLst/>
              <a:gdLst/>
              <a:ahLst/>
              <a:cxnLst/>
              <a:rect l="l" t="t" r="r" b="b"/>
              <a:pathLst>
                <a:path w="250" h="1246" extrusionOk="0">
                  <a:moveTo>
                    <a:pt x="140" y="0"/>
                  </a:moveTo>
                  <a:cubicBezTo>
                    <a:pt x="135" y="0"/>
                    <a:pt x="130" y="0"/>
                    <a:pt x="125" y="1"/>
                  </a:cubicBezTo>
                  <a:cubicBezTo>
                    <a:pt x="58" y="1"/>
                    <a:pt x="1" y="49"/>
                    <a:pt x="1" y="116"/>
                  </a:cubicBezTo>
                  <a:lnTo>
                    <a:pt x="1" y="1245"/>
                  </a:lnTo>
                  <a:lnTo>
                    <a:pt x="250" y="1245"/>
                  </a:lnTo>
                  <a:lnTo>
                    <a:pt x="250" y="116"/>
                  </a:lnTo>
                  <a:cubicBezTo>
                    <a:pt x="250" y="54"/>
                    <a:pt x="200" y="0"/>
                    <a:pt x="140"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4253;p53">
              <a:extLst>
                <a:ext uri="{FF2B5EF4-FFF2-40B4-BE49-F238E27FC236}">
                  <a16:creationId xmlns:a16="http://schemas.microsoft.com/office/drawing/2014/main" id="{F00559BD-9CB2-4998-ABE3-7EFBFD256D6A}"/>
                </a:ext>
              </a:extLst>
            </p:cNvPr>
            <p:cNvSpPr/>
            <p:nvPr/>
          </p:nvSpPr>
          <p:spPr>
            <a:xfrm>
              <a:off x="6192152" y="3480567"/>
              <a:ext cx="52546" cy="59321"/>
            </a:xfrm>
            <a:custGeom>
              <a:avLst/>
              <a:gdLst/>
              <a:ahLst/>
              <a:cxnLst/>
              <a:rect l="l" t="t" r="r" b="b"/>
              <a:pathLst>
                <a:path w="2001" h="2259" extrusionOk="0">
                  <a:moveTo>
                    <a:pt x="747" y="0"/>
                  </a:moveTo>
                  <a:cubicBezTo>
                    <a:pt x="335" y="0"/>
                    <a:pt x="0" y="335"/>
                    <a:pt x="0" y="756"/>
                  </a:cubicBezTo>
                  <a:lnTo>
                    <a:pt x="0" y="1254"/>
                  </a:lnTo>
                  <a:cubicBezTo>
                    <a:pt x="0" y="1809"/>
                    <a:pt x="450" y="2259"/>
                    <a:pt x="1005" y="2259"/>
                  </a:cubicBezTo>
                  <a:cubicBezTo>
                    <a:pt x="1551" y="2259"/>
                    <a:pt x="2001" y="1809"/>
                    <a:pt x="2001" y="1254"/>
                  </a:cubicBezTo>
                  <a:lnTo>
                    <a:pt x="2001" y="756"/>
                  </a:lnTo>
                  <a:cubicBezTo>
                    <a:pt x="2001" y="335"/>
                    <a:pt x="1666" y="0"/>
                    <a:pt x="1254"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4254;p53">
              <a:extLst>
                <a:ext uri="{FF2B5EF4-FFF2-40B4-BE49-F238E27FC236}">
                  <a16:creationId xmlns:a16="http://schemas.microsoft.com/office/drawing/2014/main" id="{7DBD21F3-154A-49B8-A9AE-C641D40E7146}"/>
                </a:ext>
              </a:extLst>
            </p:cNvPr>
            <p:cNvSpPr/>
            <p:nvPr/>
          </p:nvSpPr>
          <p:spPr>
            <a:xfrm>
              <a:off x="6192204" y="3480567"/>
              <a:ext cx="36160" cy="59269"/>
            </a:xfrm>
            <a:custGeom>
              <a:avLst/>
              <a:gdLst/>
              <a:ahLst/>
              <a:cxnLst/>
              <a:rect l="l" t="t" r="r" b="b"/>
              <a:pathLst>
                <a:path w="1377" h="2257" extrusionOk="0">
                  <a:moveTo>
                    <a:pt x="754" y="0"/>
                  </a:moveTo>
                  <a:cubicBezTo>
                    <a:pt x="343" y="0"/>
                    <a:pt x="8" y="335"/>
                    <a:pt x="8" y="756"/>
                  </a:cubicBezTo>
                  <a:lnTo>
                    <a:pt x="8" y="1254"/>
                  </a:lnTo>
                  <a:cubicBezTo>
                    <a:pt x="0" y="1828"/>
                    <a:pt x="476" y="2257"/>
                    <a:pt x="1003" y="2257"/>
                  </a:cubicBezTo>
                  <a:cubicBezTo>
                    <a:pt x="1126" y="2257"/>
                    <a:pt x="1253" y="2233"/>
                    <a:pt x="1377" y="2182"/>
                  </a:cubicBezTo>
                  <a:cubicBezTo>
                    <a:pt x="1003" y="2029"/>
                    <a:pt x="754" y="1665"/>
                    <a:pt x="754" y="1254"/>
                  </a:cubicBezTo>
                  <a:lnTo>
                    <a:pt x="754" y="756"/>
                  </a:lnTo>
                  <a:cubicBezTo>
                    <a:pt x="754" y="383"/>
                    <a:pt x="1013" y="77"/>
                    <a:pt x="1377" y="10"/>
                  </a:cubicBezTo>
                  <a:cubicBezTo>
                    <a:pt x="1338" y="10"/>
                    <a:pt x="1300" y="0"/>
                    <a:pt x="1252"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4255;p53">
              <a:extLst>
                <a:ext uri="{FF2B5EF4-FFF2-40B4-BE49-F238E27FC236}">
                  <a16:creationId xmlns:a16="http://schemas.microsoft.com/office/drawing/2014/main" id="{C8922563-57CB-407A-B99F-BEF560CDAC5A}"/>
                </a:ext>
              </a:extLst>
            </p:cNvPr>
            <p:cNvSpPr/>
            <p:nvPr/>
          </p:nvSpPr>
          <p:spPr>
            <a:xfrm>
              <a:off x="6192152" y="3480567"/>
              <a:ext cx="52546" cy="26418"/>
            </a:xfrm>
            <a:custGeom>
              <a:avLst/>
              <a:gdLst/>
              <a:ahLst/>
              <a:cxnLst/>
              <a:rect l="l" t="t" r="r" b="b"/>
              <a:pathLst>
                <a:path w="2001" h="1006" extrusionOk="0">
                  <a:moveTo>
                    <a:pt x="747" y="0"/>
                  </a:moveTo>
                  <a:cubicBezTo>
                    <a:pt x="335" y="0"/>
                    <a:pt x="0" y="335"/>
                    <a:pt x="0" y="756"/>
                  </a:cubicBezTo>
                  <a:cubicBezTo>
                    <a:pt x="0" y="756"/>
                    <a:pt x="756" y="1005"/>
                    <a:pt x="2001" y="1005"/>
                  </a:cubicBezTo>
                  <a:lnTo>
                    <a:pt x="2001" y="756"/>
                  </a:lnTo>
                  <a:cubicBezTo>
                    <a:pt x="2001" y="335"/>
                    <a:pt x="1666" y="0"/>
                    <a:pt x="1254"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4256;p53">
              <a:extLst>
                <a:ext uri="{FF2B5EF4-FFF2-40B4-BE49-F238E27FC236}">
                  <a16:creationId xmlns:a16="http://schemas.microsoft.com/office/drawing/2014/main" id="{9AF56848-7D54-4176-861E-EE26350E74DA}"/>
                </a:ext>
              </a:extLst>
            </p:cNvPr>
            <p:cNvSpPr/>
            <p:nvPr/>
          </p:nvSpPr>
          <p:spPr>
            <a:xfrm>
              <a:off x="6192414" y="3480567"/>
              <a:ext cx="35950" cy="23897"/>
            </a:xfrm>
            <a:custGeom>
              <a:avLst/>
              <a:gdLst/>
              <a:ahLst/>
              <a:cxnLst/>
              <a:rect l="l" t="t" r="r" b="b"/>
              <a:pathLst>
                <a:path w="1369" h="910" extrusionOk="0">
                  <a:moveTo>
                    <a:pt x="746" y="0"/>
                  </a:moveTo>
                  <a:cubicBezTo>
                    <a:pt x="335" y="0"/>
                    <a:pt x="0" y="335"/>
                    <a:pt x="0" y="756"/>
                  </a:cubicBezTo>
                  <a:cubicBezTo>
                    <a:pt x="239" y="823"/>
                    <a:pt x="488" y="881"/>
                    <a:pt x="746" y="909"/>
                  </a:cubicBezTo>
                  <a:lnTo>
                    <a:pt x="746" y="756"/>
                  </a:lnTo>
                  <a:cubicBezTo>
                    <a:pt x="746" y="383"/>
                    <a:pt x="1005" y="77"/>
                    <a:pt x="1369" y="10"/>
                  </a:cubicBezTo>
                  <a:cubicBezTo>
                    <a:pt x="1330" y="10"/>
                    <a:pt x="1292" y="0"/>
                    <a:pt x="1244"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4257;p53">
              <a:extLst>
                <a:ext uri="{FF2B5EF4-FFF2-40B4-BE49-F238E27FC236}">
                  <a16:creationId xmlns:a16="http://schemas.microsoft.com/office/drawing/2014/main" id="{74E2E2C6-84ED-40B8-88F6-7B086F51DBB8}"/>
                </a:ext>
              </a:extLst>
            </p:cNvPr>
            <p:cNvSpPr/>
            <p:nvPr/>
          </p:nvSpPr>
          <p:spPr>
            <a:xfrm>
              <a:off x="6310532" y="3533087"/>
              <a:ext cx="26391" cy="26418"/>
            </a:xfrm>
            <a:custGeom>
              <a:avLst/>
              <a:gdLst/>
              <a:ahLst/>
              <a:cxnLst/>
              <a:rect l="l" t="t" r="r" b="b"/>
              <a:pathLst>
                <a:path w="1005" h="1006" extrusionOk="0">
                  <a:moveTo>
                    <a:pt x="0" y="0"/>
                  </a:moveTo>
                  <a:lnTo>
                    <a:pt x="0" y="1005"/>
                  </a:lnTo>
                  <a:lnTo>
                    <a:pt x="1005" y="1005"/>
                  </a:lnTo>
                  <a:lnTo>
                    <a:pt x="1005" y="0"/>
                  </a:ln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4258;p53">
              <a:extLst>
                <a:ext uri="{FF2B5EF4-FFF2-40B4-BE49-F238E27FC236}">
                  <a16:creationId xmlns:a16="http://schemas.microsoft.com/office/drawing/2014/main" id="{BF844B36-2778-4536-9D09-E0D131EA6E51}"/>
                </a:ext>
              </a:extLst>
            </p:cNvPr>
            <p:cNvSpPr/>
            <p:nvPr/>
          </p:nvSpPr>
          <p:spPr>
            <a:xfrm>
              <a:off x="6309271" y="3533087"/>
              <a:ext cx="28912" cy="19931"/>
            </a:xfrm>
            <a:custGeom>
              <a:avLst/>
              <a:gdLst/>
              <a:ahLst/>
              <a:cxnLst/>
              <a:rect l="l" t="t" r="r" b="b"/>
              <a:pathLst>
                <a:path w="1101" h="759" extrusionOk="0">
                  <a:moveTo>
                    <a:pt x="48" y="0"/>
                  </a:moveTo>
                  <a:lnTo>
                    <a:pt x="48" y="508"/>
                  </a:lnTo>
                  <a:cubicBezTo>
                    <a:pt x="48" y="555"/>
                    <a:pt x="29" y="603"/>
                    <a:pt x="0" y="651"/>
                  </a:cubicBezTo>
                  <a:cubicBezTo>
                    <a:pt x="177" y="723"/>
                    <a:pt x="364" y="759"/>
                    <a:pt x="550" y="759"/>
                  </a:cubicBezTo>
                  <a:cubicBezTo>
                    <a:pt x="737" y="759"/>
                    <a:pt x="924" y="723"/>
                    <a:pt x="1101" y="651"/>
                  </a:cubicBezTo>
                  <a:cubicBezTo>
                    <a:pt x="1072" y="603"/>
                    <a:pt x="1053" y="555"/>
                    <a:pt x="1053" y="508"/>
                  </a:cubicBezTo>
                  <a:lnTo>
                    <a:pt x="1053" y="0"/>
                  </a:ln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4259;p53">
              <a:extLst>
                <a:ext uri="{FF2B5EF4-FFF2-40B4-BE49-F238E27FC236}">
                  <a16:creationId xmlns:a16="http://schemas.microsoft.com/office/drawing/2014/main" id="{1B74921F-8D7B-4072-AC0D-F21FA08386D4}"/>
                </a:ext>
              </a:extLst>
            </p:cNvPr>
            <p:cNvSpPr/>
            <p:nvPr/>
          </p:nvSpPr>
          <p:spPr>
            <a:xfrm>
              <a:off x="6284140" y="3553938"/>
              <a:ext cx="78938" cy="97530"/>
            </a:xfrm>
            <a:custGeom>
              <a:avLst/>
              <a:gdLst/>
              <a:ahLst/>
              <a:cxnLst/>
              <a:rect l="l" t="t" r="r" b="b"/>
              <a:pathLst>
                <a:path w="3006" h="3714" extrusionOk="0">
                  <a:moveTo>
                    <a:pt x="737" y="1"/>
                  </a:moveTo>
                  <a:lnTo>
                    <a:pt x="278" y="230"/>
                  </a:lnTo>
                  <a:cubicBezTo>
                    <a:pt x="105" y="317"/>
                    <a:pt x="0" y="489"/>
                    <a:pt x="0" y="680"/>
                  </a:cubicBezTo>
                  <a:lnTo>
                    <a:pt x="0" y="2135"/>
                  </a:lnTo>
                  <a:cubicBezTo>
                    <a:pt x="0" y="2671"/>
                    <a:pt x="163" y="3207"/>
                    <a:pt x="469" y="3657"/>
                  </a:cubicBezTo>
                  <a:lnTo>
                    <a:pt x="507" y="3714"/>
                  </a:lnTo>
                  <a:lnTo>
                    <a:pt x="2508" y="3714"/>
                  </a:lnTo>
                  <a:lnTo>
                    <a:pt x="2546" y="3657"/>
                  </a:lnTo>
                  <a:cubicBezTo>
                    <a:pt x="2843" y="3207"/>
                    <a:pt x="3005" y="2671"/>
                    <a:pt x="3005" y="2135"/>
                  </a:cubicBezTo>
                  <a:lnTo>
                    <a:pt x="3005" y="680"/>
                  </a:lnTo>
                  <a:cubicBezTo>
                    <a:pt x="3005" y="489"/>
                    <a:pt x="2900" y="317"/>
                    <a:pt x="2728" y="230"/>
                  </a:cubicBezTo>
                  <a:lnTo>
                    <a:pt x="2278" y="1"/>
                  </a:lnTo>
                  <a:cubicBezTo>
                    <a:pt x="2102" y="203"/>
                    <a:pt x="1594" y="211"/>
                    <a:pt x="1513" y="211"/>
                  </a:cubicBezTo>
                  <a:cubicBezTo>
                    <a:pt x="1506" y="211"/>
                    <a:pt x="1503" y="211"/>
                    <a:pt x="1503" y="211"/>
                  </a:cubicBezTo>
                  <a:cubicBezTo>
                    <a:pt x="1503" y="211"/>
                    <a:pt x="1499" y="211"/>
                    <a:pt x="1492" y="211"/>
                  </a:cubicBezTo>
                  <a:cubicBezTo>
                    <a:pt x="1412" y="211"/>
                    <a:pt x="904" y="203"/>
                    <a:pt x="737" y="1"/>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4260;p53">
              <a:extLst>
                <a:ext uri="{FF2B5EF4-FFF2-40B4-BE49-F238E27FC236}">
                  <a16:creationId xmlns:a16="http://schemas.microsoft.com/office/drawing/2014/main" id="{A3C81BB8-27F0-4467-B051-59EDAB610DFC}"/>
                </a:ext>
              </a:extLst>
            </p:cNvPr>
            <p:cNvSpPr/>
            <p:nvPr/>
          </p:nvSpPr>
          <p:spPr>
            <a:xfrm>
              <a:off x="6297454" y="3480567"/>
              <a:ext cx="52546" cy="59321"/>
            </a:xfrm>
            <a:custGeom>
              <a:avLst/>
              <a:gdLst/>
              <a:ahLst/>
              <a:cxnLst/>
              <a:rect l="l" t="t" r="r" b="b"/>
              <a:pathLst>
                <a:path w="2001" h="2259" extrusionOk="0">
                  <a:moveTo>
                    <a:pt x="747" y="0"/>
                  </a:moveTo>
                  <a:cubicBezTo>
                    <a:pt x="335" y="0"/>
                    <a:pt x="0" y="335"/>
                    <a:pt x="0" y="756"/>
                  </a:cubicBezTo>
                  <a:lnTo>
                    <a:pt x="0" y="1254"/>
                  </a:lnTo>
                  <a:cubicBezTo>
                    <a:pt x="0" y="1809"/>
                    <a:pt x="450" y="2259"/>
                    <a:pt x="996" y="2259"/>
                  </a:cubicBezTo>
                  <a:cubicBezTo>
                    <a:pt x="1551" y="2259"/>
                    <a:pt x="2001" y="1809"/>
                    <a:pt x="2001" y="1254"/>
                  </a:cubicBezTo>
                  <a:lnTo>
                    <a:pt x="2001" y="756"/>
                  </a:lnTo>
                  <a:cubicBezTo>
                    <a:pt x="2001" y="335"/>
                    <a:pt x="1666" y="0"/>
                    <a:pt x="1254"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4261;p53">
              <a:extLst>
                <a:ext uri="{FF2B5EF4-FFF2-40B4-BE49-F238E27FC236}">
                  <a16:creationId xmlns:a16="http://schemas.microsoft.com/office/drawing/2014/main" id="{EBDE2822-109A-4C56-A124-55952F62BC1F}"/>
                </a:ext>
              </a:extLst>
            </p:cNvPr>
            <p:cNvSpPr/>
            <p:nvPr/>
          </p:nvSpPr>
          <p:spPr>
            <a:xfrm>
              <a:off x="6297454" y="3480567"/>
              <a:ext cx="36213" cy="59269"/>
            </a:xfrm>
            <a:custGeom>
              <a:avLst/>
              <a:gdLst/>
              <a:ahLst/>
              <a:cxnLst/>
              <a:rect l="l" t="t" r="r" b="b"/>
              <a:pathLst>
                <a:path w="1379" h="2257" extrusionOk="0">
                  <a:moveTo>
                    <a:pt x="756" y="0"/>
                  </a:moveTo>
                  <a:cubicBezTo>
                    <a:pt x="335" y="0"/>
                    <a:pt x="0" y="335"/>
                    <a:pt x="0" y="756"/>
                  </a:cubicBezTo>
                  <a:lnTo>
                    <a:pt x="0" y="1254"/>
                  </a:lnTo>
                  <a:cubicBezTo>
                    <a:pt x="0" y="1828"/>
                    <a:pt x="471" y="2257"/>
                    <a:pt x="1001" y="2257"/>
                  </a:cubicBezTo>
                  <a:cubicBezTo>
                    <a:pt x="1125" y="2257"/>
                    <a:pt x="1253" y="2233"/>
                    <a:pt x="1379" y="2182"/>
                  </a:cubicBezTo>
                  <a:cubicBezTo>
                    <a:pt x="996" y="2029"/>
                    <a:pt x="747" y="1665"/>
                    <a:pt x="747" y="1254"/>
                  </a:cubicBezTo>
                  <a:lnTo>
                    <a:pt x="747" y="756"/>
                  </a:lnTo>
                  <a:cubicBezTo>
                    <a:pt x="747" y="383"/>
                    <a:pt x="1015" y="77"/>
                    <a:pt x="1379" y="10"/>
                  </a:cubicBezTo>
                  <a:cubicBezTo>
                    <a:pt x="1331" y="10"/>
                    <a:pt x="1292" y="0"/>
                    <a:pt x="1254"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4262;p53">
              <a:extLst>
                <a:ext uri="{FF2B5EF4-FFF2-40B4-BE49-F238E27FC236}">
                  <a16:creationId xmlns:a16="http://schemas.microsoft.com/office/drawing/2014/main" id="{9E8E1DA0-8065-4755-8E61-480B1574261E}"/>
                </a:ext>
              </a:extLst>
            </p:cNvPr>
            <p:cNvSpPr/>
            <p:nvPr/>
          </p:nvSpPr>
          <p:spPr>
            <a:xfrm>
              <a:off x="6297454" y="3651441"/>
              <a:ext cx="52546" cy="46034"/>
            </a:xfrm>
            <a:custGeom>
              <a:avLst/>
              <a:gdLst/>
              <a:ahLst/>
              <a:cxnLst/>
              <a:rect l="l" t="t" r="r" b="b"/>
              <a:pathLst>
                <a:path w="2001" h="1753" extrusionOk="0">
                  <a:moveTo>
                    <a:pt x="0" y="1"/>
                  </a:moveTo>
                  <a:lnTo>
                    <a:pt x="0" y="1503"/>
                  </a:lnTo>
                  <a:cubicBezTo>
                    <a:pt x="0" y="1647"/>
                    <a:pt x="106" y="1752"/>
                    <a:pt x="249" y="1752"/>
                  </a:cubicBezTo>
                  <a:lnTo>
                    <a:pt x="1752" y="1752"/>
                  </a:lnTo>
                  <a:cubicBezTo>
                    <a:pt x="1886" y="1752"/>
                    <a:pt x="2001" y="1647"/>
                    <a:pt x="2001" y="1503"/>
                  </a:cubicBezTo>
                  <a:lnTo>
                    <a:pt x="2001" y="1"/>
                  </a:ln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4263;p53">
              <a:extLst>
                <a:ext uri="{FF2B5EF4-FFF2-40B4-BE49-F238E27FC236}">
                  <a16:creationId xmlns:a16="http://schemas.microsoft.com/office/drawing/2014/main" id="{0554D841-274E-461C-8393-EDA70007ABB4}"/>
                </a:ext>
              </a:extLst>
            </p:cNvPr>
            <p:cNvSpPr/>
            <p:nvPr/>
          </p:nvSpPr>
          <p:spPr>
            <a:xfrm>
              <a:off x="6284140" y="3564757"/>
              <a:ext cx="13340" cy="86711"/>
            </a:xfrm>
            <a:custGeom>
              <a:avLst/>
              <a:gdLst/>
              <a:ahLst/>
              <a:cxnLst/>
              <a:rect l="l" t="t" r="r" b="b"/>
              <a:pathLst>
                <a:path w="508" h="3302" extrusionOk="0">
                  <a:moveTo>
                    <a:pt x="77" y="0"/>
                  </a:moveTo>
                  <a:cubicBezTo>
                    <a:pt x="29" y="77"/>
                    <a:pt x="0" y="163"/>
                    <a:pt x="0" y="259"/>
                  </a:cubicBezTo>
                  <a:lnTo>
                    <a:pt x="0" y="1713"/>
                  </a:lnTo>
                  <a:cubicBezTo>
                    <a:pt x="0" y="2259"/>
                    <a:pt x="163" y="2795"/>
                    <a:pt x="469" y="3245"/>
                  </a:cubicBezTo>
                  <a:lnTo>
                    <a:pt x="507" y="3302"/>
                  </a:lnTo>
                  <a:lnTo>
                    <a:pt x="507" y="565"/>
                  </a:lnTo>
                  <a:cubicBezTo>
                    <a:pt x="507" y="412"/>
                    <a:pt x="431" y="259"/>
                    <a:pt x="306" y="163"/>
                  </a:cubicBezTo>
                  <a:lnTo>
                    <a:pt x="77" y="0"/>
                  </a:ln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4264;p53">
              <a:extLst>
                <a:ext uri="{FF2B5EF4-FFF2-40B4-BE49-F238E27FC236}">
                  <a16:creationId xmlns:a16="http://schemas.microsoft.com/office/drawing/2014/main" id="{2CCA2A52-23D4-41CA-8AD6-C18F8F1C1751}"/>
                </a:ext>
              </a:extLst>
            </p:cNvPr>
            <p:cNvSpPr/>
            <p:nvPr/>
          </p:nvSpPr>
          <p:spPr>
            <a:xfrm>
              <a:off x="6349974" y="3564757"/>
              <a:ext cx="13104" cy="86711"/>
            </a:xfrm>
            <a:custGeom>
              <a:avLst/>
              <a:gdLst/>
              <a:ahLst/>
              <a:cxnLst/>
              <a:rect l="l" t="t" r="r" b="b"/>
              <a:pathLst>
                <a:path w="499" h="3302" extrusionOk="0">
                  <a:moveTo>
                    <a:pt x="422" y="0"/>
                  </a:moveTo>
                  <a:lnTo>
                    <a:pt x="202" y="163"/>
                  </a:lnTo>
                  <a:cubicBezTo>
                    <a:pt x="77" y="259"/>
                    <a:pt x="1" y="412"/>
                    <a:pt x="1" y="565"/>
                  </a:cubicBezTo>
                  <a:lnTo>
                    <a:pt x="1" y="3302"/>
                  </a:lnTo>
                  <a:lnTo>
                    <a:pt x="39" y="3245"/>
                  </a:lnTo>
                  <a:cubicBezTo>
                    <a:pt x="345" y="2795"/>
                    <a:pt x="498" y="2259"/>
                    <a:pt x="498" y="1713"/>
                  </a:cubicBezTo>
                  <a:lnTo>
                    <a:pt x="498" y="259"/>
                  </a:lnTo>
                  <a:cubicBezTo>
                    <a:pt x="498" y="163"/>
                    <a:pt x="479" y="77"/>
                    <a:pt x="422"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4265;p53">
              <a:extLst>
                <a:ext uri="{FF2B5EF4-FFF2-40B4-BE49-F238E27FC236}">
                  <a16:creationId xmlns:a16="http://schemas.microsoft.com/office/drawing/2014/main" id="{94D1C984-6F55-42E5-A413-D7C70722CB48}"/>
                </a:ext>
              </a:extLst>
            </p:cNvPr>
            <p:cNvSpPr/>
            <p:nvPr/>
          </p:nvSpPr>
          <p:spPr>
            <a:xfrm>
              <a:off x="6303494" y="3546532"/>
              <a:ext cx="40467" cy="104935"/>
            </a:xfrm>
            <a:custGeom>
              <a:avLst/>
              <a:gdLst/>
              <a:ahLst/>
              <a:cxnLst/>
              <a:rect l="l" t="t" r="r" b="b"/>
              <a:pathLst>
                <a:path w="1541" h="3996" extrusionOk="0">
                  <a:moveTo>
                    <a:pt x="244" y="0"/>
                  </a:moveTo>
                  <a:cubicBezTo>
                    <a:pt x="232" y="0"/>
                    <a:pt x="220" y="5"/>
                    <a:pt x="211" y="15"/>
                  </a:cubicBezTo>
                  <a:lnTo>
                    <a:pt x="0" y="283"/>
                  </a:lnTo>
                  <a:lnTo>
                    <a:pt x="345" y="704"/>
                  </a:lnTo>
                  <a:cubicBezTo>
                    <a:pt x="367" y="732"/>
                    <a:pt x="399" y="747"/>
                    <a:pt x="431" y="747"/>
                  </a:cubicBezTo>
                  <a:cubicBezTo>
                    <a:pt x="454" y="747"/>
                    <a:pt x="478" y="739"/>
                    <a:pt x="498" y="723"/>
                  </a:cubicBezTo>
                  <a:lnTo>
                    <a:pt x="641" y="599"/>
                  </a:lnTo>
                  <a:lnTo>
                    <a:pt x="641" y="3996"/>
                  </a:lnTo>
                  <a:lnTo>
                    <a:pt x="900" y="3996"/>
                  </a:lnTo>
                  <a:lnTo>
                    <a:pt x="900" y="599"/>
                  </a:lnTo>
                  <a:lnTo>
                    <a:pt x="1043" y="713"/>
                  </a:lnTo>
                  <a:cubicBezTo>
                    <a:pt x="1065" y="735"/>
                    <a:pt x="1090" y="745"/>
                    <a:pt x="1115" y="745"/>
                  </a:cubicBezTo>
                  <a:cubicBezTo>
                    <a:pt x="1146" y="745"/>
                    <a:pt x="1175" y="730"/>
                    <a:pt x="1196" y="704"/>
                  </a:cubicBezTo>
                  <a:lnTo>
                    <a:pt x="1541" y="283"/>
                  </a:lnTo>
                  <a:lnTo>
                    <a:pt x="1321" y="15"/>
                  </a:lnTo>
                  <a:cubicBezTo>
                    <a:pt x="1311" y="5"/>
                    <a:pt x="1299" y="0"/>
                    <a:pt x="1287" y="0"/>
                  </a:cubicBezTo>
                  <a:cubicBezTo>
                    <a:pt x="1275" y="0"/>
                    <a:pt x="1263" y="5"/>
                    <a:pt x="1254" y="15"/>
                  </a:cubicBezTo>
                  <a:lnTo>
                    <a:pt x="766" y="493"/>
                  </a:lnTo>
                  <a:lnTo>
                    <a:pt x="278" y="15"/>
                  </a:lnTo>
                  <a:cubicBezTo>
                    <a:pt x="268" y="5"/>
                    <a:pt x="256" y="0"/>
                    <a:pt x="244"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4266;p53">
              <a:extLst>
                <a:ext uri="{FF2B5EF4-FFF2-40B4-BE49-F238E27FC236}">
                  <a16:creationId xmlns:a16="http://schemas.microsoft.com/office/drawing/2014/main" id="{BD2F9DEF-4484-4242-A933-B4487F268D8C}"/>
                </a:ext>
              </a:extLst>
            </p:cNvPr>
            <p:cNvSpPr/>
            <p:nvPr/>
          </p:nvSpPr>
          <p:spPr>
            <a:xfrm>
              <a:off x="6320563" y="3664755"/>
              <a:ext cx="6565" cy="32720"/>
            </a:xfrm>
            <a:custGeom>
              <a:avLst/>
              <a:gdLst/>
              <a:ahLst/>
              <a:cxnLst/>
              <a:rect l="l" t="t" r="r" b="b"/>
              <a:pathLst>
                <a:path w="250" h="1246" extrusionOk="0">
                  <a:moveTo>
                    <a:pt x="132" y="0"/>
                  </a:moveTo>
                  <a:cubicBezTo>
                    <a:pt x="127" y="0"/>
                    <a:pt x="121" y="0"/>
                    <a:pt x="116" y="1"/>
                  </a:cubicBezTo>
                  <a:cubicBezTo>
                    <a:pt x="49" y="1"/>
                    <a:pt x="1" y="49"/>
                    <a:pt x="1" y="116"/>
                  </a:cubicBezTo>
                  <a:lnTo>
                    <a:pt x="1" y="1245"/>
                  </a:lnTo>
                  <a:lnTo>
                    <a:pt x="250" y="1245"/>
                  </a:lnTo>
                  <a:lnTo>
                    <a:pt x="250" y="116"/>
                  </a:lnTo>
                  <a:cubicBezTo>
                    <a:pt x="250" y="54"/>
                    <a:pt x="200" y="0"/>
                    <a:pt x="132"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4267;p53">
              <a:extLst>
                <a:ext uri="{FF2B5EF4-FFF2-40B4-BE49-F238E27FC236}">
                  <a16:creationId xmlns:a16="http://schemas.microsoft.com/office/drawing/2014/main" id="{B61A938A-3BD6-45E3-B773-92C093C7ADC3}"/>
                </a:ext>
              </a:extLst>
            </p:cNvPr>
            <p:cNvSpPr/>
            <p:nvPr/>
          </p:nvSpPr>
          <p:spPr>
            <a:xfrm>
              <a:off x="6297454" y="3480567"/>
              <a:ext cx="52546" cy="26418"/>
            </a:xfrm>
            <a:custGeom>
              <a:avLst/>
              <a:gdLst/>
              <a:ahLst/>
              <a:cxnLst/>
              <a:rect l="l" t="t" r="r" b="b"/>
              <a:pathLst>
                <a:path w="2001" h="1006" extrusionOk="0">
                  <a:moveTo>
                    <a:pt x="747" y="0"/>
                  </a:moveTo>
                  <a:cubicBezTo>
                    <a:pt x="335" y="0"/>
                    <a:pt x="0" y="335"/>
                    <a:pt x="0" y="756"/>
                  </a:cubicBezTo>
                  <a:cubicBezTo>
                    <a:pt x="0" y="756"/>
                    <a:pt x="747" y="1005"/>
                    <a:pt x="2001" y="1005"/>
                  </a:cubicBezTo>
                  <a:lnTo>
                    <a:pt x="2001" y="756"/>
                  </a:lnTo>
                  <a:cubicBezTo>
                    <a:pt x="2001" y="335"/>
                    <a:pt x="1666" y="0"/>
                    <a:pt x="1245"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4268;p53">
              <a:extLst>
                <a:ext uri="{FF2B5EF4-FFF2-40B4-BE49-F238E27FC236}">
                  <a16:creationId xmlns:a16="http://schemas.microsoft.com/office/drawing/2014/main" id="{C4F772D8-5FC4-478C-842C-31A57BB9C71E}"/>
                </a:ext>
              </a:extLst>
            </p:cNvPr>
            <p:cNvSpPr/>
            <p:nvPr/>
          </p:nvSpPr>
          <p:spPr>
            <a:xfrm>
              <a:off x="6297454" y="3480567"/>
              <a:ext cx="36213" cy="23897"/>
            </a:xfrm>
            <a:custGeom>
              <a:avLst/>
              <a:gdLst/>
              <a:ahLst/>
              <a:cxnLst/>
              <a:rect l="l" t="t" r="r" b="b"/>
              <a:pathLst>
                <a:path w="1379" h="910" extrusionOk="0">
                  <a:moveTo>
                    <a:pt x="756" y="0"/>
                  </a:moveTo>
                  <a:cubicBezTo>
                    <a:pt x="335" y="0"/>
                    <a:pt x="0" y="335"/>
                    <a:pt x="0" y="756"/>
                  </a:cubicBezTo>
                  <a:cubicBezTo>
                    <a:pt x="249" y="823"/>
                    <a:pt x="498" y="881"/>
                    <a:pt x="756" y="909"/>
                  </a:cubicBezTo>
                  <a:lnTo>
                    <a:pt x="747" y="756"/>
                  </a:lnTo>
                  <a:cubicBezTo>
                    <a:pt x="747" y="383"/>
                    <a:pt x="1015" y="77"/>
                    <a:pt x="1379" y="10"/>
                  </a:cubicBezTo>
                  <a:cubicBezTo>
                    <a:pt x="1331" y="10"/>
                    <a:pt x="1292" y="0"/>
                    <a:pt x="1254"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4269;p53">
              <a:extLst>
                <a:ext uri="{FF2B5EF4-FFF2-40B4-BE49-F238E27FC236}">
                  <a16:creationId xmlns:a16="http://schemas.microsoft.com/office/drawing/2014/main" id="{D39F652D-DEF7-4338-A9E4-94647E59300F}"/>
                </a:ext>
              </a:extLst>
            </p:cNvPr>
            <p:cNvSpPr/>
            <p:nvPr/>
          </p:nvSpPr>
          <p:spPr>
            <a:xfrm>
              <a:off x="6415808" y="3533087"/>
              <a:ext cx="26181" cy="26418"/>
            </a:xfrm>
            <a:custGeom>
              <a:avLst/>
              <a:gdLst/>
              <a:ahLst/>
              <a:cxnLst/>
              <a:rect l="l" t="t" r="r" b="b"/>
              <a:pathLst>
                <a:path w="997" h="1006" extrusionOk="0">
                  <a:moveTo>
                    <a:pt x="1" y="0"/>
                  </a:moveTo>
                  <a:lnTo>
                    <a:pt x="1" y="1005"/>
                  </a:lnTo>
                  <a:lnTo>
                    <a:pt x="996" y="1005"/>
                  </a:lnTo>
                  <a:lnTo>
                    <a:pt x="996" y="0"/>
                  </a:ln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4270;p53">
              <a:extLst>
                <a:ext uri="{FF2B5EF4-FFF2-40B4-BE49-F238E27FC236}">
                  <a16:creationId xmlns:a16="http://schemas.microsoft.com/office/drawing/2014/main" id="{2D8A8F60-1CBE-4C29-8AAD-2F77A197A4AA}"/>
                </a:ext>
              </a:extLst>
            </p:cNvPr>
            <p:cNvSpPr/>
            <p:nvPr/>
          </p:nvSpPr>
          <p:spPr>
            <a:xfrm>
              <a:off x="6414574" y="3533087"/>
              <a:ext cx="28676" cy="19931"/>
            </a:xfrm>
            <a:custGeom>
              <a:avLst/>
              <a:gdLst/>
              <a:ahLst/>
              <a:cxnLst/>
              <a:rect l="l" t="t" r="r" b="b"/>
              <a:pathLst>
                <a:path w="1092" h="759" extrusionOk="0">
                  <a:moveTo>
                    <a:pt x="48" y="0"/>
                  </a:moveTo>
                  <a:lnTo>
                    <a:pt x="48" y="508"/>
                  </a:lnTo>
                  <a:cubicBezTo>
                    <a:pt x="48" y="555"/>
                    <a:pt x="29" y="603"/>
                    <a:pt x="0" y="651"/>
                  </a:cubicBezTo>
                  <a:cubicBezTo>
                    <a:pt x="172" y="723"/>
                    <a:pt x="359" y="759"/>
                    <a:pt x="546" y="759"/>
                  </a:cubicBezTo>
                  <a:cubicBezTo>
                    <a:pt x="732" y="759"/>
                    <a:pt x="919" y="723"/>
                    <a:pt x="1091" y="651"/>
                  </a:cubicBezTo>
                  <a:cubicBezTo>
                    <a:pt x="1062" y="603"/>
                    <a:pt x="1043" y="555"/>
                    <a:pt x="1043" y="508"/>
                  </a:cubicBezTo>
                  <a:lnTo>
                    <a:pt x="1043" y="0"/>
                  </a:ln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4271;p53">
              <a:extLst>
                <a:ext uri="{FF2B5EF4-FFF2-40B4-BE49-F238E27FC236}">
                  <a16:creationId xmlns:a16="http://schemas.microsoft.com/office/drawing/2014/main" id="{977521AD-F75D-48FE-89A9-425DCE37A663}"/>
                </a:ext>
              </a:extLst>
            </p:cNvPr>
            <p:cNvSpPr/>
            <p:nvPr/>
          </p:nvSpPr>
          <p:spPr>
            <a:xfrm>
              <a:off x="6389443" y="3553938"/>
              <a:ext cx="78938" cy="97530"/>
            </a:xfrm>
            <a:custGeom>
              <a:avLst/>
              <a:gdLst/>
              <a:ahLst/>
              <a:cxnLst/>
              <a:rect l="l" t="t" r="r" b="b"/>
              <a:pathLst>
                <a:path w="3006" h="3714" extrusionOk="0">
                  <a:moveTo>
                    <a:pt x="737" y="1"/>
                  </a:moveTo>
                  <a:lnTo>
                    <a:pt x="278" y="230"/>
                  </a:lnTo>
                  <a:cubicBezTo>
                    <a:pt x="105" y="317"/>
                    <a:pt x="0" y="489"/>
                    <a:pt x="0" y="680"/>
                  </a:cubicBezTo>
                  <a:lnTo>
                    <a:pt x="0" y="2135"/>
                  </a:lnTo>
                  <a:cubicBezTo>
                    <a:pt x="0" y="2671"/>
                    <a:pt x="163" y="3207"/>
                    <a:pt x="459" y="3657"/>
                  </a:cubicBezTo>
                  <a:lnTo>
                    <a:pt x="498" y="3714"/>
                  </a:lnTo>
                  <a:lnTo>
                    <a:pt x="2508" y="3714"/>
                  </a:lnTo>
                  <a:lnTo>
                    <a:pt x="2536" y="3657"/>
                  </a:lnTo>
                  <a:cubicBezTo>
                    <a:pt x="2842" y="3207"/>
                    <a:pt x="3005" y="2671"/>
                    <a:pt x="3005" y="2135"/>
                  </a:cubicBezTo>
                  <a:lnTo>
                    <a:pt x="3005" y="680"/>
                  </a:lnTo>
                  <a:cubicBezTo>
                    <a:pt x="3005" y="489"/>
                    <a:pt x="2900" y="317"/>
                    <a:pt x="2728" y="230"/>
                  </a:cubicBezTo>
                  <a:lnTo>
                    <a:pt x="2268" y="1"/>
                  </a:lnTo>
                  <a:cubicBezTo>
                    <a:pt x="2101" y="203"/>
                    <a:pt x="1593" y="211"/>
                    <a:pt x="1513" y="211"/>
                  </a:cubicBezTo>
                  <a:cubicBezTo>
                    <a:pt x="1506" y="211"/>
                    <a:pt x="1503" y="211"/>
                    <a:pt x="1503" y="211"/>
                  </a:cubicBezTo>
                  <a:cubicBezTo>
                    <a:pt x="1503" y="211"/>
                    <a:pt x="1499" y="211"/>
                    <a:pt x="1492" y="211"/>
                  </a:cubicBezTo>
                  <a:cubicBezTo>
                    <a:pt x="1412" y="211"/>
                    <a:pt x="904" y="203"/>
                    <a:pt x="737" y="1"/>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4272;p53">
              <a:extLst>
                <a:ext uri="{FF2B5EF4-FFF2-40B4-BE49-F238E27FC236}">
                  <a16:creationId xmlns:a16="http://schemas.microsoft.com/office/drawing/2014/main" id="{5454E0E1-C169-4132-A3FE-BC6FAED04386}"/>
                </a:ext>
              </a:extLst>
            </p:cNvPr>
            <p:cNvSpPr/>
            <p:nvPr/>
          </p:nvSpPr>
          <p:spPr>
            <a:xfrm>
              <a:off x="6402494" y="3651441"/>
              <a:ext cx="52809" cy="46034"/>
            </a:xfrm>
            <a:custGeom>
              <a:avLst/>
              <a:gdLst/>
              <a:ahLst/>
              <a:cxnLst/>
              <a:rect l="l" t="t" r="r" b="b"/>
              <a:pathLst>
                <a:path w="2011" h="1753" extrusionOk="0">
                  <a:moveTo>
                    <a:pt x="1" y="1"/>
                  </a:moveTo>
                  <a:lnTo>
                    <a:pt x="1" y="1503"/>
                  </a:lnTo>
                  <a:cubicBezTo>
                    <a:pt x="1" y="1647"/>
                    <a:pt x="116" y="1752"/>
                    <a:pt x="250" y="1752"/>
                  </a:cubicBezTo>
                  <a:lnTo>
                    <a:pt x="1752" y="1752"/>
                  </a:lnTo>
                  <a:cubicBezTo>
                    <a:pt x="1896" y="1752"/>
                    <a:pt x="2011" y="1647"/>
                    <a:pt x="2011" y="1503"/>
                  </a:cubicBezTo>
                  <a:lnTo>
                    <a:pt x="2011" y="1"/>
                  </a:ln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4273;p53">
              <a:extLst>
                <a:ext uri="{FF2B5EF4-FFF2-40B4-BE49-F238E27FC236}">
                  <a16:creationId xmlns:a16="http://schemas.microsoft.com/office/drawing/2014/main" id="{D1E44864-CC55-4D11-98CF-CF19AE8657C3}"/>
                </a:ext>
              </a:extLst>
            </p:cNvPr>
            <p:cNvSpPr/>
            <p:nvPr/>
          </p:nvSpPr>
          <p:spPr>
            <a:xfrm>
              <a:off x="6389443" y="3564757"/>
              <a:ext cx="13077" cy="86711"/>
            </a:xfrm>
            <a:custGeom>
              <a:avLst/>
              <a:gdLst/>
              <a:ahLst/>
              <a:cxnLst/>
              <a:rect l="l" t="t" r="r" b="b"/>
              <a:pathLst>
                <a:path w="498" h="3302" extrusionOk="0">
                  <a:moveTo>
                    <a:pt x="77" y="0"/>
                  </a:moveTo>
                  <a:cubicBezTo>
                    <a:pt x="29" y="77"/>
                    <a:pt x="0" y="163"/>
                    <a:pt x="0" y="259"/>
                  </a:cubicBezTo>
                  <a:lnTo>
                    <a:pt x="0" y="1713"/>
                  </a:lnTo>
                  <a:cubicBezTo>
                    <a:pt x="0" y="2259"/>
                    <a:pt x="163" y="2795"/>
                    <a:pt x="459" y="3245"/>
                  </a:cubicBezTo>
                  <a:lnTo>
                    <a:pt x="498" y="3302"/>
                  </a:lnTo>
                  <a:lnTo>
                    <a:pt x="498" y="565"/>
                  </a:lnTo>
                  <a:cubicBezTo>
                    <a:pt x="498" y="412"/>
                    <a:pt x="431" y="259"/>
                    <a:pt x="297" y="163"/>
                  </a:cubicBezTo>
                  <a:lnTo>
                    <a:pt x="77" y="0"/>
                  </a:ln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4274;p53">
              <a:extLst>
                <a:ext uri="{FF2B5EF4-FFF2-40B4-BE49-F238E27FC236}">
                  <a16:creationId xmlns:a16="http://schemas.microsoft.com/office/drawing/2014/main" id="{3ECCFA21-8EC8-46FC-8212-FD10BE6430A5}"/>
                </a:ext>
              </a:extLst>
            </p:cNvPr>
            <p:cNvSpPr/>
            <p:nvPr/>
          </p:nvSpPr>
          <p:spPr>
            <a:xfrm>
              <a:off x="6455277" y="3564757"/>
              <a:ext cx="13104" cy="86711"/>
            </a:xfrm>
            <a:custGeom>
              <a:avLst/>
              <a:gdLst/>
              <a:ahLst/>
              <a:cxnLst/>
              <a:rect l="l" t="t" r="r" b="b"/>
              <a:pathLst>
                <a:path w="499" h="3302" extrusionOk="0">
                  <a:moveTo>
                    <a:pt x="422" y="0"/>
                  </a:moveTo>
                  <a:lnTo>
                    <a:pt x="202" y="163"/>
                  </a:lnTo>
                  <a:cubicBezTo>
                    <a:pt x="68" y="259"/>
                    <a:pt x="1" y="412"/>
                    <a:pt x="1" y="565"/>
                  </a:cubicBezTo>
                  <a:lnTo>
                    <a:pt x="1" y="3302"/>
                  </a:lnTo>
                  <a:lnTo>
                    <a:pt x="39" y="3245"/>
                  </a:lnTo>
                  <a:cubicBezTo>
                    <a:pt x="335" y="2795"/>
                    <a:pt x="498" y="2259"/>
                    <a:pt x="498" y="1713"/>
                  </a:cubicBezTo>
                  <a:lnTo>
                    <a:pt x="498" y="259"/>
                  </a:lnTo>
                  <a:cubicBezTo>
                    <a:pt x="498" y="163"/>
                    <a:pt x="469" y="77"/>
                    <a:pt x="422"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4275;p53">
              <a:extLst>
                <a:ext uri="{FF2B5EF4-FFF2-40B4-BE49-F238E27FC236}">
                  <a16:creationId xmlns:a16="http://schemas.microsoft.com/office/drawing/2014/main" id="{FA3EFCB4-35EB-4EC9-B1FB-F17E0CDE7DE3}"/>
                </a:ext>
              </a:extLst>
            </p:cNvPr>
            <p:cNvSpPr/>
            <p:nvPr/>
          </p:nvSpPr>
          <p:spPr>
            <a:xfrm>
              <a:off x="6408797" y="3546270"/>
              <a:ext cx="40230" cy="105198"/>
            </a:xfrm>
            <a:custGeom>
              <a:avLst/>
              <a:gdLst/>
              <a:ahLst/>
              <a:cxnLst/>
              <a:rect l="l" t="t" r="r" b="b"/>
              <a:pathLst>
                <a:path w="1532" h="4006" extrusionOk="0">
                  <a:moveTo>
                    <a:pt x="244" y="1"/>
                  </a:moveTo>
                  <a:cubicBezTo>
                    <a:pt x="232" y="1"/>
                    <a:pt x="220" y="6"/>
                    <a:pt x="211" y="15"/>
                  </a:cubicBezTo>
                  <a:lnTo>
                    <a:pt x="0" y="293"/>
                  </a:lnTo>
                  <a:lnTo>
                    <a:pt x="335" y="714"/>
                  </a:lnTo>
                  <a:cubicBezTo>
                    <a:pt x="355" y="739"/>
                    <a:pt x="386" y="751"/>
                    <a:pt x="418" y="751"/>
                  </a:cubicBezTo>
                  <a:cubicBezTo>
                    <a:pt x="446" y="751"/>
                    <a:pt x="475" y="741"/>
                    <a:pt x="498" y="723"/>
                  </a:cubicBezTo>
                  <a:lnTo>
                    <a:pt x="641" y="609"/>
                  </a:lnTo>
                  <a:lnTo>
                    <a:pt x="641" y="4006"/>
                  </a:lnTo>
                  <a:lnTo>
                    <a:pt x="890" y="4006"/>
                  </a:lnTo>
                  <a:lnTo>
                    <a:pt x="890" y="609"/>
                  </a:lnTo>
                  <a:lnTo>
                    <a:pt x="1034" y="723"/>
                  </a:lnTo>
                  <a:cubicBezTo>
                    <a:pt x="1055" y="745"/>
                    <a:pt x="1081" y="755"/>
                    <a:pt x="1106" y="755"/>
                  </a:cubicBezTo>
                  <a:cubicBezTo>
                    <a:pt x="1136" y="755"/>
                    <a:pt x="1166" y="740"/>
                    <a:pt x="1187" y="714"/>
                  </a:cubicBezTo>
                  <a:lnTo>
                    <a:pt x="1531" y="293"/>
                  </a:lnTo>
                  <a:lnTo>
                    <a:pt x="1321" y="25"/>
                  </a:lnTo>
                  <a:cubicBezTo>
                    <a:pt x="1311" y="15"/>
                    <a:pt x="1299" y="10"/>
                    <a:pt x="1287" y="10"/>
                  </a:cubicBezTo>
                  <a:cubicBezTo>
                    <a:pt x="1275" y="10"/>
                    <a:pt x="1263" y="15"/>
                    <a:pt x="1254" y="25"/>
                  </a:cubicBezTo>
                  <a:lnTo>
                    <a:pt x="766" y="503"/>
                  </a:lnTo>
                  <a:lnTo>
                    <a:pt x="278" y="15"/>
                  </a:lnTo>
                  <a:cubicBezTo>
                    <a:pt x="268" y="6"/>
                    <a:pt x="256" y="1"/>
                    <a:pt x="244" y="1"/>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4276;p53">
              <a:extLst>
                <a:ext uri="{FF2B5EF4-FFF2-40B4-BE49-F238E27FC236}">
                  <a16:creationId xmlns:a16="http://schemas.microsoft.com/office/drawing/2014/main" id="{1893CCE9-3EF1-46ED-A471-37D5420D7D01}"/>
                </a:ext>
              </a:extLst>
            </p:cNvPr>
            <p:cNvSpPr/>
            <p:nvPr/>
          </p:nvSpPr>
          <p:spPr>
            <a:xfrm>
              <a:off x="6425866" y="3664781"/>
              <a:ext cx="6329" cy="32694"/>
            </a:xfrm>
            <a:custGeom>
              <a:avLst/>
              <a:gdLst/>
              <a:ahLst/>
              <a:cxnLst/>
              <a:rect l="l" t="t" r="r" b="b"/>
              <a:pathLst>
                <a:path w="241" h="1245" extrusionOk="0">
                  <a:moveTo>
                    <a:pt x="116" y="0"/>
                  </a:moveTo>
                  <a:cubicBezTo>
                    <a:pt x="49" y="0"/>
                    <a:pt x="1" y="48"/>
                    <a:pt x="1" y="115"/>
                  </a:cubicBezTo>
                  <a:lnTo>
                    <a:pt x="1" y="1244"/>
                  </a:lnTo>
                  <a:lnTo>
                    <a:pt x="240" y="1244"/>
                  </a:lnTo>
                  <a:lnTo>
                    <a:pt x="240" y="115"/>
                  </a:lnTo>
                  <a:cubicBezTo>
                    <a:pt x="240" y="48"/>
                    <a:pt x="183" y="0"/>
                    <a:pt x="116"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4277;p53">
              <a:extLst>
                <a:ext uri="{FF2B5EF4-FFF2-40B4-BE49-F238E27FC236}">
                  <a16:creationId xmlns:a16="http://schemas.microsoft.com/office/drawing/2014/main" id="{01825C51-6786-4460-B49E-4F2D042F8D84}"/>
                </a:ext>
              </a:extLst>
            </p:cNvPr>
            <p:cNvSpPr/>
            <p:nvPr/>
          </p:nvSpPr>
          <p:spPr>
            <a:xfrm>
              <a:off x="6402494" y="3480567"/>
              <a:ext cx="52809" cy="59321"/>
            </a:xfrm>
            <a:custGeom>
              <a:avLst/>
              <a:gdLst/>
              <a:ahLst/>
              <a:cxnLst/>
              <a:rect l="l" t="t" r="r" b="b"/>
              <a:pathLst>
                <a:path w="2011" h="2259" extrusionOk="0">
                  <a:moveTo>
                    <a:pt x="757" y="0"/>
                  </a:moveTo>
                  <a:cubicBezTo>
                    <a:pt x="345" y="0"/>
                    <a:pt x="1" y="335"/>
                    <a:pt x="1" y="756"/>
                  </a:cubicBezTo>
                  <a:lnTo>
                    <a:pt x="1" y="1254"/>
                  </a:lnTo>
                  <a:cubicBezTo>
                    <a:pt x="1" y="1809"/>
                    <a:pt x="451" y="2259"/>
                    <a:pt x="1006" y="2259"/>
                  </a:cubicBezTo>
                  <a:cubicBezTo>
                    <a:pt x="1561" y="2259"/>
                    <a:pt x="2011" y="1809"/>
                    <a:pt x="2011" y="1254"/>
                  </a:cubicBezTo>
                  <a:lnTo>
                    <a:pt x="2011" y="756"/>
                  </a:lnTo>
                  <a:cubicBezTo>
                    <a:pt x="2011" y="335"/>
                    <a:pt x="1676" y="0"/>
                    <a:pt x="1254"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4278;p53">
              <a:extLst>
                <a:ext uri="{FF2B5EF4-FFF2-40B4-BE49-F238E27FC236}">
                  <a16:creationId xmlns:a16="http://schemas.microsoft.com/office/drawing/2014/main" id="{73BF8DCD-6E72-46C5-8F9C-57247F5F039A}"/>
                </a:ext>
              </a:extLst>
            </p:cNvPr>
            <p:cNvSpPr/>
            <p:nvPr/>
          </p:nvSpPr>
          <p:spPr>
            <a:xfrm>
              <a:off x="6402757" y="3480567"/>
              <a:ext cx="36213" cy="59269"/>
            </a:xfrm>
            <a:custGeom>
              <a:avLst/>
              <a:gdLst/>
              <a:ahLst/>
              <a:cxnLst/>
              <a:rect l="l" t="t" r="r" b="b"/>
              <a:pathLst>
                <a:path w="1379" h="2257" extrusionOk="0">
                  <a:moveTo>
                    <a:pt x="747" y="0"/>
                  </a:moveTo>
                  <a:cubicBezTo>
                    <a:pt x="335" y="0"/>
                    <a:pt x="0" y="335"/>
                    <a:pt x="0" y="756"/>
                  </a:cubicBezTo>
                  <a:lnTo>
                    <a:pt x="0" y="1254"/>
                  </a:lnTo>
                  <a:cubicBezTo>
                    <a:pt x="0" y="1828"/>
                    <a:pt x="471" y="2257"/>
                    <a:pt x="1001" y="2257"/>
                  </a:cubicBezTo>
                  <a:cubicBezTo>
                    <a:pt x="1125" y="2257"/>
                    <a:pt x="1253" y="2233"/>
                    <a:pt x="1378" y="2182"/>
                  </a:cubicBezTo>
                  <a:cubicBezTo>
                    <a:pt x="996" y="2029"/>
                    <a:pt x="747" y="1665"/>
                    <a:pt x="747" y="1254"/>
                  </a:cubicBezTo>
                  <a:lnTo>
                    <a:pt x="747" y="756"/>
                  </a:lnTo>
                  <a:cubicBezTo>
                    <a:pt x="747" y="383"/>
                    <a:pt x="1005" y="77"/>
                    <a:pt x="1369" y="10"/>
                  </a:cubicBezTo>
                  <a:cubicBezTo>
                    <a:pt x="1331" y="10"/>
                    <a:pt x="1292" y="0"/>
                    <a:pt x="1254"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279;p53">
              <a:extLst>
                <a:ext uri="{FF2B5EF4-FFF2-40B4-BE49-F238E27FC236}">
                  <a16:creationId xmlns:a16="http://schemas.microsoft.com/office/drawing/2014/main" id="{7FF1B0DB-27AC-4407-9D95-C8B7566EEDD4}"/>
                </a:ext>
              </a:extLst>
            </p:cNvPr>
            <p:cNvSpPr/>
            <p:nvPr/>
          </p:nvSpPr>
          <p:spPr>
            <a:xfrm>
              <a:off x="6402494" y="3480567"/>
              <a:ext cx="52809" cy="26418"/>
            </a:xfrm>
            <a:custGeom>
              <a:avLst/>
              <a:gdLst/>
              <a:ahLst/>
              <a:cxnLst/>
              <a:rect l="l" t="t" r="r" b="b"/>
              <a:pathLst>
                <a:path w="2011" h="1006" extrusionOk="0">
                  <a:moveTo>
                    <a:pt x="757" y="0"/>
                  </a:moveTo>
                  <a:cubicBezTo>
                    <a:pt x="336" y="0"/>
                    <a:pt x="1" y="335"/>
                    <a:pt x="1" y="756"/>
                  </a:cubicBezTo>
                  <a:cubicBezTo>
                    <a:pt x="1" y="756"/>
                    <a:pt x="757" y="1005"/>
                    <a:pt x="2011" y="1005"/>
                  </a:cubicBezTo>
                  <a:lnTo>
                    <a:pt x="2011" y="756"/>
                  </a:lnTo>
                  <a:cubicBezTo>
                    <a:pt x="2011" y="335"/>
                    <a:pt x="1666" y="0"/>
                    <a:pt x="1254"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280;p53">
              <a:extLst>
                <a:ext uri="{FF2B5EF4-FFF2-40B4-BE49-F238E27FC236}">
                  <a16:creationId xmlns:a16="http://schemas.microsoft.com/office/drawing/2014/main" id="{78DFAE93-2052-4F44-B36B-DCD143F34B00}"/>
                </a:ext>
              </a:extLst>
            </p:cNvPr>
            <p:cNvSpPr/>
            <p:nvPr/>
          </p:nvSpPr>
          <p:spPr>
            <a:xfrm>
              <a:off x="6402757" y="3480567"/>
              <a:ext cx="35950" cy="23897"/>
            </a:xfrm>
            <a:custGeom>
              <a:avLst/>
              <a:gdLst/>
              <a:ahLst/>
              <a:cxnLst/>
              <a:rect l="l" t="t" r="r" b="b"/>
              <a:pathLst>
                <a:path w="1369" h="910" extrusionOk="0">
                  <a:moveTo>
                    <a:pt x="747" y="0"/>
                  </a:moveTo>
                  <a:cubicBezTo>
                    <a:pt x="335" y="0"/>
                    <a:pt x="0" y="335"/>
                    <a:pt x="0" y="756"/>
                  </a:cubicBezTo>
                  <a:cubicBezTo>
                    <a:pt x="240" y="823"/>
                    <a:pt x="498" y="881"/>
                    <a:pt x="747" y="909"/>
                  </a:cubicBezTo>
                  <a:lnTo>
                    <a:pt x="747" y="756"/>
                  </a:lnTo>
                  <a:cubicBezTo>
                    <a:pt x="747" y="383"/>
                    <a:pt x="1005" y="77"/>
                    <a:pt x="1369" y="10"/>
                  </a:cubicBezTo>
                  <a:cubicBezTo>
                    <a:pt x="1331" y="10"/>
                    <a:pt x="1292" y="0"/>
                    <a:pt x="1254"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281;p53">
              <a:extLst>
                <a:ext uri="{FF2B5EF4-FFF2-40B4-BE49-F238E27FC236}">
                  <a16:creationId xmlns:a16="http://schemas.microsoft.com/office/drawing/2014/main" id="{EA632648-D3FF-4B53-AE7F-B8C10571FFA8}"/>
                </a:ext>
              </a:extLst>
            </p:cNvPr>
            <p:cNvSpPr/>
            <p:nvPr/>
          </p:nvSpPr>
          <p:spPr>
            <a:xfrm>
              <a:off x="6520874" y="3533087"/>
              <a:ext cx="26418" cy="26418"/>
            </a:xfrm>
            <a:custGeom>
              <a:avLst/>
              <a:gdLst/>
              <a:ahLst/>
              <a:cxnLst/>
              <a:rect l="l" t="t" r="r" b="b"/>
              <a:pathLst>
                <a:path w="1006" h="1006" extrusionOk="0">
                  <a:moveTo>
                    <a:pt x="0" y="0"/>
                  </a:moveTo>
                  <a:lnTo>
                    <a:pt x="0" y="1005"/>
                  </a:lnTo>
                  <a:lnTo>
                    <a:pt x="1005" y="1005"/>
                  </a:lnTo>
                  <a:lnTo>
                    <a:pt x="1005" y="0"/>
                  </a:ln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282;p53">
              <a:extLst>
                <a:ext uri="{FF2B5EF4-FFF2-40B4-BE49-F238E27FC236}">
                  <a16:creationId xmlns:a16="http://schemas.microsoft.com/office/drawing/2014/main" id="{E9C8CA2F-434F-4E77-80CF-11DB97A92175}"/>
                </a:ext>
              </a:extLst>
            </p:cNvPr>
            <p:cNvSpPr/>
            <p:nvPr/>
          </p:nvSpPr>
          <p:spPr>
            <a:xfrm>
              <a:off x="6519614" y="3533087"/>
              <a:ext cx="28939" cy="19931"/>
            </a:xfrm>
            <a:custGeom>
              <a:avLst/>
              <a:gdLst/>
              <a:ahLst/>
              <a:cxnLst/>
              <a:rect l="l" t="t" r="r" b="b"/>
              <a:pathLst>
                <a:path w="1102" h="759" extrusionOk="0">
                  <a:moveTo>
                    <a:pt x="48" y="0"/>
                  </a:moveTo>
                  <a:lnTo>
                    <a:pt x="48" y="508"/>
                  </a:lnTo>
                  <a:cubicBezTo>
                    <a:pt x="48" y="555"/>
                    <a:pt x="29" y="603"/>
                    <a:pt x="1" y="651"/>
                  </a:cubicBezTo>
                  <a:cubicBezTo>
                    <a:pt x="178" y="723"/>
                    <a:pt x="364" y="759"/>
                    <a:pt x="551" y="759"/>
                  </a:cubicBezTo>
                  <a:cubicBezTo>
                    <a:pt x="737" y="759"/>
                    <a:pt x="924" y="723"/>
                    <a:pt x="1101" y="651"/>
                  </a:cubicBezTo>
                  <a:cubicBezTo>
                    <a:pt x="1072" y="603"/>
                    <a:pt x="1053" y="555"/>
                    <a:pt x="1053" y="508"/>
                  </a:cubicBezTo>
                  <a:lnTo>
                    <a:pt x="1053" y="0"/>
                  </a:ln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4283;p53">
              <a:extLst>
                <a:ext uri="{FF2B5EF4-FFF2-40B4-BE49-F238E27FC236}">
                  <a16:creationId xmlns:a16="http://schemas.microsoft.com/office/drawing/2014/main" id="{9815FFD6-E531-4BCB-B6C5-A71E38E31246}"/>
                </a:ext>
              </a:extLst>
            </p:cNvPr>
            <p:cNvSpPr/>
            <p:nvPr/>
          </p:nvSpPr>
          <p:spPr>
            <a:xfrm>
              <a:off x="6494483" y="3553938"/>
              <a:ext cx="79200" cy="97530"/>
            </a:xfrm>
            <a:custGeom>
              <a:avLst/>
              <a:gdLst/>
              <a:ahLst/>
              <a:cxnLst/>
              <a:rect l="l" t="t" r="r" b="b"/>
              <a:pathLst>
                <a:path w="3016" h="3714" extrusionOk="0">
                  <a:moveTo>
                    <a:pt x="737" y="1"/>
                  </a:moveTo>
                  <a:lnTo>
                    <a:pt x="278" y="230"/>
                  </a:lnTo>
                  <a:cubicBezTo>
                    <a:pt x="115" y="317"/>
                    <a:pt x="10" y="489"/>
                    <a:pt x="10" y="680"/>
                  </a:cubicBezTo>
                  <a:lnTo>
                    <a:pt x="10" y="2135"/>
                  </a:lnTo>
                  <a:cubicBezTo>
                    <a:pt x="1" y="2671"/>
                    <a:pt x="163" y="3207"/>
                    <a:pt x="469" y="3657"/>
                  </a:cubicBezTo>
                  <a:lnTo>
                    <a:pt x="508" y="3714"/>
                  </a:lnTo>
                  <a:lnTo>
                    <a:pt x="2508" y="3714"/>
                  </a:lnTo>
                  <a:lnTo>
                    <a:pt x="2546" y="3657"/>
                  </a:lnTo>
                  <a:cubicBezTo>
                    <a:pt x="2852" y="3207"/>
                    <a:pt x="3015" y="2671"/>
                    <a:pt x="3006" y="2135"/>
                  </a:cubicBezTo>
                  <a:lnTo>
                    <a:pt x="3006" y="680"/>
                  </a:lnTo>
                  <a:cubicBezTo>
                    <a:pt x="3006" y="489"/>
                    <a:pt x="2900" y="317"/>
                    <a:pt x="2738" y="230"/>
                  </a:cubicBezTo>
                  <a:lnTo>
                    <a:pt x="2278" y="1"/>
                  </a:lnTo>
                  <a:cubicBezTo>
                    <a:pt x="2111" y="203"/>
                    <a:pt x="1603" y="211"/>
                    <a:pt x="1523" y="211"/>
                  </a:cubicBezTo>
                  <a:cubicBezTo>
                    <a:pt x="1516" y="211"/>
                    <a:pt x="1513" y="211"/>
                    <a:pt x="1513" y="211"/>
                  </a:cubicBezTo>
                  <a:cubicBezTo>
                    <a:pt x="1513" y="211"/>
                    <a:pt x="1509" y="211"/>
                    <a:pt x="1502" y="211"/>
                  </a:cubicBezTo>
                  <a:cubicBezTo>
                    <a:pt x="1420" y="211"/>
                    <a:pt x="905" y="203"/>
                    <a:pt x="737" y="1"/>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4284;p53">
              <a:extLst>
                <a:ext uri="{FF2B5EF4-FFF2-40B4-BE49-F238E27FC236}">
                  <a16:creationId xmlns:a16="http://schemas.microsoft.com/office/drawing/2014/main" id="{503B6320-42CA-4B26-A23E-156A86AC3220}"/>
                </a:ext>
              </a:extLst>
            </p:cNvPr>
            <p:cNvSpPr/>
            <p:nvPr/>
          </p:nvSpPr>
          <p:spPr>
            <a:xfrm>
              <a:off x="6507797" y="3651441"/>
              <a:ext cx="52546" cy="46034"/>
            </a:xfrm>
            <a:custGeom>
              <a:avLst/>
              <a:gdLst/>
              <a:ahLst/>
              <a:cxnLst/>
              <a:rect l="l" t="t" r="r" b="b"/>
              <a:pathLst>
                <a:path w="2001" h="1753" extrusionOk="0">
                  <a:moveTo>
                    <a:pt x="1" y="1"/>
                  </a:moveTo>
                  <a:lnTo>
                    <a:pt x="1" y="1503"/>
                  </a:lnTo>
                  <a:cubicBezTo>
                    <a:pt x="1" y="1647"/>
                    <a:pt x="116" y="1752"/>
                    <a:pt x="250" y="1752"/>
                  </a:cubicBezTo>
                  <a:lnTo>
                    <a:pt x="1752" y="1752"/>
                  </a:lnTo>
                  <a:cubicBezTo>
                    <a:pt x="1896" y="1752"/>
                    <a:pt x="2001" y="1647"/>
                    <a:pt x="2001" y="1503"/>
                  </a:cubicBezTo>
                  <a:lnTo>
                    <a:pt x="2001" y="1"/>
                  </a:ln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285;p53">
              <a:extLst>
                <a:ext uri="{FF2B5EF4-FFF2-40B4-BE49-F238E27FC236}">
                  <a16:creationId xmlns:a16="http://schemas.microsoft.com/office/drawing/2014/main" id="{23C3235D-B74E-48EC-93B1-8925FB5CC1E1}"/>
                </a:ext>
              </a:extLst>
            </p:cNvPr>
            <p:cNvSpPr/>
            <p:nvPr/>
          </p:nvSpPr>
          <p:spPr>
            <a:xfrm>
              <a:off x="6494483" y="3564757"/>
              <a:ext cx="13340" cy="86711"/>
            </a:xfrm>
            <a:custGeom>
              <a:avLst/>
              <a:gdLst/>
              <a:ahLst/>
              <a:cxnLst/>
              <a:rect l="l" t="t" r="r" b="b"/>
              <a:pathLst>
                <a:path w="508" h="3302" extrusionOk="0">
                  <a:moveTo>
                    <a:pt x="77" y="0"/>
                  </a:moveTo>
                  <a:cubicBezTo>
                    <a:pt x="29" y="77"/>
                    <a:pt x="10" y="163"/>
                    <a:pt x="1" y="259"/>
                  </a:cubicBezTo>
                  <a:lnTo>
                    <a:pt x="1" y="1713"/>
                  </a:lnTo>
                  <a:cubicBezTo>
                    <a:pt x="1" y="2259"/>
                    <a:pt x="163" y="2795"/>
                    <a:pt x="469" y="3245"/>
                  </a:cubicBezTo>
                  <a:lnTo>
                    <a:pt x="508" y="3302"/>
                  </a:lnTo>
                  <a:lnTo>
                    <a:pt x="508" y="565"/>
                  </a:lnTo>
                  <a:cubicBezTo>
                    <a:pt x="508" y="412"/>
                    <a:pt x="431" y="259"/>
                    <a:pt x="307" y="163"/>
                  </a:cubicBezTo>
                  <a:lnTo>
                    <a:pt x="77" y="0"/>
                  </a:ln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286;p53">
              <a:extLst>
                <a:ext uri="{FF2B5EF4-FFF2-40B4-BE49-F238E27FC236}">
                  <a16:creationId xmlns:a16="http://schemas.microsoft.com/office/drawing/2014/main" id="{910796D2-0790-4788-9D41-3130D66B31E8}"/>
                </a:ext>
              </a:extLst>
            </p:cNvPr>
            <p:cNvSpPr/>
            <p:nvPr/>
          </p:nvSpPr>
          <p:spPr>
            <a:xfrm>
              <a:off x="6513837" y="3546532"/>
              <a:ext cx="40493" cy="104935"/>
            </a:xfrm>
            <a:custGeom>
              <a:avLst/>
              <a:gdLst/>
              <a:ahLst/>
              <a:cxnLst/>
              <a:rect l="l" t="t" r="r" b="b"/>
              <a:pathLst>
                <a:path w="1542" h="3996" extrusionOk="0">
                  <a:moveTo>
                    <a:pt x="254" y="0"/>
                  </a:moveTo>
                  <a:cubicBezTo>
                    <a:pt x="242" y="0"/>
                    <a:pt x="230" y="5"/>
                    <a:pt x="221" y="15"/>
                  </a:cubicBezTo>
                  <a:lnTo>
                    <a:pt x="0" y="283"/>
                  </a:lnTo>
                  <a:lnTo>
                    <a:pt x="345" y="704"/>
                  </a:lnTo>
                  <a:cubicBezTo>
                    <a:pt x="367" y="732"/>
                    <a:pt x="399" y="747"/>
                    <a:pt x="432" y="747"/>
                  </a:cubicBezTo>
                  <a:cubicBezTo>
                    <a:pt x="455" y="747"/>
                    <a:pt x="478" y="739"/>
                    <a:pt x="498" y="723"/>
                  </a:cubicBezTo>
                  <a:lnTo>
                    <a:pt x="651" y="599"/>
                  </a:lnTo>
                  <a:lnTo>
                    <a:pt x="651" y="3996"/>
                  </a:lnTo>
                  <a:lnTo>
                    <a:pt x="900" y="3996"/>
                  </a:lnTo>
                  <a:lnTo>
                    <a:pt x="900" y="599"/>
                  </a:lnTo>
                  <a:lnTo>
                    <a:pt x="1044" y="713"/>
                  </a:lnTo>
                  <a:cubicBezTo>
                    <a:pt x="1065" y="735"/>
                    <a:pt x="1093" y="745"/>
                    <a:pt x="1120" y="745"/>
                  </a:cubicBezTo>
                  <a:cubicBezTo>
                    <a:pt x="1153" y="745"/>
                    <a:pt x="1185" y="730"/>
                    <a:pt x="1206" y="704"/>
                  </a:cubicBezTo>
                  <a:lnTo>
                    <a:pt x="1541" y="283"/>
                  </a:lnTo>
                  <a:lnTo>
                    <a:pt x="1331" y="15"/>
                  </a:lnTo>
                  <a:cubicBezTo>
                    <a:pt x="1321" y="5"/>
                    <a:pt x="1309" y="0"/>
                    <a:pt x="1297" y="0"/>
                  </a:cubicBezTo>
                  <a:cubicBezTo>
                    <a:pt x="1285" y="0"/>
                    <a:pt x="1273" y="5"/>
                    <a:pt x="1264" y="15"/>
                  </a:cubicBezTo>
                  <a:lnTo>
                    <a:pt x="776" y="493"/>
                  </a:lnTo>
                  <a:lnTo>
                    <a:pt x="288" y="15"/>
                  </a:lnTo>
                  <a:cubicBezTo>
                    <a:pt x="278" y="5"/>
                    <a:pt x="266" y="0"/>
                    <a:pt x="254"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287;p53">
              <a:extLst>
                <a:ext uri="{FF2B5EF4-FFF2-40B4-BE49-F238E27FC236}">
                  <a16:creationId xmlns:a16="http://schemas.microsoft.com/office/drawing/2014/main" id="{CBA34A25-784F-4227-8D3F-EACD18136F1A}"/>
                </a:ext>
              </a:extLst>
            </p:cNvPr>
            <p:cNvSpPr/>
            <p:nvPr/>
          </p:nvSpPr>
          <p:spPr>
            <a:xfrm>
              <a:off x="6530932" y="3664755"/>
              <a:ext cx="6565" cy="32720"/>
            </a:xfrm>
            <a:custGeom>
              <a:avLst/>
              <a:gdLst/>
              <a:ahLst/>
              <a:cxnLst/>
              <a:rect l="l" t="t" r="r" b="b"/>
              <a:pathLst>
                <a:path w="250" h="1246" extrusionOk="0">
                  <a:moveTo>
                    <a:pt x="139" y="0"/>
                  </a:moveTo>
                  <a:cubicBezTo>
                    <a:pt x="134" y="0"/>
                    <a:pt x="130" y="0"/>
                    <a:pt x="125" y="1"/>
                  </a:cubicBezTo>
                  <a:cubicBezTo>
                    <a:pt x="58" y="1"/>
                    <a:pt x="0" y="49"/>
                    <a:pt x="0" y="116"/>
                  </a:cubicBezTo>
                  <a:lnTo>
                    <a:pt x="0" y="1245"/>
                  </a:lnTo>
                  <a:lnTo>
                    <a:pt x="249" y="1245"/>
                  </a:lnTo>
                  <a:lnTo>
                    <a:pt x="249" y="116"/>
                  </a:lnTo>
                  <a:cubicBezTo>
                    <a:pt x="249" y="54"/>
                    <a:pt x="200" y="0"/>
                    <a:pt x="139"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4288;p53">
              <a:extLst>
                <a:ext uri="{FF2B5EF4-FFF2-40B4-BE49-F238E27FC236}">
                  <a16:creationId xmlns:a16="http://schemas.microsoft.com/office/drawing/2014/main" id="{19DB46B7-EB27-4829-8F21-540E4E5F4115}"/>
                </a:ext>
              </a:extLst>
            </p:cNvPr>
            <p:cNvSpPr/>
            <p:nvPr/>
          </p:nvSpPr>
          <p:spPr>
            <a:xfrm>
              <a:off x="6507797" y="3480567"/>
              <a:ext cx="52546" cy="59321"/>
            </a:xfrm>
            <a:custGeom>
              <a:avLst/>
              <a:gdLst/>
              <a:ahLst/>
              <a:cxnLst/>
              <a:rect l="l" t="t" r="r" b="b"/>
              <a:pathLst>
                <a:path w="2001" h="2259" extrusionOk="0">
                  <a:moveTo>
                    <a:pt x="747" y="0"/>
                  </a:moveTo>
                  <a:cubicBezTo>
                    <a:pt x="336" y="0"/>
                    <a:pt x="1" y="335"/>
                    <a:pt x="1" y="756"/>
                  </a:cubicBezTo>
                  <a:lnTo>
                    <a:pt x="1" y="1254"/>
                  </a:lnTo>
                  <a:cubicBezTo>
                    <a:pt x="1" y="1809"/>
                    <a:pt x="451" y="2259"/>
                    <a:pt x="1006" y="2259"/>
                  </a:cubicBezTo>
                  <a:cubicBezTo>
                    <a:pt x="1551" y="2259"/>
                    <a:pt x="2001" y="1809"/>
                    <a:pt x="2001" y="1254"/>
                  </a:cubicBezTo>
                  <a:lnTo>
                    <a:pt x="2001" y="756"/>
                  </a:lnTo>
                  <a:cubicBezTo>
                    <a:pt x="2001" y="335"/>
                    <a:pt x="1666" y="0"/>
                    <a:pt x="1254"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289;p53">
              <a:extLst>
                <a:ext uri="{FF2B5EF4-FFF2-40B4-BE49-F238E27FC236}">
                  <a16:creationId xmlns:a16="http://schemas.microsoft.com/office/drawing/2014/main" id="{C8C5C968-2DD4-4FEA-8840-AC87B4F5879C}"/>
                </a:ext>
              </a:extLst>
            </p:cNvPr>
            <p:cNvSpPr/>
            <p:nvPr/>
          </p:nvSpPr>
          <p:spPr>
            <a:xfrm>
              <a:off x="6507797" y="3480567"/>
              <a:ext cx="36213" cy="59269"/>
            </a:xfrm>
            <a:custGeom>
              <a:avLst/>
              <a:gdLst/>
              <a:ahLst/>
              <a:cxnLst/>
              <a:rect l="l" t="t" r="r" b="b"/>
              <a:pathLst>
                <a:path w="1379" h="2257" extrusionOk="0">
                  <a:moveTo>
                    <a:pt x="757" y="0"/>
                  </a:moveTo>
                  <a:cubicBezTo>
                    <a:pt x="345" y="0"/>
                    <a:pt x="1" y="335"/>
                    <a:pt x="1" y="756"/>
                  </a:cubicBezTo>
                  <a:lnTo>
                    <a:pt x="1" y="1254"/>
                  </a:lnTo>
                  <a:cubicBezTo>
                    <a:pt x="1" y="1828"/>
                    <a:pt x="472" y="2257"/>
                    <a:pt x="1002" y="2257"/>
                  </a:cubicBezTo>
                  <a:cubicBezTo>
                    <a:pt x="1126" y="2257"/>
                    <a:pt x="1253" y="2233"/>
                    <a:pt x="1379" y="2182"/>
                  </a:cubicBezTo>
                  <a:cubicBezTo>
                    <a:pt x="1006" y="2029"/>
                    <a:pt x="757" y="1665"/>
                    <a:pt x="747" y="1254"/>
                  </a:cubicBezTo>
                  <a:lnTo>
                    <a:pt x="747" y="756"/>
                  </a:lnTo>
                  <a:cubicBezTo>
                    <a:pt x="747" y="383"/>
                    <a:pt x="1015" y="77"/>
                    <a:pt x="1379" y="10"/>
                  </a:cubicBezTo>
                  <a:cubicBezTo>
                    <a:pt x="1341" y="10"/>
                    <a:pt x="1293" y="0"/>
                    <a:pt x="1254"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290;p53">
              <a:extLst>
                <a:ext uri="{FF2B5EF4-FFF2-40B4-BE49-F238E27FC236}">
                  <a16:creationId xmlns:a16="http://schemas.microsoft.com/office/drawing/2014/main" id="{57B0ADC7-DBED-4DBC-AA3C-DD95219D048D}"/>
                </a:ext>
              </a:extLst>
            </p:cNvPr>
            <p:cNvSpPr/>
            <p:nvPr/>
          </p:nvSpPr>
          <p:spPr>
            <a:xfrm>
              <a:off x="6507797" y="3480567"/>
              <a:ext cx="52546" cy="26418"/>
            </a:xfrm>
            <a:custGeom>
              <a:avLst/>
              <a:gdLst/>
              <a:ahLst/>
              <a:cxnLst/>
              <a:rect l="l" t="t" r="r" b="b"/>
              <a:pathLst>
                <a:path w="2001" h="1006" extrusionOk="0">
                  <a:moveTo>
                    <a:pt x="747" y="0"/>
                  </a:moveTo>
                  <a:cubicBezTo>
                    <a:pt x="336" y="0"/>
                    <a:pt x="1" y="335"/>
                    <a:pt x="1" y="756"/>
                  </a:cubicBezTo>
                  <a:cubicBezTo>
                    <a:pt x="1" y="756"/>
                    <a:pt x="747" y="1005"/>
                    <a:pt x="2001" y="1005"/>
                  </a:cubicBezTo>
                  <a:lnTo>
                    <a:pt x="2001" y="756"/>
                  </a:lnTo>
                  <a:cubicBezTo>
                    <a:pt x="2001" y="335"/>
                    <a:pt x="1666" y="0"/>
                    <a:pt x="1254"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291;p53">
              <a:extLst>
                <a:ext uri="{FF2B5EF4-FFF2-40B4-BE49-F238E27FC236}">
                  <a16:creationId xmlns:a16="http://schemas.microsoft.com/office/drawing/2014/main" id="{306499DB-5038-43D6-B478-D97CD9C2F464}"/>
                </a:ext>
              </a:extLst>
            </p:cNvPr>
            <p:cNvSpPr/>
            <p:nvPr/>
          </p:nvSpPr>
          <p:spPr>
            <a:xfrm>
              <a:off x="6507797" y="3480567"/>
              <a:ext cx="36213" cy="23897"/>
            </a:xfrm>
            <a:custGeom>
              <a:avLst/>
              <a:gdLst/>
              <a:ahLst/>
              <a:cxnLst/>
              <a:rect l="l" t="t" r="r" b="b"/>
              <a:pathLst>
                <a:path w="1379" h="910" extrusionOk="0">
                  <a:moveTo>
                    <a:pt x="757" y="0"/>
                  </a:moveTo>
                  <a:cubicBezTo>
                    <a:pt x="345" y="0"/>
                    <a:pt x="1" y="335"/>
                    <a:pt x="1" y="756"/>
                  </a:cubicBezTo>
                  <a:cubicBezTo>
                    <a:pt x="250" y="823"/>
                    <a:pt x="498" y="881"/>
                    <a:pt x="757" y="909"/>
                  </a:cubicBezTo>
                  <a:lnTo>
                    <a:pt x="757" y="756"/>
                  </a:lnTo>
                  <a:lnTo>
                    <a:pt x="747" y="756"/>
                  </a:lnTo>
                  <a:cubicBezTo>
                    <a:pt x="747" y="383"/>
                    <a:pt x="1015" y="77"/>
                    <a:pt x="1379" y="10"/>
                  </a:cubicBezTo>
                  <a:cubicBezTo>
                    <a:pt x="1341" y="10"/>
                    <a:pt x="1293" y="0"/>
                    <a:pt x="1254" y="0"/>
                  </a:cubicBezTo>
                  <a:close/>
                </a:path>
              </a:pathLst>
            </a:custGeom>
            <a:grpFill/>
            <a:ln>
              <a:solidFill>
                <a:schemeClr val="tx1">
                  <a:lumMod val="65000"/>
                  <a:lumOff val="3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Flecha: circular 24">
            <a:extLst>
              <a:ext uri="{FF2B5EF4-FFF2-40B4-BE49-F238E27FC236}">
                <a16:creationId xmlns:a16="http://schemas.microsoft.com/office/drawing/2014/main" id="{0740B6CB-6FDE-42B5-A379-F4A8CD923B53}"/>
              </a:ext>
            </a:extLst>
          </p:cNvPr>
          <p:cNvSpPr/>
          <p:nvPr/>
        </p:nvSpPr>
        <p:spPr>
          <a:xfrm rot="1718583">
            <a:off x="7988935" y="1550206"/>
            <a:ext cx="1571495" cy="1615348"/>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8432" name="CuadroTexto 18431">
            <a:extLst>
              <a:ext uri="{FF2B5EF4-FFF2-40B4-BE49-F238E27FC236}">
                <a16:creationId xmlns:a16="http://schemas.microsoft.com/office/drawing/2014/main" id="{EA660D5F-0D31-4174-9E62-3B022A70FBBF}"/>
              </a:ext>
            </a:extLst>
          </p:cNvPr>
          <p:cNvSpPr txBox="1"/>
          <p:nvPr/>
        </p:nvSpPr>
        <p:spPr>
          <a:xfrm flipH="1">
            <a:off x="1846446" y="4634448"/>
            <a:ext cx="1204418" cy="369332"/>
          </a:xfrm>
          <a:prstGeom prst="rect">
            <a:avLst/>
          </a:prstGeom>
          <a:noFill/>
        </p:spPr>
        <p:txBody>
          <a:bodyPr wrap="square" rtlCol="0">
            <a:spAutoFit/>
          </a:bodyPr>
          <a:lstStyle/>
          <a:p>
            <a:r>
              <a:rPr lang="es-EC" dirty="0">
                <a:solidFill>
                  <a:schemeClr val="bg1"/>
                </a:solidFill>
              </a:rPr>
              <a:t>CENSO</a:t>
            </a:r>
          </a:p>
        </p:txBody>
      </p:sp>
      <p:sp>
        <p:nvSpPr>
          <p:cNvPr id="118" name="Flecha: circular 117">
            <a:extLst>
              <a:ext uri="{FF2B5EF4-FFF2-40B4-BE49-F238E27FC236}">
                <a16:creationId xmlns:a16="http://schemas.microsoft.com/office/drawing/2014/main" id="{8307B979-68F4-4223-A373-E5E7C8CF0788}"/>
              </a:ext>
            </a:extLst>
          </p:cNvPr>
          <p:cNvSpPr/>
          <p:nvPr/>
        </p:nvSpPr>
        <p:spPr>
          <a:xfrm rot="8159856">
            <a:off x="8138721" y="3941354"/>
            <a:ext cx="1571495" cy="1615348"/>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1927354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3 Diagrama">
            <a:extLst>
              <a:ext uri="{FF2B5EF4-FFF2-40B4-BE49-F238E27FC236}">
                <a16:creationId xmlns:a16="http://schemas.microsoft.com/office/drawing/2014/main" id="{B616E79C-0854-46BF-BD5D-94A4EDC6363F}"/>
              </a:ext>
            </a:extLst>
          </p:cNvPr>
          <p:cNvGraphicFramePr/>
          <p:nvPr/>
        </p:nvGraphicFramePr>
        <p:xfrm>
          <a:off x="378786" y="251468"/>
          <a:ext cx="4359368" cy="825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CuadroTexto 20">
            <a:extLst>
              <a:ext uri="{FF2B5EF4-FFF2-40B4-BE49-F238E27FC236}">
                <a16:creationId xmlns:a16="http://schemas.microsoft.com/office/drawing/2014/main" id="{416C8956-9EC8-42AA-9E9A-5CF70BF65F29}"/>
              </a:ext>
            </a:extLst>
          </p:cNvPr>
          <p:cNvSpPr txBox="1"/>
          <p:nvPr/>
        </p:nvSpPr>
        <p:spPr>
          <a:xfrm>
            <a:off x="848959" y="188304"/>
            <a:ext cx="997487" cy="276999"/>
          </a:xfrm>
          <a:prstGeom prst="rect">
            <a:avLst/>
          </a:prstGeom>
          <a:noFill/>
        </p:spPr>
        <p:txBody>
          <a:bodyPr wrap="square" rtlCol="0">
            <a:spAutoFit/>
          </a:bodyPr>
          <a:lstStyle/>
          <a:p>
            <a:pPr algn="ctr"/>
            <a:r>
              <a:rPr lang="es-MX" sz="1200" b="1" dirty="0"/>
              <a:t>Capítulo IV</a:t>
            </a:r>
          </a:p>
        </p:txBody>
      </p:sp>
      <p:graphicFrame>
        <p:nvGraphicFramePr>
          <p:cNvPr id="4" name="Objeto 3">
            <a:extLst>
              <a:ext uri="{FF2B5EF4-FFF2-40B4-BE49-F238E27FC236}">
                <a16:creationId xmlns:a16="http://schemas.microsoft.com/office/drawing/2014/main" id="{F0E925A4-65B8-4BA7-A2D6-92F6142DBFA7}"/>
              </a:ext>
            </a:extLst>
          </p:cNvPr>
          <p:cNvGraphicFramePr>
            <a:graphicFrameLocks noChangeAspect="1"/>
          </p:cNvGraphicFramePr>
          <p:nvPr>
            <p:extLst>
              <p:ext uri="{D42A27DB-BD31-4B8C-83A1-F6EECF244321}">
                <p14:modId xmlns:p14="http://schemas.microsoft.com/office/powerpoint/2010/main" val="2629785042"/>
              </p:ext>
            </p:extLst>
          </p:nvPr>
        </p:nvGraphicFramePr>
        <p:xfrm>
          <a:off x="2206774" y="2233584"/>
          <a:ext cx="6944692" cy="2274888"/>
        </p:xfrm>
        <a:graphic>
          <a:graphicData uri="http://schemas.openxmlformats.org/presentationml/2006/ole">
            <mc:AlternateContent xmlns:mc="http://schemas.openxmlformats.org/markup-compatibility/2006">
              <mc:Choice xmlns:v="urn:schemas-microsoft-com:vml" Requires="v">
                <p:oleObj spid="_x0000_s50224" name="Document" r:id="rId8" imgW="5883385" imgH="2472800" progId="Word.Document.12">
                  <p:embed/>
                </p:oleObj>
              </mc:Choice>
              <mc:Fallback>
                <p:oleObj name="Document" r:id="rId8" imgW="5883385" imgH="2472800" progId="Word.Document.12">
                  <p:embed/>
                  <p:pic>
                    <p:nvPicPr>
                      <p:cNvPr id="0" name=""/>
                      <p:cNvPicPr/>
                      <p:nvPr/>
                    </p:nvPicPr>
                    <p:blipFill>
                      <a:blip r:embed="rId9"/>
                      <a:stretch>
                        <a:fillRect/>
                      </a:stretch>
                    </p:blipFill>
                    <p:spPr>
                      <a:xfrm>
                        <a:off x="2206774" y="2233584"/>
                        <a:ext cx="6944692" cy="2274888"/>
                      </a:xfrm>
                      <a:prstGeom prst="rect">
                        <a:avLst/>
                      </a:prstGeom>
                    </p:spPr>
                  </p:pic>
                </p:oleObj>
              </mc:Fallback>
            </mc:AlternateContent>
          </a:graphicData>
        </a:graphic>
      </p:graphicFrame>
      <p:sp>
        <p:nvSpPr>
          <p:cNvPr id="14" name="Elipse 13">
            <a:extLst>
              <a:ext uri="{FF2B5EF4-FFF2-40B4-BE49-F238E27FC236}">
                <a16:creationId xmlns:a16="http://schemas.microsoft.com/office/drawing/2014/main" id="{05143B6F-18A1-42A9-8748-C38465420869}"/>
              </a:ext>
            </a:extLst>
          </p:cNvPr>
          <p:cNvSpPr/>
          <p:nvPr/>
        </p:nvSpPr>
        <p:spPr>
          <a:xfrm>
            <a:off x="262558" y="1096222"/>
            <a:ext cx="2933318" cy="825393"/>
          </a:xfrm>
          <a:prstGeom prst="ellipse">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dirty="0">
                <a:solidFill>
                  <a:prstClr val="black"/>
                </a:solidFill>
              </a:rPr>
              <a:t>VALIDACION INSTRUMENTO </a:t>
            </a:r>
            <a:endParaRPr lang="es-EC" b="1" dirty="0">
              <a:solidFill>
                <a:prstClr val="black"/>
              </a:solidFill>
            </a:endParaRPr>
          </a:p>
        </p:txBody>
      </p:sp>
      <p:sp>
        <p:nvSpPr>
          <p:cNvPr id="15" name="Rectángulo redondeado 11">
            <a:extLst>
              <a:ext uri="{FF2B5EF4-FFF2-40B4-BE49-F238E27FC236}">
                <a16:creationId xmlns:a16="http://schemas.microsoft.com/office/drawing/2014/main" id="{8C37AD34-6AB9-462F-981E-94FEDC70EF60}"/>
              </a:ext>
            </a:extLst>
          </p:cNvPr>
          <p:cNvSpPr/>
          <p:nvPr/>
        </p:nvSpPr>
        <p:spPr>
          <a:xfrm>
            <a:off x="3702373" y="1145888"/>
            <a:ext cx="2001913" cy="520632"/>
          </a:xfrm>
          <a:prstGeom prst="roundRect">
            <a:avLst/>
          </a:prstGeom>
          <a:ln>
            <a:solidFill>
              <a:schemeClr val="accent3">
                <a:lumMod val="7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solidFill>
                  <a:prstClr val="black"/>
                </a:solidFill>
              </a:rPr>
              <a:t>Crespo (2016)</a:t>
            </a:r>
          </a:p>
        </p:txBody>
      </p:sp>
      <p:sp>
        <p:nvSpPr>
          <p:cNvPr id="16" name="Flecha a la derecha con bandas 12">
            <a:extLst>
              <a:ext uri="{FF2B5EF4-FFF2-40B4-BE49-F238E27FC236}">
                <a16:creationId xmlns:a16="http://schemas.microsoft.com/office/drawing/2014/main" id="{8E671B0B-8285-4126-99DA-2665597AF270}"/>
              </a:ext>
            </a:extLst>
          </p:cNvPr>
          <p:cNvSpPr/>
          <p:nvPr/>
        </p:nvSpPr>
        <p:spPr>
          <a:xfrm>
            <a:off x="3329841" y="1203030"/>
            <a:ext cx="270802" cy="406347"/>
          </a:xfrm>
          <a:prstGeom prst="stripedRight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17" name="Rectángulo redondeado 14">
            <a:extLst>
              <a:ext uri="{FF2B5EF4-FFF2-40B4-BE49-F238E27FC236}">
                <a16:creationId xmlns:a16="http://schemas.microsoft.com/office/drawing/2014/main" id="{EE93B24C-295E-404D-81B9-8725A7C242CD}"/>
              </a:ext>
            </a:extLst>
          </p:cNvPr>
          <p:cNvSpPr/>
          <p:nvPr/>
        </p:nvSpPr>
        <p:spPr>
          <a:xfrm>
            <a:off x="6178550" y="1145888"/>
            <a:ext cx="2001913" cy="520632"/>
          </a:xfrm>
          <a:prstGeom prst="roundRect">
            <a:avLst/>
          </a:prstGeom>
          <a:ln>
            <a:solidFill>
              <a:schemeClr val="accent3">
                <a:lumMod val="7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solidFill>
                  <a:prstClr val="black"/>
                </a:solidFill>
              </a:rPr>
              <a:t>5 expertos</a:t>
            </a:r>
            <a:endParaRPr lang="es-EC" dirty="0">
              <a:solidFill>
                <a:prstClr val="black"/>
              </a:solidFill>
            </a:endParaRPr>
          </a:p>
        </p:txBody>
      </p:sp>
      <p:sp>
        <p:nvSpPr>
          <p:cNvPr id="18" name="Flecha a la derecha con bandas 15">
            <a:extLst>
              <a:ext uri="{FF2B5EF4-FFF2-40B4-BE49-F238E27FC236}">
                <a16:creationId xmlns:a16="http://schemas.microsoft.com/office/drawing/2014/main" id="{986F3C9E-9A72-4B4E-B850-F4EF5AC77BEA}"/>
              </a:ext>
            </a:extLst>
          </p:cNvPr>
          <p:cNvSpPr/>
          <p:nvPr/>
        </p:nvSpPr>
        <p:spPr>
          <a:xfrm>
            <a:off x="5806017" y="1183983"/>
            <a:ext cx="270802" cy="406347"/>
          </a:xfrm>
          <a:prstGeom prst="stripedRight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sp>
        <p:nvSpPr>
          <p:cNvPr id="19" name="Elipse 18">
            <a:extLst>
              <a:ext uri="{FF2B5EF4-FFF2-40B4-BE49-F238E27FC236}">
                <a16:creationId xmlns:a16="http://schemas.microsoft.com/office/drawing/2014/main" id="{CCBCBCB5-7C3E-44BF-A11E-350F99BE1C32}"/>
              </a:ext>
            </a:extLst>
          </p:cNvPr>
          <p:cNvSpPr/>
          <p:nvPr/>
        </p:nvSpPr>
        <p:spPr>
          <a:xfrm>
            <a:off x="5933549" y="4647014"/>
            <a:ext cx="2088878" cy="825393"/>
          </a:xfrm>
          <a:prstGeom prst="ellipse">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200" b="1" dirty="0">
                <a:solidFill>
                  <a:prstClr val="black"/>
                </a:solidFill>
              </a:rPr>
              <a:t>FIABILIDAD INSTRUMENTO </a:t>
            </a:r>
            <a:endParaRPr lang="es-EC" sz="1200" b="1" dirty="0">
              <a:solidFill>
                <a:prstClr val="black"/>
              </a:solidFill>
            </a:endParaRPr>
          </a:p>
        </p:txBody>
      </p:sp>
      <p:sp>
        <p:nvSpPr>
          <p:cNvPr id="22" name="Flecha a la derecha con bandas 17">
            <a:extLst>
              <a:ext uri="{FF2B5EF4-FFF2-40B4-BE49-F238E27FC236}">
                <a16:creationId xmlns:a16="http://schemas.microsoft.com/office/drawing/2014/main" id="{B07ABACB-B146-423F-A2AB-0C111078BCC5}"/>
              </a:ext>
            </a:extLst>
          </p:cNvPr>
          <p:cNvSpPr/>
          <p:nvPr/>
        </p:nvSpPr>
        <p:spPr>
          <a:xfrm flipH="1">
            <a:off x="5506521" y="4935901"/>
            <a:ext cx="258390" cy="285713"/>
          </a:xfrm>
          <a:prstGeom prst="stripedRight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graphicFrame>
        <p:nvGraphicFramePr>
          <p:cNvPr id="8" name="Objeto 7">
            <a:extLst>
              <a:ext uri="{FF2B5EF4-FFF2-40B4-BE49-F238E27FC236}">
                <a16:creationId xmlns:a16="http://schemas.microsoft.com/office/drawing/2014/main" id="{6EB5E9A3-E15E-4666-BF2A-5F981AEA5009}"/>
              </a:ext>
            </a:extLst>
          </p:cNvPr>
          <p:cNvGraphicFramePr>
            <a:graphicFrameLocks noChangeAspect="1"/>
          </p:cNvGraphicFramePr>
          <p:nvPr>
            <p:extLst>
              <p:ext uri="{D42A27DB-BD31-4B8C-83A1-F6EECF244321}">
                <p14:modId xmlns:p14="http://schemas.microsoft.com/office/powerpoint/2010/main" val="1219610656"/>
              </p:ext>
            </p:extLst>
          </p:nvPr>
        </p:nvGraphicFramePr>
        <p:xfrm>
          <a:off x="2757785" y="4888204"/>
          <a:ext cx="5641677" cy="1206500"/>
        </p:xfrm>
        <a:graphic>
          <a:graphicData uri="http://schemas.openxmlformats.org/presentationml/2006/ole">
            <mc:AlternateContent xmlns:mc="http://schemas.openxmlformats.org/markup-compatibility/2006">
              <mc:Choice xmlns:v="urn:schemas-microsoft-com:vml" Requires="v">
                <p:oleObj spid="_x0000_s50225" name="Document" r:id="rId10" imgW="5492696" imgH="1206533" progId="Word.Document.12">
                  <p:embed/>
                </p:oleObj>
              </mc:Choice>
              <mc:Fallback>
                <p:oleObj name="Document" r:id="rId10" imgW="5492696" imgH="1206533" progId="Word.Document.12">
                  <p:embed/>
                  <p:pic>
                    <p:nvPicPr>
                      <p:cNvPr id="0" name=""/>
                      <p:cNvPicPr/>
                      <p:nvPr/>
                    </p:nvPicPr>
                    <p:blipFill>
                      <a:blip r:embed="rId11"/>
                      <a:stretch>
                        <a:fillRect/>
                      </a:stretch>
                    </p:blipFill>
                    <p:spPr>
                      <a:xfrm>
                        <a:off x="2757785" y="4888204"/>
                        <a:ext cx="5641677" cy="1206500"/>
                      </a:xfrm>
                      <a:prstGeom prst="rect">
                        <a:avLst/>
                      </a:prstGeom>
                    </p:spPr>
                  </p:pic>
                </p:oleObj>
              </mc:Fallback>
            </mc:AlternateContent>
          </a:graphicData>
        </a:graphic>
      </p:graphicFrame>
      <p:graphicFrame>
        <p:nvGraphicFramePr>
          <p:cNvPr id="11" name="Objeto 10">
            <a:extLst>
              <a:ext uri="{FF2B5EF4-FFF2-40B4-BE49-F238E27FC236}">
                <a16:creationId xmlns:a16="http://schemas.microsoft.com/office/drawing/2014/main" id="{2E62FF7A-AFF5-43F1-B928-6653A03CE805}"/>
              </a:ext>
            </a:extLst>
          </p:cNvPr>
          <p:cNvGraphicFramePr>
            <a:graphicFrameLocks noChangeAspect="1"/>
          </p:cNvGraphicFramePr>
          <p:nvPr>
            <p:extLst>
              <p:ext uri="{D42A27DB-BD31-4B8C-83A1-F6EECF244321}">
                <p14:modId xmlns:p14="http://schemas.microsoft.com/office/powerpoint/2010/main" val="785364996"/>
              </p:ext>
            </p:extLst>
          </p:nvPr>
        </p:nvGraphicFramePr>
        <p:xfrm>
          <a:off x="8372477" y="4149081"/>
          <a:ext cx="5850997" cy="2708920"/>
        </p:xfrm>
        <a:graphic>
          <a:graphicData uri="http://schemas.openxmlformats.org/presentationml/2006/ole">
            <mc:AlternateContent xmlns:mc="http://schemas.openxmlformats.org/markup-compatibility/2006">
              <mc:Choice xmlns:v="urn:schemas-microsoft-com:vml" Requires="v">
                <p:oleObj spid="_x0000_s50226" name="Document" r:id="rId12" imgW="5492696" imgH="2541964" progId="Word.Document.12">
                  <p:embed/>
                </p:oleObj>
              </mc:Choice>
              <mc:Fallback>
                <p:oleObj name="Document" r:id="rId12" imgW="5492696" imgH="2541964" progId="Word.Document.12">
                  <p:embed/>
                  <p:pic>
                    <p:nvPicPr>
                      <p:cNvPr id="0" name=""/>
                      <p:cNvPicPr/>
                      <p:nvPr/>
                    </p:nvPicPr>
                    <p:blipFill>
                      <a:blip r:embed="rId13"/>
                      <a:stretch>
                        <a:fillRect/>
                      </a:stretch>
                    </p:blipFill>
                    <p:spPr>
                      <a:xfrm>
                        <a:off x="8372477" y="4149081"/>
                        <a:ext cx="5850997" cy="2708920"/>
                      </a:xfrm>
                      <a:prstGeom prst="rect">
                        <a:avLst/>
                      </a:prstGeom>
                    </p:spPr>
                  </p:pic>
                </p:oleObj>
              </mc:Fallback>
            </mc:AlternateContent>
          </a:graphicData>
        </a:graphic>
      </p:graphicFrame>
    </p:spTree>
    <p:extLst>
      <p:ext uri="{BB962C8B-B14F-4D97-AF65-F5344CB8AC3E}">
        <p14:creationId xmlns:p14="http://schemas.microsoft.com/office/powerpoint/2010/main" val="34600850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p:cNvSpPr/>
          <p:nvPr/>
        </p:nvSpPr>
        <p:spPr>
          <a:xfrm>
            <a:off x="262558" y="1317898"/>
            <a:ext cx="2759648" cy="590474"/>
          </a:xfrm>
          <a:prstGeom prst="ellipse">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dirty="0">
                <a:solidFill>
                  <a:prstClr val="black"/>
                </a:solidFill>
              </a:rPr>
              <a:t>INSTRUMENTO </a:t>
            </a:r>
            <a:endParaRPr lang="es-EC" b="1" dirty="0">
              <a:solidFill>
                <a:prstClr val="black"/>
              </a:solidFill>
            </a:endParaRPr>
          </a:p>
        </p:txBody>
      </p:sp>
      <p:graphicFrame>
        <p:nvGraphicFramePr>
          <p:cNvPr id="5" name="Diagrama 4"/>
          <p:cNvGraphicFramePr/>
          <p:nvPr>
            <p:extLst>
              <p:ext uri="{D42A27DB-BD31-4B8C-83A1-F6EECF244321}">
                <p14:modId xmlns:p14="http://schemas.microsoft.com/office/powerpoint/2010/main" val="3808386102"/>
              </p:ext>
            </p:extLst>
          </p:nvPr>
        </p:nvGraphicFramePr>
        <p:xfrm>
          <a:off x="3022206" y="686158"/>
          <a:ext cx="4977752" cy="1752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brir llave 5"/>
          <p:cNvSpPr/>
          <p:nvPr/>
        </p:nvSpPr>
        <p:spPr>
          <a:xfrm>
            <a:off x="3117444" y="813140"/>
            <a:ext cx="196824" cy="1625387"/>
          </a:xfrm>
          <a:prstGeom prst="leftBrac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solidFill>
                <a:prstClr val="black"/>
              </a:solidFill>
            </a:endParaRPr>
          </a:p>
        </p:txBody>
      </p:sp>
      <p:sp>
        <p:nvSpPr>
          <p:cNvPr id="12" name="Elipse 11"/>
          <p:cNvSpPr/>
          <p:nvPr/>
        </p:nvSpPr>
        <p:spPr>
          <a:xfrm>
            <a:off x="4044423" y="2410955"/>
            <a:ext cx="2933318" cy="590474"/>
          </a:xfrm>
          <a:prstGeom prst="ellipse">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dirty="0">
                <a:solidFill>
                  <a:prstClr val="black"/>
                </a:solidFill>
              </a:rPr>
              <a:t>Estructura de la encuesta</a:t>
            </a:r>
            <a:endParaRPr lang="es-EC" b="1" dirty="0">
              <a:solidFill>
                <a:prstClr val="black"/>
              </a:solidFill>
            </a:endParaRPr>
          </a:p>
        </p:txBody>
      </p:sp>
      <p:sp>
        <p:nvSpPr>
          <p:cNvPr id="13" name="Flecha a la derecha con bandas 12"/>
          <p:cNvSpPr/>
          <p:nvPr/>
        </p:nvSpPr>
        <p:spPr>
          <a:xfrm rot="5400000">
            <a:off x="5349175" y="1976035"/>
            <a:ext cx="323812" cy="406347"/>
          </a:xfrm>
          <a:prstGeom prst="stripedRight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prstClr val="white"/>
              </a:solidFill>
            </a:endParaRPr>
          </a:p>
        </p:txBody>
      </p:sp>
      <p:graphicFrame>
        <p:nvGraphicFramePr>
          <p:cNvPr id="9" name="Objeto 8">
            <a:extLst>
              <a:ext uri="{FF2B5EF4-FFF2-40B4-BE49-F238E27FC236}">
                <a16:creationId xmlns:a16="http://schemas.microsoft.com/office/drawing/2014/main" id="{55CF1E5F-2D23-4D90-BA58-B5AA5F4871F4}"/>
              </a:ext>
            </a:extLst>
          </p:cNvPr>
          <p:cNvGraphicFramePr>
            <a:graphicFrameLocks noChangeAspect="1"/>
          </p:cNvGraphicFramePr>
          <p:nvPr>
            <p:extLst>
              <p:ext uri="{D42A27DB-BD31-4B8C-83A1-F6EECF244321}">
                <p14:modId xmlns:p14="http://schemas.microsoft.com/office/powerpoint/2010/main" val="1044030891"/>
              </p:ext>
            </p:extLst>
          </p:nvPr>
        </p:nvGraphicFramePr>
        <p:xfrm>
          <a:off x="3857625" y="3435350"/>
          <a:ext cx="6178550" cy="4325938"/>
        </p:xfrm>
        <a:graphic>
          <a:graphicData uri="http://schemas.openxmlformats.org/presentationml/2006/ole">
            <mc:AlternateContent xmlns:mc="http://schemas.openxmlformats.org/markup-compatibility/2006">
              <mc:Choice xmlns:v="urn:schemas-microsoft-com:vml" Requires="v">
                <p:oleObj spid="_x0000_s49169" name="Document" r:id="rId8" imgW="5492696" imgH="3845351" progId="Word.Document.12">
                  <p:embed/>
                </p:oleObj>
              </mc:Choice>
              <mc:Fallback>
                <p:oleObj name="Document" r:id="rId8" imgW="5492696" imgH="3845351" progId="Word.Document.12">
                  <p:embed/>
                  <p:pic>
                    <p:nvPicPr>
                      <p:cNvPr id="0" name=""/>
                      <p:cNvPicPr/>
                      <p:nvPr/>
                    </p:nvPicPr>
                    <p:blipFill>
                      <a:blip r:embed="rId9"/>
                      <a:stretch>
                        <a:fillRect/>
                      </a:stretch>
                    </p:blipFill>
                    <p:spPr>
                      <a:xfrm>
                        <a:off x="3857625" y="3435350"/>
                        <a:ext cx="6178550" cy="4325938"/>
                      </a:xfrm>
                      <a:prstGeom prst="rect">
                        <a:avLst/>
                      </a:prstGeom>
                    </p:spPr>
                  </p:pic>
                </p:oleObj>
              </mc:Fallback>
            </mc:AlternateContent>
          </a:graphicData>
        </a:graphic>
      </p:graphicFrame>
      <p:graphicFrame>
        <p:nvGraphicFramePr>
          <p:cNvPr id="20" name="3 Diagrama">
            <a:extLst>
              <a:ext uri="{FF2B5EF4-FFF2-40B4-BE49-F238E27FC236}">
                <a16:creationId xmlns:a16="http://schemas.microsoft.com/office/drawing/2014/main" id="{B616E79C-0854-46BF-BD5D-94A4EDC6363F}"/>
              </a:ext>
            </a:extLst>
          </p:cNvPr>
          <p:cNvGraphicFramePr/>
          <p:nvPr>
            <p:extLst>
              <p:ext uri="{D42A27DB-BD31-4B8C-83A1-F6EECF244321}">
                <p14:modId xmlns:p14="http://schemas.microsoft.com/office/powerpoint/2010/main" val="3374762496"/>
              </p:ext>
            </p:extLst>
          </p:nvPr>
        </p:nvGraphicFramePr>
        <p:xfrm>
          <a:off x="378786" y="251468"/>
          <a:ext cx="4359368" cy="82508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1" name="CuadroTexto 20">
            <a:extLst>
              <a:ext uri="{FF2B5EF4-FFF2-40B4-BE49-F238E27FC236}">
                <a16:creationId xmlns:a16="http://schemas.microsoft.com/office/drawing/2014/main" id="{416C8956-9EC8-42AA-9E9A-5CF70BF65F29}"/>
              </a:ext>
            </a:extLst>
          </p:cNvPr>
          <p:cNvSpPr txBox="1"/>
          <p:nvPr/>
        </p:nvSpPr>
        <p:spPr>
          <a:xfrm>
            <a:off x="848959" y="188304"/>
            <a:ext cx="997487" cy="276999"/>
          </a:xfrm>
          <a:prstGeom prst="rect">
            <a:avLst/>
          </a:prstGeom>
          <a:noFill/>
        </p:spPr>
        <p:txBody>
          <a:bodyPr wrap="square" rtlCol="0">
            <a:spAutoFit/>
          </a:bodyPr>
          <a:lstStyle/>
          <a:p>
            <a:pPr algn="ctr"/>
            <a:r>
              <a:rPr lang="es-MX" sz="1200" b="1" dirty="0"/>
              <a:t>Capítulo IV</a:t>
            </a:r>
          </a:p>
        </p:txBody>
      </p:sp>
    </p:spTree>
    <p:extLst>
      <p:ext uri="{BB962C8B-B14F-4D97-AF65-F5344CB8AC3E}">
        <p14:creationId xmlns:p14="http://schemas.microsoft.com/office/powerpoint/2010/main" val="15608610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3 Diagrama">
            <a:extLst>
              <a:ext uri="{FF2B5EF4-FFF2-40B4-BE49-F238E27FC236}">
                <a16:creationId xmlns:a16="http://schemas.microsoft.com/office/drawing/2014/main" id="{98F8DF95-3C2C-435A-9F59-BB3A90605ECD}"/>
              </a:ext>
            </a:extLst>
          </p:cNvPr>
          <p:cNvGraphicFramePr/>
          <p:nvPr>
            <p:extLst>
              <p:ext uri="{D42A27DB-BD31-4B8C-83A1-F6EECF244321}">
                <p14:modId xmlns:p14="http://schemas.microsoft.com/office/powerpoint/2010/main" val="2051955301"/>
              </p:ext>
            </p:extLst>
          </p:nvPr>
        </p:nvGraphicFramePr>
        <p:xfrm>
          <a:off x="484318" y="221404"/>
          <a:ext cx="3816424" cy="792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7" name="Grupo 66">
            <a:extLst>
              <a:ext uri="{FF2B5EF4-FFF2-40B4-BE49-F238E27FC236}">
                <a16:creationId xmlns:a16="http://schemas.microsoft.com/office/drawing/2014/main" id="{977AEFCC-6869-482B-906B-1BB119AF85F1}"/>
              </a:ext>
            </a:extLst>
          </p:cNvPr>
          <p:cNvGrpSpPr/>
          <p:nvPr/>
        </p:nvGrpSpPr>
        <p:grpSpPr>
          <a:xfrm>
            <a:off x="892333" y="1013492"/>
            <a:ext cx="4257948" cy="412412"/>
            <a:chOff x="180578" y="0"/>
            <a:chExt cx="1521307" cy="587170"/>
          </a:xfrm>
        </p:grpSpPr>
        <p:sp>
          <p:nvSpPr>
            <p:cNvPr id="71" name="Flecha: cheurón 7">
              <a:extLst>
                <a:ext uri="{FF2B5EF4-FFF2-40B4-BE49-F238E27FC236}">
                  <a16:creationId xmlns:a16="http://schemas.microsoft.com/office/drawing/2014/main" id="{64939EC7-D60F-4AC5-901D-9EFC00394913}"/>
                </a:ext>
              </a:extLst>
            </p:cNvPr>
            <p:cNvSpPr/>
            <p:nvPr/>
          </p:nvSpPr>
          <p:spPr>
            <a:xfrm>
              <a:off x="180578" y="0"/>
              <a:ext cx="1521307" cy="587170"/>
            </a:xfrm>
            <a:prstGeom prst="rect">
              <a:avLst/>
            </a:prstGeom>
            <a:ln>
              <a:solidFill>
                <a:srgbClr val="C00000"/>
              </a:solidFill>
              <a:prstDash val="dash"/>
            </a:ln>
          </p:spPr>
          <p:style>
            <a:lnRef idx="2">
              <a:schemeClr val="accent4"/>
            </a:lnRef>
            <a:fillRef idx="1">
              <a:schemeClr val="lt1"/>
            </a:fillRef>
            <a:effectRef idx="0">
              <a:schemeClr val="accent4"/>
            </a:effectRef>
            <a:fontRef idx="minor">
              <a:schemeClr val="dk1">
                <a:hueOff val="0"/>
                <a:satOff val="0"/>
                <a:lumOff val="0"/>
                <a:alphaOff val="0"/>
              </a:schemeClr>
            </a:fontRef>
          </p:style>
        </p:sp>
        <p:sp>
          <p:nvSpPr>
            <p:cNvPr id="73" name="Flecha: cheurón 4">
              <a:extLst>
                <a:ext uri="{FF2B5EF4-FFF2-40B4-BE49-F238E27FC236}">
                  <a16:creationId xmlns:a16="http://schemas.microsoft.com/office/drawing/2014/main" id="{91C9DCC8-16DC-4F0C-B2F3-89EAE68EFC43}"/>
                </a:ext>
              </a:extLst>
            </p:cNvPr>
            <p:cNvSpPr txBox="1"/>
            <p:nvPr/>
          </p:nvSpPr>
          <p:spPr>
            <a:xfrm>
              <a:off x="247725" y="0"/>
              <a:ext cx="1387013" cy="58717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s-EC" sz="1400" b="1" kern="1200" dirty="0"/>
                <a:t>INFORMACIÓN GENERAL DE LA EMPRESA</a:t>
              </a:r>
              <a:endParaRPr lang="en-US" sz="1400" b="1" kern="1200" dirty="0"/>
            </a:p>
          </p:txBody>
        </p:sp>
      </p:grpSp>
      <p:graphicFrame>
        <p:nvGraphicFramePr>
          <p:cNvPr id="77" name="Gráfico 76">
            <a:extLst>
              <a:ext uri="{FF2B5EF4-FFF2-40B4-BE49-F238E27FC236}">
                <a16:creationId xmlns:a16="http://schemas.microsoft.com/office/drawing/2014/main" id="{AC364E87-427C-4FB1-A0B9-CEB9A795E8DC}"/>
              </a:ext>
            </a:extLst>
          </p:cNvPr>
          <p:cNvGraphicFramePr/>
          <p:nvPr>
            <p:extLst>
              <p:ext uri="{D42A27DB-BD31-4B8C-83A1-F6EECF244321}">
                <p14:modId xmlns:p14="http://schemas.microsoft.com/office/powerpoint/2010/main" val="1197812622"/>
              </p:ext>
            </p:extLst>
          </p:nvPr>
        </p:nvGraphicFramePr>
        <p:xfrm>
          <a:off x="1774726" y="1620487"/>
          <a:ext cx="2755887" cy="180851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8" name="Gráfico 77">
            <a:extLst>
              <a:ext uri="{FF2B5EF4-FFF2-40B4-BE49-F238E27FC236}">
                <a16:creationId xmlns:a16="http://schemas.microsoft.com/office/drawing/2014/main" id="{299EC412-8BC4-431C-AFCE-5F4E67496061}"/>
              </a:ext>
            </a:extLst>
          </p:cNvPr>
          <p:cNvGraphicFramePr/>
          <p:nvPr>
            <p:extLst>
              <p:ext uri="{D42A27DB-BD31-4B8C-83A1-F6EECF244321}">
                <p14:modId xmlns:p14="http://schemas.microsoft.com/office/powerpoint/2010/main" val="3558914441"/>
              </p:ext>
            </p:extLst>
          </p:nvPr>
        </p:nvGraphicFramePr>
        <p:xfrm>
          <a:off x="6425413" y="1241696"/>
          <a:ext cx="4680520" cy="204334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0" name="Gráfico 79">
            <a:extLst>
              <a:ext uri="{FF2B5EF4-FFF2-40B4-BE49-F238E27FC236}">
                <a16:creationId xmlns:a16="http://schemas.microsoft.com/office/drawing/2014/main" id="{0FEAA211-1C7E-49F0-8318-213794C3B6A9}"/>
              </a:ext>
            </a:extLst>
          </p:cNvPr>
          <p:cNvGraphicFramePr/>
          <p:nvPr>
            <p:extLst>
              <p:ext uri="{D42A27DB-BD31-4B8C-83A1-F6EECF244321}">
                <p14:modId xmlns:p14="http://schemas.microsoft.com/office/powerpoint/2010/main" val="544871844"/>
              </p:ext>
            </p:extLst>
          </p:nvPr>
        </p:nvGraphicFramePr>
        <p:xfrm>
          <a:off x="952916" y="3910905"/>
          <a:ext cx="4540014" cy="178307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81" name="Gráfico 80">
            <a:extLst>
              <a:ext uri="{FF2B5EF4-FFF2-40B4-BE49-F238E27FC236}">
                <a16:creationId xmlns:a16="http://schemas.microsoft.com/office/drawing/2014/main" id="{17B2CEE2-EB06-4AB8-8432-A934E69E1EE4}"/>
              </a:ext>
            </a:extLst>
          </p:cNvPr>
          <p:cNvGraphicFramePr/>
          <p:nvPr>
            <p:extLst>
              <p:ext uri="{D42A27DB-BD31-4B8C-83A1-F6EECF244321}">
                <p14:modId xmlns:p14="http://schemas.microsoft.com/office/powerpoint/2010/main" val="872671322"/>
              </p:ext>
            </p:extLst>
          </p:nvPr>
        </p:nvGraphicFramePr>
        <p:xfrm>
          <a:off x="6425413" y="3429000"/>
          <a:ext cx="4680520" cy="2264984"/>
        </p:xfrm>
        <a:graphic>
          <a:graphicData uri="http://schemas.openxmlformats.org/drawingml/2006/chart">
            <c:chart xmlns:c="http://schemas.openxmlformats.org/drawingml/2006/chart" xmlns:r="http://schemas.openxmlformats.org/officeDocument/2006/relationships" r:id="rId10"/>
          </a:graphicData>
        </a:graphic>
      </p:graphicFrame>
      <p:sp>
        <p:nvSpPr>
          <p:cNvPr id="10" name="CuadroTexto 9">
            <a:extLst>
              <a:ext uri="{FF2B5EF4-FFF2-40B4-BE49-F238E27FC236}">
                <a16:creationId xmlns:a16="http://schemas.microsoft.com/office/drawing/2014/main" id="{D31DA7CC-E8F7-4A8A-9BA5-B3BAD5C51932}"/>
              </a:ext>
            </a:extLst>
          </p:cNvPr>
          <p:cNvSpPr txBox="1"/>
          <p:nvPr/>
        </p:nvSpPr>
        <p:spPr>
          <a:xfrm>
            <a:off x="848959" y="127665"/>
            <a:ext cx="997487" cy="276999"/>
          </a:xfrm>
          <a:prstGeom prst="rect">
            <a:avLst/>
          </a:prstGeom>
          <a:noFill/>
        </p:spPr>
        <p:txBody>
          <a:bodyPr wrap="square" rtlCol="0">
            <a:spAutoFit/>
          </a:bodyPr>
          <a:lstStyle/>
          <a:p>
            <a:pPr algn="ctr"/>
            <a:r>
              <a:rPr lang="es-MX" sz="1200" b="1" dirty="0"/>
              <a:t>Capítulo V</a:t>
            </a:r>
          </a:p>
        </p:txBody>
      </p:sp>
      <p:sp>
        <p:nvSpPr>
          <p:cNvPr id="11" name="CuadroTexto 10">
            <a:extLst>
              <a:ext uri="{FF2B5EF4-FFF2-40B4-BE49-F238E27FC236}">
                <a16:creationId xmlns:a16="http://schemas.microsoft.com/office/drawing/2014/main" id="{A689DA19-3019-45FE-B8CE-BEC0F0515C2E}"/>
              </a:ext>
            </a:extLst>
          </p:cNvPr>
          <p:cNvSpPr txBox="1"/>
          <p:nvPr/>
        </p:nvSpPr>
        <p:spPr>
          <a:xfrm>
            <a:off x="6527254" y="-11694"/>
            <a:ext cx="5503821" cy="1091220"/>
          </a:xfrm>
          <a:prstGeom prst="flowChartAlternateProcess">
            <a:avLst/>
          </a:prstGeom>
          <a:ln w="28575">
            <a:solidFill>
              <a:srgbClr val="00EA8C"/>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s-EC"/>
            </a:defPPr>
            <a:lvl1pPr>
              <a:defRPr sz="1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sz="1400" b="0" i="0" u="none" strike="noStrike" baseline="0" dirty="0">
                <a:solidFill>
                  <a:srgbClr val="000000"/>
                </a:solidFill>
                <a:latin typeface="+mj-lt"/>
              </a:rPr>
              <a:t>Evaluar la incidencia de los factores externos en la rentabilidad de las Pymes agroindustriales exportadoras de la provincia de Pichincha en el contexto del confinamiento por covid-19 mediante un estudio empírico de carácter descriptivo y correlacional. </a:t>
            </a:r>
          </a:p>
        </p:txBody>
      </p:sp>
      <p:pic>
        <p:nvPicPr>
          <p:cNvPr id="12" name="Imagen 2" descr="Imagen que contiene cuarto&#10;&#10;Descripción generada con confianza muy alta">
            <a:extLst>
              <a:ext uri="{FF2B5EF4-FFF2-40B4-BE49-F238E27FC236}">
                <a16:creationId xmlns:a16="http://schemas.microsoft.com/office/drawing/2014/main" id="{57E55EF7-D4F7-46E0-B45C-40ED1F6F4CA3}"/>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rot="1008452">
            <a:off x="5301918" y="52401"/>
            <a:ext cx="1240477" cy="866281"/>
          </a:xfrm>
          <a:prstGeom prst="rect">
            <a:avLst/>
          </a:prstGeom>
        </p:spPr>
      </p:pic>
      <p:sp>
        <p:nvSpPr>
          <p:cNvPr id="2" name="CuadroTexto 1">
            <a:extLst>
              <a:ext uri="{FF2B5EF4-FFF2-40B4-BE49-F238E27FC236}">
                <a16:creationId xmlns:a16="http://schemas.microsoft.com/office/drawing/2014/main" id="{B3F3958E-1168-45DD-A5B7-CCAF9D414600}"/>
              </a:ext>
            </a:extLst>
          </p:cNvPr>
          <p:cNvSpPr txBox="1"/>
          <p:nvPr/>
        </p:nvSpPr>
        <p:spPr>
          <a:xfrm>
            <a:off x="6005733" y="300875"/>
            <a:ext cx="312906" cy="369332"/>
          </a:xfrm>
          <a:prstGeom prst="rect">
            <a:avLst/>
          </a:prstGeom>
          <a:noFill/>
        </p:spPr>
        <p:txBody>
          <a:bodyPr wrap="none" rtlCol="0">
            <a:spAutoFit/>
          </a:bodyPr>
          <a:lstStyle/>
          <a:p>
            <a:r>
              <a:rPr lang="es-EC" dirty="0">
                <a:solidFill>
                  <a:schemeClr val="bg1"/>
                </a:solidFill>
              </a:rPr>
              <a:t>3</a:t>
            </a:r>
          </a:p>
        </p:txBody>
      </p:sp>
    </p:spTree>
    <p:extLst>
      <p:ext uri="{BB962C8B-B14F-4D97-AF65-F5344CB8AC3E}">
        <p14:creationId xmlns:p14="http://schemas.microsoft.com/office/powerpoint/2010/main" val="1016399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Diagrama">
            <a:extLst>
              <a:ext uri="{FF2B5EF4-FFF2-40B4-BE49-F238E27FC236}">
                <a16:creationId xmlns:a16="http://schemas.microsoft.com/office/drawing/2014/main" id="{B2C45A85-5FA3-4B46-A0DF-53F34C9C1EB9}"/>
              </a:ext>
            </a:extLst>
          </p:cNvPr>
          <p:cNvGraphicFramePr/>
          <p:nvPr>
            <p:extLst>
              <p:ext uri="{D42A27DB-BD31-4B8C-83A1-F6EECF244321}">
                <p14:modId xmlns:p14="http://schemas.microsoft.com/office/powerpoint/2010/main" val="2972243343"/>
              </p:ext>
            </p:extLst>
          </p:nvPr>
        </p:nvGraphicFramePr>
        <p:xfrm>
          <a:off x="262558" y="620688"/>
          <a:ext cx="4752528"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lipse 1">
            <a:extLst>
              <a:ext uri="{FF2B5EF4-FFF2-40B4-BE49-F238E27FC236}">
                <a16:creationId xmlns:a16="http://schemas.microsoft.com/office/drawing/2014/main" id="{00B156CD-9D9E-4189-BA18-B97C0EEB12B1}"/>
              </a:ext>
            </a:extLst>
          </p:cNvPr>
          <p:cNvSpPr/>
          <p:nvPr/>
        </p:nvSpPr>
        <p:spPr>
          <a:xfrm>
            <a:off x="2884681" y="2773492"/>
            <a:ext cx="2808312" cy="3312368"/>
          </a:xfrm>
          <a:prstGeom prst="ellipse">
            <a:avLst/>
          </a:prstGeom>
          <a:noFill/>
          <a:ln>
            <a:solidFill>
              <a:srgbClr val="00B05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ln>
                <a:solidFill>
                  <a:srgbClr val="00B050"/>
                </a:solidFill>
              </a:ln>
            </a:endParaRPr>
          </a:p>
        </p:txBody>
      </p:sp>
      <p:grpSp>
        <p:nvGrpSpPr>
          <p:cNvPr id="6" name="Google Shape;15874;p54">
            <a:extLst>
              <a:ext uri="{FF2B5EF4-FFF2-40B4-BE49-F238E27FC236}">
                <a16:creationId xmlns:a16="http://schemas.microsoft.com/office/drawing/2014/main" id="{7DD34CBA-5D3B-42D0-9661-7546382BEFB8}"/>
              </a:ext>
            </a:extLst>
          </p:cNvPr>
          <p:cNvGrpSpPr/>
          <p:nvPr/>
        </p:nvGrpSpPr>
        <p:grpSpPr>
          <a:xfrm>
            <a:off x="3464644" y="3139781"/>
            <a:ext cx="1713115" cy="2448272"/>
            <a:chOff x="2689440" y="2882162"/>
            <a:chExt cx="222337" cy="366721"/>
          </a:xfrm>
          <a:noFill/>
        </p:grpSpPr>
        <p:sp>
          <p:nvSpPr>
            <p:cNvPr id="7" name="Google Shape;15875;p54">
              <a:extLst>
                <a:ext uri="{FF2B5EF4-FFF2-40B4-BE49-F238E27FC236}">
                  <a16:creationId xmlns:a16="http://schemas.microsoft.com/office/drawing/2014/main" id="{7150F830-09E4-4C2B-9787-A74C082B3651}"/>
                </a:ext>
              </a:extLst>
            </p:cNvPr>
            <p:cNvSpPr/>
            <p:nvPr/>
          </p:nvSpPr>
          <p:spPr>
            <a:xfrm>
              <a:off x="2689440" y="3022566"/>
              <a:ext cx="30741" cy="46976"/>
            </a:xfrm>
            <a:custGeom>
              <a:avLst/>
              <a:gdLst/>
              <a:ahLst/>
              <a:cxnLst/>
              <a:rect l="l" t="t" r="r" b="b"/>
              <a:pathLst>
                <a:path w="1174" h="1794" extrusionOk="0">
                  <a:moveTo>
                    <a:pt x="735" y="0"/>
                  </a:moveTo>
                  <a:lnTo>
                    <a:pt x="77" y="1469"/>
                  </a:lnTo>
                  <a:cubicBezTo>
                    <a:pt x="0" y="1622"/>
                    <a:pt x="115" y="1794"/>
                    <a:pt x="277" y="1794"/>
                  </a:cubicBezTo>
                  <a:lnTo>
                    <a:pt x="1174" y="1794"/>
                  </a:lnTo>
                  <a:lnTo>
                    <a:pt x="1174" y="0"/>
                  </a:lnTo>
                  <a:close/>
                </a:path>
              </a:pathLst>
            </a:custGeom>
            <a:grpFill/>
            <a:ln>
              <a:solidFill>
                <a:srgbClr val="99CC00"/>
              </a:solid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15876;p54">
              <a:extLst>
                <a:ext uri="{FF2B5EF4-FFF2-40B4-BE49-F238E27FC236}">
                  <a16:creationId xmlns:a16="http://schemas.microsoft.com/office/drawing/2014/main" id="{9DA0FA11-7C80-42EE-A185-1D987D1AE78D}"/>
                </a:ext>
              </a:extLst>
            </p:cNvPr>
            <p:cNvSpPr/>
            <p:nvPr/>
          </p:nvSpPr>
          <p:spPr>
            <a:xfrm>
              <a:off x="2719422" y="3061268"/>
              <a:ext cx="162635" cy="187616"/>
            </a:xfrm>
            <a:custGeom>
              <a:avLst/>
              <a:gdLst/>
              <a:ahLst/>
              <a:cxnLst/>
              <a:rect l="l" t="t" r="r" b="b"/>
              <a:pathLst>
                <a:path w="6211" h="7165" extrusionOk="0">
                  <a:moveTo>
                    <a:pt x="1622" y="1"/>
                  </a:moveTo>
                  <a:lnTo>
                    <a:pt x="1622" y="4466"/>
                  </a:lnTo>
                  <a:cubicBezTo>
                    <a:pt x="1622" y="4513"/>
                    <a:pt x="1603" y="4561"/>
                    <a:pt x="1584" y="4599"/>
                  </a:cubicBezTo>
                  <a:lnTo>
                    <a:pt x="76" y="6812"/>
                  </a:lnTo>
                  <a:cubicBezTo>
                    <a:pt x="0" y="6908"/>
                    <a:pt x="19" y="7041"/>
                    <a:pt x="115" y="7108"/>
                  </a:cubicBezTo>
                  <a:cubicBezTo>
                    <a:pt x="154" y="7148"/>
                    <a:pt x="204" y="7165"/>
                    <a:pt x="256" y="7165"/>
                  </a:cubicBezTo>
                  <a:cubicBezTo>
                    <a:pt x="278" y="7165"/>
                    <a:pt x="301" y="7162"/>
                    <a:pt x="324" y="7156"/>
                  </a:cubicBezTo>
                  <a:lnTo>
                    <a:pt x="5991" y="5477"/>
                  </a:lnTo>
                  <a:cubicBezTo>
                    <a:pt x="6153" y="5429"/>
                    <a:pt x="6211" y="5238"/>
                    <a:pt x="6096" y="5114"/>
                  </a:cubicBezTo>
                  <a:lnTo>
                    <a:pt x="5314" y="4217"/>
                  </a:lnTo>
                  <a:lnTo>
                    <a:pt x="5314" y="1"/>
                  </a:lnTo>
                  <a:close/>
                </a:path>
              </a:pathLst>
            </a:custGeom>
            <a:grpFill/>
            <a:ln>
              <a:solidFill>
                <a:srgbClr val="99CC00"/>
              </a:solid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15877;p54">
              <a:extLst>
                <a:ext uri="{FF2B5EF4-FFF2-40B4-BE49-F238E27FC236}">
                  <a16:creationId xmlns:a16="http://schemas.microsoft.com/office/drawing/2014/main" id="{23DAE05A-FB00-403D-9639-792DEC824D68}"/>
                </a:ext>
              </a:extLst>
            </p:cNvPr>
            <p:cNvSpPr/>
            <p:nvPr/>
          </p:nvSpPr>
          <p:spPr>
            <a:xfrm>
              <a:off x="2761867" y="3061268"/>
              <a:ext cx="96701" cy="86227"/>
            </a:xfrm>
            <a:custGeom>
              <a:avLst/>
              <a:gdLst/>
              <a:ahLst/>
              <a:cxnLst/>
              <a:rect l="l" t="t" r="r" b="b"/>
              <a:pathLst>
                <a:path w="3693" h="3293" extrusionOk="0">
                  <a:moveTo>
                    <a:pt x="1" y="1"/>
                  </a:moveTo>
                  <a:lnTo>
                    <a:pt x="1" y="3292"/>
                  </a:lnTo>
                  <a:lnTo>
                    <a:pt x="106" y="3292"/>
                  </a:lnTo>
                  <a:lnTo>
                    <a:pt x="3483" y="1432"/>
                  </a:lnTo>
                  <a:cubicBezTo>
                    <a:pt x="3550" y="1394"/>
                    <a:pt x="3626" y="1356"/>
                    <a:pt x="3693" y="1317"/>
                  </a:cubicBezTo>
                  <a:lnTo>
                    <a:pt x="3693" y="1"/>
                  </a:lnTo>
                  <a:close/>
                </a:path>
              </a:pathLst>
            </a:custGeom>
            <a:grpFill/>
            <a:ln>
              <a:solidFill>
                <a:srgbClr val="99CC00"/>
              </a:solid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5878;p54">
              <a:extLst>
                <a:ext uri="{FF2B5EF4-FFF2-40B4-BE49-F238E27FC236}">
                  <a16:creationId xmlns:a16="http://schemas.microsoft.com/office/drawing/2014/main" id="{8B45B839-FEB5-4EA5-86DC-239359EEDDE4}"/>
                </a:ext>
              </a:extLst>
            </p:cNvPr>
            <p:cNvSpPr/>
            <p:nvPr/>
          </p:nvSpPr>
          <p:spPr>
            <a:xfrm>
              <a:off x="2722407" y="3171690"/>
              <a:ext cx="159650" cy="77193"/>
            </a:xfrm>
            <a:custGeom>
              <a:avLst/>
              <a:gdLst/>
              <a:ahLst/>
              <a:cxnLst/>
              <a:rect l="l" t="t" r="r" b="b"/>
              <a:pathLst>
                <a:path w="6097" h="2948" extrusionOk="0">
                  <a:moveTo>
                    <a:pt x="5200" y="0"/>
                  </a:moveTo>
                  <a:cubicBezTo>
                    <a:pt x="5181" y="0"/>
                    <a:pt x="1279" y="2176"/>
                    <a:pt x="1" y="2891"/>
                  </a:cubicBezTo>
                  <a:cubicBezTo>
                    <a:pt x="40" y="2931"/>
                    <a:pt x="90" y="2948"/>
                    <a:pt x="142" y="2948"/>
                  </a:cubicBezTo>
                  <a:cubicBezTo>
                    <a:pt x="164" y="2948"/>
                    <a:pt x="187" y="2945"/>
                    <a:pt x="210" y="2939"/>
                  </a:cubicBezTo>
                  <a:lnTo>
                    <a:pt x="5877" y="1260"/>
                  </a:lnTo>
                  <a:cubicBezTo>
                    <a:pt x="6039" y="1212"/>
                    <a:pt x="6097" y="1012"/>
                    <a:pt x="5982" y="888"/>
                  </a:cubicBezTo>
                  <a:lnTo>
                    <a:pt x="5200" y="0"/>
                  </a:lnTo>
                  <a:close/>
                </a:path>
              </a:pathLst>
            </a:custGeom>
            <a:grpFill/>
            <a:ln>
              <a:solidFill>
                <a:srgbClr val="99CC00"/>
              </a:solid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5879;p54">
              <a:extLst>
                <a:ext uri="{FF2B5EF4-FFF2-40B4-BE49-F238E27FC236}">
                  <a16:creationId xmlns:a16="http://schemas.microsoft.com/office/drawing/2014/main" id="{2E1374EF-04ED-486F-82EA-763DC8443ABA}"/>
                </a:ext>
              </a:extLst>
            </p:cNvPr>
            <p:cNvSpPr/>
            <p:nvPr/>
          </p:nvSpPr>
          <p:spPr>
            <a:xfrm>
              <a:off x="2708659" y="2882162"/>
              <a:ext cx="203117" cy="254335"/>
            </a:xfrm>
            <a:custGeom>
              <a:avLst/>
              <a:gdLst/>
              <a:ahLst/>
              <a:cxnLst/>
              <a:rect l="l" t="t" r="r" b="b"/>
              <a:pathLst>
                <a:path w="7757" h="9713" extrusionOk="0">
                  <a:moveTo>
                    <a:pt x="3874" y="1"/>
                  </a:moveTo>
                  <a:cubicBezTo>
                    <a:pt x="1737" y="1"/>
                    <a:pt x="1" y="1680"/>
                    <a:pt x="1" y="3750"/>
                  </a:cubicBezTo>
                  <a:cubicBezTo>
                    <a:pt x="1" y="3807"/>
                    <a:pt x="1" y="6259"/>
                    <a:pt x="1" y="7995"/>
                  </a:cubicBezTo>
                  <a:lnTo>
                    <a:pt x="1" y="8424"/>
                  </a:lnTo>
                  <a:lnTo>
                    <a:pt x="1" y="9025"/>
                  </a:lnTo>
                  <a:cubicBezTo>
                    <a:pt x="1" y="9398"/>
                    <a:pt x="316" y="9712"/>
                    <a:pt x="688" y="9712"/>
                  </a:cubicBezTo>
                  <a:lnTo>
                    <a:pt x="2033" y="9712"/>
                  </a:lnTo>
                  <a:lnTo>
                    <a:pt x="5305" y="7900"/>
                  </a:lnTo>
                  <a:cubicBezTo>
                    <a:pt x="6822" y="7070"/>
                    <a:pt x="7757" y="5477"/>
                    <a:pt x="7757" y="3750"/>
                  </a:cubicBezTo>
                  <a:cubicBezTo>
                    <a:pt x="7757" y="1680"/>
                    <a:pt x="6021" y="1"/>
                    <a:pt x="3874" y="1"/>
                  </a:cubicBezTo>
                  <a:close/>
                </a:path>
              </a:pathLst>
            </a:custGeom>
            <a:grpFill/>
            <a:ln>
              <a:solidFill>
                <a:srgbClr val="99CC00"/>
              </a:solid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5880;p54">
              <a:extLst>
                <a:ext uri="{FF2B5EF4-FFF2-40B4-BE49-F238E27FC236}">
                  <a16:creationId xmlns:a16="http://schemas.microsoft.com/office/drawing/2014/main" id="{F7F42C0F-3A42-4C90-B527-5FCB4D614E20}"/>
                </a:ext>
              </a:extLst>
            </p:cNvPr>
            <p:cNvSpPr/>
            <p:nvPr/>
          </p:nvSpPr>
          <p:spPr>
            <a:xfrm>
              <a:off x="2708659" y="3091512"/>
              <a:ext cx="40246" cy="11260"/>
            </a:xfrm>
            <a:custGeom>
              <a:avLst/>
              <a:gdLst/>
              <a:ahLst/>
              <a:cxnLst/>
              <a:rect l="l" t="t" r="r" b="b"/>
              <a:pathLst>
                <a:path w="1537" h="430" extrusionOk="0">
                  <a:moveTo>
                    <a:pt x="1" y="0"/>
                  </a:moveTo>
                  <a:lnTo>
                    <a:pt x="1" y="429"/>
                  </a:lnTo>
                  <a:lnTo>
                    <a:pt x="1317" y="429"/>
                  </a:lnTo>
                  <a:cubicBezTo>
                    <a:pt x="1441" y="429"/>
                    <a:pt x="1537" y="334"/>
                    <a:pt x="1537" y="220"/>
                  </a:cubicBezTo>
                  <a:cubicBezTo>
                    <a:pt x="1537" y="96"/>
                    <a:pt x="1441" y="0"/>
                    <a:pt x="1327" y="0"/>
                  </a:cubicBezTo>
                  <a:close/>
                </a:path>
              </a:pathLst>
            </a:custGeom>
            <a:grpFill/>
            <a:ln>
              <a:solidFill>
                <a:srgbClr val="99CC00"/>
              </a:solid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5881;p54">
              <a:extLst>
                <a:ext uri="{FF2B5EF4-FFF2-40B4-BE49-F238E27FC236}">
                  <a16:creationId xmlns:a16="http://schemas.microsoft.com/office/drawing/2014/main" id="{EDAD8354-6896-455C-8591-2BB932C882DE}"/>
                </a:ext>
              </a:extLst>
            </p:cNvPr>
            <p:cNvSpPr/>
            <p:nvPr/>
          </p:nvSpPr>
          <p:spPr>
            <a:xfrm>
              <a:off x="2755871" y="2907641"/>
              <a:ext cx="127181" cy="127181"/>
            </a:xfrm>
            <a:custGeom>
              <a:avLst/>
              <a:gdLst/>
              <a:ahLst/>
              <a:cxnLst/>
              <a:rect l="l" t="t" r="r" b="b"/>
              <a:pathLst>
                <a:path w="4857" h="4857" extrusionOk="0">
                  <a:moveTo>
                    <a:pt x="2434" y="1"/>
                  </a:moveTo>
                  <a:cubicBezTo>
                    <a:pt x="1088" y="1"/>
                    <a:pt x="1" y="1088"/>
                    <a:pt x="1" y="2424"/>
                  </a:cubicBezTo>
                  <a:cubicBezTo>
                    <a:pt x="1" y="3769"/>
                    <a:pt x="1088" y="4857"/>
                    <a:pt x="2434" y="4857"/>
                  </a:cubicBezTo>
                  <a:cubicBezTo>
                    <a:pt x="3769" y="4857"/>
                    <a:pt x="4857" y="3769"/>
                    <a:pt x="4857" y="2424"/>
                  </a:cubicBezTo>
                  <a:cubicBezTo>
                    <a:pt x="4857" y="1088"/>
                    <a:pt x="3769" y="1"/>
                    <a:pt x="2434" y="1"/>
                  </a:cubicBezTo>
                  <a:close/>
                </a:path>
              </a:pathLst>
            </a:custGeom>
            <a:grpFill/>
            <a:ln>
              <a:solidFill>
                <a:srgbClr val="99CC00"/>
              </a:solid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5882;p54">
              <a:extLst>
                <a:ext uri="{FF2B5EF4-FFF2-40B4-BE49-F238E27FC236}">
                  <a16:creationId xmlns:a16="http://schemas.microsoft.com/office/drawing/2014/main" id="{801B4115-02A8-4A98-9297-4C94131121A5}"/>
                </a:ext>
              </a:extLst>
            </p:cNvPr>
            <p:cNvSpPr/>
            <p:nvPr/>
          </p:nvSpPr>
          <p:spPr>
            <a:xfrm>
              <a:off x="2788602" y="2927122"/>
              <a:ext cx="84028" cy="60985"/>
            </a:xfrm>
            <a:custGeom>
              <a:avLst/>
              <a:gdLst/>
              <a:ahLst/>
              <a:cxnLst/>
              <a:rect l="l" t="t" r="r" b="b"/>
              <a:pathLst>
                <a:path w="3209" h="2329" extrusionOk="0">
                  <a:moveTo>
                    <a:pt x="1613" y="430"/>
                  </a:moveTo>
                  <a:cubicBezTo>
                    <a:pt x="2262" y="430"/>
                    <a:pt x="2586" y="1222"/>
                    <a:pt x="2128" y="1680"/>
                  </a:cubicBezTo>
                  <a:cubicBezTo>
                    <a:pt x="1981" y="1827"/>
                    <a:pt x="1794" y="1897"/>
                    <a:pt x="1611" y="1897"/>
                  </a:cubicBezTo>
                  <a:cubicBezTo>
                    <a:pt x="1331" y="1897"/>
                    <a:pt x="1057" y="1735"/>
                    <a:pt x="936" y="1441"/>
                  </a:cubicBezTo>
                  <a:cubicBezTo>
                    <a:pt x="735" y="964"/>
                    <a:pt x="1088" y="430"/>
                    <a:pt x="1613" y="430"/>
                  </a:cubicBezTo>
                  <a:close/>
                  <a:moveTo>
                    <a:pt x="1628" y="0"/>
                  </a:moveTo>
                  <a:cubicBezTo>
                    <a:pt x="1480" y="0"/>
                    <a:pt x="1324" y="30"/>
                    <a:pt x="1165" y="96"/>
                  </a:cubicBezTo>
                  <a:cubicBezTo>
                    <a:pt x="1" y="583"/>
                    <a:pt x="344" y="2329"/>
                    <a:pt x="1613" y="2329"/>
                  </a:cubicBezTo>
                  <a:cubicBezTo>
                    <a:pt x="1918" y="2329"/>
                    <a:pt x="2214" y="2205"/>
                    <a:pt x="2433" y="1985"/>
                  </a:cubicBezTo>
                  <a:cubicBezTo>
                    <a:pt x="3208" y="1210"/>
                    <a:pt x="2572" y="0"/>
                    <a:pt x="1628" y="0"/>
                  </a:cubicBezTo>
                  <a:close/>
                </a:path>
              </a:pathLst>
            </a:custGeom>
            <a:grpFill/>
            <a:ln>
              <a:solidFill>
                <a:srgbClr val="99CC00"/>
              </a:solid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883;p54">
              <a:extLst>
                <a:ext uri="{FF2B5EF4-FFF2-40B4-BE49-F238E27FC236}">
                  <a16:creationId xmlns:a16="http://schemas.microsoft.com/office/drawing/2014/main" id="{22F21A38-09F1-43BC-B25F-D1D72A086C18}"/>
                </a:ext>
              </a:extLst>
            </p:cNvPr>
            <p:cNvSpPr/>
            <p:nvPr/>
          </p:nvSpPr>
          <p:spPr>
            <a:xfrm>
              <a:off x="2777369" y="2969385"/>
              <a:ext cx="44017" cy="39696"/>
            </a:xfrm>
            <a:custGeom>
              <a:avLst/>
              <a:gdLst/>
              <a:ahLst/>
              <a:cxnLst/>
              <a:rect l="l" t="t" r="r" b="b"/>
              <a:pathLst>
                <a:path w="1681" h="1516" extrusionOk="0">
                  <a:moveTo>
                    <a:pt x="1369" y="1"/>
                  </a:moveTo>
                  <a:cubicBezTo>
                    <a:pt x="1319" y="1"/>
                    <a:pt x="1268" y="20"/>
                    <a:pt x="1221" y="66"/>
                  </a:cubicBezTo>
                  <a:lnTo>
                    <a:pt x="143" y="1153"/>
                  </a:lnTo>
                  <a:cubicBezTo>
                    <a:pt x="0" y="1287"/>
                    <a:pt x="96" y="1516"/>
                    <a:pt x="296" y="1516"/>
                  </a:cubicBezTo>
                  <a:cubicBezTo>
                    <a:pt x="344" y="1516"/>
                    <a:pt x="401" y="1497"/>
                    <a:pt x="439" y="1449"/>
                  </a:cubicBezTo>
                  <a:lnTo>
                    <a:pt x="1527" y="371"/>
                  </a:lnTo>
                  <a:cubicBezTo>
                    <a:pt x="1681" y="217"/>
                    <a:pt x="1536" y="1"/>
                    <a:pt x="1369" y="1"/>
                  </a:cubicBezTo>
                  <a:close/>
                </a:path>
              </a:pathLst>
            </a:custGeom>
            <a:grpFill/>
            <a:ln>
              <a:solidFill>
                <a:srgbClr val="99CC00"/>
              </a:solid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9" name="Grupo 18">
            <a:extLst>
              <a:ext uri="{FF2B5EF4-FFF2-40B4-BE49-F238E27FC236}">
                <a16:creationId xmlns:a16="http://schemas.microsoft.com/office/drawing/2014/main" id="{87432765-147A-45F6-B23B-2E1D9CC3B476}"/>
              </a:ext>
            </a:extLst>
          </p:cNvPr>
          <p:cNvGrpSpPr/>
          <p:nvPr/>
        </p:nvGrpSpPr>
        <p:grpSpPr>
          <a:xfrm>
            <a:off x="4355454" y="1026820"/>
            <a:ext cx="7355297" cy="4472908"/>
            <a:chOff x="3629874" y="654766"/>
            <a:chExt cx="6558542" cy="4699840"/>
          </a:xfrm>
        </p:grpSpPr>
        <p:sp>
          <p:nvSpPr>
            <p:cNvPr id="20" name="CuadroTexto 19">
              <a:extLst>
                <a:ext uri="{FF2B5EF4-FFF2-40B4-BE49-F238E27FC236}">
                  <a16:creationId xmlns:a16="http://schemas.microsoft.com/office/drawing/2014/main" id="{8B923227-B420-419E-A9A9-79802D4F0668}"/>
                </a:ext>
              </a:extLst>
            </p:cNvPr>
            <p:cNvSpPr txBox="1"/>
            <p:nvPr/>
          </p:nvSpPr>
          <p:spPr>
            <a:xfrm>
              <a:off x="4655046" y="654766"/>
              <a:ext cx="3936403" cy="858708"/>
            </a:xfrm>
            <a:prstGeom prst="flowChartAlternateProcess">
              <a:avLst/>
            </a:prstGeom>
            <a:ln w="28575">
              <a:solidFill>
                <a:srgbClr val="00DA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MX" sz="1400" dirty="0"/>
                <a:t>Sucesos en el entorno provocan variaciones en cuanto a las expectativas del mercado y rentabilidad.</a:t>
              </a:r>
            </a:p>
          </p:txBody>
        </p:sp>
        <p:sp>
          <p:nvSpPr>
            <p:cNvPr id="21" name="CuadroTexto 20">
              <a:extLst>
                <a:ext uri="{FF2B5EF4-FFF2-40B4-BE49-F238E27FC236}">
                  <a16:creationId xmlns:a16="http://schemas.microsoft.com/office/drawing/2014/main" id="{1143DFD2-6266-41B6-9EF7-B957A6EB79B0}"/>
                </a:ext>
              </a:extLst>
            </p:cNvPr>
            <p:cNvSpPr txBox="1"/>
            <p:nvPr/>
          </p:nvSpPr>
          <p:spPr>
            <a:xfrm>
              <a:off x="5875021" y="1751528"/>
              <a:ext cx="3941264" cy="858708"/>
            </a:xfrm>
            <a:prstGeom prst="flowChartAlternateProcess">
              <a:avLst/>
            </a:prstGeom>
            <a:ln w="28575">
              <a:solidFill>
                <a:srgbClr val="FF2EA7"/>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s-EC"/>
              </a:defPPr>
              <a:lvl1pPr>
                <a:defRPr sz="1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MX" dirty="0"/>
                <a:t>Uno de los principales factores de tipo internacional que ha afectado a la sociedad actual es la Pandemia por Covid-19</a:t>
              </a:r>
            </a:p>
          </p:txBody>
        </p:sp>
        <p:sp>
          <p:nvSpPr>
            <p:cNvPr id="22" name="CuadroTexto 21">
              <a:extLst>
                <a:ext uri="{FF2B5EF4-FFF2-40B4-BE49-F238E27FC236}">
                  <a16:creationId xmlns:a16="http://schemas.microsoft.com/office/drawing/2014/main" id="{D1A29EE7-698E-463B-8F50-AD28E2E3409A}"/>
                </a:ext>
              </a:extLst>
            </p:cNvPr>
            <p:cNvSpPr txBox="1"/>
            <p:nvPr/>
          </p:nvSpPr>
          <p:spPr>
            <a:xfrm>
              <a:off x="6252439" y="2932942"/>
              <a:ext cx="3935977" cy="1109164"/>
            </a:xfrm>
            <a:prstGeom prst="flowChartAlternateProcess">
              <a:avLst/>
            </a:prstGeom>
            <a:ln w="28575">
              <a:solidFill>
                <a:srgbClr val="00EA8C"/>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s-EC"/>
              </a:defPPr>
              <a:lvl1pPr>
                <a:defRPr sz="1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MX" dirty="0"/>
                <a:t>Volumen de ventas de exportación de productos agroindustriales colapsó en un 32% en el 2020 (Comisión Económica para América Latina y el Caribe, 2020)</a:t>
              </a:r>
            </a:p>
          </p:txBody>
        </p:sp>
        <p:sp>
          <p:nvSpPr>
            <p:cNvPr id="23" name="CuadroTexto 22">
              <a:extLst>
                <a:ext uri="{FF2B5EF4-FFF2-40B4-BE49-F238E27FC236}">
                  <a16:creationId xmlns:a16="http://schemas.microsoft.com/office/drawing/2014/main" id="{9D40E493-2D91-4011-872A-158B428D2261}"/>
                </a:ext>
              </a:extLst>
            </p:cNvPr>
            <p:cNvSpPr txBox="1"/>
            <p:nvPr/>
          </p:nvSpPr>
          <p:spPr>
            <a:xfrm>
              <a:off x="6017517" y="4289792"/>
              <a:ext cx="3905155" cy="858708"/>
            </a:xfrm>
            <a:prstGeom prst="flowChartAlternateProcess">
              <a:avLst/>
            </a:prstGeom>
            <a:ln w="28575">
              <a:solidFill>
                <a:srgbClr val="FFC409"/>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s-EC"/>
              </a:defPPr>
              <a:lvl1pPr>
                <a:defRPr sz="1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MX" dirty="0"/>
                <a:t>En la provincia de Pichincha reportaron un descenso de ingresos en un 80% y 77% entre marzo y abril respectivamente (Crespo, 2020)</a:t>
              </a:r>
            </a:p>
          </p:txBody>
        </p:sp>
        <p:sp>
          <p:nvSpPr>
            <p:cNvPr id="25" name="Rectángulo 24">
              <a:extLst>
                <a:ext uri="{FF2B5EF4-FFF2-40B4-BE49-F238E27FC236}">
                  <a16:creationId xmlns:a16="http://schemas.microsoft.com/office/drawing/2014/main" id="{2FF5DA7D-ED65-4086-9554-5D3F8D753099}"/>
                </a:ext>
              </a:extLst>
            </p:cNvPr>
            <p:cNvSpPr/>
            <p:nvPr/>
          </p:nvSpPr>
          <p:spPr>
            <a:xfrm>
              <a:off x="7486123" y="3240502"/>
              <a:ext cx="248786" cy="369332"/>
            </a:xfrm>
            <a:prstGeom prst="rect">
              <a:avLst/>
            </a:prstGeom>
          </p:spPr>
          <p:txBody>
            <a:bodyPr wrap="none">
              <a:spAutoFit/>
            </a:bodyPr>
            <a:lstStyle/>
            <a:p>
              <a:r>
                <a:rPr lang="es-MX" dirty="0"/>
                <a:t> </a:t>
              </a:r>
            </a:p>
          </p:txBody>
        </p:sp>
        <p:pic>
          <p:nvPicPr>
            <p:cNvPr id="26" name="Imagen 2" descr="Imagen que contiene cuarto&#10;&#10;Descripción generada con confianza muy alta">
              <a:extLst>
                <a:ext uri="{FF2B5EF4-FFF2-40B4-BE49-F238E27FC236}">
                  <a16:creationId xmlns:a16="http://schemas.microsoft.com/office/drawing/2014/main" id="{B5EAD52F-30F3-4D0C-95D7-DBB48D4BC79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9383928">
              <a:off x="3629874" y="1254429"/>
              <a:ext cx="1288718" cy="866281"/>
            </a:xfrm>
            <a:prstGeom prst="rect">
              <a:avLst/>
            </a:prstGeom>
          </p:spPr>
        </p:pic>
        <p:pic>
          <p:nvPicPr>
            <p:cNvPr id="27" name="Imagen 2" descr="Imagen que contiene cuarto&#10;&#10;Descripción generada con confianza muy alta">
              <a:extLst>
                <a:ext uri="{FF2B5EF4-FFF2-40B4-BE49-F238E27FC236}">
                  <a16:creationId xmlns:a16="http://schemas.microsoft.com/office/drawing/2014/main" id="{1DBD8DB6-25E0-47CE-A51D-32534903A48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20260080">
              <a:off x="4736953" y="1822340"/>
              <a:ext cx="1288718" cy="866281"/>
            </a:xfrm>
            <a:prstGeom prst="rect">
              <a:avLst/>
            </a:prstGeom>
          </p:spPr>
        </p:pic>
        <p:pic>
          <p:nvPicPr>
            <p:cNvPr id="28" name="Imagen 2" descr="Imagen que contiene cuarto&#10;&#10;Descripción generada con confianza muy alta">
              <a:extLst>
                <a:ext uri="{FF2B5EF4-FFF2-40B4-BE49-F238E27FC236}">
                  <a16:creationId xmlns:a16="http://schemas.microsoft.com/office/drawing/2014/main" id="{A196BA08-2C90-44CE-B66F-971FAACC37FB}"/>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rot="1008452">
              <a:off x="5072363" y="2908425"/>
              <a:ext cx="1288718" cy="866281"/>
            </a:xfrm>
            <a:prstGeom prst="rect">
              <a:avLst/>
            </a:prstGeom>
          </p:spPr>
        </p:pic>
        <p:pic>
          <p:nvPicPr>
            <p:cNvPr id="29" name="Imagen 2" descr="Imagen que contiene cuarto&#10;&#10;Descripción generada con confianza muy alta">
              <a:extLst>
                <a:ext uri="{FF2B5EF4-FFF2-40B4-BE49-F238E27FC236}">
                  <a16:creationId xmlns:a16="http://schemas.microsoft.com/office/drawing/2014/main" id="{BA83201F-9D18-41E8-A637-491E2F2E6854}"/>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rot="2294602">
              <a:off x="4910551" y="3848190"/>
              <a:ext cx="1288718" cy="866281"/>
            </a:xfrm>
            <a:prstGeom prst="rect">
              <a:avLst/>
            </a:prstGeom>
          </p:spPr>
        </p:pic>
        <p:sp>
          <p:nvSpPr>
            <p:cNvPr id="31" name="Elipse 30">
              <a:extLst>
                <a:ext uri="{FF2B5EF4-FFF2-40B4-BE49-F238E27FC236}">
                  <a16:creationId xmlns:a16="http://schemas.microsoft.com/office/drawing/2014/main" id="{50C93B9D-CA95-409B-8813-934AC6D2CEA1}"/>
                </a:ext>
              </a:extLst>
            </p:cNvPr>
            <p:cNvSpPr/>
            <p:nvPr/>
          </p:nvSpPr>
          <p:spPr>
            <a:xfrm>
              <a:off x="4185337" y="1349523"/>
              <a:ext cx="469709" cy="4448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1</a:t>
              </a:r>
            </a:p>
          </p:txBody>
        </p:sp>
        <p:sp>
          <p:nvSpPr>
            <p:cNvPr id="32" name="Elipse 31">
              <a:extLst>
                <a:ext uri="{FF2B5EF4-FFF2-40B4-BE49-F238E27FC236}">
                  <a16:creationId xmlns:a16="http://schemas.microsoft.com/office/drawing/2014/main" id="{143B7C6D-413E-4420-9CBE-13D47E24EF4D}"/>
                </a:ext>
              </a:extLst>
            </p:cNvPr>
            <p:cNvSpPr/>
            <p:nvPr/>
          </p:nvSpPr>
          <p:spPr>
            <a:xfrm>
              <a:off x="5299914" y="1922471"/>
              <a:ext cx="469709" cy="4448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2</a:t>
              </a:r>
            </a:p>
          </p:txBody>
        </p:sp>
        <p:sp>
          <p:nvSpPr>
            <p:cNvPr id="33" name="Elipse 32">
              <a:extLst>
                <a:ext uri="{FF2B5EF4-FFF2-40B4-BE49-F238E27FC236}">
                  <a16:creationId xmlns:a16="http://schemas.microsoft.com/office/drawing/2014/main" id="{C28BABFE-73C3-465C-B3AB-BFE87853B6EA}"/>
                </a:ext>
              </a:extLst>
            </p:cNvPr>
            <p:cNvSpPr/>
            <p:nvPr/>
          </p:nvSpPr>
          <p:spPr>
            <a:xfrm>
              <a:off x="5716722" y="3117414"/>
              <a:ext cx="469709" cy="4448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3</a:t>
              </a:r>
            </a:p>
          </p:txBody>
        </p:sp>
        <p:sp>
          <p:nvSpPr>
            <p:cNvPr id="34" name="Elipse 33">
              <a:extLst>
                <a:ext uri="{FF2B5EF4-FFF2-40B4-BE49-F238E27FC236}">
                  <a16:creationId xmlns:a16="http://schemas.microsoft.com/office/drawing/2014/main" id="{B04764A5-8E27-4491-84E9-33BD5B8EB374}"/>
                </a:ext>
              </a:extLst>
            </p:cNvPr>
            <p:cNvSpPr/>
            <p:nvPr/>
          </p:nvSpPr>
          <p:spPr>
            <a:xfrm>
              <a:off x="5481867" y="4194615"/>
              <a:ext cx="469709" cy="4448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4</a:t>
              </a:r>
            </a:p>
          </p:txBody>
        </p:sp>
        <p:sp>
          <p:nvSpPr>
            <p:cNvPr id="35" name="Elipse 34">
              <a:extLst>
                <a:ext uri="{FF2B5EF4-FFF2-40B4-BE49-F238E27FC236}">
                  <a16:creationId xmlns:a16="http://schemas.microsoft.com/office/drawing/2014/main" id="{0D65DD32-0527-4B06-A295-F195C4AAC256}"/>
                </a:ext>
              </a:extLst>
            </p:cNvPr>
            <p:cNvSpPr/>
            <p:nvPr/>
          </p:nvSpPr>
          <p:spPr>
            <a:xfrm>
              <a:off x="4191148" y="4909785"/>
              <a:ext cx="469709" cy="4448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5</a:t>
              </a:r>
            </a:p>
          </p:txBody>
        </p:sp>
      </p:grpSp>
      <p:sp>
        <p:nvSpPr>
          <p:cNvPr id="42" name="CuadroTexto 41">
            <a:extLst>
              <a:ext uri="{FF2B5EF4-FFF2-40B4-BE49-F238E27FC236}">
                <a16:creationId xmlns:a16="http://schemas.microsoft.com/office/drawing/2014/main" id="{465083E9-3BDB-4E1E-8131-10791CC6E5B7}"/>
              </a:ext>
            </a:extLst>
          </p:cNvPr>
          <p:cNvSpPr txBox="1"/>
          <p:nvPr/>
        </p:nvSpPr>
        <p:spPr>
          <a:xfrm>
            <a:off x="550590" y="559713"/>
            <a:ext cx="930714" cy="276999"/>
          </a:xfrm>
          <a:prstGeom prst="rect">
            <a:avLst/>
          </a:prstGeom>
          <a:noFill/>
        </p:spPr>
        <p:txBody>
          <a:bodyPr wrap="square" rtlCol="0">
            <a:spAutoFit/>
          </a:bodyPr>
          <a:lstStyle/>
          <a:p>
            <a:pPr algn="ctr"/>
            <a:r>
              <a:rPr lang="es-MX" sz="1200" b="1" dirty="0"/>
              <a:t>Capítulo I</a:t>
            </a:r>
          </a:p>
        </p:txBody>
      </p:sp>
    </p:spTree>
    <p:extLst>
      <p:ext uri="{BB962C8B-B14F-4D97-AF65-F5344CB8AC3E}">
        <p14:creationId xmlns:p14="http://schemas.microsoft.com/office/powerpoint/2010/main" val="1930405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3 Diagrama">
            <a:extLst>
              <a:ext uri="{FF2B5EF4-FFF2-40B4-BE49-F238E27FC236}">
                <a16:creationId xmlns:a16="http://schemas.microsoft.com/office/drawing/2014/main" id="{98F8DF95-3C2C-435A-9F59-BB3A90605ECD}"/>
              </a:ext>
            </a:extLst>
          </p:cNvPr>
          <p:cNvGraphicFramePr/>
          <p:nvPr/>
        </p:nvGraphicFramePr>
        <p:xfrm>
          <a:off x="484318" y="221404"/>
          <a:ext cx="3816424" cy="792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7" name="Grupo 66">
            <a:extLst>
              <a:ext uri="{FF2B5EF4-FFF2-40B4-BE49-F238E27FC236}">
                <a16:creationId xmlns:a16="http://schemas.microsoft.com/office/drawing/2014/main" id="{977AEFCC-6869-482B-906B-1BB119AF85F1}"/>
              </a:ext>
            </a:extLst>
          </p:cNvPr>
          <p:cNvGrpSpPr/>
          <p:nvPr/>
        </p:nvGrpSpPr>
        <p:grpSpPr>
          <a:xfrm>
            <a:off x="484318" y="1279851"/>
            <a:ext cx="3162616" cy="420957"/>
            <a:chOff x="831" y="0"/>
            <a:chExt cx="1701054" cy="587170"/>
          </a:xfrm>
        </p:grpSpPr>
        <p:sp>
          <p:nvSpPr>
            <p:cNvPr id="71" name="Flecha: cheurón 7">
              <a:extLst>
                <a:ext uri="{FF2B5EF4-FFF2-40B4-BE49-F238E27FC236}">
                  <a16:creationId xmlns:a16="http://schemas.microsoft.com/office/drawing/2014/main" id="{64939EC7-D60F-4AC5-901D-9EFC00394913}"/>
                </a:ext>
              </a:extLst>
            </p:cNvPr>
            <p:cNvSpPr/>
            <p:nvPr/>
          </p:nvSpPr>
          <p:spPr>
            <a:xfrm>
              <a:off x="831" y="0"/>
              <a:ext cx="1701054" cy="587170"/>
            </a:xfrm>
            <a:prstGeom prst="rect">
              <a:avLst/>
            </a:prstGeom>
            <a:ln>
              <a:solidFill>
                <a:srgbClr val="0070C0"/>
              </a:solidFill>
              <a:prstDash val="dash"/>
            </a:ln>
          </p:spPr>
          <p:style>
            <a:lnRef idx="2">
              <a:schemeClr val="accent4"/>
            </a:lnRef>
            <a:fillRef idx="1">
              <a:schemeClr val="lt1"/>
            </a:fillRef>
            <a:effectRef idx="0">
              <a:schemeClr val="accent4"/>
            </a:effectRef>
            <a:fontRef idx="minor">
              <a:schemeClr val="dk1">
                <a:hueOff val="0"/>
                <a:satOff val="0"/>
                <a:lumOff val="0"/>
                <a:alphaOff val="0"/>
              </a:schemeClr>
            </a:fontRef>
          </p:style>
        </p:sp>
        <p:sp>
          <p:nvSpPr>
            <p:cNvPr id="73" name="Flecha: cheurón 4">
              <a:extLst>
                <a:ext uri="{FF2B5EF4-FFF2-40B4-BE49-F238E27FC236}">
                  <a16:creationId xmlns:a16="http://schemas.microsoft.com/office/drawing/2014/main" id="{91C9DCC8-16DC-4F0C-B2F3-89EAE68EFC43}"/>
                </a:ext>
              </a:extLst>
            </p:cNvPr>
            <p:cNvSpPr txBox="1"/>
            <p:nvPr/>
          </p:nvSpPr>
          <p:spPr>
            <a:xfrm>
              <a:off x="294416" y="0"/>
              <a:ext cx="1407469" cy="58717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400" b="1" kern="1200" dirty="0"/>
                <a:t>FACTORES EXTERNOS</a:t>
              </a:r>
            </a:p>
          </p:txBody>
        </p:sp>
      </p:grpSp>
      <p:grpSp>
        <p:nvGrpSpPr>
          <p:cNvPr id="10" name="Grupo 9">
            <a:extLst>
              <a:ext uri="{FF2B5EF4-FFF2-40B4-BE49-F238E27FC236}">
                <a16:creationId xmlns:a16="http://schemas.microsoft.com/office/drawing/2014/main" id="{8BB935C2-D993-41F3-A65C-67FE08E59559}"/>
              </a:ext>
            </a:extLst>
          </p:cNvPr>
          <p:cNvGrpSpPr/>
          <p:nvPr/>
        </p:nvGrpSpPr>
        <p:grpSpPr>
          <a:xfrm>
            <a:off x="1198662" y="1967167"/>
            <a:ext cx="4093602" cy="455241"/>
            <a:chOff x="831" y="0"/>
            <a:chExt cx="1701054" cy="587170"/>
          </a:xfrm>
        </p:grpSpPr>
        <p:sp>
          <p:nvSpPr>
            <p:cNvPr id="12" name="Flecha: cheurón 7">
              <a:extLst>
                <a:ext uri="{FF2B5EF4-FFF2-40B4-BE49-F238E27FC236}">
                  <a16:creationId xmlns:a16="http://schemas.microsoft.com/office/drawing/2014/main" id="{5794EE65-3DE7-4A7D-955A-8E4AEC20A8ED}"/>
                </a:ext>
              </a:extLst>
            </p:cNvPr>
            <p:cNvSpPr/>
            <p:nvPr/>
          </p:nvSpPr>
          <p:spPr>
            <a:xfrm>
              <a:off x="831" y="0"/>
              <a:ext cx="1701054" cy="587170"/>
            </a:xfrm>
            <a:prstGeom prst="rect">
              <a:avLst/>
            </a:prstGeom>
            <a:ln>
              <a:solidFill>
                <a:srgbClr val="FF9147"/>
              </a:solidFill>
              <a:prstDash val="dash"/>
            </a:ln>
          </p:spPr>
          <p:style>
            <a:lnRef idx="2">
              <a:schemeClr val="accent4"/>
            </a:lnRef>
            <a:fillRef idx="1">
              <a:schemeClr val="lt1"/>
            </a:fillRef>
            <a:effectRef idx="0">
              <a:schemeClr val="accent4"/>
            </a:effectRef>
            <a:fontRef idx="minor">
              <a:schemeClr val="dk1">
                <a:hueOff val="0"/>
                <a:satOff val="0"/>
                <a:lumOff val="0"/>
                <a:alphaOff val="0"/>
              </a:schemeClr>
            </a:fontRef>
          </p:style>
        </p:sp>
        <p:sp>
          <p:nvSpPr>
            <p:cNvPr id="13" name="Flecha: cheurón 4">
              <a:extLst>
                <a:ext uri="{FF2B5EF4-FFF2-40B4-BE49-F238E27FC236}">
                  <a16:creationId xmlns:a16="http://schemas.microsoft.com/office/drawing/2014/main" id="{7B16979D-521C-4714-BFE0-DD93D3FC4D56}"/>
                </a:ext>
              </a:extLst>
            </p:cNvPr>
            <p:cNvSpPr txBox="1"/>
            <p:nvPr/>
          </p:nvSpPr>
          <p:spPr>
            <a:xfrm>
              <a:off x="294416" y="0"/>
              <a:ext cx="1113884" cy="58717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006" tIns="16002" rIns="16002" bIns="16002" numCol="1" spcCol="1270" anchor="ctr" anchorCtr="0">
              <a:noAutofit/>
            </a:bodyPr>
            <a:lstStyle/>
            <a:p>
              <a:pPr algn="ctr" defTabSz="533400">
                <a:lnSpc>
                  <a:spcPct val="90000"/>
                </a:lnSpc>
                <a:spcBef>
                  <a:spcPct val="0"/>
                </a:spcBef>
                <a:spcAft>
                  <a:spcPct val="35000"/>
                </a:spcAft>
              </a:pPr>
              <a:r>
                <a:rPr lang="es-EC" sz="1800" b="1" dirty="0">
                  <a:effectLst/>
                  <a:latin typeface="Calibri" panose="020F0502020204030204" pitchFamily="34" charset="0"/>
                  <a:ea typeface="Calibri" panose="020F0502020204030204" pitchFamily="34" charset="0"/>
                  <a:cs typeface="Times New Roman" panose="02020603050405020304" pitchFamily="18" charset="0"/>
                </a:rPr>
                <a:t>Factores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Políticos </a:t>
              </a:r>
              <a:r>
                <a:rPr lang="es-EC" sz="1800" b="1" dirty="0">
                  <a:effectLst/>
                  <a:latin typeface="Calibri" panose="020F0502020204030204" pitchFamily="34" charset="0"/>
                  <a:ea typeface="Times New Roman" panose="02020603050405020304" pitchFamily="18" charset="0"/>
                  <a:cs typeface="Times New Roman" panose="02020603050405020304" pitchFamily="18" charset="0"/>
                </a:rPr>
                <a:t>–</a:t>
              </a:r>
              <a:r>
                <a:rPr lang="es-EC" sz="1800" b="1" dirty="0">
                  <a:effectLst/>
                  <a:latin typeface="Calibri" panose="020F0502020204030204" pitchFamily="34" charset="0"/>
                  <a:ea typeface="Calibri" panose="020F0502020204030204" pitchFamily="34" charset="0"/>
                  <a:cs typeface="Times New Roman" panose="02020603050405020304" pitchFamily="18" charset="0"/>
                </a:rPr>
                <a:t> Legales</a:t>
              </a:r>
              <a:r>
                <a:rPr lang="es-EC"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8" name="Google Shape;98;p9">
            <a:hlinkClick r:id="rId7" action="ppaction://hlinksldjump"/>
            <a:extLst>
              <a:ext uri="{FF2B5EF4-FFF2-40B4-BE49-F238E27FC236}">
                <a16:creationId xmlns:a16="http://schemas.microsoft.com/office/drawing/2014/main" id="{8255468E-C723-46B4-AD94-8AD5F864ED07}"/>
              </a:ext>
            </a:extLst>
          </p:cNvPr>
          <p:cNvSpPr/>
          <p:nvPr/>
        </p:nvSpPr>
        <p:spPr>
          <a:xfrm>
            <a:off x="606906" y="1930936"/>
            <a:ext cx="484787" cy="527702"/>
          </a:xfrm>
          <a:prstGeom prst="ellipse">
            <a:avLst/>
          </a:prstGeom>
          <a:solidFill>
            <a:srgbClr val="FFCC99"/>
          </a:solidFill>
          <a:ln w="9525" cap="flat" cmpd="sng">
            <a:solidFill>
              <a:srgbClr val="FF9147"/>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C" sz="1200" dirty="0">
                <a:latin typeface="Calibri" pitchFamily="34" charset="0"/>
                <a:cs typeface="Calibri" pitchFamily="34" charset="0"/>
              </a:rPr>
              <a:t>1</a:t>
            </a:r>
            <a:endParaRPr sz="1200" dirty="0">
              <a:latin typeface="Calibri" pitchFamily="34" charset="0"/>
              <a:cs typeface="Calibri" pitchFamily="34" charset="0"/>
            </a:endParaRPr>
          </a:p>
        </p:txBody>
      </p:sp>
      <p:sp>
        <p:nvSpPr>
          <p:cNvPr id="19" name="CuadroTexto 18">
            <a:extLst>
              <a:ext uri="{FF2B5EF4-FFF2-40B4-BE49-F238E27FC236}">
                <a16:creationId xmlns:a16="http://schemas.microsoft.com/office/drawing/2014/main" id="{AFC7B680-30BD-44AD-BF65-9AAC375EAF53}"/>
              </a:ext>
            </a:extLst>
          </p:cNvPr>
          <p:cNvSpPr txBox="1"/>
          <p:nvPr/>
        </p:nvSpPr>
        <p:spPr>
          <a:xfrm>
            <a:off x="365281" y="4825968"/>
            <a:ext cx="4216719" cy="792781"/>
          </a:xfrm>
          <a:prstGeom prst="rect">
            <a:avLst/>
          </a:prstGeom>
          <a:noFill/>
        </p:spPr>
        <p:txBody>
          <a:bodyPr wrap="square">
            <a:spAutoFit/>
          </a:bodyPr>
          <a:lstStyle/>
          <a:p>
            <a:pPr algn="ctr">
              <a:lnSpc>
                <a:spcPct val="150000"/>
              </a:lnSpc>
              <a:spcAft>
                <a:spcPts val="600"/>
              </a:spcAft>
            </a:pPr>
            <a:r>
              <a:rPr lang="es-ES" sz="1600" b="1" dirty="0">
                <a:effectLst/>
                <a:latin typeface="Calibri" panose="020F0502020204030204" pitchFamily="34" charset="0"/>
                <a:ea typeface="Calibri" panose="020F0502020204030204" pitchFamily="34" charset="0"/>
                <a:cs typeface="Times New Roman" panose="02020603050405020304" pitchFamily="18" charset="0"/>
              </a:rPr>
              <a:t>¿</a:t>
            </a:r>
            <a:r>
              <a:rPr lang="es-ES" sz="1600" b="0" i="1" dirty="0">
                <a:effectLst/>
                <a:latin typeface="Calibri" panose="020F0502020204030204" pitchFamily="34" charset="0"/>
                <a:ea typeface="Calibri" panose="020F0502020204030204" pitchFamily="34" charset="0"/>
                <a:cs typeface="Times New Roman" panose="02020603050405020304" pitchFamily="18" charset="0"/>
              </a:rPr>
              <a:t>Proyectos “Exporta país” han resultado beneficiosos?</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0" name="Gráfico 19">
            <a:extLst>
              <a:ext uri="{FF2B5EF4-FFF2-40B4-BE49-F238E27FC236}">
                <a16:creationId xmlns:a16="http://schemas.microsoft.com/office/drawing/2014/main" id="{00000000-0008-0000-0100-000003000000}"/>
              </a:ext>
            </a:extLst>
          </p:cNvPr>
          <p:cNvGraphicFramePr/>
          <p:nvPr>
            <p:extLst>
              <p:ext uri="{D42A27DB-BD31-4B8C-83A1-F6EECF244321}">
                <p14:modId xmlns:p14="http://schemas.microsoft.com/office/powerpoint/2010/main" val="2004153035"/>
              </p:ext>
            </p:extLst>
          </p:nvPr>
        </p:nvGraphicFramePr>
        <p:xfrm>
          <a:off x="93938" y="2741025"/>
          <a:ext cx="4669842" cy="20849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1" name="Gráfico 20">
            <a:extLst>
              <a:ext uri="{FF2B5EF4-FFF2-40B4-BE49-F238E27FC236}">
                <a16:creationId xmlns:a16="http://schemas.microsoft.com/office/drawing/2014/main" id="{00000000-0008-0000-0100-000005000000}"/>
              </a:ext>
            </a:extLst>
          </p:cNvPr>
          <p:cNvGraphicFramePr/>
          <p:nvPr>
            <p:extLst>
              <p:ext uri="{D42A27DB-BD31-4B8C-83A1-F6EECF244321}">
                <p14:modId xmlns:p14="http://schemas.microsoft.com/office/powerpoint/2010/main" val="3458230554"/>
              </p:ext>
            </p:extLst>
          </p:nvPr>
        </p:nvGraphicFramePr>
        <p:xfrm>
          <a:off x="7149853" y="354994"/>
          <a:ext cx="5040560" cy="2506890"/>
        </p:xfrm>
        <a:graphic>
          <a:graphicData uri="http://schemas.openxmlformats.org/drawingml/2006/chart">
            <c:chart xmlns:c="http://schemas.openxmlformats.org/drawingml/2006/chart" xmlns:r="http://schemas.openxmlformats.org/officeDocument/2006/relationships" r:id="rId9"/>
          </a:graphicData>
        </a:graphic>
      </p:graphicFrame>
      <p:sp>
        <p:nvSpPr>
          <p:cNvPr id="22" name="CuadroTexto 21">
            <a:extLst>
              <a:ext uri="{FF2B5EF4-FFF2-40B4-BE49-F238E27FC236}">
                <a16:creationId xmlns:a16="http://schemas.microsoft.com/office/drawing/2014/main" id="{EF89F544-86C8-4D24-8C57-2BCD2868FCD9}"/>
              </a:ext>
            </a:extLst>
          </p:cNvPr>
          <p:cNvSpPr txBox="1"/>
          <p:nvPr/>
        </p:nvSpPr>
        <p:spPr>
          <a:xfrm>
            <a:off x="7612891" y="2806466"/>
            <a:ext cx="4438336" cy="607539"/>
          </a:xfrm>
          <a:prstGeom prst="rect">
            <a:avLst/>
          </a:prstGeom>
          <a:noFill/>
        </p:spPr>
        <p:txBody>
          <a:bodyPr wrap="square">
            <a:spAutoFit/>
          </a:bodyPr>
          <a:lstStyle/>
          <a:p>
            <a:pPr indent="457200" algn="ctr">
              <a:lnSpc>
                <a:spcPct val="107000"/>
              </a:lnSpc>
              <a:spcAft>
                <a:spcPts val="800"/>
              </a:spcAft>
            </a:pPr>
            <a:r>
              <a:rPr lang="es-ES" sz="1600" i="1" dirty="0">
                <a:effectLst/>
                <a:latin typeface="Calibri" panose="020F0502020204030204" pitchFamily="34" charset="0"/>
                <a:ea typeface="Calibri" panose="020F0502020204030204" pitchFamily="34" charset="0"/>
                <a:cs typeface="Times New Roman" panose="02020603050405020304" pitchFamily="18" charset="0"/>
              </a:rPr>
              <a:t>¿Son efectivas las preferencias arancelarias y acuerdos comerciales?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CuadroTexto 23">
            <a:extLst>
              <a:ext uri="{FF2B5EF4-FFF2-40B4-BE49-F238E27FC236}">
                <a16:creationId xmlns:a16="http://schemas.microsoft.com/office/drawing/2014/main" id="{95271512-0AFC-48D6-B801-432828204ADB}"/>
              </a:ext>
            </a:extLst>
          </p:cNvPr>
          <p:cNvSpPr txBox="1"/>
          <p:nvPr/>
        </p:nvSpPr>
        <p:spPr>
          <a:xfrm>
            <a:off x="4078982" y="5589401"/>
            <a:ext cx="4770840" cy="607539"/>
          </a:xfrm>
          <a:prstGeom prst="rect">
            <a:avLst/>
          </a:prstGeom>
          <a:noFill/>
        </p:spPr>
        <p:txBody>
          <a:bodyPr wrap="square">
            <a:spAutoFit/>
          </a:bodyPr>
          <a:lstStyle/>
          <a:p>
            <a:pPr indent="457200" algn="ctr">
              <a:lnSpc>
                <a:spcPct val="107000"/>
              </a:lnSpc>
              <a:spcAft>
                <a:spcPts val="800"/>
              </a:spcAft>
            </a:pPr>
            <a:r>
              <a:rPr lang="es-ES" sz="1600" i="1" dirty="0">
                <a:effectLst/>
                <a:latin typeface="Calibri" panose="020F0502020204030204" pitchFamily="34" charset="0"/>
                <a:ea typeface="Calibri" panose="020F0502020204030204" pitchFamily="34" charset="0"/>
                <a:cs typeface="Times New Roman" panose="02020603050405020304" pitchFamily="18" charset="0"/>
              </a:rPr>
              <a:t>¿La Seguridad y estabilidad político- social del gobierno generan estabilidad?</a:t>
            </a:r>
            <a:r>
              <a:rPr lang="es-ES" sz="1600" dirty="0">
                <a:effectLst/>
                <a:latin typeface="Calibri" panose="020F0502020204030204" pitchFamily="34"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5" name="Gráfico 24">
            <a:extLst>
              <a:ext uri="{FF2B5EF4-FFF2-40B4-BE49-F238E27FC236}">
                <a16:creationId xmlns:a16="http://schemas.microsoft.com/office/drawing/2014/main" id="{00000000-0008-0000-0100-000006000000}"/>
              </a:ext>
            </a:extLst>
          </p:cNvPr>
          <p:cNvGraphicFramePr/>
          <p:nvPr>
            <p:extLst>
              <p:ext uri="{D42A27DB-BD31-4B8C-83A1-F6EECF244321}">
                <p14:modId xmlns:p14="http://schemas.microsoft.com/office/powerpoint/2010/main" val="129136671"/>
              </p:ext>
            </p:extLst>
          </p:nvPr>
        </p:nvGraphicFramePr>
        <p:xfrm>
          <a:off x="4582000" y="3370116"/>
          <a:ext cx="4669842" cy="2198078"/>
        </p:xfrm>
        <a:graphic>
          <a:graphicData uri="http://schemas.openxmlformats.org/drawingml/2006/chart">
            <c:chart xmlns:c="http://schemas.openxmlformats.org/drawingml/2006/chart" xmlns:r="http://schemas.openxmlformats.org/officeDocument/2006/relationships" r:id="rId10"/>
          </a:graphicData>
        </a:graphic>
      </p:graphicFrame>
      <p:sp>
        <p:nvSpPr>
          <p:cNvPr id="16" name="CuadroTexto 15">
            <a:extLst>
              <a:ext uri="{FF2B5EF4-FFF2-40B4-BE49-F238E27FC236}">
                <a16:creationId xmlns:a16="http://schemas.microsoft.com/office/drawing/2014/main" id="{9007B3B1-34A0-4FA0-AC41-B1AE8846AE92}"/>
              </a:ext>
            </a:extLst>
          </p:cNvPr>
          <p:cNvSpPr txBox="1"/>
          <p:nvPr/>
        </p:nvSpPr>
        <p:spPr>
          <a:xfrm>
            <a:off x="848959" y="127665"/>
            <a:ext cx="997487" cy="276999"/>
          </a:xfrm>
          <a:prstGeom prst="rect">
            <a:avLst/>
          </a:prstGeom>
          <a:noFill/>
        </p:spPr>
        <p:txBody>
          <a:bodyPr wrap="square" rtlCol="0">
            <a:spAutoFit/>
          </a:bodyPr>
          <a:lstStyle/>
          <a:p>
            <a:pPr algn="ctr"/>
            <a:r>
              <a:rPr lang="es-MX" sz="1200" b="1" dirty="0"/>
              <a:t>Capítulo V</a:t>
            </a:r>
          </a:p>
        </p:txBody>
      </p:sp>
    </p:spTree>
    <p:extLst>
      <p:ext uri="{BB962C8B-B14F-4D97-AF65-F5344CB8AC3E}">
        <p14:creationId xmlns:p14="http://schemas.microsoft.com/office/powerpoint/2010/main" val="2300259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3 Diagrama">
            <a:extLst>
              <a:ext uri="{FF2B5EF4-FFF2-40B4-BE49-F238E27FC236}">
                <a16:creationId xmlns:a16="http://schemas.microsoft.com/office/drawing/2014/main" id="{98F8DF95-3C2C-435A-9F59-BB3A90605ECD}"/>
              </a:ext>
            </a:extLst>
          </p:cNvPr>
          <p:cNvGraphicFramePr/>
          <p:nvPr/>
        </p:nvGraphicFramePr>
        <p:xfrm>
          <a:off x="484318" y="221404"/>
          <a:ext cx="3816424" cy="792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7" name="Grupo 66">
            <a:extLst>
              <a:ext uri="{FF2B5EF4-FFF2-40B4-BE49-F238E27FC236}">
                <a16:creationId xmlns:a16="http://schemas.microsoft.com/office/drawing/2014/main" id="{977AEFCC-6869-482B-906B-1BB119AF85F1}"/>
              </a:ext>
            </a:extLst>
          </p:cNvPr>
          <p:cNvGrpSpPr/>
          <p:nvPr/>
        </p:nvGrpSpPr>
        <p:grpSpPr>
          <a:xfrm>
            <a:off x="484318" y="1279851"/>
            <a:ext cx="3234624" cy="420957"/>
            <a:chOff x="831" y="0"/>
            <a:chExt cx="1701054" cy="587170"/>
          </a:xfrm>
        </p:grpSpPr>
        <p:sp>
          <p:nvSpPr>
            <p:cNvPr id="71" name="Flecha: cheurón 7">
              <a:extLst>
                <a:ext uri="{FF2B5EF4-FFF2-40B4-BE49-F238E27FC236}">
                  <a16:creationId xmlns:a16="http://schemas.microsoft.com/office/drawing/2014/main" id="{64939EC7-D60F-4AC5-901D-9EFC00394913}"/>
                </a:ext>
              </a:extLst>
            </p:cNvPr>
            <p:cNvSpPr/>
            <p:nvPr/>
          </p:nvSpPr>
          <p:spPr>
            <a:xfrm>
              <a:off x="831" y="0"/>
              <a:ext cx="1701054" cy="587170"/>
            </a:xfrm>
            <a:prstGeom prst="rect">
              <a:avLst/>
            </a:prstGeom>
            <a:ln>
              <a:solidFill>
                <a:srgbClr val="0070C0"/>
              </a:solidFill>
              <a:prstDash val="dash"/>
            </a:ln>
          </p:spPr>
          <p:style>
            <a:lnRef idx="2">
              <a:schemeClr val="accent4"/>
            </a:lnRef>
            <a:fillRef idx="1">
              <a:schemeClr val="lt1"/>
            </a:fillRef>
            <a:effectRef idx="0">
              <a:schemeClr val="accent4"/>
            </a:effectRef>
            <a:fontRef idx="minor">
              <a:schemeClr val="dk1">
                <a:hueOff val="0"/>
                <a:satOff val="0"/>
                <a:lumOff val="0"/>
                <a:alphaOff val="0"/>
              </a:schemeClr>
            </a:fontRef>
          </p:style>
        </p:sp>
        <p:sp>
          <p:nvSpPr>
            <p:cNvPr id="73" name="Flecha: cheurón 4">
              <a:extLst>
                <a:ext uri="{FF2B5EF4-FFF2-40B4-BE49-F238E27FC236}">
                  <a16:creationId xmlns:a16="http://schemas.microsoft.com/office/drawing/2014/main" id="{91C9DCC8-16DC-4F0C-B2F3-89EAE68EFC43}"/>
                </a:ext>
              </a:extLst>
            </p:cNvPr>
            <p:cNvSpPr txBox="1"/>
            <p:nvPr/>
          </p:nvSpPr>
          <p:spPr>
            <a:xfrm>
              <a:off x="294416" y="0"/>
              <a:ext cx="1113884" cy="58717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400" b="1" kern="1200" dirty="0"/>
                <a:t>FACTORES EXTERNOS</a:t>
              </a:r>
            </a:p>
          </p:txBody>
        </p:sp>
      </p:grpSp>
      <p:grpSp>
        <p:nvGrpSpPr>
          <p:cNvPr id="10" name="Grupo 9">
            <a:extLst>
              <a:ext uri="{FF2B5EF4-FFF2-40B4-BE49-F238E27FC236}">
                <a16:creationId xmlns:a16="http://schemas.microsoft.com/office/drawing/2014/main" id="{8BB935C2-D993-41F3-A65C-67FE08E59559}"/>
              </a:ext>
            </a:extLst>
          </p:cNvPr>
          <p:cNvGrpSpPr/>
          <p:nvPr/>
        </p:nvGrpSpPr>
        <p:grpSpPr>
          <a:xfrm>
            <a:off x="1198662" y="1967167"/>
            <a:ext cx="4093602" cy="455241"/>
            <a:chOff x="831" y="0"/>
            <a:chExt cx="1701054" cy="587170"/>
          </a:xfrm>
        </p:grpSpPr>
        <p:sp>
          <p:nvSpPr>
            <p:cNvPr id="12" name="Flecha: cheurón 7">
              <a:extLst>
                <a:ext uri="{FF2B5EF4-FFF2-40B4-BE49-F238E27FC236}">
                  <a16:creationId xmlns:a16="http://schemas.microsoft.com/office/drawing/2014/main" id="{5794EE65-3DE7-4A7D-955A-8E4AEC20A8ED}"/>
                </a:ext>
              </a:extLst>
            </p:cNvPr>
            <p:cNvSpPr/>
            <p:nvPr/>
          </p:nvSpPr>
          <p:spPr>
            <a:xfrm>
              <a:off x="831" y="0"/>
              <a:ext cx="1701054" cy="587170"/>
            </a:xfrm>
            <a:prstGeom prst="rect">
              <a:avLst/>
            </a:prstGeom>
            <a:ln>
              <a:solidFill>
                <a:srgbClr val="9900CC"/>
              </a:solidFill>
              <a:prstDash val="dash"/>
            </a:ln>
          </p:spPr>
          <p:style>
            <a:lnRef idx="2">
              <a:schemeClr val="accent4"/>
            </a:lnRef>
            <a:fillRef idx="1">
              <a:schemeClr val="lt1"/>
            </a:fillRef>
            <a:effectRef idx="0">
              <a:schemeClr val="accent4"/>
            </a:effectRef>
            <a:fontRef idx="minor">
              <a:schemeClr val="dk1">
                <a:hueOff val="0"/>
                <a:satOff val="0"/>
                <a:lumOff val="0"/>
                <a:alphaOff val="0"/>
              </a:schemeClr>
            </a:fontRef>
          </p:style>
        </p:sp>
        <p:sp>
          <p:nvSpPr>
            <p:cNvPr id="13" name="Flecha: cheurón 4">
              <a:extLst>
                <a:ext uri="{FF2B5EF4-FFF2-40B4-BE49-F238E27FC236}">
                  <a16:creationId xmlns:a16="http://schemas.microsoft.com/office/drawing/2014/main" id="{7B16979D-521C-4714-BFE0-DD93D3FC4D56}"/>
                </a:ext>
              </a:extLst>
            </p:cNvPr>
            <p:cNvSpPr txBox="1"/>
            <p:nvPr/>
          </p:nvSpPr>
          <p:spPr>
            <a:xfrm>
              <a:off x="294416" y="0"/>
              <a:ext cx="1113884" cy="58717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006" tIns="16002" rIns="16002" bIns="16002" numCol="1" spcCol="1270" anchor="ctr" anchorCtr="0">
              <a:noAutofit/>
            </a:bodyPr>
            <a:lstStyle/>
            <a:p>
              <a:pPr algn="ctr" defTabSz="533400">
                <a:lnSpc>
                  <a:spcPct val="90000"/>
                </a:lnSpc>
                <a:spcBef>
                  <a:spcPct val="0"/>
                </a:spcBef>
                <a:spcAft>
                  <a:spcPct val="35000"/>
                </a:spcAft>
              </a:pPr>
              <a:r>
                <a:rPr lang="es-EC" sz="1800" b="1" dirty="0">
                  <a:effectLst/>
                  <a:latin typeface="Calibri" panose="020F0502020204030204" pitchFamily="34" charset="0"/>
                  <a:ea typeface="Calibri" panose="020F0502020204030204" pitchFamily="34" charset="0"/>
                  <a:cs typeface="Times New Roman" panose="02020603050405020304" pitchFamily="18" charset="0"/>
                </a:rPr>
                <a:t>Factores Socio – Culturales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8" name="Google Shape;98;p9">
            <a:hlinkClick r:id="rId7" action="ppaction://hlinksldjump"/>
            <a:extLst>
              <a:ext uri="{FF2B5EF4-FFF2-40B4-BE49-F238E27FC236}">
                <a16:creationId xmlns:a16="http://schemas.microsoft.com/office/drawing/2014/main" id="{8255468E-C723-46B4-AD94-8AD5F864ED07}"/>
              </a:ext>
            </a:extLst>
          </p:cNvPr>
          <p:cNvSpPr/>
          <p:nvPr/>
        </p:nvSpPr>
        <p:spPr>
          <a:xfrm>
            <a:off x="606906" y="1930936"/>
            <a:ext cx="484787" cy="527702"/>
          </a:xfrm>
          <a:prstGeom prst="ellipse">
            <a:avLst/>
          </a:prstGeom>
          <a:solidFill>
            <a:srgbClr val="CCCCFF"/>
          </a:solidFill>
          <a:ln w="9525" cap="flat" cmpd="sng">
            <a:solidFill>
              <a:srgbClr val="9900C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C" sz="1200" dirty="0">
                <a:latin typeface="Calibri" pitchFamily="34" charset="0"/>
                <a:cs typeface="Calibri" pitchFamily="34" charset="0"/>
              </a:rPr>
              <a:t>2</a:t>
            </a:r>
            <a:endParaRPr sz="1200" dirty="0">
              <a:latin typeface="Calibri" pitchFamily="34" charset="0"/>
              <a:cs typeface="Calibri" pitchFamily="34" charset="0"/>
            </a:endParaRPr>
          </a:p>
        </p:txBody>
      </p:sp>
      <p:sp>
        <p:nvSpPr>
          <p:cNvPr id="17" name="CuadroTexto 16">
            <a:extLst>
              <a:ext uri="{FF2B5EF4-FFF2-40B4-BE49-F238E27FC236}">
                <a16:creationId xmlns:a16="http://schemas.microsoft.com/office/drawing/2014/main" id="{4021E3B4-8992-4049-BF00-0737884B66A8}"/>
              </a:ext>
            </a:extLst>
          </p:cNvPr>
          <p:cNvSpPr txBox="1"/>
          <p:nvPr/>
        </p:nvSpPr>
        <p:spPr>
          <a:xfrm>
            <a:off x="1046711" y="5094592"/>
            <a:ext cx="4026712" cy="792781"/>
          </a:xfrm>
          <a:prstGeom prst="rect">
            <a:avLst/>
          </a:prstGeom>
          <a:noFill/>
        </p:spPr>
        <p:txBody>
          <a:bodyPr wrap="square">
            <a:spAutoFit/>
          </a:bodyPr>
          <a:lstStyle/>
          <a:p>
            <a:pPr algn="ctr">
              <a:lnSpc>
                <a:spcPct val="150000"/>
              </a:lnSpc>
              <a:spcAft>
                <a:spcPts val="600"/>
              </a:spcAft>
            </a:pPr>
            <a:r>
              <a:rPr lang="es-ES" sz="1600" b="0" i="1" dirty="0">
                <a:effectLst/>
                <a:latin typeface="Calibri" panose="020F0502020204030204" pitchFamily="34" charset="0"/>
                <a:ea typeface="Calibri" panose="020F0502020204030204" pitchFamily="34" charset="0"/>
                <a:cs typeface="Times New Roman" panose="02020603050405020304" pitchFamily="18" charset="0"/>
              </a:rPr>
              <a:t>El subempleo refleja un problema de calidad en los trabajadores</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3" name="Gráfico 22">
            <a:extLst>
              <a:ext uri="{FF2B5EF4-FFF2-40B4-BE49-F238E27FC236}">
                <a16:creationId xmlns:a16="http://schemas.microsoft.com/office/drawing/2014/main" id="{00000000-0008-0000-0100-000009000000}"/>
              </a:ext>
            </a:extLst>
          </p:cNvPr>
          <p:cNvGraphicFramePr/>
          <p:nvPr>
            <p:extLst>
              <p:ext uri="{D42A27DB-BD31-4B8C-83A1-F6EECF244321}">
                <p14:modId xmlns:p14="http://schemas.microsoft.com/office/powerpoint/2010/main" val="2302529069"/>
              </p:ext>
            </p:extLst>
          </p:nvPr>
        </p:nvGraphicFramePr>
        <p:xfrm>
          <a:off x="788953" y="2875063"/>
          <a:ext cx="4743450" cy="2265251"/>
        </p:xfrm>
        <a:graphic>
          <a:graphicData uri="http://schemas.openxmlformats.org/drawingml/2006/chart">
            <c:chart xmlns:c="http://schemas.openxmlformats.org/drawingml/2006/chart" xmlns:r="http://schemas.openxmlformats.org/officeDocument/2006/relationships" r:id="rId8"/>
          </a:graphicData>
        </a:graphic>
      </p:graphicFrame>
      <p:sp>
        <p:nvSpPr>
          <p:cNvPr id="26" name="CuadroTexto 25">
            <a:extLst>
              <a:ext uri="{FF2B5EF4-FFF2-40B4-BE49-F238E27FC236}">
                <a16:creationId xmlns:a16="http://schemas.microsoft.com/office/drawing/2014/main" id="{34CB45A5-1F3C-424B-88C3-8CEF901ABA2D}"/>
              </a:ext>
            </a:extLst>
          </p:cNvPr>
          <p:cNvSpPr txBox="1"/>
          <p:nvPr/>
        </p:nvSpPr>
        <p:spPr>
          <a:xfrm>
            <a:off x="5883068" y="4941168"/>
            <a:ext cx="5946617" cy="423449"/>
          </a:xfrm>
          <a:prstGeom prst="rect">
            <a:avLst/>
          </a:prstGeom>
          <a:noFill/>
        </p:spPr>
        <p:txBody>
          <a:bodyPr wrap="square">
            <a:spAutoFit/>
          </a:bodyPr>
          <a:lstStyle/>
          <a:p>
            <a:pPr>
              <a:lnSpc>
                <a:spcPct val="150000"/>
              </a:lnSpc>
              <a:spcAft>
                <a:spcPts val="600"/>
              </a:spcAft>
            </a:pPr>
            <a:r>
              <a:rPr lang="es-ES" sz="1600" b="0" i="1" dirty="0">
                <a:effectLst/>
                <a:latin typeface="Calibri" panose="020F0502020204030204" pitchFamily="34" charset="0"/>
                <a:ea typeface="Calibri" panose="020F0502020204030204" pitchFamily="34" charset="0"/>
                <a:cs typeface="Times New Roman" panose="02020603050405020304" pitchFamily="18" charset="0"/>
              </a:rPr>
              <a:t>El comportamiento de la población afecta a las exportaciones</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7" name="Gráfico 26">
            <a:extLst>
              <a:ext uri="{FF2B5EF4-FFF2-40B4-BE49-F238E27FC236}">
                <a16:creationId xmlns:a16="http://schemas.microsoft.com/office/drawing/2014/main" id="{00000000-0008-0000-0100-00000A000000}"/>
              </a:ext>
            </a:extLst>
          </p:cNvPr>
          <p:cNvGraphicFramePr/>
          <p:nvPr>
            <p:extLst>
              <p:ext uri="{D42A27DB-BD31-4B8C-83A1-F6EECF244321}">
                <p14:modId xmlns:p14="http://schemas.microsoft.com/office/powerpoint/2010/main" val="2633975880"/>
              </p:ext>
            </p:extLst>
          </p:nvPr>
        </p:nvGraphicFramePr>
        <p:xfrm>
          <a:off x="5883069" y="2564904"/>
          <a:ext cx="4968552" cy="2448272"/>
        </p:xfrm>
        <a:graphic>
          <a:graphicData uri="http://schemas.openxmlformats.org/drawingml/2006/chart">
            <c:chart xmlns:c="http://schemas.openxmlformats.org/drawingml/2006/chart" xmlns:r="http://schemas.openxmlformats.org/officeDocument/2006/relationships" r:id="rId9"/>
          </a:graphicData>
        </a:graphic>
      </p:graphicFrame>
      <p:sp>
        <p:nvSpPr>
          <p:cNvPr id="14" name="CuadroTexto 13">
            <a:extLst>
              <a:ext uri="{FF2B5EF4-FFF2-40B4-BE49-F238E27FC236}">
                <a16:creationId xmlns:a16="http://schemas.microsoft.com/office/drawing/2014/main" id="{FB0C8136-C588-4212-A4CF-F7DBEEC86652}"/>
              </a:ext>
            </a:extLst>
          </p:cNvPr>
          <p:cNvSpPr txBox="1"/>
          <p:nvPr/>
        </p:nvSpPr>
        <p:spPr>
          <a:xfrm>
            <a:off x="848959" y="127665"/>
            <a:ext cx="997487" cy="276999"/>
          </a:xfrm>
          <a:prstGeom prst="rect">
            <a:avLst/>
          </a:prstGeom>
          <a:noFill/>
        </p:spPr>
        <p:txBody>
          <a:bodyPr wrap="square" rtlCol="0">
            <a:spAutoFit/>
          </a:bodyPr>
          <a:lstStyle/>
          <a:p>
            <a:pPr algn="ctr"/>
            <a:r>
              <a:rPr lang="es-MX" sz="1200" b="1" dirty="0"/>
              <a:t>Capítulo V</a:t>
            </a:r>
          </a:p>
        </p:txBody>
      </p:sp>
    </p:spTree>
    <p:extLst>
      <p:ext uri="{BB962C8B-B14F-4D97-AF65-F5344CB8AC3E}">
        <p14:creationId xmlns:p14="http://schemas.microsoft.com/office/powerpoint/2010/main" val="369474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3 Diagrama">
            <a:extLst>
              <a:ext uri="{FF2B5EF4-FFF2-40B4-BE49-F238E27FC236}">
                <a16:creationId xmlns:a16="http://schemas.microsoft.com/office/drawing/2014/main" id="{98F8DF95-3C2C-435A-9F59-BB3A90605ECD}"/>
              </a:ext>
            </a:extLst>
          </p:cNvPr>
          <p:cNvGraphicFramePr/>
          <p:nvPr/>
        </p:nvGraphicFramePr>
        <p:xfrm>
          <a:off x="484318" y="221404"/>
          <a:ext cx="3816424" cy="792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7" name="Grupo 66">
            <a:extLst>
              <a:ext uri="{FF2B5EF4-FFF2-40B4-BE49-F238E27FC236}">
                <a16:creationId xmlns:a16="http://schemas.microsoft.com/office/drawing/2014/main" id="{977AEFCC-6869-482B-906B-1BB119AF85F1}"/>
              </a:ext>
            </a:extLst>
          </p:cNvPr>
          <p:cNvGrpSpPr/>
          <p:nvPr/>
        </p:nvGrpSpPr>
        <p:grpSpPr>
          <a:xfrm>
            <a:off x="484318" y="1279851"/>
            <a:ext cx="3234624" cy="420957"/>
            <a:chOff x="831" y="0"/>
            <a:chExt cx="1701054" cy="587170"/>
          </a:xfrm>
        </p:grpSpPr>
        <p:sp>
          <p:nvSpPr>
            <p:cNvPr id="71" name="Flecha: cheurón 7">
              <a:extLst>
                <a:ext uri="{FF2B5EF4-FFF2-40B4-BE49-F238E27FC236}">
                  <a16:creationId xmlns:a16="http://schemas.microsoft.com/office/drawing/2014/main" id="{64939EC7-D60F-4AC5-901D-9EFC00394913}"/>
                </a:ext>
              </a:extLst>
            </p:cNvPr>
            <p:cNvSpPr/>
            <p:nvPr/>
          </p:nvSpPr>
          <p:spPr>
            <a:xfrm>
              <a:off x="831" y="0"/>
              <a:ext cx="1701054" cy="587170"/>
            </a:xfrm>
            <a:prstGeom prst="rect">
              <a:avLst/>
            </a:prstGeom>
            <a:ln>
              <a:solidFill>
                <a:srgbClr val="0070C0"/>
              </a:solidFill>
              <a:prstDash val="dash"/>
            </a:ln>
          </p:spPr>
          <p:style>
            <a:lnRef idx="2">
              <a:schemeClr val="accent4"/>
            </a:lnRef>
            <a:fillRef idx="1">
              <a:schemeClr val="lt1"/>
            </a:fillRef>
            <a:effectRef idx="0">
              <a:schemeClr val="accent4"/>
            </a:effectRef>
            <a:fontRef idx="minor">
              <a:schemeClr val="dk1">
                <a:hueOff val="0"/>
                <a:satOff val="0"/>
                <a:lumOff val="0"/>
                <a:alphaOff val="0"/>
              </a:schemeClr>
            </a:fontRef>
          </p:style>
        </p:sp>
        <p:sp>
          <p:nvSpPr>
            <p:cNvPr id="73" name="Flecha: cheurón 4">
              <a:extLst>
                <a:ext uri="{FF2B5EF4-FFF2-40B4-BE49-F238E27FC236}">
                  <a16:creationId xmlns:a16="http://schemas.microsoft.com/office/drawing/2014/main" id="{91C9DCC8-16DC-4F0C-B2F3-89EAE68EFC43}"/>
                </a:ext>
              </a:extLst>
            </p:cNvPr>
            <p:cNvSpPr txBox="1"/>
            <p:nvPr/>
          </p:nvSpPr>
          <p:spPr>
            <a:xfrm>
              <a:off x="294416" y="0"/>
              <a:ext cx="1113884" cy="58717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400" b="1" kern="1200" dirty="0"/>
                <a:t>FACTORES EXTERNOS</a:t>
              </a:r>
            </a:p>
          </p:txBody>
        </p:sp>
      </p:grpSp>
      <p:grpSp>
        <p:nvGrpSpPr>
          <p:cNvPr id="10" name="Grupo 9">
            <a:extLst>
              <a:ext uri="{FF2B5EF4-FFF2-40B4-BE49-F238E27FC236}">
                <a16:creationId xmlns:a16="http://schemas.microsoft.com/office/drawing/2014/main" id="{8BB935C2-D993-41F3-A65C-67FE08E59559}"/>
              </a:ext>
            </a:extLst>
          </p:cNvPr>
          <p:cNvGrpSpPr/>
          <p:nvPr/>
        </p:nvGrpSpPr>
        <p:grpSpPr>
          <a:xfrm>
            <a:off x="1198662" y="1967167"/>
            <a:ext cx="4093602" cy="455241"/>
            <a:chOff x="831" y="0"/>
            <a:chExt cx="1701054" cy="587170"/>
          </a:xfrm>
        </p:grpSpPr>
        <p:sp>
          <p:nvSpPr>
            <p:cNvPr id="12" name="Flecha: cheurón 7">
              <a:extLst>
                <a:ext uri="{FF2B5EF4-FFF2-40B4-BE49-F238E27FC236}">
                  <a16:creationId xmlns:a16="http://schemas.microsoft.com/office/drawing/2014/main" id="{5794EE65-3DE7-4A7D-955A-8E4AEC20A8ED}"/>
                </a:ext>
              </a:extLst>
            </p:cNvPr>
            <p:cNvSpPr/>
            <p:nvPr/>
          </p:nvSpPr>
          <p:spPr>
            <a:xfrm>
              <a:off x="831" y="0"/>
              <a:ext cx="1701054" cy="587170"/>
            </a:xfrm>
            <a:prstGeom prst="rect">
              <a:avLst/>
            </a:prstGeom>
            <a:ln>
              <a:solidFill>
                <a:srgbClr val="9900CC"/>
              </a:solidFill>
              <a:prstDash val="dash"/>
            </a:ln>
          </p:spPr>
          <p:style>
            <a:lnRef idx="2">
              <a:schemeClr val="accent4"/>
            </a:lnRef>
            <a:fillRef idx="1">
              <a:schemeClr val="lt1"/>
            </a:fillRef>
            <a:effectRef idx="0">
              <a:schemeClr val="accent4"/>
            </a:effectRef>
            <a:fontRef idx="minor">
              <a:schemeClr val="dk1">
                <a:hueOff val="0"/>
                <a:satOff val="0"/>
                <a:lumOff val="0"/>
                <a:alphaOff val="0"/>
              </a:schemeClr>
            </a:fontRef>
          </p:style>
        </p:sp>
        <p:sp>
          <p:nvSpPr>
            <p:cNvPr id="13" name="Flecha: cheurón 4">
              <a:extLst>
                <a:ext uri="{FF2B5EF4-FFF2-40B4-BE49-F238E27FC236}">
                  <a16:creationId xmlns:a16="http://schemas.microsoft.com/office/drawing/2014/main" id="{7B16979D-521C-4714-BFE0-DD93D3FC4D56}"/>
                </a:ext>
              </a:extLst>
            </p:cNvPr>
            <p:cNvSpPr txBox="1"/>
            <p:nvPr/>
          </p:nvSpPr>
          <p:spPr>
            <a:xfrm>
              <a:off x="294416" y="0"/>
              <a:ext cx="1113884" cy="58717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006" tIns="16002" rIns="16002" bIns="16002" numCol="1" spcCol="1270" anchor="ctr" anchorCtr="0">
              <a:noAutofit/>
            </a:bodyPr>
            <a:lstStyle/>
            <a:p>
              <a:pPr algn="ctr" defTabSz="533400">
                <a:lnSpc>
                  <a:spcPct val="90000"/>
                </a:lnSpc>
                <a:spcBef>
                  <a:spcPct val="0"/>
                </a:spcBef>
                <a:spcAft>
                  <a:spcPct val="35000"/>
                </a:spcAft>
              </a:pPr>
              <a:r>
                <a:rPr lang="es-EC" sz="1800" b="1" dirty="0">
                  <a:effectLst/>
                  <a:latin typeface="Calibri" panose="020F0502020204030204" pitchFamily="34" charset="0"/>
                  <a:ea typeface="Calibri" panose="020F0502020204030204" pitchFamily="34" charset="0"/>
                  <a:cs typeface="Times New Roman" panose="02020603050405020304" pitchFamily="18" charset="0"/>
                </a:rPr>
                <a:t>Factores Socio – Culturales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8" name="Google Shape;98;p9">
            <a:hlinkClick r:id="rId7" action="ppaction://hlinksldjump"/>
            <a:extLst>
              <a:ext uri="{FF2B5EF4-FFF2-40B4-BE49-F238E27FC236}">
                <a16:creationId xmlns:a16="http://schemas.microsoft.com/office/drawing/2014/main" id="{8255468E-C723-46B4-AD94-8AD5F864ED07}"/>
              </a:ext>
            </a:extLst>
          </p:cNvPr>
          <p:cNvSpPr/>
          <p:nvPr/>
        </p:nvSpPr>
        <p:spPr>
          <a:xfrm>
            <a:off x="606906" y="1930936"/>
            <a:ext cx="484787" cy="527702"/>
          </a:xfrm>
          <a:prstGeom prst="ellipse">
            <a:avLst/>
          </a:prstGeom>
          <a:solidFill>
            <a:srgbClr val="CCCCFF"/>
          </a:solidFill>
          <a:ln w="9525" cap="flat" cmpd="sng">
            <a:solidFill>
              <a:srgbClr val="9900C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C" sz="1200" dirty="0">
                <a:latin typeface="Calibri" pitchFamily="34" charset="0"/>
                <a:cs typeface="Calibri" pitchFamily="34" charset="0"/>
              </a:rPr>
              <a:t>2</a:t>
            </a:r>
            <a:endParaRPr sz="1200" dirty="0">
              <a:latin typeface="Calibri" pitchFamily="34" charset="0"/>
              <a:cs typeface="Calibri" pitchFamily="34" charset="0"/>
            </a:endParaRPr>
          </a:p>
        </p:txBody>
      </p:sp>
      <p:sp>
        <p:nvSpPr>
          <p:cNvPr id="15" name="CuadroTexto 14">
            <a:extLst>
              <a:ext uri="{FF2B5EF4-FFF2-40B4-BE49-F238E27FC236}">
                <a16:creationId xmlns:a16="http://schemas.microsoft.com/office/drawing/2014/main" id="{29359482-21C1-4D06-A139-8884E05CD732}"/>
              </a:ext>
            </a:extLst>
          </p:cNvPr>
          <p:cNvSpPr txBox="1"/>
          <p:nvPr/>
        </p:nvSpPr>
        <p:spPr>
          <a:xfrm>
            <a:off x="606906" y="5345713"/>
            <a:ext cx="6094520" cy="464871"/>
          </a:xfrm>
          <a:prstGeom prst="rect">
            <a:avLst/>
          </a:prstGeom>
          <a:noFill/>
        </p:spPr>
        <p:txBody>
          <a:bodyPr wrap="square">
            <a:spAutoFit/>
          </a:bodyPr>
          <a:lstStyle/>
          <a:p>
            <a:pPr>
              <a:lnSpc>
                <a:spcPct val="150000"/>
              </a:lnSpc>
              <a:spcAft>
                <a:spcPts val="600"/>
              </a:spcAft>
            </a:pPr>
            <a:r>
              <a:rPr lang="es-ES" sz="1800" b="0" i="1" dirty="0">
                <a:effectLst/>
                <a:latin typeface="Calibri" panose="020F0502020204030204" pitchFamily="34" charset="0"/>
                <a:ea typeface="Calibri" panose="020F0502020204030204" pitchFamily="34" charset="0"/>
                <a:cs typeface="Times New Roman" panose="02020603050405020304" pitchFamily="18" charset="0"/>
              </a:rPr>
              <a:t>Importancia de experiencia en el mercado para exportar</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6" name="Gráfico 15">
            <a:extLst>
              <a:ext uri="{FF2B5EF4-FFF2-40B4-BE49-F238E27FC236}">
                <a16:creationId xmlns:a16="http://schemas.microsoft.com/office/drawing/2014/main" id="{00000000-0008-0000-0100-00000B000000}"/>
              </a:ext>
            </a:extLst>
          </p:cNvPr>
          <p:cNvGraphicFramePr/>
          <p:nvPr>
            <p:extLst>
              <p:ext uri="{D42A27DB-BD31-4B8C-83A1-F6EECF244321}">
                <p14:modId xmlns:p14="http://schemas.microsoft.com/office/powerpoint/2010/main" val="4201883323"/>
              </p:ext>
            </p:extLst>
          </p:nvPr>
        </p:nvGraphicFramePr>
        <p:xfrm>
          <a:off x="1025022" y="3140968"/>
          <a:ext cx="4733925" cy="2343150"/>
        </p:xfrm>
        <a:graphic>
          <a:graphicData uri="http://schemas.openxmlformats.org/drawingml/2006/chart">
            <c:chart xmlns:c="http://schemas.openxmlformats.org/drawingml/2006/chart" xmlns:r="http://schemas.openxmlformats.org/officeDocument/2006/relationships" r:id="rId8"/>
          </a:graphicData>
        </a:graphic>
      </p:graphicFrame>
      <p:sp>
        <p:nvSpPr>
          <p:cNvPr id="19" name="CuadroTexto 18">
            <a:extLst>
              <a:ext uri="{FF2B5EF4-FFF2-40B4-BE49-F238E27FC236}">
                <a16:creationId xmlns:a16="http://schemas.microsoft.com/office/drawing/2014/main" id="{C12FDF32-79AF-4FDB-BF81-B43B78C112F0}"/>
              </a:ext>
            </a:extLst>
          </p:cNvPr>
          <p:cNvSpPr txBox="1"/>
          <p:nvPr/>
        </p:nvSpPr>
        <p:spPr>
          <a:xfrm>
            <a:off x="6095893" y="5350233"/>
            <a:ext cx="6094520" cy="464871"/>
          </a:xfrm>
          <a:prstGeom prst="rect">
            <a:avLst/>
          </a:prstGeom>
          <a:noFill/>
        </p:spPr>
        <p:txBody>
          <a:bodyPr wrap="square">
            <a:spAutoFit/>
          </a:bodyPr>
          <a:lstStyle/>
          <a:p>
            <a:pPr>
              <a:lnSpc>
                <a:spcPct val="150000"/>
              </a:lnSpc>
              <a:spcAft>
                <a:spcPts val="600"/>
              </a:spcAft>
            </a:pPr>
            <a:r>
              <a:rPr lang="es-ES" sz="1800" b="0" i="1" dirty="0">
                <a:effectLst/>
                <a:latin typeface="Calibri" panose="020F0502020204030204" pitchFamily="34" charset="0"/>
                <a:ea typeface="Calibri" panose="020F0502020204030204" pitchFamily="34" charset="0"/>
                <a:cs typeface="Times New Roman" panose="02020603050405020304" pitchFamily="18" charset="0"/>
              </a:rPr>
              <a:t>Existencia de bajo nivel de educación técnica agropecuaria</a:t>
            </a:r>
            <a:r>
              <a:rPr lang="es-ES" sz="1800" b="1" dirty="0">
                <a:effectLst/>
                <a:latin typeface="Calibri" panose="020F0502020204030204" pitchFamily="34" charset="0"/>
                <a:ea typeface="Calibri" panose="020F0502020204030204" pitchFamily="34" charset="0"/>
                <a:cs typeface="Calibri" panose="020F0502020204030204" pitchFamily="34" charset="0"/>
              </a:rPr>
              <a:t> </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0" name="Gráfico 19">
            <a:extLst>
              <a:ext uri="{FF2B5EF4-FFF2-40B4-BE49-F238E27FC236}">
                <a16:creationId xmlns:a16="http://schemas.microsoft.com/office/drawing/2014/main" id="{00000000-0008-0000-0100-00000C000000}"/>
              </a:ext>
            </a:extLst>
          </p:cNvPr>
          <p:cNvGraphicFramePr/>
          <p:nvPr>
            <p:extLst>
              <p:ext uri="{D42A27DB-BD31-4B8C-83A1-F6EECF244321}">
                <p14:modId xmlns:p14="http://schemas.microsoft.com/office/powerpoint/2010/main" val="1730613876"/>
              </p:ext>
            </p:extLst>
          </p:nvPr>
        </p:nvGraphicFramePr>
        <p:xfrm>
          <a:off x="6527268" y="2741304"/>
          <a:ext cx="4712970" cy="2628900"/>
        </p:xfrm>
        <a:graphic>
          <a:graphicData uri="http://schemas.openxmlformats.org/drawingml/2006/chart">
            <c:chart xmlns:c="http://schemas.openxmlformats.org/drawingml/2006/chart" xmlns:r="http://schemas.openxmlformats.org/officeDocument/2006/relationships" r:id="rId9"/>
          </a:graphicData>
        </a:graphic>
      </p:graphicFrame>
      <p:sp>
        <p:nvSpPr>
          <p:cNvPr id="14" name="CuadroTexto 13">
            <a:extLst>
              <a:ext uri="{FF2B5EF4-FFF2-40B4-BE49-F238E27FC236}">
                <a16:creationId xmlns:a16="http://schemas.microsoft.com/office/drawing/2014/main" id="{8AADB40D-0CD9-4E3B-ACD2-91FF41C01DC5}"/>
              </a:ext>
            </a:extLst>
          </p:cNvPr>
          <p:cNvSpPr txBox="1"/>
          <p:nvPr/>
        </p:nvSpPr>
        <p:spPr>
          <a:xfrm>
            <a:off x="848959" y="127665"/>
            <a:ext cx="997487" cy="276999"/>
          </a:xfrm>
          <a:prstGeom prst="rect">
            <a:avLst/>
          </a:prstGeom>
          <a:noFill/>
        </p:spPr>
        <p:txBody>
          <a:bodyPr wrap="square" rtlCol="0">
            <a:spAutoFit/>
          </a:bodyPr>
          <a:lstStyle/>
          <a:p>
            <a:pPr algn="ctr"/>
            <a:r>
              <a:rPr lang="es-MX" sz="1200" b="1" dirty="0"/>
              <a:t>Capítulo V</a:t>
            </a:r>
          </a:p>
        </p:txBody>
      </p:sp>
    </p:spTree>
    <p:extLst>
      <p:ext uri="{BB962C8B-B14F-4D97-AF65-F5344CB8AC3E}">
        <p14:creationId xmlns:p14="http://schemas.microsoft.com/office/powerpoint/2010/main" val="2851969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3 Diagrama">
            <a:extLst>
              <a:ext uri="{FF2B5EF4-FFF2-40B4-BE49-F238E27FC236}">
                <a16:creationId xmlns:a16="http://schemas.microsoft.com/office/drawing/2014/main" id="{98F8DF95-3C2C-435A-9F59-BB3A90605ECD}"/>
              </a:ext>
            </a:extLst>
          </p:cNvPr>
          <p:cNvGraphicFramePr/>
          <p:nvPr/>
        </p:nvGraphicFramePr>
        <p:xfrm>
          <a:off x="484318" y="221404"/>
          <a:ext cx="3816424" cy="792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7" name="Grupo 66">
            <a:extLst>
              <a:ext uri="{FF2B5EF4-FFF2-40B4-BE49-F238E27FC236}">
                <a16:creationId xmlns:a16="http://schemas.microsoft.com/office/drawing/2014/main" id="{977AEFCC-6869-482B-906B-1BB119AF85F1}"/>
              </a:ext>
            </a:extLst>
          </p:cNvPr>
          <p:cNvGrpSpPr/>
          <p:nvPr/>
        </p:nvGrpSpPr>
        <p:grpSpPr>
          <a:xfrm>
            <a:off x="484318" y="1279851"/>
            <a:ext cx="3234624" cy="420957"/>
            <a:chOff x="831" y="0"/>
            <a:chExt cx="1701054" cy="587170"/>
          </a:xfrm>
        </p:grpSpPr>
        <p:sp>
          <p:nvSpPr>
            <p:cNvPr id="71" name="Flecha: cheurón 7">
              <a:extLst>
                <a:ext uri="{FF2B5EF4-FFF2-40B4-BE49-F238E27FC236}">
                  <a16:creationId xmlns:a16="http://schemas.microsoft.com/office/drawing/2014/main" id="{64939EC7-D60F-4AC5-901D-9EFC00394913}"/>
                </a:ext>
              </a:extLst>
            </p:cNvPr>
            <p:cNvSpPr/>
            <p:nvPr/>
          </p:nvSpPr>
          <p:spPr>
            <a:xfrm>
              <a:off x="831" y="0"/>
              <a:ext cx="1701054" cy="587170"/>
            </a:xfrm>
            <a:prstGeom prst="rect">
              <a:avLst/>
            </a:prstGeom>
            <a:ln>
              <a:solidFill>
                <a:srgbClr val="0070C0"/>
              </a:solidFill>
              <a:prstDash val="dash"/>
            </a:ln>
          </p:spPr>
          <p:style>
            <a:lnRef idx="2">
              <a:schemeClr val="accent4"/>
            </a:lnRef>
            <a:fillRef idx="1">
              <a:schemeClr val="lt1"/>
            </a:fillRef>
            <a:effectRef idx="0">
              <a:schemeClr val="accent4"/>
            </a:effectRef>
            <a:fontRef idx="minor">
              <a:schemeClr val="dk1">
                <a:hueOff val="0"/>
                <a:satOff val="0"/>
                <a:lumOff val="0"/>
                <a:alphaOff val="0"/>
              </a:schemeClr>
            </a:fontRef>
          </p:style>
        </p:sp>
        <p:sp>
          <p:nvSpPr>
            <p:cNvPr id="73" name="Flecha: cheurón 4">
              <a:extLst>
                <a:ext uri="{FF2B5EF4-FFF2-40B4-BE49-F238E27FC236}">
                  <a16:creationId xmlns:a16="http://schemas.microsoft.com/office/drawing/2014/main" id="{91C9DCC8-16DC-4F0C-B2F3-89EAE68EFC43}"/>
                </a:ext>
              </a:extLst>
            </p:cNvPr>
            <p:cNvSpPr txBox="1"/>
            <p:nvPr/>
          </p:nvSpPr>
          <p:spPr>
            <a:xfrm>
              <a:off x="294416" y="0"/>
              <a:ext cx="1113884" cy="58717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400" b="1" kern="1200" dirty="0"/>
                <a:t>FACTORES EXTERNOS</a:t>
              </a:r>
            </a:p>
          </p:txBody>
        </p:sp>
      </p:grpSp>
      <p:grpSp>
        <p:nvGrpSpPr>
          <p:cNvPr id="10" name="Grupo 9">
            <a:extLst>
              <a:ext uri="{FF2B5EF4-FFF2-40B4-BE49-F238E27FC236}">
                <a16:creationId xmlns:a16="http://schemas.microsoft.com/office/drawing/2014/main" id="{8BB935C2-D993-41F3-A65C-67FE08E59559}"/>
              </a:ext>
            </a:extLst>
          </p:cNvPr>
          <p:cNvGrpSpPr/>
          <p:nvPr/>
        </p:nvGrpSpPr>
        <p:grpSpPr>
          <a:xfrm>
            <a:off x="1198662" y="1967167"/>
            <a:ext cx="4093602" cy="455241"/>
            <a:chOff x="831" y="0"/>
            <a:chExt cx="1701054" cy="587170"/>
          </a:xfrm>
        </p:grpSpPr>
        <p:sp>
          <p:nvSpPr>
            <p:cNvPr id="12" name="Flecha: cheurón 7">
              <a:extLst>
                <a:ext uri="{FF2B5EF4-FFF2-40B4-BE49-F238E27FC236}">
                  <a16:creationId xmlns:a16="http://schemas.microsoft.com/office/drawing/2014/main" id="{5794EE65-3DE7-4A7D-955A-8E4AEC20A8ED}"/>
                </a:ext>
              </a:extLst>
            </p:cNvPr>
            <p:cNvSpPr/>
            <p:nvPr/>
          </p:nvSpPr>
          <p:spPr>
            <a:xfrm>
              <a:off x="831" y="0"/>
              <a:ext cx="1701054" cy="587170"/>
            </a:xfrm>
            <a:prstGeom prst="rect">
              <a:avLst/>
            </a:prstGeom>
            <a:ln>
              <a:solidFill>
                <a:srgbClr val="C00000"/>
              </a:solidFill>
              <a:prstDash val="dash"/>
            </a:ln>
          </p:spPr>
          <p:style>
            <a:lnRef idx="2">
              <a:schemeClr val="accent4"/>
            </a:lnRef>
            <a:fillRef idx="1">
              <a:schemeClr val="lt1"/>
            </a:fillRef>
            <a:effectRef idx="0">
              <a:schemeClr val="accent4"/>
            </a:effectRef>
            <a:fontRef idx="minor">
              <a:schemeClr val="dk1">
                <a:hueOff val="0"/>
                <a:satOff val="0"/>
                <a:lumOff val="0"/>
                <a:alphaOff val="0"/>
              </a:schemeClr>
            </a:fontRef>
          </p:style>
        </p:sp>
        <p:sp>
          <p:nvSpPr>
            <p:cNvPr id="13" name="Flecha: cheurón 4">
              <a:extLst>
                <a:ext uri="{FF2B5EF4-FFF2-40B4-BE49-F238E27FC236}">
                  <a16:creationId xmlns:a16="http://schemas.microsoft.com/office/drawing/2014/main" id="{7B16979D-521C-4714-BFE0-DD93D3FC4D56}"/>
                </a:ext>
              </a:extLst>
            </p:cNvPr>
            <p:cNvSpPr txBox="1"/>
            <p:nvPr/>
          </p:nvSpPr>
          <p:spPr>
            <a:xfrm>
              <a:off x="294416" y="0"/>
              <a:ext cx="1172602" cy="58717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006" tIns="16002" rIns="16002" bIns="16002" numCol="1" spcCol="1270" anchor="ctr" anchorCtr="0">
              <a:noAutofit/>
            </a:bodyPr>
            <a:lstStyle/>
            <a:p>
              <a:pPr algn="ctr" defTabSz="533400">
                <a:lnSpc>
                  <a:spcPct val="90000"/>
                </a:lnSpc>
                <a:spcBef>
                  <a:spcPct val="0"/>
                </a:spcBef>
                <a:spcAft>
                  <a:spcPct val="35000"/>
                </a:spcAft>
              </a:pPr>
              <a:r>
                <a:rPr lang="es-EC" sz="1800" b="1" dirty="0">
                  <a:solidFill>
                    <a:srgbClr val="000000"/>
                  </a:solidFill>
                  <a:effectLst/>
                  <a:latin typeface="Calibri" panose="020F0502020204030204" pitchFamily="34" charset="0"/>
                  <a:ea typeface="Times New Roman" panose="02020603050405020304" pitchFamily="18" charset="0"/>
                </a:rPr>
                <a:t>Factores Medio Ambientales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8" name="Google Shape;98;p9">
            <a:hlinkClick r:id="rId7" action="ppaction://hlinksldjump"/>
            <a:extLst>
              <a:ext uri="{FF2B5EF4-FFF2-40B4-BE49-F238E27FC236}">
                <a16:creationId xmlns:a16="http://schemas.microsoft.com/office/drawing/2014/main" id="{8255468E-C723-46B4-AD94-8AD5F864ED07}"/>
              </a:ext>
            </a:extLst>
          </p:cNvPr>
          <p:cNvSpPr/>
          <p:nvPr/>
        </p:nvSpPr>
        <p:spPr>
          <a:xfrm>
            <a:off x="606906" y="1930936"/>
            <a:ext cx="484787" cy="527702"/>
          </a:xfrm>
          <a:prstGeom prst="ellipse">
            <a:avLst/>
          </a:prstGeom>
          <a:solidFill>
            <a:srgbClr val="FF9999"/>
          </a:solidFill>
          <a:ln w="9525" cap="flat" cmpd="sng">
            <a:solidFill>
              <a:srgbClr val="C000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C" sz="1200" dirty="0">
                <a:latin typeface="Calibri" pitchFamily="34" charset="0"/>
                <a:cs typeface="Calibri" pitchFamily="34" charset="0"/>
              </a:rPr>
              <a:t>3</a:t>
            </a:r>
            <a:endParaRPr sz="1200" dirty="0">
              <a:latin typeface="Calibri" pitchFamily="34" charset="0"/>
              <a:cs typeface="Calibri" pitchFamily="34" charset="0"/>
            </a:endParaRPr>
          </a:p>
        </p:txBody>
      </p:sp>
      <p:graphicFrame>
        <p:nvGraphicFramePr>
          <p:cNvPr id="11" name="Gráfico 10">
            <a:extLst>
              <a:ext uri="{FF2B5EF4-FFF2-40B4-BE49-F238E27FC236}">
                <a16:creationId xmlns:a16="http://schemas.microsoft.com/office/drawing/2014/main" id="{00000000-0008-0000-0100-00000D000000}"/>
              </a:ext>
            </a:extLst>
          </p:cNvPr>
          <p:cNvGraphicFramePr/>
          <p:nvPr>
            <p:extLst>
              <p:ext uri="{D42A27DB-BD31-4B8C-83A1-F6EECF244321}">
                <p14:modId xmlns:p14="http://schemas.microsoft.com/office/powerpoint/2010/main" val="3788518260"/>
              </p:ext>
            </p:extLst>
          </p:nvPr>
        </p:nvGraphicFramePr>
        <p:xfrm>
          <a:off x="1050772" y="2925477"/>
          <a:ext cx="4473938" cy="2386529"/>
        </p:xfrm>
        <a:graphic>
          <a:graphicData uri="http://schemas.openxmlformats.org/drawingml/2006/chart">
            <c:chart xmlns:c="http://schemas.openxmlformats.org/drawingml/2006/chart" xmlns:r="http://schemas.openxmlformats.org/officeDocument/2006/relationships" r:id="rId8"/>
          </a:graphicData>
        </a:graphic>
      </p:graphicFrame>
      <p:sp>
        <p:nvSpPr>
          <p:cNvPr id="14" name="CuadroTexto 13">
            <a:extLst>
              <a:ext uri="{FF2B5EF4-FFF2-40B4-BE49-F238E27FC236}">
                <a16:creationId xmlns:a16="http://schemas.microsoft.com/office/drawing/2014/main" id="{0D6EF1ED-8606-4C40-A5FB-EA8B9A3C6BAD}"/>
              </a:ext>
            </a:extLst>
          </p:cNvPr>
          <p:cNvSpPr txBox="1"/>
          <p:nvPr/>
        </p:nvSpPr>
        <p:spPr>
          <a:xfrm>
            <a:off x="1105689" y="5311472"/>
            <a:ext cx="4415412" cy="792781"/>
          </a:xfrm>
          <a:prstGeom prst="rect">
            <a:avLst/>
          </a:prstGeom>
          <a:noFill/>
        </p:spPr>
        <p:txBody>
          <a:bodyPr wrap="square">
            <a:spAutoFit/>
          </a:bodyPr>
          <a:lstStyle/>
          <a:p>
            <a:pPr algn="ctr">
              <a:lnSpc>
                <a:spcPct val="150000"/>
              </a:lnSpc>
              <a:spcAft>
                <a:spcPts val="600"/>
              </a:spcAft>
            </a:pPr>
            <a:r>
              <a:rPr lang="es-ES" sz="1600" b="0" i="1" dirty="0">
                <a:effectLst/>
                <a:latin typeface="Calibri" panose="020F0502020204030204" pitchFamily="34" charset="0"/>
                <a:ea typeface="Calibri" panose="020F0502020204030204" pitchFamily="34" charset="0"/>
                <a:cs typeface="Times New Roman" panose="02020603050405020304" pitchFamily="18" charset="0"/>
              </a:rPr>
              <a:t>¿Es indispensable que la empresa cuente con certificaciones internacionales?</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4CCCA766-5A5E-4641-A3AC-20D001FDB169}"/>
              </a:ext>
            </a:extLst>
          </p:cNvPr>
          <p:cNvSpPr txBox="1"/>
          <p:nvPr/>
        </p:nvSpPr>
        <p:spPr>
          <a:xfrm>
            <a:off x="5890634" y="5315704"/>
            <a:ext cx="4712970" cy="515782"/>
          </a:xfrm>
          <a:prstGeom prst="rect">
            <a:avLst/>
          </a:prstGeom>
          <a:noFill/>
        </p:spPr>
        <p:txBody>
          <a:bodyPr wrap="square">
            <a:spAutoFit/>
          </a:bodyPr>
          <a:lstStyle/>
          <a:p>
            <a:pPr indent="457200">
              <a:lnSpc>
                <a:spcPct val="200000"/>
              </a:lnSpc>
              <a:spcAft>
                <a:spcPts val="1000"/>
              </a:spcAft>
            </a:pPr>
            <a:r>
              <a:rPr lang="es-EC" sz="1600" dirty="0">
                <a:effectLst/>
                <a:latin typeface="Calibri" panose="020F0502020204030204" pitchFamily="34" charset="0"/>
                <a:ea typeface="Calibri" panose="020F0502020204030204" pitchFamily="34" charset="0"/>
                <a:cs typeface="Times New Roman" panose="02020603050405020304" pitchFamily="18" charset="0"/>
              </a:rPr>
              <a:t>Es indispensable el certificado de Agrocalidad.</a:t>
            </a:r>
          </a:p>
        </p:txBody>
      </p:sp>
      <p:graphicFrame>
        <p:nvGraphicFramePr>
          <p:cNvPr id="16" name="Gráfico 15">
            <a:extLst>
              <a:ext uri="{FF2B5EF4-FFF2-40B4-BE49-F238E27FC236}">
                <a16:creationId xmlns:a16="http://schemas.microsoft.com/office/drawing/2014/main" id="{00000000-0008-0000-0100-00000E000000}"/>
              </a:ext>
            </a:extLst>
          </p:cNvPr>
          <p:cNvGraphicFramePr/>
          <p:nvPr>
            <p:extLst>
              <p:ext uri="{D42A27DB-BD31-4B8C-83A1-F6EECF244321}">
                <p14:modId xmlns:p14="http://schemas.microsoft.com/office/powerpoint/2010/main" val="2701136260"/>
              </p:ext>
            </p:extLst>
          </p:nvPr>
        </p:nvGraphicFramePr>
        <p:xfrm>
          <a:off x="6138538" y="3182835"/>
          <a:ext cx="4473938" cy="2285268"/>
        </p:xfrm>
        <a:graphic>
          <a:graphicData uri="http://schemas.openxmlformats.org/drawingml/2006/chart">
            <c:chart xmlns:c="http://schemas.openxmlformats.org/drawingml/2006/chart" xmlns:r="http://schemas.openxmlformats.org/officeDocument/2006/relationships" r:id="rId9"/>
          </a:graphicData>
        </a:graphic>
      </p:graphicFrame>
      <p:sp>
        <p:nvSpPr>
          <p:cNvPr id="17" name="CuadroTexto 16">
            <a:extLst>
              <a:ext uri="{FF2B5EF4-FFF2-40B4-BE49-F238E27FC236}">
                <a16:creationId xmlns:a16="http://schemas.microsoft.com/office/drawing/2014/main" id="{59F9F840-9160-4B1F-BD47-7D682913C3C5}"/>
              </a:ext>
            </a:extLst>
          </p:cNvPr>
          <p:cNvSpPr txBox="1"/>
          <p:nvPr/>
        </p:nvSpPr>
        <p:spPr>
          <a:xfrm>
            <a:off x="6095893" y="2620500"/>
            <a:ext cx="6094520" cy="423449"/>
          </a:xfrm>
          <a:prstGeom prst="rect">
            <a:avLst/>
          </a:prstGeom>
          <a:noFill/>
        </p:spPr>
        <p:txBody>
          <a:bodyPr wrap="square">
            <a:spAutoFit/>
          </a:bodyPr>
          <a:lstStyle/>
          <a:p>
            <a:pPr>
              <a:lnSpc>
                <a:spcPct val="150000"/>
              </a:lnSpc>
              <a:spcAft>
                <a:spcPts val="600"/>
              </a:spcAft>
            </a:pPr>
            <a:r>
              <a:rPr lang="es-ES" sz="1600" b="0" i="1" dirty="0">
                <a:effectLst/>
                <a:latin typeface="Calibri" panose="020F0502020204030204" pitchFamily="34" charset="0"/>
                <a:ea typeface="Calibri" panose="020F0502020204030204" pitchFamily="34" charset="0"/>
                <a:cs typeface="Times New Roman" panose="02020603050405020304" pitchFamily="18" charset="0"/>
              </a:rPr>
              <a:t>¿Es necesaria la Normativa Internacional ISO 22000?</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9" name="Gráfico 18">
            <a:extLst>
              <a:ext uri="{FF2B5EF4-FFF2-40B4-BE49-F238E27FC236}">
                <a16:creationId xmlns:a16="http://schemas.microsoft.com/office/drawing/2014/main" id="{00000000-0008-0000-0100-00000F000000}"/>
              </a:ext>
            </a:extLst>
          </p:cNvPr>
          <p:cNvGraphicFramePr/>
          <p:nvPr>
            <p:extLst>
              <p:ext uri="{D42A27DB-BD31-4B8C-83A1-F6EECF244321}">
                <p14:modId xmlns:p14="http://schemas.microsoft.com/office/powerpoint/2010/main" val="1003339325"/>
              </p:ext>
            </p:extLst>
          </p:nvPr>
        </p:nvGraphicFramePr>
        <p:xfrm>
          <a:off x="6117370" y="196346"/>
          <a:ext cx="4458268" cy="2575635"/>
        </p:xfrm>
        <a:graphic>
          <a:graphicData uri="http://schemas.openxmlformats.org/drawingml/2006/chart">
            <c:chart xmlns:c="http://schemas.openxmlformats.org/drawingml/2006/chart" xmlns:r="http://schemas.openxmlformats.org/officeDocument/2006/relationships" r:id="rId10"/>
          </a:graphicData>
        </a:graphic>
      </p:graphicFrame>
      <p:sp>
        <p:nvSpPr>
          <p:cNvPr id="20" name="CuadroTexto 19">
            <a:extLst>
              <a:ext uri="{FF2B5EF4-FFF2-40B4-BE49-F238E27FC236}">
                <a16:creationId xmlns:a16="http://schemas.microsoft.com/office/drawing/2014/main" id="{B2567A45-452F-4321-A5D2-C750D5549CB2}"/>
              </a:ext>
            </a:extLst>
          </p:cNvPr>
          <p:cNvSpPr txBox="1"/>
          <p:nvPr/>
        </p:nvSpPr>
        <p:spPr>
          <a:xfrm>
            <a:off x="848959" y="127665"/>
            <a:ext cx="997487" cy="276999"/>
          </a:xfrm>
          <a:prstGeom prst="rect">
            <a:avLst/>
          </a:prstGeom>
          <a:noFill/>
        </p:spPr>
        <p:txBody>
          <a:bodyPr wrap="square" rtlCol="0">
            <a:spAutoFit/>
          </a:bodyPr>
          <a:lstStyle/>
          <a:p>
            <a:pPr algn="ctr"/>
            <a:r>
              <a:rPr lang="es-MX" sz="1200" b="1" dirty="0"/>
              <a:t>Capítulo V</a:t>
            </a:r>
          </a:p>
        </p:txBody>
      </p:sp>
    </p:spTree>
    <p:extLst>
      <p:ext uri="{BB962C8B-B14F-4D97-AF65-F5344CB8AC3E}">
        <p14:creationId xmlns:p14="http://schemas.microsoft.com/office/powerpoint/2010/main" val="348133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3 Diagrama">
            <a:extLst>
              <a:ext uri="{FF2B5EF4-FFF2-40B4-BE49-F238E27FC236}">
                <a16:creationId xmlns:a16="http://schemas.microsoft.com/office/drawing/2014/main" id="{98F8DF95-3C2C-435A-9F59-BB3A90605ECD}"/>
              </a:ext>
            </a:extLst>
          </p:cNvPr>
          <p:cNvGraphicFramePr/>
          <p:nvPr/>
        </p:nvGraphicFramePr>
        <p:xfrm>
          <a:off x="484318" y="221404"/>
          <a:ext cx="3816424" cy="792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7" name="Grupo 66">
            <a:extLst>
              <a:ext uri="{FF2B5EF4-FFF2-40B4-BE49-F238E27FC236}">
                <a16:creationId xmlns:a16="http://schemas.microsoft.com/office/drawing/2014/main" id="{977AEFCC-6869-482B-906B-1BB119AF85F1}"/>
              </a:ext>
            </a:extLst>
          </p:cNvPr>
          <p:cNvGrpSpPr/>
          <p:nvPr/>
        </p:nvGrpSpPr>
        <p:grpSpPr>
          <a:xfrm>
            <a:off x="484318" y="1279851"/>
            <a:ext cx="3234624" cy="420957"/>
            <a:chOff x="831" y="0"/>
            <a:chExt cx="1701054" cy="587170"/>
          </a:xfrm>
        </p:grpSpPr>
        <p:sp>
          <p:nvSpPr>
            <p:cNvPr id="71" name="Flecha: cheurón 7">
              <a:extLst>
                <a:ext uri="{FF2B5EF4-FFF2-40B4-BE49-F238E27FC236}">
                  <a16:creationId xmlns:a16="http://schemas.microsoft.com/office/drawing/2014/main" id="{64939EC7-D60F-4AC5-901D-9EFC00394913}"/>
                </a:ext>
              </a:extLst>
            </p:cNvPr>
            <p:cNvSpPr/>
            <p:nvPr/>
          </p:nvSpPr>
          <p:spPr>
            <a:xfrm>
              <a:off x="831" y="0"/>
              <a:ext cx="1701054" cy="587170"/>
            </a:xfrm>
            <a:prstGeom prst="rect">
              <a:avLst/>
            </a:prstGeom>
            <a:ln>
              <a:solidFill>
                <a:srgbClr val="0070C0"/>
              </a:solidFill>
              <a:prstDash val="dash"/>
            </a:ln>
          </p:spPr>
          <p:style>
            <a:lnRef idx="2">
              <a:schemeClr val="accent4"/>
            </a:lnRef>
            <a:fillRef idx="1">
              <a:schemeClr val="lt1"/>
            </a:fillRef>
            <a:effectRef idx="0">
              <a:schemeClr val="accent4"/>
            </a:effectRef>
            <a:fontRef idx="minor">
              <a:schemeClr val="dk1">
                <a:hueOff val="0"/>
                <a:satOff val="0"/>
                <a:lumOff val="0"/>
                <a:alphaOff val="0"/>
              </a:schemeClr>
            </a:fontRef>
          </p:style>
        </p:sp>
        <p:sp>
          <p:nvSpPr>
            <p:cNvPr id="73" name="Flecha: cheurón 4">
              <a:extLst>
                <a:ext uri="{FF2B5EF4-FFF2-40B4-BE49-F238E27FC236}">
                  <a16:creationId xmlns:a16="http://schemas.microsoft.com/office/drawing/2014/main" id="{91C9DCC8-16DC-4F0C-B2F3-89EAE68EFC43}"/>
                </a:ext>
              </a:extLst>
            </p:cNvPr>
            <p:cNvSpPr txBox="1"/>
            <p:nvPr/>
          </p:nvSpPr>
          <p:spPr>
            <a:xfrm>
              <a:off x="294416" y="0"/>
              <a:ext cx="1113884" cy="58717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400" b="1" kern="1200" dirty="0"/>
                <a:t>FACTORES EXTERNOS</a:t>
              </a:r>
            </a:p>
          </p:txBody>
        </p:sp>
      </p:grpSp>
      <p:grpSp>
        <p:nvGrpSpPr>
          <p:cNvPr id="10" name="Grupo 9">
            <a:extLst>
              <a:ext uri="{FF2B5EF4-FFF2-40B4-BE49-F238E27FC236}">
                <a16:creationId xmlns:a16="http://schemas.microsoft.com/office/drawing/2014/main" id="{8BB935C2-D993-41F3-A65C-67FE08E59559}"/>
              </a:ext>
            </a:extLst>
          </p:cNvPr>
          <p:cNvGrpSpPr/>
          <p:nvPr/>
        </p:nvGrpSpPr>
        <p:grpSpPr>
          <a:xfrm>
            <a:off x="1198662" y="1967167"/>
            <a:ext cx="4093602" cy="455241"/>
            <a:chOff x="831" y="0"/>
            <a:chExt cx="1701054" cy="587170"/>
          </a:xfrm>
        </p:grpSpPr>
        <p:sp>
          <p:nvSpPr>
            <p:cNvPr id="12" name="Flecha: cheurón 7">
              <a:extLst>
                <a:ext uri="{FF2B5EF4-FFF2-40B4-BE49-F238E27FC236}">
                  <a16:creationId xmlns:a16="http://schemas.microsoft.com/office/drawing/2014/main" id="{5794EE65-3DE7-4A7D-955A-8E4AEC20A8ED}"/>
                </a:ext>
              </a:extLst>
            </p:cNvPr>
            <p:cNvSpPr/>
            <p:nvPr/>
          </p:nvSpPr>
          <p:spPr>
            <a:xfrm>
              <a:off x="831" y="0"/>
              <a:ext cx="1701054" cy="587170"/>
            </a:xfrm>
            <a:prstGeom prst="rect">
              <a:avLst/>
            </a:prstGeom>
            <a:ln>
              <a:solidFill>
                <a:srgbClr val="00B050"/>
              </a:solidFill>
              <a:prstDash val="dash"/>
            </a:ln>
          </p:spPr>
          <p:style>
            <a:lnRef idx="2">
              <a:schemeClr val="accent4"/>
            </a:lnRef>
            <a:fillRef idx="1">
              <a:schemeClr val="lt1"/>
            </a:fillRef>
            <a:effectRef idx="0">
              <a:schemeClr val="accent4"/>
            </a:effectRef>
            <a:fontRef idx="minor">
              <a:schemeClr val="dk1">
                <a:hueOff val="0"/>
                <a:satOff val="0"/>
                <a:lumOff val="0"/>
                <a:alphaOff val="0"/>
              </a:schemeClr>
            </a:fontRef>
          </p:style>
        </p:sp>
        <p:sp>
          <p:nvSpPr>
            <p:cNvPr id="13" name="Flecha: cheurón 4">
              <a:extLst>
                <a:ext uri="{FF2B5EF4-FFF2-40B4-BE49-F238E27FC236}">
                  <a16:creationId xmlns:a16="http://schemas.microsoft.com/office/drawing/2014/main" id="{7B16979D-521C-4714-BFE0-DD93D3FC4D56}"/>
                </a:ext>
              </a:extLst>
            </p:cNvPr>
            <p:cNvSpPr txBox="1"/>
            <p:nvPr/>
          </p:nvSpPr>
          <p:spPr>
            <a:xfrm>
              <a:off x="294416" y="0"/>
              <a:ext cx="1113884" cy="58717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006" tIns="16002" rIns="16002" bIns="16002" numCol="1" spcCol="1270" anchor="ctr" anchorCtr="0">
              <a:noAutofit/>
            </a:bodyPr>
            <a:lstStyle/>
            <a:p>
              <a:pPr algn="ctr" defTabSz="533400">
                <a:lnSpc>
                  <a:spcPct val="90000"/>
                </a:lnSpc>
                <a:spcBef>
                  <a:spcPct val="0"/>
                </a:spcBef>
                <a:spcAft>
                  <a:spcPct val="35000"/>
                </a:spcAft>
              </a:pPr>
              <a:r>
                <a:rPr lang="es-EC" sz="1800" b="1" dirty="0">
                  <a:effectLst/>
                  <a:latin typeface="Calibri" panose="020F0502020204030204" pitchFamily="34" charset="0"/>
                  <a:ea typeface="Calibri" panose="020F0502020204030204" pitchFamily="34" charset="0"/>
                  <a:cs typeface="Times New Roman" panose="02020603050405020304" pitchFamily="18" charset="0"/>
                </a:rPr>
                <a:t>Factores Económicos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8" name="Google Shape;98;p9">
            <a:hlinkClick r:id="rId7" action="ppaction://hlinksldjump"/>
            <a:extLst>
              <a:ext uri="{FF2B5EF4-FFF2-40B4-BE49-F238E27FC236}">
                <a16:creationId xmlns:a16="http://schemas.microsoft.com/office/drawing/2014/main" id="{8255468E-C723-46B4-AD94-8AD5F864ED07}"/>
              </a:ext>
            </a:extLst>
          </p:cNvPr>
          <p:cNvSpPr/>
          <p:nvPr/>
        </p:nvSpPr>
        <p:spPr>
          <a:xfrm>
            <a:off x="606906" y="1930936"/>
            <a:ext cx="484787" cy="527702"/>
          </a:xfrm>
          <a:prstGeom prst="ellipse">
            <a:avLst/>
          </a:prstGeom>
          <a:solidFill>
            <a:srgbClr val="92D050"/>
          </a:solidFill>
          <a:ln w="9525" cap="flat" cmpd="sng">
            <a:solidFill>
              <a:srgbClr val="00B05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C" sz="1200" dirty="0">
                <a:latin typeface="Calibri" pitchFamily="34" charset="0"/>
                <a:cs typeface="Calibri" pitchFamily="34" charset="0"/>
              </a:rPr>
              <a:t>4</a:t>
            </a:r>
            <a:endParaRPr sz="1200" dirty="0">
              <a:latin typeface="Calibri" pitchFamily="34" charset="0"/>
              <a:cs typeface="Calibri" pitchFamily="34" charset="0"/>
            </a:endParaRPr>
          </a:p>
        </p:txBody>
      </p:sp>
      <p:sp>
        <p:nvSpPr>
          <p:cNvPr id="11" name="CuadroTexto 10">
            <a:extLst>
              <a:ext uri="{FF2B5EF4-FFF2-40B4-BE49-F238E27FC236}">
                <a16:creationId xmlns:a16="http://schemas.microsoft.com/office/drawing/2014/main" id="{77297CEA-4967-4691-957E-346F22C70CCD}"/>
              </a:ext>
            </a:extLst>
          </p:cNvPr>
          <p:cNvSpPr txBox="1"/>
          <p:nvPr/>
        </p:nvSpPr>
        <p:spPr>
          <a:xfrm>
            <a:off x="808956" y="5445224"/>
            <a:ext cx="4703444" cy="584775"/>
          </a:xfrm>
          <a:prstGeom prst="rect">
            <a:avLst/>
          </a:prstGeom>
          <a:noFill/>
        </p:spPr>
        <p:txBody>
          <a:bodyPr wrap="square">
            <a:spAutoFit/>
          </a:bodyPr>
          <a:lstStyle/>
          <a:p>
            <a:pPr algn="ctr">
              <a:spcAft>
                <a:spcPts val="600"/>
              </a:spcAft>
            </a:pPr>
            <a:r>
              <a:rPr lang="es-ES" sz="1600" b="0" i="1" dirty="0">
                <a:effectLst/>
                <a:latin typeface="Calibri" panose="020F0502020204030204" pitchFamily="34" charset="0"/>
                <a:ea typeface="Calibri" panose="020F0502020204030204" pitchFamily="34" charset="0"/>
                <a:cs typeface="Times New Roman" panose="02020603050405020304" pitchFamily="18" charset="0"/>
              </a:rPr>
              <a:t>¿Influye la accesibilidad de financiamiento en las exportaciones?</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uadroTexto 13">
            <a:extLst>
              <a:ext uri="{FF2B5EF4-FFF2-40B4-BE49-F238E27FC236}">
                <a16:creationId xmlns:a16="http://schemas.microsoft.com/office/drawing/2014/main" id="{3F07BFBE-1114-4CD0-8896-F68E44F8877C}"/>
              </a:ext>
            </a:extLst>
          </p:cNvPr>
          <p:cNvSpPr txBox="1"/>
          <p:nvPr/>
        </p:nvSpPr>
        <p:spPr>
          <a:xfrm>
            <a:off x="848959" y="127665"/>
            <a:ext cx="997487" cy="276999"/>
          </a:xfrm>
          <a:prstGeom prst="rect">
            <a:avLst/>
          </a:prstGeom>
          <a:noFill/>
        </p:spPr>
        <p:txBody>
          <a:bodyPr wrap="square" rtlCol="0">
            <a:spAutoFit/>
          </a:bodyPr>
          <a:lstStyle/>
          <a:p>
            <a:pPr algn="ctr"/>
            <a:r>
              <a:rPr lang="es-MX" sz="1200" b="1" dirty="0"/>
              <a:t>Capítulo V</a:t>
            </a:r>
          </a:p>
        </p:txBody>
      </p:sp>
      <p:graphicFrame>
        <p:nvGraphicFramePr>
          <p:cNvPr id="15" name="Gráfico 14">
            <a:extLst>
              <a:ext uri="{FF2B5EF4-FFF2-40B4-BE49-F238E27FC236}">
                <a16:creationId xmlns:a16="http://schemas.microsoft.com/office/drawing/2014/main" id="{00000000-0008-0000-0100-000010000000}"/>
              </a:ext>
            </a:extLst>
          </p:cNvPr>
          <p:cNvGraphicFramePr/>
          <p:nvPr>
            <p:extLst>
              <p:ext uri="{D42A27DB-BD31-4B8C-83A1-F6EECF244321}">
                <p14:modId xmlns:p14="http://schemas.microsoft.com/office/powerpoint/2010/main" val="2672193871"/>
              </p:ext>
            </p:extLst>
          </p:nvPr>
        </p:nvGraphicFramePr>
        <p:xfrm>
          <a:off x="784451" y="2688766"/>
          <a:ext cx="5004435" cy="277241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Gráfico 15">
            <a:extLst>
              <a:ext uri="{FF2B5EF4-FFF2-40B4-BE49-F238E27FC236}">
                <a16:creationId xmlns:a16="http://schemas.microsoft.com/office/drawing/2014/main" id="{00000000-0008-0000-0100-000011000000}"/>
              </a:ext>
            </a:extLst>
          </p:cNvPr>
          <p:cNvGraphicFramePr/>
          <p:nvPr>
            <p:extLst>
              <p:ext uri="{D42A27DB-BD31-4B8C-83A1-F6EECF244321}">
                <p14:modId xmlns:p14="http://schemas.microsoft.com/office/powerpoint/2010/main" val="3689384436"/>
              </p:ext>
            </p:extLst>
          </p:nvPr>
        </p:nvGraphicFramePr>
        <p:xfrm>
          <a:off x="6401528" y="1730208"/>
          <a:ext cx="4562475" cy="3057525"/>
        </p:xfrm>
        <a:graphic>
          <a:graphicData uri="http://schemas.openxmlformats.org/drawingml/2006/chart">
            <c:chart xmlns:c="http://schemas.openxmlformats.org/drawingml/2006/chart" xmlns:r="http://schemas.openxmlformats.org/officeDocument/2006/relationships" r:id="rId9"/>
          </a:graphicData>
        </a:graphic>
      </p:graphicFrame>
      <p:sp>
        <p:nvSpPr>
          <p:cNvPr id="17" name="CuadroTexto 16">
            <a:extLst>
              <a:ext uri="{FF2B5EF4-FFF2-40B4-BE49-F238E27FC236}">
                <a16:creationId xmlns:a16="http://schemas.microsoft.com/office/drawing/2014/main" id="{BA6EB885-DBEA-46F1-B481-0D59088C5067}"/>
              </a:ext>
            </a:extLst>
          </p:cNvPr>
          <p:cNvSpPr txBox="1"/>
          <p:nvPr/>
        </p:nvSpPr>
        <p:spPr>
          <a:xfrm>
            <a:off x="6105222" y="4786470"/>
            <a:ext cx="5310756" cy="646331"/>
          </a:xfrm>
          <a:prstGeom prst="rect">
            <a:avLst/>
          </a:prstGeom>
          <a:noFill/>
        </p:spPr>
        <p:txBody>
          <a:bodyPr wrap="square">
            <a:spAutoFit/>
          </a:bodyPr>
          <a:lstStyle/>
          <a:p>
            <a:pPr algn="ctr">
              <a:spcAft>
                <a:spcPts val="600"/>
              </a:spcAft>
            </a:pPr>
            <a:r>
              <a:rPr lang="es-ES" sz="1800" b="0" i="1" dirty="0">
                <a:effectLst/>
                <a:latin typeface="Calibri" panose="020F0502020204030204" pitchFamily="34" charset="0"/>
                <a:ea typeface="Calibri" panose="020F0502020204030204" pitchFamily="34" charset="0"/>
                <a:cs typeface="Times New Roman" panose="02020603050405020304" pitchFamily="18" charset="0"/>
              </a:rPr>
              <a:t>¿Fueron atendidos oportunamente los créditos solicitados por las entidades bancarias?</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7257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3 Diagrama">
            <a:extLst>
              <a:ext uri="{FF2B5EF4-FFF2-40B4-BE49-F238E27FC236}">
                <a16:creationId xmlns:a16="http://schemas.microsoft.com/office/drawing/2014/main" id="{98F8DF95-3C2C-435A-9F59-BB3A90605ECD}"/>
              </a:ext>
            </a:extLst>
          </p:cNvPr>
          <p:cNvGraphicFramePr/>
          <p:nvPr/>
        </p:nvGraphicFramePr>
        <p:xfrm>
          <a:off x="484318" y="221404"/>
          <a:ext cx="3816424" cy="792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7" name="Grupo 66">
            <a:extLst>
              <a:ext uri="{FF2B5EF4-FFF2-40B4-BE49-F238E27FC236}">
                <a16:creationId xmlns:a16="http://schemas.microsoft.com/office/drawing/2014/main" id="{977AEFCC-6869-482B-906B-1BB119AF85F1}"/>
              </a:ext>
            </a:extLst>
          </p:cNvPr>
          <p:cNvGrpSpPr/>
          <p:nvPr/>
        </p:nvGrpSpPr>
        <p:grpSpPr>
          <a:xfrm>
            <a:off x="484318" y="1279851"/>
            <a:ext cx="3234624" cy="420957"/>
            <a:chOff x="831" y="0"/>
            <a:chExt cx="1701054" cy="587170"/>
          </a:xfrm>
        </p:grpSpPr>
        <p:sp>
          <p:nvSpPr>
            <p:cNvPr id="71" name="Flecha: cheurón 7">
              <a:extLst>
                <a:ext uri="{FF2B5EF4-FFF2-40B4-BE49-F238E27FC236}">
                  <a16:creationId xmlns:a16="http://schemas.microsoft.com/office/drawing/2014/main" id="{64939EC7-D60F-4AC5-901D-9EFC00394913}"/>
                </a:ext>
              </a:extLst>
            </p:cNvPr>
            <p:cNvSpPr/>
            <p:nvPr/>
          </p:nvSpPr>
          <p:spPr>
            <a:xfrm>
              <a:off x="831" y="0"/>
              <a:ext cx="1701054" cy="587170"/>
            </a:xfrm>
            <a:prstGeom prst="rect">
              <a:avLst/>
            </a:prstGeom>
            <a:ln>
              <a:solidFill>
                <a:srgbClr val="0070C0"/>
              </a:solidFill>
              <a:prstDash val="dash"/>
            </a:ln>
          </p:spPr>
          <p:style>
            <a:lnRef idx="2">
              <a:schemeClr val="accent4"/>
            </a:lnRef>
            <a:fillRef idx="1">
              <a:schemeClr val="lt1"/>
            </a:fillRef>
            <a:effectRef idx="0">
              <a:schemeClr val="accent4"/>
            </a:effectRef>
            <a:fontRef idx="minor">
              <a:schemeClr val="dk1">
                <a:hueOff val="0"/>
                <a:satOff val="0"/>
                <a:lumOff val="0"/>
                <a:alphaOff val="0"/>
              </a:schemeClr>
            </a:fontRef>
          </p:style>
        </p:sp>
        <p:sp>
          <p:nvSpPr>
            <p:cNvPr id="73" name="Flecha: cheurón 4">
              <a:extLst>
                <a:ext uri="{FF2B5EF4-FFF2-40B4-BE49-F238E27FC236}">
                  <a16:creationId xmlns:a16="http://schemas.microsoft.com/office/drawing/2014/main" id="{91C9DCC8-16DC-4F0C-B2F3-89EAE68EFC43}"/>
                </a:ext>
              </a:extLst>
            </p:cNvPr>
            <p:cNvSpPr txBox="1"/>
            <p:nvPr/>
          </p:nvSpPr>
          <p:spPr>
            <a:xfrm>
              <a:off x="294416" y="0"/>
              <a:ext cx="1113884" cy="58717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400" b="1" kern="1200" dirty="0"/>
                <a:t>FACTORES EXTERNOS</a:t>
              </a:r>
            </a:p>
          </p:txBody>
        </p:sp>
      </p:grpSp>
      <p:grpSp>
        <p:nvGrpSpPr>
          <p:cNvPr id="10" name="Grupo 9">
            <a:extLst>
              <a:ext uri="{FF2B5EF4-FFF2-40B4-BE49-F238E27FC236}">
                <a16:creationId xmlns:a16="http://schemas.microsoft.com/office/drawing/2014/main" id="{8BB935C2-D993-41F3-A65C-67FE08E59559}"/>
              </a:ext>
            </a:extLst>
          </p:cNvPr>
          <p:cNvGrpSpPr/>
          <p:nvPr/>
        </p:nvGrpSpPr>
        <p:grpSpPr>
          <a:xfrm>
            <a:off x="1198662" y="1967167"/>
            <a:ext cx="4093602" cy="455241"/>
            <a:chOff x="831" y="0"/>
            <a:chExt cx="1701054" cy="587170"/>
          </a:xfrm>
        </p:grpSpPr>
        <p:sp>
          <p:nvSpPr>
            <p:cNvPr id="12" name="Flecha: cheurón 7">
              <a:extLst>
                <a:ext uri="{FF2B5EF4-FFF2-40B4-BE49-F238E27FC236}">
                  <a16:creationId xmlns:a16="http://schemas.microsoft.com/office/drawing/2014/main" id="{5794EE65-3DE7-4A7D-955A-8E4AEC20A8ED}"/>
                </a:ext>
              </a:extLst>
            </p:cNvPr>
            <p:cNvSpPr/>
            <p:nvPr/>
          </p:nvSpPr>
          <p:spPr>
            <a:xfrm>
              <a:off x="831" y="0"/>
              <a:ext cx="1701054" cy="587170"/>
            </a:xfrm>
            <a:prstGeom prst="rect">
              <a:avLst/>
            </a:prstGeom>
            <a:ln>
              <a:solidFill>
                <a:srgbClr val="00B050"/>
              </a:solidFill>
              <a:prstDash val="dash"/>
            </a:ln>
          </p:spPr>
          <p:style>
            <a:lnRef idx="2">
              <a:schemeClr val="accent4"/>
            </a:lnRef>
            <a:fillRef idx="1">
              <a:schemeClr val="lt1"/>
            </a:fillRef>
            <a:effectRef idx="0">
              <a:schemeClr val="accent4"/>
            </a:effectRef>
            <a:fontRef idx="minor">
              <a:schemeClr val="dk1">
                <a:hueOff val="0"/>
                <a:satOff val="0"/>
                <a:lumOff val="0"/>
                <a:alphaOff val="0"/>
              </a:schemeClr>
            </a:fontRef>
          </p:style>
        </p:sp>
        <p:sp>
          <p:nvSpPr>
            <p:cNvPr id="13" name="Flecha: cheurón 4">
              <a:extLst>
                <a:ext uri="{FF2B5EF4-FFF2-40B4-BE49-F238E27FC236}">
                  <a16:creationId xmlns:a16="http://schemas.microsoft.com/office/drawing/2014/main" id="{7B16979D-521C-4714-BFE0-DD93D3FC4D56}"/>
                </a:ext>
              </a:extLst>
            </p:cNvPr>
            <p:cNvSpPr txBox="1"/>
            <p:nvPr/>
          </p:nvSpPr>
          <p:spPr>
            <a:xfrm>
              <a:off x="294416" y="0"/>
              <a:ext cx="1113884" cy="58717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006" tIns="16002" rIns="16002" bIns="16002" numCol="1" spcCol="1270" anchor="ctr" anchorCtr="0">
              <a:noAutofit/>
            </a:bodyPr>
            <a:lstStyle/>
            <a:p>
              <a:pPr algn="ctr" defTabSz="533400">
                <a:lnSpc>
                  <a:spcPct val="90000"/>
                </a:lnSpc>
                <a:spcBef>
                  <a:spcPct val="0"/>
                </a:spcBef>
                <a:spcAft>
                  <a:spcPct val="35000"/>
                </a:spcAft>
              </a:pPr>
              <a:r>
                <a:rPr lang="es-EC" sz="1800" b="1" dirty="0">
                  <a:effectLst/>
                  <a:latin typeface="Calibri" panose="020F0502020204030204" pitchFamily="34" charset="0"/>
                  <a:ea typeface="Calibri" panose="020F0502020204030204" pitchFamily="34" charset="0"/>
                  <a:cs typeface="Times New Roman" panose="02020603050405020304" pitchFamily="18" charset="0"/>
                </a:rPr>
                <a:t>Factores Económicos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8" name="Google Shape;98;p9">
            <a:hlinkClick r:id="rId7" action="ppaction://hlinksldjump"/>
            <a:extLst>
              <a:ext uri="{FF2B5EF4-FFF2-40B4-BE49-F238E27FC236}">
                <a16:creationId xmlns:a16="http://schemas.microsoft.com/office/drawing/2014/main" id="{8255468E-C723-46B4-AD94-8AD5F864ED07}"/>
              </a:ext>
            </a:extLst>
          </p:cNvPr>
          <p:cNvSpPr/>
          <p:nvPr/>
        </p:nvSpPr>
        <p:spPr>
          <a:xfrm>
            <a:off x="606906" y="1930936"/>
            <a:ext cx="484787" cy="527702"/>
          </a:xfrm>
          <a:prstGeom prst="ellipse">
            <a:avLst/>
          </a:prstGeom>
          <a:solidFill>
            <a:srgbClr val="92D050"/>
          </a:solidFill>
          <a:ln w="9525" cap="flat" cmpd="sng">
            <a:solidFill>
              <a:srgbClr val="00B05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C" sz="1200" dirty="0">
                <a:latin typeface="Calibri" pitchFamily="34" charset="0"/>
                <a:cs typeface="Calibri" pitchFamily="34" charset="0"/>
              </a:rPr>
              <a:t>4</a:t>
            </a:r>
            <a:endParaRPr sz="1200" dirty="0">
              <a:latin typeface="Calibri" pitchFamily="34" charset="0"/>
              <a:cs typeface="Calibri" pitchFamily="34" charset="0"/>
            </a:endParaRPr>
          </a:p>
        </p:txBody>
      </p:sp>
      <p:sp>
        <p:nvSpPr>
          <p:cNvPr id="14" name="CuadroTexto 13">
            <a:extLst>
              <a:ext uri="{FF2B5EF4-FFF2-40B4-BE49-F238E27FC236}">
                <a16:creationId xmlns:a16="http://schemas.microsoft.com/office/drawing/2014/main" id="{8350536D-095F-452E-8D24-CBC855987DC6}"/>
              </a:ext>
            </a:extLst>
          </p:cNvPr>
          <p:cNvSpPr txBox="1"/>
          <p:nvPr/>
        </p:nvSpPr>
        <p:spPr>
          <a:xfrm>
            <a:off x="848959" y="127665"/>
            <a:ext cx="997487" cy="276999"/>
          </a:xfrm>
          <a:prstGeom prst="rect">
            <a:avLst/>
          </a:prstGeom>
          <a:noFill/>
        </p:spPr>
        <p:txBody>
          <a:bodyPr wrap="square" rtlCol="0">
            <a:spAutoFit/>
          </a:bodyPr>
          <a:lstStyle/>
          <a:p>
            <a:pPr algn="ctr"/>
            <a:r>
              <a:rPr lang="es-MX" sz="1200" b="1" dirty="0"/>
              <a:t>Capítulo V</a:t>
            </a:r>
          </a:p>
        </p:txBody>
      </p:sp>
      <p:graphicFrame>
        <p:nvGraphicFramePr>
          <p:cNvPr id="15" name="Gráfico 14">
            <a:extLst>
              <a:ext uri="{FF2B5EF4-FFF2-40B4-BE49-F238E27FC236}">
                <a16:creationId xmlns:a16="http://schemas.microsoft.com/office/drawing/2014/main" id="{00000000-0008-0000-0100-000012000000}"/>
              </a:ext>
            </a:extLst>
          </p:cNvPr>
          <p:cNvGraphicFramePr/>
          <p:nvPr>
            <p:extLst>
              <p:ext uri="{D42A27DB-BD31-4B8C-83A1-F6EECF244321}">
                <p14:modId xmlns:p14="http://schemas.microsoft.com/office/powerpoint/2010/main" val="1692819621"/>
              </p:ext>
            </p:extLst>
          </p:nvPr>
        </p:nvGraphicFramePr>
        <p:xfrm>
          <a:off x="1198662" y="2715182"/>
          <a:ext cx="4564380" cy="3215005"/>
        </p:xfrm>
        <a:graphic>
          <a:graphicData uri="http://schemas.openxmlformats.org/drawingml/2006/chart">
            <c:chart xmlns:c="http://schemas.openxmlformats.org/drawingml/2006/chart" xmlns:r="http://schemas.openxmlformats.org/officeDocument/2006/relationships" r:id="rId8"/>
          </a:graphicData>
        </a:graphic>
      </p:graphicFrame>
      <p:sp>
        <p:nvSpPr>
          <p:cNvPr id="16" name="CuadroTexto 15">
            <a:extLst>
              <a:ext uri="{FF2B5EF4-FFF2-40B4-BE49-F238E27FC236}">
                <a16:creationId xmlns:a16="http://schemas.microsoft.com/office/drawing/2014/main" id="{41C1CA81-E155-4DEA-B671-D335F25266AA}"/>
              </a:ext>
            </a:extLst>
          </p:cNvPr>
          <p:cNvSpPr txBox="1"/>
          <p:nvPr/>
        </p:nvSpPr>
        <p:spPr>
          <a:xfrm>
            <a:off x="333104" y="5697751"/>
            <a:ext cx="6094268" cy="464871"/>
          </a:xfrm>
          <a:prstGeom prst="rect">
            <a:avLst/>
          </a:prstGeom>
          <a:noFill/>
        </p:spPr>
        <p:txBody>
          <a:bodyPr wrap="square">
            <a:spAutoFit/>
          </a:bodyPr>
          <a:lstStyle/>
          <a:p>
            <a:pPr>
              <a:lnSpc>
                <a:spcPct val="150000"/>
              </a:lnSpc>
              <a:spcAft>
                <a:spcPts val="600"/>
              </a:spcAft>
            </a:pPr>
            <a:r>
              <a:rPr lang="es-ES" sz="1800" b="0" i="1" dirty="0">
                <a:effectLst/>
                <a:latin typeface="Calibri" panose="020F0502020204030204" pitchFamily="34" charset="0"/>
                <a:ea typeface="Calibri" panose="020F0502020204030204" pitchFamily="34" charset="0"/>
                <a:cs typeface="Times New Roman" panose="02020603050405020304" pitchFamily="18" charset="0"/>
              </a:rPr>
              <a:t>¿Es importante tener diversas herramientas de financiamiento?</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7" name="Gráfico 16">
            <a:extLst>
              <a:ext uri="{FF2B5EF4-FFF2-40B4-BE49-F238E27FC236}">
                <a16:creationId xmlns:a16="http://schemas.microsoft.com/office/drawing/2014/main" id="{00000000-0008-0000-0100-000013000000}"/>
              </a:ext>
            </a:extLst>
          </p:cNvPr>
          <p:cNvGraphicFramePr/>
          <p:nvPr>
            <p:extLst>
              <p:ext uri="{D42A27DB-BD31-4B8C-83A1-F6EECF244321}">
                <p14:modId xmlns:p14="http://schemas.microsoft.com/office/powerpoint/2010/main" val="85038930"/>
              </p:ext>
            </p:extLst>
          </p:nvPr>
        </p:nvGraphicFramePr>
        <p:xfrm>
          <a:off x="6628600" y="1730208"/>
          <a:ext cx="4815205" cy="3119120"/>
        </p:xfrm>
        <a:graphic>
          <a:graphicData uri="http://schemas.openxmlformats.org/drawingml/2006/chart">
            <c:chart xmlns:c="http://schemas.openxmlformats.org/drawingml/2006/chart" xmlns:r="http://schemas.openxmlformats.org/officeDocument/2006/relationships" r:id="rId9"/>
          </a:graphicData>
        </a:graphic>
      </p:graphicFrame>
      <p:sp>
        <p:nvSpPr>
          <p:cNvPr id="19" name="CuadroTexto 18">
            <a:extLst>
              <a:ext uri="{FF2B5EF4-FFF2-40B4-BE49-F238E27FC236}">
                <a16:creationId xmlns:a16="http://schemas.microsoft.com/office/drawing/2014/main" id="{8E9DEBA4-5DF6-44B3-9B30-90BF36D41644}"/>
              </a:ext>
            </a:extLst>
          </p:cNvPr>
          <p:cNvSpPr txBox="1"/>
          <p:nvPr/>
        </p:nvSpPr>
        <p:spPr>
          <a:xfrm>
            <a:off x="6743278" y="4877274"/>
            <a:ext cx="4983958" cy="646331"/>
          </a:xfrm>
          <a:prstGeom prst="rect">
            <a:avLst/>
          </a:prstGeom>
          <a:noFill/>
        </p:spPr>
        <p:txBody>
          <a:bodyPr wrap="square">
            <a:spAutoFit/>
          </a:bodyPr>
          <a:lstStyle/>
          <a:p>
            <a:pPr algn="ctr">
              <a:spcAft>
                <a:spcPts val="600"/>
              </a:spcAft>
            </a:pPr>
            <a:r>
              <a:rPr lang="es-ES" sz="1800" b="0" i="1" dirty="0">
                <a:effectLst/>
                <a:latin typeface="Calibri" panose="020F0502020204030204" pitchFamily="34" charset="0"/>
                <a:ea typeface="Calibri" panose="020F0502020204030204" pitchFamily="34" charset="0"/>
                <a:cs typeface="Times New Roman" panose="02020603050405020304" pitchFamily="18" charset="0"/>
              </a:rPr>
              <a:t>¿Existe un alto desempeño en la evolución de las exportaciones del sector agroindustrial?</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6738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3 Diagrama">
            <a:extLst>
              <a:ext uri="{FF2B5EF4-FFF2-40B4-BE49-F238E27FC236}">
                <a16:creationId xmlns:a16="http://schemas.microsoft.com/office/drawing/2014/main" id="{98F8DF95-3C2C-435A-9F59-BB3A90605ECD}"/>
              </a:ext>
            </a:extLst>
          </p:cNvPr>
          <p:cNvGraphicFramePr/>
          <p:nvPr/>
        </p:nvGraphicFramePr>
        <p:xfrm>
          <a:off x="484318" y="221404"/>
          <a:ext cx="3816424" cy="792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7" name="Grupo 66">
            <a:extLst>
              <a:ext uri="{FF2B5EF4-FFF2-40B4-BE49-F238E27FC236}">
                <a16:creationId xmlns:a16="http://schemas.microsoft.com/office/drawing/2014/main" id="{977AEFCC-6869-482B-906B-1BB119AF85F1}"/>
              </a:ext>
            </a:extLst>
          </p:cNvPr>
          <p:cNvGrpSpPr/>
          <p:nvPr/>
        </p:nvGrpSpPr>
        <p:grpSpPr>
          <a:xfrm>
            <a:off x="484318" y="1279851"/>
            <a:ext cx="3234624" cy="420957"/>
            <a:chOff x="831" y="0"/>
            <a:chExt cx="1701054" cy="587170"/>
          </a:xfrm>
        </p:grpSpPr>
        <p:sp>
          <p:nvSpPr>
            <p:cNvPr id="71" name="Flecha: cheurón 7">
              <a:extLst>
                <a:ext uri="{FF2B5EF4-FFF2-40B4-BE49-F238E27FC236}">
                  <a16:creationId xmlns:a16="http://schemas.microsoft.com/office/drawing/2014/main" id="{64939EC7-D60F-4AC5-901D-9EFC00394913}"/>
                </a:ext>
              </a:extLst>
            </p:cNvPr>
            <p:cNvSpPr/>
            <p:nvPr/>
          </p:nvSpPr>
          <p:spPr>
            <a:xfrm>
              <a:off x="831" y="0"/>
              <a:ext cx="1701054" cy="587170"/>
            </a:xfrm>
            <a:prstGeom prst="rect">
              <a:avLst/>
            </a:prstGeom>
            <a:ln>
              <a:solidFill>
                <a:srgbClr val="0070C0"/>
              </a:solidFill>
              <a:prstDash val="dash"/>
            </a:ln>
          </p:spPr>
          <p:style>
            <a:lnRef idx="2">
              <a:schemeClr val="accent4"/>
            </a:lnRef>
            <a:fillRef idx="1">
              <a:schemeClr val="lt1"/>
            </a:fillRef>
            <a:effectRef idx="0">
              <a:schemeClr val="accent4"/>
            </a:effectRef>
            <a:fontRef idx="minor">
              <a:schemeClr val="dk1">
                <a:hueOff val="0"/>
                <a:satOff val="0"/>
                <a:lumOff val="0"/>
                <a:alphaOff val="0"/>
              </a:schemeClr>
            </a:fontRef>
          </p:style>
        </p:sp>
        <p:sp>
          <p:nvSpPr>
            <p:cNvPr id="73" name="Flecha: cheurón 4">
              <a:extLst>
                <a:ext uri="{FF2B5EF4-FFF2-40B4-BE49-F238E27FC236}">
                  <a16:creationId xmlns:a16="http://schemas.microsoft.com/office/drawing/2014/main" id="{91C9DCC8-16DC-4F0C-B2F3-89EAE68EFC43}"/>
                </a:ext>
              </a:extLst>
            </p:cNvPr>
            <p:cNvSpPr txBox="1"/>
            <p:nvPr/>
          </p:nvSpPr>
          <p:spPr>
            <a:xfrm>
              <a:off x="294416" y="0"/>
              <a:ext cx="1113884" cy="58717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400" b="1" kern="1200" dirty="0"/>
                <a:t>FACTORES EXTERNOS</a:t>
              </a:r>
            </a:p>
          </p:txBody>
        </p:sp>
      </p:grpSp>
      <p:grpSp>
        <p:nvGrpSpPr>
          <p:cNvPr id="10" name="Grupo 9">
            <a:extLst>
              <a:ext uri="{FF2B5EF4-FFF2-40B4-BE49-F238E27FC236}">
                <a16:creationId xmlns:a16="http://schemas.microsoft.com/office/drawing/2014/main" id="{8BB935C2-D993-41F3-A65C-67FE08E59559}"/>
              </a:ext>
            </a:extLst>
          </p:cNvPr>
          <p:cNvGrpSpPr/>
          <p:nvPr/>
        </p:nvGrpSpPr>
        <p:grpSpPr>
          <a:xfrm>
            <a:off x="1198662" y="1967167"/>
            <a:ext cx="4093602" cy="455241"/>
            <a:chOff x="831" y="0"/>
            <a:chExt cx="1701054" cy="587170"/>
          </a:xfrm>
        </p:grpSpPr>
        <p:sp>
          <p:nvSpPr>
            <p:cNvPr id="12" name="Flecha: cheurón 7">
              <a:extLst>
                <a:ext uri="{FF2B5EF4-FFF2-40B4-BE49-F238E27FC236}">
                  <a16:creationId xmlns:a16="http://schemas.microsoft.com/office/drawing/2014/main" id="{5794EE65-3DE7-4A7D-955A-8E4AEC20A8ED}"/>
                </a:ext>
              </a:extLst>
            </p:cNvPr>
            <p:cNvSpPr/>
            <p:nvPr/>
          </p:nvSpPr>
          <p:spPr>
            <a:xfrm>
              <a:off x="831" y="0"/>
              <a:ext cx="1701054" cy="587170"/>
            </a:xfrm>
            <a:prstGeom prst="rect">
              <a:avLst/>
            </a:prstGeom>
            <a:ln>
              <a:solidFill>
                <a:srgbClr val="00B0F0"/>
              </a:solidFill>
              <a:prstDash val="dash"/>
            </a:ln>
          </p:spPr>
          <p:style>
            <a:lnRef idx="2">
              <a:schemeClr val="accent4"/>
            </a:lnRef>
            <a:fillRef idx="1">
              <a:schemeClr val="lt1"/>
            </a:fillRef>
            <a:effectRef idx="0">
              <a:schemeClr val="accent4"/>
            </a:effectRef>
            <a:fontRef idx="minor">
              <a:schemeClr val="dk1">
                <a:hueOff val="0"/>
                <a:satOff val="0"/>
                <a:lumOff val="0"/>
                <a:alphaOff val="0"/>
              </a:schemeClr>
            </a:fontRef>
          </p:style>
        </p:sp>
        <p:sp>
          <p:nvSpPr>
            <p:cNvPr id="13" name="Flecha: cheurón 4">
              <a:extLst>
                <a:ext uri="{FF2B5EF4-FFF2-40B4-BE49-F238E27FC236}">
                  <a16:creationId xmlns:a16="http://schemas.microsoft.com/office/drawing/2014/main" id="{7B16979D-521C-4714-BFE0-DD93D3FC4D56}"/>
                </a:ext>
              </a:extLst>
            </p:cNvPr>
            <p:cNvSpPr txBox="1"/>
            <p:nvPr/>
          </p:nvSpPr>
          <p:spPr>
            <a:xfrm>
              <a:off x="294416" y="0"/>
              <a:ext cx="1113884" cy="58717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006" tIns="16002" rIns="16002" bIns="16002" numCol="1" spcCol="1270" anchor="ctr" anchorCtr="0">
              <a:noAutofit/>
            </a:bodyPr>
            <a:lstStyle/>
            <a:p>
              <a:pPr algn="ctr" defTabSz="533400">
                <a:lnSpc>
                  <a:spcPct val="90000"/>
                </a:lnSpc>
                <a:spcBef>
                  <a:spcPct val="0"/>
                </a:spcBef>
                <a:spcAft>
                  <a:spcPct val="35000"/>
                </a:spcAft>
              </a:pPr>
              <a:r>
                <a:rPr lang="es-EC" sz="1800" b="1" dirty="0">
                  <a:effectLst/>
                  <a:latin typeface="Calibri" panose="020F0502020204030204" pitchFamily="34" charset="0"/>
                  <a:ea typeface="Calibri" panose="020F0502020204030204" pitchFamily="34" charset="0"/>
                  <a:cs typeface="Times New Roman" panose="02020603050405020304" pitchFamily="18" charset="0"/>
                </a:rPr>
                <a:t>Factores Tecnológicos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8" name="Google Shape;98;p9">
            <a:hlinkClick r:id="rId7" action="ppaction://hlinksldjump"/>
            <a:extLst>
              <a:ext uri="{FF2B5EF4-FFF2-40B4-BE49-F238E27FC236}">
                <a16:creationId xmlns:a16="http://schemas.microsoft.com/office/drawing/2014/main" id="{8255468E-C723-46B4-AD94-8AD5F864ED07}"/>
              </a:ext>
            </a:extLst>
          </p:cNvPr>
          <p:cNvSpPr/>
          <p:nvPr/>
        </p:nvSpPr>
        <p:spPr>
          <a:xfrm>
            <a:off x="606906" y="1930936"/>
            <a:ext cx="484787" cy="527702"/>
          </a:xfrm>
          <a:prstGeom prst="ellipse">
            <a:avLst/>
          </a:prstGeom>
          <a:solidFill>
            <a:schemeClr val="accent4">
              <a:lumMod val="20000"/>
              <a:lumOff val="80000"/>
            </a:schemeClr>
          </a:solidFill>
          <a:ln w="9525" cap="flat" cmpd="sng">
            <a:solidFill>
              <a:srgbClr val="00B0F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C" sz="1200" dirty="0">
                <a:latin typeface="Calibri" pitchFamily="34" charset="0"/>
                <a:cs typeface="Calibri" pitchFamily="34" charset="0"/>
              </a:rPr>
              <a:t>5</a:t>
            </a:r>
            <a:endParaRPr sz="1200" dirty="0">
              <a:latin typeface="Calibri" pitchFamily="34" charset="0"/>
              <a:cs typeface="Calibri" pitchFamily="34" charset="0"/>
            </a:endParaRPr>
          </a:p>
        </p:txBody>
      </p:sp>
      <p:sp>
        <p:nvSpPr>
          <p:cNvPr id="11" name="CuadroTexto 10">
            <a:extLst>
              <a:ext uri="{FF2B5EF4-FFF2-40B4-BE49-F238E27FC236}">
                <a16:creationId xmlns:a16="http://schemas.microsoft.com/office/drawing/2014/main" id="{B3400A46-57FF-43CB-8831-74927F2D4A70}"/>
              </a:ext>
            </a:extLst>
          </p:cNvPr>
          <p:cNvSpPr txBox="1"/>
          <p:nvPr/>
        </p:nvSpPr>
        <p:spPr>
          <a:xfrm>
            <a:off x="848959" y="127665"/>
            <a:ext cx="997487" cy="276999"/>
          </a:xfrm>
          <a:prstGeom prst="rect">
            <a:avLst/>
          </a:prstGeom>
          <a:noFill/>
        </p:spPr>
        <p:txBody>
          <a:bodyPr wrap="square" rtlCol="0">
            <a:spAutoFit/>
          </a:bodyPr>
          <a:lstStyle/>
          <a:p>
            <a:pPr algn="ctr"/>
            <a:r>
              <a:rPr lang="es-MX" sz="1200" b="1" dirty="0"/>
              <a:t>Capítulo V</a:t>
            </a:r>
          </a:p>
        </p:txBody>
      </p:sp>
      <p:graphicFrame>
        <p:nvGraphicFramePr>
          <p:cNvPr id="14" name="Gráfico 13">
            <a:extLst>
              <a:ext uri="{FF2B5EF4-FFF2-40B4-BE49-F238E27FC236}">
                <a16:creationId xmlns:a16="http://schemas.microsoft.com/office/drawing/2014/main" id="{00000000-0008-0000-0100-000014000000}"/>
              </a:ext>
            </a:extLst>
          </p:cNvPr>
          <p:cNvGraphicFramePr/>
          <p:nvPr>
            <p:extLst>
              <p:ext uri="{D42A27DB-BD31-4B8C-83A1-F6EECF244321}">
                <p14:modId xmlns:p14="http://schemas.microsoft.com/office/powerpoint/2010/main" val="4080004935"/>
              </p:ext>
            </p:extLst>
          </p:nvPr>
        </p:nvGraphicFramePr>
        <p:xfrm>
          <a:off x="1232158" y="2711536"/>
          <a:ext cx="4709160" cy="2901950"/>
        </p:xfrm>
        <a:graphic>
          <a:graphicData uri="http://schemas.openxmlformats.org/drawingml/2006/chart">
            <c:chart xmlns:c="http://schemas.openxmlformats.org/drawingml/2006/chart" xmlns:r="http://schemas.openxmlformats.org/officeDocument/2006/relationships" r:id="rId8"/>
          </a:graphicData>
        </a:graphic>
      </p:graphicFrame>
      <p:sp>
        <p:nvSpPr>
          <p:cNvPr id="15" name="CuadroTexto 14">
            <a:extLst>
              <a:ext uri="{FF2B5EF4-FFF2-40B4-BE49-F238E27FC236}">
                <a16:creationId xmlns:a16="http://schemas.microsoft.com/office/drawing/2014/main" id="{5F54EEC6-8DD0-4371-B61E-AD3C124B9971}"/>
              </a:ext>
            </a:extLst>
          </p:cNvPr>
          <p:cNvSpPr txBox="1"/>
          <p:nvPr/>
        </p:nvSpPr>
        <p:spPr>
          <a:xfrm>
            <a:off x="1236441" y="5565989"/>
            <a:ext cx="4709160" cy="646331"/>
          </a:xfrm>
          <a:prstGeom prst="rect">
            <a:avLst/>
          </a:prstGeom>
          <a:noFill/>
        </p:spPr>
        <p:txBody>
          <a:bodyPr wrap="square">
            <a:spAutoFit/>
          </a:bodyPr>
          <a:lstStyle/>
          <a:p>
            <a:pPr algn="ctr">
              <a:spcAft>
                <a:spcPts val="600"/>
              </a:spcAft>
            </a:pPr>
            <a:r>
              <a:rPr lang="es-ES" sz="1800" b="0" i="1" dirty="0">
                <a:effectLst/>
                <a:latin typeface="Calibri" panose="020F0502020204030204" pitchFamily="34" charset="0"/>
                <a:ea typeface="Calibri" panose="020F0502020204030204" pitchFamily="34" charset="0"/>
                <a:cs typeface="Times New Roman" panose="02020603050405020304" pitchFamily="18" charset="0"/>
              </a:rPr>
              <a:t>¿</a:t>
            </a:r>
            <a:r>
              <a:rPr lang="es-EC" sz="1800" b="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Los centros de acopio en el aeropuerto de Quito tienen vías de acceso flexibles?</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6" name="Gráfico 15">
            <a:extLst>
              <a:ext uri="{FF2B5EF4-FFF2-40B4-BE49-F238E27FC236}">
                <a16:creationId xmlns:a16="http://schemas.microsoft.com/office/drawing/2014/main" id="{00000000-0008-0000-0100-000015000000}"/>
              </a:ext>
            </a:extLst>
          </p:cNvPr>
          <p:cNvGraphicFramePr/>
          <p:nvPr>
            <p:extLst>
              <p:ext uri="{D42A27DB-BD31-4B8C-83A1-F6EECF244321}">
                <p14:modId xmlns:p14="http://schemas.microsoft.com/office/powerpoint/2010/main" val="1548115924"/>
              </p:ext>
            </p:extLst>
          </p:nvPr>
        </p:nvGraphicFramePr>
        <p:xfrm>
          <a:off x="6590371" y="2204864"/>
          <a:ext cx="4993136" cy="2757439"/>
        </p:xfrm>
        <a:graphic>
          <a:graphicData uri="http://schemas.openxmlformats.org/drawingml/2006/chart">
            <c:chart xmlns:c="http://schemas.openxmlformats.org/drawingml/2006/chart" xmlns:r="http://schemas.openxmlformats.org/officeDocument/2006/relationships" r:id="rId9"/>
          </a:graphicData>
        </a:graphic>
      </p:graphicFrame>
      <p:sp>
        <p:nvSpPr>
          <p:cNvPr id="17" name="CuadroTexto 16">
            <a:extLst>
              <a:ext uri="{FF2B5EF4-FFF2-40B4-BE49-F238E27FC236}">
                <a16:creationId xmlns:a16="http://schemas.microsoft.com/office/drawing/2014/main" id="{64547C50-8D5C-45D4-8824-66DD20E37232}"/>
              </a:ext>
            </a:extLst>
          </p:cNvPr>
          <p:cNvSpPr txBox="1"/>
          <p:nvPr/>
        </p:nvSpPr>
        <p:spPr>
          <a:xfrm>
            <a:off x="6898151" y="5006140"/>
            <a:ext cx="4709160" cy="646331"/>
          </a:xfrm>
          <a:prstGeom prst="rect">
            <a:avLst/>
          </a:prstGeom>
          <a:noFill/>
        </p:spPr>
        <p:txBody>
          <a:bodyPr wrap="square">
            <a:spAutoFit/>
          </a:bodyPr>
          <a:lstStyle/>
          <a:p>
            <a:pPr algn="ctr">
              <a:spcAft>
                <a:spcPts val="600"/>
              </a:spcAft>
            </a:pPr>
            <a:r>
              <a:rPr lang="es-ES" sz="1800" b="0" i="1" dirty="0">
                <a:effectLst/>
                <a:latin typeface="Calibri" panose="020F0502020204030204" pitchFamily="34" charset="0"/>
                <a:ea typeface="Calibri" panose="020F0502020204030204" pitchFamily="34" charset="0"/>
                <a:cs typeface="Times New Roman" panose="02020603050405020304" pitchFamily="18" charset="0"/>
              </a:rPr>
              <a:t>¿</a:t>
            </a:r>
            <a:r>
              <a:rPr lang="es-EC" sz="1800" b="0" i="1" dirty="0">
                <a:effectLst/>
                <a:latin typeface="Calibri" panose="020F0502020204030204" pitchFamily="34" charset="0"/>
                <a:ea typeface="Calibri" panose="020F0502020204030204" pitchFamily="34" charset="0"/>
                <a:cs typeface="Times New Roman" panose="02020603050405020304" pitchFamily="18" charset="0"/>
              </a:rPr>
              <a:t>E</a:t>
            </a:r>
            <a:r>
              <a:rPr lang="es-EC" sz="1800" b="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 manejo de RFID aporta en la mejora de tiempos de distribución?</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1043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3 Diagrama">
            <a:extLst>
              <a:ext uri="{FF2B5EF4-FFF2-40B4-BE49-F238E27FC236}">
                <a16:creationId xmlns:a16="http://schemas.microsoft.com/office/drawing/2014/main" id="{98F8DF95-3C2C-435A-9F59-BB3A90605ECD}"/>
              </a:ext>
            </a:extLst>
          </p:cNvPr>
          <p:cNvGraphicFramePr/>
          <p:nvPr/>
        </p:nvGraphicFramePr>
        <p:xfrm>
          <a:off x="484318" y="221404"/>
          <a:ext cx="3816424" cy="792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7" name="Grupo 66">
            <a:extLst>
              <a:ext uri="{FF2B5EF4-FFF2-40B4-BE49-F238E27FC236}">
                <a16:creationId xmlns:a16="http://schemas.microsoft.com/office/drawing/2014/main" id="{977AEFCC-6869-482B-906B-1BB119AF85F1}"/>
              </a:ext>
            </a:extLst>
          </p:cNvPr>
          <p:cNvGrpSpPr/>
          <p:nvPr/>
        </p:nvGrpSpPr>
        <p:grpSpPr>
          <a:xfrm>
            <a:off x="484318" y="1279851"/>
            <a:ext cx="3234624" cy="420957"/>
            <a:chOff x="831" y="0"/>
            <a:chExt cx="1701054" cy="587170"/>
          </a:xfrm>
        </p:grpSpPr>
        <p:sp>
          <p:nvSpPr>
            <p:cNvPr id="71" name="Flecha: cheurón 7">
              <a:extLst>
                <a:ext uri="{FF2B5EF4-FFF2-40B4-BE49-F238E27FC236}">
                  <a16:creationId xmlns:a16="http://schemas.microsoft.com/office/drawing/2014/main" id="{64939EC7-D60F-4AC5-901D-9EFC00394913}"/>
                </a:ext>
              </a:extLst>
            </p:cNvPr>
            <p:cNvSpPr/>
            <p:nvPr/>
          </p:nvSpPr>
          <p:spPr>
            <a:xfrm>
              <a:off x="831" y="0"/>
              <a:ext cx="1701054" cy="587170"/>
            </a:xfrm>
            <a:prstGeom prst="rect">
              <a:avLst/>
            </a:prstGeom>
            <a:ln>
              <a:solidFill>
                <a:srgbClr val="0070C0"/>
              </a:solidFill>
              <a:prstDash val="dash"/>
            </a:ln>
          </p:spPr>
          <p:style>
            <a:lnRef idx="2">
              <a:schemeClr val="accent4"/>
            </a:lnRef>
            <a:fillRef idx="1">
              <a:schemeClr val="lt1"/>
            </a:fillRef>
            <a:effectRef idx="0">
              <a:schemeClr val="accent4"/>
            </a:effectRef>
            <a:fontRef idx="minor">
              <a:schemeClr val="dk1">
                <a:hueOff val="0"/>
                <a:satOff val="0"/>
                <a:lumOff val="0"/>
                <a:alphaOff val="0"/>
              </a:schemeClr>
            </a:fontRef>
          </p:style>
        </p:sp>
        <p:sp>
          <p:nvSpPr>
            <p:cNvPr id="73" name="Flecha: cheurón 4">
              <a:extLst>
                <a:ext uri="{FF2B5EF4-FFF2-40B4-BE49-F238E27FC236}">
                  <a16:creationId xmlns:a16="http://schemas.microsoft.com/office/drawing/2014/main" id="{91C9DCC8-16DC-4F0C-B2F3-89EAE68EFC43}"/>
                </a:ext>
              </a:extLst>
            </p:cNvPr>
            <p:cNvSpPr txBox="1"/>
            <p:nvPr/>
          </p:nvSpPr>
          <p:spPr>
            <a:xfrm>
              <a:off x="294416" y="0"/>
              <a:ext cx="1113884" cy="58717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400" b="1" kern="1200" dirty="0"/>
                <a:t>FACTORES EXTERNOS</a:t>
              </a:r>
            </a:p>
          </p:txBody>
        </p:sp>
      </p:grpSp>
      <p:grpSp>
        <p:nvGrpSpPr>
          <p:cNvPr id="10" name="Grupo 9">
            <a:extLst>
              <a:ext uri="{FF2B5EF4-FFF2-40B4-BE49-F238E27FC236}">
                <a16:creationId xmlns:a16="http://schemas.microsoft.com/office/drawing/2014/main" id="{8BB935C2-D993-41F3-A65C-67FE08E59559}"/>
              </a:ext>
            </a:extLst>
          </p:cNvPr>
          <p:cNvGrpSpPr/>
          <p:nvPr/>
        </p:nvGrpSpPr>
        <p:grpSpPr>
          <a:xfrm>
            <a:off x="1198662" y="1967167"/>
            <a:ext cx="4093602" cy="455241"/>
            <a:chOff x="831" y="0"/>
            <a:chExt cx="1701054" cy="587170"/>
          </a:xfrm>
        </p:grpSpPr>
        <p:sp>
          <p:nvSpPr>
            <p:cNvPr id="12" name="Flecha: cheurón 7">
              <a:extLst>
                <a:ext uri="{FF2B5EF4-FFF2-40B4-BE49-F238E27FC236}">
                  <a16:creationId xmlns:a16="http://schemas.microsoft.com/office/drawing/2014/main" id="{5794EE65-3DE7-4A7D-955A-8E4AEC20A8ED}"/>
                </a:ext>
              </a:extLst>
            </p:cNvPr>
            <p:cNvSpPr/>
            <p:nvPr/>
          </p:nvSpPr>
          <p:spPr>
            <a:xfrm>
              <a:off x="831" y="0"/>
              <a:ext cx="1701054" cy="587170"/>
            </a:xfrm>
            <a:prstGeom prst="rect">
              <a:avLst/>
            </a:prstGeom>
            <a:ln>
              <a:solidFill>
                <a:srgbClr val="00B0F0"/>
              </a:solidFill>
              <a:prstDash val="dash"/>
            </a:ln>
          </p:spPr>
          <p:style>
            <a:lnRef idx="2">
              <a:schemeClr val="accent4"/>
            </a:lnRef>
            <a:fillRef idx="1">
              <a:schemeClr val="lt1"/>
            </a:fillRef>
            <a:effectRef idx="0">
              <a:schemeClr val="accent4"/>
            </a:effectRef>
            <a:fontRef idx="minor">
              <a:schemeClr val="dk1">
                <a:hueOff val="0"/>
                <a:satOff val="0"/>
                <a:lumOff val="0"/>
                <a:alphaOff val="0"/>
              </a:schemeClr>
            </a:fontRef>
          </p:style>
        </p:sp>
        <p:sp>
          <p:nvSpPr>
            <p:cNvPr id="13" name="Flecha: cheurón 4">
              <a:extLst>
                <a:ext uri="{FF2B5EF4-FFF2-40B4-BE49-F238E27FC236}">
                  <a16:creationId xmlns:a16="http://schemas.microsoft.com/office/drawing/2014/main" id="{7B16979D-521C-4714-BFE0-DD93D3FC4D56}"/>
                </a:ext>
              </a:extLst>
            </p:cNvPr>
            <p:cNvSpPr txBox="1"/>
            <p:nvPr/>
          </p:nvSpPr>
          <p:spPr>
            <a:xfrm>
              <a:off x="294416" y="0"/>
              <a:ext cx="1113884" cy="58717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006" tIns="16002" rIns="16002" bIns="16002" numCol="1" spcCol="1270" anchor="ctr" anchorCtr="0">
              <a:noAutofit/>
            </a:bodyPr>
            <a:lstStyle/>
            <a:p>
              <a:pPr algn="ctr" defTabSz="533400">
                <a:lnSpc>
                  <a:spcPct val="90000"/>
                </a:lnSpc>
                <a:spcBef>
                  <a:spcPct val="0"/>
                </a:spcBef>
                <a:spcAft>
                  <a:spcPct val="35000"/>
                </a:spcAft>
              </a:pPr>
              <a:r>
                <a:rPr lang="es-EC" sz="1800" b="1" dirty="0">
                  <a:effectLst/>
                  <a:latin typeface="Calibri" panose="020F0502020204030204" pitchFamily="34" charset="0"/>
                  <a:ea typeface="Calibri" panose="020F0502020204030204" pitchFamily="34" charset="0"/>
                  <a:cs typeface="Times New Roman" panose="02020603050405020304" pitchFamily="18" charset="0"/>
                </a:rPr>
                <a:t>Factores Tecnológicos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8" name="Google Shape;98;p9">
            <a:hlinkClick r:id="rId7" action="ppaction://hlinksldjump"/>
            <a:extLst>
              <a:ext uri="{FF2B5EF4-FFF2-40B4-BE49-F238E27FC236}">
                <a16:creationId xmlns:a16="http://schemas.microsoft.com/office/drawing/2014/main" id="{8255468E-C723-46B4-AD94-8AD5F864ED07}"/>
              </a:ext>
            </a:extLst>
          </p:cNvPr>
          <p:cNvSpPr/>
          <p:nvPr/>
        </p:nvSpPr>
        <p:spPr>
          <a:xfrm>
            <a:off x="606906" y="1930936"/>
            <a:ext cx="484787" cy="527702"/>
          </a:xfrm>
          <a:prstGeom prst="ellipse">
            <a:avLst/>
          </a:prstGeom>
          <a:solidFill>
            <a:schemeClr val="accent4">
              <a:lumMod val="20000"/>
              <a:lumOff val="80000"/>
            </a:schemeClr>
          </a:solidFill>
          <a:ln w="9525" cap="flat" cmpd="sng">
            <a:solidFill>
              <a:srgbClr val="00B0F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C" sz="1200" dirty="0">
                <a:latin typeface="Calibri" pitchFamily="34" charset="0"/>
                <a:cs typeface="Calibri" pitchFamily="34" charset="0"/>
              </a:rPr>
              <a:t>5</a:t>
            </a:r>
            <a:endParaRPr sz="1200" dirty="0">
              <a:latin typeface="Calibri" pitchFamily="34" charset="0"/>
              <a:cs typeface="Calibri" pitchFamily="34" charset="0"/>
            </a:endParaRPr>
          </a:p>
        </p:txBody>
      </p:sp>
      <p:sp>
        <p:nvSpPr>
          <p:cNvPr id="11" name="CuadroTexto 10">
            <a:extLst>
              <a:ext uri="{FF2B5EF4-FFF2-40B4-BE49-F238E27FC236}">
                <a16:creationId xmlns:a16="http://schemas.microsoft.com/office/drawing/2014/main" id="{AB7738EE-F467-48A2-8CBE-75B2D6E0B401}"/>
              </a:ext>
            </a:extLst>
          </p:cNvPr>
          <p:cNvSpPr txBox="1"/>
          <p:nvPr/>
        </p:nvSpPr>
        <p:spPr>
          <a:xfrm>
            <a:off x="848959" y="127665"/>
            <a:ext cx="997487" cy="276999"/>
          </a:xfrm>
          <a:prstGeom prst="rect">
            <a:avLst/>
          </a:prstGeom>
          <a:noFill/>
        </p:spPr>
        <p:txBody>
          <a:bodyPr wrap="square" rtlCol="0">
            <a:spAutoFit/>
          </a:bodyPr>
          <a:lstStyle/>
          <a:p>
            <a:pPr algn="ctr"/>
            <a:r>
              <a:rPr lang="es-MX" sz="1200" b="1" dirty="0"/>
              <a:t>Capítulo V</a:t>
            </a:r>
          </a:p>
        </p:txBody>
      </p:sp>
      <p:graphicFrame>
        <p:nvGraphicFramePr>
          <p:cNvPr id="14" name="Gráfico 13">
            <a:extLst>
              <a:ext uri="{FF2B5EF4-FFF2-40B4-BE49-F238E27FC236}">
                <a16:creationId xmlns:a16="http://schemas.microsoft.com/office/drawing/2014/main" id="{00000000-0008-0000-0100-000017000000}"/>
              </a:ext>
            </a:extLst>
          </p:cNvPr>
          <p:cNvGraphicFramePr/>
          <p:nvPr>
            <p:extLst>
              <p:ext uri="{D42A27DB-BD31-4B8C-83A1-F6EECF244321}">
                <p14:modId xmlns:p14="http://schemas.microsoft.com/office/powerpoint/2010/main" val="3369900669"/>
              </p:ext>
            </p:extLst>
          </p:nvPr>
        </p:nvGraphicFramePr>
        <p:xfrm>
          <a:off x="6890570" y="1930936"/>
          <a:ext cx="4965275" cy="3119120"/>
        </p:xfrm>
        <a:graphic>
          <a:graphicData uri="http://schemas.openxmlformats.org/drawingml/2006/chart">
            <c:chart xmlns:c="http://schemas.openxmlformats.org/drawingml/2006/chart" xmlns:r="http://schemas.openxmlformats.org/officeDocument/2006/relationships" r:id="rId8"/>
          </a:graphicData>
        </a:graphic>
      </p:graphicFrame>
      <p:sp>
        <p:nvSpPr>
          <p:cNvPr id="15" name="CuadroTexto 14">
            <a:extLst>
              <a:ext uri="{FF2B5EF4-FFF2-40B4-BE49-F238E27FC236}">
                <a16:creationId xmlns:a16="http://schemas.microsoft.com/office/drawing/2014/main" id="{B29E0AC7-C464-452A-8D1C-A346179A8D1E}"/>
              </a:ext>
            </a:extLst>
          </p:cNvPr>
          <p:cNvSpPr txBox="1"/>
          <p:nvPr/>
        </p:nvSpPr>
        <p:spPr>
          <a:xfrm>
            <a:off x="6816225" y="5051900"/>
            <a:ext cx="5374188" cy="646331"/>
          </a:xfrm>
          <a:prstGeom prst="rect">
            <a:avLst/>
          </a:prstGeom>
          <a:noFill/>
        </p:spPr>
        <p:txBody>
          <a:bodyPr wrap="square">
            <a:spAutoFit/>
          </a:bodyPr>
          <a:lstStyle/>
          <a:p>
            <a:pPr algn="ctr">
              <a:spcAft>
                <a:spcPts val="600"/>
              </a:spcAft>
            </a:pPr>
            <a:r>
              <a:rPr lang="es-ES" sz="1800" b="0" i="1" dirty="0">
                <a:effectLst/>
                <a:latin typeface="Calibri" panose="020F0502020204030204" pitchFamily="34" charset="0"/>
                <a:ea typeface="Calibri" panose="020F0502020204030204" pitchFamily="34" charset="0"/>
                <a:cs typeface="Times New Roman" panose="02020603050405020304" pitchFamily="18" charset="0"/>
              </a:rPr>
              <a:t>¿Es indispensable el uso de rastreo satelital en el envío de la mercadería?</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6" name="Gráfico 15">
            <a:extLst>
              <a:ext uri="{FF2B5EF4-FFF2-40B4-BE49-F238E27FC236}">
                <a16:creationId xmlns:a16="http://schemas.microsoft.com/office/drawing/2014/main" id="{245F5C9A-0FF4-411B-8B24-DE7B014BCE2C}"/>
              </a:ext>
            </a:extLst>
          </p:cNvPr>
          <p:cNvGraphicFramePr/>
          <p:nvPr>
            <p:extLst>
              <p:ext uri="{D42A27DB-BD31-4B8C-83A1-F6EECF244321}">
                <p14:modId xmlns:p14="http://schemas.microsoft.com/office/powerpoint/2010/main" val="4158434645"/>
              </p:ext>
            </p:extLst>
          </p:nvPr>
        </p:nvGraphicFramePr>
        <p:xfrm>
          <a:off x="1029584" y="2708920"/>
          <a:ext cx="5137630" cy="2592288"/>
        </p:xfrm>
        <a:graphic>
          <a:graphicData uri="http://schemas.openxmlformats.org/drawingml/2006/chart">
            <c:chart xmlns:c="http://schemas.openxmlformats.org/drawingml/2006/chart" xmlns:r="http://schemas.openxmlformats.org/officeDocument/2006/relationships" r:id="rId9"/>
          </a:graphicData>
        </a:graphic>
      </p:graphicFrame>
      <p:sp>
        <p:nvSpPr>
          <p:cNvPr id="17" name="CuadroTexto 16">
            <a:extLst>
              <a:ext uri="{FF2B5EF4-FFF2-40B4-BE49-F238E27FC236}">
                <a16:creationId xmlns:a16="http://schemas.microsoft.com/office/drawing/2014/main" id="{7EF3F9C8-6317-405E-ADE7-66157A689807}"/>
              </a:ext>
            </a:extLst>
          </p:cNvPr>
          <p:cNvSpPr txBox="1"/>
          <p:nvPr/>
        </p:nvSpPr>
        <p:spPr>
          <a:xfrm>
            <a:off x="1091693" y="5264554"/>
            <a:ext cx="5014807" cy="646331"/>
          </a:xfrm>
          <a:prstGeom prst="rect">
            <a:avLst/>
          </a:prstGeom>
          <a:noFill/>
        </p:spPr>
        <p:txBody>
          <a:bodyPr wrap="square">
            <a:spAutoFit/>
          </a:bodyPr>
          <a:lstStyle/>
          <a:p>
            <a:pPr algn="ctr">
              <a:spcAft>
                <a:spcPts val="600"/>
              </a:spcAft>
            </a:pPr>
            <a:r>
              <a:rPr lang="es-ES" sz="1800" b="0" i="1" dirty="0">
                <a:effectLst/>
                <a:latin typeface="Calibri" panose="020F0502020204030204" pitchFamily="34" charset="0"/>
                <a:ea typeface="Calibri" panose="020F0502020204030204" pitchFamily="34" charset="0"/>
                <a:cs typeface="Times New Roman" panose="02020603050405020304" pitchFamily="18" charset="0"/>
              </a:rPr>
              <a:t>¿Considera que emplear nuevas tecnologías brindan mayor competitividad y poder de negociación?</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6535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3 Diagrama">
            <a:extLst>
              <a:ext uri="{FF2B5EF4-FFF2-40B4-BE49-F238E27FC236}">
                <a16:creationId xmlns:a16="http://schemas.microsoft.com/office/drawing/2014/main" id="{98F8DF95-3C2C-435A-9F59-BB3A90605ECD}"/>
              </a:ext>
            </a:extLst>
          </p:cNvPr>
          <p:cNvGraphicFramePr/>
          <p:nvPr>
            <p:extLst>
              <p:ext uri="{D42A27DB-BD31-4B8C-83A1-F6EECF244321}">
                <p14:modId xmlns:p14="http://schemas.microsoft.com/office/powerpoint/2010/main" val="2774929196"/>
              </p:ext>
            </p:extLst>
          </p:nvPr>
        </p:nvGraphicFramePr>
        <p:xfrm>
          <a:off x="484318" y="221404"/>
          <a:ext cx="3816424" cy="7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7" name="Grupo 66">
            <a:extLst>
              <a:ext uri="{FF2B5EF4-FFF2-40B4-BE49-F238E27FC236}">
                <a16:creationId xmlns:a16="http://schemas.microsoft.com/office/drawing/2014/main" id="{977AEFCC-6869-482B-906B-1BB119AF85F1}"/>
              </a:ext>
            </a:extLst>
          </p:cNvPr>
          <p:cNvGrpSpPr/>
          <p:nvPr/>
        </p:nvGrpSpPr>
        <p:grpSpPr>
          <a:xfrm>
            <a:off x="6483229" y="1268760"/>
            <a:ext cx="5289591" cy="452281"/>
            <a:chOff x="10220" y="-43692"/>
            <a:chExt cx="1563926" cy="630862"/>
          </a:xfrm>
        </p:grpSpPr>
        <p:sp>
          <p:nvSpPr>
            <p:cNvPr id="71" name="Flecha: cheurón 7">
              <a:extLst>
                <a:ext uri="{FF2B5EF4-FFF2-40B4-BE49-F238E27FC236}">
                  <a16:creationId xmlns:a16="http://schemas.microsoft.com/office/drawing/2014/main" id="{64939EC7-D60F-4AC5-901D-9EFC00394913}"/>
                </a:ext>
              </a:extLst>
            </p:cNvPr>
            <p:cNvSpPr/>
            <p:nvPr/>
          </p:nvSpPr>
          <p:spPr>
            <a:xfrm>
              <a:off x="10220" y="-43692"/>
              <a:ext cx="1563926" cy="587170"/>
            </a:xfrm>
            <a:prstGeom prst="rect">
              <a:avLst/>
            </a:prstGeom>
            <a:ln>
              <a:solidFill>
                <a:srgbClr val="0070C0"/>
              </a:solidFill>
              <a:prstDash val="dash"/>
            </a:ln>
          </p:spPr>
          <p:style>
            <a:lnRef idx="2">
              <a:schemeClr val="accent4"/>
            </a:lnRef>
            <a:fillRef idx="1">
              <a:schemeClr val="lt1"/>
            </a:fillRef>
            <a:effectRef idx="0">
              <a:schemeClr val="accent4"/>
            </a:effectRef>
            <a:fontRef idx="minor">
              <a:schemeClr val="dk1">
                <a:hueOff val="0"/>
                <a:satOff val="0"/>
                <a:lumOff val="0"/>
                <a:alphaOff val="0"/>
              </a:schemeClr>
            </a:fontRef>
          </p:style>
        </p:sp>
        <p:sp>
          <p:nvSpPr>
            <p:cNvPr id="73" name="Flecha: cheurón 4">
              <a:extLst>
                <a:ext uri="{FF2B5EF4-FFF2-40B4-BE49-F238E27FC236}">
                  <a16:creationId xmlns:a16="http://schemas.microsoft.com/office/drawing/2014/main" id="{91C9DCC8-16DC-4F0C-B2F3-89EAE68EFC43}"/>
                </a:ext>
              </a:extLst>
            </p:cNvPr>
            <p:cNvSpPr txBox="1"/>
            <p:nvPr/>
          </p:nvSpPr>
          <p:spPr>
            <a:xfrm>
              <a:off x="169008" y="0"/>
              <a:ext cx="1239292" cy="58717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400" b="1" dirty="0"/>
                <a:t>RENTABILIDAD SOBRE LOS INGRESOS </a:t>
              </a:r>
              <a:endParaRPr lang="en-US" sz="1400" b="1" kern="1200" dirty="0"/>
            </a:p>
          </p:txBody>
        </p:sp>
      </p:grpSp>
      <p:graphicFrame>
        <p:nvGraphicFramePr>
          <p:cNvPr id="4" name="Objeto 3">
            <a:extLst>
              <a:ext uri="{FF2B5EF4-FFF2-40B4-BE49-F238E27FC236}">
                <a16:creationId xmlns:a16="http://schemas.microsoft.com/office/drawing/2014/main" id="{47A4A925-A1E9-4DB1-B4C9-51C94939D898}"/>
              </a:ext>
            </a:extLst>
          </p:cNvPr>
          <p:cNvGraphicFramePr>
            <a:graphicFrameLocks noChangeAspect="1"/>
          </p:cNvGraphicFramePr>
          <p:nvPr>
            <p:extLst>
              <p:ext uri="{D42A27DB-BD31-4B8C-83A1-F6EECF244321}">
                <p14:modId xmlns:p14="http://schemas.microsoft.com/office/powerpoint/2010/main" val="692638092"/>
              </p:ext>
            </p:extLst>
          </p:nvPr>
        </p:nvGraphicFramePr>
        <p:xfrm>
          <a:off x="6383238" y="2132856"/>
          <a:ext cx="5489575" cy="1887244"/>
        </p:xfrm>
        <a:graphic>
          <a:graphicData uri="http://schemas.openxmlformats.org/presentationml/2006/ole">
            <mc:AlternateContent xmlns:mc="http://schemas.openxmlformats.org/markup-compatibility/2006">
              <mc:Choice xmlns:v="urn:schemas-microsoft-com:vml" Requires="v">
                <p:oleObj spid="_x0000_s10451" name="Document" r:id="rId8" imgW="5507820" imgH="2006927" progId="Word.Document.12">
                  <p:embed/>
                </p:oleObj>
              </mc:Choice>
              <mc:Fallback>
                <p:oleObj name="Document" r:id="rId8" imgW="5507820" imgH="2006927" progId="Word.Document.12">
                  <p:embed/>
                  <p:pic>
                    <p:nvPicPr>
                      <p:cNvPr id="0" name=""/>
                      <p:cNvPicPr/>
                      <p:nvPr/>
                    </p:nvPicPr>
                    <p:blipFill>
                      <a:blip r:embed="rId9"/>
                      <a:stretch>
                        <a:fillRect/>
                      </a:stretch>
                    </p:blipFill>
                    <p:spPr>
                      <a:xfrm>
                        <a:off x="6383238" y="2132856"/>
                        <a:ext cx="5489575" cy="1887244"/>
                      </a:xfrm>
                      <a:prstGeom prst="rect">
                        <a:avLst/>
                      </a:prstGeom>
                    </p:spPr>
                  </p:pic>
                </p:oleObj>
              </mc:Fallback>
            </mc:AlternateContent>
          </a:graphicData>
        </a:graphic>
      </p:graphicFrame>
      <p:pic>
        <p:nvPicPr>
          <p:cNvPr id="9" name="Imagen 8">
            <a:extLst>
              <a:ext uri="{FF2B5EF4-FFF2-40B4-BE49-F238E27FC236}">
                <a16:creationId xmlns:a16="http://schemas.microsoft.com/office/drawing/2014/main" id="{060A957A-86B9-427E-9110-DB0D93F0491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14038" y="1141441"/>
            <a:ext cx="4876992" cy="2874163"/>
          </a:xfrm>
          <a:prstGeom prst="rect">
            <a:avLst/>
          </a:prstGeom>
          <a:noFill/>
          <a:ln>
            <a:noFill/>
          </a:ln>
        </p:spPr>
      </p:pic>
      <p:graphicFrame>
        <p:nvGraphicFramePr>
          <p:cNvPr id="6" name="Objeto 5">
            <a:extLst>
              <a:ext uri="{FF2B5EF4-FFF2-40B4-BE49-F238E27FC236}">
                <a16:creationId xmlns:a16="http://schemas.microsoft.com/office/drawing/2014/main" id="{96AD8AB8-A24E-4BED-9891-66305E4A96FC}"/>
              </a:ext>
            </a:extLst>
          </p:cNvPr>
          <p:cNvGraphicFramePr>
            <a:graphicFrameLocks noChangeAspect="1"/>
          </p:cNvGraphicFramePr>
          <p:nvPr>
            <p:extLst>
              <p:ext uri="{D42A27DB-BD31-4B8C-83A1-F6EECF244321}">
                <p14:modId xmlns:p14="http://schemas.microsoft.com/office/powerpoint/2010/main" val="3340718810"/>
              </p:ext>
            </p:extLst>
          </p:nvPr>
        </p:nvGraphicFramePr>
        <p:xfrm>
          <a:off x="6383238" y="4149080"/>
          <a:ext cx="5489575" cy="1862584"/>
        </p:xfrm>
        <a:graphic>
          <a:graphicData uri="http://schemas.openxmlformats.org/presentationml/2006/ole">
            <mc:AlternateContent xmlns:mc="http://schemas.openxmlformats.org/markup-compatibility/2006">
              <mc:Choice xmlns:v="urn:schemas-microsoft-com:vml" Requires="v">
                <p:oleObj spid="_x0000_s10452" name="Document" r:id="rId11" imgW="5489095" imgH="2078218" progId="Word.Document.12">
                  <p:embed/>
                </p:oleObj>
              </mc:Choice>
              <mc:Fallback>
                <p:oleObj name="Document" r:id="rId11" imgW="5489095" imgH="2078218" progId="Word.Document.12">
                  <p:embed/>
                  <p:pic>
                    <p:nvPicPr>
                      <p:cNvPr id="0" name=""/>
                      <p:cNvPicPr/>
                      <p:nvPr/>
                    </p:nvPicPr>
                    <p:blipFill>
                      <a:blip r:embed="rId12"/>
                      <a:stretch>
                        <a:fillRect/>
                      </a:stretch>
                    </p:blipFill>
                    <p:spPr>
                      <a:xfrm>
                        <a:off x="6383238" y="4149080"/>
                        <a:ext cx="5489575" cy="1862584"/>
                      </a:xfrm>
                      <a:prstGeom prst="rect">
                        <a:avLst/>
                      </a:prstGeom>
                    </p:spPr>
                  </p:pic>
                </p:oleObj>
              </mc:Fallback>
            </mc:AlternateContent>
          </a:graphicData>
        </a:graphic>
      </p:graphicFrame>
      <p:pic>
        <p:nvPicPr>
          <p:cNvPr id="12" name="Imagen 11">
            <a:extLst>
              <a:ext uri="{FF2B5EF4-FFF2-40B4-BE49-F238E27FC236}">
                <a16:creationId xmlns:a16="http://schemas.microsoft.com/office/drawing/2014/main" id="{284550E8-3DD5-4F01-915D-13A170A1E1AF}"/>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4361" y="3950767"/>
            <a:ext cx="4886669" cy="2879866"/>
          </a:xfrm>
          <a:prstGeom prst="rect">
            <a:avLst/>
          </a:prstGeom>
          <a:noFill/>
          <a:ln>
            <a:noFill/>
          </a:ln>
        </p:spPr>
      </p:pic>
      <p:cxnSp>
        <p:nvCxnSpPr>
          <p:cNvPr id="13" name="Straight Arrow Connector 53">
            <a:extLst>
              <a:ext uri="{FF2B5EF4-FFF2-40B4-BE49-F238E27FC236}">
                <a16:creationId xmlns:a16="http://schemas.microsoft.com/office/drawing/2014/main" id="{B7BB916C-93A3-4E8D-81D2-6B3554DDC558}"/>
              </a:ext>
            </a:extLst>
          </p:cNvPr>
          <p:cNvCxnSpPr>
            <a:cxnSpLocks/>
          </p:cNvCxnSpPr>
          <p:nvPr/>
        </p:nvCxnSpPr>
        <p:spPr>
          <a:xfrm flipH="1">
            <a:off x="5333085" y="2924944"/>
            <a:ext cx="898319" cy="0"/>
          </a:xfrm>
          <a:prstGeom prst="straightConnector1">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53">
            <a:extLst>
              <a:ext uri="{FF2B5EF4-FFF2-40B4-BE49-F238E27FC236}">
                <a16:creationId xmlns:a16="http://schemas.microsoft.com/office/drawing/2014/main" id="{FAC75268-9AC9-47A0-97A6-3D3DFDA9944C}"/>
              </a:ext>
            </a:extLst>
          </p:cNvPr>
          <p:cNvCxnSpPr>
            <a:cxnSpLocks/>
          </p:cNvCxnSpPr>
          <p:nvPr/>
        </p:nvCxnSpPr>
        <p:spPr>
          <a:xfrm flipH="1">
            <a:off x="5333085" y="5085184"/>
            <a:ext cx="898319" cy="0"/>
          </a:xfrm>
          <a:prstGeom prst="straightConnector1">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12352677-3E7C-40DB-BE3C-6B09BDA1BAB7}"/>
              </a:ext>
            </a:extLst>
          </p:cNvPr>
          <p:cNvSpPr txBox="1"/>
          <p:nvPr/>
        </p:nvSpPr>
        <p:spPr>
          <a:xfrm>
            <a:off x="848959" y="127665"/>
            <a:ext cx="997487" cy="276999"/>
          </a:xfrm>
          <a:prstGeom prst="rect">
            <a:avLst/>
          </a:prstGeom>
          <a:noFill/>
        </p:spPr>
        <p:txBody>
          <a:bodyPr wrap="square" rtlCol="0">
            <a:spAutoFit/>
          </a:bodyPr>
          <a:lstStyle/>
          <a:p>
            <a:pPr algn="ctr"/>
            <a:r>
              <a:rPr lang="es-MX" sz="1200" b="1" dirty="0"/>
              <a:t>Capítulo V</a:t>
            </a:r>
          </a:p>
        </p:txBody>
      </p:sp>
    </p:spTree>
    <p:extLst>
      <p:ext uri="{BB962C8B-B14F-4D97-AF65-F5344CB8AC3E}">
        <p14:creationId xmlns:p14="http://schemas.microsoft.com/office/powerpoint/2010/main" val="2167363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3 Diagrama">
            <a:extLst>
              <a:ext uri="{FF2B5EF4-FFF2-40B4-BE49-F238E27FC236}">
                <a16:creationId xmlns:a16="http://schemas.microsoft.com/office/drawing/2014/main" id="{98F8DF95-3C2C-435A-9F59-BB3A90605ECD}"/>
              </a:ext>
            </a:extLst>
          </p:cNvPr>
          <p:cNvGraphicFramePr/>
          <p:nvPr/>
        </p:nvGraphicFramePr>
        <p:xfrm>
          <a:off x="484318" y="221404"/>
          <a:ext cx="3816424" cy="7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7" name="Grupo 66">
            <a:extLst>
              <a:ext uri="{FF2B5EF4-FFF2-40B4-BE49-F238E27FC236}">
                <a16:creationId xmlns:a16="http://schemas.microsoft.com/office/drawing/2014/main" id="{977AEFCC-6869-482B-906B-1BB119AF85F1}"/>
              </a:ext>
            </a:extLst>
          </p:cNvPr>
          <p:cNvGrpSpPr/>
          <p:nvPr/>
        </p:nvGrpSpPr>
        <p:grpSpPr>
          <a:xfrm>
            <a:off x="6483229" y="1268760"/>
            <a:ext cx="5289591" cy="452281"/>
            <a:chOff x="10220" y="-43692"/>
            <a:chExt cx="1563926" cy="630862"/>
          </a:xfrm>
        </p:grpSpPr>
        <p:sp>
          <p:nvSpPr>
            <p:cNvPr id="71" name="Flecha: cheurón 7">
              <a:extLst>
                <a:ext uri="{FF2B5EF4-FFF2-40B4-BE49-F238E27FC236}">
                  <a16:creationId xmlns:a16="http://schemas.microsoft.com/office/drawing/2014/main" id="{64939EC7-D60F-4AC5-901D-9EFC00394913}"/>
                </a:ext>
              </a:extLst>
            </p:cNvPr>
            <p:cNvSpPr/>
            <p:nvPr/>
          </p:nvSpPr>
          <p:spPr>
            <a:xfrm>
              <a:off x="10220" y="-43692"/>
              <a:ext cx="1563926" cy="587170"/>
            </a:xfrm>
            <a:prstGeom prst="rect">
              <a:avLst/>
            </a:prstGeom>
            <a:ln>
              <a:solidFill>
                <a:schemeClr val="accent1">
                  <a:lumMod val="75000"/>
                </a:schemeClr>
              </a:solidFill>
              <a:prstDash val="dash"/>
            </a:ln>
          </p:spPr>
          <p:style>
            <a:lnRef idx="2">
              <a:schemeClr val="accent4"/>
            </a:lnRef>
            <a:fillRef idx="1">
              <a:schemeClr val="lt1"/>
            </a:fillRef>
            <a:effectRef idx="0">
              <a:schemeClr val="accent4"/>
            </a:effectRef>
            <a:fontRef idx="minor">
              <a:schemeClr val="dk1">
                <a:hueOff val="0"/>
                <a:satOff val="0"/>
                <a:lumOff val="0"/>
                <a:alphaOff val="0"/>
              </a:schemeClr>
            </a:fontRef>
          </p:style>
        </p:sp>
        <p:sp>
          <p:nvSpPr>
            <p:cNvPr id="73" name="Flecha: cheurón 4">
              <a:extLst>
                <a:ext uri="{FF2B5EF4-FFF2-40B4-BE49-F238E27FC236}">
                  <a16:creationId xmlns:a16="http://schemas.microsoft.com/office/drawing/2014/main" id="{91C9DCC8-16DC-4F0C-B2F3-89EAE68EFC43}"/>
                </a:ext>
              </a:extLst>
            </p:cNvPr>
            <p:cNvSpPr txBox="1"/>
            <p:nvPr/>
          </p:nvSpPr>
          <p:spPr>
            <a:xfrm>
              <a:off x="169008" y="0"/>
              <a:ext cx="1239292" cy="58717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400" b="1" dirty="0"/>
                <a:t>RENTABILIDAD SOBRE LOS ACTIVOS (ROA) </a:t>
              </a:r>
              <a:endParaRPr lang="en-US" sz="1400" b="1" kern="1200" dirty="0"/>
            </a:p>
          </p:txBody>
        </p:sp>
      </p:grpSp>
      <p:cxnSp>
        <p:nvCxnSpPr>
          <p:cNvPr id="13" name="Straight Arrow Connector 53">
            <a:extLst>
              <a:ext uri="{FF2B5EF4-FFF2-40B4-BE49-F238E27FC236}">
                <a16:creationId xmlns:a16="http://schemas.microsoft.com/office/drawing/2014/main" id="{B7BB916C-93A3-4E8D-81D2-6B3554DDC558}"/>
              </a:ext>
            </a:extLst>
          </p:cNvPr>
          <p:cNvCxnSpPr>
            <a:cxnSpLocks/>
          </p:cNvCxnSpPr>
          <p:nvPr/>
        </p:nvCxnSpPr>
        <p:spPr>
          <a:xfrm flipH="1">
            <a:off x="5333085" y="2924944"/>
            <a:ext cx="898319" cy="0"/>
          </a:xfrm>
          <a:prstGeom prst="straightConnector1">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53">
            <a:extLst>
              <a:ext uri="{FF2B5EF4-FFF2-40B4-BE49-F238E27FC236}">
                <a16:creationId xmlns:a16="http://schemas.microsoft.com/office/drawing/2014/main" id="{FAC75268-9AC9-47A0-97A6-3D3DFDA9944C}"/>
              </a:ext>
            </a:extLst>
          </p:cNvPr>
          <p:cNvCxnSpPr>
            <a:cxnSpLocks/>
          </p:cNvCxnSpPr>
          <p:nvPr/>
        </p:nvCxnSpPr>
        <p:spPr>
          <a:xfrm flipH="1">
            <a:off x="5333085" y="5085184"/>
            <a:ext cx="898319" cy="0"/>
          </a:xfrm>
          <a:prstGeom prst="straightConnector1">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3" name="Objeto 2">
            <a:extLst>
              <a:ext uri="{FF2B5EF4-FFF2-40B4-BE49-F238E27FC236}">
                <a16:creationId xmlns:a16="http://schemas.microsoft.com/office/drawing/2014/main" id="{1BECA09F-D354-4BBD-9F13-0BD91BEBE948}"/>
              </a:ext>
            </a:extLst>
          </p:cNvPr>
          <p:cNvGraphicFramePr>
            <a:graphicFrameLocks noChangeAspect="1"/>
          </p:cNvGraphicFramePr>
          <p:nvPr>
            <p:extLst>
              <p:ext uri="{D42A27DB-BD31-4B8C-83A1-F6EECF244321}">
                <p14:modId xmlns:p14="http://schemas.microsoft.com/office/powerpoint/2010/main" val="2025234009"/>
              </p:ext>
            </p:extLst>
          </p:nvPr>
        </p:nvGraphicFramePr>
        <p:xfrm>
          <a:off x="6371300" y="1979587"/>
          <a:ext cx="5401519" cy="1860384"/>
        </p:xfrm>
        <a:graphic>
          <a:graphicData uri="http://schemas.openxmlformats.org/presentationml/2006/ole">
            <mc:AlternateContent xmlns:mc="http://schemas.openxmlformats.org/markup-compatibility/2006">
              <mc:Choice xmlns:v="urn:schemas-microsoft-com:vml" Requires="v">
                <p:oleObj spid="_x0000_s11478" name="Document" r:id="rId8" imgW="5492696" imgH="1890991" progId="Word.Document.12">
                  <p:embed/>
                </p:oleObj>
              </mc:Choice>
              <mc:Fallback>
                <p:oleObj name="Document" r:id="rId8" imgW="5492696" imgH="1890991" progId="Word.Document.12">
                  <p:embed/>
                  <p:pic>
                    <p:nvPicPr>
                      <p:cNvPr id="0" name=""/>
                      <p:cNvPicPr/>
                      <p:nvPr/>
                    </p:nvPicPr>
                    <p:blipFill>
                      <a:blip r:embed="rId9"/>
                      <a:stretch>
                        <a:fillRect/>
                      </a:stretch>
                    </p:blipFill>
                    <p:spPr>
                      <a:xfrm>
                        <a:off x="6371300" y="1979587"/>
                        <a:ext cx="5401519" cy="1860384"/>
                      </a:xfrm>
                      <a:prstGeom prst="rect">
                        <a:avLst/>
                      </a:prstGeom>
                    </p:spPr>
                  </p:pic>
                </p:oleObj>
              </mc:Fallback>
            </mc:AlternateContent>
          </a:graphicData>
        </a:graphic>
      </p:graphicFrame>
      <p:pic>
        <p:nvPicPr>
          <p:cNvPr id="14" name="Imagen 13">
            <a:extLst>
              <a:ext uri="{FF2B5EF4-FFF2-40B4-BE49-F238E27FC236}">
                <a16:creationId xmlns:a16="http://schemas.microsoft.com/office/drawing/2014/main" id="{0C023271-C3AB-44FB-9561-5E0A4635D58B}"/>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59329" y="1195204"/>
            <a:ext cx="4488111" cy="2644761"/>
          </a:xfrm>
          <a:prstGeom prst="rect">
            <a:avLst/>
          </a:prstGeom>
          <a:noFill/>
          <a:ln>
            <a:noFill/>
          </a:ln>
        </p:spPr>
      </p:pic>
      <p:graphicFrame>
        <p:nvGraphicFramePr>
          <p:cNvPr id="5" name="Objeto 4">
            <a:extLst>
              <a:ext uri="{FF2B5EF4-FFF2-40B4-BE49-F238E27FC236}">
                <a16:creationId xmlns:a16="http://schemas.microsoft.com/office/drawing/2014/main" id="{8DB19059-CBDF-4372-B0E0-DABD1D1067F2}"/>
              </a:ext>
            </a:extLst>
          </p:cNvPr>
          <p:cNvGraphicFramePr>
            <a:graphicFrameLocks noChangeAspect="1"/>
          </p:cNvGraphicFramePr>
          <p:nvPr>
            <p:extLst>
              <p:ext uri="{D42A27DB-BD31-4B8C-83A1-F6EECF244321}">
                <p14:modId xmlns:p14="http://schemas.microsoft.com/office/powerpoint/2010/main" val="3150495394"/>
              </p:ext>
            </p:extLst>
          </p:nvPr>
        </p:nvGraphicFramePr>
        <p:xfrm>
          <a:off x="6317382" y="4052389"/>
          <a:ext cx="5489575" cy="2027237"/>
        </p:xfrm>
        <a:graphic>
          <a:graphicData uri="http://schemas.openxmlformats.org/presentationml/2006/ole">
            <mc:AlternateContent xmlns:mc="http://schemas.openxmlformats.org/markup-compatibility/2006">
              <mc:Choice xmlns:v="urn:schemas-microsoft-com:vml" Requires="v">
                <p:oleObj spid="_x0000_s11479" name="Document" r:id="rId11" imgW="5489095" imgH="2027810" progId="Word.Document.12">
                  <p:embed/>
                </p:oleObj>
              </mc:Choice>
              <mc:Fallback>
                <p:oleObj name="Document" r:id="rId11" imgW="5489095" imgH="2027810" progId="Word.Document.12">
                  <p:embed/>
                  <p:pic>
                    <p:nvPicPr>
                      <p:cNvPr id="0" name=""/>
                      <p:cNvPicPr/>
                      <p:nvPr/>
                    </p:nvPicPr>
                    <p:blipFill>
                      <a:blip r:embed="rId12"/>
                      <a:stretch>
                        <a:fillRect/>
                      </a:stretch>
                    </p:blipFill>
                    <p:spPr>
                      <a:xfrm>
                        <a:off x="6317382" y="4052389"/>
                        <a:ext cx="5489575" cy="2027237"/>
                      </a:xfrm>
                      <a:prstGeom prst="rect">
                        <a:avLst/>
                      </a:prstGeom>
                    </p:spPr>
                  </p:pic>
                </p:oleObj>
              </mc:Fallback>
            </mc:AlternateContent>
          </a:graphicData>
        </a:graphic>
      </p:graphicFrame>
      <p:pic>
        <p:nvPicPr>
          <p:cNvPr id="16" name="Imagen 15">
            <a:extLst>
              <a:ext uri="{FF2B5EF4-FFF2-40B4-BE49-F238E27FC236}">
                <a16:creationId xmlns:a16="http://schemas.microsoft.com/office/drawing/2014/main" id="{D53ABA54-E840-4CE7-99D5-1C3CAC8939C6}"/>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329" y="3839965"/>
            <a:ext cx="4415830" cy="2602386"/>
          </a:xfrm>
          <a:prstGeom prst="rect">
            <a:avLst/>
          </a:prstGeom>
          <a:noFill/>
          <a:ln>
            <a:noFill/>
          </a:ln>
        </p:spPr>
      </p:pic>
      <p:sp>
        <p:nvSpPr>
          <p:cNvPr id="12" name="CuadroTexto 11">
            <a:extLst>
              <a:ext uri="{FF2B5EF4-FFF2-40B4-BE49-F238E27FC236}">
                <a16:creationId xmlns:a16="http://schemas.microsoft.com/office/drawing/2014/main" id="{5CD1C5F2-AFAF-459D-BA2A-DB85048EFF40}"/>
              </a:ext>
            </a:extLst>
          </p:cNvPr>
          <p:cNvSpPr txBox="1"/>
          <p:nvPr/>
        </p:nvSpPr>
        <p:spPr>
          <a:xfrm>
            <a:off x="848959" y="127665"/>
            <a:ext cx="997487" cy="276999"/>
          </a:xfrm>
          <a:prstGeom prst="rect">
            <a:avLst/>
          </a:prstGeom>
          <a:noFill/>
        </p:spPr>
        <p:txBody>
          <a:bodyPr wrap="square" rtlCol="0">
            <a:spAutoFit/>
          </a:bodyPr>
          <a:lstStyle/>
          <a:p>
            <a:pPr algn="ctr"/>
            <a:r>
              <a:rPr lang="es-MX" sz="1200" b="1" dirty="0"/>
              <a:t>Capítulo V</a:t>
            </a:r>
          </a:p>
        </p:txBody>
      </p:sp>
    </p:spTree>
    <p:extLst>
      <p:ext uri="{BB962C8B-B14F-4D97-AF65-F5344CB8AC3E}">
        <p14:creationId xmlns:p14="http://schemas.microsoft.com/office/powerpoint/2010/main" val="506754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3 Diagrama">
            <a:extLst>
              <a:ext uri="{FF2B5EF4-FFF2-40B4-BE49-F238E27FC236}">
                <a16:creationId xmlns:a16="http://schemas.microsoft.com/office/drawing/2014/main" id="{38A2F160-555C-44C5-899B-9D09E4692254}"/>
              </a:ext>
            </a:extLst>
          </p:cNvPr>
          <p:cNvGraphicFramePr/>
          <p:nvPr>
            <p:extLst>
              <p:ext uri="{D42A27DB-BD31-4B8C-83A1-F6EECF244321}">
                <p14:modId xmlns:p14="http://schemas.microsoft.com/office/powerpoint/2010/main" val="3894393675"/>
              </p:ext>
            </p:extLst>
          </p:nvPr>
        </p:nvGraphicFramePr>
        <p:xfrm>
          <a:off x="262558" y="620688"/>
          <a:ext cx="4752528"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a:extLst>
              <a:ext uri="{FF2B5EF4-FFF2-40B4-BE49-F238E27FC236}">
                <a16:creationId xmlns:a16="http://schemas.microsoft.com/office/drawing/2014/main" id="{3A781458-D327-45F2-B58E-AC77FE31CE6F}"/>
              </a:ext>
            </a:extLst>
          </p:cNvPr>
          <p:cNvSpPr/>
          <p:nvPr/>
        </p:nvSpPr>
        <p:spPr>
          <a:xfrm>
            <a:off x="1126654" y="2203117"/>
            <a:ext cx="8865166" cy="3170099"/>
          </a:xfrm>
          <a:prstGeom prst="rect">
            <a:avLst/>
          </a:prstGeom>
        </p:spPr>
        <p:txBody>
          <a:bodyPr wrap="square">
            <a:spAutoFit/>
          </a:bodyPr>
          <a:lstStyle/>
          <a:p>
            <a:r>
              <a:rPr lang="es-EC" sz="4000" dirty="0"/>
              <a:t>¿La rentabilidad de las Pymes del sector agroindustrial exportador puede disminuir a causa de los cambios que surgen en el entorno externo?</a:t>
            </a:r>
          </a:p>
        </p:txBody>
      </p:sp>
      <p:pic>
        <p:nvPicPr>
          <p:cNvPr id="13314" name="Picture 2" descr="Imágenes de Signo De Interrogacion | Vectores, fotos de stock y PSD  gratuitos">
            <a:extLst>
              <a:ext uri="{FF2B5EF4-FFF2-40B4-BE49-F238E27FC236}">
                <a16:creationId xmlns:a16="http://schemas.microsoft.com/office/drawing/2014/main" id="{214AD646-66F6-4585-B3C5-E75F307263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70963" y="1819275"/>
            <a:ext cx="3219450" cy="321945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09E66B6A-B23F-4266-956A-70257F2592DA}"/>
              </a:ext>
            </a:extLst>
          </p:cNvPr>
          <p:cNvSpPr txBox="1"/>
          <p:nvPr/>
        </p:nvSpPr>
        <p:spPr>
          <a:xfrm>
            <a:off x="550590" y="559713"/>
            <a:ext cx="930714" cy="276999"/>
          </a:xfrm>
          <a:prstGeom prst="rect">
            <a:avLst/>
          </a:prstGeom>
          <a:noFill/>
        </p:spPr>
        <p:txBody>
          <a:bodyPr wrap="square" rtlCol="0">
            <a:spAutoFit/>
          </a:bodyPr>
          <a:lstStyle/>
          <a:p>
            <a:pPr algn="ctr"/>
            <a:r>
              <a:rPr lang="es-MX" sz="1200" b="1" dirty="0"/>
              <a:t>Capítulo I</a:t>
            </a:r>
          </a:p>
        </p:txBody>
      </p:sp>
    </p:spTree>
    <p:extLst>
      <p:ext uri="{BB962C8B-B14F-4D97-AF65-F5344CB8AC3E}">
        <p14:creationId xmlns:p14="http://schemas.microsoft.com/office/powerpoint/2010/main" val="3085977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3 Diagrama">
            <a:extLst>
              <a:ext uri="{FF2B5EF4-FFF2-40B4-BE49-F238E27FC236}">
                <a16:creationId xmlns:a16="http://schemas.microsoft.com/office/drawing/2014/main" id="{98F8DF95-3C2C-435A-9F59-BB3A90605ECD}"/>
              </a:ext>
            </a:extLst>
          </p:cNvPr>
          <p:cNvGraphicFramePr/>
          <p:nvPr/>
        </p:nvGraphicFramePr>
        <p:xfrm>
          <a:off x="484318" y="221404"/>
          <a:ext cx="3816424" cy="7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7" name="Grupo 66">
            <a:extLst>
              <a:ext uri="{FF2B5EF4-FFF2-40B4-BE49-F238E27FC236}">
                <a16:creationId xmlns:a16="http://schemas.microsoft.com/office/drawing/2014/main" id="{977AEFCC-6869-482B-906B-1BB119AF85F1}"/>
              </a:ext>
            </a:extLst>
          </p:cNvPr>
          <p:cNvGrpSpPr/>
          <p:nvPr/>
        </p:nvGrpSpPr>
        <p:grpSpPr>
          <a:xfrm>
            <a:off x="6483229" y="1268760"/>
            <a:ext cx="5289591" cy="452281"/>
            <a:chOff x="10220" y="-43692"/>
            <a:chExt cx="1563926" cy="630862"/>
          </a:xfrm>
        </p:grpSpPr>
        <p:sp>
          <p:nvSpPr>
            <p:cNvPr id="71" name="Flecha: cheurón 7">
              <a:extLst>
                <a:ext uri="{FF2B5EF4-FFF2-40B4-BE49-F238E27FC236}">
                  <a16:creationId xmlns:a16="http://schemas.microsoft.com/office/drawing/2014/main" id="{64939EC7-D60F-4AC5-901D-9EFC00394913}"/>
                </a:ext>
              </a:extLst>
            </p:cNvPr>
            <p:cNvSpPr/>
            <p:nvPr/>
          </p:nvSpPr>
          <p:spPr>
            <a:xfrm>
              <a:off x="10220" y="-43692"/>
              <a:ext cx="1563926" cy="587170"/>
            </a:xfrm>
            <a:prstGeom prst="rect">
              <a:avLst/>
            </a:prstGeom>
            <a:ln>
              <a:solidFill>
                <a:srgbClr val="0070C0"/>
              </a:solidFill>
              <a:prstDash val="dash"/>
            </a:ln>
          </p:spPr>
          <p:style>
            <a:lnRef idx="2">
              <a:schemeClr val="accent4"/>
            </a:lnRef>
            <a:fillRef idx="1">
              <a:schemeClr val="lt1"/>
            </a:fillRef>
            <a:effectRef idx="0">
              <a:schemeClr val="accent4"/>
            </a:effectRef>
            <a:fontRef idx="minor">
              <a:schemeClr val="dk1">
                <a:hueOff val="0"/>
                <a:satOff val="0"/>
                <a:lumOff val="0"/>
                <a:alphaOff val="0"/>
              </a:schemeClr>
            </a:fontRef>
          </p:style>
        </p:sp>
        <p:sp>
          <p:nvSpPr>
            <p:cNvPr id="73" name="Flecha: cheurón 4">
              <a:extLst>
                <a:ext uri="{FF2B5EF4-FFF2-40B4-BE49-F238E27FC236}">
                  <a16:creationId xmlns:a16="http://schemas.microsoft.com/office/drawing/2014/main" id="{91C9DCC8-16DC-4F0C-B2F3-89EAE68EFC43}"/>
                </a:ext>
              </a:extLst>
            </p:cNvPr>
            <p:cNvSpPr txBox="1"/>
            <p:nvPr/>
          </p:nvSpPr>
          <p:spPr>
            <a:xfrm>
              <a:off x="169008" y="0"/>
              <a:ext cx="1239292" cy="58717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400" b="1" dirty="0"/>
                <a:t>RENTABILIDAD SOBRE EL PATRIMONIO (ROE) </a:t>
              </a:r>
              <a:endParaRPr lang="en-US" sz="1400" b="1" kern="1200" dirty="0"/>
            </a:p>
          </p:txBody>
        </p:sp>
      </p:grpSp>
      <p:cxnSp>
        <p:nvCxnSpPr>
          <p:cNvPr id="13" name="Straight Arrow Connector 53">
            <a:extLst>
              <a:ext uri="{FF2B5EF4-FFF2-40B4-BE49-F238E27FC236}">
                <a16:creationId xmlns:a16="http://schemas.microsoft.com/office/drawing/2014/main" id="{B7BB916C-93A3-4E8D-81D2-6B3554DDC558}"/>
              </a:ext>
            </a:extLst>
          </p:cNvPr>
          <p:cNvCxnSpPr>
            <a:cxnSpLocks/>
          </p:cNvCxnSpPr>
          <p:nvPr/>
        </p:nvCxnSpPr>
        <p:spPr>
          <a:xfrm flipH="1">
            <a:off x="5333085" y="2924944"/>
            <a:ext cx="898319" cy="0"/>
          </a:xfrm>
          <a:prstGeom prst="straightConnector1">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53">
            <a:extLst>
              <a:ext uri="{FF2B5EF4-FFF2-40B4-BE49-F238E27FC236}">
                <a16:creationId xmlns:a16="http://schemas.microsoft.com/office/drawing/2014/main" id="{FAC75268-9AC9-47A0-97A6-3D3DFDA9944C}"/>
              </a:ext>
            </a:extLst>
          </p:cNvPr>
          <p:cNvCxnSpPr>
            <a:cxnSpLocks/>
          </p:cNvCxnSpPr>
          <p:nvPr/>
        </p:nvCxnSpPr>
        <p:spPr>
          <a:xfrm flipH="1">
            <a:off x="5333085" y="5085184"/>
            <a:ext cx="898319" cy="0"/>
          </a:xfrm>
          <a:prstGeom prst="straightConnector1">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2" name="Objeto 1">
            <a:extLst>
              <a:ext uri="{FF2B5EF4-FFF2-40B4-BE49-F238E27FC236}">
                <a16:creationId xmlns:a16="http://schemas.microsoft.com/office/drawing/2014/main" id="{1EC031D7-2108-4670-8B90-E2F881922E73}"/>
              </a:ext>
            </a:extLst>
          </p:cNvPr>
          <p:cNvGraphicFramePr>
            <a:graphicFrameLocks noChangeAspect="1"/>
          </p:cNvGraphicFramePr>
          <p:nvPr>
            <p:extLst>
              <p:ext uri="{D42A27DB-BD31-4B8C-83A1-F6EECF244321}">
                <p14:modId xmlns:p14="http://schemas.microsoft.com/office/powerpoint/2010/main" val="3290825283"/>
              </p:ext>
            </p:extLst>
          </p:nvPr>
        </p:nvGraphicFramePr>
        <p:xfrm>
          <a:off x="6599262" y="1988840"/>
          <a:ext cx="5489575" cy="2001837"/>
        </p:xfrm>
        <a:graphic>
          <a:graphicData uri="http://schemas.openxmlformats.org/presentationml/2006/ole">
            <mc:AlternateContent xmlns:mc="http://schemas.openxmlformats.org/markup-compatibility/2006">
              <mc:Choice xmlns:v="urn:schemas-microsoft-com:vml" Requires="v">
                <p:oleObj spid="_x0000_s12497" name="Document" r:id="rId8" imgW="5492696" imgH="2002247" progId="Word.Document.12">
                  <p:embed/>
                </p:oleObj>
              </mc:Choice>
              <mc:Fallback>
                <p:oleObj name="Document" r:id="rId8" imgW="5492696" imgH="2002247" progId="Word.Document.12">
                  <p:embed/>
                  <p:pic>
                    <p:nvPicPr>
                      <p:cNvPr id="0" name=""/>
                      <p:cNvPicPr/>
                      <p:nvPr/>
                    </p:nvPicPr>
                    <p:blipFill>
                      <a:blip r:embed="rId9"/>
                      <a:stretch>
                        <a:fillRect/>
                      </a:stretch>
                    </p:blipFill>
                    <p:spPr>
                      <a:xfrm>
                        <a:off x="6599262" y="1988840"/>
                        <a:ext cx="5489575" cy="2001837"/>
                      </a:xfrm>
                      <a:prstGeom prst="rect">
                        <a:avLst/>
                      </a:prstGeom>
                    </p:spPr>
                  </p:pic>
                </p:oleObj>
              </mc:Fallback>
            </mc:AlternateContent>
          </a:graphicData>
        </a:graphic>
      </p:graphicFrame>
      <p:pic>
        <p:nvPicPr>
          <p:cNvPr id="9" name="Imagen 8">
            <a:extLst>
              <a:ext uri="{FF2B5EF4-FFF2-40B4-BE49-F238E27FC236}">
                <a16:creationId xmlns:a16="http://schemas.microsoft.com/office/drawing/2014/main" id="{67B8893C-ADF5-4340-B008-8D6648EA042A}"/>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84318" y="1013492"/>
            <a:ext cx="4721056" cy="2782265"/>
          </a:xfrm>
          <a:prstGeom prst="rect">
            <a:avLst/>
          </a:prstGeom>
          <a:noFill/>
          <a:ln>
            <a:noFill/>
          </a:ln>
        </p:spPr>
      </p:pic>
      <p:graphicFrame>
        <p:nvGraphicFramePr>
          <p:cNvPr id="4" name="Objeto 3">
            <a:extLst>
              <a:ext uri="{FF2B5EF4-FFF2-40B4-BE49-F238E27FC236}">
                <a16:creationId xmlns:a16="http://schemas.microsoft.com/office/drawing/2014/main" id="{C0D327BE-5FD5-429E-91BE-FA880E1CA6BA}"/>
              </a:ext>
            </a:extLst>
          </p:cNvPr>
          <p:cNvGraphicFramePr>
            <a:graphicFrameLocks noChangeAspect="1"/>
          </p:cNvGraphicFramePr>
          <p:nvPr>
            <p:extLst>
              <p:ext uri="{D42A27DB-BD31-4B8C-83A1-F6EECF244321}">
                <p14:modId xmlns:p14="http://schemas.microsoft.com/office/powerpoint/2010/main" val="1319760026"/>
              </p:ext>
            </p:extLst>
          </p:nvPr>
        </p:nvGraphicFramePr>
        <p:xfrm>
          <a:off x="6474540" y="4037434"/>
          <a:ext cx="5489575" cy="2095500"/>
        </p:xfrm>
        <a:graphic>
          <a:graphicData uri="http://schemas.openxmlformats.org/presentationml/2006/ole">
            <mc:AlternateContent xmlns:mc="http://schemas.openxmlformats.org/markup-compatibility/2006">
              <mc:Choice xmlns:v="urn:schemas-microsoft-com:vml" Requires="v">
                <p:oleObj spid="_x0000_s12498" name="Document" r:id="rId11" imgW="5489095" imgH="2094780" progId="Word.Document.12">
                  <p:embed/>
                </p:oleObj>
              </mc:Choice>
              <mc:Fallback>
                <p:oleObj name="Document" r:id="rId11" imgW="5489095" imgH="2094780" progId="Word.Document.12">
                  <p:embed/>
                  <p:pic>
                    <p:nvPicPr>
                      <p:cNvPr id="0" name=""/>
                      <p:cNvPicPr/>
                      <p:nvPr/>
                    </p:nvPicPr>
                    <p:blipFill>
                      <a:blip r:embed="rId12"/>
                      <a:stretch>
                        <a:fillRect/>
                      </a:stretch>
                    </p:blipFill>
                    <p:spPr>
                      <a:xfrm>
                        <a:off x="6474540" y="4037434"/>
                        <a:ext cx="5489575" cy="2095500"/>
                      </a:xfrm>
                      <a:prstGeom prst="rect">
                        <a:avLst/>
                      </a:prstGeom>
                    </p:spPr>
                  </p:pic>
                </p:oleObj>
              </mc:Fallback>
            </mc:AlternateContent>
          </a:graphicData>
        </a:graphic>
      </p:graphicFrame>
      <p:pic>
        <p:nvPicPr>
          <p:cNvPr id="12" name="Imagen 11">
            <a:extLst>
              <a:ext uri="{FF2B5EF4-FFF2-40B4-BE49-F238E27FC236}">
                <a16:creationId xmlns:a16="http://schemas.microsoft.com/office/drawing/2014/main" id="{1842D266-8796-480A-9209-FE33A8B4D585}"/>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84317" y="3819253"/>
            <a:ext cx="4721055" cy="2781755"/>
          </a:xfrm>
          <a:prstGeom prst="rect">
            <a:avLst/>
          </a:prstGeom>
          <a:noFill/>
          <a:ln>
            <a:noFill/>
          </a:ln>
        </p:spPr>
      </p:pic>
      <p:sp>
        <p:nvSpPr>
          <p:cNvPr id="14" name="CuadroTexto 13">
            <a:extLst>
              <a:ext uri="{FF2B5EF4-FFF2-40B4-BE49-F238E27FC236}">
                <a16:creationId xmlns:a16="http://schemas.microsoft.com/office/drawing/2014/main" id="{BB313FF0-159E-4D4D-922D-4D4D7CB73BF8}"/>
              </a:ext>
            </a:extLst>
          </p:cNvPr>
          <p:cNvSpPr txBox="1"/>
          <p:nvPr/>
        </p:nvSpPr>
        <p:spPr>
          <a:xfrm>
            <a:off x="848959" y="127665"/>
            <a:ext cx="997487" cy="276999"/>
          </a:xfrm>
          <a:prstGeom prst="rect">
            <a:avLst/>
          </a:prstGeom>
          <a:noFill/>
        </p:spPr>
        <p:txBody>
          <a:bodyPr wrap="square" rtlCol="0">
            <a:spAutoFit/>
          </a:bodyPr>
          <a:lstStyle/>
          <a:p>
            <a:pPr algn="ctr"/>
            <a:r>
              <a:rPr lang="es-MX" sz="1200" b="1" dirty="0"/>
              <a:t>Capítulo V</a:t>
            </a:r>
          </a:p>
        </p:txBody>
      </p:sp>
    </p:spTree>
    <p:extLst>
      <p:ext uri="{BB962C8B-B14F-4D97-AF65-F5344CB8AC3E}">
        <p14:creationId xmlns:p14="http://schemas.microsoft.com/office/powerpoint/2010/main" val="2978372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3 Diagrama">
            <a:extLst>
              <a:ext uri="{FF2B5EF4-FFF2-40B4-BE49-F238E27FC236}">
                <a16:creationId xmlns:a16="http://schemas.microsoft.com/office/drawing/2014/main" id="{98F8DF95-3C2C-435A-9F59-BB3A90605ECD}"/>
              </a:ext>
            </a:extLst>
          </p:cNvPr>
          <p:cNvGraphicFramePr/>
          <p:nvPr>
            <p:extLst>
              <p:ext uri="{D42A27DB-BD31-4B8C-83A1-F6EECF244321}">
                <p14:modId xmlns:p14="http://schemas.microsoft.com/office/powerpoint/2010/main" val="1991777183"/>
              </p:ext>
            </p:extLst>
          </p:nvPr>
        </p:nvGraphicFramePr>
        <p:xfrm>
          <a:off x="484318" y="221404"/>
          <a:ext cx="3816424" cy="792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7" name="Grupo 66">
            <a:extLst>
              <a:ext uri="{FF2B5EF4-FFF2-40B4-BE49-F238E27FC236}">
                <a16:creationId xmlns:a16="http://schemas.microsoft.com/office/drawing/2014/main" id="{977AEFCC-6869-482B-906B-1BB119AF85F1}"/>
              </a:ext>
            </a:extLst>
          </p:cNvPr>
          <p:cNvGrpSpPr/>
          <p:nvPr/>
        </p:nvGrpSpPr>
        <p:grpSpPr>
          <a:xfrm>
            <a:off x="1862776" y="1382576"/>
            <a:ext cx="4101431" cy="420957"/>
            <a:chOff x="831" y="0"/>
            <a:chExt cx="1701054" cy="587170"/>
          </a:xfrm>
        </p:grpSpPr>
        <p:sp>
          <p:nvSpPr>
            <p:cNvPr id="71" name="Flecha: cheurón 7">
              <a:extLst>
                <a:ext uri="{FF2B5EF4-FFF2-40B4-BE49-F238E27FC236}">
                  <a16:creationId xmlns:a16="http://schemas.microsoft.com/office/drawing/2014/main" id="{64939EC7-D60F-4AC5-901D-9EFC00394913}"/>
                </a:ext>
              </a:extLst>
            </p:cNvPr>
            <p:cNvSpPr/>
            <p:nvPr/>
          </p:nvSpPr>
          <p:spPr>
            <a:xfrm>
              <a:off x="831" y="0"/>
              <a:ext cx="1701054" cy="587170"/>
            </a:xfrm>
            <a:prstGeom prst="rect">
              <a:avLst/>
            </a:prstGeom>
            <a:ln>
              <a:solidFill>
                <a:srgbClr val="0070C0"/>
              </a:solidFill>
              <a:prstDash val="dash"/>
            </a:ln>
          </p:spPr>
          <p:style>
            <a:lnRef idx="2">
              <a:schemeClr val="accent4"/>
            </a:lnRef>
            <a:fillRef idx="1">
              <a:schemeClr val="lt1"/>
            </a:fillRef>
            <a:effectRef idx="0">
              <a:schemeClr val="accent4"/>
            </a:effectRef>
            <a:fontRef idx="minor">
              <a:schemeClr val="dk1">
                <a:hueOff val="0"/>
                <a:satOff val="0"/>
                <a:lumOff val="0"/>
                <a:alphaOff val="0"/>
              </a:schemeClr>
            </a:fontRef>
          </p:style>
        </p:sp>
        <p:sp>
          <p:nvSpPr>
            <p:cNvPr id="73" name="Flecha: cheurón 4">
              <a:extLst>
                <a:ext uri="{FF2B5EF4-FFF2-40B4-BE49-F238E27FC236}">
                  <a16:creationId xmlns:a16="http://schemas.microsoft.com/office/drawing/2014/main" id="{91C9DCC8-16DC-4F0C-B2F3-89EAE68EFC43}"/>
                </a:ext>
              </a:extLst>
            </p:cNvPr>
            <p:cNvSpPr txBox="1"/>
            <p:nvPr/>
          </p:nvSpPr>
          <p:spPr>
            <a:xfrm>
              <a:off x="294416" y="0"/>
              <a:ext cx="1113884" cy="58717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400" b="1" kern="1200" dirty="0"/>
                <a:t>CORRELACIÓN DE PEARSON</a:t>
              </a:r>
            </a:p>
          </p:txBody>
        </p:sp>
      </p:grpSp>
      <p:grpSp>
        <p:nvGrpSpPr>
          <p:cNvPr id="6" name="Grupo 5">
            <a:extLst>
              <a:ext uri="{FF2B5EF4-FFF2-40B4-BE49-F238E27FC236}">
                <a16:creationId xmlns:a16="http://schemas.microsoft.com/office/drawing/2014/main" id="{33178566-F1AC-477A-A3BA-3DCAC6A778A2}"/>
              </a:ext>
            </a:extLst>
          </p:cNvPr>
          <p:cNvGrpSpPr/>
          <p:nvPr/>
        </p:nvGrpSpPr>
        <p:grpSpPr>
          <a:xfrm>
            <a:off x="6311230" y="-2038"/>
            <a:ext cx="5116053" cy="1556851"/>
            <a:chOff x="6859346" y="112188"/>
            <a:chExt cx="5116053" cy="1556851"/>
          </a:xfrm>
        </p:grpSpPr>
        <p:sp>
          <p:nvSpPr>
            <p:cNvPr id="7" name="CuadroTexto 6">
              <a:extLst>
                <a:ext uri="{FF2B5EF4-FFF2-40B4-BE49-F238E27FC236}">
                  <a16:creationId xmlns:a16="http://schemas.microsoft.com/office/drawing/2014/main" id="{F67DE23F-E657-4BDA-95C8-A6A72B02F1D6}"/>
                </a:ext>
              </a:extLst>
            </p:cNvPr>
            <p:cNvSpPr txBox="1"/>
            <p:nvPr/>
          </p:nvSpPr>
          <p:spPr>
            <a:xfrm>
              <a:off x="8039422" y="136705"/>
              <a:ext cx="3935977" cy="1532334"/>
            </a:xfrm>
            <a:prstGeom prst="flowChartAlternateProcess">
              <a:avLst/>
            </a:prstGeom>
            <a:ln w="28575">
              <a:solidFill>
                <a:srgbClr val="00EA8C"/>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s-EC"/>
              </a:defPPr>
              <a:lvl1pPr>
                <a:defRPr sz="1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sz="1400" dirty="0">
                  <a:solidFill>
                    <a:srgbClr val="000000"/>
                  </a:solidFill>
                  <a:ea typeface="+mn-lt"/>
                  <a:cs typeface="+mn-lt"/>
                </a:rPr>
                <a:t>Los factores del entorno externo han incidido negativamente en la rentabilidad de las Pymes del sector agroindustrial exportador de la provincia de Pichincha en el periodo 2019-2020.</a:t>
              </a:r>
              <a:endParaRPr lang="en-US" dirty="0">
                <a:solidFill>
                  <a:srgbClr val="000000"/>
                </a:solidFill>
              </a:endParaRPr>
            </a:p>
            <a:p>
              <a:endParaRPr lang="es-MX" dirty="0"/>
            </a:p>
          </p:txBody>
        </p:sp>
        <p:pic>
          <p:nvPicPr>
            <p:cNvPr id="8" name="Imagen 2" descr="Imagen que contiene cuarto&#10;&#10;Descripción generada con confianza muy alta">
              <a:extLst>
                <a:ext uri="{FF2B5EF4-FFF2-40B4-BE49-F238E27FC236}">
                  <a16:creationId xmlns:a16="http://schemas.microsoft.com/office/drawing/2014/main" id="{87EEDBCD-73D4-4F00-9EC2-2FDE4EFC78D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008452">
              <a:off x="6859346" y="112188"/>
              <a:ext cx="1288718" cy="866281"/>
            </a:xfrm>
            <a:prstGeom prst="rect">
              <a:avLst/>
            </a:prstGeom>
          </p:spPr>
        </p:pic>
      </p:grpSp>
      <p:sp>
        <p:nvSpPr>
          <p:cNvPr id="10" name="Rectángulo 9">
            <a:extLst>
              <a:ext uri="{FF2B5EF4-FFF2-40B4-BE49-F238E27FC236}">
                <a16:creationId xmlns:a16="http://schemas.microsoft.com/office/drawing/2014/main" id="{86511694-070B-4BFD-8B00-401E2F9F019D}"/>
              </a:ext>
            </a:extLst>
          </p:cNvPr>
          <p:cNvSpPr/>
          <p:nvPr/>
        </p:nvSpPr>
        <p:spPr>
          <a:xfrm>
            <a:off x="6955589" y="221405"/>
            <a:ext cx="535717" cy="369332"/>
          </a:xfrm>
          <a:prstGeom prst="rect">
            <a:avLst/>
          </a:prstGeom>
          <a:noFill/>
        </p:spPr>
        <p:txBody>
          <a:bodyPr wrap="square" lIns="91440" tIns="45720" rIns="91440" bIns="45720">
            <a:spAutoFit/>
          </a:bodyPr>
          <a:lstStyle/>
          <a:p>
            <a:pPr algn="ctr"/>
            <a:r>
              <a:rPr lang="es-ES"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H</a:t>
            </a:r>
            <a:r>
              <a:rPr lang="es-ES" b="1" baseline="-25000" dirty="0">
                <a:ln w="10160">
                  <a:solidFill>
                    <a:schemeClr val="accent5"/>
                  </a:solidFill>
                  <a:prstDash val="solid"/>
                </a:ln>
                <a:solidFill>
                  <a:srgbClr val="FFFFFF"/>
                </a:solidFill>
                <a:effectLst>
                  <a:outerShdw blurRad="38100" dist="22860" dir="5400000" algn="tl" rotWithShape="0">
                    <a:srgbClr val="000000">
                      <a:alpha val="30000"/>
                    </a:srgbClr>
                  </a:outerShdw>
                </a:effectLst>
              </a:rPr>
              <a:t>1</a:t>
            </a:r>
          </a:p>
        </p:txBody>
      </p:sp>
      <p:sp>
        <p:nvSpPr>
          <p:cNvPr id="11" name="CuadroTexto 10">
            <a:extLst>
              <a:ext uri="{FF2B5EF4-FFF2-40B4-BE49-F238E27FC236}">
                <a16:creationId xmlns:a16="http://schemas.microsoft.com/office/drawing/2014/main" id="{EE6E1619-B334-4534-BA10-F65A271342C6}"/>
              </a:ext>
            </a:extLst>
          </p:cNvPr>
          <p:cNvSpPr txBox="1"/>
          <p:nvPr/>
        </p:nvSpPr>
        <p:spPr>
          <a:xfrm>
            <a:off x="848959" y="127665"/>
            <a:ext cx="997487" cy="276999"/>
          </a:xfrm>
          <a:prstGeom prst="rect">
            <a:avLst/>
          </a:prstGeom>
          <a:noFill/>
        </p:spPr>
        <p:txBody>
          <a:bodyPr wrap="square" rtlCol="0">
            <a:spAutoFit/>
          </a:bodyPr>
          <a:lstStyle/>
          <a:p>
            <a:pPr algn="ctr"/>
            <a:r>
              <a:rPr lang="es-MX" sz="1200" b="1" dirty="0"/>
              <a:t>Capítulo V</a:t>
            </a:r>
          </a:p>
        </p:txBody>
      </p:sp>
      <p:pic>
        <p:nvPicPr>
          <p:cNvPr id="12" name="Imagen 11">
            <a:extLst>
              <a:ext uri="{FF2B5EF4-FFF2-40B4-BE49-F238E27FC236}">
                <a16:creationId xmlns:a16="http://schemas.microsoft.com/office/drawing/2014/main" id="{8B388632-87E3-4017-9515-AFA44D2DA5F2}"/>
              </a:ext>
            </a:extLst>
          </p:cNvPr>
          <p:cNvPicPr>
            <a:picLocks noChangeAspect="1"/>
          </p:cNvPicPr>
          <p:nvPr/>
        </p:nvPicPr>
        <p:blipFill rotWithShape="1">
          <a:blip r:embed="rId8"/>
          <a:srcRect l="32279" t="57351" r="45275" b="25121"/>
          <a:stretch/>
        </p:blipFill>
        <p:spPr>
          <a:xfrm>
            <a:off x="8255446" y="1916832"/>
            <a:ext cx="3686580" cy="1619328"/>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graphicFrame>
        <p:nvGraphicFramePr>
          <p:cNvPr id="14" name="Tabla 13">
            <a:extLst>
              <a:ext uri="{FF2B5EF4-FFF2-40B4-BE49-F238E27FC236}">
                <a16:creationId xmlns:a16="http://schemas.microsoft.com/office/drawing/2014/main" id="{79A5A2F8-F079-4EA9-8A69-73D610B7ECAD}"/>
              </a:ext>
            </a:extLst>
          </p:cNvPr>
          <p:cNvGraphicFramePr>
            <a:graphicFrameLocks noGrp="1"/>
          </p:cNvGraphicFramePr>
          <p:nvPr>
            <p:extLst>
              <p:ext uri="{D42A27DB-BD31-4B8C-83A1-F6EECF244321}">
                <p14:modId xmlns:p14="http://schemas.microsoft.com/office/powerpoint/2010/main" val="3229214773"/>
              </p:ext>
            </p:extLst>
          </p:nvPr>
        </p:nvGraphicFramePr>
        <p:xfrm>
          <a:off x="334566" y="2852936"/>
          <a:ext cx="7579127" cy="1695260"/>
        </p:xfrm>
        <a:graphic>
          <a:graphicData uri="http://schemas.openxmlformats.org/drawingml/2006/table">
            <a:tbl>
              <a:tblPr firstRow="1" firstCol="1" bandRow="1"/>
              <a:tblGrid>
                <a:gridCol w="2526088">
                  <a:extLst>
                    <a:ext uri="{9D8B030D-6E8A-4147-A177-3AD203B41FA5}">
                      <a16:colId xmlns:a16="http://schemas.microsoft.com/office/drawing/2014/main" val="1387393269"/>
                    </a:ext>
                  </a:extLst>
                </a:gridCol>
                <a:gridCol w="2526088">
                  <a:extLst>
                    <a:ext uri="{9D8B030D-6E8A-4147-A177-3AD203B41FA5}">
                      <a16:colId xmlns:a16="http://schemas.microsoft.com/office/drawing/2014/main" val="2736125702"/>
                    </a:ext>
                  </a:extLst>
                </a:gridCol>
                <a:gridCol w="2526951">
                  <a:extLst>
                    <a:ext uri="{9D8B030D-6E8A-4147-A177-3AD203B41FA5}">
                      <a16:colId xmlns:a16="http://schemas.microsoft.com/office/drawing/2014/main" val="3228265976"/>
                    </a:ext>
                  </a:extLst>
                </a:gridCol>
              </a:tblGrid>
              <a:tr h="470345">
                <a:tc>
                  <a:txBody>
                    <a:bodyPr/>
                    <a:lstStyle/>
                    <a:p>
                      <a:pPr indent="457200">
                        <a:lnSpc>
                          <a:spcPct val="200000"/>
                        </a:lnSpc>
                        <a:spcAft>
                          <a:spcPts val="1000"/>
                        </a:spcAft>
                      </a:pPr>
                      <a:r>
                        <a:rPr lang="es-ES" sz="12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1000"/>
                        </a:spcAft>
                      </a:pPr>
                      <a:r>
                        <a:rPr lang="es-ES" sz="1200" b="1" dirty="0">
                          <a:effectLst/>
                          <a:latin typeface="Calibri" panose="020F0502020204030204" pitchFamily="34" charset="0"/>
                          <a:ea typeface="Calibri" panose="020F0502020204030204" pitchFamily="34" charset="0"/>
                          <a:cs typeface="Calibri" panose="020F0502020204030204" pitchFamily="34" charset="0"/>
                        </a:rPr>
                        <a:t>Correlación de Pearson 2019</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1000"/>
                        </a:spcAft>
                      </a:pPr>
                      <a:r>
                        <a:rPr lang="es-ES" sz="1200" b="1">
                          <a:effectLst/>
                          <a:latin typeface="Calibri" panose="020F0502020204030204" pitchFamily="34" charset="0"/>
                          <a:ea typeface="Calibri" panose="020F0502020204030204" pitchFamily="34" charset="0"/>
                          <a:cs typeface="Calibri" panose="020F0502020204030204" pitchFamily="34" charset="0"/>
                        </a:rPr>
                        <a:t>Correlación de Pearson 2020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3885926"/>
                  </a:ext>
                </a:extLst>
              </a:tr>
              <a:tr h="353996">
                <a:tc>
                  <a:txBody>
                    <a:bodyPr/>
                    <a:lstStyle/>
                    <a:p>
                      <a:pPr indent="457200" algn="ctr">
                        <a:lnSpc>
                          <a:spcPct val="115000"/>
                        </a:lnSpc>
                        <a:spcAft>
                          <a:spcPts val="1000"/>
                        </a:spcAft>
                      </a:pPr>
                      <a:r>
                        <a:rPr lang="es-ES" sz="1200">
                          <a:effectLst/>
                          <a:latin typeface="Calibri" panose="020F0502020204030204" pitchFamily="34" charset="0"/>
                          <a:ea typeface="Calibri" panose="020F0502020204030204" pitchFamily="34" charset="0"/>
                          <a:cs typeface="Times New Roman" panose="02020603050405020304" pitchFamily="18" charset="0"/>
                        </a:rPr>
                        <a:t>Rentabilidad sobre los ingresos (Margen neto)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indent="457200" algn="ctr">
                        <a:lnSpc>
                          <a:spcPct val="115000"/>
                        </a:lnSpc>
                        <a:spcAft>
                          <a:spcPts val="10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0,402</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indent="457200" algn="ctr">
                        <a:lnSpc>
                          <a:spcPct val="115000"/>
                        </a:lnSpc>
                        <a:spcAft>
                          <a:spcPts val="10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0,621**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668352885"/>
                  </a:ext>
                </a:extLst>
              </a:tr>
              <a:tr h="353996">
                <a:tc>
                  <a:txBody>
                    <a:bodyPr/>
                    <a:lstStyle/>
                    <a:p>
                      <a:pPr indent="457200" algn="ctr">
                        <a:lnSpc>
                          <a:spcPct val="115000"/>
                        </a:lnSpc>
                        <a:spcAft>
                          <a:spcPts val="1000"/>
                        </a:spcAft>
                      </a:pPr>
                      <a:r>
                        <a:rPr lang="es-ES" sz="1200">
                          <a:effectLst/>
                          <a:latin typeface="Calibri" panose="020F0502020204030204" pitchFamily="34" charset="0"/>
                          <a:ea typeface="Calibri" panose="020F0502020204030204" pitchFamily="34" charset="0"/>
                          <a:cs typeface="Times New Roman" panose="02020603050405020304" pitchFamily="18" charset="0"/>
                        </a:rPr>
                        <a:t>Rentabilidad sobre los activos (ROA)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indent="457200" algn="ctr">
                        <a:lnSpc>
                          <a:spcPct val="115000"/>
                        </a:lnSpc>
                        <a:spcAft>
                          <a:spcPts val="10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     0,603**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indent="457200" algn="ctr">
                        <a:lnSpc>
                          <a:spcPct val="115000"/>
                        </a:lnSpc>
                        <a:spcAft>
                          <a:spcPts val="10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0,615**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528827655"/>
                  </a:ext>
                </a:extLst>
              </a:tr>
              <a:tr h="353996">
                <a:tc>
                  <a:txBody>
                    <a:bodyPr/>
                    <a:lstStyle/>
                    <a:p>
                      <a:pPr indent="457200" algn="ctr">
                        <a:lnSpc>
                          <a:spcPct val="115000"/>
                        </a:lnSpc>
                        <a:spcAft>
                          <a:spcPts val="10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Rentabilidad sobre el patrimonio (ROE)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10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0,406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10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0,633**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4059321"/>
                  </a:ext>
                </a:extLst>
              </a:tr>
            </a:tbl>
          </a:graphicData>
        </a:graphic>
      </p:graphicFrame>
      <p:sp>
        <p:nvSpPr>
          <p:cNvPr id="19" name="Elipse 18">
            <a:extLst>
              <a:ext uri="{FF2B5EF4-FFF2-40B4-BE49-F238E27FC236}">
                <a16:creationId xmlns:a16="http://schemas.microsoft.com/office/drawing/2014/main" id="{3D419601-CC01-4FD3-B8DF-013B7138EF3C}"/>
              </a:ext>
            </a:extLst>
          </p:cNvPr>
          <p:cNvSpPr/>
          <p:nvPr/>
        </p:nvSpPr>
        <p:spPr>
          <a:xfrm>
            <a:off x="3331764" y="4897820"/>
            <a:ext cx="2088878" cy="825393"/>
          </a:xfrm>
          <a:prstGeom prst="ellipse">
            <a:avLst/>
          </a:prstGeom>
          <a:solidFill>
            <a:srgbClr val="92D05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1200" b="1" dirty="0">
                <a:solidFill>
                  <a:prstClr val="black"/>
                </a:solidFill>
              </a:rPr>
              <a:t>SE ACEPTA </a:t>
            </a:r>
            <a:endParaRPr lang="es-EC" sz="1200" b="1" dirty="0">
              <a:solidFill>
                <a:prstClr val="black"/>
              </a:solidFill>
            </a:endParaRPr>
          </a:p>
        </p:txBody>
      </p:sp>
      <p:sp>
        <p:nvSpPr>
          <p:cNvPr id="15" name="Flecha: cheurón 14">
            <a:extLst>
              <a:ext uri="{FF2B5EF4-FFF2-40B4-BE49-F238E27FC236}">
                <a16:creationId xmlns:a16="http://schemas.microsoft.com/office/drawing/2014/main" id="{64F19BBF-0FF5-4289-81DC-C6983B08C0E6}"/>
              </a:ext>
            </a:extLst>
          </p:cNvPr>
          <p:cNvSpPr/>
          <p:nvPr/>
        </p:nvSpPr>
        <p:spPr>
          <a:xfrm rot="5400000">
            <a:off x="3551685" y="1957711"/>
            <a:ext cx="504056" cy="629502"/>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410877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3 Diagrama">
            <a:extLst>
              <a:ext uri="{FF2B5EF4-FFF2-40B4-BE49-F238E27FC236}">
                <a16:creationId xmlns:a16="http://schemas.microsoft.com/office/drawing/2014/main" id="{98F8DF95-3C2C-435A-9F59-BB3A90605ECD}"/>
              </a:ext>
            </a:extLst>
          </p:cNvPr>
          <p:cNvGraphicFramePr/>
          <p:nvPr/>
        </p:nvGraphicFramePr>
        <p:xfrm>
          <a:off x="484318" y="221404"/>
          <a:ext cx="3816424" cy="792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7" name="Grupo 66">
            <a:extLst>
              <a:ext uri="{FF2B5EF4-FFF2-40B4-BE49-F238E27FC236}">
                <a16:creationId xmlns:a16="http://schemas.microsoft.com/office/drawing/2014/main" id="{977AEFCC-6869-482B-906B-1BB119AF85F1}"/>
              </a:ext>
            </a:extLst>
          </p:cNvPr>
          <p:cNvGrpSpPr/>
          <p:nvPr/>
        </p:nvGrpSpPr>
        <p:grpSpPr>
          <a:xfrm>
            <a:off x="982637" y="1136366"/>
            <a:ext cx="5112569" cy="1840300"/>
            <a:chOff x="150156" y="-1979764"/>
            <a:chExt cx="1851634" cy="2566934"/>
          </a:xfrm>
        </p:grpSpPr>
        <p:sp>
          <p:nvSpPr>
            <p:cNvPr id="71" name="Flecha: cheurón 7">
              <a:extLst>
                <a:ext uri="{FF2B5EF4-FFF2-40B4-BE49-F238E27FC236}">
                  <a16:creationId xmlns:a16="http://schemas.microsoft.com/office/drawing/2014/main" id="{64939EC7-D60F-4AC5-901D-9EFC00394913}"/>
                </a:ext>
              </a:extLst>
            </p:cNvPr>
            <p:cNvSpPr/>
            <p:nvPr/>
          </p:nvSpPr>
          <p:spPr>
            <a:xfrm>
              <a:off x="150156" y="-1979764"/>
              <a:ext cx="1851634" cy="587170"/>
            </a:xfrm>
            <a:prstGeom prst="rect">
              <a:avLst/>
            </a:prstGeom>
            <a:ln>
              <a:solidFill>
                <a:srgbClr val="0070C0"/>
              </a:solidFill>
              <a:prstDash val="dash"/>
            </a:ln>
          </p:spPr>
          <p:style>
            <a:lnRef idx="2">
              <a:schemeClr val="accent4"/>
            </a:lnRef>
            <a:fillRef idx="1">
              <a:schemeClr val="lt1"/>
            </a:fillRef>
            <a:effectRef idx="0">
              <a:schemeClr val="accent4"/>
            </a:effectRef>
            <a:fontRef idx="minor">
              <a:schemeClr val="dk1">
                <a:hueOff val="0"/>
                <a:satOff val="0"/>
                <a:lumOff val="0"/>
                <a:alphaOff val="0"/>
              </a:schemeClr>
            </a:fontRef>
          </p:style>
          <p:txBody>
            <a:bodyPr/>
            <a:lstStyle/>
            <a:p>
              <a:r>
                <a:rPr lang="es-EC" b="1" dirty="0"/>
                <a:t>CONTRASTES DE HIPÓTESIS - WILCOXON</a:t>
              </a:r>
            </a:p>
          </p:txBody>
        </p:sp>
        <p:sp>
          <p:nvSpPr>
            <p:cNvPr id="73" name="Flecha: cheurón 4">
              <a:extLst>
                <a:ext uri="{FF2B5EF4-FFF2-40B4-BE49-F238E27FC236}">
                  <a16:creationId xmlns:a16="http://schemas.microsoft.com/office/drawing/2014/main" id="{91C9DCC8-16DC-4F0C-B2F3-89EAE68EFC43}"/>
                </a:ext>
              </a:extLst>
            </p:cNvPr>
            <p:cNvSpPr txBox="1"/>
            <p:nvPr/>
          </p:nvSpPr>
          <p:spPr>
            <a:xfrm>
              <a:off x="294416" y="0"/>
              <a:ext cx="1113884" cy="58717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en-US" sz="1400" b="1" kern="1200" dirty="0"/>
            </a:p>
          </p:txBody>
        </p:sp>
      </p:grpSp>
      <p:sp>
        <p:nvSpPr>
          <p:cNvPr id="6" name="CuadroTexto 5">
            <a:extLst>
              <a:ext uri="{FF2B5EF4-FFF2-40B4-BE49-F238E27FC236}">
                <a16:creationId xmlns:a16="http://schemas.microsoft.com/office/drawing/2014/main" id="{45DF3AFE-0AB7-40EE-865D-565A5B0E1AA1}"/>
              </a:ext>
            </a:extLst>
          </p:cNvPr>
          <p:cNvSpPr txBox="1"/>
          <p:nvPr/>
        </p:nvSpPr>
        <p:spPr>
          <a:xfrm>
            <a:off x="848959" y="127665"/>
            <a:ext cx="997487" cy="276999"/>
          </a:xfrm>
          <a:prstGeom prst="rect">
            <a:avLst/>
          </a:prstGeom>
          <a:noFill/>
        </p:spPr>
        <p:txBody>
          <a:bodyPr wrap="square" rtlCol="0">
            <a:spAutoFit/>
          </a:bodyPr>
          <a:lstStyle/>
          <a:p>
            <a:pPr algn="ctr"/>
            <a:r>
              <a:rPr lang="es-MX" sz="1200" b="1" dirty="0"/>
              <a:t>Capítulo V</a:t>
            </a:r>
          </a:p>
        </p:txBody>
      </p:sp>
      <p:graphicFrame>
        <p:nvGraphicFramePr>
          <p:cNvPr id="3" name="Tabla 2">
            <a:extLst>
              <a:ext uri="{FF2B5EF4-FFF2-40B4-BE49-F238E27FC236}">
                <a16:creationId xmlns:a16="http://schemas.microsoft.com/office/drawing/2014/main" id="{4A755548-C0F6-4E4D-B0BD-910A56D38624}"/>
              </a:ext>
            </a:extLst>
          </p:cNvPr>
          <p:cNvGraphicFramePr>
            <a:graphicFrameLocks noGrp="1"/>
          </p:cNvGraphicFramePr>
          <p:nvPr>
            <p:extLst>
              <p:ext uri="{D42A27DB-BD31-4B8C-83A1-F6EECF244321}">
                <p14:modId xmlns:p14="http://schemas.microsoft.com/office/powerpoint/2010/main" val="3728965325"/>
              </p:ext>
            </p:extLst>
          </p:nvPr>
        </p:nvGraphicFramePr>
        <p:xfrm>
          <a:off x="479332" y="2098087"/>
          <a:ext cx="10945217" cy="2137950"/>
        </p:xfrm>
        <a:graphic>
          <a:graphicData uri="http://schemas.openxmlformats.org/drawingml/2006/table">
            <a:tbl>
              <a:tblPr firstRow="1" firstCol="1" bandRow="1"/>
              <a:tblGrid>
                <a:gridCol w="938352">
                  <a:extLst>
                    <a:ext uri="{9D8B030D-6E8A-4147-A177-3AD203B41FA5}">
                      <a16:colId xmlns:a16="http://schemas.microsoft.com/office/drawing/2014/main" val="4195480980"/>
                    </a:ext>
                  </a:extLst>
                </a:gridCol>
                <a:gridCol w="4052511">
                  <a:extLst>
                    <a:ext uri="{9D8B030D-6E8A-4147-A177-3AD203B41FA5}">
                      <a16:colId xmlns:a16="http://schemas.microsoft.com/office/drawing/2014/main" val="510707680"/>
                    </a:ext>
                  </a:extLst>
                </a:gridCol>
                <a:gridCol w="2398152">
                  <a:extLst>
                    <a:ext uri="{9D8B030D-6E8A-4147-A177-3AD203B41FA5}">
                      <a16:colId xmlns:a16="http://schemas.microsoft.com/office/drawing/2014/main" val="3276481938"/>
                    </a:ext>
                  </a:extLst>
                </a:gridCol>
                <a:gridCol w="1124962">
                  <a:extLst>
                    <a:ext uri="{9D8B030D-6E8A-4147-A177-3AD203B41FA5}">
                      <a16:colId xmlns:a16="http://schemas.microsoft.com/office/drawing/2014/main" val="589493178"/>
                    </a:ext>
                  </a:extLst>
                </a:gridCol>
                <a:gridCol w="2431240">
                  <a:extLst>
                    <a:ext uri="{9D8B030D-6E8A-4147-A177-3AD203B41FA5}">
                      <a16:colId xmlns:a16="http://schemas.microsoft.com/office/drawing/2014/main" val="1894483035"/>
                    </a:ext>
                  </a:extLst>
                </a:gridCol>
              </a:tblGrid>
              <a:tr h="188891">
                <a:tc>
                  <a:txBody>
                    <a:bodyPr/>
                    <a:lstStyle/>
                    <a:p>
                      <a:pPr>
                        <a:lnSpc>
                          <a:spcPct val="100000"/>
                        </a:lnSpc>
                      </a:pPr>
                      <a:endParaRPr lang="es-EC" sz="1200">
                        <a:effectLst/>
                        <a:latin typeface="Calibri" panose="020F0502020204030204" pitchFamily="34" charset="0"/>
                        <a:cs typeface="Times New Roman" panose="02020603050405020304" pitchFamily="18" charset="0"/>
                      </a:endParaRPr>
                    </a:p>
                  </a:txBody>
                  <a:tcPr marL="22647" marR="226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00000"/>
                        </a:lnSpc>
                        <a:spcAft>
                          <a:spcPts val="1000"/>
                        </a:spcAft>
                      </a:pPr>
                      <a:r>
                        <a:rPr lang="es-EC"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Hipótesis Nula</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2647" marR="226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00000"/>
                        </a:lnSpc>
                        <a:spcAft>
                          <a:spcPts val="1000"/>
                        </a:spcAft>
                      </a:pPr>
                      <a:r>
                        <a:rPr lang="es-EC"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Prueba</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22647" marR="226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00000"/>
                        </a:lnSpc>
                        <a:spcAft>
                          <a:spcPts val="1000"/>
                        </a:spcAft>
                      </a:pPr>
                      <a:r>
                        <a:rPr lang="es-EC"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Sig.</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22647" marR="226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00000"/>
                        </a:lnSpc>
                        <a:spcAft>
                          <a:spcPts val="1000"/>
                        </a:spcAft>
                      </a:pPr>
                      <a:r>
                        <a:rPr lang="es-EC"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Decisión</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2647" marR="226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8566604"/>
                  </a:ext>
                </a:extLst>
              </a:tr>
              <a:tr h="581871">
                <a:tc>
                  <a:txBody>
                    <a:bodyPr/>
                    <a:lstStyle/>
                    <a:p>
                      <a:pPr indent="457200" algn="ctr">
                        <a:lnSpc>
                          <a:spcPct val="100000"/>
                        </a:lnSpc>
                        <a:spcAft>
                          <a:spcPts val="1000"/>
                        </a:spcAft>
                      </a:pPr>
                      <a:r>
                        <a:rPr lang="es-EC"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2647" marR="2264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ctr">
                        <a:lnSpc>
                          <a:spcPct val="100000"/>
                        </a:lnSpc>
                        <a:spcAft>
                          <a:spcPts val="1000"/>
                        </a:spcAft>
                      </a:pPr>
                      <a:r>
                        <a:rPr lang="es-EC"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 mediana de las diferencias entre rentabilidad sobre los ingresos 2019 y rentabilidad sobre los ingresos 2020 es igual a 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647" marR="2264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ctr">
                        <a:lnSpc>
                          <a:spcPct val="100000"/>
                        </a:lnSpc>
                        <a:spcAft>
                          <a:spcPts val="1000"/>
                        </a:spcAft>
                      </a:pPr>
                      <a:r>
                        <a:rPr lang="es-EC"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Prueba de rangos con signo de Wilcoxon para muestras relacionadas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647" marR="2264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ctr">
                        <a:lnSpc>
                          <a:spcPct val="100000"/>
                        </a:lnSpc>
                        <a:spcAft>
                          <a:spcPts val="1000"/>
                        </a:spcAft>
                      </a:pPr>
                      <a:r>
                        <a:rPr lang="es-EC"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647" marR="2264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ctr">
                        <a:lnSpc>
                          <a:spcPct val="100000"/>
                        </a:lnSpc>
                        <a:spcAft>
                          <a:spcPts val="1000"/>
                        </a:spcAft>
                      </a:pPr>
                      <a:r>
                        <a:rPr lang="es-EC"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Rechace la hipótesis nula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647" marR="22647"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98141164"/>
                  </a:ext>
                </a:extLst>
              </a:tr>
              <a:tr h="581871">
                <a:tc>
                  <a:txBody>
                    <a:bodyPr/>
                    <a:lstStyle/>
                    <a:p>
                      <a:pPr indent="457200" algn="ctr">
                        <a:lnSpc>
                          <a:spcPct val="100000"/>
                        </a:lnSpc>
                        <a:spcAft>
                          <a:spcPts val="1000"/>
                        </a:spcAft>
                      </a:pPr>
                      <a:r>
                        <a:rPr lang="es-EC"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2647" marR="22647" marT="0" marB="0" anchor="ctr">
                    <a:lnL>
                      <a:noFill/>
                    </a:lnL>
                    <a:lnR>
                      <a:noFill/>
                    </a:lnR>
                    <a:lnT>
                      <a:noFill/>
                    </a:lnT>
                    <a:lnB>
                      <a:noFill/>
                    </a:lnB>
                  </a:tcPr>
                </a:tc>
                <a:tc>
                  <a:txBody>
                    <a:bodyPr/>
                    <a:lstStyle/>
                    <a:p>
                      <a:pPr indent="457200" algn="ctr">
                        <a:lnSpc>
                          <a:spcPct val="100000"/>
                        </a:lnSpc>
                        <a:spcAft>
                          <a:spcPts val="1000"/>
                        </a:spcAft>
                      </a:pPr>
                      <a:r>
                        <a:rPr lang="es-EC"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 mediana de las diferencias entre rentabilidad sobre los activos 2019 y rentabilidad sobre los activos 2020 es igual a 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647" marR="22647" marT="0" marB="0" anchor="ctr">
                    <a:lnL>
                      <a:noFill/>
                    </a:lnL>
                    <a:lnR>
                      <a:noFill/>
                    </a:lnR>
                    <a:lnT>
                      <a:noFill/>
                    </a:lnT>
                    <a:lnB>
                      <a:noFill/>
                    </a:lnB>
                  </a:tcPr>
                </a:tc>
                <a:tc>
                  <a:txBody>
                    <a:bodyPr/>
                    <a:lstStyle/>
                    <a:p>
                      <a:pPr indent="457200" algn="ctr">
                        <a:lnSpc>
                          <a:spcPct val="100000"/>
                        </a:lnSpc>
                        <a:spcAft>
                          <a:spcPts val="1000"/>
                        </a:spcAft>
                      </a:pPr>
                      <a:r>
                        <a:rPr lang="es-EC"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Prueba de rangos con signo de Wilcoxon para muestras relacionadas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647" marR="22647" marT="0" marB="0" anchor="ctr">
                    <a:lnL>
                      <a:noFill/>
                    </a:lnL>
                    <a:lnR>
                      <a:noFill/>
                    </a:lnR>
                    <a:lnT>
                      <a:noFill/>
                    </a:lnT>
                    <a:lnB>
                      <a:noFill/>
                    </a:lnB>
                  </a:tcPr>
                </a:tc>
                <a:tc>
                  <a:txBody>
                    <a:bodyPr/>
                    <a:lstStyle/>
                    <a:p>
                      <a:pPr indent="457200" algn="ctr">
                        <a:lnSpc>
                          <a:spcPct val="100000"/>
                        </a:lnSpc>
                        <a:spcAft>
                          <a:spcPts val="1000"/>
                        </a:spcAft>
                      </a:pPr>
                      <a:r>
                        <a:rPr lang="es-EC"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2647" marR="22647" marT="0" marB="0" anchor="ctr">
                    <a:lnL>
                      <a:noFill/>
                    </a:lnL>
                    <a:lnR>
                      <a:noFill/>
                    </a:lnR>
                    <a:lnT>
                      <a:noFill/>
                    </a:lnT>
                    <a:lnB>
                      <a:noFill/>
                    </a:lnB>
                  </a:tcPr>
                </a:tc>
                <a:tc>
                  <a:txBody>
                    <a:bodyPr/>
                    <a:lstStyle/>
                    <a:p>
                      <a:pPr indent="457200" algn="ctr">
                        <a:lnSpc>
                          <a:spcPct val="100000"/>
                        </a:lnSpc>
                        <a:spcAft>
                          <a:spcPts val="1000"/>
                        </a:spcAft>
                      </a:pPr>
                      <a:r>
                        <a:rPr lang="es-EC"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Rechace la hipótesis nula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647" marR="22647" marT="0" marB="0" anchor="ctr">
                    <a:lnL>
                      <a:noFill/>
                    </a:lnL>
                    <a:lnR>
                      <a:noFill/>
                    </a:lnR>
                    <a:lnT>
                      <a:noFill/>
                    </a:lnT>
                    <a:lnB>
                      <a:noFill/>
                    </a:lnB>
                  </a:tcPr>
                </a:tc>
                <a:extLst>
                  <a:ext uri="{0D108BD9-81ED-4DB2-BD59-A6C34878D82A}">
                    <a16:rowId xmlns:a16="http://schemas.microsoft.com/office/drawing/2014/main" val="2540893114"/>
                  </a:ext>
                </a:extLst>
              </a:tr>
              <a:tr h="785317">
                <a:tc>
                  <a:txBody>
                    <a:bodyPr/>
                    <a:lstStyle/>
                    <a:p>
                      <a:pPr indent="457200" algn="ctr">
                        <a:lnSpc>
                          <a:spcPct val="100000"/>
                        </a:lnSpc>
                        <a:spcAft>
                          <a:spcPts val="1000"/>
                        </a:spcAft>
                      </a:pPr>
                      <a:r>
                        <a:rPr lang="es-EC"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2647" marR="22647" marT="0" marB="0" anchor="ctr">
                    <a:lnL>
                      <a:noFill/>
                    </a:lnL>
                    <a:lnR>
                      <a:noFill/>
                    </a:lnR>
                    <a:lnT>
                      <a:noFill/>
                    </a:lnT>
                    <a:lnB>
                      <a:noFill/>
                    </a:lnB>
                  </a:tcPr>
                </a:tc>
                <a:tc>
                  <a:txBody>
                    <a:bodyPr/>
                    <a:lstStyle/>
                    <a:p>
                      <a:pPr indent="457200" algn="ctr">
                        <a:lnSpc>
                          <a:spcPct val="100000"/>
                        </a:lnSpc>
                        <a:spcAft>
                          <a:spcPts val="1000"/>
                        </a:spcAft>
                      </a:pPr>
                      <a:r>
                        <a:rPr lang="es-EC"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 mediana de las diferencias entre rentabilidad sobre el patrimonio 2019 y rentabilidad sobre el patrimonio 2020 es igual a 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647" marR="22647" marT="0" marB="0" anchor="ctr">
                    <a:lnL>
                      <a:noFill/>
                    </a:lnL>
                    <a:lnR>
                      <a:noFill/>
                    </a:lnR>
                    <a:lnT>
                      <a:noFill/>
                    </a:lnT>
                    <a:lnB>
                      <a:noFill/>
                    </a:lnB>
                  </a:tcPr>
                </a:tc>
                <a:tc>
                  <a:txBody>
                    <a:bodyPr/>
                    <a:lstStyle/>
                    <a:p>
                      <a:pPr indent="457200" algn="ctr">
                        <a:lnSpc>
                          <a:spcPct val="100000"/>
                        </a:lnSpc>
                        <a:spcAft>
                          <a:spcPts val="1000"/>
                        </a:spcAft>
                      </a:pPr>
                      <a:r>
                        <a:rPr lang="es-EC"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Prueba de rangos con signo de Wilcoxon para muestras relacionadas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647" marR="22647" marT="0" marB="0" anchor="ctr">
                    <a:lnL>
                      <a:noFill/>
                    </a:lnL>
                    <a:lnR>
                      <a:noFill/>
                    </a:lnR>
                    <a:lnT>
                      <a:noFill/>
                    </a:lnT>
                    <a:lnB>
                      <a:noFill/>
                    </a:lnB>
                  </a:tcPr>
                </a:tc>
                <a:tc>
                  <a:txBody>
                    <a:bodyPr/>
                    <a:lstStyle/>
                    <a:p>
                      <a:pPr indent="457200" algn="ctr">
                        <a:lnSpc>
                          <a:spcPct val="100000"/>
                        </a:lnSpc>
                        <a:spcAft>
                          <a:spcPts val="1000"/>
                        </a:spcAft>
                      </a:pPr>
                      <a:r>
                        <a:rPr lang="es-EC"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647" marR="22647" marT="0" marB="0" anchor="ctr">
                    <a:lnL>
                      <a:noFill/>
                    </a:lnL>
                    <a:lnR>
                      <a:noFill/>
                    </a:lnR>
                    <a:lnT>
                      <a:noFill/>
                    </a:lnT>
                    <a:lnB>
                      <a:noFill/>
                    </a:lnB>
                  </a:tcPr>
                </a:tc>
                <a:tc>
                  <a:txBody>
                    <a:bodyPr/>
                    <a:lstStyle/>
                    <a:p>
                      <a:pPr indent="457200" algn="ctr">
                        <a:lnSpc>
                          <a:spcPct val="100000"/>
                        </a:lnSpc>
                        <a:spcAft>
                          <a:spcPts val="1000"/>
                        </a:spcAft>
                      </a:pPr>
                      <a:r>
                        <a:rPr lang="es-EC"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Rechace la hipótesis nula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647" marR="22647" marT="0" marB="0" anchor="ctr">
                    <a:lnL>
                      <a:noFill/>
                    </a:lnL>
                    <a:lnR>
                      <a:noFill/>
                    </a:lnR>
                    <a:lnT>
                      <a:noFill/>
                    </a:lnT>
                    <a:lnB>
                      <a:noFill/>
                    </a:lnB>
                  </a:tcPr>
                </a:tc>
                <a:extLst>
                  <a:ext uri="{0D108BD9-81ED-4DB2-BD59-A6C34878D82A}">
                    <a16:rowId xmlns:a16="http://schemas.microsoft.com/office/drawing/2014/main" val="718618920"/>
                  </a:ext>
                </a:extLst>
              </a:tr>
            </a:tbl>
          </a:graphicData>
        </a:graphic>
      </p:graphicFrame>
      <p:grpSp>
        <p:nvGrpSpPr>
          <p:cNvPr id="9" name="Grupo 8">
            <a:extLst>
              <a:ext uri="{FF2B5EF4-FFF2-40B4-BE49-F238E27FC236}">
                <a16:creationId xmlns:a16="http://schemas.microsoft.com/office/drawing/2014/main" id="{0FB4D398-E6AB-4DA7-BB38-2422A1B270EE}"/>
              </a:ext>
            </a:extLst>
          </p:cNvPr>
          <p:cNvGrpSpPr/>
          <p:nvPr/>
        </p:nvGrpSpPr>
        <p:grpSpPr>
          <a:xfrm>
            <a:off x="6345491" y="4117"/>
            <a:ext cx="5116053" cy="1080125"/>
            <a:chOff x="6859346" y="112188"/>
            <a:chExt cx="5116053" cy="1080125"/>
          </a:xfrm>
        </p:grpSpPr>
        <p:sp>
          <p:nvSpPr>
            <p:cNvPr id="10" name="CuadroTexto 9">
              <a:extLst>
                <a:ext uri="{FF2B5EF4-FFF2-40B4-BE49-F238E27FC236}">
                  <a16:creationId xmlns:a16="http://schemas.microsoft.com/office/drawing/2014/main" id="{82769673-7F7F-41AF-85FA-32E792177F8A}"/>
                </a:ext>
              </a:extLst>
            </p:cNvPr>
            <p:cNvSpPr txBox="1"/>
            <p:nvPr/>
          </p:nvSpPr>
          <p:spPr>
            <a:xfrm>
              <a:off x="8039422" y="136705"/>
              <a:ext cx="3935977" cy="1055608"/>
            </a:xfrm>
            <a:prstGeom prst="flowChartAlternateProcess">
              <a:avLst/>
            </a:prstGeom>
            <a:ln w="28575">
              <a:solidFill>
                <a:srgbClr val="00EA8C"/>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s-EC"/>
              </a:defPPr>
              <a:lvl1pPr>
                <a:defRPr sz="1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sz="1400" dirty="0">
                  <a:solidFill>
                    <a:srgbClr val="000000"/>
                  </a:solidFill>
                  <a:ea typeface="+mn-lt"/>
                  <a:cs typeface="+mn-lt"/>
                </a:rPr>
                <a:t>El covid-19 incide en la rentabilidad de las Pymes del sector agroindustrial exportador de la provincia de Pichincha en el periodo 2019-2020.</a:t>
              </a:r>
              <a:endParaRPr lang="es-MX" dirty="0"/>
            </a:p>
          </p:txBody>
        </p:sp>
        <p:pic>
          <p:nvPicPr>
            <p:cNvPr id="11" name="Imagen 2" descr="Imagen que contiene cuarto&#10;&#10;Descripción generada con confianza muy alta">
              <a:extLst>
                <a:ext uri="{FF2B5EF4-FFF2-40B4-BE49-F238E27FC236}">
                  <a16:creationId xmlns:a16="http://schemas.microsoft.com/office/drawing/2014/main" id="{6B4875ED-B6E9-4B37-916D-57EA6D1A261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008452">
              <a:off x="6859346" y="112188"/>
              <a:ext cx="1288718" cy="866281"/>
            </a:xfrm>
            <a:prstGeom prst="rect">
              <a:avLst/>
            </a:prstGeom>
          </p:spPr>
        </p:pic>
      </p:grpSp>
      <p:sp>
        <p:nvSpPr>
          <p:cNvPr id="12" name="Rectángulo 11">
            <a:extLst>
              <a:ext uri="{FF2B5EF4-FFF2-40B4-BE49-F238E27FC236}">
                <a16:creationId xmlns:a16="http://schemas.microsoft.com/office/drawing/2014/main" id="{D064C26C-5897-490F-A7C5-028017112261}"/>
              </a:ext>
            </a:extLst>
          </p:cNvPr>
          <p:cNvSpPr/>
          <p:nvPr/>
        </p:nvSpPr>
        <p:spPr>
          <a:xfrm>
            <a:off x="6955589" y="221405"/>
            <a:ext cx="535717" cy="369332"/>
          </a:xfrm>
          <a:prstGeom prst="rect">
            <a:avLst/>
          </a:prstGeom>
          <a:noFill/>
        </p:spPr>
        <p:txBody>
          <a:bodyPr wrap="square" lIns="91440" tIns="45720" rIns="91440" bIns="45720">
            <a:spAutoFit/>
          </a:bodyPr>
          <a:lstStyle/>
          <a:p>
            <a:pPr algn="ctr"/>
            <a:r>
              <a:rPr lang="es-ES"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H</a:t>
            </a:r>
            <a:r>
              <a:rPr lang="es-ES" b="1" baseline="-25000" dirty="0">
                <a:ln w="10160">
                  <a:solidFill>
                    <a:schemeClr val="accent5"/>
                  </a:solidFill>
                  <a:prstDash val="solid"/>
                </a:ln>
                <a:solidFill>
                  <a:srgbClr val="FFFFFF"/>
                </a:solidFill>
                <a:effectLst>
                  <a:outerShdw blurRad="38100" dist="22860" dir="5400000" algn="tl" rotWithShape="0">
                    <a:srgbClr val="000000">
                      <a:alpha val="30000"/>
                    </a:srgbClr>
                  </a:outerShdw>
                </a:effectLst>
              </a:rPr>
              <a:t>2</a:t>
            </a:r>
          </a:p>
        </p:txBody>
      </p:sp>
      <p:sp>
        <p:nvSpPr>
          <p:cNvPr id="13" name="Elipse 12">
            <a:extLst>
              <a:ext uri="{FF2B5EF4-FFF2-40B4-BE49-F238E27FC236}">
                <a16:creationId xmlns:a16="http://schemas.microsoft.com/office/drawing/2014/main" id="{9F7B4EC5-A7D8-41CD-99C5-26F2E0A53D14}"/>
              </a:ext>
            </a:extLst>
          </p:cNvPr>
          <p:cNvSpPr/>
          <p:nvPr/>
        </p:nvSpPr>
        <p:spPr>
          <a:xfrm>
            <a:off x="8903518" y="1251153"/>
            <a:ext cx="1600215" cy="466925"/>
          </a:xfrm>
          <a:prstGeom prst="ellipse">
            <a:avLst/>
          </a:prstGeom>
          <a:solidFill>
            <a:srgbClr val="92D05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1200" b="1" dirty="0">
                <a:solidFill>
                  <a:prstClr val="black"/>
                </a:solidFill>
              </a:rPr>
              <a:t>SE ACEPTA </a:t>
            </a:r>
            <a:endParaRPr lang="es-EC" sz="1200" b="1" dirty="0">
              <a:solidFill>
                <a:prstClr val="black"/>
              </a:solidFill>
            </a:endParaRPr>
          </a:p>
        </p:txBody>
      </p:sp>
      <p:sp>
        <p:nvSpPr>
          <p:cNvPr id="16" name="CuadroTexto 15">
            <a:extLst>
              <a:ext uri="{FF2B5EF4-FFF2-40B4-BE49-F238E27FC236}">
                <a16:creationId xmlns:a16="http://schemas.microsoft.com/office/drawing/2014/main" id="{B726DCB1-7D80-49C1-B08B-AF0E53CDD753}"/>
              </a:ext>
            </a:extLst>
          </p:cNvPr>
          <p:cNvSpPr txBox="1"/>
          <p:nvPr/>
        </p:nvSpPr>
        <p:spPr>
          <a:xfrm>
            <a:off x="4871070" y="4683517"/>
            <a:ext cx="6094268"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S</a:t>
            </a:r>
            <a:r>
              <a:rPr lang="es-ES" sz="1800" dirty="0">
                <a:effectLst/>
                <a:latin typeface="Calibri" panose="020F0502020204030204" pitchFamily="34" charset="0"/>
                <a:ea typeface="Calibri" panose="020F0502020204030204" pitchFamily="34" charset="0"/>
                <a:cs typeface="Times New Roman" panose="02020603050405020304" pitchFamily="18" charset="0"/>
              </a:rPr>
              <a:t>e rechaza la hipótesis nula, por tanto, las medias en ambos períodos son diferentes. Por tanto,</a:t>
            </a:r>
            <a:r>
              <a:rPr lang="es-ES" sz="1800" dirty="0">
                <a:effectLst/>
                <a:latin typeface="Calibri" panose="020F0502020204030204" pitchFamily="34" charset="0"/>
                <a:ea typeface="Calibri" panose="020F0502020204030204" pitchFamily="34" charset="0"/>
              </a:rPr>
              <a:t> se acepta la hipótesis alternativa H2 </a:t>
            </a:r>
            <a:endParaRPr lang="es-EC" dirty="0"/>
          </a:p>
        </p:txBody>
      </p:sp>
    </p:spTree>
    <p:extLst>
      <p:ext uri="{BB962C8B-B14F-4D97-AF65-F5344CB8AC3E}">
        <p14:creationId xmlns:p14="http://schemas.microsoft.com/office/powerpoint/2010/main" val="965201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83"/>
          <p:cNvGrpSpPr/>
          <p:nvPr/>
        </p:nvGrpSpPr>
        <p:grpSpPr>
          <a:xfrm>
            <a:off x="4913641" y="2104953"/>
            <a:ext cx="2262746" cy="3484287"/>
            <a:chOff x="4375151" y="1629202"/>
            <a:chExt cx="3016993" cy="4645698"/>
          </a:xfrm>
        </p:grpSpPr>
        <p:sp>
          <p:nvSpPr>
            <p:cNvPr id="7" name="Freeform 187"/>
            <p:cNvSpPr>
              <a:spLocks/>
            </p:cNvSpPr>
            <p:nvPr/>
          </p:nvSpPr>
          <p:spPr bwMode="auto">
            <a:xfrm>
              <a:off x="5252038" y="5128414"/>
              <a:ext cx="1220138" cy="209842"/>
            </a:xfrm>
            <a:custGeom>
              <a:avLst/>
              <a:gdLst>
                <a:gd name="T0" fmla="*/ 75 w 878"/>
                <a:gd name="T1" fmla="*/ 0 h 151"/>
                <a:gd name="T2" fmla="*/ 802 w 878"/>
                <a:gd name="T3" fmla="*/ 0 h 151"/>
                <a:gd name="T4" fmla="*/ 826 w 878"/>
                <a:gd name="T5" fmla="*/ 4 h 151"/>
                <a:gd name="T6" fmla="*/ 847 w 878"/>
                <a:gd name="T7" fmla="*/ 15 h 151"/>
                <a:gd name="T8" fmla="*/ 864 w 878"/>
                <a:gd name="T9" fmla="*/ 30 h 151"/>
                <a:gd name="T10" fmla="*/ 874 w 878"/>
                <a:gd name="T11" fmla="*/ 51 h 151"/>
                <a:gd name="T12" fmla="*/ 878 w 878"/>
                <a:gd name="T13" fmla="*/ 75 h 151"/>
                <a:gd name="T14" fmla="*/ 874 w 878"/>
                <a:gd name="T15" fmla="*/ 100 h 151"/>
                <a:gd name="T16" fmla="*/ 864 w 878"/>
                <a:gd name="T17" fmla="*/ 119 h 151"/>
                <a:gd name="T18" fmla="*/ 847 w 878"/>
                <a:gd name="T19" fmla="*/ 136 h 151"/>
                <a:gd name="T20" fmla="*/ 826 w 878"/>
                <a:gd name="T21" fmla="*/ 147 h 151"/>
                <a:gd name="T22" fmla="*/ 802 w 878"/>
                <a:gd name="T23" fmla="*/ 151 h 151"/>
                <a:gd name="T24" fmla="*/ 75 w 878"/>
                <a:gd name="T25" fmla="*/ 151 h 151"/>
                <a:gd name="T26" fmla="*/ 52 w 878"/>
                <a:gd name="T27" fmla="*/ 147 h 151"/>
                <a:gd name="T28" fmla="*/ 31 w 878"/>
                <a:gd name="T29" fmla="*/ 136 h 151"/>
                <a:gd name="T30" fmla="*/ 15 w 878"/>
                <a:gd name="T31" fmla="*/ 119 h 151"/>
                <a:gd name="T32" fmla="*/ 4 w 878"/>
                <a:gd name="T33" fmla="*/ 100 h 151"/>
                <a:gd name="T34" fmla="*/ 0 w 878"/>
                <a:gd name="T35" fmla="*/ 75 h 151"/>
                <a:gd name="T36" fmla="*/ 4 w 878"/>
                <a:gd name="T37" fmla="*/ 51 h 151"/>
                <a:gd name="T38" fmla="*/ 15 w 878"/>
                <a:gd name="T39" fmla="*/ 30 h 151"/>
                <a:gd name="T40" fmla="*/ 31 w 878"/>
                <a:gd name="T41" fmla="*/ 15 h 151"/>
                <a:gd name="T42" fmla="*/ 52 w 878"/>
                <a:gd name="T43" fmla="*/ 4 h 151"/>
                <a:gd name="T44" fmla="*/ 75 w 878"/>
                <a:gd name="T4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8" h="151">
                  <a:moveTo>
                    <a:pt x="75" y="0"/>
                  </a:moveTo>
                  <a:lnTo>
                    <a:pt x="802" y="0"/>
                  </a:lnTo>
                  <a:lnTo>
                    <a:pt x="826" y="4"/>
                  </a:lnTo>
                  <a:lnTo>
                    <a:pt x="847" y="15"/>
                  </a:lnTo>
                  <a:lnTo>
                    <a:pt x="864" y="30"/>
                  </a:lnTo>
                  <a:lnTo>
                    <a:pt x="874" y="51"/>
                  </a:lnTo>
                  <a:lnTo>
                    <a:pt x="878" y="75"/>
                  </a:lnTo>
                  <a:lnTo>
                    <a:pt x="874" y="100"/>
                  </a:lnTo>
                  <a:lnTo>
                    <a:pt x="864" y="119"/>
                  </a:lnTo>
                  <a:lnTo>
                    <a:pt x="847" y="136"/>
                  </a:lnTo>
                  <a:lnTo>
                    <a:pt x="826" y="147"/>
                  </a:lnTo>
                  <a:lnTo>
                    <a:pt x="802" y="151"/>
                  </a:lnTo>
                  <a:lnTo>
                    <a:pt x="75" y="151"/>
                  </a:lnTo>
                  <a:lnTo>
                    <a:pt x="52" y="147"/>
                  </a:lnTo>
                  <a:lnTo>
                    <a:pt x="31" y="136"/>
                  </a:lnTo>
                  <a:lnTo>
                    <a:pt x="15" y="119"/>
                  </a:lnTo>
                  <a:lnTo>
                    <a:pt x="4" y="100"/>
                  </a:lnTo>
                  <a:lnTo>
                    <a:pt x="0" y="75"/>
                  </a:lnTo>
                  <a:lnTo>
                    <a:pt x="4" y="51"/>
                  </a:lnTo>
                  <a:lnTo>
                    <a:pt x="15" y="30"/>
                  </a:lnTo>
                  <a:lnTo>
                    <a:pt x="31" y="15"/>
                  </a:lnTo>
                  <a:lnTo>
                    <a:pt x="52" y="4"/>
                  </a:lnTo>
                  <a:lnTo>
                    <a:pt x="75" y="0"/>
                  </a:lnTo>
                  <a:close/>
                </a:path>
              </a:pathLst>
            </a:custGeom>
            <a:solidFill>
              <a:schemeClr val="bg1">
                <a:lumMod val="5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1" name="Freeform 188"/>
            <p:cNvSpPr>
              <a:spLocks/>
            </p:cNvSpPr>
            <p:nvPr/>
          </p:nvSpPr>
          <p:spPr bwMode="auto">
            <a:xfrm>
              <a:off x="5252038" y="5398012"/>
              <a:ext cx="1220138" cy="211231"/>
            </a:xfrm>
            <a:custGeom>
              <a:avLst/>
              <a:gdLst>
                <a:gd name="T0" fmla="*/ 75 w 878"/>
                <a:gd name="T1" fmla="*/ 0 h 152"/>
                <a:gd name="T2" fmla="*/ 802 w 878"/>
                <a:gd name="T3" fmla="*/ 0 h 152"/>
                <a:gd name="T4" fmla="*/ 826 w 878"/>
                <a:gd name="T5" fmla="*/ 4 h 152"/>
                <a:gd name="T6" fmla="*/ 847 w 878"/>
                <a:gd name="T7" fmla="*/ 16 h 152"/>
                <a:gd name="T8" fmla="*/ 864 w 878"/>
                <a:gd name="T9" fmla="*/ 31 h 152"/>
                <a:gd name="T10" fmla="*/ 874 w 878"/>
                <a:gd name="T11" fmla="*/ 52 h 152"/>
                <a:gd name="T12" fmla="*/ 878 w 878"/>
                <a:gd name="T13" fmla="*/ 76 h 152"/>
                <a:gd name="T14" fmla="*/ 874 w 878"/>
                <a:gd name="T15" fmla="*/ 100 h 152"/>
                <a:gd name="T16" fmla="*/ 864 w 878"/>
                <a:gd name="T17" fmla="*/ 121 h 152"/>
                <a:gd name="T18" fmla="*/ 847 w 878"/>
                <a:gd name="T19" fmla="*/ 138 h 152"/>
                <a:gd name="T20" fmla="*/ 826 w 878"/>
                <a:gd name="T21" fmla="*/ 148 h 152"/>
                <a:gd name="T22" fmla="*/ 802 w 878"/>
                <a:gd name="T23" fmla="*/ 152 h 152"/>
                <a:gd name="T24" fmla="*/ 75 w 878"/>
                <a:gd name="T25" fmla="*/ 152 h 152"/>
                <a:gd name="T26" fmla="*/ 52 w 878"/>
                <a:gd name="T27" fmla="*/ 148 h 152"/>
                <a:gd name="T28" fmla="*/ 31 w 878"/>
                <a:gd name="T29" fmla="*/ 138 h 152"/>
                <a:gd name="T30" fmla="*/ 15 w 878"/>
                <a:gd name="T31" fmla="*/ 121 h 152"/>
                <a:gd name="T32" fmla="*/ 4 w 878"/>
                <a:gd name="T33" fmla="*/ 100 h 152"/>
                <a:gd name="T34" fmla="*/ 0 w 878"/>
                <a:gd name="T35" fmla="*/ 76 h 152"/>
                <a:gd name="T36" fmla="*/ 4 w 878"/>
                <a:gd name="T37" fmla="*/ 52 h 152"/>
                <a:gd name="T38" fmla="*/ 15 w 878"/>
                <a:gd name="T39" fmla="*/ 31 h 152"/>
                <a:gd name="T40" fmla="*/ 31 w 878"/>
                <a:gd name="T41" fmla="*/ 16 h 152"/>
                <a:gd name="T42" fmla="*/ 52 w 878"/>
                <a:gd name="T43" fmla="*/ 4 h 152"/>
                <a:gd name="T44" fmla="*/ 75 w 878"/>
                <a:gd name="T4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8" h="152">
                  <a:moveTo>
                    <a:pt x="75" y="0"/>
                  </a:moveTo>
                  <a:lnTo>
                    <a:pt x="802" y="0"/>
                  </a:lnTo>
                  <a:lnTo>
                    <a:pt x="826" y="4"/>
                  </a:lnTo>
                  <a:lnTo>
                    <a:pt x="847" y="16"/>
                  </a:lnTo>
                  <a:lnTo>
                    <a:pt x="864" y="31"/>
                  </a:lnTo>
                  <a:lnTo>
                    <a:pt x="874" y="52"/>
                  </a:lnTo>
                  <a:lnTo>
                    <a:pt x="878" y="76"/>
                  </a:lnTo>
                  <a:lnTo>
                    <a:pt x="874" y="100"/>
                  </a:lnTo>
                  <a:lnTo>
                    <a:pt x="864" y="121"/>
                  </a:lnTo>
                  <a:lnTo>
                    <a:pt x="847" y="138"/>
                  </a:lnTo>
                  <a:lnTo>
                    <a:pt x="826" y="148"/>
                  </a:lnTo>
                  <a:lnTo>
                    <a:pt x="802" y="152"/>
                  </a:lnTo>
                  <a:lnTo>
                    <a:pt x="75" y="152"/>
                  </a:lnTo>
                  <a:lnTo>
                    <a:pt x="52" y="148"/>
                  </a:lnTo>
                  <a:lnTo>
                    <a:pt x="31" y="138"/>
                  </a:lnTo>
                  <a:lnTo>
                    <a:pt x="15" y="121"/>
                  </a:lnTo>
                  <a:lnTo>
                    <a:pt x="4" y="100"/>
                  </a:lnTo>
                  <a:lnTo>
                    <a:pt x="0" y="76"/>
                  </a:lnTo>
                  <a:lnTo>
                    <a:pt x="4" y="52"/>
                  </a:lnTo>
                  <a:lnTo>
                    <a:pt x="15" y="31"/>
                  </a:lnTo>
                  <a:lnTo>
                    <a:pt x="31" y="16"/>
                  </a:lnTo>
                  <a:lnTo>
                    <a:pt x="52" y="4"/>
                  </a:lnTo>
                  <a:lnTo>
                    <a:pt x="75" y="0"/>
                  </a:lnTo>
                  <a:close/>
                </a:path>
              </a:pathLst>
            </a:custGeom>
            <a:solidFill>
              <a:schemeClr val="bg1">
                <a:lumMod val="5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2" name="Freeform 189"/>
            <p:cNvSpPr>
              <a:spLocks/>
            </p:cNvSpPr>
            <p:nvPr/>
          </p:nvSpPr>
          <p:spPr bwMode="auto">
            <a:xfrm>
              <a:off x="5252038" y="5669000"/>
              <a:ext cx="1220138" cy="209842"/>
            </a:xfrm>
            <a:custGeom>
              <a:avLst/>
              <a:gdLst>
                <a:gd name="T0" fmla="*/ 75 w 878"/>
                <a:gd name="T1" fmla="*/ 0 h 151"/>
                <a:gd name="T2" fmla="*/ 802 w 878"/>
                <a:gd name="T3" fmla="*/ 0 h 151"/>
                <a:gd name="T4" fmla="*/ 826 w 878"/>
                <a:gd name="T5" fmla="*/ 4 h 151"/>
                <a:gd name="T6" fmla="*/ 847 w 878"/>
                <a:gd name="T7" fmla="*/ 15 h 151"/>
                <a:gd name="T8" fmla="*/ 864 w 878"/>
                <a:gd name="T9" fmla="*/ 32 h 151"/>
                <a:gd name="T10" fmla="*/ 874 w 878"/>
                <a:gd name="T11" fmla="*/ 51 h 151"/>
                <a:gd name="T12" fmla="*/ 878 w 878"/>
                <a:gd name="T13" fmla="*/ 76 h 151"/>
                <a:gd name="T14" fmla="*/ 874 w 878"/>
                <a:gd name="T15" fmla="*/ 100 h 151"/>
                <a:gd name="T16" fmla="*/ 864 w 878"/>
                <a:gd name="T17" fmla="*/ 121 h 151"/>
                <a:gd name="T18" fmla="*/ 847 w 878"/>
                <a:gd name="T19" fmla="*/ 136 h 151"/>
                <a:gd name="T20" fmla="*/ 826 w 878"/>
                <a:gd name="T21" fmla="*/ 147 h 151"/>
                <a:gd name="T22" fmla="*/ 802 w 878"/>
                <a:gd name="T23" fmla="*/ 151 h 151"/>
                <a:gd name="T24" fmla="*/ 75 w 878"/>
                <a:gd name="T25" fmla="*/ 151 h 151"/>
                <a:gd name="T26" fmla="*/ 52 w 878"/>
                <a:gd name="T27" fmla="*/ 147 h 151"/>
                <a:gd name="T28" fmla="*/ 31 w 878"/>
                <a:gd name="T29" fmla="*/ 136 h 151"/>
                <a:gd name="T30" fmla="*/ 15 w 878"/>
                <a:gd name="T31" fmla="*/ 121 h 151"/>
                <a:gd name="T32" fmla="*/ 4 w 878"/>
                <a:gd name="T33" fmla="*/ 100 h 151"/>
                <a:gd name="T34" fmla="*/ 0 w 878"/>
                <a:gd name="T35" fmla="*/ 76 h 151"/>
                <a:gd name="T36" fmla="*/ 4 w 878"/>
                <a:gd name="T37" fmla="*/ 51 h 151"/>
                <a:gd name="T38" fmla="*/ 15 w 878"/>
                <a:gd name="T39" fmla="*/ 32 h 151"/>
                <a:gd name="T40" fmla="*/ 31 w 878"/>
                <a:gd name="T41" fmla="*/ 15 h 151"/>
                <a:gd name="T42" fmla="*/ 52 w 878"/>
                <a:gd name="T43" fmla="*/ 4 h 151"/>
                <a:gd name="T44" fmla="*/ 75 w 878"/>
                <a:gd name="T4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8" h="151">
                  <a:moveTo>
                    <a:pt x="75" y="0"/>
                  </a:moveTo>
                  <a:lnTo>
                    <a:pt x="802" y="0"/>
                  </a:lnTo>
                  <a:lnTo>
                    <a:pt x="826" y="4"/>
                  </a:lnTo>
                  <a:lnTo>
                    <a:pt x="847" y="15"/>
                  </a:lnTo>
                  <a:lnTo>
                    <a:pt x="864" y="32"/>
                  </a:lnTo>
                  <a:lnTo>
                    <a:pt x="874" y="51"/>
                  </a:lnTo>
                  <a:lnTo>
                    <a:pt x="878" y="76"/>
                  </a:lnTo>
                  <a:lnTo>
                    <a:pt x="874" y="100"/>
                  </a:lnTo>
                  <a:lnTo>
                    <a:pt x="864" y="121"/>
                  </a:lnTo>
                  <a:lnTo>
                    <a:pt x="847" y="136"/>
                  </a:lnTo>
                  <a:lnTo>
                    <a:pt x="826" y="147"/>
                  </a:lnTo>
                  <a:lnTo>
                    <a:pt x="802" y="151"/>
                  </a:lnTo>
                  <a:lnTo>
                    <a:pt x="75" y="151"/>
                  </a:lnTo>
                  <a:lnTo>
                    <a:pt x="52" y="147"/>
                  </a:lnTo>
                  <a:lnTo>
                    <a:pt x="31" y="136"/>
                  </a:lnTo>
                  <a:lnTo>
                    <a:pt x="15" y="121"/>
                  </a:lnTo>
                  <a:lnTo>
                    <a:pt x="4" y="100"/>
                  </a:lnTo>
                  <a:lnTo>
                    <a:pt x="0" y="76"/>
                  </a:lnTo>
                  <a:lnTo>
                    <a:pt x="4" y="51"/>
                  </a:lnTo>
                  <a:lnTo>
                    <a:pt x="15" y="32"/>
                  </a:lnTo>
                  <a:lnTo>
                    <a:pt x="31" y="15"/>
                  </a:lnTo>
                  <a:lnTo>
                    <a:pt x="52" y="4"/>
                  </a:lnTo>
                  <a:lnTo>
                    <a:pt x="75" y="0"/>
                  </a:lnTo>
                  <a:close/>
                </a:path>
              </a:pathLst>
            </a:custGeom>
            <a:solidFill>
              <a:schemeClr val="bg1">
                <a:lumMod val="5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3" name="Freeform 190"/>
            <p:cNvSpPr>
              <a:spLocks/>
            </p:cNvSpPr>
            <p:nvPr/>
          </p:nvSpPr>
          <p:spPr bwMode="auto">
            <a:xfrm>
              <a:off x="5479945" y="5942766"/>
              <a:ext cx="764324" cy="332134"/>
            </a:xfrm>
            <a:custGeom>
              <a:avLst/>
              <a:gdLst>
                <a:gd name="T0" fmla="*/ 0 w 550"/>
                <a:gd name="T1" fmla="*/ 0 h 239"/>
                <a:gd name="T2" fmla="*/ 550 w 550"/>
                <a:gd name="T3" fmla="*/ 0 h 239"/>
                <a:gd name="T4" fmla="*/ 550 w 550"/>
                <a:gd name="T5" fmla="*/ 43 h 239"/>
                <a:gd name="T6" fmla="*/ 546 w 550"/>
                <a:gd name="T7" fmla="*/ 83 h 239"/>
                <a:gd name="T8" fmla="*/ 535 w 550"/>
                <a:gd name="T9" fmla="*/ 119 h 239"/>
                <a:gd name="T10" fmla="*/ 516 w 550"/>
                <a:gd name="T11" fmla="*/ 153 h 239"/>
                <a:gd name="T12" fmla="*/ 493 w 550"/>
                <a:gd name="T13" fmla="*/ 182 h 239"/>
                <a:gd name="T14" fmla="*/ 464 w 550"/>
                <a:gd name="T15" fmla="*/ 205 h 239"/>
                <a:gd name="T16" fmla="*/ 431 w 550"/>
                <a:gd name="T17" fmla="*/ 224 h 239"/>
                <a:gd name="T18" fmla="*/ 394 w 550"/>
                <a:gd name="T19" fmla="*/ 235 h 239"/>
                <a:gd name="T20" fmla="*/ 355 w 550"/>
                <a:gd name="T21" fmla="*/ 239 h 239"/>
                <a:gd name="T22" fmla="*/ 195 w 550"/>
                <a:gd name="T23" fmla="*/ 239 h 239"/>
                <a:gd name="T24" fmla="*/ 156 w 550"/>
                <a:gd name="T25" fmla="*/ 235 h 239"/>
                <a:gd name="T26" fmla="*/ 119 w 550"/>
                <a:gd name="T27" fmla="*/ 224 h 239"/>
                <a:gd name="T28" fmla="*/ 85 w 550"/>
                <a:gd name="T29" fmla="*/ 205 h 239"/>
                <a:gd name="T30" fmla="*/ 56 w 550"/>
                <a:gd name="T31" fmla="*/ 182 h 239"/>
                <a:gd name="T32" fmla="*/ 33 w 550"/>
                <a:gd name="T33" fmla="*/ 153 h 239"/>
                <a:gd name="T34" fmla="*/ 15 w 550"/>
                <a:gd name="T35" fmla="*/ 119 h 239"/>
                <a:gd name="T36" fmla="*/ 4 w 550"/>
                <a:gd name="T37" fmla="*/ 83 h 239"/>
                <a:gd name="T38" fmla="*/ 0 w 550"/>
                <a:gd name="T39" fmla="*/ 43 h 239"/>
                <a:gd name="T40" fmla="*/ 0 w 550"/>
                <a:gd name="T4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0" h="239">
                  <a:moveTo>
                    <a:pt x="0" y="0"/>
                  </a:moveTo>
                  <a:lnTo>
                    <a:pt x="550" y="0"/>
                  </a:lnTo>
                  <a:lnTo>
                    <a:pt x="550" y="43"/>
                  </a:lnTo>
                  <a:lnTo>
                    <a:pt x="546" y="83"/>
                  </a:lnTo>
                  <a:lnTo>
                    <a:pt x="535" y="119"/>
                  </a:lnTo>
                  <a:lnTo>
                    <a:pt x="516" y="153"/>
                  </a:lnTo>
                  <a:lnTo>
                    <a:pt x="493" y="182"/>
                  </a:lnTo>
                  <a:lnTo>
                    <a:pt x="464" y="205"/>
                  </a:lnTo>
                  <a:lnTo>
                    <a:pt x="431" y="224"/>
                  </a:lnTo>
                  <a:lnTo>
                    <a:pt x="394" y="235"/>
                  </a:lnTo>
                  <a:lnTo>
                    <a:pt x="355" y="239"/>
                  </a:lnTo>
                  <a:lnTo>
                    <a:pt x="195" y="239"/>
                  </a:lnTo>
                  <a:lnTo>
                    <a:pt x="156" y="235"/>
                  </a:lnTo>
                  <a:lnTo>
                    <a:pt x="119" y="224"/>
                  </a:lnTo>
                  <a:lnTo>
                    <a:pt x="85" y="205"/>
                  </a:lnTo>
                  <a:lnTo>
                    <a:pt x="56" y="182"/>
                  </a:lnTo>
                  <a:lnTo>
                    <a:pt x="33" y="153"/>
                  </a:lnTo>
                  <a:lnTo>
                    <a:pt x="15" y="119"/>
                  </a:lnTo>
                  <a:lnTo>
                    <a:pt x="4" y="83"/>
                  </a:lnTo>
                  <a:lnTo>
                    <a:pt x="0" y="43"/>
                  </a:lnTo>
                  <a:lnTo>
                    <a:pt x="0" y="0"/>
                  </a:lnTo>
                  <a:close/>
                </a:path>
              </a:pathLst>
            </a:custGeom>
            <a:solidFill>
              <a:schemeClr val="bg1">
                <a:lumMod val="5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4" name="Freeform 191"/>
            <p:cNvSpPr>
              <a:spLocks noEditPoints="1"/>
            </p:cNvSpPr>
            <p:nvPr/>
          </p:nvSpPr>
          <p:spPr bwMode="auto">
            <a:xfrm>
              <a:off x="5944098" y="3426058"/>
              <a:ext cx="826860" cy="825469"/>
            </a:xfrm>
            <a:custGeom>
              <a:avLst/>
              <a:gdLst>
                <a:gd name="T0" fmla="*/ 263 w 595"/>
                <a:gd name="T1" fmla="*/ 133 h 594"/>
                <a:gd name="T2" fmla="*/ 205 w 595"/>
                <a:gd name="T3" fmla="*/ 158 h 594"/>
                <a:gd name="T4" fmla="*/ 159 w 595"/>
                <a:gd name="T5" fmla="*/ 204 h 594"/>
                <a:gd name="T6" fmla="*/ 134 w 595"/>
                <a:gd name="T7" fmla="*/ 264 h 594"/>
                <a:gd name="T8" fmla="*/ 134 w 595"/>
                <a:gd name="T9" fmla="*/ 331 h 594"/>
                <a:gd name="T10" fmla="*/ 159 w 595"/>
                <a:gd name="T11" fmla="*/ 391 h 594"/>
                <a:gd name="T12" fmla="*/ 205 w 595"/>
                <a:gd name="T13" fmla="*/ 436 h 594"/>
                <a:gd name="T14" fmla="*/ 263 w 595"/>
                <a:gd name="T15" fmla="*/ 461 h 594"/>
                <a:gd name="T16" fmla="*/ 332 w 595"/>
                <a:gd name="T17" fmla="*/ 461 h 594"/>
                <a:gd name="T18" fmla="*/ 391 w 595"/>
                <a:gd name="T19" fmla="*/ 436 h 594"/>
                <a:gd name="T20" fmla="*/ 436 w 595"/>
                <a:gd name="T21" fmla="*/ 391 h 594"/>
                <a:gd name="T22" fmla="*/ 461 w 595"/>
                <a:gd name="T23" fmla="*/ 331 h 594"/>
                <a:gd name="T24" fmla="*/ 461 w 595"/>
                <a:gd name="T25" fmla="*/ 264 h 594"/>
                <a:gd name="T26" fmla="*/ 436 w 595"/>
                <a:gd name="T27" fmla="*/ 204 h 594"/>
                <a:gd name="T28" fmla="*/ 391 w 595"/>
                <a:gd name="T29" fmla="*/ 158 h 594"/>
                <a:gd name="T30" fmla="*/ 332 w 595"/>
                <a:gd name="T31" fmla="*/ 133 h 594"/>
                <a:gd name="T32" fmla="*/ 261 w 595"/>
                <a:gd name="T33" fmla="*/ 0 h 594"/>
                <a:gd name="T34" fmla="*/ 334 w 595"/>
                <a:gd name="T35" fmla="*/ 58 h 594"/>
                <a:gd name="T36" fmla="*/ 384 w 595"/>
                <a:gd name="T37" fmla="*/ 72 h 594"/>
                <a:gd name="T38" fmla="*/ 478 w 595"/>
                <a:gd name="T39" fmla="*/ 58 h 594"/>
                <a:gd name="T40" fmla="*/ 468 w 595"/>
                <a:gd name="T41" fmla="*/ 127 h 594"/>
                <a:gd name="T42" fmla="*/ 536 w 595"/>
                <a:gd name="T43" fmla="*/ 116 h 594"/>
                <a:gd name="T44" fmla="*/ 523 w 595"/>
                <a:gd name="T45" fmla="*/ 210 h 594"/>
                <a:gd name="T46" fmla="*/ 536 w 595"/>
                <a:gd name="T47" fmla="*/ 260 h 594"/>
                <a:gd name="T48" fmla="*/ 595 w 595"/>
                <a:gd name="T49" fmla="*/ 335 h 594"/>
                <a:gd name="T50" fmla="*/ 531 w 595"/>
                <a:gd name="T51" fmla="*/ 360 h 594"/>
                <a:gd name="T52" fmla="*/ 574 w 595"/>
                <a:gd name="T53" fmla="*/ 413 h 594"/>
                <a:gd name="T54" fmla="*/ 486 w 595"/>
                <a:gd name="T55" fmla="*/ 449 h 594"/>
                <a:gd name="T56" fmla="*/ 449 w 595"/>
                <a:gd name="T57" fmla="*/ 485 h 594"/>
                <a:gd name="T58" fmla="*/ 414 w 595"/>
                <a:gd name="T59" fmla="*/ 573 h 594"/>
                <a:gd name="T60" fmla="*/ 360 w 595"/>
                <a:gd name="T61" fmla="*/ 530 h 594"/>
                <a:gd name="T62" fmla="*/ 334 w 595"/>
                <a:gd name="T63" fmla="*/ 594 h 594"/>
                <a:gd name="T64" fmla="*/ 261 w 595"/>
                <a:gd name="T65" fmla="*/ 535 h 594"/>
                <a:gd name="T66" fmla="*/ 211 w 595"/>
                <a:gd name="T67" fmla="*/ 522 h 594"/>
                <a:gd name="T68" fmla="*/ 117 w 595"/>
                <a:gd name="T69" fmla="*/ 536 h 594"/>
                <a:gd name="T70" fmla="*/ 127 w 595"/>
                <a:gd name="T71" fmla="*/ 468 h 594"/>
                <a:gd name="T72" fmla="*/ 59 w 595"/>
                <a:gd name="T73" fmla="*/ 478 h 594"/>
                <a:gd name="T74" fmla="*/ 72 w 595"/>
                <a:gd name="T75" fmla="*/ 385 h 594"/>
                <a:gd name="T76" fmla="*/ 59 w 595"/>
                <a:gd name="T77" fmla="*/ 335 h 594"/>
                <a:gd name="T78" fmla="*/ 0 w 595"/>
                <a:gd name="T79" fmla="*/ 260 h 594"/>
                <a:gd name="T80" fmla="*/ 64 w 595"/>
                <a:gd name="T81" fmla="*/ 235 h 594"/>
                <a:gd name="T82" fmla="*/ 21 w 595"/>
                <a:gd name="T83" fmla="*/ 180 h 594"/>
                <a:gd name="T84" fmla="*/ 109 w 595"/>
                <a:gd name="T85" fmla="*/ 146 h 594"/>
                <a:gd name="T86" fmla="*/ 146 w 595"/>
                <a:gd name="T87" fmla="*/ 110 h 594"/>
                <a:gd name="T88" fmla="*/ 181 w 595"/>
                <a:gd name="T89" fmla="*/ 22 h 594"/>
                <a:gd name="T90" fmla="*/ 235 w 595"/>
                <a:gd name="T91" fmla="*/ 64 h 594"/>
                <a:gd name="T92" fmla="*/ 261 w 595"/>
                <a:gd name="T93" fmla="*/ 0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5" h="594">
                  <a:moveTo>
                    <a:pt x="298" y="131"/>
                  </a:moveTo>
                  <a:lnTo>
                    <a:pt x="263" y="133"/>
                  </a:lnTo>
                  <a:lnTo>
                    <a:pt x="232" y="144"/>
                  </a:lnTo>
                  <a:lnTo>
                    <a:pt x="205" y="158"/>
                  </a:lnTo>
                  <a:lnTo>
                    <a:pt x="180" y="179"/>
                  </a:lnTo>
                  <a:lnTo>
                    <a:pt x="159" y="204"/>
                  </a:lnTo>
                  <a:lnTo>
                    <a:pt x="143" y="233"/>
                  </a:lnTo>
                  <a:lnTo>
                    <a:pt x="134" y="264"/>
                  </a:lnTo>
                  <a:lnTo>
                    <a:pt x="130" y="297"/>
                  </a:lnTo>
                  <a:lnTo>
                    <a:pt x="134" y="331"/>
                  </a:lnTo>
                  <a:lnTo>
                    <a:pt x="143" y="362"/>
                  </a:lnTo>
                  <a:lnTo>
                    <a:pt x="159" y="391"/>
                  </a:lnTo>
                  <a:lnTo>
                    <a:pt x="180" y="416"/>
                  </a:lnTo>
                  <a:lnTo>
                    <a:pt x="205" y="436"/>
                  </a:lnTo>
                  <a:lnTo>
                    <a:pt x="232" y="451"/>
                  </a:lnTo>
                  <a:lnTo>
                    <a:pt x="263" y="461"/>
                  </a:lnTo>
                  <a:lnTo>
                    <a:pt x="298" y="464"/>
                  </a:lnTo>
                  <a:lnTo>
                    <a:pt x="332" y="461"/>
                  </a:lnTo>
                  <a:lnTo>
                    <a:pt x="363" y="451"/>
                  </a:lnTo>
                  <a:lnTo>
                    <a:pt x="391" y="436"/>
                  </a:lnTo>
                  <a:lnTo>
                    <a:pt x="415" y="416"/>
                  </a:lnTo>
                  <a:lnTo>
                    <a:pt x="436" y="391"/>
                  </a:lnTo>
                  <a:lnTo>
                    <a:pt x="452" y="362"/>
                  </a:lnTo>
                  <a:lnTo>
                    <a:pt x="461" y="331"/>
                  </a:lnTo>
                  <a:lnTo>
                    <a:pt x="465" y="297"/>
                  </a:lnTo>
                  <a:lnTo>
                    <a:pt x="461" y="264"/>
                  </a:lnTo>
                  <a:lnTo>
                    <a:pt x="452" y="233"/>
                  </a:lnTo>
                  <a:lnTo>
                    <a:pt x="436" y="204"/>
                  </a:lnTo>
                  <a:lnTo>
                    <a:pt x="415" y="179"/>
                  </a:lnTo>
                  <a:lnTo>
                    <a:pt x="391" y="158"/>
                  </a:lnTo>
                  <a:lnTo>
                    <a:pt x="363" y="144"/>
                  </a:lnTo>
                  <a:lnTo>
                    <a:pt x="332" y="133"/>
                  </a:lnTo>
                  <a:lnTo>
                    <a:pt x="298" y="131"/>
                  </a:lnTo>
                  <a:close/>
                  <a:moveTo>
                    <a:pt x="261" y="0"/>
                  </a:moveTo>
                  <a:lnTo>
                    <a:pt x="334" y="0"/>
                  </a:lnTo>
                  <a:lnTo>
                    <a:pt x="334" y="58"/>
                  </a:lnTo>
                  <a:lnTo>
                    <a:pt x="360" y="64"/>
                  </a:lnTo>
                  <a:lnTo>
                    <a:pt x="384" y="72"/>
                  </a:lnTo>
                  <a:lnTo>
                    <a:pt x="414" y="22"/>
                  </a:lnTo>
                  <a:lnTo>
                    <a:pt x="478" y="58"/>
                  </a:lnTo>
                  <a:lnTo>
                    <a:pt x="449" y="110"/>
                  </a:lnTo>
                  <a:lnTo>
                    <a:pt x="468" y="127"/>
                  </a:lnTo>
                  <a:lnTo>
                    <a:pt x="486" y="146"/>
                  </a:lnTo>
                  <a:lnTo>
                    <a:pt x="536" y="116"/>
                  </a:lnTo>
                  <a:lnTo>
                    <a:pt x="574" y="180"/>
                  </a:lnTo>
                  <a:lnTo>
                    <a:pt x="523" y="210"/>
                  </a:lnTo>
                  <a:lnTo>
                    <a:pt x="531" y="235"/>
                  </a:lnTo>
                  <a:lnTo>
                    <a:pt x="536" y="260"/>
                  </a:lnTo>
                  <a:lnTo>
                    <a:pt x="595" y="260"/>
                  </a:lnTo>
                  <a:lnTo>
                    <a:pt x="595" y="335"/>
                  </a:lnTo>
                  <a:lnTo>
                    <a:pt x="536" y="335"/>
                  </a:lnTo>
                  <a:lnTo>
                    <a:pt x="531" y="360"/>
                  </a:lnTo>
                  <a:lnTo>
                    <a:pt x="523" y="385"/>
                  </a:lnTo>
                  <a:lnTo>
                    <a:pt x="574" y="413"/>
                  </a:lnTo>
                  <a:lnTo>
                    <a:pt x="536" y="478"/>
                  </a:lnTo>
                  <a:lnTo>
                    <a:pt x="486" y="449"/>
                  </a:lnTo>
                  <a:lnTo>
                    <a:pt x="468" y="468"/>
                  </a:lnTo>
                  <a:lnTo>
                    <a:pt x="449" y="485"/>
                  </a:lnTo>
                  <a:lnTo>
                    <a:pt x="478" y="536"/>
                  </a:lnTo>
                  <a:lnTo>
                    <a:pt x="414" y="573"/>
                  </a:lnTo>
                  <a:lnTo>
                    <a:pt x="384" y="522"/>
                  </a:lnTo>
                  <a:lnTo>
                    <a:pt x="360" y="530"/>
                  </a:lnTo>
                  <a:lnTo>
                    <a:pt x="334" y="535"/>
                  </a:lnTo>
                  <a:lnTo>
                    <a:pt x="334" y="594"/>
                  </a:lnTo>
                  <a:lnTo>
                    <a:pt x="261" y="594"/>
                  </a:lnTo>
                  <a:lnTo>
                    <a:pt x="261" y="535"/>
                  </a:lnTo>
                  <a:lnTo>
                    <a:pt x="235" y="530"/>
                  </a:lnTo>
                  <a:lnTo>
                    <a:pt x="211" y="522"/>
                  </a:lnTo>
                  <a:lnTo>
                    <a:pt x="181" y="573"/>
                  </a:lnTo>
                  <a:lnTo>
                    <a:pt x="117" y="536"/>
                  </a:lnTo>
                  <a:lnTo>
                    <a:pt x="146" y="485"/>
                  </a:lnTo>
                  <a:lnTo>
                    <a:pt x="127" y="468"/>
                  </a:lnTo>
                  <a:lnTo>
                    <a:pt x="109" y="449"/>
                  </a:lnTo>
                  <a:lnTo>
                    <a:pt x="59" y="478"/>
                  </a:lnTo>
                  <a:lnTo>
                    <a:pt x="21" y="413"/>
                  </a:lnTo>
                  <a:lnTo>
                    <a:pt x="72" y="385"/>
                  </a:lnTo>
                  <a:lnTo>
                    <a:pt x="64" y="360"/>
                  </a:lnTo>
                  <a:lnTo>
                    <a:pt x="59" y="335"/>
                  </a:lnTo>
                  <a:lnTo>
                    <a:pt x="0" y="335"/>
                  </a:lnTo>
                  <a:lnTo>
                    <a:pt x="0" y="260"/>
                  </a:lnTo>
                  <a:lnTo>
                    <a:pt x="59" y="260"/>
                  </a:lnTo>
                  <a:lnTo>
                    <a:pt x="64" y="235"/>
                  </a:lnTo>
                  <a:lnTo>
                    <a:pt x="72" y="210"/>
                  </a:lnTo>
                  <a:lnTo>
                    <a:pt x="21" y="180"/>
                  </a:lnTo>
                  <a:lnTo>
                    <a:pt x="59" y="116"/>
                  </a:lnTo>
                  <a:lnTo>
                    <a:pt x="109" y="146"/>
                  </a:lnTo>
                  <a:lnTo>
                    <a:pt x="127" y="127"/>
                  </a:lnTo>
                  <a:lnTo>
                    <a:pt x="146" y="110"/>
                  </a:lnTo>
                  <a:lnTo>
                    <a:pt x="117" y="58"/>
                  </a:lnTo>
                  <a:lnTo>
                    <a:pt x="181" y="22"/>
                  </a:lnTo>
                  <a:lnTo>
                    <a:pt x="211" y="72"/>
                  </a:lnTo>
                  <a:lnTo>
                    <a:pt x="235" y="64"/>
                  </a:lnTo>
                  <a:lnTo>
                    <a:pt x="261" y="58"/>
                  </a:lnTo>
                  <a:lnTo>
                    <a:pt x="261" y="0"/>
                  </a:lnTo>
                  <a:close/>
                </a:path>
              </a:pathLst>
            </a:custGeom>
            <a:solidFill>
              <a:schemeClr val="accent5"/>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5" name="Freeform 192"/>
            <p:cNvSpPr>
              <a:spLocks noEditPoints="1"/>
            </p:cNvSpPr>
            <p:nvPr/>
          </p:nvSpPr>
          <p:spPr bwMode="auto">
            <a:xfrm>
              <a:off x="5614745" y="4843530"/>
              <a:ext cx="226518" cy="225128"/>
            </a:xfrm>
            <a:custGeom>
              <a:avLst/>
              <a:gdLst>
                <a:gd name="T0" fmla="*/ 63 w 163"/>
                <a:gd name="T1" fmla="*/ 39 h 162"/>
                <a:gd name="T2" fmla="*/ 39 w 163"/>
                <a:gd name="T3" fmla="*/ 63 h 162"/>
                <a:gd name="T4" fmla="*/ 39 w 163"/>
                <a:gd name="T5" fmla="*/ 98 h 162"/>
                <a:gd name="T6" fmla="*/ 63 w 163"/>
                <a:gd name="T7" fmla="*/ 123 h 162"/>
                <a:gd name="T8" fmla="*/ 100 w 163"/>
                <a:gd name="T9" fmla="*/ 123 h 162"/>
                <a:gd name="T10" fmla="*/ 123 w 163"/>
                <a:gd name="T11" fmla="*/ 98 h 162"/>
                <a:gd name="T12" fmla="*/ 123 w 163"/>
                <a:gd name="T13" fmla="*/ 63 h 162"/>
                <a:gd name="T14" fmla="*/ 100 w 163"/>
                <a:gd name="T15" fmla="*/ 39 h 162"/>
                <a:gd name="T16" fmla="*/ 71 w 163"/>
                <a:gd name="T17" fmla="*/ 0 h 162"/>
                <a:gd name="T18" fmla="*/ 92 w 163"/>
                <a:gd name="T19" fmla="*/ 15 h 162"/>
                <a:gd name="T20" fmla="*/ 105 w 163"/>
                <a:gd name="T21" fmla="*/ 19 h 162"/>
                <a:gd name="T22" fmla="*/ 131 w 163"/>
                <a:gd name="T23" fmla="*/ 15 h 162"/>
                <a:gd name="T24" fmla="*/ 127 w 163"/>
                <a:gd name="T25" fmla="*/ 34 h 162"/>
                <a:gd name="T26" fmla="*/ 147 w 163"/>
                <a:gd name="T27" fmla="*/ 31 h 162"/>
                <a:gd name="T28" fmla="*/ 143 w 163"/>
                <a:gd name="T29" fmla="*/ 57 h 162"/>
                <a:gd name="T30" fmla="*/ 147 w 163"/>
                <a:gd name="T31" fmla="*/ 70 h 162"/>
                <a:gd name="T32" fmla="*/ 163 w 163"/>
                <a:gd name="T33" fmla="*/ 90 h 162"/>
                <a:gd name="T34" fmla="*/ 144 w 163"/>
                <a:gd name="T35" fmla="*/ 98 h 162"/>
                <a:gd name="T36" fmla="*/ 156 w 163"/>
                <a:gd name="T37" fmla="*/ 112 h 162"/>
                <a:gd name="T38" fmla="*/ 132 w 163"/>
                <a:gd name="T39" fmla="*/ 121 h 162"/>
                <a:gd name="T40" fmla="*/ 122 w 163"/>
                <a:gd name="T41" fmla="*/ 132 h 162"/>
                <a:gd name="T42" fmla="*/ 113 w 163"/>
                <a:gd name="T43" fmla="*/ 155 h 162"/>
                <a:gd name="T44" fmla="*/ 98 w 163"/>
                <a:gd name="T45" fmla="*/ 144 h 162"/>
                <a:gd name="T46" fmla="*/ 92 w 163"/>
                <a:gd name="T47" fmla="*/ 162 h 162"/>
                <a:gd name="T48" fmla="*/ 71 w 163"/>
                <a:gd name="T49" fmla="*/ 145 h 162"/>
                <a:gd name="T50" fmla="*/ 58 w 163"/>
                <a:gd name="T51" fmla="*/ 142 h 162"/>
                <a:gd name="T52" fmla="*/ 32 w 163"/>
                <a:gd name="T53" fmla="*/ 145 h 162"/>
                <a:gd name="T54" fmla="*/ 35 w 163"/>
                <a:gd name="T55" fmla="*/ 127 h 162"/>
                <a:gd name="T56" fmla="*/ 16 w 163"/>
                <a:gd name="T57" fmla="*/ 129 h 162"/>
                <a:gd name="T58" fmla="*/ 20 w 163"/>
                <a:gd name="T59" fmla="*/ 104 h 162"/>
                <a:gd name="T60" fmla="*/ 16 w 163"/>
                <a:gd name="T61" fmla="*/ 90 h 162"/>
                <a:gd name="T62" fmla="*/ 0 w 163"/>
                <a:gd name="T63" fmla="*/ 70 h 162"/>
                <a:gd name="T64" fmla="*/ 18 w 163"/>
                <a:gd name="T65" fmla="*/ 64 h 162"/>
                <a:gd name="T66" fmla="*/ 7 w 163"/>
                <a:gd name="T67" fmla="*/ 49 h 162"/>
                <a:gd name="T68" fmla="*/ 30 w 163"/>
                <a:gd name="T69" fmla="*/ 39 h 162"/>
                <a:gd name="T70" fmla="*/ 39 w 163"/>
                <a:gd name="T71" fmla="*/ 30 h 162"/>
                <a:gd name="T72" fmla="*/ 50 w 163"/>
                <a:gd name="T73" fmla="*/ 5 h 162"/>
                <a:gd name="T74" fmla="*/ 64 w 163"/>
                <a:gd name="T75" fmla="*/ 17 h 162"/>
                <a:gd name="T76" fmla="*/ 71 w 163"/>
                <a:gd name="T7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3" h="162">
                  <a:moveTo>
                    <a:pt x="81" y="35"/>
                  </a:moveTo>
                  <a:lnTo>
                    <a:pt x="63" y="39"/>
                  </a:lnTo>
                  <a:lnTo>
                    <a:pt x="49" y="48"/>
                  </a:lnTo>
                  <a:lnTo>
                    <a:pt x="39" y="63"/>
                  </a:lnTo>
                  <a:lnTo>
                    <a:pt x="35" y="81"/>
                  </a:lnTo>
                  <a:lnTo>
                    <a:pt x="39" y="98"/>
                  </a:lnTo>
                  <a:lnTo>
                    <a:pt x="49" y="112"/>
                  </a:lnTo>
                  <a:lnTo>
                    <a:pt x="63" y="123"/>
                  </a:lnTo>
                  <a:lnTo>
                    <a:pt x="81" y="125"/>
                  </a:lnTo>
                  <a:lnTo>
                    <a:pt x="100" y="123"/>
                  </a:lnTo>
                  <a:lnTo>
                    <a:pt x="114" y="112"/>
                  </a:lnTo>
                  <a:lnTo>
                    <a:pt x="123" y="98"/>
                  </a:lnTo>
                  <a:lnTo>
                    <a:pt x="127" y="81"/>
                  </a:lnTo>
                  <a:lnTo>
                    <a:pt x="123" y="63"/>
                  </a:lnTo>
                  <a:lnTo>
                    <a:pt x="114" y="48"/>
                  </a:lnTo>
                  <a:lnTo>
                    <a:pt x="100" y="39"/>
                  </a:lnTo>
                  <a:lnTo>
                    <a:pt x="81" y="35"/>
                  </a:lnTo>
                  <a:close/>
                  <a:moveTo>
                    <a:pt x="71" y="0"/>
                  </a:moveTo>
                  <a:lnTo>
                    <a:pt x="92" y="0"/>
                  </a:lnTo>
                  <a:lnTo>
                    <a:pt x="92" y="15"/>
                  </a:lnTo>
                  <a:lnTo>
                    <a:pt x="98" y="17"/>
                  </a:lnTo>
                  <a:lnTo>
                    <a:pt x="105" y="19"/>
                  </a:lnTo>
                  <a:lnTo>
                    <a:pt x="113" y="5"/>
                  </a:lnTo>
                  <a:lnTo>
                    <a:pt x="131" y="15"/>
                  </a:lnTo>
                  <a:lnTo>
                    <a:pt x="122" y="30"/>
                  </a:lnTo>
                  <a:lnTo>
                    <a:pt x="127" y="34"/>
                  </a:lnTo>
                  <a:lnTo>
                    <a:pt x="132" y="39"/>
                  </a:lnTo>
                  <a:lnTo>
                    <a:pt x="147" y="31"/>
                  </a:lnTo>
                  <a:lnTo>
                    <a:pt x="156" y="49"/>
                  </a:lnTo>
                  <a:lnTo>
                    <a:pt x="143" y="57"/>
                  </a:lnTo>
                  <a:lnTo>
                    <a:pt x="144" y="64"/>
                  </a:lnTo>
                  <a:lnTo>
                    <a:pt x="147" y="70"/>
                  </a:lnTo>
                  <a:lnTo>
                    <a:pt x="163" y="70"/>
                  </a:lnTo>
                  <a:lnTo>
                    <a:pt x="163" y="90"/>
                  </a:lnTo>
                  <a:lnTo>
                    <a:pt x="147" y="90"/>
                  </a:lnTo>
                  <a:lnTo>
                    <a:pt x="144" y="98"/>
                  </a:lnTo>
                  <a:lnTo>
                    <a:pt x="143" y="104"/>
                  </a:lnTo>
                  <a:lnTo>
                    <a:pt x="156" y="112"/>
                  </a:lnTo>
                  <a:lnTo>
                    <a:pt x="147" y="129"/>
                  </a:lnTo>
                  <a:lnTo>
                    <a:pt x="132" y="121"/>
                  </a:lnTo>
                  <a:lnTo>
                    <a:pt x="127" y="127"/>
                  </a:lnTo>
                  <a:lnTo>
                    <a:pt x="122" y="132"/>
                  </a:lnTo>
                  <a:lnTo>
                    <a:pt x="131" y="145"/>
                  </a:lnTo>
                  <a:lnTo>
                    <a:pt x="113" y="155"/>
                  </a:lnTo>
                  <a:lnTo>
                    <a:pt x="105" y="142"/>
                  </a:lnTo>
                  <a:lnTo>
                    <a:pt x="98" y="144"/>
                  </a:lnTo>
                  <a:lnTo>
                    <a:pt x="92" y="145"/>
                  </a:lnTo>
                  <a:lnTo>
                    <a:pt x="92" y="162"/>
                  </a:lnTo>
                  <a:lnTo>
                    <a:pt x="71" y="162"/>
                  </a:lnTo>
                  <a:lnTo>
                    <a:pt x="71" y="145"/>
                  </a:lnTo>
                  <a:lnTo>
                    <a:pt x="64" y="144"/>
                  </a:lnTo>
                  <a:lnTo>
                    <a:pt x="58" y="142"/>
                  </a:lnTo>
                  <a:lnTo>
                    <a:pt x="50" y="155"/>
                  </a:lnTo>
                  <a:lnTo>
                    <a:pt x="32" y="145"/>
                  </a:lnTo>
                  <a:lnTo>
                    <a:pt x="39" y="132"/>
                  </a:lnTo>
                  <a:lnTo>
                    <a:pt x="35" y="127"/>
                  </a:lnTo>
                  <a:lnTo>
                    <a:pt x="30" y="121"/>
                  </a:lnTo>
                  <a:lnTo>
                    <a:pt x="16" y="129"/>
                  </a:lnTo>
                  <a:lnTo>
                    <a:pt x="7" y="112"/>
                  </a:lnTo>
                  <a:lnTo>
                    <a:pt x="20" y="104"/>
                  </a:lnTo>
                  <a:lnTo>
                    <a:pt x="18" y="98"/>
                  </a:lnTo>
                  <a:lnTo>
                    <a:pt x="16" y="90"/>
                  </a:lnTo>
                  <a:lnTo>
                    <a:pt x="0" y="90"/>
                  </a:lnTo>
                  <a:lnTo>
                    <a:pt x="0" y="70"/>
                  </a:lnTo>
                  <a:lnTo>
                    <a:pt x="16" y="70"/>
                  </a:lnTo>
                  <a:lnTo>
                    <a:pt x="18" y="64"/>
                  </a:lnTo>
                  <a:lnTo>
                    <a:pt x="20" y="57"/>
                  </a:lnTo>
                  <a:lnTo>
                    <a:pt x="7" y="49"/>
                  </a:lnTo>
                  <a:lnTo>
                    <a:pt x="16" y="31"/>
                  </a:lnTo>
                  <a:lnTo>
                    <a:pt x="30" y="39"/>
                  </a:lnTo>
                  <a:lnTo>
                    <a:pt x="35" y="34"/>
                  </a:lnTo>
                  <a:lnTo>
                    <a:pt x="39" y="30"/>
                  </a:lnTo>
                  <a:lnTo>
                    <a:pt x="32" y="15"/>
                  </a:lnTo>
                  <a:lnTo>
                    <a:pt x="50" y="5"/>
                  </a:lnTo>
                  <a:lnTo>
                    <a:pt x="58" y="19"/>
                  </a:lnTo>
                  <a:lnTo>
                    <a:pt x="64" y="17"/>
                  </a:lnTo>
                  <a:lnTo>
                    <a:pt x="71" y="15"/>
                  </a:lnTo>
                  <a:lnTo>
                    <a:pt x="71" y="0"/>
                  </a:lnTo>
                  <a:close/>
                </a:path>
              </a:pathLst>
            </a:custGeom>
            <a:solidFill>
              <a:schemeClr val="accent5"/>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6" name="Freeform 193"/>
            <p:cNvSpPr>
              <a:spLocks noEditPoints="1"/>
            </p:cNvSpPr>
            <p:nvPr/>
          </p:nvSpPr>
          <p:spPr bwMode="auto">
            <a:xfrm>
              <a:off x="6766788" y="3956915"/>
              <a:ext cx="202893" cy="201504"/>
            </a:xfrm>
            <a:custGeom>
              <a:avLst/>
              <a:gdLst>
                <a:gd name="T0" fmla="*/ 58 w 146"/>
                <a:gd name="T1" fmla="*/ 35 h 145"/>
                <a:gd name="T2" fmla="*/ 36 w 146"/>
                <a:gd name="T3" fmla="*/ 56 h 145"/>
                <a:gd name="T4" fmla="*/ 36 w 146"/>
                <a:gd name="T5" fmla="*/ 89 h 145"/>
                <a:gd name="T6" fmla="*/ 58 w 146"/>
                <a:gd name="T7" fmla="*/ 110 h 145"/>
                <a:gd name="T8" fmla="*/ 89 w 146"/>
                <a:gd name="T9" fmla="*/ 110 h 145"/>
                <a:gd name="T10" fmla="*/ 112 w 146"/>
                <a:gd name="T11" fmla="*/ 89 h 145"/>
                <a:gd name="T12" fmla="*/ 112 w 146"/>
                <a:gd name="T13" fmla="*/ 56 h 145"/>
                <a:gd name="T14" fmla="*/ 89 w 146"/>
                <a:gd name="T15" fmla="*/ 35 h 145"/>
                <a:gd name="T16" fmla="*/ 64 w 146"/>
                <a:gd name="T17" fmla="*/ 0 h 145"/>
                <a:gd name="T18" fmla="*/ 83 w 146"/>
                <a:gd name="T19" fmla="*/ 13 h 145"/>
                <a:gd name="T20" fmla="*/ 95 w 146"/>
                <a:gd name="T21" fmla="*/ 17 h 145"/>
                <a:gd name="T22" fmla="*/ 118 w 146"/>
                <a:gd name="T23" fmla="*/ 13 h 145"/>
                <a:gd name="T24" fmla="*/ 116 w 146"/>
                <a:gd name="T25" fmla="*/ 30 h 145"/>
                <a:gd name="T26" fmla="*/ 131 w 146"/>
                <a:gd name="T27" fmla="*/ 29 h 145"/>
                <a:gd name="T28" fmla="*/ 129 w 146"/>
                <a:gd name="T29" fmla="*/ 51 h 145"/>
                <a:gd name="T30" fmla="*/ 131 w 146"/>
                <a:gd name="T31" fmla="*/ 63 h 145"/>
                <a:gd name="T32" fmla="*/ 146 w 146"/>
                <a:gd name="T33" fmla="*/ 81 h 145"/>
                <a:gd name="T34" fmla="*/ 130 w 146"/>
                <a:gd name="T35" fmla="*/ 88 h 145"/>
                <a:gd name="T36" fmla="*/ 140 w 146"/>
                <a:gd name="T37" fmla="*/ 101 h 145"/>
                <a:gd name="T38" fmla="*/ 119 w 146"/>
                <a:gd name="T39" fmla="*/ 110 h 145"/>
                <a:gd name="T40" fmla="*/ 110 w 146"/>
                <a:gd name="T41" fmla="*/ 119 h 145"/>
                <a:gd name="T42" fmla="*/ 102 w 146"/>
                <a:gd name="T43" fmla="*/ 140 h 145"/>
                <a:gd name="T44" fmla="*/ 88 w 146"/>
                <a:gd name="T45" fmla="*/ 130 h 145"/>
                <a:gd name="T46" fmla="*/ 83 w 146"/>
                <a:gd name="T47" fmla="*/ 145 h 145"/>
                <a:gd name="T48" fmla="*/ 64 w 146"/>
                <a:gd name="T49" fmla="*/ 131 h 145"/>
                <a:gd name="T50" fmla="*/ 53 w 146"/>
                <a:gd name="T51" fmla="*/ 127 h 145"/>
                <a:gd name="T52" fmla="*/ 29 w 146"/>
                <a:gd name="T53" fmla="*/ 131 h 145"/>
                <a:gd name="T54" fmla="*/ 32 w 146"/>
                <a:gd name="T55" fmla="*/ 114 h 145"/>
                <a:gd name="T56" fmla="*/ 15 w 146"/>
                <a:gd name="T57" fmla="*/ 116 h 145"/>
                <a:gd name="T58" fmla="*/ 19 w 146"/>
                <a:gd name="T59" fmla="*/ 94 h 145"/>
                <a:gd name="T60" fmla="*/ 15 w 146"/>
                <a:gd name="T61" fmla="*/ 81 h 145"/>
                <a:gd name="T62" fmla="*/ 0 w 146"/>
                <a:gd name="T63" fmla="*/ 63 h 145"/>
                <a:gd name="T64" fmla="*/ 16 w 146"/>
                <a:gd name="T65" fmla="*/ 58 h 145"/>
                <a:gd name="T66" fmla="*/ 5 w 146"/>
                <a:gd name="T67" fmla="*/ 44 h 145"/>
                <a:gd name="T68" fmla="*/ 28 w 146"/>
                <a:gd name="T69" fmla="*/ 35 h 145"/>
                <a:gd name="T70" fmla="*/ 36 w 146"/>
                <a:gd name="T71" fmla="*/ 26 h 145"/>
                <a:gd name="T72" fmla="*/ 45 w 146"/>
                <a:gd name="T73" fmla="*/ 5 h 145"/>
                <a:gd name="T74" fmla="*/ 58 w 146"/>
                <a:gd name="T75" fmla="*/ 16 h 145"/>
                <a:gd name="T76" fmla="*/ 64 w 146"/>
                <a:gd name="T7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 h="145">
                  <a:moveTo>
                    <a:pt x="74" y="31"/>
                  </a:moveTo>
                  <a:lnTo>
                    <a:pt x="58" y="35"/>
                  </a:lnTo>
                  <a:lnTo>
                    <a:pt x="45" y="43"/>
                  </a:lnTo>
                  <a:lnTo>
                    <a:pt x="36" y="56"/>
                  </a:lnTo>
                  <a:lnTo>
                    <a:pt x="33" y="72"/>
                  </a:lnTo>
                  <a:lnTo>
                    <a:pt x="36" y="89"/>
                  </a:lnTo>
                  <a:lnTo>
                    <a:pt x="45" y="101"/>
                  </a:lnTo>
                  <a:lnTo>
                    <a:pt x="58" y="110"/>
                  </a:lnTo>
                  <a:lnTo>
                    <a:pt x="74" y="114"/>
                  </a:lnTo>
                  <a:lnTo>
                    <a:pt x="89" y="110"/>
                  </a:lnTo>
                  <a:lnTo>
                    <a:pt x="102" y="101"/>
                  </a:lnTo>
                  <a:lnTo>
                    <a:pt x="112" y="89"/>
                  </a:lnTo>
                  <a:lnTo>
                    <a:pt x="114" y="72"/>
                  </a:lnTo>
                  <a:lnTo>
                    <a:pt x="112" y="56"/>
                  </a:lnTo>
                  <a:lnTo>
                    <a:pt x="102" y="43"/>
                  </a:lnTo>
                  <a:lnTo>
                    <a:pt x="89" y="35"/>
                  </a:lnTo>
                  <a:lnTo>
                    <a:pt x="74" y="31"/>
                  </a:lnTo>
                  <a:close/>
                  <a:moveTo>
                    <a:pt x="64" y="0"/>
                  </a:moveTo>
                  <a:lnTo>
                    <a:pt x="83" y="0"/>
                  </a:lnTo>
                  <a:lnTo>
                    <a:pt x="83" y="13"/>
                  </a:lnTo>
                  <a:lnTo>
                    <a:pt x="88" y="16"/>
                  </a:lnTo>
                  <a:lnTo>
                    <a:pt x="95" y="17"/>
                  </a:lnTo>
                  <a:lnTo>
                    <a:pt x="102" y="5"/>
                  </a:lnTo>
                  <a:lnTo>
                    <a:pt x="118" y="13"/>
                  </a:lnTo>
                  <a:lnTo>
                    <a:pt x="110" y="26"/>
                  </a:lnTo>
                  <a:lnTo>
                    <a:pt x="116" y="30"/>
                  </a:lnTo>
                  <a:lnTo>
                    <a:pt x="119" y="35"/>
                  </a:lnTo>
                  <a:lnTo>
                    <a:pt x="131" y="29"/>
                  </a:lnTo>
                  <a:lnTo>
                    <a:pt x="140" y="44"/>
                  </a:lnTo>
                  <a:lnTo>
                    <a:pt x="129" y="51"/>
                  </a:lnTo>
                  <a:lnTo>
                    <a:pt x="130" y="58"/>
                  </a:lnTo>
                  <a:lnTo>
                    <a:pt x="131" y="63"/>
                  </a:lnTo>
                  <a:lnTo>
                    <a:pt x="146" y="63"/>
                  </a:lnTo>
                  <a:lnTo>
                    <a:pt x="146" y="81"/>
                  </a:lnTo>
                  <a:lnTo>
                    <a:pt x="131" y="81"/>
                  </a:lnTo>
                  <a:lnTo>
                    <a:pt x="130" y="88"/>
                  </a:lnTo>
                  <a:lnTo>
                    <a:pt x="129" y="94"/>
                  </a:lnTo>
                  <a:lnTo>
                    <a:pt x="140" y="101"/>
                  </a:lnTo>
                  <a:lnTo>
                    <a:pt x="131" y="116"/>
                  </a:lnTo>
                  <a:lnTo>
                    <a:pt x="119" y="110"/>
                  </a:lnTo>
                  <a:lnTo>
                    <a:pt x="116" y="114"/>
                  </a:lnTo>
                  <a:lnTo>
                    <a:pt x="110" y="119"/>
                  </a:lnTo>
                  <a:lnTo>
                    <a:pt x="118" y="131"/>
                  </a:lnTo>
                  <a:lnTo>
                    <a:pt x="102" y="140"/>
                  </a:lnTo>
                  <a:lnTo>
                    <a:pt x="95" y="127"/>
                  </a:lnTo>
                  <a:lnTo>
                    <a:pt x="88" y="130"/>
                  </a:lnTo>
                  <a:lnTo>
                    <a:pt x="83" y="131"/>
                  </a:lnTo>
                  <a:lnTo>
                    <a:pt x="83" y="145"/>
                  </a:lnTo>
                  <a:lnTo>
                    <a:pt x="64" y="145"/>
                  </a:lnTo>
                  <a:lnTo>
                    <a:pt x="64" y="131"/>
                  </a:lnTo>
                  <a:lnTo>
                    <a:pt x="58" y="130"/>
                  </a:lnTo>
                  <a:lnTo>
                    <a:pt x="53" y="127"/>
                  </a:lnTo>
                  <a:lnTo>
                    <a:pt x="45" y="140"/>
                  </a:lnTo>
                  <a:lnTo>
                    <a:pt x="29" y="131"/>
                  </a:lnTo>
                  <a:lnTo>
                    <a:pt x="36" y="119"/>
                  </a:lnTo>
                  <a:lnTo>
                    <a:pt x="32" y="114"/>
                  </a:lnTo>
                  <a:lnTo>
                    <a:pt x="28" y="110"/>
                  </a:lnTo>
                  <a:lnTo>
                    <a:pt x="15" y="116"/>
                  </a:lnTo>
                  <a:lnTo>
                    <a:pt x="5" y="101"/>
                  </a:lnTo>
                  <a:lnTo>
                    <a:pt x="19" y="94"/>
                  </a:lnTo>
                  <a:lnTo>
                    <a:pt x="16" y="88"/>
                  </a:lnTo>
                  <a:lnTo>
                    <a:pt x="15" y="81"/>
                  </a:lnTo>
                  <a:lnTo>
                    <a:pt x="0" y="81"/>
                  </a:lnTo>
                  <a:lnTo>
                    <a:pt x="0" y="63"/>
                  </a:lnTo>
                  <a:lnTo>
                    <a:pt x="15" y="63"/>
                  </a:lnTo>
                  <a:lnTo>
                    <a:pt x="16" y="58"/>
                  </a:lnTo>
                  <a:lnTo>
                    <a:pt x="19" y="51"/>
                  </a:lnTo>
                  <a:lnTo>
                    <a:pt x="5" y="44"/>
                  </a:lnTo>
                  <a:lnTo>
                    <a:pt x="15" y="29"/>
                  </a:lnTo>
                  <a:lnTo>
                    <a:pt x="28" y="35"/>
                  </a:lnTo>
                  <a:lnTo>
                    <a:pt x="32" y="30"/>
                  </a:lnTo>
                  <a:lnTo>
                    <a:pt x="36" y="26"/>
                  </a:lnTo>
                  <a:lnTo>
                    <a:pt x="29" y="13"/>
                  </a:lnTo>
                  <a:lnTo>
                    <a:pt x="45" y="5"/>
                  </a:lnTo>
                  <a:lnTo>
                    <a:pt x="53" y="17"/>
                  </a:lnTo>
                  <a:lnTo>
                    <a:pt x="58" y="16"/>
                  </a:lnTo>
                  <a:lnTo>
                    <a:pt x="64" y="13"/>
                  </a:lnTo>
                  <a:lnTo>
                    <a:pt x="64" y="0"/>
                  </a:lnTo>
                  <a:close/>
                </a:path>
              </a:pathLst>
            </a:custGeom>
            <a:solidFill>
              <a:schemeClr val="tx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7" name="Freeform 194"/>
            <p:cNvSpPr>
              <a:spLocks noEditPoints="1"/>
            </p:cNvSpPr>
            <p:nvPr/>
          </p:nvSpPr>
          <p:spPr bwMode="auto">
            <a:xfrm>
              <a:off x="5912136" y="4151470"/>
              <a:ext cx="201504" cy="201504"/>
            </a:xfrm>
            <a:custGeom>
              <a:avLst/>
              <a:gdLst>
                <a:gd name="T0" fmla="*/ 56 w 145"/>
                <a:gd name="T1" fmla="*/ 35 h 145"/>
                <a:gd name="T2" fmla="*/ 34 w 145"/>
                <a:gd name="T3" fmla="*/ 56 h 145"/>
                <a:gd name="T4" fmla="*/ 34 w 145"/>
                <a:gd name="T5" fmla="*/ 89 h 145"/>
                <a:gd name="T6" fmla="*/ 56 w 145"/>
                <a:gd name="T7" fmla="*/ 110 h 145"/>
                <a:gd name="T8" fmla="*/ 87 w 145"/>
                <a:gd name="T9" fmla="*/ 110 h 145"/>
                <a:gd name="T10" fmla="*/ 110 w 145"/>
                <a:gd name="T11" fmla="*/ 89 h 145"/>
                <a:gd name="T12" fmla="*/ 110 w 145"/>
                <a:gd name="T13" fmla="*/ 56 h 145"/>
                <a:gd name="T14" fmla="*/ 87 w 145"/>
                <a:gd name="T15" fmla="*/ 35 h 145"/>
                <a:gd name="T16" fmla="*/ 62 w 145"/>
                <a:gd name="T17" fmla="*/ 0 h 145"/>
                <a:gd name="T18" fmla="*/ 81 w 145"/>
                <a:gd name="T19" fmla="*/ 14 h 145"/>
                <a:gd name="T20" fmla="*/ 93 w 145"/>
                <a:gd name="T21" fmla="*/ 17 h 145"/>
                <a:gd name="T22" fmla="*/ 116 w 145"/>
                <a:gd name="T23" fmla="*/ 14 h 145"/>
                <a:gd name="T24" fmla="*/ 114 w 145"/>
                <a:gd name="T25" fmla="*/ 30 h 145"/>
                <a:gd name="T26" fmla="*/ 131 w 145"/>
                <a:gd name="T27" fmla="*/ 29 h 145"/>
                <a:gd name="T28" fmla="*/ 127 w 145"/>
                <a:gd name="T29" fmla="*/ 51 h 145"/>
                <a:gd name="T30" fmla="*/ 131 w 145"/>
                <a:gd name="T31" fmla="*/ 63 h 145"/>
                <a:gd name="T32" fmla="*/ 145 w 145"/>
                <a:gd name="T33" fmla="*/ 81 h 145"/>
                <a:gd name="T34" fmla="*/ 129 w 145"/>
                <a:gd name="T35" fmla="*/ 88 h 145"/>
                <a:gd name="T36" fmla="*/ 140 w 145"/>
                <a:gd name="T37" fmla="*/ 101 h 145"/>
                <a:gd name="T38" fmla="*/ 118 w 145"/>
                <a:gd name="T39" fmla="*/ 110 h 145"/>
                <a:gd name="T40" fmla="*/ 108 w 145"/>
                <a:gd name="T41" fmla="*/ 119 h 145"/>
                <a:gd name="T42" fmla="*/ 100 w 145"/>
                <a:gd name="T43" fmla="*/ 140 h 145"/>
                <a:gd name="T44" fmla="*/ 87 w 145"/>
                <a:gd name="T45" fmla="*/ 130 h 145"/>
                <a:gd name="T46" fmla="*/ 81 w 145"/>
                <a:gd name="T47" fmla="*/ 145 h 145"/>
                <a:gd name="T48" fmla="*/ 62 w 145"/>
                <a:gd name="T49" fmla="*/ 131 h 145"/>
                <a:gd name="T50" fmla="*/ 51 w 145"/>
                <a:gd name="T51" fmla="*/ 127 h 145"/>
                <a:gd name="T52" fmla="*/ 27 w 145"/>
                <a:gd name="T53" fmla="*/ 131 h 145"/>
                <a:gd name="T54" fmla="*/ 30 w 145"/>
                <a:gd name="T55" fmla="*/ 114 h 145"/>
                <a:gd name="T56" fmla="*/ 13 w 145"/>
                <a:gd name="T57" fmla="*/ 117 h 145"/>
                <a:gd name="T58" fmla="*/ 17 w 145"/>
                <a:gd name="T59" fmla="*/ 94 h 145"/>
                <a:gd name="T60" fmla="*/ 14 w 145"/>
                <a:gd name="T61" fmla="*/ 81 h 145"/>
                <a:gd name="T62" fmla="*/ 0 w 145"/>
                <a:gd name="T63" fmla="*/ 63 h 145"/>
                <a:gd name="T64" fmla="*/ 15 w 145"/>
                <a:gd name="T65" fmla="*/ 58 h 145"/>
                <a:gd name="T66" fmla="*/ 4 w 145"/>
                <a:gd name="T67" fmla="*/ 45 h 145"/>
                <a:gd name="T68" fmla="*/ 26 w 145"/>
                <a:gd name="T69" fmla="*/ 35 h 145"/>
                <a:gd name="T70" fmla="*/ 35 w 145"/>
                <a:gd name="T71" fmla="*/ 26 h 145"/>
                <a:gd name="T72" fmla="*/ 43 w 145"/>
                <a:gd name="T73" fmla="*/ 5 h 145"/>
                <a:gd name="T74" fmla="*/ 56 w 145"/>
                <a:gd name="T75" fmla="*/ 16 h 145"/>
                <a:gd name="T76" fmla="*/ 62 w 145"/>
                <a:gd name="T7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5" h="145">
                  <a:moveTo>
                    <a:pt x="72" y="31"/>
                  </a:moveTo>
                  <a:lnTo>
                    <a:pt x="56" y="35"/>
                  </a:lnTo>
                  <a:lnTo>
                    <a:pt x="43" y="43"/>
                  </a:lnTo>
                  <a:lnTo>
                    <a:pt x="34" y="56"/>
                  </a:lnTo>
                  <a:lnTo>
                    <a:pt x="31" y="72"/>
                  </a:lnTo>
                  <a:lnTo>
                    <a:pt x="34" y="89"/>
                  </a:lnTo>
                  <a:lnTo>
                    <a:pt x="43" y="101"/>
                  </a:lnTo>
                  <a:lnTo>
                    <a:pt x="56" y="110"/>
                  </a:lnTo>
                  <a:lnTo>
                    <a:pt x="72" y="114"/>
                  </a:lnTo>
                  <a:lnTo>
                    <a:pt x="87" y="110"/>
                  </a:lnTo>
                  <a:lnTo>
                    <a:pt x="100" y="101"/>
                  </a:lnTo>
                  <a:lnTo>
                    <a:pt x="110" y="89"/>
                  </a:lnTo>
                  <a:lnTo>
                    <a:pt x="112" y="72"/>
                  </a:lnTo>
                  <a:lnTo>
                    <a:pt x="110" y="56"/>
                  </a:lnTo>
                  <a:lnTo>
                    <a:pt x="100" y="43"/>
                  </a:lnTo>
                  <a:lnTo>
                    <a:pt x="87" y="35"/>
                  </a:lnTo>
                  <a:lnTo>
                    <a:pt x="72" y="31"/>
                  </a:lnTo>
                  <a:close/>
                  <a:moveTo>
                    <a:pt x="62" y="0"/>
                  </a:moveTo>
                  <a:lnTo>
                    <a:pt x="81" y="0"/>
                  </a:lnTo>
                  <a:lnTo>
                    <a:pt x="81" y="14"/>
                  </a:lnTo>
                  <a:lnTo>
                    <a:pt x="87" y="16"/>
                  </a:lnTo>
                  <a:lnTo>
                    <a:pt x="93" y="17"/>
                  </a:lnTo>
                  <a:lnTo>
                    <a:pt x="100" y="5"/>
                  </a:lnTo>
                  <a:lnTo>
                    <a:pt x="116" y="14"/>
                  </a:lnTo>
                  <a:lnTo>
                    <a:pt x="108" y="26"/>
                  </a:lnTo>
                  <a:lnTo>
                    <a:pt x="114" y="30"/>
                  </a:lnTo>
                  <a:lnTo>
                    <a:pt x="118" y="35"/>
                  </a:lnTo>
                  <a:lnTo>
                    <a:pt x="131" y="29"/>
                  </a:lnTo>
                  <a:lnTo>
                    <a:pt x="140" y="45"/>
                  </a:lnTo>
                  <a:lnTo>
                    <a:pt x="127" y="51"/>
                  </a:lnTo>
                  <a:lnTo>
                    <a:pt x="129" y="58"/>
                  </a:lnTo>
                  <a:lnTo>
                    <a:pt x="131" y="63"/>
                  </a:lnTo>
                  <a:lnTo>
                    <a:pt x="145" y="63"/>
                  </a:lnTo>
                  <a:lnTo>
                    <a:pt x="145" y="81"/>
                  </a:lnTo>
                  <a:lnTo>
                    <a:pt x="131" y="81"/>
                  </a:lnTo>
                  <a:lnTo>
                    <a:pt x="129" y="88"/>
                  </a:lnTo>
                  <a:lnTo>
                    <a:pt x="127" y="94"/>
                  </a:lnTo>
                  <a:lnTo>
                    <a:pt x="140" y="101"/>
                  </a:lnTo>
                  <a:lnTo>
                    <a:pt x="131" y="117"/>
                  </a:lnTo>
                  <a:lnTo>
                    <a:pt x="118" y="110"/>
                  </a:lnTo>
                  <a:lnTo>
                    <a:pt x="114" y="114"/>
                  </a:lnTo>
                  <a:lnTo>
                    <a:pt x="108" y="119"/>
                  </a:lnTo>
                  <a:lnTo>
                    <a:pt x="116" y="131"/>
                  </a:lnTo>
                  <a:lnTo>
                    <a:pt x="100" y="140"/>
                  </a:lnTo>
                  <a:lnTo>
                    <a:pt x="93" y="127"/>
                  </a:lnTo>
                  <a:lnTo>
                    <a:pt x="87" y="130"/>
                  </a:lnTo>
                  <a:lnTo>
                    <a:pt x="81" y="131"/>
                  </a:lnTo>
                  <a:lnTo>
                    <a:pt x="81" y="145"/>
                  </a:lnTo>
                  <a:lnTo>
                    <a:pt x="62" y="145"/>
                  </a:lnTo>
                  <a:lnTo>
                    <a:pt x="62" y="131"/>
                  </a:lnTo>
                  <a:lnTo>
                    <a:pt x="56" y="130"/>
                  </a:lnTo>
                  <a:lnTo>
                    <a:pt x="51" y="127"/>
                  </a:lnTo>
                  <a:lnTo>
                    <a:pt x="43" y="140"/>
                  </a:lnTo>
                  <a:lnTo>
                    <a:pt x="27" y="131"/>
                  </a:lnTo>
                  <a:lnTo>
                    <a:pt x="35" y="119"/>
                  </a:lnTo>
                  <a:lnTo>
                    <a:pt x="30" y="114"/>
                  </a:lnTo>
                  <a:lnTo>
                    <a:pt x="26" y="110"/>
                  </a:lnTo>
                  <a:lnTo>
                    <a:pt x="13" y="117"/>
                  </a:lnTo>
                  <a:lnTo>
                    <a:pt x="4" y="101"/>
                  </a:lnTo>
                  <a:lnTo>
                    <a:pt x="17" y="94"/>
                  </a:lnTo>
                  <a:lnTo>
                    <a:pt x="15" y="88"/>
                  </a:lnTo>
                  <a:lnTo>
                    <a:pt x="14" y="81"/>
                  </a:lnTo>
                  <a:lnTo>
                    <a:pt x="0" y="81"/>
                  </a:lnTo>
                  <a:lnTo>
                    <a:pt x="0" y="63"/>
                  </a:lnTo>
                  <a:lnTo>
                    <a:pt x="14" y="63"/>
                  </a:lnTo>
                  <a:lnTo>
                    <a:pt x="15" y="58"/>
                  </a:lnTo>
                  <a:lnTo>
                    <a:pt x="17" y="51"/>
                  </a:lnTo>
                  <a:lnTo>
                    <a:pt x="4" y="45"/>
                  </a:lnTo>
                  <a:lnTo>
                    <a:pt x="13" y="29"/>
                  </a:lnTo>
                  <a:lnTo>
                    <a:pt x="26" y="35"/>
                  </a:lnTo>
                  <a:lnTo>
                    <a:pt x="30" y="30"/>
                  </a:lnTo>
                  <a:lnTo>
                    <a:pt x="35" y="26"/>
                  </a:lnTo>
                  <a:lnTo>
                    <a:pt x="27" y="14"/>
                  </a:lnTo>
                  <a:lnTo>
                    <a:pt x="43" y="5"/>
                  </a:lnTo>
                  <a:lnTo>
                    <a:pt x="51" y="17"/>
                  </a:lnTo>
                  <a:lnTo>
                    <a:pt x="56" y="16"/>
                  </a:lnTo>
                  <a:lnTo>
                    <a:pt x="62" y="14"/>
                  </a:lnTo>
                  <a:lnTo>
                    <a:pt x="62" y="0"/>
                  </a:lnTo>
                  <a:close/>
                </a:path>
              </a:pathLst>
            </a:custGeom>
            <a:solidFill>
              <a:schemeClr val="tx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8" name="Freeform 195"/>
            <p:cNvSpPr>
              <a:spLocks noEditPoints="1"/>
            </p:cNvSpPr>
            <p:nvPr/>
          </p:nvSpPr>
          <p:spPr bwMode="auto">
            <a:xfrm>
              <a:off x="6495801" y="1898800"/>
              <a:ext cx="423853" cy="425242"/>
            </a:xfrm>
            <a:custGeom>
              <a:avLst/>
              <a:gdLst>
                <a:gd name="T0" fmla="*/ 130 w 305"/>
                <a:gd name="T1" fmla="*/ 71 h 306"/>
                <a:gd name="T2" fmla="*/ 92 w 305"/>
                <a:gd name="T3" fmla="*/ 92 h 306"/>
                <a:gd name="T4" fmla="*/ 70 w 305"/>
                <a:gd name="T5" fmla="*/ 130 h 306"/>
                <a:gd name="T6" fmla="*/ 70 w 305"/>
                <a:gd name="T7" fmla="*/ 175 h 306"/>
                <a:gd name="T8" fmla="*/ 92 w 305"/>
                <a:gd name="T9" fmla="*/ 213 h 306"/>
                <a:gd name="T10" fmla="*/ 130 w 305"/>
                <a:gd name="T11" fmla="*/ 236 h 306"/>
                <a:gd name="T12" fmla="*/ 176 w 305"/>
                <a:gd name="T13" fmla="*/ 236 h 306"/>
                <a:gd name="T14" fmla="*/ 214 w 305"/>
                <a:gd name="T15" fmla="*/ 213 h 306"/>
                <a:gd name="T16" fmla="*/ 236 w 305"/>
                <a:gd name="T17" fmla="*/ 175 h 306"/>
                <a:gd name="T18" fmla="*/ 236 w 305"/>
                <a:gd name="T19" fmla="*/ 130 h 306"/>
                <a:gd name="T20" fmla="*/ 214 w 305"/>
                <a:gd name="T21" fmla="*/ 92 h 306"/>
                <a:gd name="T22" fmla="*/ 176 w 305"/>
                <a:gd name="T23" fmla="*/ 71 h 306"/>
                <a:gd name="T24" fmla="*/ 134 w 305"/>
                <a:gd name="T25" fmla="*/ 0 h 306"/>
                <a:gd name="T26" fmla="*/ 172 w 305"/>
                <a:gd name="T27" fmla="*/ 30 h 306"/>
                <a:gd name="T28" fmla="*/ 212 w 305"/>
                <a:gd name="T29" fmla="*/ 12 h 306"/>
                <a:gd name="T30" fmla="*/ 231 w 305"/>
                <a:gd name="T31" fmla="*/ 56 h 306"/>
                <a:gd name="T32" fmla="*/ 249 w 305"/>
                <a:gd name="T33" fmla="*/ 75 h 306"/>
                <a:gd name="T34" fmla="*/ 295 w 305"/>
                <a:gd name="T35" fmla="*/ 93 h 306"/>
                <a:gd name="T36" fmla="*/ 275 w 305"/>
                <a:gd name="T37" fmla="*/ 133 h 306"/>
                <a:gd name="T38" fmla="*/ 305 w 305"/>
                <a:gd name="T39" fmla="*/ 171 h 306"/>
                <a:gd name="T40" fmla="*/ 269 w 305"/>
                <a:gd name="T41" fmla="*/ 198 h 306"/>
                <a:gd name="T42" fmla="*/ 275 w 305"/>
                <a:gd name="T43" fmla="*/ 246 h 306"/>
                <a:gd name="T44" fmla="*/ 240 w 305"/>
                <a:gd name="T45" fmla="*/ 241 h 306"/>
                <a:gd name="T46" fmla="*/ 245 w 305"/>
                <a:gd name="T47" fmla="*/ 276 h 306"/>
                <a:gd name="T48" fmla="*/ 198 w 305"/>
                <a:gd name="T49" fmla="*/ 268 h 306"/>
                <a:gd name="T50" fmla="*/ 172 w 305"/>
                <a:gd name="T51" fmla="*/ 306 h 306"/>
                <a:gd name="T52" fmla="*/ 134 w 305"/>
                <a:gd name="T53" fmla="*/ 275 h 306"/>
                <a:gd name="T54" fmla="*/ 93 w 305"/>
                <a:gd name="T55" fmla="*/ 295 h 306"/>
                <a:gd name="T56" fmla="*/ 75 w 305"/>
                <a:gd name="T57" fmla="*/ 250 h 306"/>
                <a:gd name="T58" fmla="*/ 56 w 305"/>
                <a:gd name="T59" fmla="*/ 230 h 306"/>
                <a:gd name="T60" fmla="*/ 11 w 305"/>
                <a:gd name="T61" fmla="*/ 213 h 306"/>
                <a:gd name="T62" fmla="*/ 30 w 305"/>
                <a:gd name="T63" fmla="*/ 171 h 306"/>
                <a:gd name="T64" fmla="*/ 0 w 305"/>
                <a:gd name="T65" fmla="*/ 133 h 306"/>
                <a:gd name="T66" fmla="*/ 37 w 305"/>
                <a:gd name="T67" fmla="*/ 109 h 306"/>
                <a:gd name="T68" fmla="*/ 30 w 305"/>
                <a:gd name="T69" fmla="*/ 60 h 306"/>
                <a:gd name="T70" fmla="*/ 64 w 305"/>
                <a:gd name="T71" fmla="*/ 65 h 306"/>
                <a:gd name="T72" fmla="*/ 59 w 305"/>
                <a:gd name="T73" fmla="*/ 30 h 306"/>
                <a:gd name="T74" fmla="*/ 107 w 305"/>
                <a:gd name="T75" fmla="*/ 38 h 306"/>
                <a:gd name="T76" fmla="*/ 134 w 305"/>
                <a:gd name="T77"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5" h="306">
                  <a:moveTo>
                    <a:pt x="152" y="67"/>
                  </a:moveTo>
                  <a:lnTo>
                    <a:pt x="130" y="71"/>
                  </a:lnTo>
                  <a:lnTo>
                    <a:pt x="109" y="78"/>
                  </a:lnTo>
                  <a:lnTo>
                    <a:pt x="92" y="92"/>
                  </a:lnTo>
                  <a:lnTo>
                    <a:pt x="79" y="110"/>
                  </a:lnTo>
                  <a:lnTo>
                    <a:pt x="70" y="130"/>
                  </a:lnTo>
                  <a:lnTo>
                    <a:pt x="67" y="153"/>
                  </a:lnTo>
                  <a:lnTo>
                    <a:pt x="70" y="175"/>
                  </a:lnTo>
                  <a:lnTo>
                    <a:pt x="79" y="196"/>
                  </a:lnTo>
                  <a:lnTo>
                    <a:pt x="92" y="213"/>
                  </a:lnTo>
                  <a:lnTo>
                    <a:pt x="109" y="228"/>
                  </a:lnTo>
                  <a:lnTo>
                    <a:pt x="130" y="236"/>
                  </a:lnTo>
                  <a:lnTo>
                    <a:pt x="152" y="240"/>
                  </a:lnTo>
                  <a:lnTo>
                    <a:pt x="176" y="236"/>
                  </a:lnTo>
                  <a:lnTo>
                    <a:pt x="197" y="228"/>
                  </a:lnTo>
                  <a:lnTo>
                    <a:pt x="214" y="213"/>
                  </a:lnTo>
                  <a:lnTo>
                    <a:pt x="227" y="196"/>
                  </a:lnTo>
                  <a:lnTo>
                    <a:pt x="236" y="175"/>
                  </a:lnTo>
                  <a:lnTo>
                    <a:pt x="238" y="153"/>
                  </a:lnTo>
                  <a:lnTo>
                    <a:pt x="236" y="130"/>
                  </a:lnTo>
                  <a:lnTo>
                    <a:pt x="227" y="110"/>
                  </a:lnTo>
                  <a:lnTo>
                    <a:pt x="214" y="92"/>
                  </a:lnTo>
                  <a:lnTo>
                    <a:pt x="197" y="78"/>
                  </a:lnTo>
                  <a:lnTo>
                    <a:pt x="176" y="71"/>
                  </a:lnTo>
                  <a:lnTo>
                    <a:pt x="152" y="67"/>
                  </a:lnTo>
                  <a:close/>
                  <a:moveTo>
                    <a:pt x="134" y="0"/>
                  </a:moveTo>
                  <a:lnTo>
                    <a:pt x="172" y="0"/>
                  </a:lnTo>
                  <a:lnTo>
                    <a:pt x="172" y="30"/>
                  </a:lnTo>
                  <a:lnTo>
                    <a:pt x="198" y="38"/>
                  </a:lnTo>
                  <a:lnTo>
                    <a:pt x="212" y="12"/>
                  </a:lnTo>
                  <a:lnTo>
                    <a:pt x="245" y="30"/>
                  </a:lnTo>
                  <a:lnTo>
                    <a:pt x="231" y="56"/>
                  </a:lnTo>
                  <a:lnTo>
                    <a:pt x="240" y="65"/>
                  </a:lnTo>
                  <a:lnTo>
                    <a:pt x="249" y="75"/>
                  </a:lnTo>
                  <a:lnTo>
                    <a:pt x="275" y="60"/>
                  </a:lnTo>
                  <a:lnTo>
                    <a:pt x="295" y="93"/>
                  </a:lnTo>
                  <a:lnTo>
                    <a:pt x="269" y="109"/>
                  </a:lnTo>
                  <a:lnTo>
                    <a:pt x="275" y="133"/>
                  </a:lnTo>
                  <a:lnTo>
                    <a:pt x="305" y="133"/>
                  </a:lnTo>
                  <a:lnTo>
                    <a:pt x="305" y="171"/>
                  </a:lnTo>
                  <a:lnTo>
                    <a:pt x="275" y="171"/>
                  </a:lnTo>
                  <a:lnTo>
                    <a:pt x="269" y="198"/>
                  </a:lnTo>
                  <a:lnTo>
                    <a:pt x="295" y="213"/>
                  </a:lnTo>
                  <a:lnTo>
                    <a:pt x="275" y="246"/>
                  </a:lnTo>
                  <a:lnTo>
                    <a:pt x="249" y="230"/>
                  </a:lnTo>
                  <a:lnTo>
                    <a:pt x="240" y="241"/>
                  </a:lnTo>
                  <a:lnTo>
                    <a:pt x="231" y="250"/>
                  </a:lnTo>
                  <a:lnTo>
                    <a:pt x="245" y="276"/>
                  </a:lnTo>
                  <a:lnTo>
                    <a:pt x="212" y="295"/>
                  </a:lnTo>
                  <a:lnTo>
                    <a:pt x="198" y="268"/>
                  </a:lnTo>
                  <a:lnTo>
                    <a:pt x="172" y="275"/>
                  </a:lnTo>
                  <a:lnTo>
                    <a:pt x="172" y="306"/>
                  </a:lnTo>
                  <a:lnTo>
                    <a:pt x="134" y="306"/>
                  </a:lnTo>
                  <a:lnTo>
                    <a:pt x="134" y="275"/>
                  </a:lnTo>
                  <a:lnTo>
                    <a:pt x="107" y="268"/>
                  </a:lnTo>
                  <a:lnTo>
                    <a:pt x="93" y="295"/>
                  </a:lnTo>
                  <a:lnTo>
                    <a:pt x="59" y="276"/>
                  </a:lnTo>
                  <a:lnTo>
                    <a:pt x="75" y="250"/>
                  </a:lnTo>
                  <a:lnTo>
                    <a:pt x="64" y="241"/>
                  </a:lnTo>
                  <a:lnTo>
                    <a:pt x="56" y="230"/>
                  </a:lnTo>
                  <a:lnTo>
                    <a:pt x="30" y="246"/>
                  </a:lnTo>
                  <a:lnTo>
                    <a:pt x="11" y="213"/>
                  </a:lnTo>
                  <a:lnTo>
                    <a:pt x="37" y="198"/>
                  </a:lnTo>
                  <a:lnTo>
                    <a:pt x="30" y="171"/>
                  </a:lnTo>
                  <a:lnTo>
                    <a:pt x="0" y="171"/>
                  </a:lnTo>
                  <a:lnTo>
                    <a:pt x="0" y="133"/>
                  </a:lnTo>
                  <a:lnTo>
                    <a:pt x="30" y="133"/>
                  </a:lnTo>
                  <a:lnTo>
                    <a:pt x="37" y="109"/>
                  </a:lnTo>
                  <a:lnTo>
                    <a:pt x="11" y="93"/>
                  </a:lnTo>
                  <a:lnTo>
                    <a:pt x="30" y="60"/>
                  </a:lnTo>
                  <a:lnTo>
                    <a:pt x="56" y="75"/>
                  </a:lnTo>
                  <a:lnTo>
                    <a:pt x="64" y="65"/>
                  </a:lnTo>
                  <a:lnTo>
                    <a:pt x="75" y="56"/>
                  </a:lnTo>
                  <a:lnTo>
                    <a:pt x="59" y="30"/>
                  </a:lnTo>
                  <a:lnTo>
                    <a:pt x="93" y="12"/>
                  </a:lnTo>
                  <a:lnTo>
                    <a:pt x="107" y="38"/>
                  </a:lnTo>
                  <a:lnTo>
                    <a:pt x="134" y="30"/>
                  </a:lnTo>
                  <a:lnTo>
                    <a:pt x="134" y="0"/>
                  </a:lnTo>
                  <a:close/>
                </a:path>
              </a:pathLst>
            </a:custGeom>
            <a:solidFill>
              <a:schemeClr val="accent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9" name="Freeform 196"/>
            <p:cNvSpPr>
              <a:spLocks noEditPoints="1"/>
            </p:cNvSpPr>
            <p:nvPr/>
          </p:nvSpPr>
          <p:spPr bwMode="auto">
            <a:xfrm>
              <a:off x="4375151" y="2347667"/>
              <a:ext cx="917188" cy="919968"/>
            </a:xfrm>
            <a:custGeom>
              <a:avLst/>
              <a:gdLst>
                <a:gd name="T0" fmla="*/ 300 w 660"/>
                <a:gd name="T1" fmla="*/ 228 h 662"/>
                <a:gd name="T2" fmla="*/ 258 w 660"/>
                <a:gd name="T3" fmla="*/ 252 h 662"/>
                <a:gd name="T4" fmla="*/ 231 w 660"/>
                <a:gd name="T5" fmla="*/ 291 h 662"/>
                <a:gd name="T6" fmla="*/ 223 w 660"/>
                <a:gd name="T7" fmla="*/ 337 h 662"/>
                <a:gd name="T8" fmla="*/ 236 w 660"/>
                <a:gd name="T9" fmla="*/ 383 h 662"/>
                <a:gd name="T10" fmla="*/ 269 w 660"/>
                <a:gd name="T11" fmla="*/ 419 h 662"/>
                <a:gd name="T12" fmla="*/ 313 w 660"/>
                <a:gd name="T13" fmla="*/ 436 h 662"/>
                <a:gd name="T14" fmla="*/ 359 w 660"/>
                <a:gd name="T15" fmla="*/ 434 h 662"/>
                <a:gd name="T16" fmla="*/ 402 w 660"/>
                <a:gd name="T17" fmla="*/ 410 h 662"/>
                <a:gd name="T18" fmla="*/ 430 w 660"/>
                <a:gd name="T19" fmla="*/ 371 h 662"/>
                <a:gd name="T20" fmla="*/ 438 w 660"/>
                <a:gd name="T21" fmla="*/ 325 h 662"/>
                <a:gd name="T22" fmla="*/ 424 w 660"/>
                <a:gd name="T23" fmla="*/ 279 h 662"/>
                <a:gd name="T24" fmla="*/ 392 w 660"/>
                <a:gd name="T25" fmla="*/ 243 h 662"/>
                <a:gd name="T26" fmla="*/ 347 w 660"/>
                <a:gd name="T27" fmla="*/ 226 h 662"/>
                <a:gd name="T28" fmla="*/ 311 w 660"/>
                <a:gd name="T29" fmla="*/ 0 h 662"/>
                <a:gd name="T30" fmla="*/ 324 w 660"/>
                <a:gd name="T31" fmla="*/ 63 h 662"/>
                <a:gd name="T32" fmla="*/ 380 w 660"/>
                <a:gd name="T33" fmla="*/ 15 h 662"/>
                <a:gd name="T34" fmla="*/ 393 w 660"/>
                <a:gd name="T35" fmla="*/ 8 h 662"/>
                <a:gd name="T36" fmla="*/ 478 w 660"/>
                <a:gd name="T37" fmla="*/ 36 h 662"/>
                <a:gd name="T38" fmla="*/ 459 w 660"/>
                <a:gd name="T39" fmla="*/ 96 h 662"/>
                <a:gd name="T40" fmla="*/ 532 w 660"/>
                <a:gd name="T41" fmla="*/ 82 h 662"/>
                <a:gd name="T42" fmla="*/ 546 w 660"/>
                <a:gd name="T43" fmla="*/ 83 h 662"/>
                <a:gd name="T44" fmla="*/ 607 w 660"/>
                <a:gd name="T45" fmla="*/ 150 h 662"/>
                <a:gd name="T46" fmla="*/ 558 w 660"/>
                <a:gd name="T47" fmla="*/ 192 h 662"/>
                <a:gd name="T48" fmla="*/ 629 w 660"/>
                <a:gd name="T49" fmla="*/ 216 h 662"/>
                <a:gd name="T50" fmla="*/ 642 w 660"/>
                <a:gd name="T51" fmla="*/ 224 h 662"/>
                <a:gd name="T52" fmla="*/ 660 w 660"/>
                <a:gd name="T53" fmla="*/ 312 h 662"/>
                <a:gd name="T54" fmla="*/ 597 w 660"/>
                <a:gd name="T55" fmla="*/ 325 h 662"/>
                <a:gd name="T56" fmla="*/ 647 w 660"/>
                <a:gd name="T57" fmla="*/ 381 h 662"/>
                <a:gd name="T58" fmla="*/ 654 w 660"/>
                <a:gd name="T59" fmla="*/ 395 h 662"/>
                <a:gd name="T60" fmla="*/ 626 w 660"/>
                <a:gd name="T61" fmla="*/ 480 h 662"/>
                <a:gd name="T62" fmla="*/ 565 w 660"/>
                <a:gd name="T63" fmla="*/ 459 h 662"/>
                <a:gd name="T64" fmla="*/ 579 w 660"/>
                <a:gd name="T65" fmla="*/ 533 h 662"/>
                <a:gd name="T66" fmla="*/ 578 w 660"/>
                <a:gd name="T67" fmla="*/ 548 h 662"/>
                <a:gd name="T68" fmla="*/ 512 w 660"/>
                <a:gd name="T69" fmla="*/ 607 h 662"/>
                <a:gd name="T70" fmla="*/ 469 w 660"/>
                <a:gd name="T71" fmla="*/ 560 h 662"/>
                <a:gd name="T72" fmla="*/ 444 w 660"/>
                <a:gd name="T73" fmla="*/ 630 h 662"/>
                <a:gd name="T74" fmla="*/ 436 w 660"/>
                <a:gd name="T75" fmla="*/ 642 h 662"/>
                <a:gd name="T76" fmla="*/ 350 w 660"/>
                <a:gd name="T77" fmla="*/ 662 h 662"/>
                <a:gd name="T78" fmla="*/ 335 w 660"/>
                <a:gd name="T79" fmla="*/ 599 h 662"/>
                <a:gd name="T80" fmla="*/ 279 w 660"/>
                <a:gd name="T81" fmla="*/ 647 h 662"/>
                <a:gd name="T82" fmla="*/ 267 w 660"/>
                <a:gd name="T83" fmla="*/ 654 h 662"/>
                <a:gd name="T84" fmla="*/ 182 w 660"/>
                <a:gd name="T85" fmla="*/ 626 h 662"/>
                <a:gd name="T86" fmla="*/ 202 w 660"/>
                <a:gd name="T87" fmla="*/ 566 h 662"/>
                <a:gd name="T88" fmla="*/ 128 w 660"/>
                <a:gd name="T89" fmla="*/ 580 h 662"/>
                <a:gd name="T90" fmla="*/ 114 w 660"/>
                <a:gd name="T91" fmla="*/ 579 h 662"/>
                <a:gd name="T92" fmla="*/ 54 w 660"/>
                <a:gd name="T93" fmla="*/ 512 h 662"/>
                <a:gd name="T94" fmla="*/ 102 w 660"/>
                <a:gd name="T95" fmla="*/ 470 h 662"/>
                <a:gd name="T96" fmla="*/ 30 w 660"/>
                <a:gd name="T97" fmla="*/ 446 h 662"/>
                <a:gd name="T98" fmla="*/ 18 w 660"/>
                <a:gd name="T99" fmla="*/ 438 h 662"/>
                <a:gd name="T100" fmla="*/ 0 w 660"/>
                <a:gd name="T101" fmla="*/ 350 h 662"/>
                <a:gd name="T102" fmla="*/ 63 w 660"/>
                <a:gd name="T103" fmla="*/ 337 h 662"/>
                <a:gd name="T104" fmla="*/ 13 w 660"/>
                <a:gd name="T105" fmla="*/ 281 h 662"/>
                <a:gd name="T106" fmla="*/ 7 w 660"/>
                <a:gd name="T107" fmla="*/ 267 h 662"/>
                <a:gd name="T108" fmla="*/ 34 w 660"/>
                <a:gd name="T109" fmla="*/ 182 h 662"/>
                <a:gd name="T110" fmla="*/ 96 w 660"/>
                <a:gd name="T111" fmla="*/ 203 h 662"/>
                <a:gd name="T112" fmla="*/ 81 w 660"/>
                <a:gd name="T113" fmla="*/ 129 h 662"/>
                <a:gd name="T114" fmla="*/ 81 w 660"/>
                <a:gd name="T115" fmla="*/ 114 h 662"/>
                <a:gd name="T116" fmla="*/ 148 w 660"/>
                <a:gd name="T117" fmla="*/ 55 h 662"/>
                <a:gd name="T118" fmla="*/ 191 w 660"/>
                <a:gd name="T119" fmla="*/ 102 h 662"/>
                <a:gd name="T120" fmla="*/ 215 w 660"/>
                <a:gd name="T121" fmla="*/ 32 h 662"/>
                <a:gd name="T122" fmla="*/ 223 w 660"/>
                <a:gd name="T123" fmla="*/ 20 h 662"/>
                <a:gd name="T124" fmla="*/ 311 w 660"/>
                <a:gd name="T125" fmla="*/ 0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0" h="662">
                  <a:moveTo>
                    <a:pt x="324" y="224"/>
                  </a:moveTo>
                  <a:lnTo>
                    <a:pt x="300" y="228"/>
                  </a:lnTo>
                  <a:lnTo>
                    <a:pt x="278" y="237"/>
                  </a:lnTo>
                  <a:lnTo>
                    <a:pt x="258" y="252"/>
                  </a:lnTo>
                  <a:lnTo>
                    <a:pt x="241" y="270"/>
                  </a:lnTo>
                  <a:lnTo>
                    <a:pt x="231" y="291"/>
                  </a:lnTo>
                  <a:lnTo>
                    <a:pt x="224" y="313"/>
                  </a:lnTo>
                  <a:lnTo>
                    <a:pt x="223" y="337"/>
                  </a:lnTo>
                  <a:lnTo>
                    <a:pt x="227" y="360"/>
                  </a:lnTo>
                  <a:lnTo>
                    <a:pt x="236" y="383"/>
                  </a:lnTo>
                  <a:lnTo>
                    <a:pt x="250" y="402"/>
                  </a:lnTo>
                  <a:lnTo>
                    <a:pt x="269" y="419"/>
                  </a:lnTo>
                  <a:lnTo>
                    <a:pt x="290" y="431"/>
                  </a:lnTo>
                  <a:lnTo>
                    <a:pt x="313" y="436"/>
                  </a:lnTo>
                  <a:lnTo>
                    <a:pt x="337" y="438"/>
                  </a:lnTo>
                  <a:lnTo>
                    <a:pt x="359" y="434"/>
                  </a:lnTo>
                  <a:lnTo>
                    <a:pt x="381" y="425"/>
                  </a:lnTo>
                  <a:lnTo>
                    <a:pt x="402" y="410"/>
                  </a:lnTo>
                  <a:lnTo>
                    <a:pt x="418" y="392"/>
                  </a:lnTo>
                  <a:lnTo>
                    <a:pt x="430" y="371"/>
                  </a:lnTo>
                  <a:lnTo>
                    <a:pt x="436" y="349"/>
                  </a:lnTo>
                  <a:lnTo>
                    <a:pt x="438" y="325"/>
                  </a:lnTo>
                  <a:lnTo>
                    <a:pt x="434" y="302"/>
                  </a:lnTo>
                  <a:lnTo>
                    <a:pt x="424" y="279"/>
                  </a:lnTo>
                  <a:lnTo>
                    <a:pt x="410" y="260"/>
                  </a:lnTo>
                  <a:lnTo>
                    <a:pt x="392" y="243"/>
                  </a:lnTo>
                  <a:lnTo>
                    <a:pt x="369" y="231"/>
                  </a:lnTo>
                  <a:lnTo>
                    <a:pt x="347" y="226"/>
                  </a:lnTo>
                  <a:lnTo>
                    <a:pt x="324" y="224"/>
                  </a:lnTo>
                  <a:close/>
                  <a:moveTo>
                    <a:pt x="311" y="0"/>
                  </a:moveTo>
                  <a:lnTo>
                    <a:pt x="313" y="11"/>
                  </a:lnTo>
                  <a:lnTo>
                    <a:pt x="324" y="63"/>
                  </a:lnTo>
                  <a:lnTo>
                    <a:pt x="364" y="66"/>
                  </a:lnTo>
                  <a:lnTo>
                    <a:pt x="380" y="15"/>
                  </a:lnTo>
                  <a:lnTo>
                    <a:pt x="384" y="4"/>
                  </a:lnTo>
                  <a:lnTo>
                    <a:pt x="393" y="8"/>
                  </a:lnTo>
                  <a:lnTo>
                    <a:pt x="469" y="32"/>
                  </a:lnTo>
                  <a:lnTo>
                    <a:pt x="478" y="36"/>
                  </a:lnTo>
                  <a:lnTo>
                    <a:pt x="476" y="45"/>
                  </a:lnTo>
                  <a:lnTo>
                    <a:pt x="459" y="96"/>
                  </a:lnTo>
                  <a:lnTo>
                    <a:pt x="491" y="118"/>
                  </a:lnTo>
                  <a:lnTo>
                    <a:pt x="532" y="82"/>
                  </a:lnTo>
                  <a:lnTo>
                    <a:pt x="540" y="75"/>
                  </a:lnTo>
                  <a:lnTo>
                    <a:pt x="546" y="83"/>
                  </a:lnTo>
                  <a:lnTo>
                    <a:pt x="599" y="142"/>
                  </a:lnTo>
                  <a:lnTo>
                    <a:pt x="607" y="150"/>
                  </a:lnTo>
                  <a:lnTo>
                    <a:pt x="599" y="156"/>
                  </a:lnTo>
                  <a:lnTo>
                    <a:pt x="558" y="192"/>
                  </a:lnTo>
                  <a:lnTo>
                    <a:pt x="576" y="227"/>
                  </a:lnTo>
                  <a:lnTo>
                    <a:pt x="629" y="216"/>
                  </a:lnTo>
                  <a:lnTo>
                    <a:pt x="639" y="214"/>
                  </a:lnTo>
                  <a:lnTo>
                    <a:pt x="642" y="224"/>
                  </a:lnTo>
                  <a:lnTo>
                    <a:pt x="658" y="302"/>
                  </a:lnTo>
                  <a:lnTo>
                    <a:pt x="660" y="312"/>
                  </a:lnTo>
                  <a:lnTo>
                    <a:pt x="650" y="313"/>
                  </a:lnTo>
                  <a:lnTo>
                    <a:pt x="597" y="325"/>
                  </a:lnTo>
                  <a:lnTo>
                    <a:pt x="595" y="364"/>
                  </a:lnTo>
                  <a:lnTo>
                    <a:pt x="647" y="381"/>
                  </a:lnTo>
                  <a:lnTo>
                    <a:pt x="656" y="384"/>
                  </a:lnTo>
                  <a:lnTo>
                    <a:pt x="654" y="395"/>
                  </a:lnTo>
                  <a:lnTo>
                    <a:pt x="629" y="469"/>
                  </a:lnTo>
                  <a:lnTo>
                    <a:pt x="626" y="480"/>
                  </a:lnTo>
                  <a:lnTo>
                    <a:pt x="616" y="476"/>
                  </a:lnTo>
                  <a:lnTo>
                    <a:pt x="565" y="459"/>
                  </a:lnTo>
                  <a:lnTo>
                    <a:pt x="542" y="493"/>
                  </a:lnTo>
                  <a:lnTo>
                    <a:pt x="579" y="533"/>
                  </a:lnTo>
                  <a:lnTo>
                    <a:pt x="586" y="540"/>
                  </a:lnTo>
                  <a:lnTo>
                    <a:pt x="578" y="548"/>
                  </a:lnTo>
                  <a:lnTo>
                    <a:pt x="520" y="600"/>
                  </a:lnTo>
                  <a:lnTo>
                    <a:pt x="512" y="607"/>
                  </a:lnTo>
                  <a:lnTo>
                    <a:pt x="506" y="600"/>
                  </a:lnTo>
                  <a:lnTo>
                    <a:pt x="469" y="560"/>
                  </a:lnTo>
                  <a:lnTo>
                    <a:pt x="434" y="578"/>
                  </a:lnTo>
                  <a:lnTo>
                    <a:pt x="444" y="630"/>
                  </a:lnTo>
                  <a:lnTo>
                    <a:pt x="447" y="641"/>
                  </a:lnTo>
                  <a:lnTo>
                    <a:pt x="436" y="642"/>
                  </a:lnTo>
                  <a:lnTo>
                    <a:pt x="359" y="659"/>
                  </a:lnTo>
                  <a:lnTo>
                    <a:pt x="350" y="662"/>
                  </a:lnTo>
                  <a:lnTo>
                    <a:pt x="347" y="651"/>
                  </a:lnTo>
                  <a:lnTo>
                    <a:pt x="335" y="599"/>
                  </a:lnTo>
                  <a:lnTo>
                    <a:pt x="296" y="596"/>
                  </a:lnTo>
                  <a:lnTo>
                    <a:pt x="279" y="647"/>
                  </a:lnTo>
                  <a:lnTo>
                    <a:pt x="276" y="658"/>
                  </a:lnTo>
                  <a:lnTo>
                    <a:pt x="267" y="654"/>
                  </a:lnTo>
                  <a:lnTo>
                    <a:pt x="191" y="630"/>
                  </a:lnTo>
                  <a:lnTo>
                    <a:pt x="182" y="626"/>
                  </a:lnTo>
                  <a:lnTo>
                    <a:pt x="185" y="617"/>
                  </a:lnTo>
                  <a:lnTo>
                    <a:pt x="202" y="566"/>
                  </a:lnTo>
                  <a:lnTo>
                    <a:pt x="168" y="544"/>
                  </a:lnTo>
                  <a:lnTo>
                    <a:pt x="128" y="580"/>
                  </a:lnTo>
                  <a:lnTo>
                    <a:pt x="121" y="587"/>
                  </a:lnTo>
                  <a:lnTo>
                    <a:pt x="114" y="579"/>
                  </a:lnTo>
                  <a:lnTo>
                    <a:pt x="60" y="520"/>
                  </a:lnTo>
                  <a:lnTo>
                    <a:pt x="54" y="512"/>
                  </a:lnTo>
                  <a:lnTo>
                    <a:pt x="62" y="506"/>
                  </a:lnTo>
                  <a:lnTo>
                    <a:pt x="102" y="470"/>
                  </a:lnTo>
                  <a:lnTo>
                    <a:pt x="84" y="434"/>
                  </a:lnTo>
                  <a:lnTo>
                    <a:pt x="30" y="446"/>
                  </a:lnTo>
                  <a:lnTo>
                    <a:pt x="21" y="448"/>
                  </a:lnTo>
                  <a:lnTo>
                    <a:pt x="18" y="438"/>
                  </a:lnTo>
                  <a:lnTo>
                    <a:pt x="1" y="360"/>
                  </a:lnTo>
                  <a:lnTo>
                    <a:pt x="0" y="350"/>
                  </a:lnTo>
                  <a:lnTo>
                    <a:pt x="9" y="349"/>
                  </a:lnTo>
                  <a:lnTo>
                    <a:pt x="63" y="337"/>
                  </a:lnTo>
                  <a:lnTo>
                    <a:pt x="64" y="298"/>
                  </a:lnTo>
                  <a:lnTo>
                    <a:pt x="13" y="281"/>
                  </a:lnTo>
                  <a:lnTo>
                    <a:pt x="4" y="278"/>
                  </a:lnTo>
                  <a:lnTo>
                    <a:pt x="7" y="267"/>
                  </a:lnTo>
                  <a:lnTo>
                    <a:pt x="32" y="193"/>
                  </a:lnTo>
                  <a:lnTo>
                    <a:pt x="34" y="182"/>
                  </a:lnTo>
                  <a:lnTo>
                    <a:pt x="45" y="186"/>
                  </a:lnTo>
                  <a:lnTo>
                    <a:pt x="96" y="203"/>
                  </a:lnTo>
                  <a:lnTo>
                    <a:pt x="117" y="169"/>
                  </a:lnTo>
                  <a:lnTo>
                    <a:pt x="81" y="129"/>
                  </a:lnTo>
                  <a:lnTo>
                    <a:pt x="73" y="122"/>
                  </a:lnTo>
                  <a:lnTo>
                    <a:pt x="81" y="114"/>
                  </a:lnTo>
                  <a:lnTo>
                    <a:pt x="140" y="62"/>
                  </a:lnTo>
                  <a:lnTo>
                    <a:pt x="148" y="55"/>
                  </a:lnTo>
                  <a:lnTo>
                    <a:pt x="155" y="62"/>
                  </a:lnTo>
                  <a:lnTo>
                    <a:pt x="191" y="102"/>
                  </a:lnTo>
                  <a:lnTo>
                    <a:pt x="227" y="84"/>
                  </a:lnTo>
                  <a:lnTo>
                    <a:pt x="215" y="32"/>
                  </a:lnTo>
                  <a:lnTo>
                    <a:pt x="214" y="21"/>
                  </a:lnTo>
                  <a:lnTo>
                    <a:pt x="223" y="20"/>
                  </a:lnTo>
                  <a:lnTo>
                    <a:pt x="300" y="3"/>
                  </a:lnTo>
                  <a:lnTo>
                    <a:pt x="311" y="0"/>
                  </a:lnTo>
                  <a:close/>
                </a:path>
              </a:pathLst>
            </a:custGeom>
            <a:solidFill>
              <a:schemeClr val="accent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0" name="Freeform 197"/>
            <p:cNvSpPr>
              <a:spLocks noEditPoints="1"/>
            </p:cNvSpPr>
            <p:nvPr/>
          </p:nvSpPr>
          <p:spPr bwMode="auto">
            <a:xfrm>
              <a:off x="6408251" y="2324042"/>
              <a:ext cx="322406" cy="322406"/>
            </a:xfrm>
            <a:custGeom>
              <a:avLst/>
              <a:gdLst>
                <a:gd name="T0" fmla="*/ 104 w 232"/>
                <a:gd name="T1" fmla="*/ 80 h 232"/>
                <a:gd name="T2" fmla="*/ 83 w 232"/>
                <a:gd name="T3" fmla="*/ 100 h 232"/>
                <a:gd name="T4" fmla="*/ 81 w 232"/>
                <a:gd name="T5" fmla="*/ 129 h 232"/>
                <a:gd name="T6" fmla="*/ 101 w 232"/>
                <a:gd name="T7" fmla="*/ 150 h 232"/>
                <a:gd name="T8" fmla="*/ 129 w 232"/>
                <a:gd name="T9" fmla="*/ 151 h 232"/>
                <a:gd name="T10" fmla="*/ 151 w 232"/>
                <a:gd name="T11" fmla="*/ 131 h 232"/>
                <a:gd name="T12" fmla="*/ 152 w 232"/>
                <a:gd name="T13" fmla="*/ 104 h 232"/>
                <a:gd name="T14" fmla="*/ 133 w 232"/>
                <a:gd name="T15" fmla="*/ 82 h 232"/>
                <a:gd name="T16" fmla="*/ 110 w 232"/>
                <a:gd name="T17" fmla="*/ 0 h 232"/>
                <a:gd name="T18" fmla="*/ 114 w 232"/>
                <a:gd name="T19" fmla="*/ 21 h 232"/>
                <a:gd name="T20" fmla="*/ 134 w 232"/>
                <a:gd name="T21" fmla="*/ 4 h 232"/>
                <a:gd name="T22" fmla="*/ 139 w 232"/>
                <a:gd name="T23" fmla="*/ 2 h 232"/>
                <a:gd name="T24" fmla="*/ 169 w 232"/>
                <a:gd name="T25" fmla="*/ 12 h 232"/>
                <a:gd name="T26" fmla="*/ 161 w 232"/>
                <a:gd name="T27" fmla="*/ 33 h 232"/>
                <a:gd name="T28" fmla="*/ 173 w 232"/>
                <a:gd name="T29" fmla="*/ 41 h 232"/>
                <a:gd name="T30" fmla="*/ 190 w 232"/>
                <a:gd name="T31" fmla="*/ 25 h 232"/>
                <a:gd name="T32" fmla="*/ 211 w 232"/>
                <a:gd name="T33" fmla="*/ 49 h 232"/>
                <a:gd name="T34" fmla="*/ 211 w 232"/>
                <a:gd name="T35" fmla="*/ 54 h 232"/>
                <a:gd name="T36" fmla="*/ 201 w 232"/>
                <a:gd name="T37" fmla="*/ 74 h 232"/>
                <a:gd name="T38" fmla="*/ 222 w 232"/>
                <a:gd name="T39" fmla="*/ 75 h 232"/>
                <a:gd name="T40" fmla="*/ 226 w 232"/>
                <a:gd name="T41" fmla="*/ 78 h 232"/>
                <a:gd name="T42" fmla="*/ 232 w 232"/>
                <a:gd name="T43" fmla="*/ 109 h 232"/>
                <a:gd name="T44" fmla="*/ 211 w 232"/>
                <a:gd name="T45" fmla="*/ 113 h 232"/>
                <a:gd name="T46" fmla="*/ 228 w 232"/>
                <a:gd name="T47" fmla="*/ 134 h 232"/>
                <a:gd name="T48" fmla="*/ 231 w 232"/>
                <a:gd name="T49" fmla="*/ 138 h 232"/>
                <a:gd name="T50" fmla="*/ 220 w 232"/>
                <a:gd name="T51" fmla="*/ 168 h 232"/>
                <a:gd name="T52" fmla="*/ 199 w 232"/>
                <a:gd name="T53" fmla="*/ 160 h 232"/>
                <a:gd name="T54" fmla="*/ 191 w 232"/>
                <a:gd name="T55" fmla="*/ 172 h 232"/>
                <a:gd name="T56" fmla="*/ 206 w 232"/>
                <a:gd name="T57" fmla="*/ 189 h 232"/>
                <a:gd name="T58" fmla="*/ 184 w 232"/>
                <a:gd name="T59" fmla="*/ 210 h 232"/>
                <a:gd name="T60" fmla="*/ 178 w 232"/>
                <a:gd name="T61" fmla="*/ 210 h 232"/>
                <a:gd name="T62" fmla="*/ 159 w 232"/>
                <a:gd name="T63" fmla="*/ 199 h 232"/>
                <a:gd name="T64" fmla="*/ 157 w 232"/>
                <a:gd name="T65" fmla="*/ 220 h 232"/>
                <a:gd name="T66" fmla="*/ 155 w 232"/>
                <a:gd name="T67" fmla="*/ 226 h 232"/>
                <a:gd name="T68" fmla="*/ 123 w 232"/>
                <a:gd name="T69" fmla="*/ 232 h 232"/>
                <a:gd name="T70" fmla="*/ 119 w 232"/>
                <a:gd name="T71" fmla="*/ 210 h 232"/>
                <a:gd name="T72" fmla="*/ 98 w 232"/>
                <a:gd name="T73" fmla="*/ 227 h 232"/>
                <a:gd name="T74" fmla="*/ 95 w 232"/>
                <a:gd name="T75" fmla="*/ 229 h 232"/>
                <a:gd name="T76" fmla="*/ 64 w 232"/>
                <a:gd name="T77" fmla="*/ 219 h 232"/>
                <a:gd name="T78" fmla="*/ 72 w 232"/>
                <a:gd name="T79" fmla="*/ 198 h 232"/>
                <a:gd name="T80" fmla="*/ 60 w 232"/>
                <a:gd name="T81" fmla="*/ 190 h 232"/>
                <a:gd name="T82" fmla="*/ 43 w 232"/>
                <a:gd name="T83" fmla="*/ 206 h 232"/>
                <a:gd name="T84" fmla="*/ 22 w 232"/>
                <a:gd name="T85" fmla="*/ 182 h 232"/>
                <a:gd name="T86" fmla="*/ 22 w 232"/>
                <a:gd name="T87" fmla="*/ 177 h 232"/>
                <a:gd name="T88" fmla="*/ 33 w 232"/>
                <a:gd name="T89" fmla="*/ 159 h 232"/>
                <a:gd name="T90" fmla="*/ 12 w 232"/>
                <a:gd name="T91" fmla="*/ 156 h 232"/>
                <a:gd name="T92" fmla="*/ 7 w 232"/>
                <a:gd name="T93" fmla="*/ 154 h 232"/>
                <a:gd name="T94" fmla="*/ 0 w 232"/>
                <a:gd name="T95" fmla="*/ 122 h 232"/>
                <a:gd name="T96" fmla="*/ 22 w 232"/>
                <a:gd name="T97" fmla="*/ 118 h 232"/>
                <a:gd name="T98" fmla="*/ 5 w 232"/>
                <a:gd name="T99" fmla="*/ 99 h 232"/>
                <a:gd name="T100" fmla="*/ 3 w 232"/>
                <a:gd name="T101" fmla="*/ 93 h 232"/>
                <a:gd name="T102" fmla="*/ 13 w 232"/>
                <a:gd name="T103" fmla="*/ 63 h 232"/>
                <a:gd name="T104" fmla="*/ 34 w 232"/>
                <a:gd name="T105" fmla="*/ 71 h 232"/>
                <a:gd name="T106" fmla="*/ 42 w 232"/>
                <a:gd name="T107" fmla="*/ 59 h 232"/>
                <a:gd name="T108" fmla="*/ 26 w 232"/>
                <a:gd name="T109" fmla="*/ 42 h 232"/>
                <a:gd name="T110" fmla="*/ 50 w 232"/>
                <a:gd name="T111" fmla="*/ 21 h 232"/>
                <a:gd name="T112" fmla="*/ 55 w 232"/>
                <a:gd name="T113" fmla="*/ 21 h 232"/>
                <a:gd name="T114" fmla="*/ 74 w 232"/>
                <a:gd name="T115" fmla="*/ 32 h 232"/>
                <a:gd name="T116" fmla="*/ 76 w 232"/>
                <a:gd name="T117" fmla="*/ 11 h 232"/>
                <a:gd name="T118" fmla="*/ 79 w 232"/>
                <a:gd name="T119" fmla="*/ 7 h 232"/>
                <a:gd name="T120" fmla="*/ 110 w 232"/>
                <a:gd name="T121"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2" h="232">
                  <a:moveTo>
                    <a:pt x="118" y="78"/>
                  </a:moveTo>
                  <a:lnTo>
                    <a:pt x="104" y="80"/>
                  </a:lnTo>
                  <a:lnTo>
                    <a:pt x="92" y="88"/>
                  </a:lnTo>
                  <a:lnTo>
                    <a:pt x="83" y="100"/>
                  </a:lnTo>
                  <a:lnTo>
                    <a:pt x="79" y="114"/>
                  </a:lnTo>
                  <a:lnTo>
                    <a:pt x="81" y="129"/>
                  </a:lnTo>
                  <a:lnTo>
                    <a:pt x="89" y="140"/>
                  </a:lnTo>
                  <a:lnTo>
                    <a:pt x="101" y="150"/>
                  </a:lnTo>
                  <a:lnTo>
                    <a:pt x="114" y="154"/>
                  </a:lnTo>
                  <a:lnTo>
                    <a:pt x="129" y="151"/>
                  </a:lnTo>
                  <a:lnTo>
                    <a:pt x="142" y="143"/>
                  </a:lnTo>
                  <a:lnTo>
                    <a:pt x="151" y="131"/>
                  </a:lnTo>
                  <a:lnTo>
                    <a:pt x="155" y="118"/>
                  </a:lnTo>
                  <a:lnTo>
                    <a:pt x="152" y="104"/>
                  </a:lnTo>
                  <a:lnTo>
                    <a:pt x="144" y="91"/>
                  </a:lnTo>
                  <a:lnTo>
                    <a:pt x="133" y="82"/>
                  </a:lnTo>
                  <a:lnTo>
                    <a:pt x="118" y="78"/>
                  </a:lnTo>
                  <a:close/>
                  <a:moveTo>
                    <a:pt x="110" y="0"/>
                  </a:moveTo>
                  <a:lnTo>
                    <a:pt x="110" y="3"/>
                  </a:lnTo>
                  <a:lnTo>
                    <a:pt x="114" y="21"/>
                  </a:lnTo>
                  <a:lnTo>
                    <a:pt x="129" y="23"/>
                  </a:lnTo>
                  <a:lnTo>
                    <a:pt x="134" y="4"/>
                  </a:lnTo>
                  <a:lnTo>
                    <a:pt x="135" y="2"/>
                  </a:lnTo>
                  <a:lnTo>
                    <a:pt x="139" y="2"/>
                  </a:lnTo>
                  <a:lnTo>
                    <a:pt x="165" y="11"/>
                  </a:lnTo>
                  <a:lnTo>
                    <a:pt x="169" y="12"/>
                  </a:lnTo>
                  <a:lnTo>
                    <a:pt x="168" y="15"/>
                  </a:lnTo>
                  <a:lnTo>
                    <a:pt x="161" y="33"/>
                  </a:lnTo>
                  <a:lnTo>
                    <a:pt x="168" y="37"/>
                  </a:lnTo>
                  <a:lnTo>
                    <a:pt x="173" y="41"/>
                  </a:lnTo>
                  <a:lnTo>
                    <a:pt x="188" y="28"/>
                  </a:lnTo>
                  <a:lnTo>
                    <a:pt x="190" y="25"/>
                  </a:lnTo>
                  <a:lnTo>
                    <a:pt x="193" y="29"/>
                  </a:lnTo>
                  <a:lnTo>
                    <a:pt x="211" y="49"/>
                  </a:lnTo>
                  <a:lnTo>
                    <a:pt x="214" y="51"/>
                  </a:lnTo>
                  <a:lnTo>
                    <a:pt x="211" y="54"/>
                  </a:lnTo>
                  <a:lnTo>
                    <a:pt x="197" y="67"/>
                  </a:lnTo>
                  <a:lnTo>
                    <a:pt x="201" y="74"/>
                  </a:lnTo>
                  <a:lnTo>
                    <a:pt x="203" y="79"/>
                  </a:lnTo>
                  <a:lnTo>
                    <a:pt x="222" y="75"/>
                  </a:lnTo>
                  <a:lnTo>
                    <a:pt x="226" y="75"/>
                  </a:lnTo>
                  <a:lnTo>
                    <a:pt x="226" y="78"/>
                  </a:lnTo>
                  <a:lnTo>
                    <a:pt x="232" y="105"/>
                  </a:lnTo>
                  <a:lnTo>
                    <a:pt x="232" y="109"/>
                  </a:lnTo>
                  <a:lnTo>
                    <a:pt x="229" y="109"/>
                  </a:lnTo>
                  <a:lnTo>
                    <a:pt x="211" y="113"/>
                  </a:lnTo>
                  <a:lnTo>
                    <a:pt x="210" y="127"/>
                  </a:lnTo>
                  <a:lnTo>
                    <a:pt x="228" y="134"/>
                  </a:lnTo>
                  <a:lnTo>
                    <a:pt x="231" y="134"/>
                  </a:lnTo>
                  <a:lnTo>
                    <a:pt x="231" y="138"/>
                  </a:lnTo>
                  <a:lnTo>
                    <a:pt x="222" y="164"/>
                  </a:lnTo>
                  <a:lnTo>
                    <a:pt x="220" y="168"/>
                  </a:lnTo>
                  <a:lnTo>
                    <a:pt x="218" y="167"/>
                  </a:lnTo>
                  <a:lnTo>
                    <a:pt x="199" y="160"/>
                  </a:lnTo>
                  <a:lnTo>
                    <a:pt x="195" y="167"/>
                  </a:lnTo>
                  <a:lnTo>
                    <a:pt x="191" y="172"/>
                  </a:lnTo>
                  <a:lnTo>
                    <a:pt x="205" y="186"/>
                  </a:lnTo>
                  <a:lnTo>
                    <a:pt x="206" y="189"/>
                  </a:lnTo>
                  <a:lnTo>
                    <a:pt x="203" y="192"/>
                  </a:lnTo>
                  <a:lnTo>
                    <a:pt x="184" y="210"/>
                  </a:lnTo>
                  <a:lnTo>
                    <a:pt x="181" y="212"/>
                  </a:lnTo>
                  <a:lnTo>
                    <a:pt x="178" y="210"/>
                  </a:lnTo>
                  <a:lnTo>
                    <a:pt x="165" y="195"/>
                  </a:lnTo>
                  <a:lnTo>
                    <a:pt x="159" y="199"/>
                  </a:lnTo>
                  <a:lnTo>
                    <a:pt x="153" y="202"/>
                  </a:lnTo>
                  <a:lnTo>
                    <a:pt x="157" y="220"/>
                  </a:lnTo>
                  <a:lnTo>
                    <a:pt x="157" y="224"/>
                  </a:lnTo>
                  <a:lnTo>
                    <a:pt x="155" y="226"/>
                  </a:lnTo>
                  <a:lnTo>
                    <a:pt x="127" y="231"/>
                  </a:lnTo>
                  <a:lnTo>
                    <a:pt x="123" y="232"/>
                  </a:lnTo>
                  <a:lnTo>
                    <a:pt x="123" y="228"/>
                  </a:lnTo>
                  <a:lnTo>
                    <a:pt x="119" y="210"/>
                  </a:lnTo>
                  <a:lnTo>
                    <a:pt x="105" y="209"/>
                  </a:lnTo>
                  <a:lnTo>
                    <a:pt x="98" y="227"/>
                  </a:lnTo>
                  <a:lnTo>
                    <a:pt x="98" y="231"/>
                  </a:lnTo>
                  <a:lnTo>
                    <a:pt x="95" y="229"/>
                  </a:lnTo>
                  <a:lnTo>
                    <a:pt x="68" y="220"/>
                  </a:lnTo>
                  <a:lnTo>
                    <a:pt x="64" y="219"/>
                  </a:lnTo>
                  <a:lnTo>
                    <a:pt x="66" y="216"/>
                  </a:lnTo>
                  <a:lnTo>
                    <a:pt x="72" y="198"/>
                  </a:lnTo>
                  <a:lnTo>
                    <a:pt x="66" y="194"/>
                  </a:lnTo>
                  <a:lnTo>
                    <a:pt x="60" y="190"/>
                  </a:lnTo>
                  <a:lnTo>
                    <a:pt x="46" y="203"/>
                  </a:lnTo>
                  <a:lnTo>
                    <a:pt x="43" y="206"/>
                  </a:lnTo>
                  <a:lnTo>
                    <a:pt x="41" y="203"/>
                  </a:lnTo>
                  <a:lnTo>
                    <a:pt x="22" y="182"/>
                  </a:lnTo>
                  <a:lnTo>
                    <a:pt x="20" y="180"/>
                  </a:lnTo>
                  <a:lnTo>
                    <a:pt x="22" y="177"/>
                  </a:lnTo>
                  <a:lnTo>
                    <a:pt x="37" y="164"/>
                  </a:lnTo>
                  <a:lnTo>
                    <a:pt x="33" y="159"/>
                  </a:lnTo>
                  <a:lnTo>
                    <a:pt x="30" y="152"/>
                  </a:lnTo>
                  <a:lnTo>
                    <a:pt x="12" y="156"/>
                  </a:lnTo>
                  <a:lnTo>
                    <a:pt x="8" y="156"/>
                  </a:lnTo>
                  <a:lnTo>
                    <a:pt x="7" y="154"/>
                  </a:lnTo>
                  <a:lnTo>
                    <a:pt x="2" y="126"/>
                  </a:lnTo>
                  <a:lnTo>
                    <a:pt x="0" y="122"/>
                  </a:lnTo>
                  <a:lnTo>
                    <a:pt x="4" y="122"/>
                  </a:lnTo>
                  <a:lnTo>
                    <a:pt x="22" y="118"/>
                  </a:lnTo>
                  <a:lnTo>
                    <a:pt x="24" y="104"/>
                  </a:lnTo>
                  <a:lnTo>
                    <a:pt x="5" y="99"/>
                  </a:lnTo>
                  <a:lnTo>
                    <a:pt x="2" y="97"/>
                  </a:lnTo>
                  <a:lnTo>
                    <a:pt x="3" y="93"/>
                  </a:lnTo>
                  <a:lnTo>
                    <a:pt x="12" y="67"/>
                  </a:lnTo>
                  <a:lnTo>
                    <a:pt x="13" y="63"/>
                  </a:lnTo>
                  <a:lnTo>
                    <a:pt x="16" y="64"/>
                  </a:lnTo>
                  <a:lnTo>
                    <a:pt x="34" y="71"/>
                  </a:lnTo>
                  <a:lnTo>
                    <a:pt x="38" y="64"/>
                  </a:lnTo>
                  <a:lnTo>
                    <a:pt x="42" y="59"/>
                  </a:lnTo>
                  <a:lnTo>
                    <a:pt x="29" y="45"/>
                  </a:lnTo>
                  <a:lnTo>
                    <a:pt x="26" y="42"/>
                  </a:lnTo>
                  <a:lnTo>
                    <a:pt x="29" y="40"/>
                  </a:lnTo>
                  <a:lnTo>
                    <a:pt x="50" y="21"/>
                  </a:lnTo>
                  <a:lnTo>
                    <a:pt x="53" y="19"/>
                  </a:lnTo>
                  <a:lnTo>
                    <a:pt x="55" y="21"/>
                  </a:lnTo>
                  <a:lnTo>
                    <a:pt x="68" y="36"/>
                  </a:lnTo>
                  <a:lnTo>
                    <a:pt x="74" y="32"/>
                  </a:lnTo>
                  <a:lnTo>
                    <a:pt x="80" y="29"/>
                  </a:lnTo>
                  <a:lnTo>
                    <a:pt x="76" y="11"/>
                  </a:lnTo>
                  <a:lnTo>
                    <a:pt x="76" y="7"/>
                  </a:lnTo>
                  <a:lnTo>
                    <a:pt x="79" y="7"/>
                  </a:lnTo>
                  <a:lnTo>
                    <a:pt x="106" y="0"/>
                  </a:lnTo>
                  <a:lnTo>
                    <a:pt x="110" y="0"/>
                  </a:lnTo>
                  <a:close/>
                </a:path>
              </a:pathLst>
            </a:custGeom>
            <a:solidFill>
              <a:schemeClr val="tx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1" name="Freeform 198"/>
            <p:cNvSpPr>
              <a:spLocks noEditPoints="1"/>
            </p:cNvSpPr>
            <p:nvPr/>
          </p:nvSpPr>
          <p:spPr bwMode="auto">
            <a:xfrm>
              <a:off x="5190892" y="1629202"/>
              <a:ext cx="252922" cy="251532"/>
            </a:xfrm>
            <a:custGeom>
              <a:avLst/>
              <a:gdLst>
                <a:gd name="T0" fmla="*/ 81 w 182"/>
                <a:gd name="T1" fmla="*/ 63 h 181"/>
                <a:gd name="T2" fmla="*/ 64 w 182"/>
                <a:gd name="T3" fmla="*/ 77 h 181"/>
                <a:gd name="T4" fmla="*/ 63 w 182"/>
                <a:gd name="T5" fmla="*/ 100 h 181"/>
                <a:gd name="T6" fmla="*/ 78 w 182"/>
                <a:gd name="T7" fmla="*/ 117 h 181"/>
                <a:gd name="T8" fmla="*/ 101 w 182"/>
                <a:gd name="T9" fmla="*/ 118 h 181"/>
                <a:gd name="T10" fmla="*/ 118 w 182"/>
                <a:gd name="T11" fmla="*/ 102 h 181"/>
                <a:gd name="T12" fmla="*/ 119 w 182"/>
                <a:gd name="T13" fmla="*/ 80 h 181"/>
                <a:gd name="T14" fmla="*/ 103 w 182"/>
                <a:gd name="T15" fmla="*/ 63 h 181"/>
                <a:gd name="T16" fmla="*/ 85 w 182"/>
                <a:gd name="T17" fmla="*/ 0 h 181"/>
                <a:gd name="T18" fmla="*/ 89 w 182"/>
                <a:gd name="T19" fmla="*/ 17 h 181"/>
                <a:gd name="T20" fmla="*/ 105 w 182"/>
                <a:gd name="T21" fmla="*/ 3 h 181"/>
                <a:gd name="T22" fmla="*/ 109 w 182"/>
                <a:gd name="T23" fmla="*/ 1 h 181"/>
                <a:gd name="T24" fmla="*/ 132 w 182"/>
                <a:gd name="T25" fmla="*/ 9 h 181"/>
                <a:gd name="T26" fmla="*/ 126 w 182"/>
                <a:gd name="T27" fmla="*/ 26 h 181"/>
                <a:gd name="T28" fmla="*/ 147 w 182"/>
                <a:gd name="T29" fmla="*/ 22 h 181"/>
                <a:gd name="T30" fmla="*/ 151 w 182"/>
                <a:gd name="T31" fmla="*/ 22 h 181"/>
                <a:gd name="T32" fmla="*/ 168 w 182"/>
                <a:gd name="T33" fmla="*/ 41 h 181"/>
                <a:gd name="T34" fmla="*/ 153 w 182"/>
                <a:gd name="T35" fmla="*/ 52 h 181"/>
                <a:gd name="T36" fmla="*/ 173 w 182"/>
                <a:gd name="T37" fmla="*/ 59 h 181"/>
                <a:gd name="T38" fmla="*/ 177 w 182"/>
                <a:gd name="T39" fmla="*/ 60 h 181"/>
                <a:gd name="T40" fmla="*/ 182 w 182"/>
                <a:gd name="T41" fmla="*/ 85 h 181"/>
                <a:gd name="T42" fmla="*/ 165 w 182"/>
                <a:gd name="T43" fmla="*/ 89 h 181"/>
                <a:gd name="T44" fmla="*/ 178 w 182"/>
                <a:gd name="T45" fmla="*/ 104 h 181"/>
                <a:gd name="T46" fmla="*/ 179 w 182"/>
                <a:gd name="T47" fmla="*/ 107 h 181"/>
                <a:gd name="T48" fmla="*/ 173 w 182"/>
                <a:gd name="T49" fmla="*/ 131 h 181"/>
                <a:gd name="T50" fmla="*/ 156 w 182"/>
                <a:gd name="T51" fmla="*/ 126 h 181"/>
                <a:gd name="T52" fmla="*/ 160 w 182"/>
                <a:gd name="T53" fmla="*/ 145 h 181"/>
                <a:gd name="T54" fmla="*/ 160 w 182"/>
                <a:gd name="T55" fmla="*/ 149 h 181"/>
                <a:gd name="T56" fmla="*/ 141 w 182"/>
                <a:gd name="T57" fmla="*/ 166 h 181"/>
                <a:gd name="T58" fmla="*/ 130 w 182"/>
                <a:gd name="T59" fmla="*/ 153 h 181"/>
                <a:gd name="T60" fmla="*/ 123 w 182"/>
                <a:gd name="T61" fmla="*/ 173 h 181"/>
                <a:gd name="T62" fmla="*/ 120 w 182"/>
                <a:gd name="T63" fmla="*/ 176 h 181"/>
                <a:gd name="T64" fmla="*/ 97 w 182"/>
                <a:gd name="T65" fmla="*/ 181 h 181"/>
                <a:gd name="T66" fmla="*/ 93 w 182"/>
                <a:gd name="T67" fmla="*/ 164 h 181"/>
                <a:gd name="T68" fmla="*/ 77 w 182"/>
                <a:gd name="T69" fmla="*/ 177 h 181"/>
                <a:gd name="T70" fmla="*/ 73 w 182"/>
                <a:gd name="T71" fmla="*/ 180 h 181"/>
                <a:gd name="T72" fmla="*/ 50 w 182"/>
                <a:gd name="T73" fmla="*/ 172 h 181"/>
                <a:gd name="T74" fmla="*/ 56 w 182"/>
                <a:gd name="T75" fmla="*/ 155 h 181"/>
                <a:gd name="T76" fmla="*/ 35 w 182"/>
                <a:gd name="T77" fmla="*/ 159 h 181"/>
                <a:gd name="T78" fmla="*/ 31 w 182"/>
                <a:gd name="T79" fmla="*/ 159 h 181"/>
                <a:gd name="T80" fmla="*/ 16 w 182"/>
                <a:gd name="T81" fmla="*/ 140 h 181"/>
                <a:gd name="T82" fmla="*/ 29 w 182"/>
                <a:gd name="T83" fmla="*/ 128 h 181"/>
                <a:gd name="T84" fmla="*/ 9 w 182"/>
                <a:gd name="T85" fmla="*/ 122 h 181"/>
                <a:gd name="T86" fmla="*/ 5 w 182"/>
                <a:gd name="T87" fmla="*/ 119 h 181"/>
                <a:gd name="T88" fmla="*/ 0 w 182"/>
                <a:gd name="T89" fmla="*/ 96 h 181"/>
                <a:gd name="T90" fmla="*/ 17 w 182"/>
                <a:gd name="T91" fmla="*/ 92 h 181"/>
                <a:gd name="T92" fmla="*/ 4 w 182"/>
                <a:gd name="T93" fmla="*/ 76 h 181"/>
                <a:gd name="T94" fmla="*/ 3 w 182"/>
                <a:gd name="T95" fmla="*/ 73 h 181"/>
                <a:gd name="T96" fmla="*/ 9 w 182"/>
                <a:gd name="T97" fmla="*/ 50 h 181"/>
                <a:gd name="T98" fmla="*/ 26 w 182"/>
                <a:gd name="T99" fmla="*/ 55 h 181"/>
                <a:gd name="T100" fmla="*/ 22 w 182"/>
                <a:gd name="T101" fmla="*/ 34 h 181"/>
                <a:gd name="T102" fmla="*/ 22 w 182"/>
                <a:gd name="T103" fmla="*/ 30 h 181"/>
                <a:gd name="T104" fmla="*/ 41 w 182"/>
                <a:gd name="T105" fmla="*/ 15 h 181"/>
                <a:gd name="T106" fmla="*/ 52 w 182"/>
                <a:gd name="T107" fmla="*/ 28 h 181"/>
                <a:gd name="T108" fmla="*/ 59 w 182"/>
                <a:gd name="T109" fmla="*/ 8 h 181"/>
                <a:gd name="T110" fmla="*/ 61 w 182"/>
                <a:gd name="T111" fmla="*/ 4 h 181"/>
                <a:gd name="T112" fmla="*/ 85 w 182"/>
                <a:gd name="T113"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2" h="181">
                  <a:moveTo>
                    <a:pt x="93" y="60"/>
                  </a:moveTo>
                  <a:lnTo>
                    <a:pt x="81" y="63"/>
                  </a:lnTo>
                  <a:lnTo>
                    <a:pt x="71" y="68"/>
                  </a:lnTo>
                  <a:lnTo>
                    <a:pt x="64" y="77"/>
                  </a:lnTo>
                  <a:lnTo>
                    <a:pt x="61" y="89"/>
                  </a:lnTo>
                  <a:lnTo>
                    <a:pt x="63" y="100"/>
                  </a:lnTo>
                  <a:lnTo>
                    <a:pt x="69" y="110"/>
                  </a:lnTo>
                  <a:lnTo>
                    <a:pt x="78" y="117"/>
                  </a:lnTo>
                  <a:lnTo>
                    <a:pt x="89" y="119"/>
                  </a:lnTo>
                  <a:lnTo>
                    <a:pt x="101" y="118"/>
                  </a:lnTo>
                  <a:lnTo>
                    <a:pt x="111" y="113"/>
                  </a:lnTo>
                  <a:lnTo>
                    <a:pt x="118" y="102"/>
                  </a:lnTo>
                  <a:lnTo>
                    <a:pt x="120" y="92"/>
                  </a:lnTo>
                  <a:lnTo>
                    <a:pt x="119" y="80"/>
                  </a:lnTo>
                  <a:lnTo>
                    <a:pt x="113" y="71"/>
                  </a:lnTo>
                  <a:lnTo>
                    <a:pt x="103" y="63"/>
                  </a:lnTo>
                  <a:lnTo>
                    <a:pt x="93" y="60"/>
                  </a:lnTo>
                  <a:close/>
                  <a:moveTo>
                    <a:pt x="85" y="0"/>
                  </a:moveTo>
                  <a:lnTo>
                    <a:pt x="86" y="3"/>
                  </a:lnTo>
                  <a:lnTo>
                    <a:pt x="89" y="17"/>
                  </a:lnTo>
                  <a:lnTo>
                    <a:pt x="101" y="17"/>
                  </a:lnTo>
                  <a:lnTo>
                    <a:pt x="105" y="3"/>
                  </a:lnTo>
                  <a:lnTo>
                    <a:pt x="106" y="0"/>
                  </a:lnTo>
                  <a:lnTo>
                    <a:pt x="109" y="1"/>
                  </a:lnTo>
                  <a:lnTo>
                    <a:pt x="130" y="8"/>
                  </a:lnTo>
                  <a:lnTo>
                    <a:pt x="132" y="9"/>
                  </a:lnTo>
                  <a:lnTo>
                    <a:pt x="131" y="12"/>
                  </a:lnTo>
                  <a:lnTo>
                    <a:pt x="126" y="26"/>
                  </a:lnTo>
                  <a:lnTo>
                    <a:pt x="135" y="32"/>
                  </a:lnTo>
                  <a:lnTo>
                    <a:pt x="147" y="22"/>
                  </a:lnTo>
                  <a:lnTo>
                    <a:pt x="149" y="20"/>
                  </a:lnTo>
                  <a:lnTo>
                    <a:pt x="151" y="22"/>
                  </a:lnTo>
                  <a:lnTo>
                    <a:pt x="165" y="38"/>
                  </a:lnTo>
                  <a:lnTo>
                    <a:pt x="168" y="41"/>
                  </a:lnTo>
                  <a:lnTo>
                    <a:pt x="165" y="42"/>
                  </a:lnTo>
                  <a:lnTo>
                    <a:pt x="153" y="52"/>
                  </a:lnTo>
                  <a:lnTo>
                    <a:pt x="158" y="62"/>
                  </a:lnTo>
                  <a:lnTo>
                    <a:pt x="173" y="59"/>
                  </a:lnTo>
                  <a:lnTo>
                    <a:pt x="175" y="58"/>
                  </a:lnTo>
                  <a:lnTo>
                    <a:pt x="177" y="60"/>
                  </a:lnTo>
                  <a:lnTo>
                    <a:pt x="181" y="83"/>
                  </a:lnTo>
                  <a:lnTo>
                    <a:pt x="182" y="85"/>
                  </a:lnTo>
                  <a:lnTo>
                    <a:pt x="179" y="85"/>
                  </a:lnTo>
                  <a:lnTo>
                    <a:pt x="165" y="89"/>
                  </a:lnTo>
                  <a:lnTo>
                    <a:pt x="164" y="100"/>
                  </a:lnTo>
                  <a:lnTo>
                    <a:pt x="178" y="104"/>
                  </a:lnTo>
                  <a:lnTo>
                    <a:pt x="181" y="105"/>
                  </a:lnTo>
                  <a:lnTo>
                    <a:pt x="179" y="107"/>
                  </a:lnTo>
                  <a:lnTo>
                    <a:pt x="173" y="128"/>
                  </a:lnTo>
                  <a:lnTo>
                    <a:pt x="173" y="131"/>
                  </a:lnTo>
                  <a:lnTo>
                    <a:pt x="170" y="130"/>
                  </a:lnTo>
                  <a:lnTo>
                    <a:pt x="156" y="126"/>
                  </a:lnTo>
                  <a:lnTo>
                    <a:pt x="149" y="135"/>
                  </a:lnTo>
                  <a:lnTo>
                    <a:pt x="160" y="145"/>
                  </a:lnTo>
                  <a:lnTo>
                    <a:pt x="161" y="148"/>
                  </a:lnTo>
                  <a:lnTo>
                    <a:pt x="160" y="149"/>
                  </a:lnTo>
                  <a:lnTo>
                    <a:pt x="143" y="164"/>
                  </a:lnTo>
                  <a:lnTo>
                    <a:pt x="141" y="166"/>
                  </a:lnTo>
                  <a:lnTo>
                    <a:pt x="139" y="164"/>
                  </a:lnTo>
                  <a:lnTo>
                    <a:pt x="130" y="153"/>
                  </a:lnTo>
                  <a:lnTo>
                    <a:pt x="119" y="159"/>
                  </a:lnTo>
                  <a:lnTo>
                    <a:pt x="123" y="173"/>
                  </a:lnTo>
                  <a:lnTo>
                    <a:pt x="123" y="176"/>
                  </a:lnTo>
                  <a:lnTo>
                    <a:pt x="120" y="176"/>
                  </a:lnTo>
                  <a:lnTo>
                    <a:pt x="99" y="181"/>
                  </a:lnTo>
                  <a:lnTo>
                    <a:pt x="97" y="181"/>
                  </a:lnTo>
                  <a:lnTo>
                    <a:pt x="96" y="178"/>
                  </a:lnTo>
                  <a:lnTo>
                    <a:pt x="93" y="164"/>
                  </a:lnTo>
                  <a:lnTo>
                    <a:pt x="81" y="164"/>
                  </a:lnTo>
                  <a:lnTo>
                    <a:pt x="77" y="177"/>
                  </a:lnTo>
                  <a:lnTo>
                    <a:pt x="76" y="180"/>
                  </a:lnTo>
                  <a:lnTo>
                    <a:pt x="73" y="180"/>
                  </a:lnTo>
                  <a:lnTo>
                    <a:pt x="52" y="173"/>
                  </a:lnTo>
                  <a:lnTo>
                    <a:pt x="50" y="172"/>
                  </a:lnTo>
                  <a:lnTo>
                    <a:pt x="51" y="169"/>
                  </a:lnTo>
                  <a:lnTo>
                    <a:pt x="56" y="155"/>
                  </a:lnTo>
                  <a:lnTo>
                    <a:pt x="47" y="149"/>
                  </a:lnTo>
                  <a:lnTo>
                    <a:pt x="35" y="159"/>
                  </a:lnTo>
                  <a:lnTo>
                    <a:pt x="34" y="161"/>
                  </a:lnTo>
                  <a:lnTo>
                    <a:pt x="31" y="159"/>
                  </a:lnTo>
                  <a:lnTo>
                    <a:pt x="17" y="143"/>
                  </a:lnTo>
                  <a:lnTo>
                    <a:pt x="16" y="140"/>
                  </a:lnTo>
                  <a:lnTo>
                    <a:pt x="17" y="139"/>
                  </a:lnTo>
                  <a:lnTo>
                    <a:pt x="29" y="128"/>
                  </a:lnTo>
                  <a:lnTo>
                    <a:pt x="23" y="119"/>
                  </a:lnTo>
                  <a:lnTo>
                    <a:pt x="9" y="122"/>
                  </a:lnTo>
                  <a:lnTo>
                    <a:pt x="6" y="122"/>
                  </a:lnTo>
                  <a:lnTo>
                    <a:pt x="5" y="119"/>
                  </a:lnTo>
                  <a:lnTo>
                    <a:pt x="1" y="98"/>
                  </a:lnTo>
                  <a:lnTo>
                    <a:pt x="0" y="96"/>
                  </a:lnTo>
                  <a:lnTo>
                    <a:pt x="3" y="96"/>
                  </a:lnTo>
                  <a:lnTo>
                    <a:pt x="17" y="92"/>
                  </a:lnTo>
                  <a:lnTo>
                    <a:pt x="18" y="81"/>
                  </a:lnTo>
                  <a:lnTo>
                    <a:pt x="4" y="76"/>
                  </a:lnTo>
                  <a:lnTo>
                    <a:pt x="1" y="76"/>
                  </a:lnTo>
                  <a:lnTo>
                    <a:pt x="3" y="73"/>
                  </a:lnTo>
                  <a:lnTo>
                    <a:pt x="9" y="52"/>
                  </a:lnTo>
                  <a:lnTo>
                    <a:pt x="9" y="50"/>
                  </a:lnTo>
                  <a:lnTo>
                    <a:pt x="13" y="50"/>
                  </a:lnTo>
                  <a:lnTo>
                    <a:pt x="26" y="55"/>
                  </a:lnTo>
                  <a:lnTo>
                    <a:pt x="33" y="46"/>
                  </a:lnTo>
                  <a:lnTo>
                    <a:pt x="22" y="34"/>
                  </a:lnTo>
                  <a:lnTo>
                    <a:pt x="21" y="33"/>
                  </a:lnTo>
                  <a:lnTo>
                    <a:pt x="22" y="30"/>
                  </a:lnTo>
                  <a:lnTo>
                    <a:pt x="39" y="16"/>
                  </a:lnTo>
                  <a:lnTo>
                    <a:pt x="41" y="15"/>
                  </a:lnTo>
                  <a:lnTo>
                    <a:pt x="43" y="16"/>
                  </a:lnTo>
                  <a:lnTo>
                    <a:pt x="52" y="28"/>
                  </a:lnTo>
                  <a:lnTo>
                    <a:pt x="63" y="22"/>
                  </a:lnTo>
                  <a:lnTo>
                    <a:pt x="59" y="8"/>
                  </a:lnTo>
                  <a:lnTo>
                    <a:pt x="59" y="5"/>
                  </a:lnTo>
                  <a:lnTo>
                    <a:pt x="61" y="4"/>
                  </a:lnTo>
                  <a:lnTo>
                    <a:pt x="82" y="0"/>
                  </a:lnTo>
                  <a:lnTo>
                    <a:pt x="85" y="0"/>
                  </a:lnTo>
                  <a:close/>
                </a:path>
              </a:pathLst>
            </a:custGeom>
            <a:solidFill>
              <a:schemeClr val="tx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2" name="Freeform 199"/>
            <p:cNvSpPr>
              <a:spLocks noEditPoints="1"/>
            </p:cNvSpPr>
            <p:nvPr/>
          </p:nvSpPr>
          <p:spPr bwMode="auto">
            <a:xfrm>
              <a:off x="5154761" y="4403002"/>
              <a:ext cx="371045" cy="369655"/>
            </a:xfrm>
            <a:custGeom>
              <a:avLst/>
              <a:gdLst>
                <a:gd name="T0" fmla="*/ 119 w 267"/>
                <a:gd name="T1" fmla="*/ 91 h 266"/>
                <a:gd name="T2" fmla="*/ 94 w 267"/>
                <a:gd name="T3" fmla="*/ 114 h 266"/>
                <a:gd name="T4" fmla="*/ 93 w 267"/>
                <a:gd name="T5" fmla="*/ 146 h 266"/>
                <a:gd name="T6" fmla="*/ 115 w 267"/>
                <a:gd name="T7" fmla="*/ 171 h 266"/>
                <a:gd name="T8" fmla="*/ 148 w 267"/>
                <a:gd name="T9" fmla="*/ 174 h 266"/>
                <a:gd name="T10" fmla="*/ 173 w 267"/>
                <a:gd name="T11" fmla="*/ 150 h 266"/>
                <a:gd name="T12" fmla="*/ 175 w 267"/>
                <a:gd name="T13" fmla="*/ 118 h 266"/>
                <a:gd name="T14" fmla="*/ 152 w 267"/>
                <a:gd name="T15" fmla="*/ 93 h 266"/>
                <a:gd name="T16" fmla="*/ 125 w 267"/>
                <a:gd name="T17" fmla="*/ 0 h 266"/>
                <a:gd name="T18" fmla="*/ 131 w 267"/>
                <a:gd name="T19" fmla="*/ 25 h 266"/>
                <a:gd name="T20" fmla="*/ 148 w 267"/>
                <a:gd name="T21" fmla="*/ 25 h 266"/>
                <a:gd name="T22" fmla="*/ 156 w 267"/>
                <a:gd name="T23" fmla="*/ 1 h 266"/>
                <a:gd name="T24" fmla="*/ 190 w 267"/>
                <a:gd name="T25" fmla="*/ 12 h 266"/>
                <a:gd name="T26" fmla="*/ 192 w 267"/>
                <a:gd name="T27" fmla="*/ 17 h 266"/>
                <a:gd name="T28" fmla="*/ 192 w 267"/>
                <a:gd name="T29" fmla="*/ 42 h 266"/>
                <a:gd name="T30" fmla="*/ 215 w 267"/>
                <a:gd name="T31" fmla="*/ 33 h 266"/>
                <a:gd name="T32" fmla="*/ 221 w 267"/>
                <a:gd name="T33" fmla="*/ 33 h 266"/>
                <a:gd name="T34" fmla="*/ 245 w 267"/>
                <a:gd name="T35" fmla="*/ 59 h 266"/>
                <a:gd name="T36" fmla="*/ 226 w 267"/>
                <a:gd name="T37" fmla="*/ 76 h 266"/>
                <a:gd name="T38" fmla="*/ 233 w 267"/>
                <a:gd name="T39" fmla="*/ 90 h 266"/>
                <a:gd name="T40" fmla="*/ 259 w 267"/>
                <a:gd name="T41" fmla="*/ 85 h 266"/>
                <a:gd name="T42" fmla="*/ 266 w 267"/>
                <a:gd name="T43" fmla="*/ 120 h 266"/>
                <a:gd name="T44" fmla="*/ 263 w 267"/>
                <a:gd name="T45" fmla="*/ 125 h 266"/>
                <a:gd name="T46" fmla="*/ 242 w 267"/>
                <a:gd name="T47" fmla="*/ 139 h 266"/>
                <a:gd name="T48" fmla="*/ 262 w 267"/>
                <a:gd name="T49" fmla="*/ 153 h 266"/>
                <a:gd name="T50" fmla="*/ 264 w 267"/>
                <a:gd name="T51" fmla="*/ 158 h 266"/>
                <a:gd name="T52" fmla="*/ 253 w 267"/>
                <a:gd name="T53" fmla="*/ 192 h 266"/>
                <a:gd name="T54" fmla="*/ 229 w 267"/>
                <a:gd name="T55" fmla="*/ 184 h 266"/>
                <a:gd name="T56" fmla="*/ 220 w 267"/>
                <a:gd name="T57" fmla="*/ 197 h 266"/>
                <a:gd name="T58" fmla="*/ 237 w 267"/>
                <a:gd name="T59" fmla="*/ 217 h 266"/>
                <a:gd name="T60" fmla="*/ 211 w 267"/>
                <a:gd name="T61" fmla="*/ 241 h 266"/>
                <a:gd name="T62" fmla="*/ 204 w 267"/>
                <a:gd name="T63" fmla="*/ 241 h 266"/>
                <a:gd name="T64" fmla="*/ 183 w 267"/>
                <a:gd name="T65" fmla="*/ 229 h 266"/>
                <a:gd name="T66" fmla="*/ 180 w 267"/>
                <a:gd name="T67" fmla="*/ 254 h 266"/>
                <a:gd name="T68" fmla="*/ 177 w 267"/>
                <a:gd name="T69" fmla="*/ 258 h 266"/>
                <a:gd name="T70" fmla="*/ 141 w 267"/>
                <a:gd name="T71" fmla="*/ 266 h 266"/>
                <a:gd name="T72" fmla="*/ 136 w 267"/>
                <a:gd name="T73" fmla="*/ 241 h 266"/>
                <a:gd name="T74" fmla="*/ 120 w 267"/>
                <a:gd name="T75" fmla="*/ 239 h 266"/>
                <a:gd name="T76" fmla="*/ 112 w 267"/>
                <a:gd name="T77" fmla="*/ 264 h 266"/>
                <a:gd name="T78" fmla="*/ 78 w 267"/>
                <a:gd name="T79" fmla="*/ 252 h 266"/>
                <a:gd name="T80" fmla="*/ 76 w 267"/>
                <a:gd name="T81" fmla="*/ 247 h 266"/>
                <a:gd name="T82" fmla="*/ 74 w 267"/>
                <a:gd name="T83" fmla="*/ 222 h 266"/>
                <a:gd name="T84" fmla="*/ 52 w 267"/>
                <a:gd name="T85" fmla="*/ 233 h 266"/>
                <a:gd name="T86" fmla="*/ 47 w 267"/>
                <a:gd name="T87" fmla="*/ 233 h 266"/>
                <a:gd name="T88" fmla="*/ 22 w 267"/>
                <a:gd name="T89" fmla="*/ 205 h 266"/>
                <a:gd name="T90" fmla="*/ 42 w 267"/>
                <a:gd name="T91" fmla="*/ 188 h 266"/>
                <a:gd name="T92" fmla="*/ 34 w 267"/>
                <a:gd name="T93" fmla="*/ 174 h 266"/>
                <a:gd name="T94" fmla="*/ 9 w 267"/>
                <a:gd name="T95" fmla="*/ 179 h 266"/>
                <a:gd name="T96" fmla="*/ 1 w 267"/>
                <a:gd name="T97" fmla="*/ 144 h 266"/>
                <a:gd name="T98" fmla="*/ 5 w 267"/>
                <a:gd name="T99" fmla="*/ 140 h 266"/>
                <a:gd name="T100" fmla="*/ 26 w 267"/>
                <a:gd name="T101" fmla="*/ 127 h 266"/>
                <a:gd name="T102" fmla="*/ 6 w 267"/>
                <a:gd name="T103" fmla="*/ 112 h 266"/>
                <a:gd name="T104" fmla="*/ 4 w 267"/>
                <a:gd name="T105" fmla="*/ 107 h 266"/>
                <a:gd name="T106" fmla="*/ 14 w 267"/>
                <a:gd name="T107" fmla="*/ 73 h 266"/>
                <a:gd name="T108" fmla="*/ 39 w 267"/>
                <a:gd name="T109" fmla="*/ 81 h 266"/>
                <a:gd name="T110" fmla="*/ 48 w 267"/>
                <a:gd name="T111" fmla="*/ 67 h 266"/>
                <a:gd name="T112" fmla="*/ 30 w 267"/>
                <a:gd name="T113" fmla="*/ 48 h 266"/>
                <a:gd name="T114" fmla="*/ 57 w 267"/>
                <a:gd name="T115" fmla="*/ 23 h 266"/>
                <a:gd name="T116" fmla="*/ 63 w 267"/>
                <a:gd name="T117" fmla="*/ 23 h 266"/>
                <a:gd name="T118" fmla="*/ 85 w 267"/>
                <a:gd name="T119" fmla="*/ 36 h 266"/>
                <a:gd name="T120" fmla="*/ 87 w 267"/>
                <a:gd name="T121" fmla="*/ 12 h 266"/>
                <a:gd name="T122" fmla="*/ 90 w 267"/>
                <a:gd name="T123" fmla="*/ 6 h 266"/>
                <a:gd name="T124" fmla="*/ 125 w 267"/>
                <a:gd name="T12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7" h="266">
                  <a:moveTo>
                    <a:pt x="136" y="89"/>
                  </a:moveTo>
                  <a:lnTo>
                    <a:pt x="119" y="91"/>
                  </a:lnTo>
                  <a:lnTo>
                    <a:pt x="104" y="101"/>
                  </a:lnTo>
                  <a:lnTo>
                    <a:pt x="94" y="114"/>
                  </a:lnTo>
                  <a:lnTo>
                    <a:pt x="90" y="131"/>
                  </a:lnTo>
                  <a:lnTo>
                    <a:pt x="93" y="146"/>
                  </a:lnTo>
                  <a:lnTo>
                    <a:pt x="102" y="161"/>
                  </a:lnTo>
                  <a:lnTo>
                    <a:pt x="115" y="171"/>
                  </a:lnTo>
                  <a:lnTo>
                    <a:pt x="132" y="175"/>
                  </a:lnTo>
                  <a:lnTo>
                    <a:pt x="148" y="174"/>
                  </a:lnTo>
                  <a:lnTo>
                    <a:pt x="162" y="165"/>
                  </a:lnTo>
                  <a:lnTo>
                    <a:pt x="173" y="150"/>
                  </a:lnTo>
                  <a:lnTo>
                    <a:pt x="177" y="135"/>
                  </a:lnTo>
                  <a:lnTo>
                    <a:pt x="175" y="118"/>
                  </a:lnTo>
                  <a:lnTo>
                    <a:pt x="166" y="103"/>
                  </a:lnTo>
                  <a:lnTo>
                    <a:pt x="152" y="93"/>
                  </a:lnTo>
                  <a:lnTo>
                    <a:pt x="136" y="89"/>
                  </a:lnTo>
                  <a:close/>
                  <a:moveTo>
                    <a:pt x="125" y="0"/>
                  </a:moveTo>
                  <a:lnTo>
                    <a:pt x="127" y="4"/>
                  </a:lnTo>
                  <a:lnTo>
                    <a:pt x="131" y="25"/>
                  </a:lnTo>
                  <a:lnTo>
                    <a:pt x="140" y="25"/>
                  </a:lnTo>
                  <a:lnTo>
                    <a:pt x="148" y="25"/>
                  </a:lnTo>
                  <a:lnTo>
                    <a:pt x="154" y="5"/>
                  </a:lnTo>
                  <a:lnTo>
                    <a:pt x="156" y="1"/>
                  </a:lnTo>
                  <a:lnTo>
                    <a:pt x="160" y="2"/>
                  </a:lnTo>
                  <a:lnTo>
                    <a:pt x="190" y="12"/>
                  </a:lnTo>
                  <a:lnTo>
                    <a:pt x="194" y="13"/>
                  </a:lnTo>
                  <a:lnTo>
                    <a:pt x="192" y="17"/>
                  </a:lnTo>
                  <a:lnTo>
                    <a:pt x="186" y="38"/>
                  </a:lnTo>
                  <a:lnTo>
                    <a:pt x="192" y="42"/>
                  </a:lnTo>
                  <a:lnTo>
                    <a:pt x="199" y="47"/>
                  </a:lnTo>
                  <a:lnTo>
                    <a:pt x="215" y="33"/>
                  </a:lnTo>
                  <a:lnTo>
                    <a:pt x="218" y="29"/>
                  </a:lnTo>
                  <a:lnTo>
                    <a:pt x="221" y="33"/>
                  </a:lnTo>
                  <a:lnTo>
                    <a:pt x="242" y="56"/>
                  </a:lnTo>
                  <a:lnTo>
                    <a:pt x="245" y="59"/>
                  </a:lnTo>
                  <a:lnTo>
                    <a:pt x="242" y="61"/>
                  </a:lnTo>
                  <a:lnTo>
                    <a:pt x="226" y="76"/>
                  </a:lnTo>
                  <a:lnTo>
                    <a:pt x="230" y="84"/>
                  </a:lnTo>
                  <a:lnTo>
                    <a:pt x="233" y="90"/>
                  </a:lnTo>
                  <a:lnTo>
                    <a:pt x="255" y="86"/>
                  </a:lnTo>
                  <a:lnTo>
                    <a:pt x="259" y="85"/>
                  </a:lnTo>
                  <a:lnTo>
                    <a:pt x="259" y="89"/>
                  </a:lnTo>
                  <a:lnTo>
                    <a:pt x="266" y="120"/>
                  </a:lnTo>
                  <a:lnTo>
                    <a:pt x="267" y="124"/>
                  </a:lnTo>
                  <a:lnTo>
                    <a:pt x="263" y="125"/>
                  </a:lnTo>
                  <a:lnTo>
                    <a:pt x="242" y="129"/>
                  </a:lnTo>
                  <a:lnTo>
                    <a:pt x="242" y="139"/>
                  </a:lnTo>
                  <a:lnTo>
                    <a:pt x="241" y="146"/>
                  </a:lnTo>
                  <a:lnTo>
                    <a:pt x="262" y="153"/>
                  </a:lnTo>
                  <a:lnTo>
                    <a:pt x="266" y="154"/>
                  </a:lnTo>
                  <a:lnTo>
                    <a:pt x="264" y="158"/>
                  </a:lnTo>
                  <a:lnTo>
                    <a:pt x="254" y="188"/>
                  </a:lnTo>
                  <a:lnTo>
                    <a:pt x="253" y="192"/>
                  </a:lnTo>
                  <a:lnTo>
                    <a:pt x="249" y="191"/>
                  </a:lnTo>
                  <a:lnTo>
                    <a:pt x="229" y="184"/>
                  </a:lnTo>
                  <a:lnTo>
                    <a:pt x="224" y="191"/>
                  </a:lnTo>
                  <a:lnTo>
                    <a:pt x="220" y="197"/>
                  </a:lnTo>
                  <a:lnTo>
                    <a:pt x="234" y="215"/>
                  </a:lnTo>
                  <a:lnTo>
                    <a:pt x="237" y="217"/>
                  </a:lnTo>
                  <a:lnTo>
                    <a:pt x="234" y="220"/>
                  </a:lnTo>
                  <a:lnTo>
                    <a:pt x="211" y="241"/>
                  </a:lnTo>
                  <a:lnTo>
                    <a:pt x="207" y="243"/>
                  </a:lnTo>
                  <a:lnTo>
                    <a:pt x="204" y="241"/>
                  </a:lnTo>
                  <a:lnTo>
                    <a:pt x="190" y="225"/>
                  </a:lnTo>
                  <a:lnTo>
                    <a:pt x="183" y="229"/>
                  </a:lnTo>
                  <a:lnTo>
                    <a:pt x="175" y="232"/>
                  </a:lnTo>
                  <a:lnTo>
                    <a:pt x="180" y="254"/>
                  </a:lnTo>
                  <a:lnTo>
                    <a:pt x="180" y="258"/>
                  </a:lnTo>
                  <a:lnTo>
                    <a:pt x="177" y="258"/>
                  </a:lnTo>
                  <a:lnTo>
                    <a:pt x="145" y="264"/>
                  </a:lnTo>
                  <a:lnTo>
                    <a:pt x="141" y="266"/>
                  </a:lnTo>
                  <a:lnTo>
                    <a:pt x="141" y="262"/>
                  </a:lnTo>
                  <a:lnTo>
                    <a:pt x="136" y="241"/>
                  </a:lnTo>
                  <a:lnTo>
                    <a:pt x="128" y="241"/>
                  </a:lnTo>
                  <a:lnTo>
                    <a:pt x="120" y="239"/>
                  </a:lnTo>
                  <a:lnTo>
                    <a:pt x="114" y="260"/>
                  </a:lnTo>
                  <a:lnTo>
                    <a:pt x="112" y="264"/>
                  </a:lnTo>
                  <a:lnTo>
                    <a:pt x="108" y="263"/>
                  </a:lnTo>
                  <a:lnTo>
                    <a:pt x="78" y="252"/>
                  </a:lnTo>
                  <a:lnTo>
                    <a:pt x="74" y="251"/>
                  </a:lnTo>
                  <a:lnTo>
                    <a:pt x="76" y="247"/>
                  </a:lnTo>
                  <a:lnTo>
                    <a:pt x="82" y="228"/>
                  </a:lnTo>
                  <a:lnTo>
                    <a:pt x="74" y="222"/>
                  </a:lnTo>
                  <a:lnTo>
                    <a:pt x="68" y="218"/>
                  </a:lnTo>
                  <a:lnTo>
                    <a:pt x="52" y="233"/>
                  </a:lnTo>
                  <a:lnTo>
                    <a:pt x="49" y="235"/>
                  </a:lnTo>
                  <a:lnTo>
                    <a:pt x="47" y="233"/>
                  </a:lnTo>
                  <a:lnTo>
                    <a:pt x="25" y="209"/>
                  </a:lnTo>
                  <a:lnTo>
                    <a:pt x="22" y="205"/>
                  </a:lnTo>
                  <a:lnTo>
                    <a:pt x="25" y="203"/>
                  </a:lnTo>
                  <a:lnTo>
                    <a:pt x="42" y="188"/>
                  </a:lnTo>
                  <a:lnTo>
                    <a:pt x="38" y="182"/>
                  </a:lnTo>
                  <a:lnTo>
                    <a:pt x="34" y="174"/>
                  </a:lnTo>
                  <a:lnTo>
                    <a:pt x="13" y="179"/>
                  </a:lnTo>
                  <a:lnTo>
                    <a:pt x="9" y="179"/>
                  </a:lnTo>
                  <a:lnTo>
                    <a:pt x="8" y="175"/>
                  </a:lnTo>
                  <a:lnTo>
                    <a:pt x="1" y="144"/>
                  </a:lnTo>
                  <a:lnTo>
                    <a:pt x="0" y="140"/>
                  </a:lnTo>
                  <a:lnTo>
                    <a:pt x="5" y="140"/>
                  </a:lnTo>
                  <a:lnTo>
                    <a:pt x="26" y="135"/>
                  </a:lnTo>
                  <a:lnTo>
                    <a:pt x="26" y="127"/>
                  </a:lnTo>
                  <a:lnTo>
                    <a:pt x="26" y="119"/>
                  </a:lnTo>
                  <a:lnTo>
                    <a:pt x="6" y="112"/>
                  </a:lnTo>
                  <a:lnTo>
                    <a:pt x="2" y="111"/>
                  </a:lnTo>
                  <a:lnTo>
                    <a:pt x="4" y="107"/>
                  </a:lnTo>
                  <a:lnTo>
                    <a:pt x="13" y="77"/>
                  </a:lnTo>
                  <a:lnTo>
                    <a:pt x="14" y="73"/>
                  </a:lnTo>
                  <a:lnTo>
                    <a:pt x="18" y="74"/>
                  </a:lnTo>
                  <a:lnTo>
                    <a:pt x="39" y="81"/>
                  </a:lnTo>
                  <a:lnTo>
                    <a:pt x="43" y="73"/>
                  </a:lnTo>
                  <a:lnTo>
                    <a:pt x="48" y="67"/>
                  </a:lnTo>
                  <a:lnTo>
                    <a:pt x="32" y="51"/>
                  </a:lnTo>
                  <a:lnTo>
                    <a:pt x="30" y="48"/>
                  </a:lnTo>
                  <a:lnTo>
                    <a:pt x="34" y="46"/>
                  </a:lnTo>
                  <a:lnTo>
                    <a:pt x="57" y="23"/>
                  </a:lnTo>
                  <a:lnTo>
                    <a:pt x="60" y="21"/>
                  </a:lnTo>
                  <a:lnTo>
                    <a:pt x="63" y="23"/>
                  </a:lnTo>
                  <a:lnTo>
                    <a:pt x="77" y="40"/>
                  </a:lnTo>
                  <a:lnTo>
                    <a:pt x="85" y="36"/>
                  </a:lnTo>
                  <a:lnTo>
                    <a:pt x="91" y="33"/>
                  </a:lnTo>
                  <a:lnTo>
                    <a:pt x="87" y="12"/>
                  </a:lnTo>
                  <a:lnTo>
                    <a:pt x="86" y="8"/>
                  </a:lnTo>
                  <a:lnTo>
                    <a:pt x="90" y="6"/>
                  </a:lnTo>
                  <a:lnTo>
                    <a:pt x="122" y="0"/>
                  </a:lnTo>
                  <a:lnTo>
                    <a:pt x="125" y="0"/>
                  </a:lnTo>
                  <a:close/>
                </a:path>
              </a:pathLst>
            </a:custGeom>
            <a:solidFill>
              <a:schemeClr val="accent6"/>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3" name="Freeform 200"/>
            <p:cNvSpPr>
              <a:spLocks noEditPoints="1"/>
            </p:cNvSpPr>
            <p:nvPr/>
          </p:nvSpPr>
          <p:spPr bwMode="auto">
            <a:xfrm>
              <a:off x="4701725" y="3751243"/>
              <a:ext cx="368265" cy="371045"/>
            </a:xfrm>
            <a:custGeom>
              <a:avLst/>
              <a:gdLst>
                <a:gd name="T0" fmla="*/ 119 w 265"/>
                <a:gd name="T1" fmla="*/ 93 h 267"/>
                <a:gd name="T2" fmla="*/ 94 w 265"/>
                <a:gd name="T3" fmla="*/ 115 h 267"/>
                <a:gd name="T4" fmla="*/ 91 w 265"/>
                <a:gd name="T5" fmla="*/ 148 h 267"/>
                <a:gd name="T6" fmla="*/ 115 w 265"/>
                <a:gd name="T7" fmla="*/ 173 h 267"/>
                <a:gd name="T8" fmla="*/ 148 w 265"/>
                <a:gd name="T9" fmla="*/ 174 h 267"/>
                <a:gd name="T10" fmla="*/ 172 w 265"/>
                <a:gd name="T11" fmla="*/ 152 h 267"/>
                <a:gd name="T12" fmla="*/ 174 w 265"/>
                <a:gd name="T13" fmla="*/ 119 h 267"/>
                <a:gd name="T14" fmla="*/ 151 w 265"/>
                <a:gd name="T15" fmla="*/ 94 h 267"/>
                <a:gd name="T16" fmla="*/ 125 w 265"/>
                <a:gd name="T17" fmla="*/ 0 h 267"/>
                <a:gd name="T18" fmla="*/ 131 w 265"/>
                <a:gd name="T19" fmla="*/ 26 h 267"/>
                <a:gd name="T20" fmla="*/ 146 w 265"/>
                <a:gd name="T21" fmla="*/ 26 h 267"/>
                <a:gd name="T22" fmla="*/ 154 w 265"/>
                <a:gd name="T23" fmla="*/ 1 h 267"/>
                <a:gd name="T24" fmla="*/ 188 w 265"/>
                <a:gd name="T25" fmla="*/ 13 h 267"/>
                <a:gd name="T26" fmla="*/ 191 w 265"/>
                <a:gd name="T27" fmla="*/ 18 h 267"/>
                <a:gd name="T28" fmla="*/ 191 w 265"/>
                <a:gd name="T29" fmla="*/ 43 h 267"/>
                <a:gd name="T30" fmla="*/ 214 w 265"/>
                <a:gd name="T31" fmla="*/ 33 h 267"/>
                <a:gd name="T32" fmla="*/ 220 w 265"/>
                <a:gd name="T33" fmla="*/ 33 h 267"/>
                <a:gd name="T34" fmla="*/ 244 w 265"/>
                <a:gd name="T35" fmla="*/ 60 h 267"/>
                <a:gd name="T36" fmla="*/ 225 w 265"/>
                <a:gd name="T37" fmla="*/ 77 h 267"/>
                <a:gd name="T38" fmla="*/ 233 w 265"/>
                <a:gd name="T39" fmla="*/ 92 h 267"/>
                <a:gd name="T40" fmla="*/ 258 w 265"/>
                <a:gd name="T41" fmla="*/ 86 h 267"/>
                <a:gd name="T42" fmla="*/ 265 w 265"/>
                <a:gd name="T43" fmla="*/ 122 h 267"/>
                <a:gd name="T44" fmla="*/ 262 w 265"/>
                <a:gd name="T45" fmla="*/ 127 h 267"/>
                <a:gd name="T46" fmla="*/ 241 w 265"/>
                <a:gd name="T47" fmla="*/ 139 h 267"/>
                <a:gd name="T48" fmla="*/ 260 w 265"/>
                <a:gd name="T49" fmla="*/ 154 h 267"/>
                <a:gd name="T50" fmla="*/ 263 w 265"/>
                <a:gd name="T51" fmla="*/ 158 h 267"/>
                <a:gd name="T52" fmla="*/ 252 w 265"/>
                <a:gd name="T53" fmla="*/ 194 h 267"/>
                <a:gd name="T54" fmla="*/ 227 w 265"/>
                <a:gd name="T55" fmla="*/ 186 h 267"/>
                <a:gd name="T56" fmla="*/ 218 w 265"/>
                <a:gd name="T57" fmla="*/ 199 h 267"/>
                <a:gd name="T58" fmla="*/ 237 w 265"/>
                <a:gd name="T59" fmla="*/ 219 h 267"/>
                <a:gd name="T60" fmla="*/ 209 w 265"/>
                <a:gd name="T61" fmla="*/ 242 h 267"/>
                <a:gd name="T62" fmla="*/ 204 w 265"/>
                <a:gd name="T63" fmla="*/ 242 h 267"/>
                <a:gd name="T64" fmla="*/ 182 w 265"/>
                <a:gd name="T65" fmla="*/ 229 h 267"/>
                <a:gd name="T66" fmla="*/ 179 w 265"/>
                <a:gd name="T67" fmla="*/ 254 h 267"/>
                <a:gd name="T68" fmla="*/ 176 w 265"/>
                <a:gd name="T69" fmla="*/ 259 h 267"/>
                <a:gd name="T70" fmla="*/ 141 w 265"/>
                <a:gd name="T71" fmla="*/ 267 h 267"/>
                <a:gd name="T72" fmla="*/ 136 w 265"/>
                <a:gd name="T73" fmla="*/ 241 h 267"/>
                <a:gd name="T74" fmla="*/ 119 w 265"/>
                <a:gd name="T75" fmla="*/ 241 h 267"/>
                <a:gd name="T76" fmla="*/ 111 w 265"/>
                <a:gd name="T77" fmla="*/ 266 h 267"/>
                <a:gd name="T78" fmla="*/ 77 w 265"/>
                <a:gd name="T79" fmla="*/ 254 h 267"/>
                <a:gd name="T80" fmla="*/ 74 w 265"/>
                <a:gd name="T81" fmla="*/ 249 h 267"/>
                <a:gd name="T82" fmla="*/ 74 w 265"/>
                <a:gd name="T83" fmla="*/ 224 h 267"/>
                <a:gd name="T84" fmla="*/ 51 w 265"/>
                <a:gd name="T85" fmla="*/ 234 h 267"/>
                <a:gd name="T86" fmla="*/ 45 w 265"/>
                <a:gd name="T87" fmla="*/ 234 h 267"/>
                <a:gd name="T88" fmla="*/ 22 w 265"/>
                <a:gd name="T89" fmla="*/ 207 h 267"/>
                <a:gd name="T90" fmla="*/ 40 w 265"/>
                <a:gd name="T91" fmla="*/ 190 h 267"/>
                <a:gd name="T92" fmla="*/ 34 w 265"/>
                <a:gd name="T93" fmla="*/ 175 h 267"/>
                <a:gd name="T94" fmla="*/ 7 w 265"/>
                <a:gd name="T95" fmla="*/ 181 h 267"/>
                <a:gd name="T96" fmla="*/ 1 w 265"/>
                <a:gd name="T97" fmla="*/ 145 h 267"/>
                <a:gd name="T98" fmla="*/ 3 w 265"/>
                <a:gd name="T99" fmla="*/ 140 h 267"/>
                <a:gd name="T100" fmla="*/ 24 w 265"/>
                <a:gd name="T101" fmla="*/ 128 h 267"/>
                <a:gd name="T102" fmla="*/ 5 w 265"/>
                <a:gd name="T103" fmla="*/ 114 h 267"/>
                <a:gd name="T104" fmla="*/ 2 w 265"/>
                <a:gd name="T105" fmla="*/ 109 h 267"/>
                <a:gd name="T106" fmla="*/ 14 w 265"/>
                <a:gd name="T107" fmla="*/ 73 h 267"/>
                <a:gd name="T108" fmla="*/ 38 w 265"/>
                <a:gd name="T109" fmla="*/ 81 h 267"/>
                <a:gd name="T110" fmla="*/ 47 w 265"/>
                <a:gd name="T111" fmla="*/ 68 h 267"/>
                <a:gd name="T112" fmla="*/ 30 w 265"/>
                <a:gd name="T113" fmla="*/ 48 h 267"/>
                <a:gd name="T114" fmla="*/ 56 w 265"/>
                <a:gd name="T115" fmla="*/ 25 h 267"/>
                <a:gd name="T116" fmla="*/ 62 w 265"/>
                <a:gd name="T117" fmla="*/ 25 h 267"/>
                <a:gd name="T118" fmla="*/ 83 w 265"/>
                <a:gd name="T119" fmla="*/ 38 h 267"/>
                <a:gd name="T120" fmla="*/ 86 w 265"/>
                <a:gd name="T121" fmla="*/ 13 h 267"/>
                <a:gd name="T122" fmla="*/ 90 w 265"/>
                <a:gd name="T123" fmla="*/ 8 h 267"/>
                <a:gd name="T124" fmla="*/ 125 w 265"/>
                <a:gd name="T125"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5" h="267">
                  <a:moveTo>
                    <a:pt x="134" y="90"/>
                  </a:moveTo>
                  <a:lnTo>
                    <a:pt x="119" y="93"/>
                  </a:lnTo>
                  <a:lnTo>
                    <a:pt x="104" y="101"/>
                  </a:lnTo>
                  <a:lnTo>
                    <a:pt x="94" y="115"/>
                  </a:lnTo>
                  <a:lnTo>
                    <a:pt x="90" y="131"/>
                  </a:lnTo>
                  <a:lnTo>
                    <a:pt x="91" y="148"/>
                  </a:lnTo>
                  <a:lnTo>
                    <a:pt x="100" y="162"/>
                  </a:lnTo>
                  <a:lnTo>
                    <a:pt x="115" y="173"/>
                  </a:lnTo>
                  <a:lnTo>
                    <a:pt x="131" y="177"/>
                  </a:lnTo>
                  <a:lnTo>
                    <a:pt x="148" y="174"/>
                  </a:lnTo>
                  <a:lnTo>
                    <a:pt x="162" y="166"/>
                  </a:lnTo>
                  <a:lnTo>
                    <a:pt x="172" y="152"/>
                  </a:lnTo>
                  <a:lnTo>
                    <a:pt x="176" y="136"/>
                  </a:lnTo>
                  <a:lnTo>
                    <a:pt x="174" y="119"/>
                  </a:lnTo>
                  <a:lnTo>
                    <a:pt x="165" y="105"/>
                  </a:lnTo>
                  <a:lnTo>
                    <a:pt x="151" y="94"/>
                  </a:lnTo>
                  <a:lnTo>
                    <a:pt x="134" y="90"/>
                  </a:lnTo>
                  <a:close/>
                  <a:moveTo>
                    <a:pt x="125" y="0"/>
                  </a:moveTo>
                  <a:lnTo>
                    <a:pt x="125" y="4"/>
                  </a:lnTo>
                  <a:lnTo>
                    <a:pt x="131" y="26"/>
                  </a:lnTo>
                  <a:lnTo>
                    <a:pt x="138" y="26"/>
                  </a:lnTo>
                  <a:lnTo>
                    <a:pt x="146" y="26"/>
                  </a:lnTo>
                  <a:lnTo>
                    <a:pt x="153" y="5"/>
                  </a:lnTo>
                  <a:lnTo>
                    <a:pt x="154" y="1"/>
                  </a:lnTo>
                  <a:lnTo>
                    <a:pt x="158" y="3"/>
                  </a:lnTo>
                  <a:lnTo>
                    <a:pt x="188" y="13"/>
                  </a:lnTo>
                  <a:lnTo>
                    <a:pt x="192" y="14"/>
                  </a:lnTo>
                  <a:lnTo>
                    <a:pt x="191" y="18"/>
                  </a:lnTo>
                  <a:lnTo>
                    <a:pt x="184" y="39"/>
                  </a:lnTo>
                  <a:lnTo>
                    <a:pt x="191" y="43"/>
                  </a:lnTo>
                  <a:lnTo>
                    <a:pt x="199" y="47"/>
                  </a:lnTo>
                  <a:lnTo>
                    <a:pt x="214" y="33"/>
                  </a:lnTo>
                  <a:lnTo>
                    <a:pt x="217" y="30"/>
                  </a:lnTo>
                  <a:lnTo>
                    <a:pt x="220" y="33"/>
                  </a:lnTo>
                  <a:lnTo>
                    <a:pt x="242" y="58"/>
                  </a:lnTo>
                  <a:lnTo>
                    <a:pt x="244" y="60"/>
                  </a:lnTo>
                  <a:lnTo>
                    <a:pt x="241" y="63"/>
                  </a:lnTo>
                  <a:lnTo>
                    <a:pt x="225" y="77"/>
                  </a:lnTo>
                  <a:lnTo>
                    <a:pt x="229" y="85"/>
                  </a:lnTo>
                  <a:lnTo>
                    <a:pt x="233" y="92"/>
                  </a:lnTo>
                  <a:lnTo>
                    <a:pt x="254" y="88"/>
                  </a:lnTo>
                  <a:lnTo>
                    <a:pt x="258" y="86"/>
                  </a:lnTo>
                  <a:lnTo>
                    <a:pt x="259" y="90"/>
                  </a:lnTo>
                  <a:lnTo>
                    <a:pt x="265" y="122"/>
                  </a:lnTo>
                  <a:lnTo>
                    <a:pt x="265" y="126"/>
                  </a:lnTo>
                  <a:lnTo>
                    <a:pt x="262" y="127"/>
                  </a:lnTo>
                  <a:lnTo>
                    <a:pt x="241" y="131"/>
                  </a:lnTo>
                  <a:lnTo>
                    <a:pt x="241" y="139"/>
                  </a:lnTo>
                  <a:lnTo>
                    <a:pt x="239" y="147"/>
                  </a:lnTo>
                  <a:lnTo>
                    <a:pt x="260" y="154"/>
                  </a:lnTo>
                  <a:lnTo>
                    <a:pt x="264" y="156"/>
                  </a:lnTo>
                  <a:lnTo>
                    <a:pt x="263" y="158"/>
                  </a:lnTo>
                  <a:lnTo>
                    <a:pt x="254" y="190"/>
                  </a:lnTo>
                  <a:lnTo>
                    <a:pt x="252" y="194"/>
                  </a:lnTo>
                  <a:lnTo>
                    <a:pt x="248" y="192"/>
                  </a:lnTo>
                  <a:lnTo>
                    <a:pt x="227" y="186"/>
                  </a:lnTo>
                  <a:lnTo>
                    <a:pt x="224" y="192"/>
                  </a:lnTo>
                  <a:lnTo>
                    <a:pt x="218" y="199"/>
                  </a:lnTo>
                  <a:lnTo>
                    <a:pt x="233" y="215"/>
                  </a:lnTo>
                  <a:lnTo>
                    <a:pt x="237" y="219"/>
                  </a:lnTo>
                  <a:lnTo>
                    <a:pt x="233" y="221"/>
                  </a:lnTo>
                  <a:lnTo>
                    <a:pt x="209" y="242"/>
                  </a:lnTo>
                  <a:lnTo>
                    <a:pt x="207" y="245"/>
                  </a:lnTo>
                  <a:lnTo>
                    <a:pt x="204" y="242"/>
                  </a:lnTo>
                  <a:lnTo>
                    <a:pt x="189" y="225"/>
                  </a:lnTo>
                  <a:lnTo>
                    <a:pt x="182" y="229"/>
                  </a:lnTo>
                  <a:lnTo>
                    <a:pt x="175" y="233"/>
                  </a:lnTo>
                  <a:lnTo>
                    <a:pt x="179" y="254"/>
                  </a:lnTo>
                  <a:lnTo>
                    <a:pt x="180" y="258"/>
                  </a:lnTo>
                  <a:lnTo>
                    <a:pt x="176" y="259"/>
                  </a:lnTo>
                  <a:lnTo>
                    <a:pt x="145" y="266"/>
                  </a:lnTo>
                  <a:lnTo>
                    <a:pt x="141" y="267"/>
                  </a:lnTo>
                  <a:lnTo>
                    <a:pt x="140" y="263"/>
                  </a:lnTo>
                  <a:lnTo>
                    <a:pt x="136" y="241"/>
                  </a:lnTo>
                  <a:lnTo>
                    <a:pt x="127" y="241"/>
                  </a:lnTo>
                  <a:lnTo>
                    <a:pt x="119" y="241"/>
                  </a:lnTo>
                  <a:lnTo>
                    <a:pt x="112" y="262"/>
                  </a:lnTo>
                  <a:lnTo>
                    <a:pt x="111" y="266"/>
                  </a:lnTo>
                  <a:lnTo>
                    <a:pt x="107" y="264"/>
                  </a:lnTo>
                  <a:lnTo>
                    <a:pt x="77" y="254"/>
                  </a:lnTo>
                  <a:lnTo>
                    <a:pt x="73" y="253"/>
                  </a:lnTo>
                  <a:lnTo>
                    <a:pt x="74" y="249"/>
                  </a:lnTo>
                  <a:lnTo>
                    <a:pt x="81" y="228"/>
                  </a:lnTo>
                  <a:lnTo>
                    <a:pt x="74" y="224"/>
                  </a:lnTo>
                  <a:lnTo>
                    <a:pt x="68" y="220"/>
                  </a:lnTo>
                  <a:lnTo>
                    <a:pt x="51" y="234"/>
                  </a:lnTo>
                  <a:lnTo>
                    <a:pt x="48" y="237"/>
                  </a:lnTo>
                  <a:lnTo>
                    <a:pt x="45" y="234"/>
                  </a:lnTo>
                  <a:lnTo>
                    <a:pt x="24" y="209"/>
                  </a:lnTo>
                  <a:lnTo>
                    <a:pt x="22" y="207"/>
                  </a:lnTo>
                  <a:lnTo>
                    <a:pt x="24" y="204"/>
                  </a:lnTo>
                  <a:lnTo>
                    <a:pt x="40" y="190"/>
                  </a:lnTo>
                  <a:lnTo>
                    <a:pt x="36" y="182"/>
                  </a:lnTo>
                  <a:lnTo>
                    <a:pt x="34" y="175"/>
                  </a:lnTo>
                  <a:lnTo>
                    <a:pt x="11" y="179"/>
                  </a:lnTo>
                  <a:lnTo>
                    <a:pt x="7" y="181"/>
                  </a:lnTo>
                  <a:lnTo>
                    <a:pt x="7" y="177"/>
                  </a:lnTo>
                  <a:lnTo>
                    <a:pt x="1" y="145"/>
                  </a:lnTo>
                  <a:lnTo>
                    <a:pt x="0" y="141"/>
                  </a:lnTo>
                  <a:lnTo>
                    <a:pt x="3" y="140"/>
                  </a:lnTo>
                  <a:lnTo>
                    <a:pt x="24" y="136"/>
                  </a:lnTo>
                  <a:lnTo>
                    <a:pt x="24" y="128"/>
                  </a:lnTo>
                  <a:lnTo>
                    <a:pt x="26" y="120"/>
                  </a:lnTo>
                  <a:lnTo>
                    <a:pt x="5" y="114"/>
                  </a:lnTo>
                  <a:lnTo>
                    <a:pt x="1" y="113"/>
                  </a:lnTo>
                  <a:lnTo>
                    <a:pt x="2" y="109"/>
                  </a:lnTo>
                  <a:lnTo>
                    <a:pt x="13" y="77"/>
                  </a:lnTo>
                  <a:lnTo>
                    <a:pt x="14" y="73"/>
                  </a:lnTo>
                  <a:lnTo>
                    <a:pt x="18" y="75"/>
                  </a:lnTo>
                  <a:lnTo>
                    <a:pt x="38" y="81"/>
                  </a:lnTo>
                  <a:lnTo>
                    <a:pt x="43" y="75"/>
                  </a:lnTo>
                  <a:lnTo>
                    <a:pt x="47" y="68"/>
                  </a:lnTo>
                  <a:lnTo>
                    <a:pt x="32" y="52"/>
                  </a:lnTo>
                  <a:lnTo>
                    <a:pt x="30" y="48"/>
                  </a:lnTo>
                  <a:lnTo>
                    <a:pt x="32" y="46"/>
                  </a:lnTo>
                  <a:lnTo>
                    <a:pt x="56" y="25"/>
                  </a:lnTo>
                  <a:lnTo>
                    <a:pt x="60" y="22"/>
                  </a:lnTo>
                  <a:lnTo>
                    <a:pt x="62" y="25"/>
                  </a:lnTo>
                  <a:lnTo>
                    <a:pt x="77" y="42"/>
                  </a:lnTo>
                  <a:lnTo>
                    <a:pt x="83" y="38"/>
                  </a:lnTo>
                  <a:lnTo>
                    <a:pt x="91" y="34"/>
                  </a:lnTo>
                  <a:lnTo>
                    <a:pt x="86" y="13"/>
                  </a:lnTo>
                  <a:lnTo>
                    <a:pt x="86" y="9"/>
                  </a:lnTo>
                  <a:lnTo>
                    <a:pt x="90" y="8"/>
                  </a:lnTo>
                  <a:lnTo>
                    <a:pt x="121" y="1"/>
                  </a:lnTo>
                  <a:lnTo>
                    <a:pt x="125" y="0"/>
                  </a:lnTo>
                  <a:close/>
                </a:path>
              </a:pathLst>
            </a:custGeom>
            <a:solidFill>
              <a:schemeClr val="accent5"/>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4" name="Freeform 201"/>
            <p:cNvSpPr>
              <a:spLocks noEditPoints="1"/>
            </p:cNvSpPr>
            <p:nvPr/>
          </p:nvSpPr>
          <p:spPr bwMode="auto">
            <a:xfrm>
              <a:off x="4944919" y="3267634"/>
              <a:ext cx="369655" cy="368265"/>
            </a:xfrm>
            <a:custGeom>
              <a:avLst/>
              <a:gdLst>
                <a:gd name="T0" fmla="*/ 118 w 266"/>
                <a:gd name="T1" fmla="*/ 91 h 265"/>
                <a:gd name="T2" fmla="*/ 93 w 266"/>
                <a:gd name="T3" fmla="*/ 114 h 265"/>
                <a:gd name="T4" fmla="*/ 92 w 266"/>
                <a:gd name="T5" fmla="*/ 146 h 265"/>
                <a:gd name="T6" fmla="*/ 114 w 266"/>
                <a:gd name="T7" fmla="*/ 171 h 265"/>
                <a:gd name="T8" fmla="*/ 147 w 266"/>
                <a:gd name="T9" fmla="*/ 174 h 265"/>
                <a:gd name="T10" fmla="*/ 172 w 266"/>
                <a:gd name="T11" fmla="*/ 150 h 265"/>
                <a:gd name="T12" fmla="*/ 174 w 266"/>
                <a:gd name="T13" fmla="*/ 117 h 265"/>
                <a:gd name="T14" fmla="*/ 151 w 266"/>
                <a:gd name="T15" fmla="*/ 93 h 265"/>
                <a:gd name="T16" fmla="*/ 125 w 266"/>
                <a:gd name="T17" fmla="*/ 0 h 265"/>
                <a:gd name="T18" fmla="*/ 130 w 266"/>
                <a:gd name="T19" fmla="*/ 25 h 265"/>
                <a:gd name="T20" fmla="*/ 147 w 266"/>
                <a:gd name="T21" fmla="*/ 25 h 265"/>
                <a:gd name="T22" fmla="*/ 155 w 266"/>
                <a:gd name="T23" fmla="*/ 1 h 265"/>
                <a:gd name="T24" fmla="*/ 189 w 266"/>
                <a:gd name="T25" fmla="*/ 11 h 265"/>
                <a:gd name="T26" fmla="*/ 191 w 266"/>
                <a:gd name="T27" fmla="*/ 17 h 265"/>
                <a:gd name="T28" fmla="*/ 191 w 266"/>
                <a:gd name="T29" fmla="*/ 42 h 265"/>
                <a:gd name="T30" fmla="*/ 215 w 266"/>
                <a:gd name="T31" fmla="*/ 31 h 265"/>
                <a:gd name="T32" fmla="*/ 220 w 266"/>
                <a:gd name="T33" fmla="*/ 32 h 265"/>
                <a:gd name="T34" fmla="*/ 244 w 266"/>
                <a:gd name="T35" fmla="*/ 59 h 265"/>
                <a:gd name="T36" fmla="*/ 225 w 266"/>
                <a:gd name="T37" fmla="*/ 76 h 265"/>
                <a:gd name="T38" fmla="*/ 232 w 266"/>
                <a:gd name="T39" fmla="*/ 90 h 265"/>
                <a:gd name="T40" fmla="*/ 258 w 266"/>
                <a:gd name="T41" fmla="*/ 85 h 265"/>
                <a:gd name="T42" fmla="*/ 265 w 266"/>
                <a:gd name="T43" fmla="*/ 120 h 265"/>
                <a:gd name="T44" fmla="*/ 262 w 266"/>
                <a:gd name="T45" fmla="*/ 125 h 265"/>
                <a:gd name="T46" fmla="*/ 241 w 266"/>
                <a:gd name="T47" fmla="*/ 138 h 265"/>
                <a:gd name="T48" fmla="*/ 261 w 266"/>
                <a:gd name="T49" fmla="*/ 153 h 265"/>
                <a:gd name="T50" fmla="*/ 263 w 266"/>
                <a:gd name="T51" fmla="*/ 158 h 265"/>
                <a:gd name="T52" fmla="*/ 252 w 266"/>
                <a:gd name="T53" fmla="*/ 192 h 265"/>
                <a:gd name="T54" fmla="*/ 228 w 266"/>
                <a:gd name="T55" fmla="*/ 184 h 265"/>
                <a:gd name="T56" fmla="*/ 219 w 266"/>
                <a:gd name="T57" fmla="*/ 197 h 265"/>
                <a:gd name="T58" fmla="*/ 236 w 266"/>
                <a:gd name="T59" fmla="*/ 217 h 265"/>
                <a:gd name="T60" fmla="*/ 210 w 266"/>
                <a:gd name="T61" fmla="*/ 241 h 265"/>
                <a:gd name="T62" fmla="*/ 203 w 266"/>
                <a:gd name="T63" fmla="*/ 241 h 265"/>
                <a:gd name="T64" fmla="*/ 182 w 266"/>
                <a:gd name="T65" fmla="*/ 229 h 265"/>
                <a:gd name="T66" fmla="*/ 180 w 266"/>
                <a:gd name="T67" fmla="*/ 254 h 265"/>
                <a:gd name="T68" fmla="*/ 176 w 266"/>
                <a:gd name="T69" fmla="*/ 258 h 265"/>
                <a:gd name="T70" fmla="*/ 140 w 266"/>
                <a:gd name="T71" fmla="*/ 265 h 265"/>
                <a:gd name="T72" fmla="*/ 135 w 266"/>
                <a:gd name="T73" fmla="*/ 241 h 265"/>
                <a:gd name="T74" fmla="*/ 119 w 266"/>
                <a:gd name="T75" fmla="*/ 239 h 265"/>
                <a:gd name="T76" fmla="*/ 111 w 266"/>
                <a:gd name="T77" fmla="*/ 264 h 265"/>
                <a:gd name="T78" fmla="*/ 77 w 266"/>
                <a:gd name="T79" fmla="*/ 252 h 265"/>
                <a:gd name="T80" fmla="*/ 75 w 266"/>
                <a:gd name="T81" fmla="*/ 247 h 265"/>
                <a:gd name="T82" fmla="*/ 75 w 266"/>
                <a:gd name="T83" fmla="*/ 222 h 265"/>
                <a:gd name="T84" fmla="*/ 51 w 266"/>
                <a:gd name="T85" fmla="*/ 233 h 265"/>
                <a:gd name="T86" fmla="*/ 46 w 266"/>
                <a:gd name="T87" fmla="*/ 233 h 265"/>
                <a:gd name="T88" fmla="*/ 21 w 266"/>
                <a:gd name="T89" fmla="*/ 205 h 265"/>
                <a:gd name="T90" fmla="*/ 41 w 266"/>
                <a:gd name="T91" fmla="*/ 188 h 265"/>
                <a:gd name="T92" fmla="*/ 33 w 266"/>
                <a:gd name="T93" fmla="*/ 174 h 265"/>
                <a:gd name="T94" fmla="*/ 8 w 266"/>
                <a:gd name="T95" fmla="*/ 179 h 265"/>
                <a:gd name="T96" fmla="*/ 0 w 266"/>
                <a:gd name="T97" fmla="*/ 144 h 265"/>
                <a:gd name="T98" fmla="*/ 4 w 266"/>
                <a:gd name="T99" fmla="*/ 140 h 265"/>
                <a:gd name="T100" fmla="*/ 25 w 266"/>
                <a:gd name="T101" fmla="*/ 127 h 265"/>
                <a:gd name="T102" fmla="*/ 5 w 266"/>
                <a:gd name="T103" fmla="*/ 112 h 265"/>
                <a:gd name="T104" fmla="*/ 3 w 266"/>
                <a:gd name="T105" fmla="*/ 107 h 265"/>
                <a:gd name="T106" fmla="*/ 13 w 266"/>
                <a:gd name="T107" fmla="*/ 73 h 265"/>
                <a:gd name="T108" fmla="*/ 38 w 266"/>
                <a:gd name="T109" fmla="*/ 81 h 265"/>
                <a:gd name="T110" fmla="*/ 47 w 266"/>
                <a:gd name="T111" fmla="*/ 66 h 265"/>
                <a:gd name="T112" fmla="*/ 29 w 266"/>
                <a:gd name="T113" fmla="*/ 48 h 265"/>
                <a:gd name="T114" fmla="*/ 56 w 266"/>
                <a:gd name="T115" fmla="*/ 23 h 265"/>
                <a:gd name="T116" fmla="*/ 62 w 266"/>
                <a:gd name="T117" fmla="*/ 23 h 265"/>
                <a:gd name="T118" fmla="*/ 84 w 266"/>
                <a:gd name="T119" fmla="*/ 36 h 265"/>
                <a:gd name="T120" fmla="*/ 87 w 266"/>
                <a:gd name="T121" fmla="*/ 11 h 265"/>
                <a:gd name="T122" fmla="*/ 89 w 266"/>
                <a:gd name="T123" fmla="*/ 6 h 265"/>
                <a:gd name="T124" fmla="*/ 125 w 266"/>
                <a:gd name="T125"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6" h="265">
                  <a:moveTo>
                    <a:pt x="135" y="89"/>
                  </a:moveTo>
                  <a:lnTo>
                    <a:pt x="118" y="91"/>
                  </a:lnTo>
                  <a:lnTo>
                    <a:pt x="104" y="100"/>
                  </a:lnTo>
                  <a:lnTo>
                    <a:pt x="93" y="114"/>
                  </a:lnTo>
                  <a:lnTo>
                    <a:pt x="89" y="131"/>
                  </a:lnTo>
                  <a:lnTo>
                    <a:pt x="92" y="146"/>
                  </a:lnTo>
                  <a:lnTo>
                    <a:pt x="101" y="161"/>
                  </a:lnTo>
                  <a:lnTo>
                    <a:pt x="114" y="171"/>
                  </a:lnTo>
                  <a:lnTo>
                    <a:pt x="131" y="175"/>
                  </a:lnTo>
                  <a:lnTo>
                    <a:pt x="147" y="174"/>
                  </a:lnTo>
                  <a:lnTo>
                    <a:pt x="162" y="165"/>
                  </a:lnTo>
                  <a:lnTo>
                    <a:pt x="172" y="150"/>
                  </a:lnTo>
                  <a:lnTo>
                    <a:pt x="176" y="135"/>
                  </a:lnTo>
                  <a:lnTo>
                    <a:pt x="174" y="117"/>
                  </a:lnTo>
                  <a:lnTo>
                    <a:pt x="165" y="103"/>
                  </a:lnTo>
                  <a:lnTo>
                    <a:pt x="151" y="93"/>
                  </a:lnTo>
                  <a:lnTo>
                    <a:pt x="135" y="89"/>
                  </a:lnTo>
                  <a:close/>
                  <a:moveTo>
                    <a:pt x="125" y="0"/>
                  </a:moveTo>
                  <a:lnTo>
                    <a:pt x="126" y="4"/>
                  </a:lnTo>
                  <a:lnTo>
                    <a:pt x="130" y="25"/>
                  </a:lnTo>
                  <a:lnTo>
                    <a:pt x="139" y="25"/>
                  </a:lnTo>
                  <a:lnTo>
                    <a:pt x="147" y="25"/>
                  </a:lnTo>
                  <a:lnTo>
                    <a:pt x="153" y="5"/>
                  </a:lnTo>
                  <a:lnTo>
                    <a:pt x="155" y="1"/>
                  </a:lnTo>
                  <a:lnTo>
                    <a:pt x="159" y="2"/>
                  </a:lnTo>
                  <a:lnTo>
                    <a:pt x="189" y="11"/>
                  </a:lnTo>
                  <a:lnTo>
                    <a:pt x="193" y="13"/>
                  </a:lnTo>
                  <a:lnTo>
                    <a:pt x="191" y="17"/>
                  </a:lnTo>
                  <a:lnTo>
                    <a:pt x="185" y="38"/>
                  </a:lnTo>
                  <a:lnTo>
                    <a:pt x="191" y="42"/>
                  </a:lnTo>
                  <a:lnTo>
                    <a:pt x="198" y="47"/>
                  </a:lnTo>
                  <a:lnTo>
                    <a:pt x="215" y="31"/>
                  </a:lnTo>
                  <a:lnTo>
                    <a:pt x="218" y="28"/>
                  </a:lnTo>
                  <a:lnTo>
                    <a:pt x="220" y="32"/>
                  </a:lnTo>
                  <a:lnTo>
                    <a:pt x="241" y="56"/>
                  </a:lnTo>
                  <a:lnTo>
                    <a:pt x="244" y="59"/>
                  </a:lnTo>
                  <a:lnTo>
                    <a:pt x="241" y="61"/>
                  </a:lnTo>
                  <a:lnTo>
                    <a:pt x="225" y="76"/>
                  </a:lnTo>
                  <a:lnTo>
                    <a:pt x="229" y="83"/>
                  </a:lnTo>
                  <a:lnTo>
                    <a:pt x="232" y="90"/>
                  </a:lnTo>
                  <a:lnTo>
                    <a:pt x="254" y="86"/>
                  </a:lnTo>
                  <a:lnTo>
                    <a:pt x="258" y="85"/>
                  </a:lnTo>
                  <a:lnTo>
                    <a:pt x="258" y="89"/>
                  </a:lnTo>
                  <a:lnTo>
                    <a:pt x="265" y="120"/>
                  </a:lnTo>
                  <a:lnTo>
                    <a:pt x="266" y="124"/>
                  </a:lnTo>
                  <a:lnTo>
                    <a:pt x="262" y="125"/>
                  </a:lnTo>
                  <a:lnTo>
                    <a:pt x="241" y="129"/>
                  </a:lnTo>
                  <a:lnTo>
                    <a:pt x="241" y="138"/>
                  </a:lnTo>
                  <a:lnTo>
                    <a:pt x="240" y="146"/>
                  </a:lnTo>
                  <a:lnTo>
                    <a:pt x="261" y="153"/>
                  </a:lnTo>
                  <a:lnTo>
                    <a:pt x="265" y="154"/>
                  </a:lnTo>
                  <a:lnTo>
                    <a:pt x="263" y="158"/>
                  </a:lnTo>
                  <a:lnTo>
                    <a:pt x="253" y="188"/>
                  </a:lnTo>
                  <a:lnTo>
                    <a:pt x="252" y="192"/>
                  </a:lnTo>
                  <a:lnTo>
                    <a:pt x="248" y="191"/>
                  </a:lnTo>
                  <a:lnTo>
                    <a:pt x="228" y="184"/>
                  </a:lnTo>
                  <a:lnTo>
                    <a:pt x="223" y="191"/>
                  </a:lnTo>
                  <a:lnTo>
                    <a:pt x="219" y="197"/>
                  </a:lnTo>
                  <a:lnTo>
                    <a:pt x="233" y="214"/>
                  </a:lnTo>
                  <a:lnTo>
                    <a:pt x="236" y="217"/>
                  </a:lnTo>
                  <a:lnTo>
                    <a:pt x="233" y="220"/>
                  </a:lnTo>
                  <a:lnTo>
                    <a:pt x="210" y="241"/>
                  </a:lnTo>
                  <a:lnTo>
                    <a:pt x="206" y="243"/>
                  </a:lnTo>
                  <a:lnTo>
                    <a:pt x="203" y="241"/>
                  </a:lnTo>
                  <a:lnTo>
                    <a:pt x="189" y="225"/>
                  </a:lnTo>
                  <a:lnTo>
                    <a:pt x="182" y="229"/>
                  </a:lnTo>
                  <a:lnTo>
                    <a:pt x="174" y="231"/>
                  </a:lnTo>
                  <a:lnTo>
                    <a:pt x="180" y="254"/>
                  </a:lnTo>
                  <a:lnTo>
                    <a:pt x="180" y="258"/>
                  </a:lnTo>
                  <a:lnTo>
                    <a:pt x="176" y="258"/>
                  </a:lnTo>
                  <a:lnTo>
                    <a:pt x="144" y="264"/>
                  </a:lnTo>
                  <a:lnTo>
                    <a:pt x="140" y="265"/>
                  </a:lnTo>
                  <a:lnTo>
                    <a:pt x="140" y="262"/>
                  </a:lnTo>
                  <a:lnTo>
                    <a:pt x="135" y="241"/>
                  </a:lnTo>
                  <a:lnTo>
                    <a:pt x="127" y="241"/>
                  </a:lnTo>
                  <a:lnTo>
                    <a:pt x="119" y="239"/>
                  </a:lnTo>
                  <a:lnTo>
                    <a:pt x="113" y="260"/>
                  </a:lnTo>
                  <a:lnTo>
                    <a:pt x="111" y="264"/>
                  </a:lnTo>
                  <a:lnTo>
                    <a:pt x="107" y="263"/>
                  </a:lnTo>
                  <a:lnTo>
                    <a:pt x="77" y="252"/>
                  </a:lnTo>
                  <a:lnTo>
                    <a:pt x="73" y="251"/>
                  </a:lnTo>
                  <a:lnTo>
                    <a:pt x="75" y="247"/>
                  </a:lnTo>
                  <a:lnTo>
                    <a:pt x="81" y="227"/>
                  </a:lnTo>
                  <a:lnTo>
                    <a:pt x="75" y="222"/>
                  </a:lnTo>
                  <a:lnTo>
                    <a:pt x="67" y="218"/>
                  </a:lnTo>
                  <a:lnTo>
                    <a:pt x="51" y="233"/>
                  </a:lnTo>
                  <a:lnTo>
                    <a:pt x="49" y="235"/>
                  </a:lnTo>
                  <a:lnTo>
                    <a:pt x="46" y="233"/>
                  </a:lnTo>
                  <a:lnTo>
                    <a:pt x="24" y="209"/>
                  </a:lnTo>
                  <a:lnTo>
                    <a:pt x="21" y="205"/>
                  </a:lnTo>
                  <a:lnTo>
                    <a:pt x="25" y="203"/>
                  </a:lnTo>
                  <a:lnTo>
                    <a:pt x="41" y="188"/>
                  </a:lnTo>
                  <a:lnTo>
                    <a:pt x="37" y="182"/>
                  </a:lnTo>
                  <a:lnTo>
                    <a:pt x="33" y="174"/>
                  </a:lnTo>
                  <a:lnTo>
                    <a:pt x="12" y="179"/>
                  </a:lnTo>
                  <a:lnTo>
                    <a:pt x="8" y="179"/>
                  </a:lnTo>
                  <a:lnTo>
                    <a:pt x="7" y="175"/>
                  </a:lnTo>
                  <a:lnTo>
                    <a:pt x="0" y="144"/>
                  </a:lnTo>
                  <a:lnTo>
                    <a:pt x="0" y="140"/>
                  </a:lnTo>
                  <a:lnTo>
                    <a:pt x="4" y="140"/>
                  </a:lnTo>
                  <a:lnTo>
                    <a:pt x="25" y="135"/>
                  </a:lnTo>
                  <a:lnTo>
                    <a:pt x="25" y="127"/>
                  </a:lnTo>
                  <a:lnTo>
                    <a:pt x="26" y="119"/>
                  </a:lnTo>
                  <a:lnTo>
                    <a:pt x="5" y="112"/>
                  </a:lnTo>
                  <a:lnTo>
                    <a:pt x="1" y="111"/>
                  </a:lnTo>
                  <a:lnTo>
                    <a:pt x="3" y="107"/>
                  </a:lnTo>
                  <a:lnTo>
                    <a:pt x="12" y="77"/>
                  </a:lnTo>
                  <a:lnTo>
                    <a:pt x="13" y="73"/>
                  </a:lnTo>
                  <a:lnTo>
                    <a:pt x="17" y="74"/>
                  </a:lnTo>
                  <a:lnTo>
                    <a:pt x="38" y="81"/>
                  </a:lnTo>
                  <a:lnTo>
                    <a:pt x="42" y="73"/>
                  </a:lnTo>
                  <a:lnTo>
                    <a:pt x="47" y="66"/>
                  </a:lnTo>
                  <a:lnTo>
                    <a:pt x="33" y="51"/>
                  </a:lnTo>
                  <a:lnTo>
                    <a:pt x="29" y="48"/>
                  </a:lnTo>
                  <a:lnTo>
                    <a:pt x="33" y="45"/>
                  </a:lnTo>
                  <a:lnTo>
                    <a:pt x="56" y="23"/>
                  </a:lnTo>
                  <a:lnTo>
                    <a:pt x="59" y="21"/>
                  </a:lnTo>
                  <a:lnTo>
                    <a:pt x="62" y="23"/>
                  </a:lnTo>
                  <a:lnTo>
                    <a:pt x="77" y="40"/>
                  </a:lnTo>
                  <a:lnTo>
                    <a:pt x="84" y="36"/>
                  </a:lnTo>
                  <a:lnTo>
                    <a:pt x="90" y="32"/>
                  </a:lnTo>
                  <a:lnTo>
                    <a:pt x="87" y="11"/>
                  </a:lnTo>
                  <a:lnTo>
                    <a:pt x="85" y="8"/>
                  </a:lnTo>
                  <a:lnTo>
                    <a:pt x="89" y="6"/>
                  </a:lnTo>
                  <a:lnTo>
                    <a:pt x="121" y="0"/>
                  </a:lnTo>
                  <a:lnTo>
                    <a:pt x="125" y="0"/>
                  </a:lnTo>
                  <a:close/>
                </a:path>
              </a:pathLst>
            </a:custGeom>
            <a:solidFill>
              <a:schemeClr val="accent6"/>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5" name="Freeform 202"/>
            <p:cNvSpPr>
              <a:spLocks noEditPoints="1"/>
            </p:cNvSpPr>
            <p:nvPr/>
          </p:nvSpPr>
          <p:spPr bwMode="auto">
            <a:xfrm>
              <a:off x="6156720" y="3146732"/>
              <a:ext cx="237636" cy="239025"/>
            </a:xfrm>
            <a:custGeom>
              <a:avLst/>
              <a:gdLst>
                <a:gd name="T0" fmla="*/ 76 w 171"/>
                <a:gd name="T1" fmla="*/ 59 h 172"/>
                <a:gd name="T2" fmla="*/ 61 w 171"/>
                <a:gd name="T3" fmla="*/ 75 h 172"/>
                <a:gd name="T4" fmla="*/ 59 w 171"/>
                <a:gd name="T5" fmla="*/ 95 h 172"/>
                <a:gd name="T6" fmla="*/ 74 w 171"/>
                <a:gd name="T7" fmla="*/ 112 h 172"/>
                <a:gd name="T8" fmla="*/ 95 w 171"/>
                <a:gd name="T9" fmla="*/ 113 h 172"/>
                <a:gd name="T10" fmla="*/ 110 w 171"/>
                <a:gd name="T11" fmla="*/ 97 h 172"/>
                <a:gd name="T12" fmla="*/ 112 w 171"/>
                <a:gd name="T13" fmla="*/ 77 h 172"/>
                <a:gd name="T14" fmla="*/ 97 w 171"/>
                <a:gd name="T15" fmla="*/ 60 h 172"/>
                <a:gd name="T16" fmla="*/ 80 w 171"/>
                <a:gd name="T17" fmla="*/ 0 h 172"/>
                <a:gd name="T18" fmla="*/ 84 w 171"/>
                <a:gd name="T19" fmla="*/ 17 h 172"/>
                <a:gd name="T20" fmla="*/ 99 w 171"/>
                <a:gd name="T21" fmla="*/ 4 h 172"/>
                <a:gd name="T22" fmla="*/ 101 w 171"/>
                <a:gd name="T23" fmla="*/ 3 h 172"/>
                <a:gd name="T24" fmla="*/ 124 w 171"/>
                <a:gd name="T25" fmla="*/ 9 h 172"/>
                <a:gd name="T26" fmla="*/ 118 w 171"/>
                <a:gd name="T27" fmla="*/ 25 h 172"/>
                <a:gd name="T28" fmla="*/ 138 w 171"/>
                <a:gd name="T29" fmla="*/ 21 h 172"/>
                <a:gd name="T30" fmla="*/ 142 w 171"/>
                <a:gd name="T31" fmla="*/ 22 h 172"/>
                <a:gd name="T32" fmla="*/ 156 w 171"/>
                <a:gd name="T33" fmla="*/ 40 h 172"/>
                <a:gd name="T34" fmla="*/ 145 w 171"/>
                <a:gd name="T35" fmla="*/ 50 h 172"/>
                <a:gd name="T36" fmla="*/ 163 w 171"/>
                <a:gd name="T37" fmla="*/ 57 h 172"/>
                <a:gd name="T38" fmla="*/ 165 w 171"/>
                <a:gd name="T39" fmla="*/ 58 h 172"/>
                <a:gd name="T40" fmla="*/ 171 w 171"/>
                <a:gd name="T41" fmla="*/ 81 h 172"/>
                <a:gd name="T42" fmla="*/ 155 w 171"/>
                <a:gd name="T43" fmla="*/ 84 h 172"/>
                <a:gd name="T44" fmla="*/ 167 w 171"/>
                <a:gd name="T45" fmla="*/ 98 h 172"/>
                <a:gd name="T46" fmla="*/ 169 w 171"/>
                <a:gd name="T47" fmla="*/ 102 h 172"/>
                <a:gd name="T48" fmla="*/ 162 w 171"/>
                <a:gd name="T49" fmla="*/ 125 h 172"/>
                <a:gd name="T50" fmla="*/ 146 w 171"/>
                <a:gd name="T51" fmla="*/ 119 h 172"/>
                <a:gd name="T52" fmla="*/ 150 w 171"/>
                <a:gd name="T53" fmla="*/ 138 h 172"/>
                <a:gd name="T54" fmla="*/ 150 w 171"/>
                <a:gd name="T55" fmla="*/ 142 h 172"/>
                <a:gd name="T56" fmla="*/ 133 w 171"/>
                <a:gd name="T57" fmla="*/ 157 h 172"/>
                <a:gd name="T58" fmla="*/ 121 w 171"/>
                <a:gd name="T59" fmla="*/ 144 h 172"/>
                <a:gd name="T60" fmla="*/ 116 w 171"/>
                <a:gd name="T61" fmla="*/ 164 h 172"/>
                <a:gd name="T62" fmla="*/ 113 w 171"/>
                <a:gd name="T63" fmla="*/ 167 h 172"/>
                <a:gd name="T64" fmla="*/ 91 w 171"/>
                <a:gd name="T65" fmla="*/ 172 h 172"/>
                <a:gd name="T66" fmla="*/ 87 w 171"/>
                <a:gd name="T67" fmla="*/ 155 h 172"/>
                <a:gd name="T68" fmla="*/ 72 w 171"/>
                <a:gd name="T69" fmla="*/ 168 h 172"/>
                <a:gd name="T70" fmla="*/ 70 w 171"/>
                <a:gd name="T71" fmla="*/ 169 h 172"/>
                <a:gd name="T72" fmla="*/ 48 w 171"/>
                <a:gd name="T73" fmla="*/ 163 h 172"/>
                <a:gd name="T74" fmla="*/ 53 w 171"/>
                <a:gd name="T75" fmla="*/ 147 h 172"/>
                <a:gd name="T76" fmla="*/ 33 w 171"/>
                <a:gd name="T77" fmla="*/ 151 h 172"/>
                <a:gd name="T78" fmla="*/ 29 w 171"/>
                <a:gd name="T79" fmla="*/ 150 h 172"/>
                <a:gd name="T80" fmla="*/ 15 w 171"/>
                <a:gd name="T81" fmla="*/ 132 h 172"/>
                <a:gd name="T82" fmla="*/ 27 w 171"/>
                <a:gd name="T83" fmla="*/ 122 h 172"/>
                <a:gd name="T84" fmla="*/ 8 w 171"/>
                <a:gd name="T85" fmla="*/ 115 h 172"/>
                <a:gd name="T86" fmla="*/ 6 w 171"/>
                <a:gd name="T87" fmla="*/ 114 h 172"/>
                <a:gd name="T88" fmla="*/ 0 w 171"/>
                <a:gd name="T89" fmla="*/ 91 h 172"/>
                <a:gd name="T90" fmla="*/ 16 w 171"/>
                <a:gd name="T91" fmla="*/ 88 h 172"/>
                <a:gd name="T92" fmla="*/ 4 w 171"/>
                <a:gd name="T93" fmla="*/ 74 h 172"/>
                <a:gd name="T94" fmla="*/ 2 w 171"/>
                <a:gd name="T95" fmla="*/ 70 h 172"/>
                <a:gd name="T96" fmla="*/ 10 w 171"/>
                <a:gd name="T97" fmla="*/ 47 h 172"/>
                <a:gd name="T98" fmla="*/ 25 w 171"/>
                <a:gd name="T99" fmla="*/ 53 h 172"/>
                <a:gd name="T100" fmla="*/ 21 w 171"/>
                <a:gd name="T101" fmla="*/ 34 h 172"/>
                <a:gd name="T102" fmla="*/ 21 w 171"/>
                <a:gd name="T103" fmla="*/ 30 h 172"/>
                <a:gd name="T104" fmla="*/ 38 w 171"/>
                <a:gd name="T105" fmla="*/ 15 h 172"/>
                <a:gd name="T106" fmla="*/ 50 w 171"/>
                <a:gd name="T107" fmla="*/ 28 h 172"/>
                <a:gd name="T108" fmla="*/ 55 w 171"/>
                <a:gd name="T109" fmla="*/ 9 h 172"/>
                <a:gd name="T110" fmla="*/ 58 w 171"/>
                <a:gd name="T111" fmla="*/ 5 h 172"/>
                <a:gd name="T112" fmla="*/ 80 w 171"/>
                <a:gd name="T113"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 h="172">
                  <a:moveTo>
                    <a:pt x="87" y="58"/>
                  </a:moveTo>
                  <a:lnTo>
                    <a:pt x="76" y="59"/>
                  </a:lnTo>
                  <a:lnTo>
                    <a:pt x="67" y="66"/>
                  </a:lnTo>
                  <a:lnTo>
                    <a:pt x="61" y="75"/>
                  </a:lnTo>
                  <a:lnTo>
                    <a:pt x="58" y="84"/>
                  </a:lnTo>
                  <a:lnTo>
                    <a:pt x="59" y="95"/>
                  </a:lnTo>
                  <a:lnTo>
                    <a:pt x="65" y="105"/>
                  </a:lnTo>
                  <a:lnTo>
                    <a:pt x="74" y="112"/>
                  </a:lnTo>
                  <a:lnTo>
                    <a:pt x="84" y="114"/>
                  </a:lnTo>
                  <a:lnTo>
                    <a:pt x="95" y="113"/>
                  </a:lnTo>
                  <a:lnTo>
                    <a:pt x="104" y="106"/>
                  </a:lnTo>
                  <a:lnTo>
                    <a:pt x="110" y="97"/>
                  </a:lnTo>
                  <a:lnTo>
                    <a:pt x="113" y="88"/>
                  </a:lnTo>
                  <a:lnTo>
                    <a:pt x="112" y="77"/>
                  </a:lnTo>
                  <a:lnTo>
                    <a:pt x="107" y="67"/>
                  </a:lnTo>
                  <a:lnTo>
                    <a:pt x="97" y="60"/>
                  </a:lnTo>
                  <a:lnTo>
                    <a:pt x="87" y="58"/>
                  </a:lnTo>
                  <a:close/>
                  <a:moveTo>
                    <a:pt x="80" y="0"/>
                  </a:moveTo>
                  <a:lnTo>
                    <a:pt x="82" y="3"/>
                  </a:lnTo>
                  <a:lnTo>
                    <a:pt x="84" y="17"/>
                  </a:lnTo>
                  <a:lnTo>
                    <a:pt x="95" y="17"/>
                  </a:lnTo>
                  <a:lnTo>
                    <a:pt x="99" y="4"/>
                  </a:lnTo>
                  <a:lnTo>
                    <a:pt x="100" y="2"/>
                  </a:lnTo>
                  <a:lnTo>
                    <a:pt x="101" y="3"/>
                  </a:lnTo>
                  <a:lnTo>
                    <a:pt x="121" y="9"/>
                  </a:lnTo>
                  <a:lnTo>
                    <a:pt x="124" y="9"/>
                  </a:lnTo>
                  <a:lnTo>
                    <a:pt x="124" y="12"/>
                  </a:lnTo>
                  <a:lnTo>
                    <a:pt x="118" y="25"/>
                  </a:lnTo>
                  <a:lnTo>
                    <a:pt x="128" y="32"/>
                  </a:lnTo>
                  <a:lnTo>
                    <a:pt x="138" y="21"/>
                  </a:lnTo>
                  <a:lnTo>
                    <a:pt x="139" y="20"/>
                  </a:lnTo>
                  <a:lnTo>
                    <a:pt x="142" y="22"/>
                  </a:lnTo>
                  <a:lnTo>
                    <a:pt x="155" y="37"/>
                  </a:lnTo>
                  <a:lnTo>
                    <a:pt x="156" y="40"/>
                  </a:lnTo>
                  <a:lnTo>
                    <a:pt x="155" y="41"/>
                  </a:lnTo>
                  <a:lnTo>
                    <a:pt x="145" y="50"/>
                  </a:lnTo>
                  <a:lnTo>
                    <a:pt x="150" y="59"/>
                  </a:lnTo>
                  <a:lnTo>
                    <a:pt x="163" y="57"/>
                  </a:lnTo>
                  <a:lnTo>
                    <a:pt x="165" y="55"/>
                  </a:lnTo>
                  <a:lnTo>
                    <a:pt x="165" y="58"/>
                  </a:lnTo>
                  <a:lnTo>
                    <a:pt x="171" y="79"/>
                  </a:lnTo>
                  <a:lnTo>
                    <a:pt x="171" y="81"/>
                  </a:lnTo>
                  <a:lnTo>
                    <a:pt x="168" y="81"/>
                  </a:lnTo>
                  <a:lnTo>
                    <a:pt x="155" y="84"/>
                  </a:lnTo>
                  <a:lnTo>
                    <a:pt x="154" y="95"/>
                  </a:lnTo>
                  <a:lnTo>
                    <a:pt x="167" y="98"/>
                  </a:lnTo>
                  <a:lnTo>
                    <a:pt x="169" y="100"/>
                  </a:lnTo>
                  <a:lnTo>
                    <a:pt x="169" y="102"/>
                  </a:lnTo>
                  <a:lnTo>
                    <a:pt x="163" y="122"/>
                  </a:lnTo>
                  <a:lnTo>
                    <a:pt x="162" y="125"/>
                  </a:lnTo>
                  <a:lnTo>
                    <a:pt x="159" y="123"/>
                  </a:lnTo>
                  <a:lnTo>
                    <a:pt x="146" y="119"/>
                  </a:lnTo>
                  <a:lnTo>
                    <a:pt x="141" y="127"/>
                  </a:lnTo>
                  <a:lnTo>
                    <a:pt x="150" y="138"/>
                  </a:lnTo>
                  <a:lnTo>
                    <a:pt x="151" y="140"/>
                  </a:lnTo>
                  <a:lnTo>
                    <a:pt x="150" y="142"/>
                  </a:lnTo>
                  <a:lnTo>
                    <a:pt x="134" y="156"/>
                  </a:lnTo>
                  <a:lnTo>
                    <a:pt x="133" y="157"/>
                  </a:lnTo>
                  <a:lnTo>
                    <a:pt x="131" y="155"/>
                  </a:lnTo>
                  <a:lnTo>
                    <a:pt x="121" y="144"/>
                  </a:lnTo>
                  <a:lnTo>
                    <a:pt x="112" y="150"/>
                  </a:lnTo>
                  <a:lnTo>
                    <a:pt x="116" y="164"/>
                  </a:lnTo>
                  <a:lnTo>
                    <a:pt x="116" y="165"/>
                  </a:lnTo>
                  <a:lnTo>
                    <a:pt x="113" y="167"/>
                  </a:lnTo>
                  <a:lnTo>
                    <a:pt x="93" y="170"/>
                  </a:lnTo>
                  <a:lnTo>
                    <a:pt x="91" y="172"/>
                  </a:lnTo>
                  <a:lnTo>
                    <a:pt x="90" y="169"/>
                  </a:lnTo>
                  <a:lnTo>
                    <a:pt x="87" y="155"/>
                  </a:lnTo>
                  <a:lnTo>
                    <a:pt x="76" y="155"/>
                  </a:lnTo>
                  <a:lnTo>
                    <a:pt x="72" y="168"/>
                  </a:lnTo>
                  <a:lnTo>
                    <a:pt x="71" y="170"/>
                  </a:lnTo>
                  <a:lnTo>
                    <a:pt x="70" y="169"/>
                  </a:lnTo>
                  <a:lnTo>
                    <a:pt x="50" y="163"/>
                  </a:lnTo>
                  <a:lnTo>
                    <a:pt x="48" y="163"/>
                  </a:lnTo>
                  <a:lnTo>
                    <a:pt x="48" y="160"/>
                  </a:lnTo>
                  <a:lnTo>
                    <a:pt x="53" y="147"/>
                  </a:lnTo>
                  <a:lnTo>
                    <a:pt x="44" y="140"/>
                  </a:lnTo>
                  <a:lnTo>
                    <a:pt x="33" y="151"/>
                  </a:lnTo>
                  <a:lnTo>
                    <a:pt x="32" y="152"/>
                  </a:lnTo>
                  <a:lnTo>
                    <a:pt x="29" y="150"/>
                  </a:lnTo>
                  <a:lnTo>
                    <a:pt x="16" y="135"/>
                  </a:lnTo>
                  <a:lnTo>
                    <a:pt x="15" y="132"/>
                  </a:lnTo>
                  <a:lnTo>
                    <a:pt x="16" y="131"/>
                  </a:lnTo>
                  <a:lnTo>
                    <a:pt x="27" y="122"/>
                  </a:lnTo>
                  <a:lnTo>
                    <a:pt x="21" y="113"/>
                  </a:lnTo>
                  <a:lnTo>
                    <a:pt x="8" y="115"/>
                  </a:lnTo>
                  <a:lnTo>
                    <a:pt x="6" y="117"/>
                  </a:lnTo>
                  <a:lnTo>
                    <a:pt x="6" y="114"/>
                  </a:lnTo>
                  <a:lnTo>
                    <a:pt x="0" y="93"/>
                  </a:lnTo>
                  <a:lnTo>
                    <a:pt x="0" y="91"/>
                  </a:lnTo>
                  <a:lnTo>
                    <a:pt x="3" y="91"/>
                  </a:lnTo>
                  <a:lnTo>
                    <a:pt x="16" y="88"/>
                  </a:lnTo>
                  <a:lnTo>
                    <a:pt x="17" y="77"/>
                  </a:lnTo>
                  <a:lnTo>
                    <a:pt x="4" y="74"/>
                  </a:lnTo>
                  <a:lnTo>
                    <a:pt x="2" y="72"/>
                  </a:lnTo>
                  <a:lnTo>
                    <a:pt x="2" y="70"/>
                  </a:lnTo>
                  <a:lnTo>
                    <a:pt x="8" y="50"/>
                  </a:lnTo>
                  <a:lnTo>
                    <a:pt x="10" y="47"/>
                  </a:lnTo>
                  <a:lnTo>
                    <a:pt x="12" y="49"/>
                  </a:lnTo>
                  <a:lnTo>
                    <a:pt x="25" y="53"/>
                  </a:lnTo>
                  <a:lnTo>
                    <a:pt x="31" y="45"/>
                  </a:lnTo>
                  <a:lnTo>
                    <a:pt x="21" y="34"/>
                  </a:lnTo>
                  <a:lnTo>
                    <a:pt x="20" y="32"/>
                  </a:lnTo>
                  <a:lnTo>
                    <a:pt x="21" y="30"/>
                  </a:lnTo>
                  <a:lnTo>
                    <a:pt x="37" y="16"/>
                  </a:lnTo>
                  <a:lnTo>
                    <a:pt x="38" y="15"/>
                  </a:lnTo>
                  <a:lnTo>
                    <a:pt x="40" y="17"/>
                  </a:lnTo>
                  <a:lnTo>
                    <a:pt x="50" y="28"/>
                  </a:lnTo>
                  <a:lnTo>
                    <a:pt x="59" y="22"/>
                  </a:lnTo>
                  <a:lnTo>
                    <a:pt x="55" y="9"/>
                  </a:lnTo>
                  <a:lnTo>
                    <a:pt x="55" y="7"/>
                  </a:lnTo>
                  <a:lnTo>
                    <a:pt x="58" y="5"/>
                  </a:lnTo>
                  <a:lnTo>
                    <a:pt x="78" y="2"/>
                  </a:lnTo>
                  <a:lnTo>
                    <a:pt x="80" y="0"/>
                  </a:lnTo>
                  <a:close/>
                </a:path>
              </a:pathLst>
            </a:custGeom>
            <a:solidFill>
              <a:schemeClr val="accent6"/>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6" name="Freeform 203"/>
            <p:cNvSpPr>
              <a:spLocks noEditPoints="1"/>
            </p:cNvSpPr>
            <p:nvPr/>
          </p:nvSpPr>
          <p:spPr bwMode="auto">
            <a:xfrm>
              <a:off x="5261766" y="2788194"/>
              <a:ext cx="851874" cy="851874"/>
            </a:xfrm>
            <a:custGeom>
              <a:avLst/>
              <a:gdLst>
                <a:gd name="T0" fmla="*/ 276 w 613"/>
                <a:gd name="T1" fmla="*/ 180 h 613"/>
                <a:gd name="T2" fmla="*/ 224 w 613"/>
                <a:gd name="T3" fmla="*/ 205 h 613"/>
                <a:gd name="T4" fmla="*/ 189 w 613"/>
                <a:gd name="T5" fmla="*/ 249 h 613"/>
                <a:gd name="T6" fmla="*/ 174 w 613"/>
                <a:gd name="T7" fmla="*/ 307 h 613"/>
                <a:gd name="T8" fmla="*/ 187 w 613"/>
                <a:gd name="T9" fmla="*/ 364 h 613"/>
                <a:gd name="T10" fmla="*/ 224 w 613"/>
                <a:gd name="T11" fmla="*/ 409 h 613"/>
                <a:gd name="T12" fmla="*/ 276 w 613"/>
                <a:gd name="T13" fmla="*/ 435 h 613"/>
                <a:gd name="T14" fmla="*/ 337 w 613"/>
                <a:gd name="T15" fmla="*/ 435 h 613"/>
                <a:gd name="T16" fmla="*/ 388 w 613"/>
                <a:gd name="T17" fmla="*/ 409 h 613"/>
                <a:gd name="T18" fmla="*/ 424 w 613"/>
                <a:gd name="T19" fmla="*/ 364 h 613"/>
                <a:gd name="T20" fmla="*/ 437 w 613"/>
                <a:gd name="T21" fmla="*/ 307 h 613"/>
                <a:gd name="T22" fmla="*/ 424 w 613"/>
                <a:gd name="T23" fmla="*/ 249 h 613"/>
                <a:gd name="T24" fmla="*/ 388 w 613"/>
                <a:gd name="T25" fmla="*/ 205 h 613"/>
                <a:gd name="T26" fmla="*/ 337 w 613"/>
                <a:gd name="T27" fmla="*/ 180 h 613"/>
                <a:gd name="T28" fmla="*/ 262 w 613"/>
                <a:gd name="T29" fmla="*/ 0 h 613"/>
                <a:gd name="T30" fmla="*/ 350 w 613"/>
                <a:gd name="T31" fmla="*/ 92 h 613"/>
                <a:gd name="T32" fmla="*/ 405 w 613"/>
                <a:gd name="T33" fmla="*/ 112 h 613"/>
                <a:gd name="T34" fmla="*/ 494 w 613"/>
                <a:gd name="T35" fmla="*/ 62 h 613"/>
                <a:gd name="T36" fmla="*/ 490 w 613"/>
                <a:gd name="T37" fmla="*/ 189 h 613"/>
                <a:gd name="T38" fmla="*/ 520 w 613"/>
                <a:gd name="T39" fmla="*/ 263 h 613"/>
                <a:gd name="T40" fmla="*/ 613 w 613"/>
                <a:gd name="T41" fmla="*/ 351 h 613"/>
                <a:gd name="T42" fmla="*/ 513 w 613"/>
                <a:gd name="T43" fmla="*/ 377 h 613"/>
                <a:gd name="T44" fmla="*/ 489 w 613"/>
                <a:gd name="T45" fmla="*/ 427 h 613"/>
                <a:gd name="T46" fmla="*/ 494 w 613"/>
                <a:gd name="T47" fmla="*/ 557 h 613"/>
                <a:gd name="T48" fmla="*/ 402 w 613"/>
                <a:gd name="T49" fmla="*/ 503 h 613"/>
                <a:gd name="T50" fmla="*/ 350 w 613"/>
                <a:gd name="T51" fmla="*/ 521 h 613"/>
                <a:gd name="T52" fmla="*/ 262 w 613"/>
                <a:gd name="T53" fmla="*/ 613 h 613"/>
                <a:gd name="T54" fmla="*/ 224 w 613"/>
                <a:gd name="T55" fmla="*/ 510 h 613"/>
                <a:gd name="T56" fmla="*/ 122 w 613"/>
                <a:gd name="T57" fmla="*/ 557 h 613"/>
                <a:gd name="T58" fmla="*/ 124 w 613"/>
                <a:gd name="T59" fmla="*/ 430 h 613"/>
                <a:gd name="T60" fmla="*/ 100 w 613"/>
                <a:gd name="T61" fmla="*/ 379 h 613"/>
                <a:gd name="T62" fmla="*/ 0 w 613"/>
                <a:gd name="T63" fmla="*/ 351 h 613"/>
                <a:gd name="T64" fmla="*/ 92 w 613"/>
                <a:gd name="T65" fmla="*/ 263 h 613"/>
                <a:gd name="T66" fmla="*/ 110 w 613"/>
                <a:gd name="T67" fmla="*/ 210 h 613"/>
                <a:gd name="T68" fmla="*/ 60 w 613"/>
                <a:gd name="T69" fmla="*/ 123 h 613"/>
                <a:gd name="T70" fmla="*/ 185 w 613"/>
                <a:gd name="T71" fmla="*/ 125 h 613"/>
                <a:gd name="T72" fmla="*/ 234 w 613"/>
                <a:gd name="T73" fmla="*/ 100 h 613"/>
                <a:gd name="T74" fmla="*/ 262 w 613"/>
                <a:gd name="T75"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3" h="613">
                  <a:moveTo>
                    <a:pt x="306" y="176"/>
                  </a:moveTo>
                  <a:lnTo>
                    <a:pt x="276" y="180"/>
                  </a:lnTo>
                  <a:lnTo>
                    <a:pt x="248" y="189"/>
                  </a:lnTo>
                  <a:lnTo>
                    <a:pt x="224" y="205"/>
                  </a:lnTo>
                  <a:lnTo>
                    <a:pt x="203" y="225"/>
                  </a:lnTo>
                  <a:lnTo>
                    <a:pt x="189" y="249"/>
                  </a:lnTo>
                  <a:lnTo>
                    <a:pt x="178" y="277"/>
                  </a:lnTo>
                  <a:lnTo>
                    <a:pt x="174" y="307"/>
                  </a:lnTo>
                  <a:lnTo>
                    <a:pt x="178" y="337"/>
                  </a:lnTo>
                  <a:lnTo>
                    <a:pt x="187" y="364"/>
                  </a:lnTo>
                  <a:lnTo>
                    <a:pt x="203" y="389"/>
                  </a:lnTo>
                  <a:lnTo>
                    <a:pt x="224" y="409"/>
                  </a:lnTo>
                  <a:lnTo>
                    <a:pt x="248" y="425"/>
                  </a:lnTo>
                  <a:lnTo>
                    <a:pt x="276" y="435"/>
                  </a:lnTo>
                  <a:lnTo>
                    <a:pt x="306" y="439"/>
                  </a:lnTo>
                  <a:lnTo>
                    <a:pt x="337" y="435"/>
                  </a:lnTo>
                  <a:lnTo>
                    <a:pt x="364" y="425"/>
                  </a:lnTo>
                  <a:lnTo>
                    <a:pt x="388" y="409"/>
                  </a:lnTo>
                  <a:lnTo>
                    <a:pt x="409" y="389"/>
                  </a:lnTo>
                  <a:lnTo>
                    <a:pt x="424" y="364"/>
                  </a:lnTo>
                  <a:lnTo>
                    <a:pt x="434" y="337"/>
                  </a:lnTo>
                  <a:lnTo>
                    <a:pt x="437" y="307"/>
                  </a:lnTo>
                  <a:lnTo>
                    <a:pt x="434" y="277"/>
                  </a:lnTo>
                  <a:lnTo>
                    <a:pt x="424" y="249"/>
                  </a:lnTo>
                  <a:lnTo>
                    <a:pt x="409" y="225"/>
                  </a:lnTo>
                  <a:lnTo>
                    <a:pt x="388" y="205"/>
                  </a:lnTo>
                  <a:lnTo>
                    <a:pt x="364" y="189"/>
                  </a:lnTo>
                  <a:lnTo>
                    <a:pt x="337" y="180"/>
                  </a:lnTo>
                  <a:lnTo>
                    <a:pt x="306" y="176"/>
                  </a:lnTo>
                  <a:close/>
                  <a:moveTo>
                    <a:pt x="262" y="0"/>
                  </a:moveTo>
                  <a:lnTo>
                    <a:pt x="350" y="0"/>
                  </a:lnTo>
                  <a:lnTo>
                    <a:pt x="350" y="92"/>
                  </a:lnTo>
                  <a:lnTo>
                    <a:pt x="379" y="100"/>
                  </a:lnTo>
                  <a:lnTo>
                    <a:pt x="405" y="112"/>
                  </a:lnTo>
                  <a:lnTo>
                    <a:pt x="430" y="126"/>
                  </a:lnTo>
                  <a:lnTo>
                    <a:pt x="494" y="62"/>
                  </a:lnTo>
                  <a:lnTo>
                    <a:pt x="555" y="123"/>
                  </a:lnTo>
                  <a:lnTo>
                    <a:pt x="490" y="189"/>
                  </a:lnTo>
                  <a:lnTo>
                    <a:pt x="508" y="224"/>
                  </a:lnTo>
                  <a:lnTo>
                    <a:pt x="520" y="263"/>
                  </a:lnTo>
                  <a:lnTo>
                    <a:pt x="613" y="263"/>
                  </a:lnTo>
                  <a:lnTo>
                    <a:pt x="613" y="351"/>
                  </a:lnTo>
                  <a:lnTo>
                    <a:pt x="520" y="351"/>
                  </a:lnTo>
                  <a:lnTo>
                    <a:pt x="513" y="377"/>
                  </a:lnTo>
                  <a:lnTo>
                    <a:pt x="503" y="404"/>
                  </a:lnTo>
                  <a:lnTo>
                    <a:pt x="489" y="427"/>
                  </a:lnTo>
                  <a:lnTo>
                    <a:pt x="555" y="495"/>
                  </a:lnTo>
                  <a:lnTo>
                    <a:pt x="494" y="557"/>
                  </a:lnTo>
                  <a:lnTo>
                    <a:pt x="427" y="490"/>
                  </a:lnTo>
                  <a:lnTo>
                    <a:pt x="402" y="503"/>
                  </a:lnTo>
                  <a:lnTo>
                    <a:pt x="377" y="514"/>
                  </a:lnTo>
                  <a:lnTo>
                    <a:pt x="350" y="521"/>
                  </a:lnTo>
                  <a:lnTo>
                    <a:pt x="350" y="613"/>
                  </a:lnTo>
                  <a:lnTo>
                    <a:pt x="262" y="613"/>
                  </a:lnTo>
                  <a:lnTo>
                    <a:pt x="262" y="521"/>
                  </a:lnTo>
                  <a:lnTo>
                    <a:pt x="224" y="510"/>
                  </a:lnTo>
                  <a:lnTo>
                    <a:pt x="189" y="491"/>
                  </a:lnTo>
                  <a:lnTo>
                    <a:pt x="122" y="557"/>
                  </a:lnTo>
                  <a:lnTo>
                    <a:pt x="60" y="495"/>
                  </a:lnTo>
                  <a:lnTo>
                    <a:pt x="124" y="430"/>
                  </a:lnTo>
                  <a:lnTo>
                    <a:pt x="110" y="406"/>
                  </a:lnTo>
                  <a:lnTo>
                    <a:pt x="100" y="379"/>
                  </a:lnTo>
                  <a:lnTo>
                    <a:pt x="92" y="351"/>
                  </a:lnTo>
                  <a:lnTo>
                    <a:pt x="0" y="351"/>
                  </a:lnTo>
                  <a:lnTo>
                    <a:pt x="0" y="263"/>
                  </a:lnTo>
                  <a:lnTo>
                    <a:pt x="92" y="263"/>
                  </a:lnTo>
                  <a:lnTo>
                    <a:pt x="98" y="236"/>
                  </a:lnTo>
                  <a:lnTo>
                    <a:pt x="110" y="210"/>
                  </a:lnTo>
                  <a:lnTo>
                    <a:pt x="123" y="186"/>
                  </a:lnTo>
                  <a:lnTo>
                    <a:pt x="60" y="123"/>
                  </a:lnTo>
                  <a:lnTo>
                    <a:pt x="122" y="62"/>
                  </a:lnTo>
                  <a:lnTo>
                    <a:pt x="185" y="125"/>
                  </a:lnTo>
                  <a:lnTo>
                    <a:pt x="210" y="110"/>
                  </a:lnTo>
                  <a:lnTo>
                    <a:pt x="234" y="100"/>
                  </a:lnTo>
                  <a:lnTo>
                    <a:pt x="262" y="92"/>
                  </a:lnTo>
                  <a:lnTo>
                    <a:pt x="262" y="0"/>
                  </a:lnTo>
                  <a:close/>
                </a:path>
              </a:pathLst>
            </a:custGeom>
            <a:solidFill>
              <a:srgbClr val="FDA6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7" name="Freeform 204"/>
            <p:cNvSpPr>
              <a:spLocks noEditPoints="1"/>
            </p:cNvSpPr>
            <p:nvPr/>
          </p:nvSpPr>
          <p:spPr bwMode="auto">
            <a:xfrm>
              <a:off x="5092225" y="3581702"/>
              <a:ext cx="851874" cy="851874"/>
            </a:xfrm>
            <a:custGeom>
              <a:avLst/>
              <a:gdLst>
                <a:gd name="T0" fmla="*/ 277 w 613"/>
                <a:gd name="T1" fmla="*/ 178 h 613"/>
                <a:gd name="T2" fmla="*/ 224 w 613"/>
                <a:gd name="T3" fmla="*/ 204 h 613"/>
                <a:gd name="T4" fmla="*/ 189 w 613"/>
                <a:gd name="T5" fmla="*/ 249 h 613"/>
                <a:gd name="T6" fmla="*/ 176 w 613"/>
                <a:gd name="T7" fmla="*/ 307 h 613"/>
                <a:gd name="T8" fmla="*/ 189 w 613"/>
                <a:gd name="T9" fmla="*/ 364 h 613"/>
                <a:gd name="T10" fmla="*/ 224 w 613"/>
                <a:gd name="T11" fmla="*/ 409 h 613"/>
                <a:gd name="T12" fmla="*/ 277 w 613"/>
                <a:gd name="T13" fmla="*/ 434 h 613"/>
                <a:gd name="T14" fmla="*/ 337 w 613"/>
                <a:gd name="T15" fmla="*/ 434 h 613"/>
                <a:gd name="T16" fmla="*/ 389 w 613"/>
                <a:gd name="T17" fmla="*/ 409 h 613"/>
                <a:gd name="T18" fmla="*/ 425 w 613"/>
                <a:gd name="T19" fmla="*/ 364 h 613"/>
                <a:gd name="T20" fmla="*/ 438 w 613"/>
                <a:gd name="T21" fmla="*/ 307 h 613"/>
                <a:gd name="T22" fmla="*/ 425 w 613"/>
                <a:gd name="T23" fmla="*/ 249 h 613"/>
                <a:gd name="T24" fmla="*/ 389 w 613"/>
                <a:gd name="T25" fmla="*/ 204 h 613"/>
                <a:gd name="T26" fmla="*/ 337 w 613"/>
                <a:gd name="T27" fmla="*/ 178 h 613"/>
                <a:gd name="T28" fmla="*/ 262 w 613"/>
                <a:gd name="T29" fmla="*/ 0 h 613"/>
                <a:gd name="T30" fmla="*/ 350 w 613"/>
                <a:gd name="T31" fmla="*/ 92 h 613"/>
                <a:gd name="T32" fmla="*/ 405 w 613"/>
                <a:gd name="T33" fmla="*/ 111 h 613"/>
                <a:gd name="T34" fmla="*/ 494 w 613"/>
                <a:gd name="T35" fmla="*/ 60 h 613"/>
                <a:gd name="T36" fmla="*/ 491 w 613"/>
                <a:gd name="T37" fmla="*/ 189 h 613"/>
                <a:gd name="T38" fmla="*/ 521 w 613"/>
                <a:gd name="T39" fmla="*/ 262 h 613"/>
                <a:gd name="T40" fmla="*/ 613 w 613"/>
                <a:gd name="T41" fmla="*/ 350 h 613"/>
                <a:gd name="T42" fmla="*/ 514 w 613"/>
                <a:gd name="T43" fmla="*/ 377 h 613"/>
                <a:gd name="T44" fmla="*/ 489 w 613"/>
                <a:gd name="T45" fmla="*/ 427 h 613"/>
                <a:gd name="T46" fmla="*/ 494 w 613"/>
                <a:gd name="T47" fmla="*/ 557 h 613"/>
                <a:gd name="T48" fmla="*/ 404 w 613"/>
                <a:gd name="T49" fmla="*/ 503 h 613"/>
                <a:gd name="T50" fmla="*/ 350 w 613"/>
                <a:gd name="T51" fmla="*/ 521 h 613"/>
                <a:gd name="T52" fmla="*/ 262 w 613"/>
                <a:gd name="T53" fmla="*/ 613 h 613"/>
                <a:gd name="T54" fmla="*/ 224 w 613"/>
                <a:gd name="T55" fmla="*/ 510 h 613"/>
                <a:gd name="T56" fmla="*/ 123 w 613"/>
                <a:gd name="T57" fmla="*/ 557 h 613"/>
                <a:gd name="T58" fmla="*/ 126 w 613"/>
                <a:gd name="T59" fmla="*/ 430 h 613"/>
                <a:gd name="T60" fmla="*/ 100 w 613"/>
                <a:gd name="T61" fmla="*/ 379 h 613"/>
                <a:gd name="T62" fmla="*/ 0 w 613"/>
                <a:gd name="T63" fmla="*/ 350 h 613"/>
                <a:gd name="T64" fmla="*/ 92 w 613"/>
                <a:gd name="T65" fmla="*/ 262 h 613"/>
                <a:gd name="T66" fmla="*/ 110 w 613"/>
                <a:gd name="T67" fmla="*/ 210 h 613"/>
                <a:gd name="T68" fmla="*/ 60 w 613"/>
                <a:gd name="T69" fmla="*/ 123 h 613"/>
                <a:gd name="T70" fmla="*/ 186 w 613"/>
                <a:gd name="T71" fmla="*/ 123 h 613"/>
                <a:gd name="T72" fmla="*/ 236 w 613"/>
                <a:gd name="T73" fmla="*/ 100 h 613"/>
                <a:gd name="T74" fmla="*/ 262 w 613"/>
                <a:gd name="T75"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3" h="613">
                  <a:moveTo>
                    <a:pt x="307" y="174"/>
                  </a:moveTo>
                  <a:lnTo>
                    <a:pt x="277" y="178"/>
                  </a:lnTo>
                  <a:lnTo>
                    <a:pt x="249" y="189"/>
                  </a:lnTo>
                  <a:lnTo>
                    <a:pt x="224" y="204"/>
                  </a:lnTo>
                  <a:lnTo>
                    <a:pt x="205" y="224"/>
                  </a:lnTo>
                  <a:lnTo>
                    <a:pt x="189" y="249"/>
                  </a:lnTo>
                  <a:lnTo>
                    <a:pt x="178" y="276"/>
                  </a:lnTo>
                  <a:lnTo>
                    <a:pt x="176" y="307"/>
                  </a:lnTo>
                  <a:lnTo>
                    <a:pt x="178" y="337"/>
                  </a:lnTo>
                  <a:lnTo>
                    <a:pt x="189" y="364"/>
                  </a:lnTo>
                  <a:lnTo>
                    <a:pt x="205" y="389"/>
                  </a:lnTo>
                  <a:lnTo>
                    <a:pt x="224" y="409"/>
                  </a:lnTo>
                  <a:lnTo>
                    <a:pt x="249" y="424"/>
                  </a:lnTo>
                  <a:lnTo>
                    <a:pt x="277" y="434"/>
                  </a:lnTo>
                  <a:lnTo>
                    <a:pt x="307" y="438"/>
                  </a:lnTo>
                  <a:lnTo>
                    <a:pt x="337" y="434"/>
                  </a:lnTo>
                  <a:lnTo>
                    <a:pt x="364" y="424"/>
                  </a:lnTo>
                  <a:lnTo>
                    <a:pt x="389" y="409"/>
                  </a:lnTo>
                  <a:lnTo>
                    <a:pt x="409" y="389"/>
                  </a:lnTo>
                  <a:lnTo>
                    <a:pt x="425" y="364"/>
                  </a:lnTo>
                  <a:lnTo>
                    <a:pt x="435" y="337"/>
                  </a:lnTo>
                  <a:lnTo>
                    <a:pt x="438" y="307"/>
                  </a:lnTo>
                  <a:lnTo>
                    <a:pt x="435" y="276"/>
                  </a:lnTo>
                  <a:lnTo>
                    <a:pt x="425" y="249"/>
                  </a:lnTo>
                  <a:lnTo>
                    <a:pt x="409" y="224"/>
                  </a:lnTo>
                  <a:lnTo>
                    <a:pt x="389" y="204"/>
                  </a:lnTo>
                  <a:lnTo>
                    <a:pt x="364" y="189"/>
                  </a:lnTo>
                  <a:lnTo>
                    <a:pt x="337" y="178"/>
                  </a:lnTo>
                  <a:lnTo>
                    <a:pt x="307" y="174"/>
                  </a:lnTo>
                  <a:close/>
                  <a:moveTo>
                    <a:pt x="262" y="0"/>
                  </a:moveTo>
                  <a:lnTo>
                    <a:pt x="350" y="0"/>
                  </a:lnTo>
                  <a:lnTo>
                    <a:pt x="350" y="92"/>
                  </a:lnTo>
                  <a:lnTo>
                    <a:pt x="379" y="100"/>
                  </a:lnTo>
                  <a:lnTo>
                    <a:pt x="405" y="111"/>
                  </a:lnTo>
                  <a:lnTo>
                    <a:pt x="430" y="126"/>
                  </a:lnTo>
                  <a:lnTo>
                    <a:pt x="494" y="60"/>
                  </a:lnTo>
                  <a:lnTo>
                    <a:pt x="557" y="123"/>
                  </a:lnTo>
                  <a:lnTo>
                    <a:pt x="491" y="189"/>
                  </a:lnTo>
                  <a:lnTo>
                    <a:pt x="510" y="224"/>
                  </a:lnTo>
                  <a:lnTo>
                    <a:pt x="521" y="262"/>
                  </a:lnTo>
                  <a:lnTo>
                    <a:pt x="613" y="262"/>
                  </a:lnTo>
                  <a:lnTo>
                    <a:pt x="613" y="350"/>
                  </a:lnTo>
                  <a:lnTo>
                    <a:pt x="521" y="350"/>
                  </a:lnTo>
                  <a:lnTo>
                    <a:pt x="514" y="377"/>
                  </a:lnTo>
                  <a:lnTo>
                    <a:pt x="503" y="404"/>
                  </a:lnTo>
                  <a:lnTo>
                    <a:pt x="489" y="427"/>
                  </a:lnTo>
                  <a:lnTo>
                    <a:pt x="557" y="494"/>
                  </a:lnTo>
                  <a:lnTo>
                    <a:pt x="494" y="557"/>
                  </a:lnTo>
                  <a:lnTo>
                    <a:pt x="427" y="489"/>
                  </a:lnTo>
                  <a:lnTo>
                    <a:pt x="404" y="503"/>
                  </a:lnTo>
                  <a:lnTo>
                    <a:pt x="377" y="514"/>
                  </a:lnTo>
                  <a:lnTo>
                    <a:pt x="350" y="521"/>
                  </a:lnTo>
                  <a:lnTo>
                    <a:pt x="350" y="613"/>
                  </a:lnTo>
                  <a:lnTo>
                    <a:pt x="262" y="613"/>
                  </a:lnTo>
                  <a:lnTo>
                    <a:pt x="262" y="521"/>
                  </a:lnTo>
                  <a:lnTo>
                    <a:pt x="224" y="510"/>
                  </a:lnTo>
                  <a:lnTo>
                    <a:pt x="189" y="491"/>
                  </a:lnTo>
                  <a:lnTo>
                    <a:pt x="123" y="557"/>
                  </a:lnTo>
                  <a:lnTo>
                    <a:pt x="60" y="494"/>
                  </a:lnTo>
                  <a:lnTo>
                    <a:pt x="126" y="430"/>
                  </a:lnTo>
                  <a:lnTo>
                    <a:pt x="112" y="405"/>
                  </a:lnTo>
                  <a:lnTo>
                    <a:pt x="100" y="379"/>
                  </a:lnTo>
                  <a:lnTo>
                    <a:pt x="92" y="350"/>
                  </a:lnTo>
                  <a:lnTo>
                    <a:pt x="0" y="350"/>
                  </a:lnTo>
                  <a:lnTo>
                    <a:pt x="0" y="262"/>
                  </a:lnTo>
                  <a:lnTo>
                    <a:pt x="92" y="262"/>
                  </a:lnTo>
                  <a:lnTo>
                    <a:pt x="100" y="236"/>
                  </a:lnTo>
                  <a:lnTo>
                    <a:pt x="110" y="210"/>
                  </a:lnTo>
                  <a:lnTo>
                    <a:pt x="123" y="186"/>
                  </a:lnTo>
                  <a:lnTo>
                    <a:pt x="60" y="123"/>
                  </a:lnTo>
                  <a:lnTo>
                    <a:pt x="123" y="60"/>
                  </a:lnTo>
                  <a:lnTo>
                    <a:pt x="186" y="123"/>
                  </a:lnTo>
                  <a:lnTo>
                    <a:pt x="210" y="110"/>
                  </a:lnTo>
                  <a:lnTo>
                    <a:pt x="236" y="100"/>
                  </a:lnTo>
                  <a:lnTo>
                    <a:pt x="262" y="92"/>
                  </a:lnTo>
                  <a:lnTo>
                    <a:pt x="262" y="0"/>
                  </a:lnTo>
                  <a:close/>
                </a:path>
              </a:pathLst>
            </a:custGeom>
            <a:solidFill>
              <a:schemeClr val="accent3"/>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8" name="Freeform 206"/>
            <p:cNvSpPr>
              <a:spLocks noEditPoints="1"/>
            </p:cNvSpPr>
            <p:nvPr/>
          </p:nvSpPr>
          <p:spPr bwMode="auto">
            <a:xfrm>
              <a:off x="6814037" y="2221205"/>
              <a:ext cx="390500" cy="389110"/>
            </a:xfrm>
            <a:custGeom>
              <a:avLst/>
              <a:gdLst>
                <a:gd name="T0" fmla="*/ 140 w 281"/>
                <a:gd name="T1" fmla="*/ 80 h 280"/>
                <a:gd name="T2" fmla="*/ 121 w 281"/>
                <a:gd name="T3" fmla="*/ 83 h 280"/>
                <a:gd name="T4" fmla="*/ 105 w 281"/>
                <a:gd name="T5" fmla="*/ 91 h 280"/>
                <a:gd name="T6" fmla="*/ 92 w 281"/>
                <a:gd name="T7" fmla="*/ 104 h 280"/>
                <a:gd name="T8" fmla="*/ 83 w 281"/>
                <a:gd name="T9" fmla="*/ 121 h 280"/>
                <a:gd name="T10" fmla="*/ 80 w 281"/>
                <a:gd name="T11" fmla="*/ 140 h 280"/>
                <a:gd name="T12" fmla="*/ 83 w 281"/>
                <a:gd name="T13" fmla="*/ 159 h 280"/>
                <a:gd name="T14" fmla="*/ 92 w 281"/>
                <a:gd name="T15" fmla="*/ 175 h 280"/>
                <a:gd name="T16" fmla="*/ 105 w 281"/>
                <a:gd name="T17" fmla="*/ 188 h 280"/>
                <a:gd name="T18" fmla="*/ 121 w 281"/>
                <a:gd name="T19" fmla="*/ 197 h 280"/>
                <a:gd name="T20" fmla="*/ 140 w 281"/>
                <a:gd name="T21" fmla="*/ 200 h 280"/>
                <a:gd name="T22" fmla="*/ 159 w 281"/>
                <a:gd name="T23" fmla="*/ 197 h 280"/>
                <a:gd name="T24" fmla="*/ 176 w 281"/>
                <a:gd name="T25" fmla="*/ 188 h 280"/>
                <a:gd name="T26" fmla="*/ 189 w 281"/>
                <a:gd name="T27" fmla="*/ 175 h 280"/>
                <a:gd name="T28" fmla="*/ 197 w 281"/>
                <a:gd name="T29" fmla="*/ 159 h 280"/>
                <a:gd name="T30" fmla="*/ 201 w 281"/>
                <a:gd name="T31" fmla="*/ 140 h 280"/>
                <a:gd name="T32" fmla="*/ 197 w 281"/>
                <a:gd name="T33" fmla="*/ 121 h 280"/>
                <a:gd name="T34" fmla="*/ 189 w 281"/>
                <a:gd name="T35" fmla="*/ 104 h 280"/>
                <a:gd name="T36" fmla="*/ 176 w 281"/>
                <a:gd name="T37" fmla="*/ 91 h 280"/>
                <a:gd name="T38" fmla="*/ 159 w 281"/>
                <a:gd name="T39" fmla="*/ 83 h 280"/>
                <a:gd name="T40" fmla="*/ 140 w 281"/>
                <a:gd name="T41" fmla="*/ 80 h 280"/>
                <a:gd name="T42" fmla="*/ 121 w 281"/>
                <a:gd name="T43" fmla="*/ 0 h 280"/>
                <a:gd name="T44" fmla="*/ 160 w 281"/>
                <a:gd name="T45" fmla="*/ 0 h 280"/>
                <a:gd name="T46" fmla="*/ 160 w 281"/>
                <a:gd name="T47" fmla="*/ 42 h 280"/>
                <a:gd name="T48" fmla="*/ 180 w 281"/>
                <a:gd name="T49" fmla="*/ 48 h 280"/>
                <a:gd name="T50" fmla="*/ 197 w 281"/>
                <a:gd name="T51" fmla="*/ 57 h 280"/>
                <a:gd name="T52" fmla="*/ 227 w 281"/>
                <a:gd name="T53" fmla="*/ 27 h 280"/>
                <a:gd name="T54" fmla="*/ 254 w 281"/>
                <a:gd name="T55" fmla="*/ 56 h 280"/>
                <a:gd name="T56" fmla="*/ 224 w 281"/>
                <a:gd name="T57" fmla="*/ 86 h 280"/>
                <a:gd name="T58" fmla="*/ 233 w 281"/>
                <a:gd name="T59" fmla="*/ 102 h 280"/>
                <a:gd name="T60" fmla="*/ 239 w 281"/>
                <a:gd name="T61" fmla="*/ 120 h 280"/>
                <a:gd name="T62" fmla="*/ 281 w 281"/>
                <a:gd name="T63" fmla="*/ 120 h 280"/>
                <a:gd name="T64" fmla="*/ 281 w 281"/>
                <a:gd name="T65" fmla="*/ 159 h 280"/>
                <a:gd name="T66" fmla="*/ 239 w 281"/>
                <a:gd name="T67" fmla="*/ 159 h 280"/>
                <a:gd name="T68" fmla="*/ 233 w 281"/>
                <a:gd name="T69" fmla="*/ 179 h 280"/>
                <a:gd name="T70" fmla="*/ 224 w 281"/>
                <a:gd name="T71" fmla="*/ 195 h 280"/>
                <a:gd name="T72" fmla="*/ 254 w 281"/>
                <a:gd name="T73" fmla="*/ 226 h 280"/>
                <a:gd name="T74" fmla="*/ 227 w 281"/>
                <a:gd name="T75" fmla="*/ 254 h 280"/>
                <a:gd name="T76" fmla="*/ 195 w 281"/>
                <a:gd name="T77" fmla="*/ 224 h 280"/>
                <a:gd name="T78" fmla="*/ 178 w 281"/>
                <a:gd name="T79" fmla="*/ 233 h 280"/>
                <a:gd name="T80" fmla="*/ 160 w 281"/>
                <a:gd name="T81" fmla="*/ 238 h 280"/>
                <a:gd name="T82" fmla="*/ 160 w 281"/>
                <a:gd name="T83" fmla="*/ 280 h 280"/>
                <a:gd name="T84" fmla="*/ 121 w 281"/>
                <a:gd name="T85" fmla="*/ 280 h 280"/>
                <a:gd name="T86" fmla="*/ 121 w 281"/>
                <a:gd name="T87" fmla="*/ 238 h 280"/>
                <a:gd name="T88" fmla="*/ 102 w 281"/>
                <a:gd name="T89" fmla="*/ 233 h 280"/>
                <a:gd name="T90" fmla="*/ 87 w 281"/>
                <a:gd name="T91" fmla="*/ 225 h 280"/>
                <a:gd name="T92" fmla="*/ 57 w 281"/>
                <a:gd name="T93" fmla="*/ 254 h 280"/>
                <a:gd name="T94" fmla="*/ 28 w 281"/>
                <a:gd name="T95" fmla="*/ 226 h 280"/>
                <a:gd name="T96" fmla="*/ 58 w 281"/>
                <a:gd name="T97" fmla="*/ 196 h 280"/>
                <a:gd name="T98" fmla="*/ 49 w 281"/>
                <a:gd name="T99" fmla="*/ 179 h 280"/>
                <a:gd name="T100" fmla="*/ 42 w 281"/>
                <a:gd name="T101" fmla="*/ 159 h 280"/>
                <a:gd name="T102" fmla="*/ 0 w 281"/>
                <a:gd name="T103" fmla="*/ 159 h 280"/>
                <a:gd name="T104" fmla="*/ 0 w 281"/>
                <a:gd name="T105" fmla="*/ 120 h 280"/>
                <a:gd name="T106" fmla="*/ 42 w 281"/>
                <a:gd name="T107" fmla="*/ 120 h 280"/>
                <a:gd name="T108" fmla="*/ 47 w 281"/>
                <a:gd name="T109" fmla="*/ 102 h 280"/>
                <a:gd name="T110" fmla="*/ 57 w 281"/>
                <a:gd name="T111" fmla="*/ 85 h 280"/>
                <a:gd name="T112" fmla="*/ 28 w 281"/>
                <a:gd name="T113" fmla="*/ 56 h 280"/>
                <a:gd name="T114" fmla="*/ 57 w 281"/>
                <a:gd name="T115" fmla="*/ 27 h 280"/>
                <a:gd name="T116" fmla="*/ 85 w 281"/>
                <a:gd name="T117" fmla="*/ 56 h 280"/>
                <a:gd name="T118" fmla="*/ 102 w 281"/>
                <a:gd name="T119" fmla="*/ 48 h 280"/>
                <a:gd name="T120" fmla="*/ 121 w 281"/>
                <a:gd name="T121" fmla="*/ 42 h 280"/>
                <a:gd name="T122" fmla="*/ 121 w 281"/>
                <a:gd name="T123"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1" h="280">
                  <a:moveTo>
                    <a:pt x="140" y="80"/>
                  </a:moveTo>
                  <a:lnTo>
                    <a:pt x="121" y="83"/>
                  </a:lnTo>
                  <a:lnTo>
                    <a:pt x="105" y="91"/>
                  </a:lnTo>
                  <a:lnTo>
                    <a:pt x="92" y="104"/>
                  </a:lnTo>
                  <a:lnTo>
                    <a:pt x="83" y="121"/>
                  </a:lnTo>
                  <a:lnTo>
                    <a:pt x="80" y="140"/>
                  </a:lnTo>
                  <a:lnTo>
                    <a:pt x="83" y="159"/>
                  </a:lnTo>
                  <a:lnTo>
                    <a:pt x="92" y="175"/>
                  </a:lnTo>
                  <a:lnTo>
                    <a:pt x="105" y="188"/>
                  </a:lnTo>
                  <a:lnTo>
                    <a:pt x="121" y="197"/>
                  </a:lnTo>
                  <a:lnTo>
                    <a:pt x="140" y="200"/>
                  </a:lnTo>
                  <a:lnTo>
                    <a:pt x="159" y="197"/>
                  </a:lnTo>
                  <a:lnTo>
                    <a:pt x="176" y="188"/>
                  </a:lnTo>
                  <a:lnTo>
                    <a:pt x="189" y="175"/>
                  </a:lnTo>
                  <a:lnTo>
                    <a:pt x="197" y="159"/>
                  </a:lnTo>
                  <a:lnTo>
                    <a:pt x="201" y="140"/>
                  </a:lnTo>
                  <a:lnTo>
                    <a:pt x="197" y="121"/>
                  </a:lnTo>
                  <a:lnTo>
                    <a:pt x="189" y="104"/>
                  </a:lnTo>
                  <a:lnTo>
                    <a:pt x="176" y="91"/>
                  </a:lnTo>
                  <a:lnTo>
                    <a:pt x="159" y="83"/>
                  </a:lnTo>
                  <a:lnTo>
                    <a:pt x="140" y="80"/>
                  </a:lnTo>
                  <a:close/>
                  <a:moveTo>
                    <a:pt x="121" y="0"/>
                  </a:moveTo>
                  <a:lnTo>
                    <a:pt x="160" y="0"/>
                  </a:lnTo>
                  <a:lnTo>
                    <a:pt x="160" y="42"/>
                  </a:lnTo>
                  <a:lnTo>
                    <a:pt x="180" y="48"/>
                  </a:lnTo>
                  <a:lnTo>
                    <a:pt x="197" y="57"/>
                  </a:lnTo>
                  <a:lnTo>
                    <a:pt x="227" y="27"/>
                  </a:lnTo>
                  <a:lnTo>
                    <a:pt x="254" y="56"/>
                  </a:lnTo>
                  <a:lnTo>
                    <a:pt x="224" y="86"/>
                  </a:lnTo>
                  <a:lnTo>
                    <a:pt x="233" y="102"/>
                  </a:lnTo>
                  <a:lnTo>
                    <a:pt x="239" y="120"/>
                  </a:lnTo>
                  <a:lnTo>
                    <a:pt x="281" y="120"/>
                  </a:lnTo>
                  <a:lnTo>
                    <a:pt x="281" y="159"/>
                  </a:lnTo>
                  <a:lnTo>
                    <a:pt x="239" y="159"/>
                  </a:lnTo>
                  <a:lnTo>
                    <a:pt x="233" y="179"/>
                  </a:lnTo>
                  <a:lnTo>
                    <a:pt x="224" y="195"/>
                  </a:lnTo>
                  <a:lnTo>
                    <a:pt x="254" y="226"/>
                  </a:lnTo>
                  <a:lnTo>
                    <a:pt x="227" y="254"/>
                  </a:lnTo>
                  <a:lnTo>
                    <a:pt x="195" y="224"/>
                  </a:lnTo>
                  <a:lnTo>
                    <a:pt x="178" y="233"/>
                  </a:lnTo>
                  <a:lnTo>
                    <a:pt x="160" y="238"/>
                  </a:lnTo>
                  <a:lnTo>
                    <a:pt x="160" y="280"/>
                  </a:lnTo>
                  <a:lnTo>
                    <a:pt x="121" y="280"/>
                  </a:lnTo>
                  <a:lnTo>
                    <a:pt x="121" y="238"/>
                  </a:lnTo>
                  <a:lnTo>
                    <a:pt x="102" y="233"/>
                  </a:lnTo>
                  <a:lnTo>
                    <a:pt x="87" y="225"/>
                  </a:lnTo>
                  <a:lnTo>
                    <a:pt x="57" y="254"/>
                  </a:lnTo>
                  <a:lnTo>
                    <a:pt x="28" y="226"/>
                  </a:lnTo>
                  <a:lnTo>
                    <a:pt x="58" y="196"/>
                  </a:lnTo>
                  <a:lnTo>
                    <a:pt x="49" y="179"/>
                  </a:lnTo>
                  <a:lnTo>
                    <a:pt x="42" y="159"/>
                  </a:lnTo>
                  <a:lnTo>
                    <a:pt x="0" y="159"/>
                  </a:lnTo>
                  <a:lnTo>
                    <a:pt x="0" y="120"/>
                  </a:lnTo>
                  <a:lnTo>
                    <a:pt x="42" y="120"/>
                  </a:lnTo>
                  <a:lnTo>
                    <a:pt x="47" y="102"/>
                  </a:lnTo>
                  <a:lnTo>
                    <a:pt x="57" y="85"/>
                  </a:lnTo>
                  <a:lnTo>
                    <a:pt x="28" y="56"/>
                  </a:lnTo>
                  <a:lnTo>
                    <a:pt x="57" y="27"/>
                  </a:lnTo>
                  <a:lnTo>
                    <a:pt x="85" y="56"/>
                  </a:lnTo>
                  <a:lnTo>
                    <a:pt x="102" y="48"/>
                  </a:lnTo>
                  <a:lnTo>
                    <a:pt x="121" y="42"/>
                  </a:lnTo>
                  <a:lnTo>
                    <a:pt x="121" y="0"/>
                  </a:lnTo>
                  <a:close/>
                </a:path>
              </a:pathLst>
            </a:custGeom>
            <a:solidFill>
              <a:srgbClr val="FDA6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9" name="Freeform 207"/>
            <p:cNvSpPr>
              <a:spLocks noEditPoints="1"/>
            </p:cNvSpPr>
            <p:nvPr/>
          </p:nvSpPr>
          <p:spPr bwMode="auto">
            <a:xfrm>
              <a:off x="4796223" y="1827927"/>
              <a:ext cx="496116" cy="496116"/>
            </a:xfrm>
            <a:custGeom>
              <a:avLst/>
              <a:gdLst>
                <a:gd name="T0" fmla="*/ 156 w 357"/>
                <a:gd name="T1" fmla="*/ 101 h 357"/>
                <a:gd name="T2" fmla="*/ 120 w 357"/>
                <a:gd name="T3" fmla="*/ 122 h 357"/>
                <a:gd name="T4" fmla="*/ 101 w 357"/>
                <a:gd name="T5" fmla="*/ 157 h 357"/>
                <a:gd name="T6" fmla="*/ 101 w 357"/>
                <a:gd name="T7" fmla="*/ 199 h 357"/>
                <a:gd name="T8" fmla="*/ 120 w 357"/>
                <a:gd name="T9" fmla="*/ 234 h 357"/>
                <a:gd name="T10" fmla="*/ 156 w 357"/>
                <a:gd name="T11" fmla="*/ 255 h 357"/>
                <a:gd name="T12" fmla="*/ 199 w 357"/>
                <a:gd name="T13" fmla="*/ 255 h 357"/>
                <a:gd name="T14" fmla="*/ 234 w 357"/>
                <a:gd name="T15" fmla="*/ 234 h 357"/>
                <a:gd name="T16" fmla="*/ 255 w 357"/>
                <a:gd name="T17" fmla="*/ 199 h 357"/>
                <a:gd name="T18" fmla="*/ 255 w 357"/>
                <a:gd name="T19" fmla="*/ 157 h 357"/>
                <a:gd name="T20" fmla="*/ 234 w 357"/>
                <a:gd name="T21" fmla="*/ 122 h 357"/>
                <a:gd name="T22" fmla="*/ 199 w 357"/>
                <a:gd name="T23" fmla="*/ 101 h 357"/>
                <a:gd name="T24" fmla="*/ 139 w 357"/>
                <a:gd name="T25" fmla="*/ 0 h 357"/>
                <a:gd name="T26" fmla="*/ 216 w 357"/>
                <a:gd name="T27" fmla="*/ 50 h 357"/>
                <a:gd name="T28" fmla="*/ 272 w 357"/>
                <a:gd name="T29" fmla="*/ 27 h 357"/>
                <a:gd name="T30" fmla="*/ 281 w 357"/>
                <a:gd name="T31" fmla="*/ 27 h 357"/>
                <a:gd name="T32" fmla="*/ 331 w 357"/>
                <a:gd name="T33" fmla="*/ 78 h 357"/>
                <a:gd name="T34" fmla="*/ 296 w 357"/>
                <a:gd name="T35" fmla="*/ 114 h 357"/>
                <a:gd name="T36" fmla="*/ 357 w 357"/>
                <a:gd name="T37" fmla="*/ 140 h 357"/>
                <a:gd name="T38" fmla="*/ 352 w 357"/>
                <a:gd name="T39" fmla="*/ 217 h 357"/>
                <a:gd name="T40" fmla="*/ 306 w 357"/>
                <a:gd name="T41" fmla="*/ 217 h 357"/>
                <a:gd name="T42" fmla="*/ 327 w 357"/>
                <a:gd name="T43" fmla="*/ 274 h 357"/>
                <a:gd name="T44" fmla="*/ 327 w 357"/>
                <a:gd name="T45" fmla="*/ 281 h 357"/>
                <a:gd name="T46" fmla="*/ 276 w 357"/>
                <a:gd name="T47" fmla="*/ 332 h 357"/>
                <a:gd name="T48" fmla="*/ 241 w 357"/>
                <a:gd name="T49" fmla="*/ 297 h 357"/>
                <a:gd name="T50" fmla="*/ 218 w 357"/>
                <a:gd name="T51" fmla="*/ 357 h 357"/>
                <a:gd name="T52" fmla="*/ 141 w 357"/>
                <a:gd name="T53" fmla="*/ 308 h 357"/>
                <a:gd name="T54" fmla="*/ 83 w 357"/>
                <a:gd name="T55" fmla="*/ 329 h 357"/>
                <a:gd name="T56" fmla="*/ 76 w 357"/>
                <a:gd name="T57" fmla="*/ 329 h 357"/>
                <a:gd name="T58" fmla="*/ 26 w 357"/>
                <a:gd name="T59" fmla="*/ 277 h 357"/>
                <a:gd name="T60" fmla="*/ 48 w 357"/>
                <a:gd name="T61" fmla="*/ 216 h 357"/>
                <a:gd name="T62" fmla="*/ 0 w 357"/>
                <a:gd name="T63" fmla="*/ 139 h 357"/>
                <a:gd name="T64" fmla="*/ 60 w 357"/>
                <a:gd name="T65" fmla="*/ 112 h 357"/>
                <a:gd name="T66" fmla="*/ 26 w 357"/>
                <a:gd name="T67" fmla="*/ 78 h 357"/>
                <a:gd name="T68" fmla="*/ 76 w 357"/>
                <a:gd name="T69" fmla="*/ 27 h 357"/>
                <a:gd name="T70" fmla="*/ 83 w 357"/>
                <a:gd name="T71" fmla="*/ 27 h 357"/>
                <a:gd name="T72" fmla="*/ 139 w 357"/>
                <a:gd name="T73" fmla="*/ 5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7" h="357">
                  <a:moveTo>
                    <a:pt x="178" y="98"/>
                  </a:moveTo>
                  <a:lnTo>
                    <a:pt x="156" y="101"/>
                  </a:lnTo>
                  <a:lnTo>
                    <a:pt x="137" y="109"/>
                  </a:lnTo>
                  <a:lnTo>
                    <a:pt x="120" y="122"/>
                  </a:lnTo>
                  <a:lnTo>
                    <a:pt x="108" y="137"/>
                  </a:lnTo>
                  <a:lnTo>
                    <a:pt x="101" y="157"/>
                  </a:lnTo>
                  <a:lnTo>
                    <a:pt x="97" y="178"/>
                  </a:lnTo>
                  <a:lnTo>
                    <a:pt x="101" y="199"/>
                  </a:lnTo>
                  <a:lnTo>
                    <a:pt x="108" y="219"/>
                  </a:lnTo>
                  <a:lnTo>
                    <a:pt x="120" y="234"/>
                  </a:lnTo>
                  <a:lnTo>
                    <a:pt x="137" y="247"/>
                  </a:lnTo>
                  <a:lnTo>
                    <a:pt x="156" y="255"/>
                  </a:lnTo>
                  <a:lnTo>
                    <a:pt x="178" y="258"/>
                  </a:lnTo>
                  <a:lnTo>
                    <a:pt x="199" y="255"/>
                  </a:lnTo>
                  <a:lnTo>
                    <a:pt x="218" y="247"/>
                  </a:lnTo>
                  <a:lnTo>
                    <a:pt x="234" y="234"/>
                  </a:lnTo>
                  <a:lnTo>
                    <a:pt x="247" y="219"/>
                  </a:lnTo>
                  <a:lnTo>
                    <a:pt x="255" y="199"/>
                  </a:lnTo>
                  <a:lnTo>
                    <a:pt x="258" y="178"/>
                  </a:lnTo>
                  <a:lnTo>
                    <a:pt x="255" y="157"/>
                  </a:lnTo>
                  <a:lnTo>
                    <a:pt x="247" y="137"/>
                  </a:lnTo>
                  <a:lnTo>
                    <a:pt x="234" y="122"/>
                  </a:lnTo>
                  <a:lnTo>
                    <a:pt x="218" y="109"/>
                  </a:lnTo>
                  <a:lnTo>
                    <a:pt x="199" y="101"/>
                  </a:lnTo>
                  <a:lnTo>
                    <a:pt x="178" y="98"/>
                  </a:lnTo>
                  <a:close/>
                  <a:moveTo>
                    <a:pt x="139" y="0"/>
                  </a:moveTo>
                  <a:lnTo>
                    <a:pt x="216" y="0"/>
                  </a:lnTo>
                  <a:lnTo>
                    <a:pt x="216" y="50"/>
                  </a:lnTo>
                  <a:lnTo>
                    <a:pt x="241" y="60"/>
                  </a:lnTo>
                  <a:lnTo>
                    <a:pt x="272" y="27"/>
                  </a:lnTo>
                  <a:lnTo>
                    <a:pt x="276" y="23"/>
                  </a:lnTo>
                  <a:lnTo>
                    <a:pt x="281" y="27"/>
                  </a:lnTo>
                  <a:lnTo>
                    <a:pt x="327" y="74"/>
                  </a:lnTo>
                  <a:lnTo>
                    <a:pt x="331" y="78"/>
                  </a:lnTo>
                  <a:lnTo>
                    <a:pt x="327" y="82"/>
                  </a:lnTo>
                  <a:lnTo>
                    <a:pt x="296" y="114"/>
                  </a:lnTo>
                  <a:lnTo>
                    <a:pt x="306" y="140"/>
                  </a:lnTo>
                  <a:lnTo>
                    <a:pt x="357" y="140"/>
                  </a:lnTo>
                  <a:lnTo>
                    <a:pt x="357" y="217"/>
                  </a:lnTo>
                  <a:lnTo>
                    <a:pt x="352" y="217"/>
                  </a:lnTo>
                  <a:lnTo>
                    <a:pt x="352" y="217"/>
                  </a:lnTo>
                  <a:lnTo>
                    <a:pt x="306" y="217"/>
                  </a:lnTo>
                  <a:lnTo>
                    <a:pt x="296" y="242"/>
                  </a:lnTo>
                  <a:lnTo>
                    <a:pt x="327" y="274"/>
                  </a:lnTo>
                  <a:lnTo>
                    <a:pt x="331" y="277"/>
                  </a:lnTo>
                  <a:lnTo>
                    <a:pt x="327" y="281"/>
                  </a:lnTo>
                  <a:lnTo>
                    <a:pt x="281" y="329"/>
                  </a:lnTo>
                  <a:lnTo>
                    <a:pt x="276" y="332"/>
                  </a:lnTo>
                  <a:lnTo>
                    <a:pt x="272" y="329"/>
                  </a:lnTo>
                  <a:lnTo>
                    <a:pt x="241" y="297"/>
                  </a:lnTo>
                  <a:lnTo>
                    <a:pt x="218" y="306"/>
                  </a:lnTo>
                  <a:lnTo>
                    <a:pt x="218" y="357"/>
                  </a:lnTo>
                  <a:lnTo>
                    <a:pt x="141" y="357"/>
                  </a:lnTo>
                  <a:lnTo>
                    <a:pt x="141" y="308"/>
                  </a:lnTo>
                  <a:lnTo>
                    <a:pt x="115" y="297"/>
                  </a:lnTo>
                  <a:lnTo>
                    <a:pt x="83" y="329"/>
                  </a:lnTo>
                  <a:lnTo>
                    <a:pt x="80" y="332"/>
                  </a:lnTo>
                  <a:lnTo>
                    <a:pt x="76" y="329"/>
                  </a:lnTo>
                  <a:lnTo>
                    <a:pt x="30" y="281"/>
                  </a:lnTo>
                  <a:lnTo>
                    <a:pt x="26" y="277"/>
                  </a:lnTo>
                  <a:lnTo>
                    <a:pt x="60" y="243"/>
                  </a:lnTo>
                  <a:lnTo>
                    <a:pt x="48" y="216"/>
                  </a:lnTo>
                  <a:lnTo>
                    <a:pt x="0" y="216"/>
                  </a:lnTo>
                  <a:lnTo>
                    <a:pt x="0" y="139"/>
                  </a:lnTo>
                  <a:lnTo>
                    <a:pt x="49" y="139"/>
                  </a:lnTo>
                  <a:lnTo>
                    <a:pt x="60" y="112"/>
                  </a:lnTo>
                  <a:lnTo>
                    <a:pt x="30" y="82"/>
                  </a:lnTo>
                  <a:lnTo>
                    <a:pt x="26" y="78"/>
                  </a:lnTo>
                  <a:lnTo>
                    <a:pt x="30" y="74"/>
                  </a:lnTo>
                  <a:lnTo>
                    <a:pt x="76" y="27"/>
                  </a:lnTo>
                  <a:lnTo>
                    <a:pt x="80" y="23"/>
                  </a:lnTo>
                  <a:lnTo>
                    <a:pt x="83" y="27"/>
                  </a:lnTo>
                  <a:lnTo>
                    <a:pt x="115" y="59"/>
                  </a:lnTo>
                  <a:lnTo>
                    <a:pt x="139" y="50"/>
                  </a:lnTo>
                  <a:lnTo>
                    <a:pt x="139" y="0"/>
                  </a:lnTo>
                  <a:close/>
                </a:path>
              </a:pathLst>
            </a:custGeom>
            <a:solidFill>
              <a:schemeClr val="accent3"/>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0" name="Freeform 208"/>
            <p:cNvSpPr>
              <a:spLocks noEditPoints="1"/>
            </p:cNvSpPr>
            <p:nvPr/>
          </p:nvSpPr>
          <p:spPr bwMode="auto">
            <a:xfrm>
              <a:off x="6067779" y="2814599"/>
              <a:ext cx="290443" cy="289053"/>
            </a:xfrm>
            <a:custGeom>
              <a:avLst/>
              <a:gdLst>
                <a:gd name="T0" fmla="*/ 85 w 209"/>
                <a:gd name="T1" fmla="*/ 60 h 208"/>
                <a:gd name="T2" fmla="*/ 61 w 209"/>
                <a:gd name="T3" fmla="*/ 85 h 208"/>
                <a:gd name="T4" fmla="*/ 61 w 209"/>
                <a:gd name="T5" fmla="*/ 121 h 208"/>
                <a:gd name="T6" fmla="*/ 85 w 209"/>
                <a:gd name="T7" fmla="*/ 146 h 208"/>
                <a:gd name="T8" fmla="*/ 122 w 209"/>
                <a:gd name="T9" fmla="*/ 146 h 208"/>
                <a:gd name="T10" fmla="*/ 147 w 209"/>
                <a:gd name="T11" fmla="*/ 121 h 208"/>
                <a:gd name="T12" fmla="*/ 147 w 209"/>
                <a:gd name="T13" fmla="*/ 85 h 208"/>
                <a:gd name="T14" fmla="*/ 122 w 209"/>
                <a:gd name="T15" fmla="*/ 60 h 208"/>
                <a:gd name="T16" fmla="*/ 81 w 209"/>
                <a:gd name="T17" fmla="*/ 0 h 208"/>
                <a:gd name="T18" fmla="*/ 126 w 209"/>
                <a:gd name="T19" fmla="*/ 28 h 208"/>
                <a:gd name="T20" fmla="*/ 140 w 209"/>
                <a:gd name="T21" fmla="*/ 34 h 208"/>
                <a:gd name="T22" fmla="*/ 161 w 209"/>
                <a:gd name="T23" fmla="*/ 13 h 208"/>
                <a:gd name="T24" fmla="*/ 192 w 209"/>
                <a:gd name="T25" fmla="*/ 43 h 208"/>
                <a:gd name="T26" fmla="*/ 192 w 209"/>
                <a:gd name="T27" fmla="*/ 48 h 208"/>
                <a:gd name="T28" fmla="*/ 176 w 209"/>
                <a:gd name="T29" fmla="*/ 73 h 208"/>
                <a:gd name="T30" fmla="*/ 209 w 209"/>
                <a:gd name="T31" fmla="*/ 81 h 208"/>
                <a:gd name="T32" fmla="*/ 205 w 209"/>
                <a:gd name="T33" fmla="*/ 127 h 208"/>
                <a:gd name="T34" fmla="*/ 178 w 209"/>
                <a:gd name="T35" fmla="*/ 127 h 208"/>
                <a:gd name="T36" fmla="*/ 173 w 209"/>
                <a:gd name="T37" fmla="*/ 141 h 208"/>
                <a:gd name="T38" fmla="*/ 194 w 209"/>
                <a:gd name="T39" fmla="*/ 162 h 208"/>
                <a:gd name="T40" fmla="*/ 164 w 209"/>
                <a:gd name="T41" fmla="*/ 191 h 208"/>
                <a:gd name="T42" fmla="*/ 140 w 209"/>
                <a:gd name="T43" fmla="*/ 172 h 208"/>
                <a:gd name="T44" fmla="*/ 127 w 209"/>
                <a:gd name="T45" fmla="*/ 178 h 208"/>
                <a:gd name="T46" fmla="*/ 81 w 209"/>
                <a:gd name="T47" fmla="*/ 208 h 208"/>
                <a:gd name="T48" fmla="*/ 75 w 209"/>
                <a:gd name="T49" fmla="*/ 176 h 208"/>
                <a:gd name="T50" fmla="*/ 49 w 209"/>
                <a:gd name="T51" fmla="*/ 191 h 208"/>
                <a:gd name="T52" fmla="*/ 17 w 209"/>
                <a:gd name="T53" fmla="*/ 163 h 208"/>
                <a:gd name="T54" fmla="*/ 17 w 209"/>
                <a:gd name="T55" fmla="*/ 159 h 208"/>
                <a:gd name="T56" fmla="*/ 32 w 209"/>
                <a:gd name="T57" fmla="*/ 133 h 208"/>
                <a:gd name="T58" fmla="*/ 0 w 209"/>
                <a:gd name="T59" fmla="*/ 125 h 208"/>
                <a:gd name="T60" fmla="*/ 29 w 209"/>
                <a:gd name="T61" fmla="*/ 81 h 208"/>
                <a:gd name="T62" fmla="*/ 34 w 209"/>
                <a:gd name="T63" fmla="*/ 65 h 208"/>
                <a:gd name="T64" fmla="*/ 15 w 209"/>
                <a:gd name="T65" fmla="*/ 45 h 208"/>
                <a:gd name="T66" fmla="*/ 45 w 209"/>
                <a:gd name="T67" fmla="*/ 15 h 208"/>
                <a:gd name="T68" fmla="*/ 49 w 209"/>
                <a:gd name="T69" fmla="*/ 15 h 208"/>
                <a:gd name="T70" fmla="*/ 74 w 209"/>
                <a:gd name="T71" fmla="*/ 31 h 208"/>
                <a:gd name="T72" fmla="*/ 81 w 209"/>
                <a:gd name="T73"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9" h="208">
                  <a:moveTo>
                    <a:pt x="104" y="56"/>
                  </a:moveTo>
                  <a:lnTo>
                    <a:pt x="85" y="60"/>
                  </a:lnTo>
                  <a:lnTo>
                    <a:pt x="71" y="70"/>
                  </a:lnTo>
                  <a:lnTo>
                    <a:pt x="61" y="85"/>
                  </a:lnTo>
                  <a:lnTo>
                    <a:pt x="57" y="103"/>
                  </a:lnTo>
                  <a:lnTo>
                    <a:pt x="61" y="121"/>
                  </a:lnTo>
                  <a:lnTo>
                    <a:pt x="71" y="137"/>
                  </a:lnTo>
                  <a:lnTo>
                    <a:pt x="85" y="146"/>
                  </a:lnTo>
                  <a:lnTo>
                    <a:pt x="104" y="150"/>
                  </a:lnTo>
                  <a:lnTo>
                    <a:pt x="122" y="146"/>
                  </a:lnTo>
                  <a:lnTo>
                    <a:pt x="136" y="137"/>
                  </a:lnTo>
                  <a:lnTo>
                    <a:pt x="147" y="121"/>
                  </a:lnTo>
                  <a:lnTo>
                    <a:pt x="151" y="103"/>
                  </a:lnTo>
                  <a:lnTo>
                    <a:pt x="147" y="85"/>
                  </a:lnTo>
                  <a:lnTo>
                    <a:pt x="136" y="70"/>
                  </a:lnTo>
                  <a:lnTo>
                    <a:pt x="122" y="60"/>
                  </a:lnTo>
                  <a:lnTo>
                    <a:pt x="104" y="56"/>
                  </a:lnTo>
                  <a:close/>
                  <a:moveTo>
                    <a:pt x="81" y="0"/>
                  </a:moveTo>
                  <a:lnTo>
                    <a:pt x="126" y="0"/>
                  </a:lnTo>
                  <a:lnTo>
                    <a:pt x="126" y="28"/>
                  </a:lnTo>
                  <a:lnTo>
                    <a:pt x="134" y="31"/>
                  </a:lnTo>
                  <a:lnTo>
                    <a:pt x="140" y="34"/>
                  </a:lnTo>
                  <a:lnTo>
                    <a:pt x="159" y="15"/>
                  </a:lnTo>
                  <a:lnTo>
                    <a:pt x="161" y="13"/>
                  </a:lnTo>
                  <a:lnTo>
                    <a:pt x="164" y="15"/>
                  </a:lnTo>
                  <a:lnTo>
                    <a:pt x="192" y="43"/>
                  </a:lnTo>
                  <a:lnTo>
                    <a:pt x="194" y="45"/>
                  </a:lnTo>
                  <a:lnTo>
                    <a:pt x="192" y="48"/>
                  </a:lnTo>
                  <a:lnTo>
                    <a:pt x="173" y="66"/>
                  </a:lnTo>
                  <a:lnTo>
                    <a:pt x="176" y="73"/>
                  </a:lnTo>
                  <a:lnTo>
                    <a:pt x="178" y="81"/>
                  </a:lnTo>
                  <a:lnTo>
                    <a:pt x="209" y="81"/>
                  </a:lnTo>
                  <a:lnTo>
                    <a:pt x="209" y="127"/>
                  </a:lnTo>
                  <a:lnTo>
                    <a:pt x="205" y="127"/>
                  </a:lnTo>
                  <a:lnTo>
                    <a:pt x="205" y="127"/>
                  </a:lnTo>
                  <a:lnTo>
                    <a:pt x="178" y="127"/>
                  </a:lnTo>
                  <a:lnTo>
                    <a:pt x="176" y="133"/>
                  </a:lnTo>
                  <a:lnTo>
                    <a:pt x="173" y="141"/>
                  </a:lnTo>
                  <a:lnTo>
                    <a:pt x="192" y="159"/>
                  </a:lnTo>
                  <a:lnTo>
                    <a:pt x="194" y="162"/>
                  </a:lnTo>
                  <a:lnTo>
                    <a:pt x="192" y="163"/>
                  </a:lnTo>
                  <a:lnTo>
                    <a:pt x="164" y="191"/>
                  </a:lnTo>
                  <a:lnTo>
                    <a:pt x="161" y="193"/>
                  </a:lnTo>
                  <a:lnTo>
                    <a:pt x="140" y="172"/>
                  </a:lnTo>
                  <a:lnTo>
                    <a:pt x="134" y="175"/>
                  </a:lnTo>
                  <a:lnTo>
                    <a:pt x="127" y="178"/>
                  </a:lnTo>
                  <a:lnTo>
                    <a:pt x="127" y="208"/>
                  </a:lnTo>
                  <a:lnTo>
                    <a:pt x="81" y="208"/>
                  </a:lnTo>
                  <a:lnTo>
                    <a:pt x="81" y="179"/>
                  </a:lnTo>
                  <a:lnTo>
                    <a:pt x="75" y="176"/>
                  </a:lnTo>
                  <a:lnTo>
                    <a:pt x="67" y="172"/>
                  </a:lnTo>
                  <a:lnTo>
                    <a:pt x="49" y="191"/>
                  </a:lnTo>
                  <a:lnTo>
                    <a:pt x="46" y="193"/>
                  </a:lnTo>
                  <a:lnTo>
                    <a:pt x="17" y="163"/>
                  </a:lnTo>
                  <a:lnTo>
                    <a:pt x="15" y="162"/>
                  </a:lnTo>
                  <a:lnTo>
                    <a:pt x="17" y="159"/>
                  </a:lnTo>
                  <a:lnTo>
                    <a:pt x="34" y="141"/>
                  </a:lnTo>
                  <a:lnTo>
                    <a:pt x="32" y="133"/>
                  </a:lnTo>
                  <a:lnTo>
                    <a:pt x="28" y="125"/>
                  </a:lnTo>
                  <a:lnTo>
                    <a:pt x="0" y="125"/>
                  </a:lnTo>
                  <a:lnTo>
                    <a:pt x="0" y="81"/>
                  </a:lnTo>
                  <a:lnTo>
                    <a:pt x="29" y="81"/>
                  </a:lnTo>
                  <a:lnTo>
                    <a:pt x="32" y="73"/>
                  </a:lnTo>
                  <a:lnTo>
                    <a:pt x="34" y="65"/>
                  </a:lnTo>
                  <a:lnTo>
                    <a:pt x="17" y="48"/>
                  </a:lnTo>
                  <a:lnTo>
                    <a:pt x="15" y="45"/>
                  </a:lnTo>
                  <a:lnTo>
                    <a:pt x="17" y="43"/>
                  </a:lnTo>
                  <a:lnTo>
                    <a:pt x="45" y="15"/>
                  </a:lnTo>
                  <a:lnTo>
                    <a:pt x="46" y="13"/>
                  </a:lnTo>
                  <a:lnTo>
                    <a:pt x="49" y="15"/>
                  </a:lnTo>
                  <a:lnTo>
                    <a:pt x="67" y="34"/>
                  </a:lnTo>
                  <a:lnTo>
                    <a:pt x="74" y="31"/>
                  </a:lnTo>
                  <a:lnTo>
                    <a:pt x="81" y="28"/>
                  </a:lnTo>
                  <a:lnTo>
                    <a:pt x="81" y="0"/>
                  </a:lnTo>
                  <a:close/>
                </a:path>
              </a:pathLst>
            </a:custGeom>
            <a:solidFill>
              <a:schemeClr val="accent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1" name="Freeform 209"/>
            <p:cNvSpPr>
              <a:spLocks noEditPoints="1"/>
            </p:cNvSpPr>
            <p:nvPr/>
          </p:nvSpPr>
          <p:spPr bwMode="auto">
            <a:xfrm>
              <a:off x="6329039" y="1659775"/>
              <a:ext cx="289053" cy="290443"/>
            </a:xfrm>
            <a:custGeom>
              <a:avLst/>
              <a:gdLst>
                <a:gd name="T0" fmla="*/ 85 w 208"/>
                <a:gd name="T1" fmla="*/ 61 h 209"/>
                <a:gd name="T2" fmla="*/ 60 w 208"/>
                <a:gd name="T3" fmla="*/ 85 h 209"/>
                <a:gd name="T4" fmla="*/ 60 w 208"/>
                <a:gd name="T5" fmla="*/ 122 h 209"/>
                <a:gd name="T6" fmla="*/ 85 w 208"/>
                <a:gd name="T7" fmla="*/ 147 h 209"/>
                <a:gd name="T8" fmla="*/ 121 w 208"/>
                <a:gd name="T9" fmla="*/ 147 h 209"/>
                <a:gd name="T10" fmla="*/ 146 w 208"/>
                <a:gd name="T11" fmla="*/ 122 h 209"/>
                <a:gd name="T12" fmla="*/ 146 w 208"/>
                <a:gd name="T13" fmla="*/ 85 h 209"/>
                <a:gd name="T14" fmla="*/ 121 w 208"/>
                <a:gd name="T15" fmla="*/ 61 h 209"/>
                <a:gd name="T16" fmla="*/ 81 w 208"/>
                <a:gd name="T17" fmla="*/ 0 h 209"/>
                <a:gd name="T18" fmla="*/ 125 w 208"/>
                <a:gd name="T19" fmla="*/ 29 h 209"/>
                <a:gd name="T20" fmla="*/ 140 w 208"/>
                <a:gd name="T21" fmla="*/ 34 h 209"/>
                <a:gd name="T22" fmla="*/ 161 w 208"/>
                <a:gd name="T23" fmla="*/ 13 h 209"/>
                <a:gd name="T24" fmla="*/ 191 w 208"/>
                <a:gd name="T25" fmla="*/ 44 h 209"/>
                <a:gd name="T26" fmla="*/ 191 w 208"/>
                <a:gd name="T27" fmla="*/ 49 h 209"/>
                <a:gd name="T28" fmla="*/ 175 w 208"/>
                <a:gd name="T29" fmla="*/ 75 h 209"/>
                <a:gd name="T30" fmla="*/ 208 w 208"/>
                <a:gd name="T31" fmla="*/ 82 h 209"/>
                <a:gd name="T32" fmla="*/ 178 w 208"/>
                <a:gd name="T33" fmla="*/ 127 h 209"/>
                <a:gd name="T34" fmla="*/ 172 w 208"/>
                <a:gd name="T35" fmla="*/ 142 h 209"/>
                <a:gd name="T36" fmla="*/ 192 w 208"/>
                <a:gd name="T37" fmla="*/ 163 h 209"/>
                <a:gd name="T38" fmla="*/ 161 w 208"/>
                <a:gd name="T39" fmla="*/ 194 h 209"/>
                <a:gd name="T40" fmla="*/ 140 w 208"/>
                <a:gd name="T41" fmla="*/ 173 h 209"/>
                <a:gd name="T42" fmla="*/ 127 w 208"/>
                <a:gd name="T43" fmla="*/ 178 h 209"/>
                <a:gd name="T44" fmla="*/ 81 w 208"/>
                <a:gd name="T45" fmla="*/ 209 h 209"/>
                <a:gd name="T46" fmla="*/ 74 w 208"/>
                <a:gd name="T47" fmla="*/ 177 h 209"/>
                <a:gd name="T48" fmla="*/ 48 w 208"/>
                <a:gd name="T49" fmla="*/ 192 h 209"/>
                <a:gd name="T50" fmla="*/ 44 w 208"/>
                <a:gd name="T51" fmla="*/ 192 h 209"/>
                <a:gd name="T52" fmla="*/ 14 w 208"/>
                <a:gd name="T53" fmla="*/ 163 h 209"/>
                <a:gd name="T54" fmla="*/ 34 w 208"/>
                <a:gd name="T55" fmla="*/ 142 h 209"/>
                <a:gd name="T56" fmla="*/ 27 w 208"/>
                <a:gd name="T57" fmla="*/ 126 h 209"/>
                <a:gd name="T58" fmla="*/ 0 w 208"/>
                <a:gd name="T59" fmla="*/ 82 h 209"/>
                <a:gd name="T60" fmla="*/ 31 w 208"/>
                <a:gd name="T61" fmla="*/ 74 h 209"/>
                <a:gd name="T62" fmla="*/ 14 w 208"/>
                <a:gd name="T63" fmla="*/ 46 h 209"/>
                <a:gd name="T64" fmla="*/ 44 w 208"/>
                <a:gd name="T65" fmla="*/ 16 h 209"/>
                <a:gd name="T66" fmla="*/ 48 w 208"/>
                <a:gd name="T67" fmla="*/ 16 h 209"/>
                <a:gd name="T68" fmla="*/ 73 w 208"/>
                <a:gd name="T69" fmla="*/ 32 h 209"/>
                <a:gd name="T70" fmla="*/ 81 w 208"/>
                <a:gd name="T71"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 h="209">
                  <a:moveTo>
                    <a:pt x="103" y="57"/>
                  </a:moveTo>
                  <a:lnTo>
                    <a:pt x="85" y="61"/>
                  </a:lnTo>
                  <a:lnTo>
                    <a:pt x="70" y="71"/>
                  </a:lnTo>
                  <a:lnTo>
                    <a:pt x="60" y="85"/>
                  </a:lnTo>
                  <a:lnTo>
                    <a:pt x="56" y="104"/>
                  </a:lnTo>
                  <a:lnTo>
                    <a:pt x="60" y="122"/>
                  </a:lnTo>
                  <a:lnTo>
                    <a:pt x="70" y="138"/>
                  </a:lnTo>
                  <a:lnTo>
                    <a:pt x="85" y="147"/>
                  </a:lnTo>
                  <a:lnTo>
                    <a:pt x="103" y="151"/>
                  </a:lnTo>
                  <a:lnTo>
                    <a:pt x="121" y="147"/>
                  </a:lnTo>
                  <a:lnTo>
                    <a:pt x="136" y="138"/>
                  </a:lnTo>
                  <a:lnTo>
                    <a:pt x="146" y="122"/>
                  </a:lnTo>
                  <a:lnTo>
                    <a:pt x="150" y="104"/>
                  </a:lnTo>
                  <a:lnTo>
                    <a:pt x="146" y="85"/>
                  </a:lnTo>
                  <a:lnTo>
                    <a:pt x="136" y="71"/>
                  </a:lnTo>
                  <a:lnTo>
                    <a:pt x="121" y="61"/>
                  </a:lnTo>
                  <a:lnTo>
                    <a:pt x="103" y="57"/>
                  </a:lnTo>
                  <a:close/>
                  <a:moveTo>
                    <a:pt x="81" y="0"/>
                  </a:moveTo>
                  <a:lnTo>
                    <a:pt x="125" y="0"/>
                  </a:lnTo>
                  <a:lnTo>
                    <a:pt x="125" y="29"/>
                  </a:lnTo>
                  <a:lnTo>
                    <a:pt x="133" y="32"/>
                  </a:lnTo>
                  <a:lnTo>
                    <a:pt x="140" y="34"/>
                  </a:lnTo>
                  <a:lnTo>
                    <a:pt x="158" y="16"/>
                  </a:lnTo>
                  <a:lnTo>
                    <a:pt x="161" y="13"/>
                  </a:lnTo>
                  <a:lnTo>
                    <a:pt x="163" y="16"/>
                  </a:lnTo>
                  <a:lnTo>
                    <a:pt x="191" y="44"/>
                  </a:lnTo>
                  <a:lnTo>
                    <a:pt x="192" y="46"/>
                  </a:lnTo>
                  <a:lnTo>
                    <a:pt x="191" y="49"/>
                  </a:lnTo>
                  <a:lnTo>
                    <a:pt x="172" y="67"/>
                  </a:lnTo>
                  <a:lnTo>
                    <a:pt x="175" y="75"/>
                  </a:lnTo>
                  <a:lnTo>
                    <a:pt x="178" y="82"/>
                  </a:lnTo>
                  <a:lnTo>
                    <a:pt x="208" y="82"/>
                  </a:lnTo>
                  <a:lnTo>
                    <a:pt x="208" y="127"/>
                  </a:lnTo>
                  <a:lnTo>
                    <a:pt x="178" y="127"/>
                  </a:lnTo>
                  <a:lnTo>
                    <a:pt x="175" y="134"/>
                  </a:lnTo>
                  <a:lnTo>
                    <a:pt x="172" y="142"/>
                  </a:lnTo>
                  <a:lnTo>
                    <a:pt x="191" y="160"/>
                  </a:lnTo>
                  <a:lnTo>
                    <a:pt x="192" y="163"/>
                  </a:lnTo>
                  <a:lnTo>
                    <a:pt x="163" y="192"/>
                  </a:lnTo>
                  <a:lnTo>
                    <a:pt x="161" y="194"/>
                  </a:lnTo>
                  <a:lnTo>
                    <a:pt x="158" y="192"/>
                  </a:lnTo>
                  <a:lnTo>
                    <a:pt x="140" y="173"/>
                  </a:lnTo>
                  <a:lnTo>
                    <a:pt x="133" y="177"/>
                  </a:lnTo>
                  <a:lnTo>
                    <a:pt x="127" y="178"/>
                  </a:lnTo>
                  <a:lnTo>
                    <a:pt x="127" y="209"/>
                  </a:lnTo>
                  <a:lnTo>
                    <a:pt x="81" y="209"/>
                  </a:lnTo>
                  <a:lnTo>
                    <a:pt x="81" y="180"/>
                  </a:lnTo>
                  <a:lnTo>
                    <a:pt x="74" y="177"/>
                  </a:lnTo>
                  <a:lnTo>
                    <a:pt x="66" y="173"/>
                  </a:lnTo>
                  <a:lnTo>
                    <a:pt x="48" y="192"/>
                  </a:lnTo>
                  <a:lnTo>
                    <a:pt x="45" y="194"/>
                  </a:lnTo>
                  <a:lnTo>
                    <a:pt x="44" y="192"/>
                  </a:lnTo>
                  <a:lnTo>
                    <a:pt x="17" y="165"/>
                  </a:lnTo>
                  <a:lnTo>
                    <a:pt x="14" y="163"/>
                  </a:lnTo>
                  <a:lnTo>
                    <a:pt x="17" y="160"/>
                  </a:lnTo>
                  <a:lnTo>
                    <a:pt x="34" y="142"/>
                  </a:lnTo>
                  <a:lnTo>
                    <a:pt x="30" y="134"/>
                  </a:lnTo>
                  <a:lnTo>
                    <a:pt x="27" y="126"/>
                  </a:lnTo>
                  <a:lnTo>
                    <a:pt x="0" y="126"/>
                  </a:lnTo>
                  <a:lnTo>
                    <a:pt x="0" y="82"/>
                  </a:lnTo>
                  <a:lnTo>
                    <a:pt x="28" y="82"/>
                  </a:lnTo>
                  <a:lnTo>
                    <a:pt x="31" y="74"/>
                  </a:lnTo>
                  <a:lnTo>
                    <a:pt x="34" y="66"/>
                  </a:lnTo>
                  <a:lnTo>
                    <a:pt x="14" y="46"/>
                  </a:lnTo>
                  <a:lnTo>
                    <a:pt x="17" y="44"/>
                  </a:lnTo>
                  <a:lnTo>
                    <a:pt x="44" y="16"/>
                  </a:lnTo>
                  <a:lnTo>
                    <a:pt x="45" y="13"/>
                  </a:lnTo>
                  <a:lnTo>
                    <a:pt x="48" y="16"/>
                  </a:lnTo>
                  <a:lnTo>
                    <a:pt x="66" y="34"/>
                  </a:lnTo>
                  <a:lnTo>
                    <a:pt x="73" y="32"/>
                  </a:lnTo>
                  <a:lnTo>
                    <a:pt x="81" y="29"/>
                  </a:lnTo>
                  <a:lnTo>
                    <a:pt x="81" y="0"/>
                  </a:lnTo>
                  <a:close/>
                </a:path>
              </a:pathLst>
            </a:custGeom>
            <a:solidFill>
              <a:schemeClr val="accent3"/>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2" name="Freeform 210"/>
            <p:cNvSpPr>
              <a:spLocks noEditPoints="1"/>
            </p:cNvSpPr>
            <p:nvPr/>
          </p:nvSpPr>
          <p:spPr bwMode="auto">
            <a:xfrm>
              <a:off x="6256776" y="2610316"/>
              <a:ext cx="215401" cy="216790"/>
            </a:xfrm>
            <a:custGeom>
              <a:avLst/>
              <a:gdLst>
                <a:gd name="T0" fmla="*/ 63 w 155"/>
                <a:gd name="T1" fmla="*/ 46 h 156"/>
                <a:gd name="T2" fmla="*/ 45 w 155"/>
                <a:gd name="T3" fmla="*/ 64 h 156"/>
                <a:gd name="T4" fmla="*/ 45 w 155"/>
                <a:gd name="T5" fmla="*/ 92 h 156"/>
                <a:gd name="T6" fmla="*/ 63 w 155"/>
                <a:gd name="T7" fmla="*/ 110 h 156"/>
                <a:gd name="T8" fmla="*/ 91 w 155"/>
                <a:gd name="T9" fmla="*/ 110 h 156"/>
                <a:gd name="T10" fmla="*/ 109 w 155"/>
                <a:gd name="T11" fmla="*/ 92 h 156"/>
                <a:gd name="T12" fmla="*/ 109 w 155"/>
                <a:gd name="T13" fmla="*/ 64 h 156"/>
                <a:gd name="T14" fmla="*/ 91 w 155"/>
                <a:gd name="T15" fmla="*/ 46 h 156"/>
                <a:gd name="T16" fmla="*/ 61 w 155"/>
                <a:gd name="T17" fmla="*/ 0 h 156"/>
                <a:gd name="T18" fmla="*/ 95 w 155"/>
                <a:gd name="T19" fmla="*/ 22 h 156"/>
                <a:gd name="T20" fmla="*/ 105 w 155"/>
                <a:gd name="T21" fmla="*/ 26 h 156"/>
                <a:gd name="T22" fmla="*/ 121 w 155"/>
                <a:gd name="T23" fmla="*/ 10 h 156"/>
                <a:gd name="T24" fmla="*/ 142 w 155"/>
                <a:gd name="T25" fmla="*/ 33 h 156"/>
                <a:gd name="T26" fmla="*/ 142 w 155"/>
                <a:gd name="T27" fmla="*/ 37 h 156"/>
                <a:gd name="T28" fmla="*/ 131 w 155"/>
                <a:gd name="T29" fmla="*/ 56 h 156"/>
                <a:gd name="T30" fmla="*/ 155 w 155"/>
                <a:gd name="T31" fmla="*/ 61 h 156"/>
                <a:gd name="T32" fmla="*/ 152 w 155"/>
                <a:gd name="T33" fmla="*/ 96 h 156"/>
                <a:gd name="T34" fmla="*/ 133 w 155"/>
                <a:gd name="T35" fmla="*/ 96 h 156"/>
                <a:gd name="T36" fmla="*/ 129 w 155"/>
                <a:gd name="T37" fmla="*/ 106 h 156"/>
                <a:gd name="T38" fmla="*/ 145 w 155"/>
                <a:gd name="T39" fmla="*/ 120 h 156"/>
                <a:gd name="T40" fmla="*/ 122 w 155"/>
                <a:gd name="T41" fmla="*/ 143 h 156"/>
                <a:gd name="T42" fmla="*/ 118 w 155"/>
                <a:gd name="T43" fmla="*/ 143 h 156"/>
                <a:gd name="T44" fmla="*/ 95 w 155"/>
                <a:gd name="T45" fmla="*/ 133 h 156"/>
                <a:gd name="T46" fmla="*/ 62 w 155"/>
                <a:gd name="T47" fmla="*/ 156 h 156"/>
                <a:gd name="T48" fmla="*/ 56 w 155"/>
                <a:gd name="T49" fmla="*/ 132 h 156"/>
                <a:gd name="T50" fmla="*/ 37 w 155"/>
                <a:gd name="T51" fmla="*/ 143 h 156"/>
                <a:gd name="T52" fmla="*/ 33 w 155"/>
                <a:gd name="T53" fmla="*/ 143 h 156"/>
                <a:gd name="T54" fmla="*/ 11 w 155"/>
                <a:gd name="T55" fmla="*/ 120 h 156"/>
                <a:gd name="T56" fmla="*/ 27 w 155"/>
                <a:gd name="T57" fmla="*/ 106 h 156"/>
                <a:gd name="T58" fmla="*/ 21 w 155"/>
                <a:gd name="T59" fmla="*/ 94 h 156"/>
                <a:gd name="T60" fmla="*/ 0 w 155"/>
                <a:gd name="T61" fmla="*/ 60 h 156"/>
                <a:gd name="T62" fmla="*/ 24 w 155"/>
                <a:gd name="T63" fmla="*/ 55 h 156"/>
                <a:gd name="T64" fmla="*/ 14 w 155"/>
                <a:gd name="T65" fmla="*/ 37 h 156"/>
                <a:gd name="T66" fmla="*/ 14 w 155"/>
                <a:gd name="T67" fmla="*/ 33 h 156"/>
                <a:gd name="T68" fmla="*/ 35 w 155"/>
                <a:gd name="T69" fmla="*/ 10 h 156"/>
                <a:gd name="T70" fmla="*/ 50 w 155"/>
                <a:gd name="T71" fmla="*/ 26 h 156"/>
                <a:gd name="T72" fmla="*/ 61 w 155"/>
                <a:gd name="T73" fmla="*/ 2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5" h="156">
                  <a:moveTo>
                    <a:pt x="78" y="43"/>
                  </a:moveTo>
                  <a:lnTo>
                    <a:pt x="63" y="46"/>
                  </a:lnTo>
                  <a:lnTo>
                    <a:pt x="53" y="54"/>
                  </a:lnTo>
                  <a:lnTo>
                    <a:pt x="45" y="64"/>
                  </a:lnTo>
                  <a:lnTo>
                    <a:pt x="42" y="77"/>
                  </a:lnTo>
                  <a:lnTo>
                    <a:pt x="45" y="92"/>
                  </a:lnTo>
                  <a:lnTo>
                    <a:pt x="53" y="102"/>
                  </a:lnTo>
                  <a:lnTo>
                    <a:pt x="63" y="110"/>
                  </a:lnTo>
                  <a:lnTo>
                    <a:pt x="78" y="113"/>
                  </a:lnTo>
                  <a:lnTo>
                    <a:pt x="91" y="110"/>
                  </a:lnTo>
                  <a:lnTo>
                    <a:pt x="103" y="102"/>
                  </a:lnTo>
                  <a:lnTo>
                    <a:pt x="109" y="92"/>
                  </a:lnTo>
                  <a:lnTo>
                    <a:pt x="112" y="77"/>
                  </a:lnTo>
                  <a:lnTo>
                    <a:pt x="109" y="64"/>
                  </a:lnTo>
                  <a:lnTo>
                    <a:pt x="103" y="54"/>
                  </a:lnTo>
                  <a:lnTo>
                    <a:pt x="91" y="46"/>
                  </a:lnTo>
                  <a:lnTo>
                    <a:pt x="78" y="43"/>
                  </a:lnTo>
                  <a:close/>
                  <a:moveTo>
                    <a:pt x="61" y="0"/>
                  </a:moveTo>
                  <a:lnTo>
                    <a:pt x="95" y="0"/>
                  </a:lnTo>
                  <a:lnTo>
                    <a:pt x="95" y="22"/>
                  </a:lnTo>
                  <a:lnTo>
                    <a:pt x="100" y="23"/>
                  </a:lnTo>
                  <a:lnTo>
                    <a:pt x="105" y="26"/>
                  </a:lnTo>
                  <a:lnTo>
                    <a:pt x="118" y="13"/>
                  </a:lnTo>
                  <a:lnTo>
                    <a:pt x="121" y="10"/>
                  </a:lnTo>
                  <a:lnTo>
                    <a:pt x="122" y="13"/>
                  </a:lnTo>
                  <a:lnTo>
                    <a:pt x="142" y="33"/>
                  </a:lnTo>
                  <a:lnTo>
                    <a:pt x="145" y="34"/>
                  </a:lnTo>
                  <a:lnTo>
                    <a:pt x="142" y="37"/>
                  </a:lnTo>
                  <a:lnTo>
                    <a:pt x="129" y="50"/>
                  </a:lnTo>
                  <a:lnTo>
                    <a:pt x="131" y="56"/>
                  </a:lnTo>
                  <a:lnTo>
                    <a:pt x="133" y="61"/>
                  </a:lnTo>
                  <a:lnTo>
                    <a:pt x="155" y="61"/>
                  </a:lnTo>
                  <a:lnTo>
                    <a:pt x="155" y="96"/>
                  </a:lnTo>
                  <a:lnTo>
                    <a:pt x="152" y="96"/>
                  </a:lnTo>
                  <a:lnTo>
                    <a:pt x="152" y="96"/>
                  </a:lnTo>
                  <a:lnTo>
                    <a:pt x="133" y="96"/>
                  </a:lnTo>
                  <a:lnTo>
                    <a:pt x="131" y="101"/>
                  </a:lnTo>
                  <a:lnTo>
                    <a:pt x="129" y="106"/>
                  </a:lnTo>
                  <a:lnTo>
                    <a:pt x="142" y="119"/>
                  </a:lnTo>
                  <a:lnTo>
                    <a:pt x="145" y="120"/>
                  </a:lnTo>
                  <a:lnTo>
                    <a:pt x="142" y="123"/>
                  </a:lnTo>
                  <a:lnTo>
                    <a:pt x="122" y="143"/>
                  </a:lnTo>
                  <a:lnTo>
                    <a:pt x="121" y="145"/>
                  </a:lnTo>
                  <a:lnTo>
                    <a:pt x="118" y="143"/>
                  </a:lnTo>
                  <a:lnTo>
                    <a:pt x="105" y="130"/>
                  </a:lnTo>
                  <a:lnTo>
                    <a:pt x="95" y="133"/>
                  </a:lnTo>
                  <a:lnTo>
                    <a:pt x="95" y="156"/>
                  </a:lnTo>
                  <a:lnTo>
                    <a:pt x="62" y="156"/>
                  </a:lnTo>
                  <a:lnTo>
                    <a:pt x="62" y="133"/>
                  </a:lnTo>
                  <a:lnTo>
                    <a:pt x="56" y="132"/>
                  </a:lnTo>
                  <a:lnTo>
                    <a:pt x="50" y="130"/>
                  </a:lnTo>
                  <a:lnTo>
                    <a:pt x="37" y="143"/>
                  </a:lnTo>
                  <a:lnTo>
                    <a:pt x="35" y="145"/>
                  </a:lnTo>
                  <a:lnTo>
                    <a:pt x="33" y="143"/>
                  </a:lnTo>
                  <a:lnTo>
                    <a:pt x="14" y="123"/>
                  </a:lnTo>
                  <a:lnTo>
                    <a:pt x="11" y="120"/>
                  </a:lnTo>
                  <a:lnTo>
                    <a:pt x="14" y="119"/>
                  </a:lnTo>
                  <a:lnTo>
                    <a:pt x="27" y="106"/>
                  </a:lnTo>
                  <a:lnTo>
                    <a:pt x="24" y="101"/>
                  </a:lnTo>
                  <a:lnTo>
                    <a:pt x="21" y="94"/>
                  </a:lnTo>
                  <a:lnTo>
                    <a:pt x="0" y="94"/>
                  </a:lnTo>
                  <a:lnTo>
                    <a:pt x="0" y="60"/>
                  </a:lnTo>
                  <a:lnTo>
                    <a:pt x="21" y="60"/>
                  </a:lnTo>
                  <a:lnTo>
                    <a:pt x="24" y="55"/>
                  </a:lnTo>
                  <a:lnTo>
                    <a:pt x="27" y="50"/>
                  </a:lnTo>
                  <a:lnTo>
                    <a:pt x="14" y="37"/>
                  </a:lnTo>
                  <a:lnTo>
                    <a:pt x="11" y="34"/>
                  </a:lnTo>
                  <a:lnTo>
                    <a:pt x="14" y="33"/>
                  </a:lnTo>
                  <a:lnTo>
                    <a:pt x="33" y="13"/>
                  </a:lnTo>
                  <a:lnTo>
                    <a:pt x="35" y="10"/>
                  </a:lnTo>
                  <a:lnTo>
                    <a:pt x="37" y="13"/>
                  </a:lnTo>
                  <a:lnTo>
                    <a:pt x="50" y="26"/>
                  </a:lnTo>
                  <a:lnTo>
                    <a:pt x="56" y="23"/>
                  </a:lnTo>
                  <a:lnTo>
                    <a:pt x="61" y="22"/>
                  </a:lnTo>
                  <a:lnTo>
                    <a:pt x="61" y="0"/>
                  </a:lnTo>
                  <a:close/>
                </a:path>
              </a:pathLst>
            </a:custGeom>
            <a:solidFill>
              <a:schemeClr val="accent5"/>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3" name="Freeform 211"/>
            <p:cNvSpPr>
              <a:spLocks noEditPoints="1"/>
            </p:cNvSpPr>
            <p:nvPr/>
          </p:nvSpPr>
          <p:spPr bwMode="auto">
            <a:xfrm>
              <a:off x="4390437" y="3217606"/>
              <a:ext cx="168152" cy="169541"/>
            </a:xfrm>
            <a:custGeom>
              <a:avLst/>
              <a:gdLst>
                <a:gd name="T0" fmla="*/ 45 w 121"/>
                <a:gd name="T1" fmla="*/ 37 h 122"/>
                <a:gd name="T2" fmla="*/ 32 w 121"/>
                <a:gd name="T3" fmla="*/ 61 h 122"/>
                <a:gd name="T4" fmla="*/ 45 w 121"/>
                <a:gd name="T5" fmla="*/ 84 h 122"/>
                <a:gd name="T6" fmla="*/ 74 w 121"/>
                <a:gd name="T7" fmla="*/ 84 h 122"/>
                <a:gd name="T8" fmla="*/ 87 w 121"/>
                <a:gd name="T9" fmla="*/ 61 h 122"/>
                <a:gd name="T10" fmla="*/ 74 w 121"/>
                <a:gd name="T11" fmla="*/ 37 h 122"/>
                <a:gd name="T12" fmla="*/ 47 w 121"/>
                <a:gd name="T13" fmla="*/ 0 h 122"/>
                <a:gd name="T14" fmla="*/ 73 w 121"/>
                <a:gd name="T15" fmla="*/ 17 h 122"/>
                <a:gd name="T16" fmla="*/ 93 w 121"/>
                <a:gd name="T17" fmla="*/ 9 h 122"/>
                <a:gd name="T18" fmla="*/ 95 w 121"/>
                <a:gd name="T19" fmla="*/ 9 h 122"/>
                <a:gd name="T20" fmla="*/ 112 w 121"/>
                <a:gd name="T21" fmla="*/ 26 h 122"/>
                <a:gd name="T22" fmla="*/ 100 w 121"/>
                <a:gd name="T23" fmla="*/ 40 h 122"/>
                <a:gd name="T24" fmla="*/ 104 w 121"/>
                <a:gd name="T25" fmla="*/ 47 h 122"/>
                <a:gd name="T26" fmla="*/ 121 w 121"/>
                <a:gd name="T27" fmla="*/ 75 h 122"/>
                <a:gd name="T28" fmla="*/ 119 w 121"/>
                <a:gd name="T29" fmla="*/ 75 h 122"/>
                <a:gd name="T30" fmla="*/ 100 w 121"/>
                <a:gd name="T31" fmla="*/ 83 h 122"/>
                <a:gd name="T32" fmla="*/ 112 w 121"/>
                <a:gd name="T33" fmla="*/ 95 h 122"/>
                <a:gd name="T34" fmla="*/ 95 w 121"/>
                <a:gd name="T35" fmla="*/ 113 h 122"/>
                <a:gd name="T36" fmla="*/ 93 w 121"/>
                <a:gd name="T37" fmla="*/ 113 h 122"/>
                <a:gd name="T38" fmla="*/ 74 w 121"/>
                <a:gd name="T39" fmla="*/ 105 h 122"/>
                <a:gd name="T40" fmla="*/ 47 w 121"/>
                <a:gd name="T41" fmla="*/ 122 h 122"/>
                <a:gd name="T42" fmla="*/ 39 w 121"/>
                <a:gd name="T43" fmla="*/ 101 h 122"/>
                <a:gd name="T44" fmla="*/ 27 w 121"/>
                <a:gd name="T45" fmla="*/ 114 h 122"/>
                <a:gd name="T46" fmla="*/ 9 w 121"/>
                <a:gd name="T47" fmla="*/ 96 h 122"/>
                <a:gd name="T48" fmla="*/ 9 w 121"/>
                <a:gd name="T49" fmla="*/ 93 h 122"/>
                <a:gd name="T50" fmla="*/ 18 w 121"/>
                <a:gd name="T51" fmla="*/ 79 h 122"/>
                <a:gd name="T52" fmla="*/ 0 w 121"/>
                <a:gd name="T53" fmla="*/ 74 h 122"/>
                <a:gd name="T54" fmla="*/ 15 w 121"/>
                <a:gd name="T55" fmla="*/ 47 h 122"/>
                <a:gd name="T56" fmla="*/ 19 w 121"/>
                <a:gd name="T57" fmla="*/ 38 h 122"/>
                <a:gd name="T58" fmla="*/ 7 w 121"/>
                <a:gd name="T59" fmla="*/ 26 h 122"/>
                <a:gd name="T60" fmla="*/ 24 w 121"/>
                <a:gd name="T61" fmla="*/ 9 h 122"/>
                <a:gd name="T62" fmla="*/ 28 w 121"/>
                <a:gd name="T63" fmla="*/ 9 h 122"/>
                <a:gd name="T64" fmla="*/ 47 w 121"/>
                <a:gd name="T65" fmla="*/ 1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22">
                  <a:moveTo>
                    <a:pt x="60" y="33"/>
                  </a:moveTo>
                  <a:lnTo>
                    <a:pt x="45" y="37"/>
                  </a:lnTo>
                  <a:lnTo>
                    <a:pt x="36" y="47"/>
                  </a:lnTo>
                  <a:lnTo>
                    <a:pt x="32" y="61"/>
                  </a:lnTo>
                  <a:lnTo>
                    <a:pt x="36" y="75"/>
                  </a:lnTo>
                  <a:lnTo>
                    <a:pt x="45" y="84"/>
                  </a:lnTo>
                  <a:lnTo>
                    <a:pt x="60" y="88"/>
                  </a:lnTo>
                  <a:lnTo>
                    <a:pt x="74" y="84"/>
                  </a:lnTo>
                  <a:lnTo>
                    <a:pt x="83" y="75"/>
                  </a:lnTo>
                  <a:lnTo>
                    <a:pt x="87" y="61"/>
                  </a:lnTo>
                  <a:lnTo>
                    <a:pt x="83" y="47"/>
                  </a:lnTo>
                  <a:lnTo>
                    <a:pt x="74" y="37"/>
                  </a:lnTo>
                  <a:lnTo>
                    <a:pt x="60" y="33"/>
                  </a:lnTo>
                  <a:close/>
                  <a:moveTo>
                    <a:pt x="47" y="0"/>
                  </a:moveTo>
                  <a:lnTo>
                    <a:pt x="73" y="0"/>
                  </a:lnTo>
                  <a:lnTo>
                    <a:pt x="73" y="17"/>
                  </a:lnTo>
                  <a:lnTo>
                    <a:pt x="81" y="20"/>
                  </a:lnTo>
                  <a:lnTo>
                    <a:pt x="93" y="9"/>
                  </a:lnTo>
                  <a:lnTo>
                    <a:pt x="94" y="8"/>
                  </a:lnTo>
                  <a:lnTo>
                    <a:pt x="95" y="9"/>
                  </a:lnTo>
                  <a:lnTo>
                    <a:pt x="111" y="25"/>
                  </a:lnTo>
                  <a:lnTo>
                    <a:pt x="112" y="26"/>
                  </a:lnTo>
                  <a:lnTo>
                    <a:pt x="111" y="28"/>
                  </a:lnTo>
                  <a:lnTo>
                    <a:pt x="100" y="40"/>
                  </a:lnTo>
                  <a:lnTo>
                    <a:pt x="102" y="44"/>
                  </a:lnTo>
                  <a:lnTo>
                    <a:pt x="104" y="47"/>
                  </a:lnTo>
                  <a:lnTo>
                    <a:pt x="121" y="47"/>
                  </a:lnTo>
                  <a:lnTo>
                    <a:pt x="121" y="75"/>
                  </a:lnTo>
                  <a:lnTo>
                    <a:pt x="119" y="75"/>
                  </a:lnTo>
                  <a:lnTo>
                    <a:pt x="119" y="75"/>
                  </a:lnTo>
                  <a:lnTo>
                    <a:pt x="103" y="75"/>
                  </a:lnTo>
                  <a:lnTo>
                    <a:pt x="100" y="83"/>
                  </a:lnTo>
                  <a:lnTo>
                    <a:pt x="111" y="93"/>
                  </a:lnTo>
                  <a:lnTo>
                    <a:pt x="112" y="95"/>
                  </a:lnTo>
                  <a:lnTo>
                    <a:pt x="111" y="96"/>
                  </a:lnTo>
                  <a:lnTo>
                    <a:pt x="95" y="113"/>
                  </a:lnTo>
                  <a:lnTo>
                    <a:pt x="94" y="114"/>
                  </a:lnTo>
                  <a:lnTo>
                    <a:pt x="93" y="113"/>
                  </a:lnTo>
                  <a:lnTo>
                    <a:pt x="81" y="101"/>
                  </a:lnTo>
                  <a:lnTo>
                    <a:pt x="74" y="105"/>
                  </a:lnTo>
                  <a:lnTo>
                    <a:pt x="74" y="122"/>
                  </a:lnTo>
                  <a:lnTo>
                    <a:pt x="47" y="122"/>
                  </a:lnTo>
                  <a:lnTo>
                    <a:pt x="47" y="105"/>
                  </a:lnTo>
                  <a:lnTo>
                    <a:pt x="39" y="101"/>
                  </a:lnTo>
                  <a:lnTo>
                    <a:pt x="28" y="113"/>
                  </a:lnTo>
                  <a:lnTo>
                    <a:pt x="27" y="114"/>
                  </a:lnTo>
                  <a:lnTo>
                    <a:pt x="24" y="113"/>
                  </a:lnTo>
                  <a:lnTo>
                    <a:pt x="9" y="96"/>
                  </a:lnTo>
                  <a:lnTo>
                    <a:pt x="7" y="95"/>
                  </a:lnTo>
                  <a:lnTo>
                    <a:pt x="9" y="93"/>
                  </a:lnTo>
                  <a:lnTo>
                    <a:pt x="19" y="83"/>
                  </a:lnTo>
                  <a:lnTo>
                    <a:pt x="18" y="79"/>
                  </a:lnTo>
                  <a:lnTo>
                    <a:pt x="15" y="74"/>
                  </a:lnTo>
                  <a:lnTo>
                    <a:pt x="0" y="74"/>
                  </a:lnTo>
                  <a:lnTo>
                    <a:pt x="0" y="47"/>
                  </a:lnTo>
                  <a:lnTo>
                    <a:pt x="15" y="47"/>
                  </a:lnTo>
                  <a:lnTo>
                    <a:pt x="18" y="44"/>
                  </a:lnTo>
                  <a:lnTo>
                    <a:pt x="19" y="38"/>
                  </a:lnTo>
                  <a:lnTo>
                    <a:pt x="9" y="28"/>
                  </a:lnTo>
                  <a:lnTo>
                    <a:pt x="7" y="26"/>
                  </a:lnTo>
                  <a:lnTo>
                    <a:pt x="9" y="25"/>
                  </a:lnTo>
                  <a:lnTo>
                    <a:pt x="24" y="9"/>
                  </a:lnTo>
                  <a:lnTo>
                    <a:pt x="27" y="8"/>
                  </a:lnTo>
                  <a:lnTo>
                    <a:pt x="28" y="9"/>
                  </a:lnTo>
                  <a:lnTo>
                    <a:pt x="39" y="20"/>
                  </a:lnTo>
                  <a:lnTo>
                    <a:pt x="47" y="17"/>
                  </a:lnTo>
                  <a:lnTo>
                    <a:pt x="47" y="0"/>
                  </a:lnTo>
                  <a:close/>
                </a:path>
              </a:pathLst>
            </a:custGeom>
            <a:solidFill>
              <a:schemeClr val="accent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4" name="Freeform 212"/>
            <p:cNvSpPr>
              <a:spLocks noEditPoints="1"/>
            </p:cNvSpPr>
            <p:nvPr/>
          </p:nvSpPr>
          <p:spPr bwMode="auto">
            <a:xfrm>
              <a:off x="5903797" y="4872713"/>
              <a:ext cx="209842" cy="208452"/>
            </a:xfrm>
            <a:custGeom>
              <a:avLst/>
              <a:gdLst>
                <a:gd name="T0" fmla="*/ 62 w 151"/>
                <a:gd name="T1" fmla="*/ 44 h 150"/>
                <a:gd name="T2" fmla="*/ 44 w 151"/>
                <a:gd name="T3" fmla="*/ 61 h 150"/>
                <a:gd name="T4" fmla="*/ 44 w 151"/>
                <a:gd name="T5" fmla="*/ 87 h 150"/>
                <a:gd name="T6" fmla="*/ 62 w 151"/>
                <a:gd name="T7" fmla="*/ 106 h 150"/>
                <a:gd name="T8" fmla="*/ 88 w 151"/>
                <a:gd name="T9" fmla="*/ 106 h 150"/>
                <a:gd name="T10" fmla="*/ 106 w 151"/>
                <a:gd name="T11" fmla="*/ 87 h 150"/>
                <a:gd name="T12" fmla="*/ 106 w 151"/>
                <a:gd name="T13" fmla="*/ 61 h 150"/>
                <a:gd name="T14" fmla="*/ 88 w 151"/>
                <a:gd name="T15" fmla="*/ 44 h 150"/>
                <a:gd name="T16" fmla="*/ 58 w 151"/>
                <a:gd name="T17" fmla="*/ 0 h 150"/>
                <a:gd name="T18" fmla="*/ 91 w 151"/>
                <a:gd name="T19" fmla="*/ 21 h 150"/>
                <a:gd name="T20" fmla="*/ 101 w 151"/>
                <a:gd name="T21" fmla="*/ 24 h 150"/>
                <a:gd name="T22" fmla="*/ 117 w 151"/>
                <a:gd name="T23" fmla="*/ 10 h 150"/>
                <a:gd name="T24" fmla="*/ 138 w 151"/>
                <a:gd name="T25" fmla="*/ 31 h 150"/>
                <a:gd name="T26" fmla="*/ 138 w 151"/>
                <a:gd name="T27" fmla="*/ 35 h 150"/>
                <a:gd name="T28" fmla="*/ 127 w 151"/>
                <a:gd name="T29" fmla="*/ 53 h 150"/>
                <a:gd name="T30" fmla="*/ 151 w 151"/>
                <a:gd name="T31" fmla="*/ 59 h 150"/>
                <a:gd name="T32" fmla="*/ 129 w 151"/>
                <a:gd name="T33" fmla="*/ 91 h 150"/>
                <a:gd name="T34" fmla="*/ 125 w 151"/>
                <a:gd name="T35" fmla="*/ 102 h 150"/>
                <a:gd name="T36" fmla="*/ 139 w 151"/>
                <a:gd name="T37" fmla="*/ 117 h 150"/>
                <a:gd name="T38" fmla="*/ 118 w 151"/>
                <a:gd name="T39" fmla="*/ 138 h 150"/>
                <a:gd name="T40" fmla="*/ 114 w 151"/>
                <a:gd name="T41" fmla="*/ 138 h 150"/>
                <a:gd name="T42" fmla="*/ 92 w 151"/>
                <a:gd name="T43" fmla="*/ 129 h 150"/>
                <a:gd name="T44" fmla="*/ 59 w 151"/>
                <a:gd name="T45" fmla="*/ 150 h 150"/>
                <a:gd name="T46" fmla="*/ 54 w 151"/>
                <a:gd name="T47" fmla="*/ 128 h 150"/>
                <a:gd name="T48" fmla="*/ 36 w 151"/>
                <a:gd name="T49" fmla="*/ 138 h 150"/>
                <a:gd name="T50" fmla="*/ 32 w 151"/>
                <a:gd name="T51" fmla="*/ 138 h 150"/>
                <a:gd name="T52" fmla="*/ 11 w 151"/>
                <a:gd name="T53" fmla="*/ 117 h 150"/>
                <a:gd name="T54" fmla="*/ 25 w 151"/>
                <a:gd name="T55" fmla="*/ 102 h 150"/>
                <a:gd name="T56" fmla="*/ 20 w 151"/>
                <a:gd name="T57" fmla="*/ 91 h 150"/>
                <a:gd name="T58" fmla="*/ 0 w 151"/>
                <a:gd name="T59" fmla="*/ 59 h 150"/>
                <a:gd name="T60" fmla="*/ 23 w 151"/>
                <a:gd name="T61" fmla="*/ 52 h 150"/>
                <a:gd name="T62" fmla="*/ 12 w 151"/>
                <a:gd name="T63" fmla="*/ 35 h 150"/>
                <a:gd name="T64" fmla="*/ 12 w 151"/>
                <a:gd name="T65" fmla="*/ 31 h 150"/>
                <a:gd name="T66" fmla="*/ 33 w 151"/>
                <a:gd name="T67" fmla="*/ 10 h 150"/>
                <a:gd name="T68" fmla="*/ 49 w 151"/>
                <a:gd name="T69" fmla="*/ 24 h 150"/>
                <a:gd name="T70" fmla="*/ 58 w 151"/>
                <a:gd name="T71" fmla="*/ 2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1" h="150">
                  <a:moveTo>
                    <a:pt x="75" y="42"/>
                  </a:moveTo>
                  <a:lnTo>
                    <a:pt x="62" y="44"/>
                  </a:lnTo>
                  <a:lnTo>
                    <a:pt x="51" y="51"/>
                  </a:lnTo>
                  <a:lnTo>
                    <a:pt x="44" y="61"/>
                  </a:lnTo>
                  <a:lnTo>
                    <a:pt x="41" y="74"/>
                  </a:lnTo>
                  <a:lnTo>
                    <a:pt x="44" y="87"/>
                  </a:lnTo>
                  <a:lnTo>
                    <a:pt x="51" y="99"/>
                  </a:lnTo>
                  <a:lnTo>
                    <a:pt x="62" y="106"/>
                  </a:lnTo>
                  <a:lnTo>
                    <a:pt x="75" y="108"/>
                  </a:lnTo>
                  <a:lnTo>
                    <a:pt x="88" y="106"/>
                  </a:lnTo>
                  <a:lnTo>
                    <a:pt x="99" y="99"/>
                  </a:lnTo>
                  <a:lnTo>
                    <a:pt x="106" y="87"/>
                  </a:lnTo>
                  <a:lnTo>
                    <a:pt x="109" y="74"/>
                  </a:lnTo>
                  <a:lnTo>
                    <a:pt x="106" y="61"/>
                  </a:lnTo>
                  <a:lnTo>
                    <a:pt x="99" y="51"/>
                  </a:lnTo>
                  <a:lnTo>
                    <a:pt x="88" y="44"/>
                  </a:lnTo>
                  <a:lnTo>
                    <a:pt x="75" y="42"/>
                  </a:lnTo>
                  <a:close/>
                  <a:moveTo>
                    <a:pt x="58" y="0"/>
                  </a:moveTo>
                  <a:lnTo>
                    <a:pt x="91" y="0"/>
                  </a:lnTo>
                  <a:lnTo>
                    <a:pt x="91" y="21"/>
                  </a:lnTo>
                  <a:lnTo>
                    <a:pt x="96" y="22"/>
                  </a:lnTo>
                  <a:lnTo>
                    <a:pt x="101" y="24"/>
                  </a:lnTo>
                  <a:lnTo>
                    <a:pt x="114" y="11"/>
                  </a:lnTo>
                  <a:lnTo>
                    <a:pt x="117" y="10"/>
                  </a:lnTo>
                  <a:lnTo>
                    <a:pt x="118" y="11"/>
                  </a:lnTo>
                  <a:lnTo>
                    <a:pt x="138" y="31"/>
                  </a:lnTo>
                  <a:lnTo>
                    <a:pt x="139" y="32"/>
                  </a:lnTo>
                  <a:lnTo>
                    <a:pt x="138" y="35"/>
                  </a:lnTo>
                  <a:lnTo>
                    <a:pt x="125" y="48"/>
                  </a:lnTo>
                  <a:lnTo>
                    <a:pt x="127" y="53"/>
                  </a:lnTo>
                  <a:lnTo>
                    <a:pt x="129" y="59"/>
                  </a:lnTo>
                  <a:lnTo>
                    <a:pt x="151" y="59"/>
                  </a:lnTo>
                  <a:lnTo>
                    <a:pt x="151" y="91"/>
                  </a:lnTo>
                  <a:lnTo>
                    <a:pt x="129" y="91"/>
                  </a:lnTo>
                  <a:lnTo>
                    <a:pt x="127" y="97"/>
                  </a:lnTo>
                  <a:lnTo>
                    <a:pt x="125" y="102"/>
                  </a:lnTo>
                  <a:lnTo>
                    <a:pt x="138" y="115"/>
                  </a:lnTo>
                  <a:lnTo>
                    <a:pt x="139" y="117"/>
                  </a:lnTo>
                  <a:lnTo>
                    <a:pt x="138" y="119"/>
                  </a:lnTo>
                  <a:lnTo>
                    <a:pt x="118" y="138"/>
                  </a:lnTo>
                  <a:lnTo>
                    <a:pt x="117" y="140"/>
                  </a:lnTo>
                  <a:lnTo>
                    <a:pt x="114" y="138"/>
                  </a:lnTo>
                  <a:lnTo>
                    <a:pt x="101" y="125"/>
                  </a:lnTo>
                  <a:lnTo>
                    <a:pt x="92" y="129"/>
                  </a:lnTo>
                  <a:lnTo>
                    <a:pt x="92" y="150"/>
                  </a:lnTo>
                  <a:lnTo>
                    <a:pt x="59" y="150"/>
                  </a:lnTo>
                  <a:lnTo>
                    <a:pt x="59" y="129"/>
                  </a:lnTo>
                  <a:lnTo>
                    <a:pt x="54" y="128"/>
                  </a:lnTo>
                  <a:lnTo>
                    <a:pt x="49" y="125"/>
                  </a:lnTo>
                  <a:lnTo>
                    <a:pt x="36" y="138"/>
                  </a:lnTo>
                  <a:lnTo>
                    <a:pt x="33" y="140"/>
                  </a:lnTo>
                  <a:lnTo>
                    <a:pt x="32" y="138"/>
                  </a:lnTo>
                  <a:lnTo>
                    <a:pt x="12" y="119"/>
                  </a:lnTo>
                  <a:lnTo>
                    <a:pt x="11" y="117"/>
                  </a:lnTo>
                  <a:lnTo>
                    <a:pt x="12" y="115"/>
                  </a:lnTo>
                  <a:lnTo>
                    <a:pt x="25" y="102"/>
                  </a:lnTo>
                  <a:lnTo>
                    <a:pt x="23" y="97"/>
                  </a:lnTo>
                  <a:lnTo>
                    <a:pt x="20" y="91"/>
                  </a:lnTo>
                  <a:lnTo>
                    <a:pt x="0" y="91"/>
                  </a:lnTo>
                  <a:lnTo>
                    <a:pt x="0" y="59"/>
                  </a:lnTo>
                  <a:lnTo>
                    <a:pt x="20" y="59"/>
                  </a:lnTo>
                  <a:lnTo>
                    <a:pt x="23" y="52"/>
                  </a:lnTo>
                  <a:lnTo>
                    <a:pt x="25" y="47"/>
                  </a:lnTo>
                  <a:lnTo>
                    <a:pt x="12" y="35"/>
                  </a:lnTo>
                  <a:lnTo>
                    <a:pt x="11" y="32"/>
                  </a:lnTo>
                  <a:lnTo>
                    <a:pt x="12" y="31"/>
                  </a:lnTo>
                  <a:lnTo>
                    <a:pt x="32" y="11"/>
                  </a:lnTo>
                  <a:lnTo>
                    <a:pt x="33" y="10"/>
                  </a:lnTo>
                  <a:lnTo>
                    <a:pt x="36" y="11"/>
                  </a:lnTo>
                  <a:lnTo>
                    <a:pt x="49" y="24"/>
                  </a:lnTo>
                  <a:lnTo>
                    <a:pt x="53" y="22"/>
                  </a:lnTo>
                  <a:lnTo>
                    <a:pt x="58" y="21"/>
                  </a:lnTo>
                  <a:lnTo>
                    <a:pt x="58" y="0"/>
                  </a:lnTo>
                  <a:close/>
                </a:path>
              </a:pathLst>
            </a:custGeom>
            <a:solidFill>
              <a:schemeClr val="tx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5" name="Freeform 213"/>
            <p:cNvSpPr>
              <a:spLocks noEditPoints="1"/>
            </p:cNvSpPr>
            <p:nvPr/>
          </p:nvSpPr>
          <p:spPr bwMode="auto">
            <a:xfrm>
              <a:off x="5642538" y="4347415"/>
              <a:ext cx="476660" cy="478050"/>
            </a:xfrm>
            <a:custGeom>
              <a:avLst/>
              <a:gdLst>
                <a:gd name="T0" fmla="*/ 146 w 343"/>
                <a:gd name="T1" fmla="*/ 99 h 344"/>
                <a:gd name="T2" fmla="*/ 108 w 343"/>
                <a:gd name="T3" fmla="*/ 128 h 344"/>
                <a:gd name="T4" fmla="*/ 94 w 343"/>
                <a:gd name="T5" fmla="*/ 172 h 344"/>
                <a:gd name="T6" fmla="*/ 108 w 343"/>
                <a:gd name="T7" fmla="*/ 218 h 344"/>
                <a:gd name="T8" fmla="*/ 146 w 343"/>
                <a:gd name="T9" fmla="*/ 245 h 344"/>
                <a:gd name="T10" fmla="*/ 195 w 343"/>
                <a:gd name="T11" fmla="*/ 245 h 344"/>
                <a:gd name="T12" fmla="*/ 233 w 343"/>
                <a:gd name="T13" fmla="*/ 218 h 344"/>
                <a:gd name="T14" fmla="*/ 247 w 343"/>
                <a:gd name="T15" fmla="*/ 172 h 344"/>
                <a:gd name="T16" fmla="*/ 233 w 343"/>
                <a:gd name="T17" fmla="*/ 128 h 344"/>
                <a:gd name="T18" fmla="*/ 195 w 343"/>
                <a:gd name="T19" fmla="*/ 99 h 344"/>
                <a:gd name="T20" fmla="*/ 133 w 343"/>
                <a:gd name="T21" fmla="*/ 0 h 344"/>
                <a:gd name="T22" fmla="*/ 208 w 343"/>
                <a:gd name="T23" fmla="*/ 49 h 344"/>
                <a:gd name="T24" fmla="*/ 262 w 343"/>
                <a:gd name="T25" fmla="*/ 28 h 344"/>
                <a:gd name="T26" fmla="*/ 270 w 343"/>
                <a:gd name="T27" fmla="*/ 28 h 344"/>
                <a:gd name="T28" fmla="*/ 319 w 343"/>
                <a:gd name="T29" fmla="*/ 76 h 344"/>
                <a:gd name="T30" fmla="*/ 284 w 343"/>
                <a:gd name="T31" fmla="*/ 110 h 344"/>
                <a:gd name="T32" fmla="*/ 343 w 343"/>
                <a:gd name="T33" fmla="*/ 137 h 344"/>
                <a:gd name="T34" fmla="*/ 294 w 343"/>
                <a:gd name="T35" fmla="*/ 210 h 344"/>
                <a:gd name="T36" fmla="*/ 315 w 343"/>
                <a:gd name="T37" fmla="*/ 264 h 344"/>
                <a:gd name="T38" fmla="*/ 315 w 343"/>
                <a:gd name="T39" fmla="*/ 272 h 344"/>
                <a:gd name="T40" fmla="*/ 266 w 343"/>
                <a:gd name="T41" fmla="*/ 320 h 344"/>
                <a:gd name="T42" fmla="*/ 232 w 343"/>
                <a:gd name="T43" fmla="*/ 286 h 344"/>
                <a:gd name="T44" fmla="*/ 209 w 343"/>
                <a:gd name="T45" fmla="*/ 344 h 344"/>
                <a:gd name="T46" fmla="*/ 136 w 343"/>
                <a:gd name="T47" fmla="*/ 296 h 344"/>
                <a:gd name="T48" fmla="*/ 81 w 343"/>
                <a:gd name="T49" fmla="*/ 316 h 344"/>
                <a:gd name="T50" fmla="*/ 73 w 343"/>
                <a:gd name="T51" fmla="*/ 316 h 344"/>
                <a:gd name="T52" fmla="*/ 25 w 343"/>
                <a:gd name="T53" fmla="*/ 268 h 344"/>
                <a:gd name="T54" fmla="*/ 59 w 343"/>
                <a:gd name="T55" fmla="*/ 235 h 344"/>
                <a:gd name="T56" fmla="*/ 0 w 343"/>
                <a:gd name="T57" fmla="*/ 209 h 344"/>
                <a:gd name="T58" fmla="*/ 48 w 343"/>
                <a:gd name="T59" fmla="*/ 134 h 344"/>
                <a:gd name="T60" fmla="*/ 29 w 343"/>
                <a:gd name="T61" fmla="*/ 80 h 344"/>
                <a:gd name="T62" fmla="*/ 29 w 343"/>
                <a:gd name="T63" fmla="*/ 73 h 344"/>
                <a:gd name="T64" fmla="*/ 81 w 343"/>
                <a:gd name="T65" fmla="*/ 28 h 344"/>
                <a:gd name="T66" fmla="*/ 133 w 343"/>
                <a:gd name="T67" fmla="*/ 4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3" h="344">
                  <a:moveTo>
                    <a:pt x="170" y="95"/>
                  </a:moveTo>
                  <a:lnTo>
                    <a:pt x="146" y="99"/>
                  </a:lnTo>
                  <a:lnTo>
                    <a:pt x="125" y="110"/>
                  </a:lnTo>
                  <a:lnTo>
                    <a:pt x="108" y="128"/>
                  </a:lnTo>
                  <a:lnTo>
                    <a:pt x="98" y="148"/>
                  </a:lnTo>
                  <a:lnTo>
                    <a:pt x="94" y="172"/>
                  </a:lnTo>
                  <a:lnTo>
                    <a:pt x="98" y="197"/>
                  </a:lnTo>
                  <a:lnTo>
                    <a:pt x="108" y="218"/>
                  </a:lnTo>
                  <a:lnTo>
                    <a:pt x="125" y="235"/>
                  </a:lnTo>
                  <a:lnTo>
                    <a:pt x="146" y="245"/>
                  </a:lnTo>
                  <a:lnTo>
                    <a:pt x="170" y="249"/>
                  </a:lnTo>
                  <a:lnTo>
                    <a:pt x="195" y="245"/>
                  </a:lnTo>
                  <a:lnTo>
                    <a:pt x="216" y="235"/>
                  </a:lnTo>
                  <a:lnTo>
                    <a:pt x="233" y="218"/>
                  </a:lnTo>
                  <a:lnTo>
                    <a:pt x="243" y="197"/>
                  </a:lnTo>
                  <a:lnTo>
                    <a:pt x="247" y="172"/>
                  </a:lnTo>
                  <a:lnTo>
                    <a:pt x="243" y="148"/>
                  </a:lnTo>
                  <a:lnTo>
                    <a:pt x="233" y="128"/>
                  </a:lnTo>
                  <a:lnTo>
                    <a:pt x="216" y="110"/>
                  </a:lnTo>
                  <a:lnTo>
                    <a:pt x="195" y="99"/>
                  </a:lnTo>
                  <a:lnTo>
                    <a:pt x="170" y="95"/>
                  </a:lnTo>
                  <a:close/>
                  <a:moveTo>
                    <a:pt x="133" y="0"/>
                  </a:moveTo>
                  <a:lnTo>
                    <a:pt x="208" y="0"/>
                  </a:lnTo>
                  <a:lnTo>
                    <a:pt x="208" y="49"/>
                  </a:lnTo>
                  <a:lnTo>
                    <a:pt x="232" y="58"/>
                  </a:lnTo>
                  <a:lnTo>
                    <a:pt x="262" y="28"/>
                  </a:lnTo>
                  <a:lnTo>
                    <a:pt x="266" y="24"/>
                  </a:lnTo>
                  <a:lnTo>
                    <a:pt x="270" y="28"/>
                  </a:lnTo>
                  <a:lnTo>
                    <a:pt x="315" y="73"/>
                  </a:lnTo>
                  <a:lnTo>
                    <a:pt x="319" y="76"/>
                  </a:lnTo>
                  <a:lnTo>
                    <a:pt x="315" y="80"/>
                  </a:lnTo>
                  <a:lnTo>
                    <a:pt x="284" y="110"/>
                  </a:lnTo>
                  <a:lnTo>
                    <a:pt x="294" y="137"/>
                  </a:lnTo>
                  <a:lnTo>
                    <a:pt x="343" y="137"/>
                  </a:lnTo>
                  <a:lnTo>
                    <a:pt x="343" y="210"/>
                  </a:lnTo>
                  <a:lnTo>
                    <a:pt x="294" y="210"/>
                  </a:lnTo>
                  <a:lnTo>
                    <a:pt x="284" y="234"/>
                  </a:lnTo>
                  <a:lnTo>
                    <a:pt x="315" y="264"/>
                  </a:lnTo>
                  <a:lnTo>
                    <a:pt x="319" y="268"/>
                  </a:lnTo>
                  <a:lnTo>
                    <a:pt x="315" y="272"/>
                  </a:lnTo>
                  <a:lnTo>
                    <a:pt x="270" y="316"/>
                  </a:lnTo>
                  <a:lnTo>
                    <a:pt x="266" y="320"/>
                  </a:lnTo>
                  <a:lnTo>
                    <a:pt x="262" y="316"/>
                  </a:lnTo>
                  <a:lnTo>
                    <a:pt x="232" y="286"/>
                  </a:lnTo>
                  <a:lnTo>
                    <a:pt x="209" y="295"/>
                  </a:lnTo>
                  <a:lnTo>
                    <a:pt x="209" y="344"/>
                  </a:lnTo>
                  <a:lnTo>
                    <a:pt x="136" y="344"/>
                  </a:lnTo>
                  <a:lnTo>
                    <a:pt x="136" y="296"/>
                  </a:lnTo>
                  <a:lnTo>
                    <a:pt x="111" y="287"/>
                  </a:lnTo>
                  <a:lnTo>
                    <a:pt x="81" y="316"/>
                  </a:lnTo>
                  <a:lnTo>
                    <a:pt x="77" y="320"/>
                  </a:lnTo>
                  <a:lnTo>
                    <a:pt x="73" y="316"/>
                  </a:lnTo>
                  <a:lnTo>
                    <a:pt x="29" y="272"/>
                  </a:lnTo>
                  <a:lnTo>
                    <a:pt x="25" y="268"/>
                  </a:lnTo>
                  <a:lnTo>
                    <a:pt x="29" y="264"/>
                  </a:lnTo>
                  <a:lnTo>
                    <a:pt x="59" y="235"/>
                  </a:lnTo>
                  <a:lnTo>
                    <a:pt x="47" y="209"/>
                  </a:lnTo>
                  <a:lnTo>
                    <a:pt x="0" y="209"/>
                  </a:lnTo>
                  <a:lnTo>
                    <a:pt x="0" y="134"/>
                  </a:lnTo>
                  <a:lnTo>
                    <a:pt x="48" y="134"/>
                  </a:lnTo>
                  <a:lnTo>
                    <a:pt x="59" y="110"/>
                  </a:lnTo>
                  <a:lnTo>
                    <a:pt x="29" y="80"/>
                  </a:lnTo>
                  <a:lnTo>
                    <a:pt x="25" y="76"/>
                  </a:lnTo>
                  <a:lnTo>
                    <a:pt x="29" y="73"/>
                  </a:lnTo>
                  <a:lnTo>
                    <a:pt x="77" y="24"/>
                  </a:lnTo>
                  <a:lnTo>
                    <a:pt x="81" y="28"/>
                  </a:lnTo>
                  <a:lnTo>
                    <a:pt x="111" y="58"/>
                  </a:lnTo>
                  <a:lnTo>
                    <a:pt x="133" y="49"/>
                  </a:lnTo>
                  <a:lnTo>
                    <a:pt x="133" y="0"/>
                  </a:lnTo>
                  <a:close/>
                </a:path>
              </a:pathLst>
            </a:custGeom>
            <a:solidFill>
              <a:schemeClr val="accent6"/>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6" name="Freeform 214"/>
            <p:cNvSpPr>
              <a:spLocks noEditPoints="1"/>
            </p:cNvSpPr>
            <p:nvPr/>
          </p:nvSpPr>
          <p:spPr bwMode="auto">
            <a:xfrm>
              <a:off x="6078897" y="4699004"/>
              <a:ext cx="236245" cy="236245"/>
            </a:xfrm>
            <a:custGeom>
              <a:avLst/>
              <a:gdLst>
                <a:gd name="T0" fmla="*/ 70 w 170"/>
                <a:gd name="T1" fmla="*/ 50 h 170"/>
                <a:gd name="T2" fmla="*/ 50 w 170"/>
                <a:gd name="T3" fmla="*/ 71 h 170"/>
                <a:gd name="T4" fmla="*/ 50 w 170"/>
                <a:gd name="T5" fmla="*/ 101 h 170"/>
                <a:gd name="T6" fmla="*/ 70 w 170"/>
                <a:gd name="T7" fmla="*/ 121 h 170"/>
                <a:gd name="T8" fmla="*/ 100 w 170"/>
                <a:gd name="T9" fmla="*/ 121 h 170"/>
                <a:gd name="T10" fmla="*/ 121 w 170"/>
                <a:gd name="T11" fmla="*/ 101 h 170"/>
                <a:gd name="T12" fmla="*/ 121 w 170"/>
                <a:gd name="T13" fmla="*/ 71 h 170"/>
                <a:gd name="T14" fmla="*/ 100 w 170"/>
                <a:gd name="T15" fmla="*/ 50 h 170"/>
                <a:gd name="T16" fmla="*/ 67 w 170"/>
                <a:gd name="T17" fmla="*/ 0 h 170"/>
                <a:gd name="T18" fmla="*/ 104 w 170"/>
                <a:gd name="T19" fmla="*/ 24 h 170"/>
                <a:gd name="T20" fmla="*/ 115 w 170"/>
                <a:gd name="T21" fmla="*/ 29 h 170"/>
                <a:gd name="T22" fmla="*/ 132 w 170"/>
                <a:gd name="T23" fmla="*/ 12 h 170"/>
                <a:gd name="T24" fmla="*/ 157 w 170"/>
                <a:gd name="T25" fmla="*/ 36 h 170"/>
                <a:gd name="T26" fmla="*/ 157 w 170"/>
                <a:gd name="T27" fmla="*/ 39 h 170"/>
                <a:gd name="T28" fmla="*/ 144 w 170"/>
                <a:gd name="T29" fmla="*/ 62 h 170"/>
                <a:gd name="T30" fmla="*/ 170 w 170"/>
                <a:gd name="T31" fmla="*/ 68 h 170"/>
                <a:gd name="T32" fmla="*/ 147 w 170"/>
                <a:gd name="T33" fmla="*/ 105 h 170"/>
                <a:gd name="T34" fmla="*/ 142 w 170"/>
                <a:gd name="T35" fmla="*/ 117 h 170"/>
                <a:gd name="T36" fmla="*/ 159 w 170"/>
                <a:gd name="T37" fmla="*/ 134 h 170"/>
                <a:gd name="T38" fmla="*/ 135 w 170"/>
                <a:gd name="T39" fmla="*/ 157 h 170"/>
                <a:gd name="T40" fmla="*/ 131 w 170"/>
                <a:gd name="T41" fmla="*/ 157 h 170"/>
                <a:gd name="T42" fmla="*/ 110 w 170"/>
                <a:gd name="T43" fmla="*/ 144 h 170"/>
                <a:gd name="T44" fmla="*/ 105 w 170"/>
                <a:gd name="T45" fmla="*/ 170 h 170"/>
                <a:gd name="T46" fmla="*/ 67 w 170"/>
                <a:gd name="T47" fmla="*/ 147 h 170"/>
                <a:gd name="T48" fmla="*/ 55 w 170"/>
                <a:gd name="T49" fmla="*/ 143 h 170"/>
                <a:gd name="T50" fmla="*/ 38 w 170"/>
                <a:gd name="T51" fmla="*/ 160 h 170"/>
                <a:gd name="T52" fmla="*/ 15 w 170"/>
                <a:gd name="T53" fmla="*/ 135 h 170"/>
                <a:gd name="T54" fmla="*/ 15 w 170"/>
                <a:gd name="T55" fmla="*/ 131 h 170"/>
                <a:gd name="T56" fmla="*/ 26 w 170"/>
                <a:gd name="T57" fmla="*/ 110 h 170"/>
                <a:gd name="T58" fmla="*/ 0 w 170"/>
                <a:gd name="T59" fmla="*/ 104 h 170"/>
                <a:gd name="T60" fmla="*/ 24 w 170"/>
                <a:gd name="T61" fmla="*/ 67 h 170"/>
                <a:gd name="T62" fmla="*/ 29 w 170"/>
                <a:gd name="T63" fmla="*/ 55 h 170"/>
                <a:gd name="T64" fmla="*/ 12 w 170"/>
                <a:gd name="T65" fmla="*/ 38 h 170"/>
                <a:gd name="T66" fmla="*/ 37 w 170"/>
                <a:gd name="T67" fmla="*/ 13 h 170"/>
                <a:gd name="T68" fmla="*/ 41 w 170"/>
                <a:gd name="T69" fmla="*/ 13 h 170"/>
                <a:gd name="T70" fmla="*/ 60 w 170"/>
                <a:gd name="T71" fmla="*/ 26 h 170"/>
                <a:gd name="T72" fmla="*/ 67 w 170"/>
                <a:gd name="T7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0" h="170">
                  <a:moveTo>
                    <a:pt x="85" y="47"/>
                  </a:moveTo>
                  <a:lnTo>
                    <a:pt x="70" y="50"/>
                  </a:lnTo>
                  <a:lnTo>
                    <a:pt x="58" y="59"/>
                  </a:lnTo>
                  <a:lnTo>
                    <a:pt x="50" y="71"/>
                  </a:lnTo>
                  <a:lnTo>
                    <a:pt x="47" y="85"/>
                  </a:lnTo>
                  <a:lnTo>
                    <a:pt x="50" y="101"/>
                  </a:lnTo>
                  <a:lnTo>
                    <a:pt x="58" y="113"/>
                  </a:lnTo>
                  <a:lnTo>
                    <a:pt x="70" y="121"/>
                  </a:lnTo>
                  <a:lnTo>
                    <a:pt x="85" y="125"/>
                  </a:lnTo>
                  <a:lnTo>
                    <a:pt x="100" y="121"/>
                  </a:lnTo>
                  <a:lnTo>
                    <a:pt x="113" y="113"/>
                  </a:lnTo>
                  <a:lnTo>
                    <a:pt x="121" y="101"/>
                  </a:lnTo>
                  <a:lnTo>
                    <a:pt x="123" y="85"/>
                  </a:lnTo>
                  <a:lnTo>
                    <a:pt x="121" y="71"/>
                  </a:lnTo>
                  <a:lnTo>
                    <a:pt x="113" y="59"/>
                  </a:lnTo>
                  <a:lnTo>
                    <a:pt x="100" y="50"/>
                  </a:lnTo>
                  <a:lnTo>
                    <a:pt x="85" y="47"/>
                  </a:lnTo>
                  <a:close/>
                  <a:moveTo>
                    <a:pt x="67" y="0"/>
                  </a:moveTo>
                  <a:lnTo>
                    <a:pt x="104" y="0"/>
                  </a:lnTo>
                  <a:lnTo>
                    <a:pt x="104" y="24"/>
                  </a:lnTo>
                  <a:lnTo>
                    <a:pt x="110" y="26"/>
                  </a:lnTo>
                  <a:lnTo>
                    <a:pt x="115" y="29"/>
                  </a:lnTo>
                  <a:lnTo>
                    <a:pt x="131" y="13"/>
                  </a:lnTo>
                  <a:lnTo>
                    <a:pt x="132" y="12"/>
                  </a:lnTo>
                  <a:lnTo>
                    <a:pt x="135" y="13"/>
                  </a:lnTo>
                  <a:lnTo>
                    <a:pt x="157" y="36"/>
                  </a:lnTo>
                  <a:lnTo>
                    <a:pt x="159" y="38"/>
                  </a:lnTo>
                  <a:lnTo>
                    <a:pt x="157" y="39"/>
                  </a:lnTo>
                  <a:lnTo>
                    <a:pt x="142" y="55"/>
                  </a:lnTo>
                  <a:lnTo>
                    <a:pt x="144" y="62"/>
                  </a:lnTo>
                  <a:lnTo>
                    <a:pt x="147" y="68"/>
                  </a:lnTo>
                  <a:lnTo>
                    <a:pt x="170" y="68"/>
                  </a:lnTo>
                  <a:lnTo>
                    <a:pt x="170" y="105"/>
                  </a:lnTo>
                  <a:lnTo>
                    <a:pt x="147" y="105"/>
                  </a:lnTo>
                  <a:lnTo>
                    <a:pt x="144" y="110"/>
                  </a:lnTo>
                  <a:lnTo>
                    <a:pt x="142" y="117"/>
                  </a:lnTo>
                  <a:lnTo>
                    <a:pt x="157" y="131"/>
                  </a:lnTo>
                  <a:lnTo>
                    <a:pt x="159" y="134"/>
                  </a:lnTo>
                  <a:lnTo>
                    <a:pt x="157" y="135"/>
                  </a:lnTo>
                  <a:lnTo>
                    <a:pt x="135" y="157"/>
                  </a:lnTo>
                  <a:lnTo>
                    <a:pt x="132" y="160"/>
                  </a:lnTo>
                  <a:lnTo>
                    <a:pt x="131" y="157"/>
                  </a:lnTo>
                  <a:lnTo>
                    <a:pt x="115" y="143"/>
                  </a:lnTo>
                  <a:lnTo>
                    <a:pt x="110" y="144"/>
                  </a:lnTo>
                  <a:lnTo>
                    <a:pt x="105" y="147"/>
                  </a:lnTo>
                  <a:lnTo>
                    <a:pt x="105" y="170"/>
                  </a:lnTo>
                  <a:lnTo>
                    <a:pt x="67" y="170"/>
                  </a:lnTo>
                  <a:lnTo>
                    <a:pt x="67" y="147"/>
                  </a:lnTo>
                  <a:lnTo>
                    <a:pt x="62" y="146"/>
                  </a:lnTo>
                  <a:lnTo>
                    <a:pt x="55" y="143"/>
                  </a:lnTo>
                  <a:lnTo>
                    <a:pt x="41" y="157"/>
                  </a:lnTo>
                  <a:lnTo>
                    <a:pt x="38" y="160"/>
                  </a:lnTo>
                  <a:lnTo>
                    <a:pt x="37" y="157"/>
                  </a:lnTo>
                  <a:lnTo>
                    <a:pt x="15" y="135"/>
                  </a:lnTo>
                  <a:lnTo>
                    <a:pt x="12" y="134"/>
                  </a:lnTo>
                  <a:lnTo>
                    <a:pt x="15" y="131"/>
                  </a:lnTo>
                  <a:lnTo>
                    <a:pt x="29" y="117"/>
                  </a:lnTo>
                  <a:lnTo>
                    <a:pt x="26" y="110"/>
                  </a:lnTo>
                  <a:lnTo>
                    <a:pt x="24" y="104"/>
                  </a:lnTo>
                  <a:lnTo>
                    <a:pt x="0" y="104"/>
                  </a:lnTo>
                  <a:lnTo>
                    <a:pt x="0" y="67"/>
                  </a:lnTo>
                  <a:lnTo>
                    <a:pt x="24" y="67"/>
                  </a:lnTo>
                  <a:lnTo>
                    <a:pt x="26" y="60"/>
                  </a:lnTo>
                  <a:lnTo>
                    <a:pt x="29" y="55"/>
                  </a:lnTo>
                  <a:lnTo>
                    <a:pt x="15" y="39"/>
                  </a:lnTo>
                  <a:lnTo>
                    <a:pt x="12" y="38"/>
                  </a:lnTo>
                  <a:lnTo>
                    <a:pt x="15" y="36"/>
                  </a:lnTo>
                  <a:lnTo>
                    <a:pt x="37" y="13"/>
                  </a:lnTo>
                  <a:lnTo>
                    <a:pt x="38" y="12"/>
                  </a:lnTo>
                  <a:lnTo>
                    <a:pt x="41" y="13"/>
                  </a:lnTo>
                  <a:lnTo>
                    <a:pt x="55" y="29"/>
                  </a:lnTo>
                  <a:lnTo>
                    <a:pt x="60" y="26"/>
                  </a:lnTo>
                  <a:lnTo>
                    <a:pt x="67" y="24"/>
                  </a:lnTo>
                  <a:lnTo>
                    <a:pt x="67" y="0"/>
                  </a:lnTo>
                  <a:close/>
                </a:path>
              </a:pathLst>
            </a:custGeom>
            <a:solidFill>
              <a:schemeClr val="accent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7" name="Freeform 215"/>
            <p:cNvSpPr>
              <a:spLocks noEditPoints="1"/>
            </p:cNvSpPr>
            <p:nvPr/>
          </p:nvSpPr>
          <p:spPr bwMode="auto">
            <a:xfrm>
              <a:off x="5332639" y="4850478"/>
              <a:ext cx="252922" cy="252922"/>
            </a:xfrm>
            <a:custGeom>
              <a:avLst/>
              <a:gdLst>
                <a:gd name="T0" fmla="*/ 75 w 182"/>
                <a:gd name="T1" fmla="*/ 54 h 182"/>
                <a:gd name="T2" fmla="*/ 52 w 182"/>
                <a:gd name="T3" fmla="*/ 75 h 182"/>
                <a:gd name="T4" fmla="*/ 52 w 182"/>
                <a:gd name="T5" fmla="*/ 106 h 182"/>
                <a:gd name="T6" fmla="*/ 75 w 182"/>
                <a:gd name="T7" fmla="*/ 128 h 182"/>
                <a:gd name="T8" fmla="*/ 106 w 182"/>
                <a:gd name="T9" fmla="*/ 128 h 182"/>
                <a:gd name="T10" fmla="*/ 128 w 182"/>
                <a:gd name="T11" fmla="*/ 106 h 182"/>
                <a:gd name="T12" fmla="*/ 128 w 182"/>
                <a:gd name="T13" fmla="*/ 75 h 182"/>
                <a:gd name="T14" fmla="*/ 106 w 182"/>
                <a:gd name="T15" fmla="*/ 54 h 182"/>
                <a:gd name="T16" fmla="*/ 71 w 182"/>
                <a:gd name="T17" fmla="*/ 0 h 182"/>
                <a:gd name="T18" fmla="*/ 110 w 182"/>
                <a:gd name="T19" fmla="*/ 26 h 182"/>
                <a:gd name="T20" fmla="*/ 123 w 182"/>
                <a:gd name="T21" fmla="*/ 30 h 182"/>
                <a:gd name="T22" fmla="*/ 140 w 182"/>
                <a:gd name="T23" fmla="*/ 13 h 182"/>
                <a:gd name="T24" fmla="*/ 166 w 182"/>
                <a:gd name="T25" fmla="*/ 38 h 182"/>
                <a:gd name="T26" fmla="*/ 166 w 182"/>
                <a:gd name="T27" fmla="*/ 42 h 182"/>
                <a:gd name="T28" fmla="*/ 153 w 182"/>
                <a:gd name="T29" fmla="*/ 65 h 182"/>
                <a:gd name="T30" fmla="*/ 182 w 182"/>
                <a:gd name="T31" fmla="*/ 72 h 182"/>
                <a:gd name="T32" fmla="*/ 156 w 182"/>
                <a:gd name="T33" fmla="*/ 111 h 182"/>
                <a:gd name="T34" fmla="*/ 151 w 182"/>
                <a:gd name="T35" fmla="*/ 123 h 182"/>
                <a:gd name="T36" fmla="*/ 169 w 182"/>
                <a:gd name="T37" fmla="*/ 141 h 182"/>
                <a:gd name="T38" fmla="*/ 143 w 182"/>
                <a:gd name="T39" fmla="*/ 168 h 182"/>
                <a:gd name="T40" fmla="*/ 139 w 182"/>
                <a:gd name="T41" fmla="*/ 168 h 182"/>
                <a:gd name="T42" fmla="*/ 117 w 182"/>
                <a:gd name="T43" fmla="*/ 153 h 182"/>
                <a:gd name="T44" fmla="*/ 111 w 182"/>
                <a:gd name="T45" fmla="*/ 182 h 182"/>
                <a:gd name="T46" fmla="*/ 72 w 182"/>
                <a:gd name="T47" fmla="*/ 156 h 182"/>
                <a:gd name="T48" fmla="*/ 59 w 182"/>
                <a:gd name="T49" fmla="*/ 152 h 182"/>
                <a:gd name="T50" fmla="*/ 41 w 182"/>
                <a:gd name="T51" fmla="*/ 169 h 182"/>
                <a:gd name="T52" fmla="*/ 16 w 182"/>
                <a:gd name="T53" fmla="*/ 144 h 182"/>
                <a:gd name="T54" fmla="*/ 16 w 182"/>
                <a:gd name="T55" fmla="*/ 139 h 182"/>
                <a:gd name="T56" fmla="*/ 28 w 182"/>
                <a:gd name="T57" fmla="*/ 116 h 182"/>
                <a:gd name="T58" fmla="*/ 0 w 182"/>
                <a:gd name="T59" fmla="*/ 110 h 182"/>
                <a:gd name="T60" fmla="*/ 25 w 182"/>
                <a:gd name="T61" fmla="*/ 71 h 182"/>
                <a:gd name="T62" fmla="*/ 30 w 182"/>
                <a:gd name="T63" fmla="*/ 58 h 182"/>
                <a:gd name="T64" fmla="*/ 13 w 182"/>
                <a:gd name="T65" fmla="*/ 40 h 182"/>
                <a:gd name="T66" fmla="*/ 39 w 182"/>
                <a:gd name="T67" fmla="*/ 14 h 182"/>
                <a:gd name="T68" fmla="*/ 43 w 182"/>
                <a:gd name="T69" fmla="*/ 14 h 182"/>
                <a:gd name="T70" fmla="*/ 64 w 182"/>
                <a:gd name="T71" fmla="*/ 27 h 182"/>
                <a:gd name="T72" fmla="*/ 71 w 182"/>
                <a:gd name="T73"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2" h="182">
                  <a:moveTo>
                    <a:pt x="90" y="50"/>
                  </a:moveTo>
                  <a:lnTo>
                    <a:pt x="75" y="54"/>
                  </a:lnTo>
                  <a:lnTo>
                    <a:pt x="62" y="61"/>
                  </a:lnTo>
                  <a:lnTo>
                    <a:pt x="52" y="75"/>
                  </a:lnTo>
                  <a:lnTo>
                    <a:pt x="50" y="90"/>
                  </a:lnTo>
                  <a:lnTo>
                    <a:pt x="52" y="106"/>
                  </a:lnTo>
                  <a:lnTo>
                    <a:pt x="62" y="119"/>
                  </a:lnTo>
                  <a:lnTo>
                    <a:pt x="75" y="128"/>
                  </a:lnTo>
                  <a:lnTo>
                    <a:pt x="90" y="131"/>
                  </a:lnTo>
                  <a:lnTo>
                    <a:pt x="106" y="128"/>
                  </a:lnTo>
                  <a:lnTo>
                    <a:pt x="119" y="119"/>
                  </a:lnTo>
                  <a:lnTo>
                    <a:pt x="128" y="106"/>
                  </a:lnTo>
                  <a:lnTo>
                    <a:pt x="131" y="90"/>
                  </a:lnTo>
                  <a:lnTo>
                    <a:pt x="128" y="75"/>
                  </a:lnTo>
                  <a:lnTo>
                    <a:pt x="119" y="61"/>
                  </a:lnTo>
                  <a:lnTo>
                    <a:pt x="106" y="54"/>
                  </a:lnTo>
                  <a:lnTo>
                    <a:pt x="90" y="50"/>
                  </a:lnTo>
                  <a:close/>
                  <a:moveTo>
                    <a:pt x="71" y="0"/>
                  </a:moveTo>
                  <a:lnTo>
                    <a:pt x="110" y="0"/>
                  </a:lnTo>
                  <a:lnTo>
                    <a:pt x="110" y="26"/>
                  </a:lnTo>
                  <a:lnTo>
                    <a:pt x="117" y="27"/>
                  </a:lnTo>
                  <a:lnTo>
                    <a:pt x="123" y="30"/>
                  </a:lnTo>
                  <a:lnTo>
                    <a:pt x="139" y="14"/>
                  </a:lnTo>
                  <a:lnTo>
                    <a:pt x="140" y="13"/>
                  </a:lnTo>
                  <a:lnTo>
                    <a:pt x="143" y="14"/>
                  </a:lnTo>
                  <a:lnTo>
                    <a:pt x="166" y="38"/>
                  </a:lnTo>
                  <a:lnTo>
                    <a:pt x="169" y="40"/>
                  </a:lnTo>
                  <a:lnTo>
                    <a:pt x="166" y="42"/>
                  </a:lnTo>
                  <a:lnTo>
                    <a:pt x="151" y="59"/>
                  </a:lnTo>
                  <a:lnTo>
                    <a:pt x="153" y="65"/>
                  </a:lnTo>
                  <a:lnTo>
                    <a:pt x="156" y="72"/>
                  </a:lnTo>
                  <a:lnTo>
                    <a:pt x="182" y="72"/>
                  </a:lnTo>
                  <a:lnTo>
                    <a:pt x="182" y="111"/>
                  </a:lnTo>
                  <a:lnTo>
                    <a:pt x="156" y="111"/>
                  </a:lnTo>
                  <a:lnTo>
                    <a:pt x="153" y="118"/>
                  </a:lnTo>
                  <a:lnTo>
                    <a:pt x="151" y="123"/>
                  </a:lnTo>
                  <a:lnTo>
                    <a:pt x="166" y="139"/>
                  </a:lnTo>
                  <a:lnTo>
                    <a:pt x="169" y="141"/>
                  </a:lnTo>
                  <a:lnTo>
                    <a:pt x="166" y="144"/>
                  </a:lnTo>
                  <a:lnTo>
                    <a:pt x="143" y="168"/>
                  </a:lnTo>
                  <a:lnTo>
                    <a:pt x="140" y="169"/>
                  </a:lnTo>
                  <a:lnTo>
                    <a:pt x="139" y="168"/>
                  </a:lnTo>
                  <a:lnTo>
                    <a:pt x="123" y="150"/>
                  </a:lnTo>
                  <a:lnTo>
                    <a:pt x="117" y="153"/>
                  </a:lnTo>
                  <a:lnTo>
                    <a:pt x="111" y="156"/>
                  </a:lnTo>
                  <a:lnTo>
                    <a:pt x="111" y="182"/>
                  </a:lnTo>
                  <a:lnTo>
                    <a:pt x="72" y="182"/>
                  </a:lnTo>
                  <a:lnTo>
                    <a:pt x="72" y="156"/>
                  </a:lnTo>
                  <a:lnTo>
                    <a:pt x="66" y="154"/>
                  </a:lnTo>
                  <a:lnTo>
                    <a:pt x="59" y="152"/>
                  </a:lnTo>
                  <a:lnTo>
                    <a:pt x="43" y="168"/>
                  </a:lnTo>
                  <a:lnTo>
                    <a:pt x="41" y="169"/>
                  </a:lnTo>
                  <a:lnTo>
                    <a:pt x="39" y="168"/>
                  </a:lnTo>
                  <a:lnTo>
                    <a:pt x="16" y="144"/>
                  </a:lnTo>
                  <a:lnTo>
                    <a:pt x="13" y="141"/>
                  </a:lnTo>
                  <a:lnTo>
                    <a:pt x="16" y="139"/>
                  </a:lnTo>
                  <a:lnTo>
                    <a:pt x="30" y="124"/>
                  </a:lnTo>
                  <a:lnTo>
                    <a:pt x="28" y="116"/>
                  </a:lnTo>
                  <a:lnTo>
                    <a:pt x="25" y="110"/>
                  </a:lnTo>
                  <a:lnTo>
                    <a:pt x="0" y="110"/>
                  </a:lnTo>
                  <a:lnTo>
                    <a:pt x="0" y="71"/>
                  </a:lnTo>
                  <a:lnTo>
                    <a:pt x="25" y="71"/>
                  </a:lnTo>
                  <a:lnTo>
                    <a:pt x="28" y="64"/>
                  </a:lnTo>
                  <a:lnTo>
                    <a:pt x="30" y="58"/>
                  </a:lnTo>
                  <a:lnTo>
                    <a:pt x="16" y="42"/>
                  </a:lnTo>
                  <a:lnTo>
                    <a:pt x="13" y="40"/>
                  </a:lnTo>
                  <a:lnTo>
                    <a:pt x="16" y="38"/>
                  </a:lnTo>
                  <a:lnTo>
                    <a:pt x="39" y="14"/>
                  </a:lnTo>
                  <a:lnTo>
                    <a:pt x="41" y="13"/>
                  </a:lnTo>
                  <a:lnTo>
                    <a:pt x="43" y="14"/>
                  </a:lnTo>
                  <a:lnTo>
                    <a:pt x="59" y="30"/>
                  </a:lnTo>
                  <a:lnTo>
                    <a:pt x="64" y="27"/>
                  </a:lnTo>
                  <a:lnTo>
                    <a:pt x="71" y="26"/>
                  </a:lnTo>
                  <a:lnTo>
                    <a:pt x="71" y="0"/>
                  </a:lnTo>
                  <a:close/>
                </a:path>
              </a:pathLst>
            </a:custGeom>
            <a:solidFill>
              <a:schemeClr val="accent3"/>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8" name="Freeform 216"/>
            <p:cNvSpPr>
              <a:spLocks noEditPoints="1"/>
            </p:cNvSpPr>
            <p:nvPr/>
          </p:nvSpPr>
          <p:spPr bwMode="auto">
            <a:xfrm>
              <a:off x="6795971" y="3594208"/>
              <a:ext cx="341861" cy="343251"/>
            </a:xfrm>
            <a:custGeom>
              <a:avLst/>
              <a:gdLst>
                <a:gd name="T0" fmla="*/ 108 w 246"/>
                <a:gd name="T1" fmla="*/ 71 h 247"/>
                <a:gd name="T2" fmla="*/ 80 w 246"/>
                <a:gd name="T3" fmla="*/ 88 h 247"/>
                <a:gd name="T4" fmla="*/ 68 w 246"/>
                <a:gd name="T5" fmla="*/ 121 h 247"/>
                <a:gd name="T6" fmla="*/ 76 w 246"/>
                <a:gd name="T7" fmla="*/ 154 h 247"/>
                <a:gd name="T8" fmla="*/ 102 w 246"/>
                <a:gd name="T9" fmla="*/ 175 h 247"/>
                <a:gd name="T10" fmla="*/ 136 w 246"/>
                <a:gd name="T11" fmla="*/ 176 h 247"/>
                <a:gd name="T12" fmla="*/ 164 w 246"/>
                <a:gd name="T13" fmla="*/ 159 h 247"/>
                <a:gd name="T14" fmla="*/ 177 w 246"/>
                <a:gd name="T15" fmla="*/ 127 h 247"/>
                <a:gd name="T16" fmla="*/ 168 w 246"/>
                <a:gd name="T17" fmla="*/ 95 h 247"/>
                <a:gd name="T18" fmla="*/ 143 w 246"/>
                <a:gd name="T19" fmla="*/ 72 h 247"/>
                <a:gd name="T20" fmla="*/ 104 w 246"/>
                <a:gd name="T21" fmla="*/ 0 h 247"/>
                <a:gd name="T22" fmla="*/ 152 w 246"/>
                <a:gd name="T23" fmla="*/ 3 h 247"/>
                <a:gd name="T24" fmla="*/ 156 w 246"/>
                <a:gd name="T25" fmla="*/ 8 h 247"/>
                <a:gd name="T26" fmla="*/ 163 w 246"/>
                <a:gd name="T27" fmla="*/ 41 h 247"/>
                <a:gd name="T28" fmla="*/ 193 w 246"/>
                <a:gd name="T29" fmla="*/ 25 h 247"/>
                <a:gd name="T30" fmla="*/ 198 w 246"/>
                <a:gd name="T31" fmla="*/ 25 h 247"/>
                <a:gd name="T32" fmla="*/ 231 w 246"/>
                <a:gd name="T33" fmla="*/ 62 h 247"/>
                <a:gd name="T34" fmla="*/ 206 w 246"/>
                <a:gd name="T35" fmla="*/ 85 h 247"/>
                <a:gd name="T36" fmla="*/ 211 w 246"/>
                <a:gd name="T37" fmla="*/ 102 h 247"/>
                <a:gd name="T38" fmla="*/ 246 w 246"/>
                <a:gd name="T39" fmla="*/ 105 h 247"/>
                <a:gd name="T40" fmla="*/ 243 w 246"/>
                <a:gd name="T41" fmla="*/ 154 h 247"/>
                <a:gd name="T42" fmla="*/ 239 w 246"/>
                <a:gd name="T43" fmla="*/ 157 h 247"/>
                <a:gd name="T44" fmla="*/ 205 w 246"/>
                <a:gd name="T45" fmla="*/ 164 h 247"/>
                <a:gd name="T46" fmla="*/ 220 w 246"/>
                <a:gd name="T47" fmla="*/ 194 h 247"/>
                <a:gd name="T48" fmla="*/ 220 w 246"/>
                <a:gd name="T49" fmla="*/ 199 h 247"/>
                <a:gd name="T50" fmla="*/ 184 w 246"/>
                <a:gd name="T51" fmla="*/ 232 h 247"/>
                <a:gd name="T52" fmla="*/ 160 w 246"/>
                <a:gd name="T53" fmla="*/ 207 h 247"/>
                <a:gd name="T54" fmla="*/ 144 w 246"/>
                <a:gd name="T55" fmla="*/ 212 h 247"/>
                <a:gd name="T56" fmla="*/ 143 w 246"/>
                <a:gd name="T57" fmla="*/ 247 h 247"/>
                <a:gd name="T58" fmla="*/ 95 w 246"/>
                <a:gd name="T59" fmla="*/ 244 h 247"/>
                <a:gd name="T60" fmla="*/ 91 w 246"/>
                <a:gd name="T61" fmla="*/ 240 h 247"/>
                <a:gd name="T62" fmla="*/ 84 w 246"/>
                <a:gd name="T63" fmla="*/ 206 h 247"/>
                <a:gd name="T64" fmla="*/ 53 w 246"/>
                <a:gd name="T65" fmla="*/ 222 h 247"/>
                <a:gd name="T66" fmla="*/ 47 w 246"/>
                <a:gd name="T67" fmla="*/ 222 h 247"/>
                <a:gd name="T68" fmla="*/ 15 w 246"/>
                <a:gd name="T69" fmla="*/ 185 h 247"/>
                <a:gd name="T70" fmla="*/ 40 w 246"/>
                <a:gd name="T71" fmla="*/ 163 h 247"/>
                <a:gd name="T72" fmla="*/ 33 w 246"/>
                <a:gd name="T73" fmla="*/ 144 h 247"/>
                <a:gd name="T74" fmla="*/ 0 w 246"/>
                <a:gd name="T75" fmla="*/ 142 h 247"/>
                <a:gd name="T76" fmla="*/ 3 w 246"/>
                <a:gd name="T77" fmla="*/ 93 h 247"/>
                <a:gd name="T78" fmla="*/ 7 w 246"/>
                <a:gd name="T79" fmla="*/ 89 h 247"/>
                <a:gd name="T80" fmla="*/ 41 w 246"/>
                <a:gd name="T81" fmla="*/ 83 h 247"/>
                <a:gd name="T82" fmla="*/ 25 w 246"/>
                <a:gd name="T83" fmla="*/ 53 h 247"/>
                <a:gd name="T84" fmla="*/ 26 w 246"/>
                <a:gd name="T85" fmla="*/ 47 h 247"/>
                <a:gd name="T86" fmla="*/ 62 w 246"/>
                <a:gd name="T87" fmla="*/ 15 h 247"/>
                <a:gd name="T88" fmla="*/ 85 w 246"/>
                <a:gd name="T89" fmla="*/ 40 h 247"/>
                <a:gd name="T90" fmla="*/ 101 w 246"/>
                <a:gd name="T91" fmla="*/ 34 h 247"/>
                <a:gd name="T92" fmla="*/ 104 w 246"/>
                <a:gd name="T9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6" h="247">
                  <a:moveTo>
                    <a:pt x="126" y="68"/>
                  </a:moveTo>
                  <a:lnTo>
                    <a:pt x="108" y="71"/>
                  </a:lnTo>
                  <a:lnTo>
                    <a:pt x="93" y="78"/>
                  </a:lnTo>
                  <a:lnTo>
                    <a:pt x="80" y="88"/>
                  </a:lnTo>
                  <a:lnTo>
                    <a:pt x="72" y="104"/>
                  </a:lnTo>
                  <a:lnTo>
                    <a:pt x="68" y="121"/>
                  </a:lnTo>
                  <a:lnTo>
                    <a:pt x="70" y="138"/>
                  </a:lnTo>
                  <a:lnTo>
                    <a:pt x="76" y="154"/>
                  </a:lnTo>
                  <a:lnTo>
                    <a:pt x="88" y="165"/>
                  </a:lnTo>
                  <a:lnTo>
                    <a:pt x="102" y="175"/>
                  </a:lnTo>
                  <a:lnTo>
                    <a:pt x="119" y="178"/>
                  </a:lnTo>
                  <a:lnTo>
                    <a:pt x="136" y="176"/>
                  </a:lnTo>
                  <a:lnTo>
                    <a:pt x="152" y="169"/>
                  </a:lnTo>
                  <a:lnTo>
                    <a:pt x="164" y="159"/>
                  </a:lnTo>
                  <a:lnTo>
                    <a:pt x="173" y="144"/>
                  </a:lnTo>
                  <a:lnTo>
                    <a:pt x="177" y="127"/>
                  </a:lnTo>
                  <a:lnTo>
                    <a:pt x="176" y="109"/>
                  </a:lnTo>
                  <a:lnTo>
                    <a:pt x="168" y="95"/>
                  </a:lnTo>
                  <a:lnTo>
                    <a:pt x="157" y="82"/>
                  </a:lnTo>
                  <a:lnTo>
                    <a:pt x="143" y="72"/>
                  </a:lnTo>
                  <a:lnTo>
                    <a:pt x="126" y="68"/>
                  </a:lnTo>
                  <a:close/>
                  <a:moveTo>
                    <a:pt x="104" y="0"/>
                  </a:moveTo>
                  <a:lnTo>
                    <a:pt x="108" y="0"/>
                  </a:lnTo>
                  <a:lnTo>
                    <a:pt x="152" y="3"/>
                  </a:lnTo>
                  <a:lnTo>
                    <a:pt x="156" y="4"/>
                  </a:lnTo>
                  <a:lnTo>
                    <a:pt x="156" y="8"/>
                  </a:lnTo>
                  <a:lnTo>
                    <a:pt x="153" y="37"/>
                  </a:lnTo>
                  <a:lnTo>
                    <a:pt x="163" y="41"/>
                  </a:lnTo>
                  <a:lnTo>
                    <a:pt x="170" y="46"/>
                  </a:lnTo>
                  <a:lnTo>
                    <a:pt x="193" y="25"/>
                  </a:lnTo>
                  <a:lnTo>
                    <a:pt x="197" y="23"/>
                  </a:lnTo>
                  <a:lnTo>
                    <a:pt x="198" y="25"/>
                  </a:lnTo>
                  <a:lnTo>
                    <a:pt x="228" y="59"/>
                  </a:lnTo>
                  <a:lnTo>
                    <a:pt x="231" y="62"/>
                  </a:lnTo>
                  <a:lnTo>
                    <a:pt x="228" y="65"/>
                  </a:lnTo>
                  <a:lnTo>
                    <a:pt x="206" y="85"/>
                  </a:lnTo>
                  <a:lnTo>
                    <a:pt x="208" y="93"/>
                  </a:lnTo>
                  <a:lnTo>
                    <a:pt x="211" y="102"/>
                  </a:lnTo>
                  <a:lnTo>
                    <a:pt x="243" y="105"/>
                  </a:lnTo>
                  <a:lnTo>
                    <a:pt x="246" y="105"/>
                  </a:lnTo>
                  <a:lnTo>
                    <a:pt x="245" y="109"/>
                  </a:lnTo>
                  <a:lnTo>
                    <a:pt x="243" y="154"/>
                  </a:lnTo>
                  <a:lnTo>
                    <a:pt x="243" y="157"/>
                  </a:lnTo>
                  <a:lnTo>
                    <a:pt x="239" y="157"/>
                  </a:lnTo>
                  <a:lnTo>
                    <a:pt x="208" y="156"/>
                  </a:lnTo>
                  <a:lnTo>
                    <a:pt x="205" y="164"/>
                  </a:lnTo>
                  <a:lnTo>
                    <a:pt x="201" y="172"/>
                  </a:lnTo>
                  <a:lnTo>
                    <a:pt x="220" y="194"/>
                  </a:lnTo>
                  <a:lnTo>
                    <a:pt x="223" y="198"/>
                  </a:lnTo>
                  <a:lnTo>
                    <a:pt x="220" y="199"/>
                  </a:lnTo>
                  <a:lnTo>
                    <a:pt x="186" y="230"/>
                  </a:lnTo>
                  <a:lnTo>
                    <a:pt x="184" y="232"/>
                  </a:lnTo>
                  <a:lnTo>
                    <a:pt x="181" y="230"/>
                  </a:lnTo>
                  <a:lnTo>
                    <a:pt x="160" y="207"/>
                  </a:lnTo>
                  <a:lnTo>
                    <a:pt x="152" y="210"/>
                  </a:lnTo>
                  <a:lnTo>
                    <a:pt x="144" y="212"/>
                  </a:lnTo>
                  <a:lnTo>
                    <a:pt x="143" y="243"/>
                  </a:lnTo>
                  <a:lnTo>
                    <a:pt x="143" y="247"/>
                  </a:lnTo>
                  <a:lnTo>
                    <a:pt x="139" y="247"/>
                  </a:lnTo>
                  <a:lnTo>
                    <a:pt x="95" y="244"/>
                  </a:lnTo>
                  <a:lnTo>
                    <a:pt x="91" y="244"/>
                  </a:lnTo>
                  <a:lnTo>
                    <a:pt x="91" y="240"/>
                  </a:lnTo>
                  <a:lnTo>
                    <a:pt x="92" y="210"/>
                  </a:lnTo>
                  <a:lnTo>
                    <a:pt x="84" y="206"/>
                  </a:lnTo>
                  <a:lnTo>
                    <a:pt x="75" y="202"/>
                  </a:lnTo>
                  <a:lnTo>
                    <a:pt x="53" y="222"/>
                  </a:lnTo>
                  <a:lnTo>
                    <a:pt x="50" y="224"/>
                  </a:lnTo>
                  <a:lnTo>
                    <a:pt x="47" y="222"/>
                  </a:lnTo>
                  <a:lnTo>
                    <a:pt x="17" y="188"/>
                  </a:lnTo>
                  <a:lnTo>
                    <a:pt x="15" y="185"/>
                  </a:lnTo>
                  <a:lnTo>
                    <a:pt x="17" y="182"/>
                  </a:lnTo>
                  <a:lnTo>
                    <a:pt x="40" y="163"/>
                  </a:lnTo>
                  <a:lnTo>
                    <a:pt x="36" y="154"/>
                  </a:lnTo>
                  <a:lnTo>
                    <a:pt x="33" y="144"/>
                  </a:lnTo>
                  <a:lnTo>
                    <a:pt x="4" y="142"/>
                  </a:lnTo>
                  <a:lnTo>
                    <a:pt x="0" y="142"/>
                  </a:lnTo>
                  <a:lnTo>
                    <a:pt x="0" y="138"/>
                  </a:lnTo>
                  <a:lnTo>
                    <a:pt x="3" y="93"/>
                  </a:lnTo>
                  <a:lnTo>
                    <a:pt x="3" y="89"/>
                  </a:lnTo>
                  <a:lnTo>
                    <a:pt x="7" y="89"/>
                  </a:lnTo>
                  <a:lnTo>
                    <a:pt x="37" y="92"/>
                  </a:lnTo>
                  <a:lnTo>
                    <a:pt x="41" y="83"/>
                  </a:lnTo>
                  <a:lnTo>
                    <a:pt x="45" y="75"/>
                  </a:lnTo>
                  <a:lnTo>
                    <a:pt x="25" y="53"/>
                  </a:lnTo>
                  <a:lnTo>
                    <a:pt x="22" y="50"/>
                  </a:lnTo>
                  <a:lnTo>
                    <a:pt x="26" y="47"/>
                  </a:lnTo>
                  <a:lnTo>
                    <a:pt x="59" y="17"/>
                  </a:lnTo>
                  <a:lnTo>
                    <a:pt x="62" y="15"/>
                  </a:lnTo>
                  <a:lnTo>
                    <a:pt x="64" y="17"/>
                  </a:lnTo>
                  <a:lnTo>
                    <a:pt x="85" y="40"/>
                  </a:lnTo>
                  <a:lnTo>
                    <a:pt x="93" y="37"/>
                  </a:lnTo>
                  <a:lnTo>
                    <a:pt x="101" y="34"/>
                  </a:lnTo>
                  <a:lnTo>
                    <a:pt x="104" y="4"/>
                  </a:lnTo>
                  <a:lnTo>
                    <a:pt x="104" y="0"/>
                  </a:lnTo>
                  <a:close/>
                </a:path>
              </a:pathLst>
            </a:custGeom>
            <a:solidFill>
              <a:schemeClr val="accent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9" name="Freeform 217"/>
            <p:cNvSpPr>
              <a:spLocks noEditPoints="1"/>
            </p:cNvSpPr>
            <p:nvPr/>
          </p:nvSpPr>
          <p:spPr bwMode="auto">
            <a:xfrm>
              <a:off x="5272883" y="1659775"/>
              <a:ext cx="1129810" cy="1128420"/>
            </a:xfrm>
            <a:custGeom>
              <a:avLst/>
              <a:gdLst>
                <a:gd name="T0" fmla="*/ 365 w 813"/>
                <a:gd name="T1" fmla="*/ 181 h 812"/>
                <a:gd name="T2" fmla="*/ 291 w 813"/>
                <a:gd name="T3" fmla="*/ 209 h 812"/>
                <a:gd name="T4" fmla="*/ 232 w 813"/>
                <a:gd name="T5" fmla="*/ 258 h 812"/>
                <a:gd name="T6" fmla="*/ 192 w 813"/>
                <a:gd name="T7" fmla="*/ 326 h 812"/>
                <a:gd name="T8" fmla="*/ 178 w 813"/>
                <a:gd name="T9" fmla="*/ 406 h 812"/>
                <a:gd name="T10" fmla="*/ 192 w 813"/>
                <a:gd name="T11" fmla="*/ 486 h 812"/>
                <a:gd name="T12" fmla="*/ 232 w 813"/>
                <a:gd name="T13" fmla="*/ 553 h 812"/>
                <a:gd name="T14" fmla="*/ 291 w 813"/>
                <a:gd name="T15" fmla="*/ 604 h 812"/>
                <a:gd name="T16" fmla="*/ 365 w 813"/>
                <a:gd name="T17" fmla="*/ 632 h 812"/>
                <a:gd name="T18" fmla="*/ 448 w 813"/>
                <a:gd name="T19" fmla="*/ 632 h 812"/>
                <a:gd name="T20" fmla="*/ 521 w 813"/>
                <a:gd name="T21" fmla="*/ 604 h 812"/>
                <a:gd name="T22" fmla="*/ 581 w 813"/>
                <a:gd name="T23" fmla="*/ 553 h 812"/>
                <a:gd name="T24" fmla="*/ 621 w 813"/>
                <a:gd name="T25" fmla="*/ 486 h 812"/>
                <a:gd name="T26" fmla="*/ 635 w 813"/>
                <a:gd name="T27" fmla="*/ 406 h 812"/>
                <a:gd name="T28" fmla="*/ 621 w 813"/>
                <a:gd name="T29" fmla="*/ 326 h 812"/>
                <a:gd name="T30" fmla="*/ 581 w 813"/>
                <a:gd name="T31" fmla="*/ 258 h 812"/>
                <a:gd name="T32" fmla="*/ 521 w 813"/>
                <a:gd name="T33" fmla="*/ 209 h 812"/>
                <a:gd name="T34" fmla="*/ 448 w 813"/>
                <a:gd name="T35" fmla="*/ 181 h 812"/>
                <a:gd name="T36" fmla="*/ 355 w 813"/>
                <a:gd name="T37" fmla="*/ 0 h 812"/>
                <a:gd name="T38" fmla="*/ 457 w 813"/>
                <a:gd name="T39" fmla="*/ 80 h 812"/>
                <a:gd name="T40" fmla="*/ 525 w 813"/>
                <a:gd name="T41" fmla="*/ 99 h 812"/>
                <a:gd name="T42" fmla="*/ 653 w 813"/>
                <a:gd name="T43" fmla="*/ 80 h 812"/>
                <a:gd name="T44" fmla="*/ 639 w 813"/>
                <a:gd name="T45" fmla="*/ 173 h 812"/>
                <a:gd name="T46" fmla="*/ 733 w 813"/>
                <a:gd name="T47" fmla="*/ 159 h 812"/>
                <a:gd name="T48" fmla="*/ 714 w 813"/>
                <a:gd name="T49" fmla="*/ 287 h 812"/>
                <a:gd name="T50" fmla="*/ 732 w 813"/>
                <a:gd name="T51" fmla="*/ 355 h 812"/>
                <a:gd name="T52" fmla="*/ 813 w 813"/>
                <a:gd name="T53" fmla="*/ 457 h 812"/>
                <a:gd name="T54" fmla="*/ 726 w 813"/>
                <a:gd name="T55" fmla="*/ 491 h 812"/>
                <a:gd name="T56" fmla="*/ 783 w 813"/>
                <a:gd name="T57" fmla="*/ 565 h 812"/>
                <a:gd name="T58" fmla="*/ 664 w 813"/>
                <a:gd name="T59" fmla="*/ 613 h 812"/>
                <a:gd name="T60" fmla="*/ 613 w 813"/>
                <a:gd name="T61" fmla="*/ 663 h 812"/>
                <a:gd name="T62" fmla="*/ 566 w 813"/>
                <a:gd name="T63" fmla="*/ 783 h 812"/>
                <a:gd name="T64" fmla="*/ 492 w 813"/>
                <a:gd name="T65" fmla="*/ 725 h 812"/>
                <a:gd name="T66" fmla="*/ 457 w 813"/>
                <a:gd name="T67" fmla="*/ 812 h 812"/>
                <a:gd name="T68" fmla="*/ 355 w 813"/>
                <a:gd name="T69" fmla="*/ 732 h 812"/>
                <a:gd name="T70" fmla="*/ 287 w 813"/>
                <a:gd name="T71" fmla="*/ 714 h 812"/>
                <a:gd name="T72" fmla="*/ 160 w 813"/>
                <a:gd name="T73" fmla="*/ 732 h 812"/>
                <a:gd name="T74" fmla="*/ 173 w 813"/>
                <a:gd name="T75" fmla="*/ 639 h 812"/>
                <a:gd name="T76" fmla="*/ 80 w 813"/>
                <a:gd name="T77" fmla="*/ 654 h 812"/>
                <a:gd name="T78" fmla="*/ 98 w 813"/>
                <a:gd name="T79" fmla="*/ 525 h 812"/>
                <a:gd name="T80" fmla="*/ 81 w 813"/>
                <a:gd name="T81" fmla="*/ 457 h 812"/>
                <a:gd name="T82" fmla="*/ 0 w 813"/>
                <a:gd name="T83" fmla="*/ 355 h 812"/>
                <a:gd name="T84" fmla="*/ 88 w 813"/>
                <a:gd name="T85" fmla="*/ 320 h 812"/>
                <a:gd name="T86" fmla="*/ 29 w 813"/>
                <a:gd name="T87" fmla="*/ 247 h 812"/>
                <a:gd name="T88" fmla="*/ 149 w 813"/>
                <a:gd name="T89" fmla="*/ 199 h 812"/>
                <a:gd name="T90" fmla="*/ 199 w 813"/>
                <a:gd name="T91" fmla="*/ 150 h 812"/>
                <a:gd name="T92" fmla="*/ 247 w 813"/>
                <a:gd name="T93" fmla="*/ 29 h 812"/>
                <a:gd name="T94" fmla="*/ 321 w 813"/>
                <a:gd name="T95" fmla="*/ 88 h 812"/>
                <a:gd name="T96" fmla="*/ 355 w 813"/>
                <a:gd name="T97" fmla="*/ 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3" h="812">
                  <a:moveTo>
                    <a:pt x="406" y="177"/>
                  </a:moveTo>
                  <a:lnTo>
                    <a:pt x="365" y="181"/>
                  </a:lnTo>
                  <a:lnTo>
                    <a:pt x="326" y="192"/>
                  </a:lnTo>
                  <a:lnTo>
                    <a:pt x="291" y="209"/>
                  </a:lnTo>
                  <a:lnTo>
                    <a:pt x="259" y="231"/>
                  </a:lnTo>
                  <a:lnTo>
                    <a:pt x="232" y="258"/>
                  </a:lnTo>
                  <a:lnTo>
                    <a:pt x="209" y="291"/>
                  </a:lnTo>
                  <a:lnTo>
                    <a:pt x="192" y="326"/>
                  </a:lnTo>
                  <a:lnTo>
                    <a:pt x="182" y="366"/>
                  </a:lnTo>
                  <a:lnTo>
                    <a:pt x="178" y="406"/>
                  </a:lnTo>
                  <a:lnTo>
                    <a:pt x="182" y="447"/>
                  </a:lnTo>
                  <a:lnTo>
                    <a:pt x="192" y="486"/>
                  </a:lnTo>
                  <a:lnTo>
                    <a:pt x="209" y="522"/>
                  </a:lnTo>
                  <a:lnTo>
                    <a:pt x="232" y="553"/>
                  </a:lnTo>
                  <a:lnTo>
                    <a:pt x="259" y="580"/>
                  </a:lnTo>
                  <a:lnTo>
                    <a:pt x="291" y="604"/>
                  </a:lnTo>
                  <a:lnTo>
                    <a:pt x="326" y="620"/>
                  </a:lnTo>
                  <a:lnTo>
                    <a:pt x="365" y="632"/>
                  </a:lnTo>
                  <a:lnTo>
                    <a:pt x="406" y="634"/>
                  </a:lnTo>
                  <a:lnTo>
                    <a:pt x="448" y="632"/>
                  </a:lnTo>
                  <a:lnTo>
                    <a:pt x="486" y="620"/>
                  </a:lnTo>
                  <a:lnTo>
                    <a:pt x="521" y="604"/>
                  </a:lnTo>
                  <a:lnTo>
                    <a:pt x="554" y="580"/>
                  </a:lnTo>
                  <a:lnTo>
                    <a:pt x="581" y="553"/>
                  </a:lnTo>
                  <a:lnTo>
                    <a:pt x="604" y="522"/>
                  </a:lnTo>
                  <a:lnTo>
                    <a:pt x="621" y="486"/>
                  </a:lnTo>
                  <a:lnTo>
                    <a:pt x="631" y="447"/>
                  </a:lnTo>
                  <a:lnTo>
                    <a:pt x="635" y="406"/>
                  </a:lnTo>
                  <a:lnTo>
                    <a:pt x="631" y="366"/>
                  </a:lnTo>
                  <a:lnTo>
                    <a:pt x="621" y="326"/>
                  </a:lnTo>
                  <a:lnTo>
                    <a:pt x="604" y="291"/>
                  </a:lnTo>
                  <a:lnTo>
                    <a:pt x="581" y="258"/>
                  </a:lnTo>
                  <a:lnTo>
                    <a:pt x="554" y="231"/>
                  </a:lnTo>
                  <a:lnTo>
                    <a:pt x="521" y="209"/>
                  </a:lnTo>
                  <a:lnTo>
                    <a:pt x="486" y="192"/>
                  </a:lnTo>
                  <a:lnTo>
                    <a:pt x="448" y="181"/>
                  </a:lnTo>
                  <a:lnTo>
                    <a:pt x="406" y="177"/>
                  </a:lnTo>
                  <a:close/>
                  <a:moveTo>
                    <a:pt x="355" y="0"/>
                  </a:moveTo>
                  <a:lnTo>
                    <a:pt x="457" y="0"/>
                  </a:lnTo>
                  <a:lnTo>
                    <a:pt x="457" y="80"/>
                  </a:lnTo>
                  <a:lnTo>
                    <a:pt x="492" y="88"/>
                  </a:lnTo>
                  <a:lnTo>
                    <a:pt x="525" y="99"/>
                  </a:lnTo>
                  <a:lnTo>
                    <a:pt x="566" y="29"/>
                  </a:lnTo>
                  <a:lnTo>
                    <a:pt x="653" y="80"/>
                  </a:lnTo>
                  <a:lnTo>
                    <a:pt x="613" y="150"/>
                  </a:lnTo>
                  <a:lnTo>
                    <a:pt x="639" y="173"/>
                  </a:lnTo>
                  <a:lnTo>
                    <a:pt x="664" y="199"/>
                  </a:lnTo>
                  <a:lnTo>
                    <a:pt x="733" y="159"/>
                  </a:lnTo>
                  <a:lnTo>
                    <a:pt x="783" y="247"/>
                  </a:lnTo>
                  <a:lnTo>
                    <a:pt x="714" y="287"/>
                  </a:lnTo>
                  <a:lnTo>
                    <a:pt x="726" y="320"/>
                  </a:lnTo>
                  <a:lnTo>
                    <a:pt x="732" y="355"/>
                  </a:lnTo>
                  <a:lnTo>
                    <a:pt x="813" y="355"/>
                  </a:lnTo>
                  <a:lnTo>
                    <a:pt x="813" y="457"/>
                  </a:lnTo>
                  <a:lnTo>
                    <a:pt x="732" y="457"/>
                  </a:lnTo>
                  <a:lnTo>
                    <a:pt x="726" y="491"/>
                  </a:lnTo>
                  <a:lnTo>
                    <a:pt x="714" y="525"/>
                  </a:lnTo>
                  <a:lnTo>
                    <a:pt x="783" y="565"/>
                  </a:lnTo>
                  <a:lnTo>
                    <a:pt x="733" y="654"/>
                  </a:lnTo>
                  <a:lnTo>
                    <a:pt x="664" y="613"/>
                  </a:lnTo>
                  <a:lnTo>
                    <a:pt x="639" y="639"/>
                  </a:lnTo>
                  <a:lnTo>
                    <a:pt x="613" y="663"/>
                  </a:lnTo>
                  <a:lnTo>
                    <a:pt x="653" y="732"/>
                  </a:lnTo>
                  <a:lnTo>
                    <a:pt x="566" y="783"/>
                  </a:lnTo>
                  <a:lnTo>
                    <a:pt x="525" y="714"/>
                  </a:lnTo>
                  <a:lnTo>
                    <a:pt x="492" y="725"/>
                  </a:lnTo>
                  <a:lnTo>
                    <a:pt x="457" y="732"/>
                  </a:lnTo>
                  <a:lnTo>
                    <a:pt x="457" y="812"/>
                  </a:lnTo>
                  <a:lnTo>
                    <a:pt x="355" y="812"/>
                  </a:lnTo>
                  <a:lnTo>
                    <a:pt x="355" y="732"/>
                  </a:lnTo>
                  <a:lnTo>
                    <a:pt x="321" y="725"/>
                  </a:lnTo>
                  <a:lnTo>
                    <a:pt x="287" y="714"/>
                  </a:lnTo>
                  <a:lnTo>
                    <a:pt x="247" y="783"/>
                  </a:lnTo>
                  <a:lnTo>
                    <a:pt x="160" y="732"/>
                  </a:lnTo>
                  <a:lnTo>
                    <a:pt x="199" y="663"/>
                  </a:lnTo>
                  <a:lnTo>
                    <a:pt x="173" y="639"/>
                  </a:lnTo>
                  <a:lnTo>
                    <a:pt x="149" y="613"/>
                  </a:lnTo>
                  <a:lnTo>
                    <a:pt x="80" y="654"/>
                  </a:lnTo>
                  <a:lnTo>
                    <a:pt x="29" y="565"/>
                  </a:lnTo>
                  <a:lnTo>
                    <a:pt x="98" y="525"/>
                  </a:lnTo>
                  <a:lnTo>
                    <a:pt x="88" y="491"/>
                  </a:lnTo>
                  <a:lnTo>
                    <a:pt x="81" y="457"/>
                  </a:lnTo>
                  <a:lnTo>
                    <a:pt x="0" y="457"/>
                  </a:lnTo>
                  <a:lnTo>
                    <a:pt x="0" y="355"/>
                  </a:lnTo>
                  <a:lnTo>
                    <a:pt x="81" y="355"/>
                  </a:lnTo>
                  <a:lnTo>
                    <a:pt x="88" y="320"/>
                  </a:lnTo>
                  <a:lnTo>
                    <a:pt x="98" y="287"/>
                  </a:lnTo>
                  <a:lnTo>
                    <a:pt x="29" y="247"/>
                  </a:lnTo>
                  <a:lnTo>
                    <a:pt x="80" y="159"/>
                  </a:lnTo>
                  <a:lnTo>
                    <a:pt x="149" y="199"/>
                  </a:lnTo>
                  <a:lnTo>
                    <a:pt x="173" y="173"/>
                  </a:lnTo>
                  <a:lnTo>
                    <a:pt x="199" y="150"/>
                  </a:lnTo>
                  <a:lnTo>
                    <a:pt x="160" y="80"/>
                  </a:lnTo>
                  <a:lnTo>
                    <a:pt x="247" y="29"/>
                  </a:lnTo>
                  <a:lnTo>
                    <a:pt x="287" y="99"/>
                  </a:lnTo>
                  <a:lnTo>
                    <a:pt x="321" y="88"/>
                  </a:lnTo>
                  <a:lnTo>
                    <a:pt x="355" y="80"/>
                  </a:lnTo>
                  <a:lnTo>
                    <a:pt x="355" y="0"/>
                  </a:lnTo>
                  <a:close/>
                </a:path>
              </a:pathLst>
            </a:custGeom>
            <a:solidFill>
              <a:schemeClr val="accent5"/>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0" name="Freeform 218"/>
            <p:cNvSpPr>
              <a:spLocks/>
            </p:cNvSpPr>
            <p:nvPr/>
          </p:nvSpPr>
          <p:spPr bwMode="auto">
            <a:xfrm>
              <a:off x="5677280" y="2062782"/>
              <a:ext cx="321016" cy="323796"/>
            </a:xfrm>
            <a:custGeom>
              <a:avLst/>
              <a:gdLst>
                <a:gd name="T0" fmla="*/ 115 w 231"/>
                <a:gd name="T1" fmla="*/ 0 h 233"/>
                <a:gd name="T2" fmla="*/ 142 w 231"/>
                <a:gd name="T3" fmla="*/ 4 h 233"/>
                <a:gd name="T4" fmla="*/ 166 w 231"/>
                <a:gd name="T5" fmla="*/ 12 h 233"/>
                <a:gd name="T6" fmla="*/ 188 w 231"/>
                <a:gd name="T7" fmla="*/ 26 h 233"/>
                <a:gd name="T8" fmla="*/ 205 w 231"/>
                <a:gd name="T9" fmla="*/ 43 h 233"/>
                <a:gd name="T10" fmla="*/ 220 w 231"/>
                <a:gd name="T11" fmla="*/ 65 h 233"/>
                <a:gd name="T12" fmla="*/ 229 w 231"/>
                <a:gd name="T13" fmla="*/ 90 h 233"/>
                <a:gd name="T14" fmla="*/ 231 w 231"/>
                <a:gd name="T15" fmla="*/ 116 h 233"/>
                <a:gd name="T16" fmla="*/ 229 w 231"/>
                <a:gd name="T17" fmla="*/ 142 h 233"/>
                <a:gd name="T18" fmla="*/ 220 w 231"/>
                <a:gd name="T19" fmla="*/ 167 h 233"/>
                <a:gd name="T20" fmla="*/ 205 w 231"/>
                <a:gd name="T21" fmla="*/ 188 h 233"/>
                <a:gd name="T22" fmla="*/ 188 w 231"/>
                <a:gd name="T23" fmla="*/ 207 h 233"/>
                <a:gd name="T24" fmla="*/ 166 w 231"/>
                <a:gd name="T25" fmla="*/ 220 h 233"/>
                <a:gd name="T26" fmla="*/ 142 w 231"/>
                <a:gd name="T27" fmla="*/ 229 h 233"/>
                <a:gd name="T28" fmla="*/ 115 w 231"/>
                <a:gd name="T29" fmla="*/ 233 h 233"/>
                <a:gd name="T30" fmla="*/ 89 w 231"/>
                <a:gd name="T31" fmla="*/ 229 h 233"/>
                <a:gd name="T32" fmla="*/ 64 w 231"/>
                <a:gd name="T33" fmla="*/ 220 h 233"/>
                <a:gd name="T34" fmla="*/ 43 w 231"/>
                <a:gd name="T35" fmla="*/ 207 h 233"/>
                <a:gd name="T36" fmla="*/ 25 w 231"/>
                <a:gd name="T37" fmla="*/ 188 h 233"/>
                <a:gd name="T38" fmla="*/ 11 w 231"/>
                <a:gd name="T39" fmla="*/ 167 h 233"/>
                <a:gd name="T40" fmla="*/ 2 w 231"/>
                <a:gd name="T41" fmla="*/ 142 h 233"/>
                <a:gd name="T42" fmla="*/ 0 w 231"/>
                <a:gd name="T43" fmla="*/ 116 h 233"/>
                <a:gd name="T44" fmla="*/ 2 w 231"/>
                <a:gd name="T45" fmla="*/ 90 h 233"/>
                <a:gd name="T46" fmla="*/ 11 w 231"/>
                <a:gd name="T47" fmla="*/ 65 h 233"/>
                <a:gd name="T48" fmla="*/ 25 w 231"/>
                <a:gd name="T49" fmla="*/ 43 h 233"/>
                <a:gd name="T50" fmla="*/ 43 w 231"/>
                <a:gd name="T51" fmla="*/ 26 h 233"/>
                <a:gd name="T52" fmla="*/ 64 w 231"/>
                <a:gd name="T53" fmla="*/ 12 h 233"/>
                <a:gd name="T54" fmla="*/ 89 w 231"/>
                <a:gd name="T55" fmla="*/ 4 h 233"/>
                <a:gd name="T56" fmla="*/ 115 w 231"/>
                <a:gd name="T5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1" h="233">
                  <a:moveTo>
                    <a:pt x="115" y="0"/>
                  </a:moveTo>
                  <a:lnTo>
                    <a:pt x="142" y="4"/>
                  </a:lnTo>
                  <a:lnTo>
                    <a:pt x="166" y="12"/>
                  </a:lnTo>
                  <a:lnTo>
                    <a:pt x="188" y="26"/>
                  </a:lnTo>
                  <a:lnTo>
                    <a:pt x="205" y="43"/>
                  </a:lnTo>
                  <a:lnTo>
                    <a:pt x="220" y="65"/>
                  </a:lnTo>
                  <a:lnTo>
                    <a:pt x="229" y="90"/>
                  </a:lnTo>
                  <a:lnTo>
                    <a:pt x="231" y="116"/>
                  </a:lnTo>
                  <a:lnTo>
                    <a:pt x="229" y="142"/>
                  </a:lnTo>
                  <a:lnTo>
                    <a:pt x="220" y="167"/>
                  </a:lnTo>
                  <a:lnTo>
                    <a:pt x="205" y="188"/>
                  </a:lnTo>
                  <a:lnTo>
                    <a:pt x="188" y="207"/>
                  </a:lnTo>
                  <a:lnTo>
                    <a:pt x="166" y="220"/>
                  </a:lnTo>
                  <a:lnTo>
                    <a:pt x="142" y="229"/>
                  </a:lnTo>
                  <a:lnTo>
                    <a:pt x="115" y="233"/>
                  </a:lnTo>
                  <a:lnTo>
                    <a:pt x="89" y="229"/>
                  </a:lnTo>
                  <a:lnTo>
                    <a:pt x="64" y="220"/>
                  </a:lnTo>
                  <a:lnTo>
                    <a:pt x="43" y="207"/>
                  </a:lnTo>
                  <a:lnTo>
                    <a:pt x="25" y="188"/>
                  </a:lnTo>
                  <a:lnTo>
                    <a:pt x="11" y="167"/>
                  </a:lnTo>
                  <a:lnTo>
                    <a:pt x="2" y="142"/>
                  </a:lnTo>
                  <a:lnTo>
                    <a:pt x="0" y="116"/>
                  </a:lnTo>
                  <a:lnTo>
                    <a:pt x="2" y="90"/>
                  </a:lnTo>
                  <a:lnTo>
                    <a:pt x="11" y="65"/>
                  </a:lnTo>
                  <a:lnTo>
                    <a:pt x="25" y="43"/>
                  </a:lnTo>
                  <a:lnTo>
                    <a:pt x="43" y="26"/>
                  </a:lnTo>
                  <a:lnTo>
                    <a:pt x="64" y="12"/>
                  </a:lnTo>
                  <a:lnTo>
                    <a:pt x="89" y="4"/>
                  </a:lnTo>
                  <a:lnTo>
                    <a:pt x="115" y="0"/>
                  </a:lnTo>
                  <a:close/>
                </a:path>
              </a:pathLst>
            </a:custGeom>
            <a:solidFill>
              <a:schemeClr val="accent5"/>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1" name="Freeform 219"/>
            <p:cNvSpPr>
              <a:spLocks noEditPoints="1"/>
            </p:cNvSpPr>
            <p:nvPr/>
          </p:nvSpPr>
          <p:spPr bwMode="auto">
            <a:xfrm>
              <a:off x="6419369" y="2610316"/>
              <a:ext cx="972775" cy="971386"/>
            </a:xfrm>
            <a:custGeom>
              <a:avLst/>
              <a:gdLst>
                <a:gd name="T0" fmla="*/ 300 w 700"/>
                <a:gd name="T1" fmla="*/ 161 h 699"/>
                <a:gd name="T2" fmla="*/ 232 w 700"/>
                <a:gd name="T3" fmla="*/ 194 h 699"/>
                <a:gd name="T4" fmla="*/ 182 w 700"/>
                <a:gd name="T5" fmla="*/ 250 h 699"/>
                <a:gd name="T6" fmla="*/ 156 w 700"/>
                <a:gd name="T7" fmla="*/ 321 h 699"/>
                <a:gd name="T8" fmla="*/ 161 w 700"/>
                <a:gd name="T9" fmla="*/ 399 h 699"/>
                <a:gd name="T10" fmla="*/ 194 w 700"/>
                <a:gd name="T11" fmla="*/ 467 h 699"/>
                <a:gd name="T12" fmla="*/ 250 w 700"/>
                <a:gd name="T13" fmla="*/ 517 h 699"/>
                <a:gd name="T14" fmla="*/ 321 w 700"/>
                <a:gd name="T15" fmla="*/ 543 h 699"/>
                <a:gd name="T16" fmla="*/ 400 w 700"/>
                <a:gd name="T17" fmla="*/ 538 h 699"/>
                <a:gd name="T18" fmla="*/ 468 w 700"/>
                <a:gd name="T19" fmla="*/ 505 h 699"/>
                <a:gd name="T20" fmla="*/ 517 w 700"/>
                <a:gd name="T21" fmla="*/ 449 h 699"/>
                <a:gd name="T22" fmla="*/ 544 w 700"/>
                <a:gd name="T23" fmla="*/ 378 h 699"/>
                <a:gd name="T24" fmla="*/ 538 w 700"/>
                <a:gd name="T25" fmla="*/ 300 h 699"/>
                <a:gd name="T26" fmla="*/ 506 w 700"/>
                <a:gd name="T27" fmla="*/ 232 h 699"/>
                <a:gd name="T28" fmla="*/ 449 w 700"/>
                <a:gd name="T29" fmla="*/ 182 h 699"/>
                <a:gd name="T30" fmla="*/ 379 w 700"/>
                <a:gd name="T31" fmla="*/ 156 h 699"/>
                <a:gd name="T32" fmla="*/ 373 w 700"/>
                <a:gd name="T33" fmla="*/ 0 h 699"/>
                <a:gd name="T34" fmla="*/ 407 w 700"/>
                <a:gd name="T35" fmla="*/ 73 h 699"/>
                <a:gd name="T36" fmla="*/ 468 w 700"/>
                <a:gd name="T37" fmla="*/ 20 h 699"/>
                <a:gd name="T38" fmla="*/ 514 w 700"/>
                <a:gd name="T39" fmla="*/ 120 h 699"/>
                <a:gd name="T40" fmla="*/ 559 w 700"/>
                <a:gd name="T41" fmla="*/ 161 h 699"/>
                <a:gd name="T42" fmla="*/ 664 w 700"/>
                <a:gd name="T43" fmla="*/ 195 h 699"/>
                <a:gd name="T44" fmla="*/ 617 w 700"/>
                <a:gd name="T45" fmla="*/ 261 h 699"/>
                <a:gd name="T46" fmla="*/ 694 w 700"/>
                <a:gd name="T47" fmla="*/ 287 h 699"/>
                <a:gd name="T48" fmla="*/ 630 w 700"/>
                <a:gd name="T49" fmla="*/ 377 h 699"/>
                <a:gd name="T50" fmla="*/ 618 w 700"/>
                <a:gd name="T51" fmla="*/ 436 h 699"/>
                <a:gd name="T52" fmla="*/ 641 w 700"/>
                <a:gd name="T53" fmla="*/ 545 h 699"/>
                <a:gd name="T54" fmla="*/ 561 w 700"/>
                <a:gd name="T55" fmla="*/ 537 h 699"/>
                <a:gd name="T56" fmla="*/ 576 w 700"/>
                <a:gd name="T57" fmla="*/ 617 h 699"/>
                <a:gd name="T58" fmla="*/ 466 w 700"/>
                <a:gd name="T59" fmla="*/ 606 h 699"/>
                <a:gd name="T60" fmla="*/ 409 w 700"/>
                <a:gd name="T61" fmla="*/ 626 h 699"/>
                <a:gd name="T62" fmla="*/ 326 w 700"/>
                <a:gd name="T63" fmla="*/ 699 h 699"/>
                <a:gd name="T64" fmla="*/ 292 w 700"/>
                <a:gd name="T65" fmla="*/ 626 h 699"/>
                <a:gd name="T66" fmla="*/ 232 w 700"/>
                <a:gd name="T67" fmla="*/ 680 h 699"/>
                <a:gd name="T68" fmla="*/ 186 w 700"/>
                <a:gd name="T69" fmla="*/ 579 h 699"/>
                <a:gd name="T70" fmla="*/ 140 w 700"/>
                <a:gd name="T71" fmla="*/ 538 h 699"/>
                <a:gd name="T72" fmla="*/ 35 w 700"/>
                <a:gd name="T73" fmla="*/ 504 h 699"/>
                <a:gd name="T74" fmla="*/ 83 w 700"/>
                <a:gd name="T75" fmla="*/ 439 h 699"/>
                <a:gd name="T76" fmla="*/ 5 w 700"/>
                <a:gd name="T77" fmla="*/ 412 h 699"/>
                <a:gd name="T78" fmla="*/ 69 w 700"/>
                <a:gd name="T79" fmla="*/ 322 h 699"/>
                <a:gd name="T80" fmla="*/ 81 w 700"/>
                <a:gd name="T81" fmla="*/ 263 h 699"/>
                <a:gd name="T82" fmla="*/ 59 w 700"/>
                <a:gd name="T83" fmla="*/ 154 h 699"/>
                <a:gd name="T84" fmla="*/ 139 w 700"/>
                <a:gd name="T85" fmla="*/ 162 h 699"/>
                <a:gd name="T86" fmla="*/ 123 w 700"/>
                <a:gd name="T87" fmla="*/ 82 h 699"/>
                <a:gd name="T88" fmla="*/ 233 w 700"/>
                <a:gd name="T89" fmla="*/ 93 h 699"/>
                <a:gd name="T90" fmla="*/ 291 w 700"/>
                <a:gd name="T91" fmla="*/ 73 h 699"/>
                <a:gd name="T92" fmla="*/ 373 w 700"/>
                <a:gd name="T93"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0" h="699">
                  <a:moveTo>
                    <a:pt x="339" y="154"/>
                  </a:moveTo>
                  <a:lnTo>
                    <a:pt x="300" y="161"/>
                  </a:lnTo>
                  <a:lnTo>
                    <a:pt x="263" y="174"/>
                  </a:lnTo>
                  <a:lnTo>
                    <a:pt x="232" y="194"/>
                  </a:lnTo>
                  <a:lnTo>
                    <a:pt x="204" y="220"/>
                  </a:lnTo>
                  <a:lnTo>
                    <a:pt x="182" y="250"/>
                  </a:lnTo>
                  <a:lnTo>
                    <a:pt x="165" y="284"/>
                  </a:lnTo>
                  <a:lnTo>
                    <a:pt x="156" y="321"/>
                  </a:lnTo>
                  <a:lnTo>
                    <a:pt x="155" y="360"/>
                  </a:lnTo>
                  <a:lnTo>
                    <a:pt x="161" y="399"/>
                  </a:lnTo>
                  <a:lnTo>
                    <a:pt x="174" y="436"/>
                  </a:lnTo>
                  <a:lnTo>
                    <a:pt x="194" y="467"/>
                  </a:lnTo>
                  <a:lnTo>
                    <a:pt x="220" y="495"/>
                  </a:lnTo>
                  <a:lnTo>
                    <a:pt x="250" y="517"/>
                  </a:lnTo>
                  <a:lnTo>
                    <a:pt x="284" y="534"/>
                  </a:lnTo>
                  <a:lnTo>
                    <a:pt x="321" y="543"/>
                  </a:lnTo>
                  <a:lnTo>
                    <a:pt x="360" y="545"/>
                  </a:lnTo>
                  <a:lnTo>
                    <a:pt x="400" y="538"/>
                  </a:lnTo>
                  <a:lnTo>
                    <a:pt x="436" y="525"/>
                  </a:lnTo>
                  <a:lnTo>
                    <a:pt x="468" y="505"/>
                  </a:lnTo>
                  <a:lnTo>
                    <a:pt x="495" y="479"/>
                  </a:lnTo>
                  <a:lnTo>
                    <a:pt x="517" y="449"/>
                  </a:lnTo>
                  <a:lnTo>
                    <a:pt x="534" y="415"/>
                  </a:lnTo>
                  <a:lnTo>
                    <a:pt x="544" y="378"/>
                  </a:lnTo>
                  <a:lnTo>
                    <a:pt x="545" y="339"/>
                  </a:lnTo>
                  <a:lnTo>
                    <a:pt x="538" y="300"/>
                  </a:lnTo>
                  <a:lnTo>
                    <a:pt x="525" y="263"/>
                  </a:lnTo>
                  <a:lnTo>
                    <a:pt x="506" y="232"/>
                  </a:lnTo>
                  <a:lnTo>
                    <a:pt x="479" y="204"/>
                  </a:lnTo>
                  <a:lnTo>
                    <a:pt x="449" y="182"/>
                  </a:lnTo>
                  <a:lnTo>
                    <a:pt x="415" y="165"/>
                  </a:lnTo>
                  <a:lnTo>
                    <a:pt x="379" y="156"/>
                  </a:lnTo>
                  <a:lnTo>
                    <a:pt x="339" y="154"/>
                  </a:lnTo>
                  <a:close/>
                  <a:moveTo>
                    <a:pt x="373" y="0"/>
                  </a:moveTo>
                  <a:lnTo>
                    <a:pt x="377" y="69"/>
                  </a:lnTo>
                  <a:lnTo>
                    <a:pt x="407" y="73"/>
                  </a:lnTo>
                  <a:lnTo>
                    <a:pt x="436" y="81"/>
                  </a:lnTo>
                  <a:lnTo>
                    <a:pt x="468" y="20"/>
                  </a:lnTo>
                  <a:lnTo>
                    <a:pt x="545" y="59"/>
                  </a:lnTo>
                  <a:lnTo>
                    <a:pt x="514" y="120"/>
                  </a:lnTo>
                  <a:lnTo>
                    <a:pt x="537" y="139"/>
                  </a:lnTo>
                  <a:lnTo>
                    <a:pt x="559" y="161"/>
                  </a:lnTo>
                  <a:lnTo>
                    <a:pt x="617" y="123"/>
                  </a:lnTo>
                  <a:lnTo>
                    <a:pt x="664" y="195"/>
                  </a:lnTo>
                  <a:lnTo>
                    <a:pt x="607" y="233"/>
                  </a:lnTo>
                  <a:lnTo>
                    <a:pt x="617" y="261"/>
                  </a:lnTo>
                  <a:lnTo>
                    <a:pt x="626" y="291"/>
                  </a:lnTo>
                  <a:lnTo>
                    <a:pt x="694" y="287"/>
                  </a:lnTo>
                  <a:lnTo>
                    <a:pt x="700" y="373"/>
                  </a:lnTo>
                  <a:lnTo>
                    <a:pt x="630" y="377"/>
                  </a:lnTo>
                  <a:lnTo>
                    <a:pt x="626" y="407"/>
                  </a:lnTo>
                  <a:lnTo>
                    <a:pt x="618" y="436"/>
                  </a:lnTo>
                  <a:lnTo>
                    <a:pt x="680" y="467"/>
                  </a:lnTo>
                  <a:lnTo>
                    <a:pt x="641" y="545"/>
                  </a:lnTo>
                  <a:lnTo>
                    <a:pt x="579" y="513"/>
                  </a:lnTo>
                  <a:lnTo>
                    <a:pt x="561" y="537"/>
                  </a:lnTo>
                  <a:lnTo>
                    <a:pt x="538" y="559"/>
                  </a:lnTo>
                  <a:lnTo>
                    <a:pt x="576" y="617"/>
                  </a:lnTo>
                  <a:lnTo>
                    <a:pt x="504" y="664"/>
                  </a:lnTo>
                  <a:lnTo>
                    <a:pt x="466" y="606"/>
                  </a:lnTo>
                  <a:lnTo>
                    <a:pt x="439" y="617"/>
                  </a:lnTo>
                  <a:lnTo>
                    <a:pt x="409" y="626"/>
                  </a:lnTo>
                  <a:lnTo>
                    <a:pt x="413" y="694"/>
                  </a:lnTo>
                  <a:lnTo>
                    <a:pt x="326" y="699"/>
                  </a:lnTo>
                  <a:lnTo>
                    <a:pt x="322" y="630"/>
                  </a:lnTo>
                  <a:lnTo>
                    <a:pt x="292" y="626"/>
                  </a:lnTo>
                  <a:lnTo>
                    <a:pt x="263" y="618"/>
                  </a:lnTo>
                  <a:lnTo>
                    <a:pt x="232" y="680"/>
                  </a:lnTo>
                  <a:lnTo>
                    <a:pt x="155" y="640"/>
                  </a:lnTo>
                  <a:lnTo>
                    <a:pt x="186" y="579"/>
                  </a:lnTo>
                  <a:lnTo>
                    <a:pt x="162" y="560"/>
                  </a:lnTo>
                  <a:lnTo>
                    <a:pt x="140" y="538"/>
                  </a:lnTo>
                  <a:lnTo>
                    <a:pt x="83" y="576"/>
                  </a:lnTo>
                  <a:lnTo>
                    <a:pt x="35" y="504"/>
                  </a:lnTo>
                  <a:lnTo>
                    <a:pt x="93" y="466"/>
                  </a:lnTo>
                  <a:lnTo>
                    <a:pt x="83" y="439"/>
                  </a:lnTo>
                  <a:lnTo>
                    <a:pt x="73" y="408"/>
                  </a:lnTo>
                  <a:lnTo>
                    <a:pt x="5" y="412"/>
                  </a:lnTo>
                  <a:lnTo>
                    <a:pt x="0" y="326"/>
                  </a:lnTo>
                  <a:lnTo>
                    <a:pt x="69" y="322"/>
                  </a:lnTo>
                  <a:lnTo>
                    <a:pt x="73" y="292"/>
                  </a:lnTo>
                  <a:lnTo>
                    <a:pt x="81" y="263"/>
                  </a:lnTo>
                  <a:lnTo>
                    <a:pt x="20" y="232"/>
                  </a:lnTo>
                  <a:lnTo>
                    <a:pt x="59" y="154"/>
                  </a:lnTo>
                  <a:lnTo>
                    <a:pt x="121" y="186"/>
                  </a:lnTo>
                  <a:lnTo>
                    <a:pt x="139" y="162"/>
                  </a:lnTo>
                  <a:lnTo>
                    <a:pt x="161" y="140"/>
                  </a:lnTo>
                  <a:lnTo>
                    <a:pt x="123" y="82"/>
                  </a:lnTo>
                  <a:lnTo>
                    <a:pt x="195" y="35"/>
                  </a:lnTo>
                  <a:lnTo>
                    <a:pt x="233" y="93"/>
                  </a:lnTo>
                  <a:lnTo>
                    <a:pt x="261" y="82"/>
                  </a:lnTo>
                  <a:lnTo>
                    <a:pt x="291" y="73"/>
                  </a:lnTo>
                  <a:lnTo>
                    <a:pt x="287" y="5"/>
                  </a:lnTo>
                  <a:lnTo>
                    <a:pt x="373" y="0"/>
                  </a:lnTo>
                  <a:close/>
                </a:path>
              </a:pathLst>
            </a:custGeom>
            <a:solidFill>
              <a:schemeClr val="accent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2" name="Freeform 220"/>
            <p:cNvSpPr>
              <a:spLocks/>
            </p:cNvSpPr>
            <p:nvPr/>
          </p:nvSpPr>
          <p:spPr bwMode="auto">
            <a:xfrm>
              <a:off x="6766788" y="2957735"/>
              <a:ext cx="276547" cy="276547"/>
            </a:xfrm>
            <a:custGeom>
              <a:avLst/>
              <a:gdLst>
                <a:gd name="T0" fmla="*/ 95 w 199"/>
                <a:gd name="T1" fmla="*/ 0 h 199"/>
                <a:gd name="T2" fmla="*/ 121 w 199"/>
                <a:gd name="T3" fmla="*/ 3 h 199"/>
                <a:gd name="T4" fmla="*/ 144 w 199"/>
                <a:gd name="T5" fmla="*/ 12 h 199"/>
                <a:gd name="T6" fmla="*/ 165 w 199"/>
                <a:gd name="T7" fmla="*/ 25 h 199"/>
                <a:gd name="T8" fmla="*/ 182 w 199"/>
                <a:gd name="T9" fmla="*/ 45 h 199"/>
                <a:gd name="T10" fmla="*/ 194 w 199"/>
                <a:gd name="T11" fmla="*/ 68 h 199"/>
                <a:gd name="T12" fmla="*/ 199 w 199"/>
                <a:gd name="T13" fmla="*/ 94 h 199"/>
                <a:gd name="T14" fmla="*/ 197 w 199"/>
                <a:gd name="T15" fmla="*/ 121 h 199"/>
                <a:gd name="T16" fmla="*/ 188 w 199"/>
                <a:gd name="T17" fmla="*/ 144 h 199"/>
                <a:gd name="T18" fmla="*/ 173 w 199"/>
                <a:gd name="T19" fmla="*/ 165 h 199"/>
                <a:gd name="T20" fmla="*/ 155 w 199"/>
                <a:gd name="T21" fmla="*/ 182 h 199"/>
                <a:gd name="T22" fmla="*/ 131 w 199"/>
                <a:gd name="T23" fmla="*/ 194 h 199"/>
                <a:gd name="T24" fmla="*/ 105 w 199"/>
                <a:gd name="T25" fmla="*/ 199 h 199"/>
                <a:gd name="T26" fmla="*/ 79 w 199"/>
                <a:gd name="T27" fmla="*/ 196 h 199"/>
                <a:gd name="T28" fmla="*/ 54 w 199"/>
                <a:gd name="T29" fmla="*/ 187 h 199"/>
                <a:gd name="T30" fmla="*/ 34 w 199"/>
                <a:gd name="T31" fmla="*/ 174 h 199"/>
                <a:gd name="T32" fmla="*/ 17 w 199"/>
                <a:gd name="T33" fmla="*/ 155 h 199"/>
                <a:gd name="T34" fmla="*/ 5 w 199"/>
                <a:gd name="T35" fmla="*/ 131 h 199"/>
                <a:gd name="T36" fmla="*/ 0 w 199"/>
                <a:gd name="T37" fmla="*/ 105 h 199"/>
                <a:gd name="T38" fmla="*/ 3 w 199"/>
                <a:gd name="T39" fmla="*/ 79 h 199"/>
                <a:gd name="T40" fmla="*/ 11 w 199"/>
                <a:gd name="T41" fmla="*/ 55 h 199"/>
                <a:gd name="T42" fmla="*/ 25 w 199"/>
                <a:gd name="T43" fmla="*/ 34 h 199"/>
                <a:gd name="T44" fmla="*/ 45 w 199"/>
                <a:gd name="T45" fmla="*/ 17 h 199"/>
                <a:gd name="T46" fmla="*/ 68 w 199"/>
                <a:gd name="T47" fmla="*/ 5 h 199"/>
                <a:gd name="T48" fmla="*/ 95 w 199"/>
                <a:gd name="T49"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9" h="199">
                  <a:moveTo>
                    <a:pt x="95" y="0"/>
                  </a:moveTo>
                  <a:lnTo>
                    <a:pt x="121" y="3"/>
                  </a:lnTo>
                  <a:lnTo>
                    <a:pt x="144" y="12"/>
                  </a:lnTo>
                  <a:lnTo>
                    <a:pt x="165" y="25"/>
                  </a:lnTo>
                  <a:lnTo>
                    <a:pt x="182" y="45"/>
                  </a:lnTo>
                  <a:lnTo>
                    <a:pt x="194" y="68"/>
                  </a:lnTo>
                  <a:lnTo>
                    <a:pt x="199" y="94"/>
                  </a:lnTo>
                  <a:lnTo>
                    <a:pt x="197" y="121"/>
                  </a:lnTo>
                  <a:lnTo>
                    <a:pt x="188" y="144"/>
                  </a:lnTo>
                  <a:lnTo>
                    <a:pt x="173" y="165"/>
                  </a:lnTo>
                  <a:lnTo>
                    <a:pt x="155" y="182"/>
                  </a:lnTo>
                  <a:lnTo>
                    <a:pt x="131" y="194"/>
                  </a:lnTo>
                  <a:lnTo>
                    <a:pt x="105" y="199"/>
                  </a:lnTo>
                  <a:lnTo>
                    <a:pt x="79" y="196"/>
                  </a:lnTo>
                  <a:lnTo>
                    <a:pt x="54" y="187"/>
                  </a:lnTo>
                  <a:lnTo>
                    <a:pt x="34" y="174"/>
                  </a:lnTo>
                  <a:lnTo>
                    <a:pt x="17" y="155"/>
                  </a:lnTo>
                  <a:lnTo>
                    <a:pt x="5" y="131"/>
                  </a:lnTo>
                  <a:lnTo>
                    <a:pt x="0" y="105"/>
                  </a:lnTo>
                  <a:lnTo>
                    <a:pt x="3" y="79"/>
                  </a:lnTo>
                  <a:lnTo>
                    <a:pt x="11" y="55"/>
                  </a:lnTo>
                  <a:lnTo>
                    <a:pt x="25" y="34"/>
                  </a:lnTo>
                  <a:lnTo>
                    <a:pt x="45" y="17"/>
                  </a:lnTo>
                  <a:lnTo>
                    <a:pt x="68" y="5"/>
                  </a:lnTo>
                  <a:lnTo>
                    <a:pt x="95" y="0"/>
                  </a:lnTo>
                  <a:close/>
                </a:path>
              </a:pathLst>
            </a:custGeom>
            <a:solidFill>
              <a:schemeClr val="accent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3" name="Freeform 221"/>
            <p:cNvSpPr>
              <a:spLocks noEditPoints="1"/>
            </p:cNvSpPr>
            <p:nvPr/>
          </p:nvSpPr>
          <p:spPr bwMode="auto">
            <a:xfrm>
              <a:off x="4473818" y="3303766"/>
              <a:ext cx="454426" cy="453035"/>
            </a:xfrm>
            <a:custGeom>
              <a:avLst/>
              <a:gdLst>
                <a:gd name="T0" fmla="*/ 135 w 327"/>
                <a:gd name="T1" fmla="*/ 77 h 326"/>
                <a:gd name="T2" fmla="*/ 95 w 327"/>
                <a:gd name="T3" fmla="*/ 102 h 326"/>
                <a:gd name="T4" fmla="*/ 74 w 327"/>
                <a:gd name="T5" fmla="*/ 144 h 326"/>
                <a:gd name="T6" fmla="*/ 77 w 327"/>
                <a:gd name="T7" fmla="*/ 192 h 326"/>
                <a:gd name="T8" fmla="*/ 102 w 327"/>
                <a:gd name="T9" fmla="*/ 232 h 326"/>
                <a:gd name="T10" fmla="*/ 144 w 327"/>
                <a:gd name="T11" fmla="*/ 253 h 326"/>
                <a:gd name="T12" fmla="*/ 192 w 327"/>
                <a:gd name="T13" fmla="*/ 250 h 326"/>
                <a:gd name="T14" fmla="*/ 232 w 327"/>
                <a:gd name="T15" fmla="*/ 224 h 326"/>
                <a:gd name="T16" fmla="*/ 253 w 327"/>
                <a:gd name="T17" fmla="*/ 182 h 326"/>
                <a:gd name="T18" fmla="*/ 250 w 327"/>
                <a:gd name="T19" fmla="*/ 133 h 326"/>
                <a:gd name="T20" fmla="*/ 224 w 327"/>
                <a:gd name="T21" fmla="*/ 95 h 326"/>
                <a:gd name="T22" fmla="*/ 183 w 327"/>
                <a:gd name="T23" fmla="*/ 73 h 326"/>
                <a:gd name="T24" fmla="*/ 174 w 327"/>
                <a:gd name="T25" fmla="*/ 0 h 326"/>
                <a:gd name="T26" fmla="*/ 204 w 327"/>
                <a:gd name="T27" fmla="*/ 38 h 326"/>
                <a:gd name="T28" fmla="*/ 255 w 327"/>
                <a:gd name="T29" fmla="*/ 27 h 326"/>
                <a:gd name="T30" fmla="*/ 262 w 327"/>
                <a:gd name="T31" fmla="*/ 74 h 326"/>
                <a:gd name="T32" fmla="*/ 310 w 327"/>
                <a:gd name="T33" fmla="*/ 91 h 326"/>
                <a:gd name="T34" fmla="*/ 292 w 327"/>
                <a:gd name="T35" fmla="*/ 136 h 326"/>
                <a:gd name="T36" fmla="*/ 327 w 327"/>
                <a:gd name="T37" fmla="*/ 174 h 326"/>
                <a:gd name="T38" fmla="*/ 289 w 327"/>
                <a:gd name="T39" fmla="*/ 204 h 326"/>
                <a:gd name="T40" fmla="*/ 300 w 327"/>
                <a:gd name="T41" fmla="*/ 254 h 326"/>
                <a:gd name="T42" fmla="*/ 253 w 327"/>
                <a:gd name="T43" fmla="*/ 262 h 326"/>
                <a:gd name="T44" fmla="*/ 236 w 327"/>
                <a:gd name="T45" fmla="*/ 310 h 326"/>
                <a:gd name="T46" fmla="*/ 191 w 327"/>
                <a:gd name="T47" fmla="*/ 292 h 326"/>
                <a:gd name="T48" fmla="*/ 152 w 327"/>
                <a:gd name="T49" fmla="*/ 326 h 326"/>
                <a:gd name="T50" fmla="*/ 123 w 327"/>
                <a:gd name="T51" fmla="*/ 289 h 326"/>
                <a:gd name="T52" fmla="*/ 72 w 327"/>
                <a:gd name="T53" fmla="*/ 300 h 326"/>
                <a:gd name="T54" fmla="*/ 65 w 327"/>
                <a:gd name="T55" fmla="*/ 251 h 326"/>
                <a:gd name="T56" fmla="*/ 17 w 327"/>
                <a:gd name="T57" fmla="*/ 236 h 326"/>
                <a:gd name="T58" fmla="*/ 35 w 327"/>
                <a:gd name="T59" fmla="*/ 191 h 326"/>
                <a:gd name="T60" fmla="*/ 0 w 327"/>
                <a:gd name="T61" fmla="*/ 152 h 326"/>
                <a:gd name="T62" fmla="*/ 38 w 327"/>
                <a:gd name="T63" fmla="*/ 123 h 326"/>
                <a:gd name="T64" fmla="*/ 27 w 327"/>
                <a:gd name="T65" fmla="*/ 72 h 326"/>
                <a:gd name="T66" fmla="*/ 74 w 327"/>
                <a:gd name="T67" fmla="*/ 65 h 326"/>
                <a:gd name="T68" fmla="*/ 92 w 327"/>
                <a:gd name="T69" fmla="*/ 16 h 326"/>
                <a:gd name="T70" fmla="*/ 136 w 327"/>
                <a:gd name="T71" fmla="*/ 34 h 326"/>
                <a:gd name="T72" fmla="*/ 174 w 327"/>
                <a:gd name="T73"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7" h="326">
                  <a:moveTo>
                    <a:pt x="158" y="72"/>
                  </a:moveTo>
                  <a:lnTo>
                    <a:pt x="135" y="77"/>
                  </a:lnTo>
                  <a:lnTo>
                    <a:pt x="112" y="88"/>
                  </a:lnTo>
                  <a:lnTo>
                    <a:pt x="95" y="102"/>
                  </a:lnTo>
                  <a:lnTo>
                    <a:pt x="82" y="122"/>
                  </a:lnTo>
                  <a:lnTo>
                    <a:pt x="74" y="144"/>
                  </a:lnTo>
                  <a:lnTo>
                    <a:pt x="72" y="169"/>
                  </a:lnTo>
                  <a:lnTo>
                    <a:pt x="77" y="192"/>
                  </a:lnTo>
                  <a:lnTo>
                    <a:pt x="88" y="213"/>
                  </a:lnTo>
                  <a:lnTo>
                    <a:pt x="102" y="232"/>
                  </a:lnTo>
                  <a:lnTo>
                    <a:pt x="122" y="245"/>
                  </a:lnTo>
                  <a:lnTo>
                    <a:pt x="144" y="253"/>
                  </a:lnTo>
                  <a:lnTo>
                    <a:pt x="169" y="254"/>
                  </a:lnTo>
                  <a:lnTo>
                    <a:pt x="192" y="250"/>
                  </a:lnTo>
                  <a:lnTo>
                    <a:pt x="215" y="239"/>
                  </a:lnTo>
                  <a:lnTo>
                    <a:pt x="232" y="224"/>
                  </a:lnTo>
                  <a:lnTo>
                    <a:pt x="245" y="204"/>
                  </a:lnTo>
                  <a:lnTo>
                    <a:pt x="253" y="182"/>
                  </a:lnTo>
                  <a:lnTo>
                    <a:pt x="255" y="158"/>
                  </a:lnTo>
                  <a:lnTo>
                    <a:pt x="250" y="133"/>
                  </a:lnTo>
                  <a:lnTo>
                    <a:pt x="240" y="112"/>
                  </a:lnTo>
                  <a:lnTo>
                    <a:pt x="224" y="95"/>
                  </a:lnTo>
                  <a:lnTo>
                    <a:pt x="205" y="82"/>
                  </a:lnTo>
                  <a:lnTo>
                    <a:pt x="183" y="73"/>
                  </a:lnTo>
                  <a:lnTo>
                    <a:pt x="158" y="72"/>
                  </a:lnTo>
                  <a:close/>
                  <a:moveTo>
                    <a:pt x="174" y="0"/>
                  </a:moveTo>
                  <a:lnTo>
                    <a:pt x="177" y="33"/>
                  </a:lnTo>
                  <a:lnTo>
                    <a:pt x="204" y="38"/>
                  </a:lnTo>
                  <a:lnTo>
                    <a:pt x="219" y="9"/>
                  </a:lnTo>
                  <a:lnTo>
                    <a:pt x="255" y="27"/>
                  </a:lnTo>
                  <a:lnTo>
                    <a:pt x="241" y="56"/>
                  </a:lnTo>
                  <a:lnTo>
                    <a:pt x="262" y="74"/>
                  </a:lnTo>
                  <a:lnTo>
                    <a:pt x="288" y="57"/>
                  </a:lnTo>
                  <a:lnTo>
                    <a:pt x="310" y="91"/>
                  </a:lnTo>
                  <a:lnTo>
                    <a:pt x="284" y="109"/>
                  </a:lnTo>
                  <a:lnTo>
                    <a:pt x="292" y="136"/>
                  </a:lnTo>
                  <a:lnTo>
                    <a:pt x="325" y="133"/>
                  </a:lnTo>
                  <a:lnTo>
                    <a:pt x="327" y="174"/>
                  </a:lnTo>
                  <a:lnTo>
                    <a:pt x="295" y="177"/>
                  </a:lnTo>
                  <a:lnTo>
                    <a:pt x="289" y="204"/>
                  </a:lnTo>
                  <a:lnTo>
                    <a:pt x="318" y="219"/>
                  </a:lnTo>
                  <a:lnTo>
                    <a:pt x="300" y="254"/>
                  </a:lnTo>
                  <a:lnTo>
                    <a:pt x="271" y="239"/>
                  </a:lnTo>
                  <a:lnTo>
                    <a:pt x="253" y="262"/>
                  </a:lnTo>
                  <a:lnTo>
                    <a:pt x="270" y="288"/>
                  </a:lnTo>
                  <a:lnTo>
                    <a:pt x="236" y="310"/>
                  </a:lnTo>
                  <a:lnTo>
                    <a:pt x="219" y="283"/>
                  </a:lnTo>
                  <a:lnTo>
                    <a:pt x="191" y="292"/>
                  </a:lnTo>
                  <a:lnTo>
                    <a:pt x="192" y="325"/>
                  </a:lnTo>
                  <a:lnTo>
                    <a:pt x="152" y="326"/>
                  </a:lnTo>
                  <a:lnTo>
                    <a:pt x="150" y="294"/>
                  </a:lnTo>
                  <a:lnTo>
                    <a:pt x="123" y="289"/>
                  </a:lnTo>
                  <a:lnTo>
                    <a:pt x="109" y="318"/>
                  </a:lnTo>
                  <a:lnTo>
                    <a:pt x="72" y="300"/>
                  </a:lnTo>
                  <a:lnTo>
                    <a:pt x="86" y="271"/>
                  </a:lnTo>
                  <a:lnTo>
                    <a:pt x="65" y="251"/>
                  </a:lnTo>
                  <a:lnTo>
                    <a:pt x="39" y="270"/>
                  </a:lnTo>
                  <a:lnTo>
                    <a:pt x="17" y="236"/>
                  </a:lnTo>
                  <a:lnTo>
                    <a:pt x="43" y="217"/>
                  </a:lnTo>
                  <a:lnTo>
                    <a:pt x="35" y="191"/>
                  </a:lnTo>
                  <a:lnTo>
                    <a:pt x="2" y="192"/>
                  </a:lnTo>
                  <a:lnTo>
                    <a:pt x="0" y="152"/>
                  </a:lnTo>
                  <a:lnTo>
                    <a:pt x="33" y="150"/>
                  </a:lnTo>
                  <a:lnTo>
                    <a:pt x="38" y="123"/>
                  </a:lnTo>
                  <a:lnTo>
                    <a:pt x="9" y="109"/>
                  </a:lnTo>
                  <a:lnTo>
                    <a:pt x="27" y="72"/>
                  </a:lnTo>
                  <a:lnTo>
                    <a:pt x="56" y="86"/>
                  </a:lnTo>
                  <a:lnTo>
                    <a:pt x="74" y="65"/>
                  </a:lnTo>
                  <a:lnTo>
                    <a:pt x="57" y="38"/>
                  </a:lnTo>
                  <a:lnTo>
                    <a:pt x="92" y="16"/>
                  </a:lnTo>
                  <a:lnTo>
                    <a:pt x="109" y="43"/>
                  </a:lnTo>
                  <a:lnTo>
                    <a:pt x="136" y="34"/>
                  </a:lnTo>
                  <a:lnTo>
                    <a:pt x="133" y="2"/>
                  </a:lnTo>
                  <a:lnTo>
                    <a:pt x="174" y="0"/>
                  </a:lnTo>
                  <a:close/>
                </a:path>
              </a:pathLst>
            </a:custGeom>
            <a:solidFill>
              <a:schemeClr val="accent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4" name="Freeform 222"/>
            <p:cNvSpPr>
              <a:spLocks/>
            </p:cNvSpPr>
            <p:nvPr/>
          </p:nvSpPr>
          <p:spPr bwMode="auto">
            <a:xfrm>
              <a:off x="4637800" y="3464969"/>
              <a:ext cx="126461" cy="129241"/>
            </a:xfrm>
            <a:custGeom>
              <a:avLst/>
              <a:gdLst>
                <a:gd name="T0" fmla="*/ 43 w 91"/>
                <a:gd name="T1" fmla="*/ 0 h 93"/>
                <a:gd name="T2" fmla="*/ 61 w 91"/>
                <a:gd name="T3" fmla="*/ 3 h 93"/>
                <a:gd name="T4" fmla="*/ 77 w 91"/>
                <a:gd name="T5" fmla="*/ 12 h 93"/>
                <a:gd name="T6" fmla="*/ 87 w 91"/>
                <a:gd name="T7" fmla="*/ 27 h 93"/>
                <a:gd name="T8" fmla="*/ 91 w 91"/>
                <a:gd name="T9" fmla="*/ 45 h 93"/>
                <a:gd name="T10" fmla="*/ 89 w 91"/>
                <a:gd name="T11" fmla="*/ 63 h 93"/>
                <a:gd name="T12" fmla="*/ 80 w 91"/>
                <a:gd name="T13" fmla="*/ 78 h 93"/>
                <a:gd name="T14" fmla="*/ 67 w 91"/>
                <a:gd name="T15" fmla="*/ 89 h 93"/>
                <a:gd name="T16" fmla="*/ 48 w 91"/>
                <a:gd name="T17" fmla="*/ 93 h 93"/>
                <a:gd name="T18" fmla="*/ 30 w 91"/>
                <a:gd name="T19" fmla="*/ 91 h 93"/>
                <a:gd name="T20" fmla="*/ 14 w 91"/>
                <a:gd name="T21" fmla="*/ 82 h 93"/>
                <a:gd name="T22" fmla="*/ 4 w 91"/>
                <a:gd name="T23" fmla="*/ 67 h 93"/>
                <a:gd name="T24" fmla="*/ 0 w 91"/>
                <a:gd name="T25" fmla="*/ 50 h 93"/>
                <a:gd name="T26" fmla="*/ 2 w 91"/>
                <a:gd name="T27" fmla="*/ 32 h 93"/>
                <a:gd name="T28" fmla="*/ 11 w 91"/>
                <a:gd name="T29" fmla="*/ 16 h 93"/>
                <a:gd name="T30" fmla="*/ 25 w 91"/>
                <a:gd name="T31" fmla="*/ 6 h 93"/>
                <a:gd name="T32" fmla="*/ 43 w 91"/>
                <a:gd name="T3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93">
                  <a:moveTo>
                    <a:pt x="43" y="0"/>
                  </a:moveTo>
                  <a:lnTo>
                    <a:pt x="61" y="3"/>
                  </a:lnTo>
                  <a:lnTo>
                    <a:pt x="77" y="12"/>
                  </a:lnTo>
                  <a:lnTo>
                    <a:pt x="87" y="27"/>
                  </a:lnTo>
                  <a:lnTo>
                    <a:pt x="91" y="45"/>
                  </a:lnTo>
                  <a:lnTo>
                    <a:pt x="89" y="63"/>
                  </a:lnTo>
                  <a:lnTo>
                    <a:pt x="80" y="78"/>
                  </a:lnTo>
                  <a:lnTo>
                    <a:pt x="67" y="89"/>
                  </a:lnTo>
                  <a:lnTo>
                    <a:pt x="48" y="93"/>
                  </a:lnTo>
                  <a:lnTo>
                    <a:pt x="30" y="91"/>
                  </a:lnTo>
                  <a:lnTo>
                    <a:pt x="14" y="82"/>
                  </a:lnTo>
                  <a:lnTo>
                    <a:pt x="4" y="67"/>
                  </a:lnTo>
                  <a:lnTo>
                    <a:pt x="0" y="50"/>
                  </a:lnTo>
                  <a:lnTo>
                    <a:pt x="2" y="32"/>
                  </a:lnTo>
                  <a:lnTo>
                    <a:pt x="11" y="16"/>
                  </a:lnTo>
                  <a:lnTo>
                    <a:pt x="25" y="6"/>
                  </a:lnTo>
                  <a:lnTo>
                    <a:pt x="43" y="0"/>
                  </a:lnTo>
                  <a:close/>
                </a:path>
              </a:pathLst>
            </a:custGeom>
            <a:solidFill>
              <a:schemeClr val="accent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5" name="Freeform 223"/>
            <p:cNvSpPr>
              <a:spLocks noEditPoints="1"/>
            </p:cNvSpPr>
            <p:nvPr/>
          </p:nvSpPr>
          <p:spPr bwMode="auto">
            <a:xfrm>
              <a:off x="6127536" y="4290438"/>
              <a:ext cx="416904" cy="415515"/>
            </a:xfrm>
            <a:custGeom>
              <a:avLst/>
              <a:gdLst>
                <a:gd name="T0" fmla="*/ 124 w 300"/>
                <a:gd name="T1" fmla="*/ 70 h 299"/>
                <a:gd name="T2" fmla="*/ 88 w 300"/>
                <a:gd name="T3" fmla="*/ 94 h 299"/>
                <a:gd name="T4" fmla="*/ 69 w 300"/>
                <a:gd name="T5" fmla="*/ 132 h 299"/>
                <a:gd name="T6" fmla="*/ 71 w 300"/>
                <a:gd name="T7" fmla="*/ 176 h 299"/>
                <a:gd name="T8" fmla="*/ 95 w 300"/>
                <a:gd name="T9" fmla="*/ 212 h 299"/>
                <a:gd name="T10" fmla="*/ 133 w 300"/>
                <a:gd name="T11" fmla="*/ 231 h 299"/>
                <a:gd name="T12" fmla="*/ 177 w 300"/>
                <a:gd name="T13" fmla="*/ 229 h 299"/>
                <a:gd name="T14" fmla="*/ 214 w 300"/>
                <a:gd name="T15" fmla="*/ 205 h 299"/>
                <a:gd name="T16" fmla="*/ 234 w 300"/>
                <a:gd name="T17" fmla="*/ 167 h 299"/>
                <a:gd name="T18" fmla="*/ 231 w 300"/>
                <a:gd name="T19" fmla="*/ 123 h 299"/>
                <a:gd name="T20" fmla="*/ 207 w 300"/>
                <a:gd name="T21" fmla="*/ 87 h 299"/>
                <a:gd name="T22" fmla="*/ 168 w 300"/>
                <a:gd name="T23" fmla="*/ 68 h 299"/>
                <a:gd name="T24" fmla="*/ 162 w 300"/>
                <a:gd name="T25" fmla="*/ 0 h 299"/>
                <a:gd name="T26" fmla="*/ 188 w 300"/>
                <a:gd name="T27" fmla="*/ 34 h 299"/>
                <a:gd name="T28" fmla="*/ 235 w 300"/>
                <a:gd name="T29" fmla="*/ 24 h 299"/>
                <a:gd name="T30" fmla="*/ 231 w 300"/>
                <a:gd name="T31" fmla="*/ 60 h 299"/>
                <a:gd name="T32" fmla="*/ 265 w 300"/>
                <a:gd name="T33" fmla="*/ 52 h 299"/>
                <a:gd name="T34" fmla="*/ 261 w 300"/>
                <a:gd name="T35" fmla="*/ 99 h 299"/>
                <a:gd name="T36" fmla="*/ 299 w 300"/>
                <a:gd name="T37" fmla="*/ 123 h 299"/>
                <a:gd name="T38" fmla="*/ 272 w 300"/>
                <a:gd name="T39" fmla="*/ 162 h 299"/>
                <a:gd name="T40" fmla="*/ 293 w 300"/>
                <a:gd name="T41" fmla="*/ 200 h 299"/>
                <a:gd name="T42" fmla="*/ 249 w 300"/>
                <a:gd name="T43" fmla="*/ 221 h 299"/>
                <a:gd name="T44" fmla="*/ 232 w 300"/>
                <a:gd name="T45" fmla="*/ 239 h 299"/>
                <a:gd name="T46" fmla="*/ 217 w 300"/>
                <a:gd name="T47" fmla="*/ 285 h 299"/>
                <a:gd name="T48" fmla="*/ 176 w 300"/>
                <a:gd name="T49" fmla="*/ 268 h 299"/>
                <a:gd name="T50" fmla="*/ 141 w 300"/>
                <a:gd name="T51" fmla="*/ 299 h 299"/>
                <a:gd name="T52" fmla="*/ 113 w 300"/>
                <a:gd name="T53" fmla="*/ 265 h 299"/>
                <a:gd name="T54" fmla="*/ 67 w 300"/>
                <a:gd name="T55" fmla="*/ 275 h 299"/>
                <a:gd name="T56" fmla="*/ 70 w 300"/>
                <a:gd name="T57" fmla="*/ 241 h 299"/>
                <a:gd name="T58" fmla="*/ 36 w 300"/>
                <a:gd name="T59" fmla="*/ 247 h 299"/>
                <a:gd name="T60" fmla="*/ 40 w 300"/>
                <a:gd name="T61" fmla="*/ 200 h 299"/>
                <a:gd name="T62" fmla="*/ 3 w 300"/>
                <a:gd name="T63" fmla="*/ 176 h 299"/>
                <a:gd name="T64" fmla="*/ 31 w 300"/>
                <a:gd name="T65" fmla="*/ 138 h 299"/>
                <a:gd name="T66" fmla="*/ 10 w 300"/>
                <a:gd name="T67" fmla="*/ 99 h 299"/>
                <a:gd name="T68" fmla="*/ 53 w 300"/>
                <a:gd name="T69" fmla="*/ 79 h 299"/>
                <a:gd name="T70" fmla="*/ 70 w 300"/>
                <a:gd name="T71" fmla="*/ 60 h 299"/>
                <a:gd name="T72" fmla="*/ 84 w 300"/>
                <a:gd name="T73" fmla="*/ 14 h 299"/>
                <a:gd name="T74" fmla="*/ 125 w 300"/>
                <a:gd name="T75" fmla="*/ 31 h 299"/>
                <a:gd name="T76" fmla="*/ 162 w 300"/>
                <a:gd name="T7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0" h="299">
                  <a:moveTo>
                    <a:pt x="146" y="66"/>
                  </a:moveTo>
                  <a:lnTo>
                    <a:pt x="124" y="70"/>
                  </a:lnTo>
                  <a:lnTo>
                    <a:pt x="104" y="79"/>
                  </a:lnTo>
                  <a:lnTo>
                    <a:pt x="88" y="94"/>
                  </a:lnTo>
                  <a:lnTo>
                    <a:pt x="76" y="111"/>
                  </a:lnTo>
                  <a:lnTo>
                    <a:pt x="69" y="132"/>
                  </a:lnTo>
                  <a:lnTo>
                    <a:pt x="67" y="154"/>
                  </a:lnTo>
                  <a:lnTo>
                    <a:pt x="71" y="176"/>
                  </a:lnTo>
                  <a:lnTo>
                    <a:pt x="80" y="196"/>
                  </a:lnTo>
                  <a:lnTo>
                    <a:pt x="95" y="212"/>
                  </a:lnTo>
                  <a:lnTo>
                    <a:pt x="113" y="225"/>
                  </a:lnTo>
                  <a:lnTo>
                    <a:pt x="133" y="231"/>
                  </a:lnTo>
                  <a:lnTo>
                    <a:pt x="155" y="234"/>
                  </a:lnTo>
                  <a:lnTo>
                    <a:pt x="177" y="229"/>
                  </a:lnTo>
                  <a:lnTo>
                    <a:pt x="197" y="220"/>
                  </a:lnTo>
                  <a:lnTo>
                    <a:pt x="214" y="205"/>
                  </a:lnTo>
                  <a:lnTo>
                    <a:pt x="226" y="188"/>
                  </a:lnTo>
                  <a:lnTo>
                    <a:pt x="234" y="167"/>
                  </a:lnTo>
                  <a:lnTo>
                    <a:pt x="235" y="145"/>
                  </a:lnTo>
                  <a:lnTo>
                    <a:pt x="231" y="123"/>
                  </a:lnTo>
                  <a:lnTo>
                    <a:pt x="221" y="103"/>
                  </a:lnTo>
                  <a:lnTo>
                    <a:pt x="207" y="87"/>
                  </a:lnTo>
                  <a:lnTo>
                    <a:pt x="189" y="74"/>
                  </a:lnTo>
                  <a:lnTo>
                    <a:pt x="168" y="68"/>
                  </a:lnTo>
                  <a:lnTo>
                    <a:pt x="146" y="66"/>
                  </a:lnTo>
                  <a:close/>
                  <a:moveTo>
                    <a:pt x="162" y="0"/>
                  </a:moveTo>
                  <a:lnTo>
                    <a:pt x="163" y="28"/>
                  </a:lnTo>
                  <a:lnTo>
                    <a:pt x="188" y="34"/>
                  </a:lnTo>
                  <a:lnTo>
                    <a:pt x="201" y="7"/>
                  </a:lnTo>
                  <a:lnTo>
                    <a:pt x="235" y="24"/>
                  </a:lnTo>
                  <a:lnTo>
                    <a:pt x="222" y="51"/>
                  </a:lnTo>
                  <a:lnTo>
                    <a:pt x="231" y="60"/>
                  </a:lnTo>
                  <a:lnTo>
                    <a:pt x="242" y="69"/>
                  </a:lnTo>
                  <a:lnTo>
                    <a:pt x="265" y="52"/>
                  </a:lnTo>
                  <a:lnTo>
                    <a:pt x="286" y="83"/>
                  </a:lnTo>
                  <a:lnTo>
                    <a:pt x="261" y="99"/>
                  </a:lnTo>
                  <a:lnTo>
                    <a:pt x="269" y="124"/>
                  </a:lnTo>
                  <a:lnTo>
                    <a:pt x="299" y="123"/>
                  </a:lnTo>
                  <a:lnTo>
                    <a:pt x="300" y="159"/>
                  </a:lnTo>
                  <a:lnTo>
                    <a:pt x="272" y="162"/>
                  </a:lnTo>
                  <a:lnTo>
                    <a:pt x="266" y="187"/>
                  </a:lnTo>
                  <a:lnTo>
                    <a:pt x="293" y="200"/>
                  </a:lnTo>
                  <a:lnTo>
                    <a:pt x="276" y="234"/>
                  </a:lnTo>
                  <a:lnTo>
                    <a:pt x="249" y="221"/>
                  </a:lnTo>
                  <a:lnTo>
                    <a:pt x="242" y="230"/>
                  </a:lnTo>
                  <a:lnTo>
                    <a:pt x="232" y="239"/>
                  </a:lnTo>
                  <a:lnTo>
                    <a:pt x="248" y="264"/>
                  </a:lnTo>
                  <a:lnTo>
                    <a:pt x="217" y="285"/>
                  </a:lnTo>
                  <a:lnTo>
                    <a:pt x="201" y="260"/>
                  </a:lnTo>
                  <a:lnTo>
                    <a:pt x="176" y="268"/>
                  </a:lnTo>
                  <a:lnTo>
                    <a:pt x="177" y="298"/>
                  </a:lnTo>
                  <a:lnTo>
                    <a:pt x="141" y="299"/>
                  </a:lnTo>
                  <a:lnTo>
                    <a:pt x="139" y="271"/>
                  </a:lnTo>
                  <a:lnTo>
                    <a:pt x="113" y="265"/>
                  </a:lnTo>
                  <a:lnTo>
                    <a:pt x="100" y="292"/>
                  </a:lnTo>
                  <a:lnTo>
                    <a:pt x="67" y="275"/>
                  </a:lnTo>
                  <a:lnTo>
                    <a:pt x="80" y="248"/>
                  </a:lnTo>
                  <a:lnTo>
                    <a:pt x="70" y="241"/>
                  </a:lnTo>
                  <a:lnTo>
                    <a:pt x="61" y="231"/>
                  </a:lnTo>
                  <a:lnTo>
                    <a:pt x="36" y="247"/>
                  </a:lnTo>
                  <a:lnTo>
                    <a:pt x="16" y="216"/>
                  </a:lnTo>
                  <a:lnTo>
                    <a:pt x="40" y="200"/>
                  </a:lnTo>
                  <a:lnTo>
                    <a:pt x="32" y="175"/>
                  </a:lnTo>
                  <a:lnTo>
                    <a:pt x="3" y="176"/>
                  </a:lnTo>
                  <a:lnTo>
                    <a:pt x="0" y="140"/>
                  </a:lnTo>
                  <a:lnTo>
                    <a:pt x="31" y="138"/>
                  </a:lnTo>
                  <a:lnTo>
                    <a:pt x="36" y="112"/>
                  </a:lnTo>
                  <a:lnTo>
                    <a:pt x="10" y="99"/>
                  </a:lnTo>
                  <a:lnTo>
                    <a:pt x="25" y="66"/>
                  </a:lnTo>
                  <a:lnTo>
                    <a:pt x="53" y="79"/>
                  </a:lnTo>
                  <a:lnTo>
                    <a:pt x="61" y="69"/>
                  </a:lnTo>
                  <a:lnTo>
                    <a:pt x="70" y="60"/>
                  </a:lnTo>
                  <a:lnTo>
                    <a:pt x="53" y="35"/>
                  </a:lnTo>
                  <a:lnTo>
                    <a:pt x="84" y="14"/>
                  </a:lnTo>
                  <a:lnTo>
                    <a:pt x="101" y="39"/>
                  </a:lnTo>
                  <a:lnTo>
                    <a:pt x="125" y="31"/>
                  </a:lnTo>
                  <a:lnTo>
                    <a:pt x="124" y="2"/>
                  </a:lnTo>
                  <a:lnTo>
                    <a:pt x="162" y="0"/>
                  </a:lnTo>
                  <a:close/>
                </a:path>
              </a:pathLst>
            </a:custGeom>
            <a:solidFill>
              <a:schemeClr val="accent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6" name="Freeform 224"/>
            <p:cNvSpPr>
              <a:spLocks/>
            </p:cNvSpPr>
            <p:nvPr/>
          </p:nvSpPr>
          <p:spPr bwMode="auto">
            <a:xfrm>
              <a:off x="6277621" y="4439133"/>
              <a:ext cx="118123" cy="118123"/>
            </a:xfrm>
            <a:custGeom>
              <a:avLst/>
              <a:gdLst>
                <a:gd name="T0" fmla="*/ 41 w 85"/>
                <a:gd name="T1" fmla="*/ 0 h 85"/>
                <a:gd name="T2" fmla="*/ 58 w 85"/>
                <a:gd name="T3" fmla="*/ 3 h 85"/>
                <a:gd name="T4" fmla="*/ 72 w 85"/>
                <a:gd name="T5" fmla="*/ 10 h 85"/>
                <a:gd name="T6" fmla="*/ 81 w 85"/>
                <a:gd name="T7" fmla="*/ 24 h 85"/>
                <a:gd name="T8" fmla="*/ 85 w 85"/>
                <a:gd name="T9" fmla="*/ 41 h 85"/>
                <a:gd name="T10" fmla="*/ 82 w 85"/>
                <a:gd name="T11" fmla="*/ 58 h 85"/>
                <a:gd name="T12" fmla="*/ 75 w 85"/>
                <a:gd name="T13" fmla="*/ 71 h 85"/>
                <a:gd name="T14" fmla="*/ 61 w 85"/>
                <a:gd name="T15" fmla="*/ 81 h 85"/>
                <a:gd name="T16" fmla="*/ 46 w 85"/>
                <a:gd name="T17" fmla="*/ 85 h 85"/>
                <a:gd name="T18" fmla="*/ 29 w 85"/>
                <a:gd name="T19" fmla="*/ 82 h 85"/>
                <a:gd name="T20" fmla="*/ 14 w 85"/>
                <a:gd name="T21" fmla="*/ 75 h 85"/>
                <a:gd name="T22" fmla="*/ 5 w 85"/>
                <a:gd name="T23" fmla="*/ 62 h 85"/>
                <a:gd name="T24" fmla="*/ 0 w 85"/>
                <a:gd name="T25" fmla="*/ 44 h 85"/>
                <a:gd name="T26" fmla="*/ 3 w 85"/>
                <a:gd name="T27" fmla="*/ 29 h 85"/>
                <a:gd name="T28" fmla="*/ 12 w 85"/>
                <a:gd name="T29" fmla="*/ 14 h 85"/>
                <a:gd name="T30" fmla="*/ 23 w 85"/>
                <a:gd name="T31" fmla="*/ 4 h 85"/>
                <a:gd name="T32" fmla="*/ 41 w 85"/>
                <a:gd name="T3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85">
                  <a:moveTo>
                    <a:pt x="41" y="0"/>
                  </a:moveTo>
                  <a:lnTo>
                    <a:pt x="58" y="3"/>
                  </a:lnTo>
                  <a:lnTo>
                    <a:pt x="72" y="10"/>
                  </a:lnTo>
                  <a:lnTo>
                    <a:pt x="81" y="24"/>
                  </a:lnTo>
                  <a:lnTo>
                    <a:pt x="85" y="41"/>
                  </a:lnTo>
                  <a:lnTo>
                    <a:pt x="82" y="58"/>
                  </a:lnTo>
                  <a:lnTo>
                    <a:pt x="75" y="71"/>
                  </a:lnTo>
                  <a:lnTo>
                    <a:pt x="61" y="81"/>
                  </a:lnTo>
                  <a:lnTo>
                    <a:pt x="46" y="85"/>
                  </a:lnTo>
                  <a:lnTo>
                    <a:pt x="29" y="82"/>
                  </a:lnTo>
                  <a:lnTo>
                    <a:pt x="14" y="75"/>
                  </a:lnTo>
                  <a:lnTo>
                    <a:pt x="5" y="62"/>
                  </a:lnTo>
                  <a:lnTo>
                    <a:pt x="0" y="44"/>
                  </a:lnTo>
                  <a:lnTo>
                    <a:pt x="3" y="29"/>
                  </a:lnTo>
                  <a:lnTo>
                    <a:pt x="12" y="14"/>
                  </a:lnTo>
                  <a:lnTo>
                    <a:pt x="23" y="4"/>
                  </a:lnTo>
                  <a:lnTo>
                    <a:pt x="41" y="0"/>
                  </a:lnTo>
                  <a:close/>
                </a:path>
              </a:pathLst>
            </a:custGeom>
            <a:solidFill>
              <a:schemeClr val="accent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7" name="Freeform 225"/>
            <p:cNvSpPr>
              <a:spLocks noEditPoints="1"/>
            </p:cNvSpPr>
            <p:nvPr/>
          </p:nvSpPr>
          <p:spPr bwMode="auto">
            <a:xfrm>
              <a:off x="6502749" y="4222343"/>
              <a:ext cx="170931" cy="170931"/>
            </a:xfrm>
            <a:custGeom>
              <a:avLst/>
              <a:gdLst>
                <a:gd name="T0" fmla="*/ 46 w 123"/>
                <a:gd name="T1" fmla="*/ 30 h 123"/>
                <a:gd name="T2" fmla="*/ 29 w 123"/>
                <a:gd name="T3" fmla="*/ 50 h 123"/>
                <a:gd name="T4" fmla="*/ 30 w 123"/>
                <a:gd name="T5" fmla="*/ 77 h 123"/>
                <a:gd name="T6" fmla="*/ 50 w 123"/>
                <a:gd name="T7" fmla="*/ 94 h 123"/>
                <a:gd name="T8" fmla="*/ 78 w 123"/>
                <a:gd name="T9" fmla="*/ 93 h 123"/>
                <a:gd name="T10" fmla="*/ 95 w 123"/>
                <a:gd name="T11" fmla="*/ 73 h 123"/>
                <a:gd name="T12" fmla="*/ 93 w 123"/>
                <a:gd name="T13" fmla="*/ 46 h 123"/>
                <a:gd name="T14" fmla="*/ 74 w 123"/>
                <a:gd name="T15" fmla="*/ 29 h 123"/>
                <a:gd name="T16" fmla="*/ 66 w 123"/>
                <a:gd name="T17" fmla="*/ 0 h 123"/>
                <a:gd name="T18" fmla="*/ 72 w 123"/>
                <a:gd name="T19" fmla="*/ 13 h 123"/>
                <a:gd name="T20" fmla="*/ 83 w 123"/>
                <a:gd name="T21" fmla="*/ 3 h 123"/>
                <a:gd name="T22" fmla="*/ 91 w 123"/>
                <a:gd name="T23" fmla="*/ 21 h 123"/>
                <a:gd name="T24" fmla="*/ 99 w 123"/>
                <a:gd name="T25" fmla="*/ 28 h 123"/>
                <a:gd name="T26" fmla="*/ 117 w 123"/>
                <a:gd name="T27" fmla="*/ 34 h 123"/>
                <a:gd name="T28" fmla="*/ 109 w 123"/>
                <a:gd name="T29" fmla="*/ 46 h 123"/>
                <a:gd name="T30" fmla="*/ 123 w 123"/>
                <a:gd name="T31" fmla="*/ 51 h 123"/>
                <a:gd name="T32" fmla="*/ 112 w 123"/>
                <a:gd name="T33" fmla="*/ 67 h 123"/>
                <a:gd name="T34" fmla="*/ 109 w 123"/>
                <a:gd name="T35" fmla="*/ 77 h 123"/>
                <a:gd name="T36" fmla="*/ 113 w 123"/>
                <a:gd name="T37" fmla="*/ 97 h 123"/>
                <a:gd name="T38" fmla="*/ 99 w 123"/>
                <a:gd name="T39" fmla="*/ 96 h 123"/>
                <a:gd name="T40" fmla="*/ 102 w 123"/>
                <a:gd name="T41" fmla="*/ 109 h 123"/>
                <a:gd name="T42" fmla="*/ 83 w 123"/>
                <a:gd name="T43" fmla="*/ 108 h 123"/>
                <a:gd name="T44" fmla="*/ 72 w 123"/>
                <a:gd name="T45" fmla="*/ 110 h 123"/>
                <a:gd name="T46" fmla="*/ 58 w 123"/>
                <a:gd name="T47" fmla="*/ 123 h 123"/>
                <a:gd name="T48" fmla="*/ 51 w 123"/>
                <a:gd name="T49" fmla="*/ 111 h 123"/>
                <a:gd name="T50" fmla="*/ 41 w 123"/>
                <a:gd name="T51" fmla="*/ 121 h 123"/>
                <a:gd name="T52" fmla="*/ 33 w 123"/>
                <a:gd name="T53" fmla="*/ 102 h 123"/>
                <a:gd name="T54" fmla="*/ 24 w 123"/>
                <a:gd name="T55" fmla="*/ 96 h 123"/>
                <a:gd name="T56" fmla="*/ 6 w 123"/>
                <a:gd name="T57" fmla="*/ 89 h 123"/>
                <a:gd name="T58" fmla="*/ 15 w 123"/>
                <a:gd name="T59" fmla="*/ 77 h 123"/>
                <a:gd name="T60" fmla="*/ 0 w 123"/>
                <a:gd name="T61" fmla="*/ 73 h 123"/>
                <a:gd name="T62" fmla="*/ 12 w 123"/>
                <a:gd name="T63" fmla="*/ 56 h 123"/>
                <a:gd name="T64" fmla="*/ 13 w 123"/>
                <a:gd name="T65" fmla="*/ 46 h 123"/>
                <a:gd name="T66" fmla="*/ 9 w 123"/>
                <a:gd name="T67" fmla="*/ 28 h 123"/>
                <a:gd name="T68" fmla="*/ 24 w 123"/>
                <a:gd name="T69" fmla="*/ 29 h 123"/>
                <a:gd name="T70" fmla="*/ 21 w 123"/>
                <a:gd name="T71" fmla="*/ 15 h 123"/>
                <a:gd name="T72" fmla="*/ 41 w 123"/>
                <a:gd name="T73" fmla="*/ 16 h 123"/>
                <a:gd name="T74" fmla="*/ 51 w 123"/>
                <a:gd name="T75" fmla="*/ 13 h 123"/>
                <a:gd name="T76" fmla="*/ 66 w 123"/>
                <a:gd name="T7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3" h="123">
                  <a:moveTo>
                    <a:pt x="59" y="28"/>
                  </a:moveTo>
                  <a:lnTo>
                    <a:pt x="46" y="30"/>
                  </a:lnTo>
                  <a:lnTo>
                    <a:pt x="36" y="38"/>
                  </a:lnTo>
                  <a:lnTo>
                    <a:pt x="29" y="50"/>
                  </a:lnTo>
                  <a:lnTo>
                    <a:pt x="27" y="64"/>
                  </a:lnTo>
                  <a:lnTo>
                    <a:pt x="30" y="77"/>
                  </a:lnTo>
                  <a:lnTo>
                    <a:pt x="38" y="88"/>
                  </a:lnTo>
                  <a:lnTo>
                    <a:pt x="50" y="94"/>
                  </a:lnTo>
                  <a:lnTo>
                    <a:pt x="63" y="97"/>
                  </a:lnTo>
                  <a:lnTo>
                    <a:pt x="78" y="93"/>
                  </a:lnTo>
                  <a:lnTo>
                    <a:pt x="88" y="85"/>
                  </a:lnTo>
                  <a:lnTo>
                    <a:pt x="95" y="73"/>
                  </a:lnTo>
                  <a:lnTo>
                    <a:pt x="96" y="60"/>
                  </a:lnTo>
                  <a:lnTo>
                    <a:pt x="93" y="46"/>
                  </a:lnTo>
                  <a:lnTo>
                    <a:pt x="84" y="35"/>
                  </a:lnTo>
                  <a:lnTo>
                    <a:pt x="74" y="29"/>
                  </a:lnTo>
                  <a:lnTo>
                    <a:pt x="59" y="28"/>
                  </a:lnTo>
                  <a:close/>
                  <a:moveTo>
                    <a:pt x="66" y="0"/>
                  </a:moveTo>
                  <a:lnTo>
                    <a:pt x="67" y="12"/>
                  </a:lnTo>
                  <a:lnTo>
                    <a:pt x="72" y="13"/>
                  </a:lnTo>
                  <a:lnTo>
                    <a:pt x="78" y="15"/>
                  </a:lnTo>
                  <a:lnTo>
                    <a:pt x="83" y="3"/>
                  </a:lnTo>
                  <a:lnTo>
                    <a:pt x="96" y="11"/>
                  </a:lnTo>
                  <a:lnTo>
                    <a:pt x="91" y="21"/>
                  </a:lnTo>
                  <a:lnTo>
                    <a:pt x="95" y="25"/>
                  </a:lnTo>
                  <a:lnTo>
                    <a:pt x="99" y="28"/>
                  </a:lnTo>
                  <a:lnTo>
                    <a:pt x="109" y="21"/>
                  </a:lnTo>
                  <a:lnTo>
                    <a:pt x="117" y="34"/>
                  </a:lnTo>
                  <a:lnTo>
                    <a:pt x="108" y="41"/>
                  </a:lnTo>
                  <a:lnTo>
                    <a:pt x="109" y="46"/>
                  </a:lnTo>
                  <a:lnTo>
                    <a:pt x="110" y="51"/>
                  </a:lnTo>
                  <a:lnTo>
                    <a:pt x="123" y="51"/>
                  </a:lnTo>
                  <a:lnTo>
                    <a:pt x="123" y="66"/>
                  </a:lnTo>
                  <a:lnTo>
                    <a:pt x="112" y="67"/>
                  </a:lnTo>
                  <a:lnTo>
                    <a:pt x="110" y="72"/>
                  </a:lnTo>
                  <a:lnTo>
                    <a:pt x="109" y="77"/>
                  </a:lnTo>
                  <a:lnTo>
                    <a:pt x="121" y="83"/>
                  </a:lnTo>
                  <a:lnTo>
                    <a:pt x="113" y="97"/>
                  </a:lnTo>
                  <a:lnTo>
                    <a:pt x="102" y="90"/>
                  </a:lnTo>
                  <a:lnTo>
                    <a:pt x="99" y="96"/>
                  </a:lnTo>
                  <a:lnTo>
                    <a:pt x="95" y="98"/>
                  </a:lnTo>
                  <a:lnTo>
                    <a:pt x="102" y="109"/>
                  </a:lnTo>
                  <a:lnTo>
                    <a:pt x="89" y="118"/>
                  </a:lnTo>
                  <a:lnTo>
                    <a:pt x="83" y="108"/>
                  </a:lnTo>
                  <a:lnTo>
                    <a:pt x="78" y="109"/>
                  </a:lnTo>
                  <a:lnTo>
                    <a:pt x="72" y="110"/>
                  </a:lnTo>
                  <a:lnTo>
                    <a:pt x="72" y="123"/>
                  </a:lnTo>
                  <a:lnTo>
                    <a:pt x="58" y="123"/>
                  </a:lnTo>
                  <a:lnTo>
                    <a:pt x="57" y="111"/>
                  </a:lnTo>
                  <a:lnTo>
                    <a:pt x="51" y="111"/>
                  </a:lnTo>
                  <a:lnTo>
                    <a:pt x="46" y="109"/>
                  </a:lnTo>
                  <a:lnTo>
                    <a:pt x="41" y="121"/>
                  </a:lnTo>
                  <a:lnTo>
                    <a:pt x="27" y="113"/>
                  </a:lnTo>
                  <a:lnTo>
                    <a:pt x="33" y="102"/>
                  </a:lnTo>
                  <a:lnTo>
                    <a:pt x="28" y="100"/>
                  </a:lnTo>
                  <a:lnTo>
                    <a:pt x="24" y="96"/>
                  </a:lnTo>
                  <a:lnTo>
                    <a:pt x="15" y="102"/>
                  </a:lnTo>
                  <a:lnTo>
                    <a:pt x="6" y="89"/>
                  </a:lnTo>
                  <a:lnTo>
                    <a:pt x="16" y="83"/>
                  </a:lnTo>
                  <a:lnTo>
                    <a:pt x="15" y="77"/>
                  </a:lnTo>
                  <a:lnTo>
                    <a:pt x="12" y="72"/>
                  </a:lnTo>
                  <a:lnTo>
                    <a:pt x="0" y="73"/>
                  </a:lnTo>
                  <a:lnTo>
                    <a:pt x="0" y="58"/>
                  </a:lnTo>
                  <a:lnTo>
                    <a:pt x="12" y="56"/>
                  </a:lnTo>
                  <a:lnTo>
                    <a:pt x="12" y="51"/>
                  </a:lnTo>
                  <a:lnTo>
                    <a:pt x="13" y="46"/>
                  </a:lnTo>
                  <a:lnTo>
                    <a:pt x="3" y="41"/>
                  </a:lnTo>
                  <a:lnTo>
                    <a:pt x="9" y="28"/>
                  </a:lnTo>
                  <a:lnTo>
                    <a:pt x="21" y="33"/>
                  </a:lnTo>
                  <a:lnTo>
                    <a:pt x="24" y="29"/>
                  </a:lnTo>
                  <a:lnTo>
                    <a:pt x="28" y="25"/>
                  </a:lnTo>
                  <a:lnTo>
                    <a:pt x="21" y="15"/>
                  </a:lnTo>
                  <a:lnTo>
                    <a:pt x="34" y="7"/>
                  </a:lnTo>
                  <a:lnTo>
                    <a:pt x="41" y="16"/>
                  </a:lnTo>
                  <a:lnTo>
                    <a:pt x="46" y="15"/>
                  </a:lnTo>
                  <a:lnTo>
                    <a:pt x="51" y="13"/>
                  </a:lnTo>
                  <a:lnTo>
                    <a:pt x="50" y="0"/>
                  </a:lnTo>
                  <a:lnTo>
                    <a:pt x="66" y="0"/>
                  </a:lnTo>
                  <a:close/>
                </a:path>
              </a:pathLst>
            </a:custGeom>
            <a:solidFill>
              <a:srgbClr val="FC0C0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8" name="Freeform 226"/>
            <p:cNvSpPr>
              <a:spLocks/>
            </p:cNvSpPr>
            <p:nvPr/>
          </p:nvSpPr>
          <p:spPr bwMode="auto">
            <a:xfrm>
              <a:off x="6563895" y="4284879"/>
              <a:ext cx="48639" cy="48639"/>
            </a:xfrm>
            <a:custGeom>
              <a:avLst/>
              <a:gdLst>
                <a:gd name="T0" fmla="*/ 17 w 35"/>
                <a:gd name="T1" fmla="*/ 0 h 35"/>
                <a:gd name="T2" fmla="*/ 22 w 35"/>
                <a:gd name="T3" fmla="*/ 0 h 35"/>
                <a:gd name="T4" fmla="*/ 27 w 35"/>
                <a:gd name="T5" fmla="*/ 2 h 35"/>
                <a:gd name="T6" fmla="*/ 31 w 35"/>
                <a:gd name="T7" fmla="*/ 6 h 35"/>
                <a:gd name="T8" fmla="*/ 34 w 35"/>
                <a:gd name="T9" fmla="*/ 10 h 35"/>
                <a:gd name="T10" fmla="*/ 35 w 35"/>
                <a:gd name="T11" fmla="*/ 15 h 35"/>
                <a:gd name="T12" fmla="*/ 35 w 35"/>
                <a:gd name="T13" fmla="*/ 22 h 35"/>
                <a:gd name="T14" fmla="*/ 32 w 35"/>
                <a:gd name="T15" fmla="*/ 26 h 35"/>
                <a:gd name="T16" fmla="*/ 28 w 35"/>
                <a:gd name="T17" fmla="*/ 30 h 35"/>
                <a:gd name="T18" fmla="*/ 24 w 35"/>
                <a:gd name="T19" fmla="*/ 34 h 35"/>
                <a:gd name="T20" fmla="*/ 19 w 35"/>
                <a:gd name="T21" fmla="*/ 35 h 35"/>
                <a:gd name="T22" fmla="*/ 13 w 35"/>
                <a:gd name="T23" fmla="*/ 34 h 35"/>
                <a:gd name="T24" fmla="*/ 9 w 35"/>
                <a:gd name="T25" fmla="*/ 31 h 35"/>
                <a:gd name="T26" fmla="*/ 3 w 35"/>
                <a:gd name="T27" fmla="*/ 28 h 35"/>
                <a:gd name="T28" fmla="*/ 1 w 35"/>
                <a:gd name="T29" fmla="*/ 23 h 35"/>
                <a:gd name="T30" fmla="*/ 0 w 35"/>
                <a:gd name="T31" fmla="*/ 18 h 35"/>
                <a:gd name="T32" fmla="*/ 1 w 35"/>
                <a:gd name="T33" fmla="*/ 13 h 35"/>
                <a:gd name="T34" fmla="*/ 3 w 35"/>
                <a:gd name="T35" fmla="*/ 8 h 35"/>
                <a:gd name="T36" fmla="*/ 6 w 35"/>
                <a:gd name="T37" fmla="*/ 4 h 35"/>
                <a:gd name="T38" fmla="*/ 11 w 35"/>
                <a:gd name="T39" fmla="*/ 1 h 35"/>
                <a:gd name="T40" fmla="*/ 17 w 35"/>
                <a:gd name="T4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17" y="0"/>
                  </a:moveTo>
                  <a:lnTo>
                    <a:pt x="22" y="0"/>
                  </a:lnTo>
                  <a:lnTo>
                    <a:pt x="27" y="2"/>
                  </a:lnTo>
                  <a:lnTo>
                    <a:pt x="31" y="6"/>
                  </a:lnTo>
                  <a:lnTo>
                    <a:pt x="34" y="10"/>
                  </a:lnTo>
                  <a:lnTo>
                    <a:pt x="35" y="15"/>
                  </a:lnTo>
                  <a:lnTo>
                    <a:pt x="35" y="22"/>
                  </a:lnTo>
                  <a:lnTo>
                    <a:pt x="32" y="26"/>
                  </a:lnTo>
                  <a:lnTo>
                    <a:pt x="28" y="30"/>
                  </a:lnTo>
                  <a:lnTo>
                    <a:pt x="24" y="34"/>
                  </a:lnTo>
                  <a:lnTo>
                    <a:pt x="19" y="35"/>
                  </a:lnTo>
                  <a:lnTo>
                    <a:pt x="13" y="34"/>
                  </a:lnTo>
                  <a:lnTo>
                    <a:pt x="9" y="31"/>
                  </a:lnTo>
                  <a:lnTo>
                    <a:pt x="3" y="28"/>
                  </a:lnTo>
                  <a:lnTo>
                    <a:pt x="1" y="23"/>
                  </a:lnTo>
                  <a:lnTo>
                    <a:pt x="0" y="18"/>
                  </a:lnTo>
                  <a:lnTo>
                    <a:pt x="1" y="13"/>
                  </a:lnTo>
                  <a:lnTo>
                    <a:pt x="3" y="8"/>
                  </a:lnTo>
                  <a:lnTo>
                    <a:pt x="6" y="4"/>
                  </a:lnTo>
                  <a:lnTo>
                    <a:pt x="11" y="1"/>
                  </a:lnTo>
                  <a:lnTo>
                    <a:pt x="17" y="0"/>
                  </a:lnTo>
                  <a:close/>
                </a:path>
              </a:pathLst>
            </a:custGeom>
            <a:solidFill>
              <a:srgbClr val="FC0C0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9" name="Freeform 227"/>
            <p:cNvSpPr>
              <a:spLocks noEditPoints="1"/>
            </p:cNvSpPr>
            <p:nvPr/>
          </p:nvSpPr>
          <p:spPr bwMode="auto">
            <a:xfrm>
              <a:off x="6219255" y="4911624"/>
              <a:ext cx="193166" cy="193166"/>
            </a:xfrm>
            <a:custGeom>
              <a:avLst/>
              <a:gdLst>
                <a:gd name="T0" fmla="*/ 52 w 139"/>
                <a:gd name="T1" fmla="*/ 34 h 139"/>
                <a:gd name="T2" fmla="*/ 33 w 139"/>
                <a:gd name="T3" fmla="*/ 57 h 139"/>
                <a:gd name="T4" fmla="*/ 34 w 139"/>
                <a:gd name="T5" fmla="*/ 87 h 139"/>
                <a:gd name="T6" fmla="*/ 56 w 139"/>
                <a:gd name="T7" fmla="*/ 106 h 139"/>
                <a:gd name="T8" fmla="*/ 86 w 139"/>
                <a:gd name="T9" fmla="*/ 104 h 139"/>
                <a:gd name="T10" fmla="*/ 106 w 139"/>
                <a:gd name="T11" fmla="*/ 83 h 139"/>
                <a:gd name="T12" fmla="*/ 105 w 139"/>
                <a:gd name="T13" fmla="*/ 53 h 139"/>
                <a:gd name="T14" fmla="*/ 83 w 139"/>
                <a:gd name="T15" fmla="*/ 33 h 139"/>
                <a:gd name="T16" fmla="*/ 75 w 139"/>
                <a:gd name="T17" fmla="*/ 0 h 139"/>
                <a:gd name="T18" fmla="*/ 81 w 139"/>
                <a:gd name="T19" fmla="*/ 15 h 139"/>
                <a:gd name="T20" fmla="*/ 93 w 139"/>
                <a:gd name="T21" fmla="*/ 4 h 139"/>
                <a:gd name="T22" fmla="*/ 102 w 139"/>
                <a:gd name="T23" fmla="*/ 24 h 139"/>
                <a:gd name="T24" fmla="*/ 111 w 139"/>
                <a:gd name="T25" fmla="*/ 32 h 139"/>
                <a:gd name="T26" fmla="*/ 132 w 139"/>
                <a:gd name="T27" fmla="*/ 38 h 139"/>
                <a:gd name="T28" fmla="*/ 123 w 139"/>
                <a:gd name="T29" fmla="*/ 51 h 139"/>
                <a:gd name="T30" fmla="*/ 138 w 139"/>
                <a:gd name="T31" fmla="*/ 57 h 139"/>
                <a:gd name="T32" fmla="*/ 126 w 139"/>
                <a:gd name="T33" fmla="*/ 75 h 139"/>
                <a:gd name="T34" fmla="*/ 123 w 139"/>
                <a:gd name="T35" fmla="*/ 87 h 139"/>
                <a:gd name="T36" fmla="*/ 127 w 139"/>
                <a:gd name="T37" fmla="*/ 108 h 139"/>
                <a:gd name="T38" fmla="*/ 111 w 139"/>
                <a:gd name="T39" fmla="*/ 106 h 139"/>
                <a:gd name="T40" fmla="*/ 114 w 139"/>
                <a:gd name="T41" fmla="*/ 122 h 139"/>
                <a:gd name="T42" fmla="*/ 93 w 139"/>
                <a:gd name="T43" fmla="*/ 121 h 139"/>
                <a:gd name="T44" fmla="*/ 81 w 139"/>
                <a:gd name="T45" fmla="*/ 124 h 139"/>
                <a:gd name="T46" fmla="*/ 64 w 139"/>
                <a:gd name="T47" fmla="*/ 139 h 139"/>
                <a:gd name="T48" fmla="*/ 58 w 139"/>
                <a:gd name="T49" fmla="*/ 125 h 139"/>
                <a:gd name="T50" fmla="*/ 46 w 139"/>
                <a:gd name="T51" fmla="*/ 135 h 139"/>
                <a:gd name="T52" fmla="*/ 37 w 139"/>
                <a:gd name="T53" fmla="*/ 114 h 139"/>
                <a:gd name="T54" fmla="*/ 27 w 139"/>
                <a:gd name="T55" fmla="*/ 106 h 139"/>
                <a:gd name="T56" fmla="*/ 7 w 139"/>
                <a:gd name="T57" fmla="*/ 100 h 139"/>
                <a:gd name="T58" fmla="*/ 16 w 139"/>
                <a:gd name="T59" fmla="*/ 87 h 139"/>
                <a:gd name="T60" fmla="*/ 1 w 139"/>
                <a:gd name="T61" fmla="*/ 82 h 139"/>
                <a:gd name="T62" fmla="*/ 13 w 139"/>
                <a:gd name="T63" fmla="*/ 63 h 139"/>
                <a:gd name="T64" fmla="*/ 16 w 139"/>
                <a:gd name="T65" fmla="*/ 51 h 139"/>
                <a:gd name="T66" fmla="*/ 12 w 139"/>
                <a:gd name="T67" fmla="*/ 31 h 139"/>
                <a:gd name="T68" fmla="*/ 27 w 139"/>
                <a:gd name="T69" fmla="*/ 32 h 139"/>
                <a:gd name="T70" fmla="*/ 25 w 139"/>
                <a:gd name="T71" fmla="*/ 16 h 139"/>
                <a:gd name="T72" fmla="*/ 46 w 139"/>
                <a:gd name="T73" fmla="*/ 19 h 139"/>
                <a:gd name="T74" fmla="*/ 58 w 139"/>
                <a:gd name="T75" fmla="*/ 15 h 139"/>
                <a:gd name="T76" fmla="*/ 75 w 139"/>
                <a:gd name="T77"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9" h="139">
                  <a:moveTo>
                    <a:pt x="67" y="31"/>
                  </a:moveTo>
                  <a:lnTo>
                    <a:pt x="52" y="34"/>
                  </a:lnTo>
                  <a:lnTo>
                    <a:pt x="41" y="44"/>
                  </a:lnTo>
                  <a:lnTo>
                    <a:pt x="33" y="57"/>
                  </a:lnTo>
                  <a:lnTo>
                    <a:pt x="30" y="71"/>
                  </a:lnTo>
                  <a:lnTo>
                    <a:pt x="34" y="87"/>
                  </a:lnTo>
                  <a:lnTo>
                    <a:pt x="43" y="99"/>
                  </a:lnTo>
                  <a:lnTo>
                    <a:pt x="56" y="106"/>
                  </a:lnTo>
                  <a:lnTo>
                    <a:pt x="72" y="108"/>
                  </a:lnTo>
                  <a:lnTo>
                    <a:pt x="86" y="104"/>
                  </a:lnTo>
                  <a:lnTo>
                    <a:pt x="98" y="95"/>
                  </a:lnTo>
                  <a:lnTo>
                    <a:pt x="106" y="83"/>
                  </a:lnTo>
                  <a:lnTo>
                    <a:pt x="109" y="67"/>
                  </a:lnTo>
                  <a:lnTo>
                    <a:pt x="105" y="53"/>
                  </a:lnTo>
                  <a:lnTo>
                    <a:pt x="96" y="40"/>
                  </a:lnTo>
                  <a:lnTo>
                    <a:pt x="83" y="33"/>
                  </a:lnTo>
                  <a:lnTo>
                    <a:pt x="67" y="31"/>
                  </a:lnTo>
                  <a:close/>
                  <a:moveTo>
                    <a:pt x="75" y="0"/>
                  </a:moveTo>
                  <a:lnTo>
                    <a:pt x="75" y="14"/>
                  </a:lnTo>
                  <a:lnTo>
                    <a:pt x="81" y="15"/>
                  </a:lnTo>
                  <a:lnTo>
                    <a:pt x="86" y="16"/>
                  </a:lnTo>
                  <a:lnTo>
                    <a:pt x="93" y="4"/>
                  </a:lnTo>
                  <a:lnTo>
                    <a:pt x="109" y="11"/>
                  </a:lnTo>
                  <a:lnTo>
                    <a:pt x="102" y="24"/>
                  </a:lnTo>
                  <a:lnTo>
                    <a:pt x="107" y="28"/>
                  </a:lnTo>
                  <a:lnTo>
                    <a:pt x="111" y="32"/>
                  </a:lnTo>
                  <a:lnTo>
                    <a:pt x="123" y="24"/>
                  </a:lnTo>
                  <a:lnTo>
                    <a:pt x="132" y="38"/>
                  </a:lnTo>
                  <a:lnTo>
                    <a:pt x="120" y="46"/>
                  </a:lnTo>
                  <a:lnTo>
                    <a:pt x="123" y="51"/>
                  </a:lnTo>
                  <a:lnTo>
                    <a:pt x="124" y="58"/>
                  </a:lnTo>
                  <a:lnTo>
                    <a:pt x="138" y="57"/>
                  </a:lnTo>
                  <a:lnTo>
                    <a:pt x="139" y="74"/>
                  </a:lnTo>
                  <a:lnTo>
                    <a:pt x="126" y="75"/>
                  </a:lnTo>
                  <a:lnTo>
                    <a:pt x="124" y="80"/>
                  </a:lnTo>
                  <a:lnTo>
                    <a:pt x="123" y="87"/>
                  </a:lnTo>
                  <a:lnTo>
                    <a:pt x="135" y="92"/>
                  </a:lnTo>
                  <a:lnTo>
                    <a:pt x="127" y="108"/>
                  </a:lnTo>
                  <a:lnTo>
                    <a:pt x="115" y="103"/>
                  </a:lnTo>
                  <a:lnTo>
                    <a:pt x="111" y="106"/>
                  </a:lnTo>
                  <a:lnTo>
                    <a:pt x="107" y="110"/>
                  </a:lnTo>
                  <a:lnTo>
                    <a:pt x="114" y="122"/>
                  </a:lnTo>
                  <a:lnTo>
                    <a:pt x="100" y="131"/>
                  </a:lnTo>
                  <a:lnTo>
                    <a:pt x="93" y="121"/>
                  </a:lnTo>
                  <a:lnTo>
                    <a:pt x="86" y="122"/>
                  </a:lnTo>
                  <a:lnTo>
                    <a:pt x="81" y="124"/>
                  </a:lnTo>
                  <a:lnTo>
                    <a:pt x="83" y="138"/>
                  </a:lnTo>
                  <a:lnTo>
                    <a:pt x="64" y="139"/>
                  </a:lnTo>
                  <a:lnTo>
                    <a:pt x="64" y="125"/>
                  </a:lnTo>
                  <a:lnTo>
                    <a:pt x="58" y="125"/>
                  </a:lnTo>
                  <a:lnTo>
                    <a:pt x="52" y="122"/>
                  </a:lnTo>
                  <a:lnTo>
                    <a:pt x="46" y="135"/>
                  </a:lnTo>
                  <a:lnTo>
                    <a:pt x="30" y="127"/>
                  </a:lnTo>
                  <a:lnTo>
                    <a:pt x="37" y="114"/>
                  </a:lnTo>
                  <a:lnTo>
                    <a:pt x="31" y="112"/>
                  </a:lnTo>
                  <a:lnTo>
                    <a:pt x="27" y="106"/>
                  </a:lnTo>
                  <a:lnTo>
                    <a:pt x="16" y="114"/>
                  </a:lnTo>
                  <a:lnTo>
                    <a:pt x="7" y="100"/>
                  </a:lnTo>
                  <a:lnTo>
                    <a:pt x="18" y="92"/>
                  </a:lnTo>
                  <a:lnTo>
                    <a:pt x="16" y="87"/>
                  </a:lnTo>
                  <a:lnTo>
                    <a:pt x="14" y="82"/>
                  </a:lnTo>
                  <a:lnTo>
                    <a:pt x="1" y="82"/>
                  </a:lnTo>
                  <a:lnTo>
                    <a:pt x="0" y="65"/>
                  </a:lnTo>
                  <a:lnTo>
                    <a:pt x="13" y="63"/>
                  </a:lnTo>
                  <a:lnTo>
                    <a:pt x="14" y="58"/>
                  </a:lnTo>
                  <a:lnTo>
                    <a:pt x="16" y="51"/>
                  </a:lnTo>
                  <a:lnTo>
                    <a:pt x="4" y="46"/>
                  </a:lnTo>
                  <a:lnTo>
                    <a:pt x="12" y="31"/>
                  </a:lnTo>
                  <a:lnTo>
                    <a:pt x="24" y="37"/>
                  </a:lnTo>
                  <a:lnTo>
                    <a:pt x="27" y="32"/>
                  </a:lnTo>
                  <a:lnTo>
                    <a:pt x="31" y="28"/>
                  </a:lnTo>
                  <a:lnTo>
                    <a:pt x="25" y="16"/>
                  </a:lnTo>
                  <a:lnTo>
                    <a:pt x="39" y="7"/>
                  </a:lnTo>
                  <a:lnTo>
                    <a:pt x="46" y="19"/>
                  </a:lnTo>
                  <a:lnTo>
                    <a:pt x="52" y="16"/>
                  </a:lnTo>
                  <a:lnTo>
                    <a:pt x="58" y="15"/>
                  </a:lnTo>
                  <a:lnTo>
                    <a:pt x="56" y="0"/>
                  </a:lnTo>
                  <a:lnTo>
                    <a:pt x="75" y="0"/>
                  </a:lnTo>
                  <a:close/>
                </a:path>
              </a:pathLst>
            </a:custGeom>
            <a:solidFill>
              <a:schemeClr val="accent6"/>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50" name="Freeform 228"/>
            <p:cNvSpPr>
              <a:spLocks/>
            </p:cNvSpPr>
            <p:nvPr/>
          </p:nvSpPr>
          <p:spPr bwMode="auto">
            <a:xfrm>
              <a:off x="6288739" y="4981108"/>
              <a:ext cx="54198" cy="54198"/>
            </a:xfrm>
            <a:custGeom>
              <a:avLst/>
              <a:gdLst>
                <a:gd name="T0" fmla="*/ 18 w 39"/>
                <a:gd name="T1" fmla="*/ 0 h 39"/>
                <a:gd name="T2" fmla="*/ 23 w 39"/>
                <a:gd name="T3" fmla="*/ 0 h 39"/>
                <a:gd name="T4" fmla="*/ 29 w 39"/>
                <a:gd name="T5" fmla="*/ 1 h 39"/>
                <a:gd name="T6" fmla="*/ 33 w 39"/>
                <a:gd name="T7" fmla="*/ 4 h 39"/>
                <a:gd name="T8" fmla="*/ 36 w 39"/>
                <a:gd name="T9" fmla="*/ 8 h 39"/>
                <a:gd name="T10" fmla="*/ 38 w 39"/>
                <a:gd name="T11" fmla="*/ 13 h 39"/>
                <a:gd name="T12" fmla="*/ 39 w 39"/>
                <a:gd name="T13" fmla="*/ 19 h 39"/>
                <a:gd name="T14" fmla="*/ 39 w 39"/>
                <a:gd name="T15" fmla="*/ 24 h 39"/>
                <a:gd name="T16" fmla="*/ 36 w 39"/>
                <a:gd name="T17" fmla="*/ 28 h 39"/>
                <a:gd name="T18" fmla="*/ 34 w 39"/>
                <a:gd name="T19" fmla="*/ 33 h 39"/>
                <a:gd name="T20" fmla="*/ 30 w 39"/>
                <a:gd name="T21" fmla="*/ 36 h 39"/>
                <a:gd name="T22" fmla="*/ 26 w 39"/>
                <a:gd name="T23" fmla="*/ 38 h 39"/>
                <a:gd name="T24" fmla="*/ 21 w 39"/>
                <a:gd name="T25" fmla="*/ 39 h 39"/>
                <a:gd name="T26" fmla="*/ 15 w 39"/>
                <a:gd name="T27" fmla="*/ 38 h 39"/>
                <a:gd name="T28" fmla="*/ 10 w 39"/>
                <a:gd name="T29" fmla="*/ 37 h 39"/>
                <a:gd name="T30" fmla="*/ 6 w 39"/>
                <a:gd name="T31" fmla="*/ 34 h 39"/>
                <a:gd name="T32" fmla="*/ 2 w 39"/>
                <a:gd name="T33" fmla="*/ 30 h 39"/>
                <a:gd name="T34" fmla="*/ 1 w 39"/>
                <a:gd name="T35" fmla="*/ 25 h 39"/>
                <a:gd name="T36" fmla="*/ 0 w 39"/>
                <a:gd name="T37" fmla="*/ 20 h 39"/>
                <a:gd name="T38" fmla="*/ 0 w 39"/>
                <a:gd name="T39" fmla="*/ 15 h 39"/>
                <a:gd name="T40" fmla="*/ 2 w 39"/>
                <a:gd name="T41" fmla="*/ 11 h 39"/>
                <a:gd name="T42" fmla="*/ 5 w 39"/>
                <a:gd name="T43" fmla="*/ 7 h 39"/>
                <a:gd name="T44" fmla="*/ 9 w 39"/>
                <a:gd name="T45" fmla="*/ 3 h 39"/>
                <a:gd name="T46" fmla="*/ 13 w 39"/>
                <a:gd name="T47" fmla="*/ 0 h 39"/>
                <a:gd name="T48" fmla="*/ 18 w 39"/>
                <a:gd name="T4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39">
                  <a:moveTo>
                    <a:pt x="18" y="0"/>
                  </a:moveTo>
                  <a:lnTo>
                    <a:pt x="23" y="0"/>
                  </a:lnTo>
                  <a:lnTo>
                    <a:pt x="29" y="1"/>
                  </a:lnTo>
                  <a:lnTo>
                    <a:pt x="33" y="4"/>
                  </a:lnTo>
                  <a:lnTo>
                    <a:pt x="36" y="8"/>
                  </a:lnTo>
                  <a:lnTo>
                    <a:pt x="38" y="13"/>
                  </a:lnTo>
                  <a:lnTo>
                    <a:pt x="39" y="19"/>
                  </a:lnTo>
                  <a:lnTo>
                    <a:pt x="39" y="24"/>
                  </a:lnTo>
                  <a:lnTo>
                    <a:pt x="36" y="28"/>
                  </a:lnTo>
                  <a:lnTo>
                    <a:pt x="34" y="33"/>
                  </a:lnTo>
                  <a:lnTo>
                    <a:pt x="30" y="36"/>
                  </a:lnTo>
                  <a:lnTo>
                    <a:pt x="26" y="38"/>
                  </a:lnTo>
                  <a:lnTo>
                    <a:pt x="21" y="39"/>
                  </a:lnTo>
                  <a:lnTo>
                    <a:pt x="15" y="38"/>
                  </a:lnTo>
                  <a:lnTo>
                    <a:pt x="10" y="37"/>
                  </a:lnTo>
                  <a:lnTo>
                    <a:pt x="6" y="34"/>
                  </a:lnTo>
                  <a:lnTo>
                    <a:pt x="2" y="30"/>
                  </a:lnTo>
                  <a:lnTo>
                    <a:pt x="1" y="25"/>
                  </a:lnTo>
                  <a:lnTo>
                    <a:pt x="0" y="20"/>
                  </a:lnTo>
                  <a:lnTo>
                    <a:pt x="0" y="15"/>
                  </a:lnTo>
                  <a:lnTo>
                    <a:pt x="2" y="11"/>
                  </a:lnTo>
                  <a:lnTo>
                    <a:pt x="5" y="7"/>
                  </a:lnTo>
                  <a:lnTo>
                    <a:pt x="9" y="3"/>
                  </a:lnTo>
                  <a:lnTo>
                    <a:pt x="13" y="0"/>
                  </a:lnTo>
                  <a:lnTo>
                    <a:pt x="18" y="0"/>
                  </a:lnTo>
                  <a:close/>
                </a:path>
              </a:pathLst>
            </a:custGeom>
            <a:solidFill>
              <a:schemeClr val="accent6"/>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51" name="Freeform 229"/>
            <p:cNvSpPr>
              <a:spLocks noEditPoints="1"/>
            </p:cNvSpPr>
            <p:nvPr/>
          </p:nvSpPr>
          <p:spPr bwMode="auto">
            <a:xfrm>
              <a:off x="5506349" y="4658703"/>
              <a:ext cx="157034" cy="158423"/>
            </a:xfrm>
            <a:custGeom>
              <a:avLst/>
              <a:gdLst>
                <a:gd name="T0" fmla="*/ 43 w 113"/>
                <a:gd name="T1" fmla="*/ 28 h 114"/>
                <a:gd name="T2" fmla="*/ 27 w 113"/>
                <a:gd name="T3" fmla="*/ 46 h 114"/>
                <a:gd name="T4" fmla="*/ 28 w 113"/>
                <a:gd name="T5" fmla="*/ 71 h 114"/>
                <a:gd name="T6" fmla="*/ 45 w 113"/>
                <a:gd name="T7" fmla="*/ 88 h 114"/>
                <a:gd name="T8" fmla="*/ 70 w 113"/>
                <a:gd name="T9" fmla="*/ 86 h 114"/>
                <a:gd name="T10" fmla="*/ 87 w 113"/>
                <a:gd name="T11" fmla="*/ 68 h 114"/>
                <a:gd name="T12" fmla="*/ 86 w 113"/>
                <a:gd name="T13" fmla="*/ 44 h 114"/>
                <a:gd name="T14" fmla="*/ 68 w 113"/>
                <a:gd name="T15" fmla="*/ 27 h 114"/>
                <a:gd name="T16" fmla="*/ 61 w 113"/>
                <a:gd name="T17" fmla="*/ 0 h 114"/>
                <a:gd name="T18" fmla="*/ 66 w 113"/>
                <a:gd name="T19" fmla="*/ 12 h 114"/>
                <a:gd name="T20" fmla="*/ 75 w 113"/>
                <a:gd name="T21" fmla="*/ 3 h 114"/>
                <a:gd name="T22" fmla="*/ 83 w 113"/>
                <a:gd name="T23" fmla="*/ 20 h 114"/>
                <a:gd name="T24" fmla="*/ 91 w 113"/>
                <a:gd name="T25" fmla="*/ 27 h 114"/>
                <a:gd name="T26" fmla="*/ 108 w 113"/>
                <a:gd name="T27" fmla="*/ 32 h 114"/>
                <a:gd name="T28" fmla="*/ 100 w 113"/>
                <a:gd name="T29" fmla="*/ 42 h 114"/>
                <a:gd name="T30" fmla="*/ 113 w 113"/>
                <a:gd name="T31" fmla="*/ 48 h 114"/>
                <a:gd name="T32" fmla="*/ 103 w 113"/>
                <a:gd name="T33" fmla="*/ 62 h 114"/>
                <a:gd name="T34" fmla="*/ 100 w 113"/>
                <a:gd name="T35" fmla="*/ 71 h 114"/>
                <a:gd name="T36" fmla="*/ 104 w 113"/>
                <a:gd name="T37" fmla="*/ 89 h 114"/>
                <a:gd name="T38" fmla="*/ 91 w 113"/>
                <a:gd name="T39" fmla="*/ 88 h 114"/>
                <a:gd name="T40" fmla="*/ 94 w 113"/>
                <a:gd name="T41" fmla="*/ 101 h 114"/>
                <a:gd name="T42" fmla="*/ 75 w 113"/>
                <a:gd name="T43" fmla="*/ 100 h 114"/>
                <a:gd name="T44" fmla="*/ 66 w 113"/>
                <a:gd name="T45" fmla="*/ 103 h 114"/>
                <a:gd name="T46" fmla="*/ 53 w 113"/>
                <a:gd name="T47" fmla="*/ 114 h 114"/>
                <a:gd name="T48" fmla="*/ 47 w 113"/>
                <a:gd name="T49" fmla="*/ 103 h 114"/>
                <a:gd name="T50" fmla="*/ 37 w 113"/>
                <a:gd name="T51" fmla="*/ 112 h 114"/>
                <a:gd name="T52" fmla="*/ 30 w 113"/>
                <a:gd name="T53" fmla="*/ 95 h 114"/>
                <a:gd name="T54" fmla="*/ 22 w 113"/>
                <a:gd name="T55" fmla="*/ 88 h 114"/>
                <a:gd name="T56" fmla="*/ 5 w 113"/>
                <a:gd name="T57" fmla="*/ 83 h 114"/>
                <a:gd name="T58" fmla="*/ 13 w 113"/>
                <a:gd name="T59" fmla="*/ 72 h 114"/>
                <a:gd name="T60" fmla="*/ 0 w 113"/>
                <a:gd name="T61" fmla="*/ 67 h 114"/>
                <a:gd name="T62" fmla="*/ 10 w 113"/>
                <a:gd name="T63" fmla="*/ 53 h 114"/>
                <a:gd name="T64" fmla="*/ 13 w 113"/>
                <a:gd name="T65" fmla="*/ 44 h 114"/>
                <a:gd name="T66" fmla="*/ 9 w 113"/>
                <a:gd name="T67" fmla="*/ 25 h 114"/>
                <a:gd name="T68" fmla="*/ 22 w 113"/>
                <a:gd name="T69" fmla="*/ 27 h 114"/>
                <a:gd name="T70" fmla="*/ 19 w 113"/>
                <a:gd name="T71" fmla="*/ 13 h 114"/>
                <a:gd name="T72" fmla="*/ 37 w 113"/>
                <a:gd name="T73" fmla="*/ 15 h 114"/>
                <a:gd name="T74" fmla="*/ 47 w 113"/>
                <a:gd name="T75" fmla="*/ 12 h 114"/>
                <a:gd name="T76" fmla="*/ 61 w 113"/>
                <a:gd name="T7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3" h="114">
                  <a:moveTo>
                    <a:pt x="55" y="25"/>
                  </a:moveTo>
                  <a:lnTo>
                    <a:pt x="43" y="28"/>
                  </a:lnTo>
                  <a:lnTo>
                    <a:pt x="32" y="36"/>
                  </a:lnTo>
                  <a:lnTo>
                    <a:pt x="27" y="46"/>
                  </a:lnTo>
                  <a:lnTo>
                    <a:pt x="24" y="59"/>
                  </a:lnTo>
                  <a:lnTo>
                    <a:pt x="28" y="71"/>
                  </a:lnTo>
                  <a:lnTo>
                    <a:pt x="35" y="82"/>
                  </a:lnTo>
                  <a:lnTo>
                    <a:pt x="45" y="88"/>
                  </a:lnTo>
                  <a:lnTo>
                    <a:pt x="58" y="89"/>
                  </a:lnTo>
                  <a:lnTo>
                    <a:pt x="70" y="86"/>
                  </a:lnTo>
                  <a:lnTo>
                    <a:pt x="81" y="79"/>
                  </a:lnTo>
                  <a:lnTo>
                    <a:pt x="87" y="68"/>
                  </a:lnTo>
                  <a:lnTo>
                    <a:pt x="89" y="55"/>
                  </a:lnTo>
                  <a:lnTo>
                    <a:pt x="86" y="44"/>
                  </a:lnTo>
                  <a:lnTo>
                    <a:pt x="78" y="33"/>
                  </a:lnTo>
                  <a:lnTo>
                    <a:pt x="68" y="27"/>
                  </a:lnTo>
                  <a:lnTo>
                    <a:pt x="55" y="25"/>
                  </a:lnTo>
                  <a:close/>
                  <a:moveTo>
                    <a:pt x="61" y="0"/>
                  </a:moveTo>
                  <a:lnTo>
                    <a:pt x="61" y="11"/>
                  </a:lnTo>
                  <a:lnTo>
                    <a:pt x="66" y="12"/>
                  </a:lnTo>
                  <a:lnTo>
                    <a:pt x="70" y="13"/>
                  </a:lnTo>
                  <a:lnTo>
                    <a:pt x="75" y="3"/>
                  </a:lnTo>
                  <a:lnTo>
                    <a:pt x="89" y="10"/>
                  </a:lnTo>
                  <a:lnTo>
                    <a:pt x="83" y="20"/>
                  </a:lnTo>
                  <a:lnTo>
                    <a:pt x="87" y="23"/>
                  </a:lnTo>
                  <a:lnTo>
                    <a:pt x="91" y="27"/>
                  </a:lnTo>
                  <a:lnTo>
                    <a:pt x="100" y="20"/>
                  </a:lnTo>
                  <a:lnTo>
                    <a:pt x="108" y="32"/>
                  </a:lnTo>
                  <a:lnTo>
                    <a:pt x="99" y="38"/>
                  </a:lnTo>
                  <a:lnTo>
                    <a:pt x="100" y="42"/>
                  </a:lnTo>
                  <a:lnTo>
                    <a:pt x="102" y="48"/>
                  </a:lnTo>
                  <a:lnTo>
                    <a:pt x="113" y="48"/>
                  </a:lnTo>
                  <a:lnTo>
                    <a:pt x="113" y="61"/>
                  </a:lnTo>
                  <a:lnTo>
                    <a:pt x="103" y="62"/>
                  </a:lnTo>
                  <a:lnTo>
                    <a:pt x="102" y="67"/>
                  </a:lnTo>
                  <a:lnTo>
                    <a:pt x="100" y="71"/>
                  </a:lnTo>
                  <a:lnTo>
                    <a:pt x="111" y="76"/>
                  </a:lnTo>
                  <a:lnTo>
                    <a:pt x="104" y="89"/>
                  </a:lnTo>
                  <a:lnTo>
                    <a:pt x="94" y="84"/>
                  </a:lnTo>
                  <a:lnTo>
                    <a:pt x="91" y="88"/>
                  </a:lnTo>
                  <a:lnTo>
                    <a:pt x="87" y="92"/>
                  </a:lnTo>
                  <a:lnTo>
                    <a:pt x="94" y="101"/>
                  </a:lnTo>
                  <a:lnTo>
                    <a:pt x="82" y="109"/>
                  </a:lnTo>
                  <a:lnTo>
                    <a:pt x="75" y="100"/>
                  </a:lnTo>
                  <a:lnTo>
                    <a:pt x="72" y="101"/>
                  </a:lnTo>
                  <a:lnTo>
                    <a:pt x="66" y="103"/>
                  </a:lnTo>
                  <a:lnTo>
                    <a:pt x="66" y="114"/>
                  </a:lnTo>
                  <a:lnTo>
                    <a:pt x="53" y="114"/>
                  </a:lnTo>
                  <a:lnTo>
                    <a:pt x="52" y="104"/>
                  </a:lnTo>
                  <a:lnTo>
                    <a:pt x="47" y="103"/>
                  </a:lnTo>
                  <a:lnTo>
                    <a:pt x="43" y="101"/>
                  </a:lnTo>
                  <a:lnTo>
                    <a:pt x="37" y="112"/>
                  </a:lnTo>
                  <a:lnTo>
                    <a:pt x="24" y="105"/>
                  </a:lnTo>
                  <a:lnTo>
                    <a:pt x="30" y="95"/>
                  </a:lnTo>
                  <a:lnTo>
                    <a:pt x="26" y="92"/>
                  </a:lnTo>
                  <a:lnTo>
                    <a:pt x="22" y="88"/>
                  </a:lnTo>
                  <a:lnTo>
                    <a:pt x="13" y="95"/>
                  </a:lnTo>
                  <a:lnTo>
                    <a:pt x="5" y="83"/>
                  </a:lnTo>
                  <a:lnTo>
                    <a:pt x="14" y="76"/>
                  </a:lnTo>
                  <a:lnTo>
                    <a:pt x="13" y="72"/>
                  </a:lnTo>
                  <a:lnTo>
                    <a:pt x="11" y="67"/>
                  </a:lnTo>
                  <a:lnTo>
                    <a:pt x="0" y="67"/>
                  </a:lnTo>
                  <a:lnTo>
                    <a:pt x="0" y="54"/>
                  </a:lnTo>
                  <a:lnTo>
                    <a:pt x="10" y="53"/>
                  </a:lnTo>
                  <a:lnTo>
                    <a:pt x="11" y="48"/>
                  </a:lnTo>
                  <a:lnTo>
                    <a:pt x="13" y="44"/>
                  </a:lnTo>
                  <a:lnTo>
                    <a:pt x="2" y="38"/>
                  </a:lnTo>
                  <a:lnTo>
                    <a:pt x="9" y="25"/>
                  </a:lnTo>
                  <a:lnTo>
                    <a:pt x="19" y="31"/>
                  </a:lnTo>
                  <a:lnTo>
                    <a:pt x="22" y="27"/>
                  </a:lnTo>
                  <a:lnTo>
                    <a:pt x="26" y="23"/>
                  </a:lnTo>
                  <a:lnTo>
                    <a:pt x="19" y="13"/>
                  </a:lnTo>
                  <a:lnTo>
                    <a:pt x="31" y="6"/>
                  </a:lnTo>
                  <a:lnTo>
                    <a:pt x="37" y="15"/>
                  </a:lnTo>
                  <a:lnTo>
                    <a:pt x="43" y="13"/>
                  </a:lnTo>
                  <a:lnTo>
                    <a:pt x="47" y="12"/>
                  </a:lnTo>
                  <a:lnTo>
                    <a:pt x="47" y="0"/>
                  </a:lnTo>
                  <a:lnTo>
                    <a:pt x="61" y="0"/>
                  </a:lnTo>
                  <a:close/>
                </a:path>
              </a:pathLst>
            </a:custGeom>
            <a:solidFill>
              <a:schemeClr val="accent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52" name="Freeform 230"/>
            <p:cNvSpPr>
              <a:spLocks/>
            </p:cNvSpPr>
            <p:nvPr/>
          </p:nvSpPr>
          <p:spPr bwMode="auto">
            <a:xfrm>
              <a:off x="5561936" y="4715680"/>
              <a:ext cx="45860" cy="45860"/>
            </a:xfrm>
            <a:custGeom>
              <a:avLst/>
              <a:gdLst>
                <a:gd name="T0" fmla="*/ 16 w 33"/>
                <a:gd name="T1" fmla="*/ 0 h 33"/>
                <a:gd name="T2" fmla="*/ 21 w 33"/>
                <a:gd name="T3" fmla="*/ 0 h 33"/>
                <a:gd name="T4" fmla="*/ 25 w 33"/>
                <a:gd name="T5" fmla="*/ 3 h 33"/>
                <a:gd name="T6" fmla="*/ 29 w 33"/>
                <a:gd name="T7" fmla="*/ 7 h 33"/>
                <a:gd name="T8" fmla="*/ 32 w 33"/>
                <a:gd name="T9" fmla="*/ 10 h 33"/>
                <a:gd name="T10" fmla="*/ 33 w 33"/>
                <a:gd name="T11" fmla="*/ 16 h 33"/>
                <a:gd name="T12" fmla="*/ 33 w 33"/>
                <a:gd name="T13" fmla="*/ 21 h 33"/>
                <a:gd name="T14" fmla="*/ 30 w 33"/>
                <a:gd name="T15" fmla="*/ 25 h 33"/>
                <a:gd name="T16" fmla="*/ 26 w 33"/>
                <a:gd name="T17" fmla="*/ 29 h 33"/>
                <a:gd name="T18" fmla="*/ 22 w 33"/>
                <a:gd name="T19" fmla="*/ 31 h 33"/>
                <a:gd name="T20" fmla="*/ 17 w 33"/>
                <a:gd name="T21" fmla="*/ 33 h 33"/>
                <a:gd name="T22" fmla="*/ 12 w 33"/>
                <a:gd name="T23" fmla="*/ 31 h 33"/>
                <a:gd name="T24" fmla="*/ 8 w 33"/>
                <a:gd name="T25" fmla="*/ 30 h 33"/>
                <a:gd name="T26" fmla="*/ 4 w 33"/>
                <a:gd name="T27" fmla="*/ 26 h 33"/>
                <a:gd name="T28" fmla="*/ 1 w 33"/>
                <a:gd name="T29" fmla="*/ 22 h 33"/>
                <a:gd name="T30" fmla="*/ 0 w 33"/>
                <a:gd name="T31" fmla="*/ 17 h 33"/>
                <a:gd name="T32" fmla="*/ 1 w 33"/>
                <a:gd name="T33" fmla="*/ 12 h 33"/>
                <a:gd name="T34" fmla="*/ 3 w 33"/>
                <a:gd name="T35" fmla="*/ 8 h 33"/>
                <a:gd name="T36" fmla="*/ 7 w 33"/>
                <a:gd name="T37" fmla="*/ 4 h 33"/>
                <a:gd name="T38" fmla="*/ 11 w 33"/>
                <a:gd name="T39" fmla="*/ 1 h 33"/>
                <a:gd name="T40" fmla="*/ 16 w 33"/>
                <a:gd name="T4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33">
                  <a:moveTo>
                    <a:pt x="16" y="0"/>
                  </a:moveTo>
                  <a:lnTo>
                    <a:pt x="21" y="0"/>
                  </a:lnTo>
                  <a:lnTo>
                    <a:pt x="25" y="3"/>
                  </a:lnTo>
                  <a:lnTo>
                    <a:pt x="29" y="7"/>
                  </a:lnTo>
                  <a:lnTo>
                    <a:pt x="32" y="10"/>
                  </a:lnTo>
                  <a:lnTo>
                    <a:pt x="33" y="16"/>
                  </a:lnTo>
                  <a:lnTo>
                    <a:pt x="33" y="21"/>
                  </a:lnTo>
                  <a:lnTo>
                    <a:pt x="30" y="25"/>
                  </a:lnTo>
                  <a:lnTo>
                    <a:pt x="26" y="29"/>
                  </a:lnTo>
                  <a:lnTo>
                    <a:pt x="22" y="31"/>
                  </a:lnTo>
                  <a:lnTo>
                    <a:pt x="17" y="33"/>
                  </a:lnTo>
                  <a:lnTo>
                    <a:pt x="12" y="31"/>
                  </a:lnTo>
                  <a:lnTo>
                    <a:pt x="8" y="30"/>
                  </a:lnTo>
                  <a:lnTo>
                    <a:pt x="4" y="26"/>
                  </a:lnTo>
                  <a:lnTo>
                    <a:pt x="1" y="22"/>
                  </a:lnTo>
                  <a:lnTo>
                    <a:pt x="0" y="17"/>
                  </a:lnTo>
                  <a:lnTo>
                    <a:pt x="1" y="12"/>
                  </a:lnTo>
                  <a:lnTo>
                    <a:pt x="3" y="8"/>
                  </a:lnTo>
                  <a:lnTo>
                    <a:pt x="7" y="4"/>
                  </a:lnTo>
                  <a:lnTo>
                    <a:pt x="11" y="1"/>
                  </a:lnTo>
                  <a:lnTo>
                    <a:pt x="16" y="0"/>
                  </a:lnTo>
                  <a:close/>
                </a:path>
              </a:pathLst>
            </a:custGeom>
            <a:solidFill>
              <a:schemeClr val="accent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53" name="Freeform 231"/>
            <p:cNvSpPr>
              <a:spLocks noEditPoints="1"/>
            </p:cNvSpPr>
            <p:nvPr/>
          </p:nvSpPr>
          <p:spPr bwMode="auto">
            <a:xfrm>
              <a:off x="4956036" y="4094493"/>
              <a:ext cx="211231" cy="214011"/>
            </a:xfrm>
            <a:custGeom>
              <a:avLst/>
              <a:gdLst>
                <a:gd name="T0" fmla="*/ 58 w 152"/>
                <a:gd name="T1" fmla="*/ 38 h 154"/>
                <a:gd name="T2" fmla="*/ 35 w 152"/>
                <a:gd name="T3" fmla="*/ 62 h 154"/>
                <a:gd name="T4" fmla="*/ 38 w 152"/>
                <a:gd name="T5" fmla="*/ 96 h 154"/>
                <a:gd name="T6" fmla="*/ 61 w 152"/>
                <a:gd name="T7" fmla="*/ 117 h 154"/>
                <a:gd name="T8" fmla="*/ 94 w 152"/>
                <a:gd name="T9" fmla="*/ 116 h 154"/>
                <a:gd name="T10" fmla="*/ 117 w 152"/>
                <a:gd name="T11" fmla="*/ 91 h 154"/>
                <a:gd name="T12" fmla="*/ 114 w 152"/>
                <a:gd name="T13" fmla="*/ 58 h 154"/>
                <a:gd name="T14" fmla="*/ 90 w 152"/>
                <a:gd name="T15" fmla="*/ 37 h 154"/>
                <a:gd name="T16" fmla="*/ 81 w 152"/>
                <a:gd name="T17" fmla="*/ 0 h 154"/>
                <a:gd name="T18" fmla="*/ 89 w 152"/>
                <a:gd name="T19" fmla="*/ 16 h 154"/>
                <a:gd name="T20" fmla="*/ 102 w 152"/>
                <a:gd name="T21" fmla="*/ 4 h 154"/>
                <a:gd name="T22" fmla="*/ 113 w 152"/>
                <a:gd name="T23" fmla="*/ 27 h 154"/>
                <a:gd name="T24" fmla="*/ 122 w 152"/>
                <a:gd name="T25" fmla="*/ 36 h 154"/>
                <a:gd name="T26" fmla="*/ 145 w 152"/>
                <a:gd name="T27" fmla="*/ 44 h 154"/>
                <a:gd name="T28" fmla="*/ 135 w 152"/>
                <a:gd name="T29" fmla="*/ 58 h 154"/>
                <a:gd name="T30" fmla="*/ 152 w 152"/>
                <a:gd name="T31" fmla="*/ 63 h 154"/>
                <a:gd name="T32" fmla="*/ 137 w 152"/>
                <a:gd name="T33" fmla="*/ 83 h 154"/>
                <a:gd name="T34" fmla="*/ 135 w 152"/>
                <a:gd name="T35" fmla="*/ 96 h 154"/>
                <a:gd name="T36" fmla="*/ 140 w 152"/>
                <a:gd name="T37" fmla="*/ 120 h 154"/>
                <a:gd name="T38" fmla="*/ 122 w 152"/>
                <a:gd name="T39" fmla="*/ 118 h 154"/>
                <a:gd name="T40" fmla="*/ 126 w 152"/>
                <a:gd name="T41" fmla="*/ 135 h 154"/>
                <a:gd name="T42" fmla="*/ 102 w 152"/>
                <a:gd name="T43" fmla="*/ 133 h 154"/>
                <a:gd name="T44" fmla="*/ 89 w 152"/>
                <a:gd name="T45" fmla="*/ 137 h 154"/>
                <a:gd name="T46" fmla="*/ 71 w 152"/>
                <a:gd name="T47" fmla="*/ 154 h 154"/>
                <a:gd name="T48" fmla="*/ 64 w 152"/>
                <a:gd name="T49" fmla="*/ 137 h 154"/>
                <a:gd name="T50" fmla="*/ 51 w 152"/>
                <a:gd name="T51" fmla="*/ 148 h 154"/>
                <a:gd name="T52" fmla="*/ 41 w 152"/>
                <a:gd name="T53" fmla="*/ 127 h 154"/>
                <a:gd name="T54" fmla="*/ 30 w 152"/>
                <a:gd name="T55" fmla="*/ 118 h 154"/>
                <a:gd name="T56" fmla="*/ 8 w 152"/>
                <a:gd name="T57" fmla="*/ 110 h 154"/>
                <a:gd name="T58" fmla="*/ 18 w 152"/>
                <a:gd name="T59" fmla="*/ 96 h 154"/>
                <a:gd name="T60" fmla="*/ 1 w 152"/>
                <a:gd name="T61" fmla="*/ 91 h 154"/>
                <a:gd name="T62" fmla="*/ 14 w 152"/>
                <a:gd name="T63" fmla="*/ 71 h 154"/>
                <a:gd name="T64" fmla="*/ 17 w 152"/>
                <a:gd name="T65" fmla="*/ 58 h 154"/>
                <a:gd name="T66" fmla="*/ 13 w 152"/>
                <a:gd name="T67" fmla="*/ 35 h 154"/>
                <a:gd name="T68" fmla="*/ 30 w 152"/>
                <a:gd name="T69" fmla="*/ 36 h 154"/>
                <a:gd name="T70" fmla="*/ 26 w 152"/>
                <a:gd name="T71" fmla="*/ 19 h 154"/>
                <a:gd name="T72" fmla="*/ 51 w 152"/>
                <a:gd name="T73" fmla="*/ 21 h 154"/>
                <a:gd name="T74" fmla="*/ 63 w 152"/>
                <a:gd name="T75" fmla="*/ 16 h 154"/>
                <a:gd name="T76" fmla="*/ 81 w 152"/>
                <a:gd name="T7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154">
                  <a:moveTo>
                    <a:pt x="73" y="35"/>
                  </a:moveTo>
                  <a:lnTo>
                    <a:pt x="58" y="38"/>
                  </a:lnTo>
                  <a:lnTo>
                    <a:pt x="44" y="49"/>
                  </a:lnTo>
                  <a:lnTo>
                    <a:pt x="35" y="62"/>
                  </a:lnTo>
                  <a:lnTo>
                    <a:pt x="34" y="79"/>
                  </a:lnTo>
                  <a:lnTo>
                    <a:pt x="38" y="96"/>
                  </a:lnTo>
                  <a:lnTo>
                    <a:pt x="47" y="109"/>
                  </a:lnTo>
                  <a:lnTo>
                    <a:pt x="61" y="117"/>
                  </a:lnTo>
                  <a:lnTo>
                    <a:pt x="79" y="120"/>
                  </a:lnTo>
                  <a:lnTo>
                    <a:pt x="94" y="116"/>
                  </a:lnTo>
                  <a:lnTo>
                    <a:pt x="107" y="105"/>
                  </a:lnTo>
                  <a:lnTo>
                    <a:pt x="117" y="91"/>
                  </a:lnTo>
                  <a:lnTo>
                    <a:pt x="119" y="75"/>
                  </a:lnTo>
                  <a:lnTo>
                    <a:pt x="114" y="58"/>
                  </a:lnTo>
                  <a:lnTo>
                    <a:pt x="105" y="45"/>
                  </a:lnTo>
                  <a:lnTo>
                    <a:pt x="90" y="37"/>
                  </a:lnTo>
                  <a:lnTo>
                    <a:pt x="73" y="35"/>
                  </a:lnTo>
                  <a:close/>
                  <a:moveTo>
                    <a:pt x="81" y="0"/>
                  </a:moveTo>
                  <a:lnTo>
                    <a:pt x="82" y="16"/>
                  </a:lnTo>
                  <a:lnTo>
                    <a:pt x="89" y="16"/>
                  </a:lnTo>
                  <a:lnTo>
                    <a:pt x="96" y="19"/>
                  </a:lnTo>
                  <a:lnTo>
                    <a:pt x="102" y="4"/>
                  </a:lnTo>
                  <a:lnTo>
                    <a:pt x="119" y="14"/>
                  </a:lnTo>
                  <a:lnTo>
                    <a:pt x="113" y="27"/>
                  </a:lnTo>
                  <a:lnTo>
                    <a:pt x="117" y="31"/>
                  </a:lnTo>
                  <a:lnTo>
                    <a:pt x="122" y="36"/>
                  </a:lnTo>
                  <a:lnTo>
                    <a:pt x="135" y="28"/>
                  </a:lnTo>
                  <a:lnTo>
                    <a:pt x="145" y="44"/>
                  </a:lnTo>
                  <a:lnTo>
                    <a:pt x="132" y="52"/>
                  </a:lnTo>
                  <a:lnTo>
                    <a:pt x="135" y="58"/>
                  </a:lnTo>
                  <a:lnTo>
                    <a:pt x="136" y="65"/>
                  </a:lnTo>
                  <a:lnTo>
                    <a:pt x="152" y="63"/>
                  </a:lnTo>
                  <a:lnTo>
                    <a:pt x="152" y="82"/>
                  </a:lnTo>
                  <a:lnTo>
                    <a:pt x="137" y="83"/>
                  </a:lnTo>
                  <a:lnTo>
                    <a:pt x="136" y="90"/>
                  </a:lnTo>
                  <a:lnTo>
                    <a:pt x="135" y="96"/>
                  </a:lnTo>
                  <a:lnTo>
                    <a:pt x="148" y="103"/>
                  </a:lnTo>
                  <a:lnTo>
                    <a:pt x="140" y="120"/>
                  </a:lnTo>
                  <a:lnTo>
                    <a:pt x="126" y="113"/>
                  </a:lnTo>
                  <a:lnTo>
                    <a:pt x="122" y="118"/>
                  </a:lnTo>
                  <a:lnTo>
                    <a:pt x="118" y="122"/>
                  </a:lnTo>
                  <a:lnTo>
                    <a:pt x="126" y="135"/>
                  </a:lnTo>
                  <a:lnTo>
                    <a:pt x="110" y="146"/>
                  </a:lnTo>
                  <a:lnTo>
                    <a:pt x="102" y="133"/>
                  </a:lnTo>
                  <a:lnTo>
                    <a:pt x="96" y="135"/>
                  </a:lnTo>
                  <a:lnTo>
                    <a:pt x="89" y="137"/>
                  </a:lnTo>
                  <a:lnTo>
                    <a:pt x="90" y="152"/>
                  </a:lnTo>
                  <a:lnTo>
                    <a:pt x="71" y="154"/>
                  </a:lnTo>
                  <a:lnTo>
                    <a:pt x="71" y="138"/>
                  </a:lnTo>
                  <a:lnTo>
                    <a:pt x="64" y="137"/>
                  </a:lnTo>
                  <a:lnTo>
                    <a:pt x="58" y="135"/>
                  </a:lnTo>
                  <a:lnTo>
                    <a:pt x="51" y="148"/>
                  </a:lnTo>
                  <a:lnTo>
                    <a:pt x="34" y="141"/>
                  </a:lnTo>
                  <a:lnTo>
                    <a:pt x="41" y="127"/>
                  </a:lnTo>
                  <a:lnTo>
                    <a:pt x="35" y="122"/>
                  </a:lnTo>
                  <a:lnTo>
                    <a:pt x="30" y="118"/>
                  </a:lnTo>
                  <a:lnTo>
                    <a:pt x="18" y="126"/>
                  </a:lnTo>
                  <a:lnTo>
                    <a:pt x="8" y="110"/>
                  </a:lnTo>
                  <a:lnTo>
                    <a:pt x="20" y="103"/>
                  </a:lnTo>
                  <a:lnTo>
                    <a:pt x="18" y="96"/>
                  </a:lnTo>
                  <a:lnTo>
                    <a:pt x="16" y="90"/>
                  </a:lnTo>
                  <a:lnTo>
                    <a:pt x="1" y="91"/>
                  </a:lnTo>
                  <a:lnTo>
                    <a:pt x="0" y="71"/>
                  </a:lnTo>
                  <a:lnTo>
                    <a:pt x="14" y="71"/>
                  </a:lnTo>
                  <a:lnTo>
                    <a:pt x="16" y="65"/>
                  </a:lnTo>
                  <a:lnTo>
                    <a:pt x="17" y="58"/>
                  </a:lnTo>
                  <a:lnTo>
                    <a:pt x="4" y="52"/>
                  </a:lnTo>
                  <a:lnTo>
                    <a:pt x="13" y="35"/>
                  </a:lnTo>
                  <a:lnTo>
                    <a:pt x="26" y="41"/>
                  </a:lnTo>
                  <a:lnTo>
                    <a:pt x="30" y="36"/>
                  </a:lnTo>
                  <a:lnTo>
                    <a:pt x="35" y="32"/>
                  </a:lnTo>
                  <a:lnTo>
                    <a:pt x="26" y="19"/>
                  </a:lnTo>
                  <a:lnTo>
                    <a:pt x="42" y="8"/>
                  </a:lnTo>
                  <a:lnTo>
                    <a:pt x="51" y="21"/>
                  </a:lnTo>
                  <a:lnTo>
                    <a:pt x="56" y="19"/>
                  </a:lnTo>
                  <a:lnTo>
                    <a:pt x="63" y="16"/>
                  </a:lnTo>
                  <a:lnTo>
                    <a:pt x="63" y="2"/>
                  </a:lnTo>
                  <a:lnTo>
                    <a:pt x="81" y="0"/>
                  </a:lnTo>
                  <a:close/>
                </a:path>
              </a:pathLst>
            </a:custGeom>
            <a:solidFill>
              <a:schemeClr val="tx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54" name="Freeform 232"/>
            <p:cNvSpPr>
              <a:spLocks/>
            </p:cNvSpPr>
            <p:nvPr/>
          </p:nvSpPr>
          <p:spPr bwMode="auto">
            <a:xfrm>
              <a:off x="5032469" y="4170926"/>
              <a:ext cx="59757" cy="61146"/>
            </a:xfrm>
            <a:custGeom>
              <a:avLst/>
              <a:gdLst>
                <a:gd name="T0" fmla="*/ 20 w 43"/>
                <a:gd name="T1" fmla="*/ 0 h 44"/>
                <a:gd name="T2" fmla="*/ 31 w 43"/>
                <a:gd name="T3" fmla="*/ 3 h 44"/>
                <a:gd name="T4" fmla="*/ 39 w 43"/>
                <a:gd name="T5" fmla="*/ 10 h 44"/>
                <a:gd name="T6" fmla="*/ 43 w 43"/>
                <a:gd name="T7" fmla="*/ 20 h 44"/>
                <a:gd name="T8" fmla="*/ 41 w 43"/>
                <a:gd name="T9" fmla="*/ 32 h 44"/>
                <a:gd name="T10" fmla="*/ 33 w 43"/>
                <a:gd name="T11" fmla="*/ 40 h 44"/>
                <a:gd name="T12" fmla="*/ 22 w 43"/>
                <a:gd name="T13" fmla="*/ 44 h 44"/>
                <a:gd name="T14" fmla="*/ 12 w 43"/>
                <a:gd name="T15" fmla="*/ 41 h 44"/>
                <a:gd name="T16" fmla="*/ 3 w 43"/>
                <a:gd name="T17" fmla="*/ 35 h 44"/>
                <a:gd name="T18" fmla="*/ 0 w 43"/>
                <a:gd name="T19" fmla="*/ 23 h 44"/>
                <a:gd name="T20" fmla="*/ 1 w 43"/>
                <a:gd name="T21" fmla="*/ 12 h 44"/>
                <a:gd name="T22" fmla="*/ 9 w 43"/>
                <a:gd name="T23" fmla="*/ 4 h 44"/>
                <a:gd name="T24" fmla="*/ 20 w 43"/>
                <a:gd name="T2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4">
                  <a:moveTo>
                    <a:pt x="20" y="0"/>
                  </a:moveTo>
                  <a:lnTo>
                    <a:pt x="31" y="3"/>
                  </a:lnTo>
                  <a:lnTo>
                    <a:pt x="39" y="10"/>
                  </a:lnTo>
                  <a:lnTo>
                    <a:pt x="43" y="20"/>
                  </a:lnTo>
                  <a:lnTo>
                    <a:pt x="41" y="32"/>
                  </a:lnTo>
                  <a:lnTo>
                    <a:pt x="33" y="40"/>
                  </a:lnTo>
                  <a:lnTo>
                    <a:pt x="22" y="44"/>
                  </a:lnTo>
                  <a:lnTo>
                    <a:pt x="12" y="41"/>
                  </a:lnTo>
                  <a:lnTo>
                    <a:pt x="3" y="35"/>
                  </a:lnTo>
                  <a:lnTo>
                    <a:pt x="0" y="23"/>
                  </a:lnTo>
                  <a:lnTo>
                    <a:pt x="1" y="12"/>
                  </a:lnTo>
                  <a:lnTo>
                    <a:pt x="9" y="4"/>
                  </a:lnTo>
                  <a:lnTo>
                    <a:pt x="20" y="0"/>
                  </a:lnTo>
                  <a:close/>
                </a:path>
              </a:pathLst>
            </a:custGeom>
            <a:solidFill>
              <a:schemeClr val="tx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grpSp>
      <p:grpSp>
        <p:nvGrpSpPr>
          <p:cNvPr id="55" name="Group 51"/>
          <p:cNvGrpSpPr/>
          <p:nvPr/>
        </p:nvGrpSpPr>
        <p:grpSpPr>
          <a:xfrm>
            <a:off x="-256922" y="2206976"/>
            <a:ext cx="4692166" cy="2310342"/>
            <a:chOff x="277420" y="4486770"/>
            <a:chExt cx="2642761" cy="3080455"/>
          </a:xfrm>
        </p:grpSpPr>
        <p:sp>
          <p:nvSpPr>
            <p:cNvPr id="56" name="Rectangle 54"/>
            <p:cNvSpPr/>
            <p:nvPr/>
          </p:nvSpPr>
          <p:spPr>
            <a:xfrm>
              <a:off x="277420" y="4486770"/>
              <a:ext cx="2377440" cy="415499"/>
            </a:xfrm>
            <a:prstGeom prst="rect">
              <a:avLst/>
            </a:prstGeom>
            <a:noFill/>
          </p:spPr>
          <p:txBody>
            <a:bodyPr wrap="square">
              <a:spAutoFit/>
            </a:bodyPr>
            <a:lstStyle/>
            <a:p>
              <a:pPr algn="r"/>
              <a:r>
                <a:rPr lang="en-US" sz="1425" b="1" dirty="0" err="1">
                  <a:solidFill>
                    <a:schemeClr val="tx1">
                      <a:lumMod val="50000"/>
                    </a:schemeClr>
                  </a:solidFill>
                </a:rPr>
                <a:t>Introducción</a:t>
              </a:r>
              <a:endParaRPr lang="en-US" sz="1425" b="1" dirty="0">
                <a:solidFill>
                  <a:schemeClr val="tx1">
                    <a:lumMod val="50000"/>
                  </a:schemeClr>
                </a:solidFill>
              </a:endParaRPr>
            </a:p>
          </p:txBody>
        </p:sp>
        <p:sp>
          <p:nvSpPr>
            <p:cNvPr id="57" name="Rectangle 55"/>
            <p:cNvSpPr/>
            <p:nvPr/>
          </p:nvSpPr>
          <p:spPr>
            <a:xfrm>
              <a:off x="542741" y="4858793"/>
              <a:ext cx="2377440" cy="2708432"/>
            </a:xfrm>
            <a:prstGeom prst="rect">
              <a:avLst/>
            </a:prstGeom>
          </p:spPr>
          <p:txBody>
            <a:bodyPr wrap="square">
              <a:spAutoFit/>
            </a:bodyPr>
            <a:lstStyle/>
            <a:p>
              <a:pPr algn="just"/>
              <a:r>
                <a:rPr lang="es-ES" sz="1400" dirty="0">
                  <a:effectLst/>
                  <a:latin typeface="Calibri" panose="020F0502020204030204" pitchFamily="34" charset="0"/>
                  <a:ea typeface="Calibri" panose="020F0502020204030204" pitchFamily="34" charset="0"/>
                  <a:cs typeface="Times New Roman" panose="02020603050405020304" pitchFamily="18" charset="0"/>
                </a:rPr>
                <a:t>Pymes han financiado su deuda con parte de los activos y en menor proporción se ha presentado pérdidas que afectan a su rentabilidad. </a:t>
              </a:r>
            </a:p>
            <a:p>
              <a:pPr algn="just"/>
              <a:r>
                <a:rPr lang="es-ES" sz="1400" dirty="0">
                  <a:effectLst/>
                  <a:latin typeface="Calibri" panose="020F0502020204030204" pitchFamily="34" charset="0"/>
                  <a:ea typeface="Calibri" panose="020F0502020204030204" pitchFamily="34" charset="0"/>
                  <a:cs typeface="Times New Roman" panose="02020603050405020304" pitchFamily="18" charset="0"/>
                </a:rPr>
                <a:t>El margen neto de las organizaciones ha obtenido pérdidas, evidenciando que no han asumido de manera adecuada los gastos operativos. </a:t>
              </a:r>
            </a:p>
            <a:p>
              <a:pPr algn="just"/>
              <a:r>
                <a:rPr lang="es-ES" sz="1400" dirty="0">
                  <a:effectLst/>
                  <a:latin typeface="Calibri" panose="020F0502020204030204" pitchFamily="34" charset="0"/>
                  <a:ea typeface="Calibri" panose="020F0502020204030204" pitchFamily="34" charset="0"/>
                  <a:cs typeface="Times New Roman" panose="02020603050405020304" pitchFamily="18" charset="0"/>
                </a:rPr>
                <a:t>Además, en el 2020 se mostró una relación significativa entre los factores externos y la rentabilidad sobre los ingresos. </a:t>
              </a:r>
              <a:endParaRPr lang="en-US" sz="1400" i="1" dirty="0">
                <a:solidFill>
                  <a:schemeClr val="tx1">
                    <a:lumMod val="75000"/>
                  </a:schemeClr>
                </a:solidFill>
              </a:endParaRPr>
            </a:p>
          </p:txBody>
        </p:sp>
      </p:grpSp>
      <p:sp>
        <p:nvSpPr>
          <p:cNvPr id="58" name="Oval 52"/>
          <p:cNvSpPr/>
          <p:nvPr/>
        </p:nvSpPr>
        <p:spPr>
          <a:xfrm>
            <a:off x="4024453" y="2313435"/>
            <a:ext cx="82823" cy="8282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9" name="Straight Arrow Connector 53"/>
          <p:cNvCxnSpPr>
            <a:cxnSpLocks/>
            <a:stCxn id="58" idx="6"/>
          </p:cNvCxnSpPr>
          <p:nvPr/>
        </p:nvCxnSpPr>
        <p:spPr>
          <a:xfrm>
            <a:off x="4107276" y="2354846"/>
            <a:ext cx="973889" cy="0"/>
          </a:xfrm>
          <a:prstGeom prst="straightConnector1">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Oval 70"/>
          <p:cNvSpPr/>
          <p:nvPr/>
        </p:nvSpPr>
        <p:spPr>
          <a:xfrm>
            <a:off x="4281178" y="5415821"/>
            <a:ext cx="82823" cy="8282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4" name="Group 87"/>
          <p:cNvGrpSpPr/>
          <p:nvPr/>
        </p:nvGrpSpPr>
        <p:grpSpPr>
          <a:xfrm rot="10800000">
            <a:off x="7245339" y="3300682"/>
            <a:ext cx="1056713" cy="82823"/>
            <a:chOff x="7928597" y="1633696"/>
            <a:chExt cx="1408950" cy="110431"/>
          </a:xfrm>
        </p:grpSpPr>
        <p:sp>
          <p:nvSpPr>
            <p:cNvPr id="75" name="Oval 85"/>
            <p:cNvSpPr/>
            <p:nvPr/>
          </p:nvSpPr>
          <p:spPr>
            <a:xfrm>
              <a:off x="7928597" y="1633696"/>
              <a:ext cx="110431" cy="11043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76" name="Straight Arrow Connector 86"/>
            <p:cNvCxnSpPr>
              <a:cxnSpLocks/>
              <a:stCxn id="75" idx="6"/>
            </p:cNvCxnSpPr>
            <p:nvPr/>
          </p:nvCxnSpPr>
          <p:spPr>
            <a:xfrm>
              <a:off x="8039028" y="1688912"/>
              <a:ext cx="1298519" cy="0"/>
            </a:xfrm>
            <a:prstGeom prst="straightConnector1">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93" name="Group 51"/>
          <p:cNvGrpSpPr/>
          <p:nvPr/>
        </p:nvGrpSpPr>
        <p:grpSpPr>
          <a:xfrm>
            <a:off x="8380189" y="3186278"/>
            <a:ext cx="3748991" cy="1885689"/>
            <a:chOff x="542741" y="4478456"/>
            <a:chExt cx="2377440" cy="2514255"/>
          </a:xfrm>
        </p:grpSpPr>
        <p:sp>
          <p:nvSpPr>
            <p:cNvPr id="94" name="Rectangle 54"/>
            <p:cNvSpPr/>
            <p:nvPr/>
          </p:nvSpPr>
          <p:spPr>
            <a:xfrm>
              <a:off x="542741" y="4478456"/>
              <a:ext cx="2377440" cy="415499"/>
            </a:xfrm>
            <a:prstGeom prst="rect">
              <a:avLst/>
            </a:prstGeom>
            <a:noFill/>
          </p:spPr>
          <p:txBody>
            <a:bodyPr wrap="square">
              <a:spAutoFit/>
            </a:bodyPr>
            <a:lstStyle/>
            <a:p>
              <a:r>
                <a:rPr lang="es-EC" sz="1425" b="1" dirty="0">
                  <a:solidFill>
                    <a:schemeClr val="tx1">
                      <a:lumMod val="50000"/>
                    </a:schemeClr>
                  </a:solidFill>
                </a:rPr>
                <a:t>Justificación</a:t>
              </a:r>
            </a:p>
          </p:txBody>
        </p:sp>
        <p:sp>
          <p:nvSpPr>
            <p:cNvPr id="95" name="Rectangle 55"/>
            <p:cNvSpPr/>
            <p:nvPr/>
          </p:nvSpPr>
          <p:spPr>
            <a:xfrm>
              <a:off x="542741" y="4858791"/>
              <a:ext cx="2377440" cy="2133920"/>
            </a:xfrm>
            <a:prstGeom prst="rect">
              <a:avLst/>
            </a:prstGeom>
          </p:spPr>
          <p:txBody>
            <a:bodyPr wrap="square">
              <a:spAutoFit/>
            </a:bodyPr>
            <a:lstStyle/>
            <a:p>
              <a:r>
                <a:rPr lang="es-ES" sz="1400" dirty="0">
                  <a:effectLst/>
                  <a:latin typeface="Calibri" panose="020F0502020204030204" pitchFamily="34" charset="0"/>
                  <a:ea typeface="Calibri" panose="020F0502020204030204" pitchFamily="34" charset="0"/>
                  <a:cs typeface="Times New Roman" panose="02020603050405020304" pitchFamily="18" charset="0"/>
                </a:rPr>
                <a:t>La propuesta permitirá que las Pymes agroindustriales exportadoras mejoren su rentabilidad a través de la formulación de estrategias, lo cual ayuda a que las organizaciones cumplan con sus actividades operativas, financieras y administrativas de manera oportuna. </a:t>
              </a:r>
              <a:endParaRPr lang="es-EC" sz="1400" i="1" dirty="0"/>
            </a:p>
          </p:txBody>
        </p:sp>
      </p:grpSp>
      <p:graphicFrame>
        <p:nvGraphicFramePr>
          <p:cNvPr id="72" name="3 Diagrama">
            <a:extLst>
              <a:ext uri="{FF2B5EF4-FFF2-40B4-BE49-F238E27FC236}">
                <a16:creationId xmlns:a16="http://schemas.microsoft.com/office/drawing/2014/main" id="{98F8DF95-3C2C-435A-9F59-BB3A90605ECD}"/>
              </a:ext>
            </a:extLst>
          </p:cNvPr>
          <p:cNvGraphicFramePr/>
          <p:nvPr>
            <p:extLst>
              <p:ext uri="{D42A27DB-BD31-4B8C-83A1-F6EECF244321}">
                <p14:modId xmlns:p14="http://schemas.microsoft.com/office/powerpoint/2010/main" val="1019249762"/>
              </p:ext>
            </p:extLst>
          </p:nvPr>
        </p:nvGraphicFramePr>
        <p:xfrm>
          <a:off x="484318" y="221404"/>
          <a:ext cx="3816424" cy="7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7" name="CuadroTexto 66">
            <a:extLst>
              <a:ext uri="{FF2B5EF4-FFF2-40B4-BE49-F238E27FC236}">
                <a16:creationId xmlns:a16="http://schemas.microsoft.com/office/drawing/2014/main" id="{A37A18A6-C276-4AA0-905E-25195C13AF51}"/>
              </a:ext>
            </a:extLst>
          </p:cNvPr>
          <p:cNvSpPr txBox="1"/>
          <p:nvPr/>
        </p:nvSpPr>
        <p:spPr>
          <a:xfrm>
            <a:off x="848959" y="127665"/>
            <a:ext cx="997487" cy="276999"/>
          </a:xfrm>
          <a:prstGeom prst="rect">
            <a:avLst/>
          </a:prstGeom>
          <a:noFill/>
        </p:spPr>
        <p:txBody>
          <a:bodyPr wrap="square" rtlCol="0">
            <a:spAutoFit/>
          </a:bodyPr>
          <a:lstStyle/>
          <a:p>
            <a:pPr algn="ctr"/>
            <a:r>
              <a:rPr lang="es-MX" sz="1200" b="1" dirty="0"/>
              <a:t>Capítulo VI</a:t>
            </a:r>
          </a:p>
        </p:txBody>
      </p:sp>
      <p:grpSp>
        <p:nvGrpSpPr>
          <p:cNvPr id="71" name="Grupo 70">
            <a:extLst>
              <a:ext uri="{FF2B5EF4-FFF2-40B4-BE49-F238E27FC236}">
                <a16:creationId xmlns:a16="http://schemas.microsoft.com/office/drawing/2014/main" id="{F482C7C4-983C-46BA-9780-D9E5D407BE77}"/>
              </a:ext>
            </a:extLst>
          </p:cNvPr>
          <p:cNvGrpSpPr/>
          <p:nvPr/>
        </p:nvGrpSpPr>
        <p:grpSpPr>
          <a:xfrm>
            <a:off x="7139464" y="418434"/>
            <a:ext cx="4924544" cy="1080125"/>
            <a:chOff x="6859346" y="112188"/>
            <a:chExt cx="5116053" cy="1080125"/>
          </a:xfrm>
        </p:grpSpPr>
        <p:sp>
          <p:nvSpPr>
            <p:cNvPr id="73" name="CuadroTexto 72">
              <a:extLst>
                <a:ext uri="{FF2B5EF4-FFF2-40B4-BE49-F238E27FC236}">
                  <a16:creationId xmlns:a16="http://schemas.microsoft.com/office/drawing/2014/main" id="{7474499D-4A33-4EF0-A86D-E3A6842787FA}"/>
                </a:ext>
              </a:extLst>
            </p:cNvPr>
            <p:cNvSpPr txBox="1"/>
            <p:nvPr/>
          </p:nvSpPr>
          <p:spPr>
            <a:xfrm>
              <a:off x="8039422" y="136705"/>
              <a:ext cx="3935977" cy="1055608"/>
            </a:xfrm>
            <a:prstGeom prst="flowChartAlternateProcess">
              <a:avLst/>
            </a:prstGeom>
            <a:ln w="28575">
              <a:solidFill>
                <a:srgbClr val="00EA8C"/>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s-EC"/>
              </a:defPPr>
              <a:lvl1pPr>
                <a:defRPr sz="1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sz="1400" b="0" i="0" u="none" strike="noStrike" baseline="0" dirty="0">
                  <a:solidFill>
                    <a:srgbClr val="000000"/>
                  </a:solidFill>
                  <a:latin typeface="+mj-lt"/>
                </a:rPr>
                <a:t>Determinar estrategias para crear valor en los procesos y mejorar la rentabilidad en las Pymes agroindustriales exportadoras de la provincia de Pichincha. </a:t>
              </a:r>
            </a:p>
          </p:txBody>
        </p:sp>
        <p:pic>
          <p:nvPicPr>
            <p:cNvPr id="77" name="Imagen 2" descr="Imagen que contiene cuarto&#10;&#10;Descripción generada con confianza muy alta">
              <a:extLst>
                <a:ext uri="{FF2B5EF4-FFF2-40B4-BE49-F238E27FC236}">
                  <a16:creationId xmlns:a16="http://schemas.microsoft.com/office/drawing/2014/main" id="{E706C92E-DE0F-4B7B-9971-3736C10231B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1008452">
              <a:off x="6859346" y="112188"/>
              <a:ext cx="1288718" cy="866281"/>
            </a:xfrm>
            <a:prstGeom prst="rect">
              <a:avLst/>
            </a:prstGeom>
          </p:spPr>
        </p:pic>
        <p:sp>
          <p:nvSpPr>
            <p:cNvPr id="78" name="Elipse 77">
              <a:extLst>
                <a:ext uri="{FF2B5EF4-FFF2-40B4-BE49-F238E27FC236}">
                  <a16:creationId xmlns:a16="http://schemas.microsoft.com/office/drawing/2014/main" id="{BF6267A4-BD18-40A3-8A2D-E066B660525C}"/>
                </a:ext>
              </a:extLst>
            </p:cNvPr>
            <p:cNvSpPr/>
            <p:nvPr/>
          </p:nvSpPr>
          <p:spPr>
            <a:xfrm>
              <a:off x="7503705" y="321177"/>
              <a:ext cx="469709" cy="4448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4</a:t>
              </a:r>
            </a:p>
          </p:txBody>
        </p:sp>
      </p:grpSp>
    </p:spTree>
    <p:extLst>
      <p:ext uri="{BB962C8B-B14F-4D97-AF65-F5344CB8AC3E}">
        <p14:creationId xmlns:p14="http://schemas.microsoft.com/office/powerpoint/2010/main" val="2901760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83"/>
          <p:cNvGrpSpPr/>
          <p:nvPr/>
        </p:nvGrpSpPr>
        <p:grpSpPr>
          <a:xfrm>
            <a:off x="4913641" y="1196720"/>
            <a:ext cx="2262746" cy="3484287"/>
            <a:chOff x="4375151" y="1629202"/>
            <a:chExt cx="3016993" cy="4645698"/>
          </a:xfrm>
        </p:grpSpPr>
        <p:sp>
          <p:nvSpPr>
            <p:cNvPr id="7" name="Freeform 187"/>
            <p:cNvSpPr>
              <a:spLocks/>
            </p:cNvSpPr>
            <p:nvPr/>
          </p:nvSpPr>
          <p:spPr bwMode="auto">
            <a:xfrm>
              <a:off x="5252038" y="5128414"/>
              <a:ext cx="1220138" cy="209842"/>
            </a:xfrm>
            <a:custGeom>
              <a:avLst/>
              <a:gdLst>
                <a:gd name="T0" fmla="*/ 75 w 878"/>
                <a:gd name="T1" fmla="*/ 0 h 151"/>
                <a:gd name="T2" fmla="*/ 802 w 878"/>
                <a:gd name="T3" fmla="*/ 0 h 151"/>
                <a:gd name="T4" fmla="*/ 826 w 878"/>
                <a:gd name="T5" fmla="*/ 4 h 151"/>
                <a:gd name="T6" fmla="*/ 847 w 878"/>
                <a:gd name="T7" fmla="*/ 15 h 151"/>
                <a:gd name="T8" fmla="*/ 864 w 878"/>
                <a:gd name="T9" fmla="*/ 30 h 151"/>
                <a:gd name="T10" fmla="*/ 874 w 878"/>
                <a:gd name="T11" fmla="*/ 51 h 151"/>
                <a:gd name="T12" fmla="*/ 878 w 878"/>
                <a:gd name="T13" fmla="*/ 75 h 151"/>
                <a:gd name="T14" fmla="*/ 874 w 878"/>
                <a:gd name="T15" fmla="*/ 100 h 151"/>
                <a:gd name="T16" fmla="*/ 864 w 878"/>
                <a:gd name="T17" fmla="*/ 119 h 151"/>
                <a:gd name="T18" fmla="*/ 847 w 878"/>
                <a:gd name="T19" fmla="*/ 136 h 151"/>
                <a:gd name="T20" fmla="*/ 826 w 878"/>
                <a:gd name="T21" fmla="*/ 147 h 151"/>
                <a:gd name="T22" fmla="*/ 802 w 878"/>
                <a:gd name="T23" fmla="*/ 151 h 151"/>
                <a:gd name="T24" fmla="*/ 75 w 878"/>
                <a:gd name="T25" fmla="*/ 151 h 151"/>
                <a:gd name="T26" fmla="*/ 52 w 878"/>
                <a:gd name="T27" fmla="*/ 147 h 151"/>
                <a:gd name="T28" fmla="*/ 31 w 878"/>
                <a:gd name="T29" fmla="*/ 136 h 151"/>
                <a:gd name="T30" fmla="*/ 15 w 878"/>
                <a:gd name="T31" fmla="*/ 119 h 151"/>
                <a:gd name="T32" fmla="*/ 4 w 878"/>
                <a:gd name="T33" fmla="*/ 100 h 151"/>
                <a:gd name="T34" fmla="*/ 0 w 878"/>
                <a:gd name="T35" fmla="*/ 75 h 151"/>
                <a:gd name="T36" fmla="*/ 4 w 878"/>
                <a:gd name="T37" fmla="*/ 51 h 151"/>
                <a:gd name="T38" fmla="*/ 15 w 878"/>
                <a:gd name="T39" fmla="*/ 30 h 151"/>
                <a:gd name="T40" fmla="*/ 31 w 878"/>
                <a:gd name="T41" fmla="*/ 15 h 151"/>
                <a:gd name="T42" fmla="*/ 52 w 878"/>
                <a:gd name="T43" fmla="*/ 4 h 151"/>
                <a:gd name="T44" fmla="*/ 75 w 878"/>
                <a:gd name="T4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8" h="151">
                  <a:moveTo>
                    <a:pt x="75" y="0"/>
                  </a:moveTo>
                  <a:lnTo>
                    <a:pt x="802" y="0"/>
                  </a:lnTo>
                  <a:lnTo>
                    <a:pt x="826" y="4"/>
                  </a:lnTo>
                  <a:lnTo>
                    <a:pt x="847" y="15"/>
                  </a:lnTo>
                  <a:lnTo>
                    <a:pt x="864" y="30"/>
                  </a:lnTo>
                  <a:lnTo>
                    <a:pt x="874" y="51"/>
                  </a:lnTo>
                  <a:lnTo>
                    <a:pt x="878" y="75"/>
                  </a:lnTo>
                  <a:lnTo>
                    <a:pt x="874" y="100"/>
                  </a:lnTo>
                  <a:lnTo>
                    <a:pt x="864" y="119"/>
                  </a:lnTo>
                  <a:lnTo>
                    <a:pt x="847" y="136"/>
                  </a:lnTo>
                  <a:lnTo>
                    <a:pt x="826" y="147"/>
                  </a:lnTo>
                  <a:lnTo>
                    <a:pt x="802" y="151"/>
                  </a:lnTo>
                  <a:lnTo>
                    <a:pt x="75" y="151"/>
                  </a:lnTo>
                  <a:lnTo>
                    <a:pt x="52" y="147"/>
                  </a:lnTo>
                  <a:lnTo>
                    <a:pt x="31" y="136"/>
                  </a:lnTo>
                  <a:lnTo>
                    <a:pt x="15" y="119"/>
                  </a:lnTo>
                  <a:lnTo>
                    <a:pt x="4" y="100"/>
                  </a:lnTo>
                  <a:lnTo>
                    <a:pt x="0" y="75"/>
                  </a:lnTo>
                  <a:lnTo>
                    <a:pt x="4" y="51"/>
                  </a:lnTo>
                  <a:lnTo>
                    <a:pt x="15" y="30"/>
                  </a:lnTo>
                  <a:lnTo>
                    <a:pt x="31" y="15"/>
                  </a:lnTo>
                  <a:lnTo>
                    <a:pt x="52" y="4"/>
                  </a:lnTo>
                  <a:lnTo>
                    <a:pt x="75" y="0"/>
                  </a:lnTo>
                  <a:close/>
                </a:path>
              </a:pathLst>
            </a:custGeom>
            <a:solidFill>
              <a:schemeClr val="bg1">
                <a:lumMod val="5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1" name="Freeform 188"/>
            <p:cNvSpPr>
              <a:spLocks/>
            </p:cNvSpPr>
            <p:nvPr/>
          </p:nvSpPr>
          <p:spPr bwMode="auto">
            <a:xfrm>
              <a:off x="5252038" y="5398012"/>
              <a:ext cx="1220138" cy="211231"/>
            </a:xfrm>
            <a:custGeom>
              <a:avLst/>
              <a:gdLst>
                <a:gd name="T0" fmla="*/ 75 w 878"/>
                <a:gd name="T1" fmla="*/ 0 h 152"/>
                <a:gd name="T2" fmla="*/ 802 w 878"/>
                <a:gd name="T3" fmla="*/ 0 h 152"/>
                <a:gd name="T4" fmla="*/ 826 w 878"/>
                <a:gd name="T5" fmla="*/ 4 h 152"/>
                <a:gd name="T6" fmla="*/ 847 w 878"/>
                <a:gd name="T7" fmla="*/ 16 h 152"/>
                <a:gd name="T8" fmla="*/ 864 w 878"/>
                <a:gd name="T9" fmla="*/ 31 h 152"/>
                <a:gd name="T10" fmla="*/ 874 w 878"/>
                <a:gd name="T11" fmla="*/ 52 h 152"/>
                <a:gd name="T12" fmla="*/ 878 w 878"/>
                <a:gd name="T13" fmla="*/ 76 h 152"/>
                <a:gd name="T14" fmla="*/ 874 w 878"/>
                <a:gd name="T15" fmla="*/ 100 h 152"/>
                <a:gd name="T16" fmla="*/ 864 w 878"/>
                <a:gd name="T17" fmla="*/ 121 h 152"/>
                <a:gd name="T18" fmla="*/ 847 w 878"/>
                <a:gd name="T19" fmla="*/ 138 h 152"/>
                <a:gd name="T20" fmla="*/ 826 w 878"/>
                <a:gd name="T21" fmla="*/ 148 h 152"/>
                <a:gd name="T22" fmla="*/ 802 w 878"/>
                <a:gd name="T23" fmla="*/ 152 h 152"/>
                <a:gd name="T24" fmla="*/ 75 w 878"/>
                <a:gd name="T25" fmla="*/ 152 h 152"/>
                <a:gd name="T26" fmla="*/ 52 w 878"/>
                <a:gd name="T27" fmla="*/ 148 h 152"/>
                <a:gd name="T28" fmla="*/ 31 w 878"/>
                <a:gd name="T29" fmla="*/ 138 h 152"/>
                <a:gd name="T30" fmla="*/ 15 w 878"/>
                <a:gd name="T31" fmla="*/ 121 h 152"/>
                <a:gd name="T32" fmla="*/ 4 w 878"/>
                <a:gd name="T33" fmla="*/ 100 h 152"/>
                <a:gd name="T34" fmla="*/ 0 w 878"/>
                <a:gd name="T35" fmla="*/ 76 h 152"/>
                <a:gd name="T36" fmla="*/ 4 w 878"/>
                <a:gd name="T37" fmla="*/ 52 h 152"/>
                <a:gd name="T38" fmla="*/ 15 w 878"/>
                <a:gd name="T39" fmla="*/ 31 h 152"/>
                <a:gd name="T40" fmla="*/ 31 w 878"/>
                <a:gd name="T41" fmla="*/ 16 h 152"/>
                <a:gd name="T42" fmla="*/ 52 w 878"/>
                <a:gd name="T43" fmla="*/ 4 h 152"/>
                <a:gd name="T44" fmla="*/ 75 w 878"/>
                <a:gd name="T4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8" h="152">
                  <a:moveTo>
                    <a:pt x="75" y="0"/>
                  </a:moveTo>
                  <a:lnTo>
                    <a:pt x="802" y="0"/>
                  </a:lnTo>
                  <a:lnTo>
                    <a:pt x="826" y="4"/>
                  </a:lnTo>
                  <a:lnTo>
                    <a:pt x="847" y="16"/>
                  </a:lnTo>
                  <a:lnTo>
                    <a:pt x="864" y="31"/>
                  </a:lnTo>
                  <a:lnTo>
                    <a:pt x="874" y="52"/>
                  </a:lnTo>
                  <a:lnTo>
                    <a:pt x="878" y="76"/>
                  </a:lnTo>
                  <a:lnTo>
                    <a:pt x="874" y="100"/>
                  </a:lnTo>
                  <a:lnTo>
                    <a:pt x="864" y="121"/>
                  </a:lnTo>
                  <a:lnTo>
                    <a:pt x="847" y="138"/>
                  </a:lnTo>
                  <a:lnTo>
                    <a:pt x="826" y="148"/>
                  </a:lnTo>
                  <a:lnTo>
                    <a:pt x="802" y="152"/>
                  </a:lnTo>
                  <a:lnTo>
                    <a:pt x="75" y="152"/>
                  </a:lnTo>
                  <a:lnTo>
                    <a:pt x="52" y="148"/>
                  </a:lnTo>
                  <a:lnTo>
                    <a:pt x="31" y="138"/>
                  </a:lnTo>
                  <a:lnTo>
                    <a:pt x="15" y="121"/>
                  </a:lnTo>
                  <a:lnTo>
                    <a:pt x="4" y="100"/>
                  </a:lnTo>
                  <a:lnTo>
                    <a:pt x="0" y="76"/>
                  </a:lnTo>
                  <a:lnTo>
                    <a:pt x="4" y="52"/>
                  </a:lnTo>
                  <a:lnTo>
                    <a:pt x="15" y="31"/>
                  </a:lnTo>
                  <a:lnTo>
                    <a:pt x="31" y="16"/>
                  </a:lnTo>
                  <a:lnTo>
                    <a:pt x="52" y="4"/>
                  </a:lnTo>
                  <a:lnTo>
                    <a:pt x="75" y="0"/>
                  </a:lnTo>
                  <a:close/>
                </a:path>
              </a:pathLst>
            </a:custGeom>
            <a:solidFill>
              <a:schemeClr val="bg1">
                <a:lumMod val="5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2" name="Freeform 189"/>
            <p:cNvSpPr>
              <a:spLocks/>
            </p:cNvSpPr>
            <p:nvPr/>
          </p:nvSpPr>
          <p:spPr bwMode="auto">
            <a:xfrm>
              <a:off x="5252038" y="5669000"/>
              <a:ext cx="1220138" cy="209842"/>
            </a:xfrm>
            <a:custGeom>
              <a:avLst/>
              <a:gdLst>
                <a:gd name="T0" fmla="*/ 75 w 878"/>
                <a:gd name="T1" fmla="*/ 0 h 151"/>
                <a:gd name="T2" fmla="*/ 802 w 878"/>
                <a:gd name="T3" fmla="*/ 0 h 151"/>
                <a:gd name="T4" fmla="*/ 826 w 878"/>
                <a:gd name="T5" fmla="*/ 4 h 151"/>
                <a:gd name="T6" fmla="*/ 847 w 878"/>
                <a:gd name="T7" fmla="*/ 15 h 151"/>
                <a:gd name="T8" fmla="*/ 864 w 878"/>
                <a:gd name="T9" fmla="*/ 32 h 151"/>
                <a:gd name="T10" fmla="*/ 874 w 878"/>
                <a:gd name="T11" fmla="*/ 51 h 151"/>
                <a:gd name="T12" fmla="*/ 878 w 878"/>
                <a:gd name="T13" fmla="*/ 76 h 151"/>
                <a:gd name="T14" fmla="*/ 874 w 878"/>
                <a:gd name="T15" fmla="*/ 100 h 151"/>
                <a:gd name="T16" fmla="*/ 864 w 878"/>
                <a:gd name="T17" fmla="*/ 121 h 151"/>
                <a:gd name="T18" fmla="*/ 847 w 878"/>
                <a:gd name="T19" fmla="*/ 136 h 151"/>
                <a:gd name="T20" fmla="*/ 826 w 878"/>
                <a:gd name="T21" fmla="*/ 147 h 151"/>
                <a:gd name="T22" fmla="*/ 802 w 878"/>
                <a:gd name="T23" fmla="*/ 151 h 151"/>
                <a:gd name="T24" fmla="*/ 75 w 878"/>
                <a:gd name="T25" fmla="*/ 151 h 151"/>
                <a:gd name="T26" fmla="*/ 52 w 878"/>
                <a:gd name="T27" fmla="*/ 147 h 151"/>
                <a:gd name="T28" fmla="*/ 31 w 878"/>
                <a:gd name="T29" fmla="*/ 136 h 151"/>
                <a:gd name="T30" fmla="*/ 15 w 878"/>
                <a:gd name="T31" fmla="*/ 121 h 151"/>
                <a:gd name="T32" fmla="*/ 4 w 878"/>
                <a:gd name="T33" fmla="*/ 100 h 151"/>
                <a:gd name="T34" fmla="*/ 0 w 878"/>
                <a:gd name="T35" fmla="*/ 76 h 151"/>
                <a:gd name="T36" fmla="*/ 4 w 878"/>
                <a:gd name="T37" fmla="*/ 51 h 151"/>
                <a:gd name="T38" fmla="*/ 15 w 878"/>
                <a:gd name="T39" fmla="*/ 32 h 151"/>
                <a:gd name="T40" fmla="*/ 31 w 878"/>
                <a:gd name="T41" fmla="*/ 15 h 151"/>
                <a:gd name="T42" fmla="*/ 52 w 878"/>
                <a:gd name="T43" fmla="*/ 4 h 151"/>
                <a:gd name="T44" fmla="*/ 75 w 878"/>
                <a:gd name="T4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8" h="151">
                  <a:moveTo>
                    <a:pt x="75" y="0"/>
                  </a:moveTo>
                  <a:lnTo>
                    <a:pt x="802" y="0"/>
                  </a:lnTo>
                  <a:lnTo>
                    <a:pt x="826" y="4"/>
                  </a:lnTo>
                  <a:lnTo>
                    <a:pt x="847" y="15"/>
                  </a:lnTo>
                  <a:lnTo>
                    <a:pt x="864" y="32"/>
                  </a:lnTo>
                  <a:lnTo>
                    <a:pt x="874" y="51"/>
                  </a:lnTo>
                  <a:lnTo>
                    <a:pt x="878" y="76"/>
                  </a:lnTo>
                  <a:lnTo>
                    <a:pt x="874" y="100"/>
                  </a:lnTo>
                  <a:lnTo>
                    <a:pt x="864" y="121"/>
                  </a:lnTo>
                  <a:lnTo>
                    <a:pt x="847" y="136"/>
                  </a:lnTo>
                  <a:lnTo>
                    <a:pt x="826" y="147"/>
                  </a:lnTo>
                  <a:lnTo>
                    <a:pt x="802" y="151"/>
                  </a:lnTo>
                  <a:lnTo>
                    <a:pt x="75" y="151"/>
                  </a:lnTo>
                  <a:lnTo>
                    <a:pt x="52" y="147"/>
                  </a:lnTo>
                  <a:lnTo>
                    <a:pt x="31" y="136"/>
                  </a:lnTo>
                  <a:lnTo>
                    <a:pt x="15" y="121"/>
                  </a:lnTo>
                  <a:lnTo>
                    <a:pt x="4" y="100"/>
                  </a:lnTo>
                  <a:lnTo>
                    <a:pt x="0" y="76"/>
                  </a:lnTo>
                  <a:lnTo>
                    <a:pt x="4" y="51"/>
                  </a:lnTo>
                  <a:lnTo>
                    <a:pt x="15" y="32"/>
                  </a:lnTo>
                  <a:lnTo>
                    <a:pt x="31" y="15"/>
                  </a:lnTo>
                  <a:lnTo>
                    <a:pt x="52" y="4"/>
                  </a:lnTo>
                  <a:lnTo>
                    <a:pt x="75" y="0"/>
                  </a:lnTo>
                  <a:close/>
                </a:path>
              </a:pathLst>
            </a:custGeom>
            <a:solidFill>
              <a:schemeClr val="bg1">
                <a:lumMod val="5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3" name="Freeform 190"/>
            <p:cNvSpPr>
              <a:spLocks/>
            </p:cNvSpPr>
            <p:nvPr/>
          </p:nvSpPr>
          <p:spPr bwMode="auto">
            <a:xfrm>
              <a:off x="5479945" y="5942766"/>
              <a:ext cx="764324" cy="332134"/>
            </a:xfrm>
            <a:custGeom>
              <a:avLst/>
              <a:gdLst>
                <a:gd name="T0" fmla="*/ 0 w 550"/>
                <a:gd name="T1" fmla="*/ 0 h 239"/>
                <a:gd name="T2" fmla="*/ 550 w 550"/>
                <a:gd name="T3" fmla="*/ 0 h 239"/>
                <a:gd name="T4" fmla="*/ 550 w 550"/>
                <a:gd name="T5" fmla="*/ 43 h 239"/>
                <a:gd name="T6" fmla="*/ 546 w 550"/>
                <a:gd name="T7" fmla="*/ 83 h 239"/>
                <a:gd name="T8" fmla="*/ 535 w 550"/>
                <a:gd name="T9" fmla="*/ 119 h 239"/>
                <a:gd name="T10" fmla="*/ 516 w 550"/>
                <a:gd name="T11" fmla="*/ 153 h 239"/>
                <a:gd name="T12" fmla="*/ 493 w 550"/>
                <a:gd name="T13" fmla="*/ 182 h 239"/>
                <a:gd name="T14" fmla="*/ 464 w 550"/>
                <a:gd name="T15" fmla="*/ 205 h 239"/>
                <a:gd name="T16" fmla="*/ 431 w 550"/>
                <a:gd name="T17" fmla="*/ 224 h 239"/>
                <a:gd name="T18" fmla="*/ 394 w 550"/>
                <a:gd name="T19" fmla="*/ 235 h 239"/>
                <a:gd name="T20" fmla="*/ 355 w 550"/>
                <a:gd name="T21" fmla="*/ 239 h 239"/>
                <a:gd name="T22" fmla="*/ 195 w 550"/>
                <a:gd name="T23" fmla="*/ 239 h 239"/>
                <a:gd name="T24" fmla="*/ 156 w 550"/>
                <a:gd name="T25" fmla="*/ 235 h 239"/>
                <a:gd name="T26" fmla="*/ 119 w 550"/>
                <a:gd name="T27" fmla="*/ 224 h 239"/>
                <a:gd name="T28" fmla="*/ 85 w 550"/>
                <a:gd name="T29" fmla="*/ 205 h 239"/>
                <a:gd name="T30" fmla="*/ 56 w 550"/>
                <a:gd name="T31" fmla="*/ 182 h 239"/>
                <a:gd name="T32" fmla="*/ 33 w 550"/>
                <a:gd name="T33" fmla="*/ 153 h 239"/>
                <a:gd name="T34" fmla="*/ 15 w 550"/>
                <a:gd name="T35" fmla="*/ 119 h 239"/>
                <a:gd name="T36" fmla="*/ 4 w 550"/>
                <a:gd name="T37" fmla="*/ 83 h 239"/>
                <a:gd name="T38" fmla="*/ 0 w 550"/>
                <a:gd name="T39" fmla="*/ 43 h 239"/>
                <a:gd name="T40" fmla="*/ 0 w 550"/>
                <a:gd name="T4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0" h="239">
                  <a:moveTo>
                    <a:pt x="0" y="0"/>
                  </a:moveTo>
                  <a:lnTo>
                    <a:pt x="550" y="0"/>
                  </a:lnTo>
                  <a:lnTo>
                    <a:pt x="550" y="43"/>
                  </a:lnTo>
                  <a:lnTo>
                    <a:pt x="546" y="83"/>
                  </a:lnTo>
                  <a:lnTo>
                    <a:pt x="535" y="119"/>
                  </a:lnTo>
                  <a:lnTo>
                    <a:pt x="516" y="153"/>
                  </a:lnTo>
                  <a:lnTo>
                    <a:pt x="493" y="182"/>
                  </a:lnTo>
                  <a:lnTo>
                    <a:pt x="464" y="205"/>
                  </a:lnTo>
                  <a:lnTo>
                    <a:pt x="431" y="224"/>
                  </a:lnTo>
                  <a:lnTo>
                    <a:pt x="394" y="235"/>
                  </a:lnTo>
                  <a:lnTo>
                    <a:pt x="355" y="239"/>
                  </a:lnTo>
                  <a:lnTo>
                    <a:pt x="195" y="239"/>
                  </a:lnTo>
                  <a:lnTo>
                    <a:pt x="156" y="235"/>
                  </a:lnTo>
                  <a:lnTo>
                    <a:pt x="119" y="224"/>
                  </a:lnTo>
                  <a:lnTo>
                    <a:pt x="85" y="205"/>
                  </a:lnTo>
                  <a:lnTo>
                    <a:pt x="56" y="182"/>
                  </a:lnTo>
                  <a:lnTo>
                    <a:pt x="33" y="153"/>
                  </a:lnTo>
                  <a:lnTo>
                    <a:pt x="15" y="119"/>
                  </a:lnTo>
                  <a:lnTo>
                    <a:pt x="4" y="83"/>
                  </a:lnTo>
                  <a:lnTo>
                    <a:pt x="0" y="43"/>
                  </a:lnTo>
                  <a:lnTo>
                    <a:pt x="0" y="0"/>
                  </a:lnTo>
                  <a:close/>
                </a:path>
              </a:pathLst>
            </a:custGeom>
            <a:solidFill>
              <a:schemeClr val="bg1">
                <a:lumMod val="5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4" name="Freeform 191"/>
            <p:cNvSpPr>
              <a:spLocks noEditPoints="1"/>
            </p:cNvSpPr>
            <p:nvPr/>
          </p:nvSpPr>
          <p:spPr bwMode="auto">
            <a:xfrm>
              <a:off x="5944098" y="3426058"/>
              <a:ext cx="826860" cy="825469"/>
            </a:xfrm>
            <a:custGeom>
              <a:avLst/>
              <a:gdLst>
                <a:gd name="T0" fmla="*/ 263 w 595"/>
                <a:gd name="T1" fmla="*/ 133 h 594"/>
                <a:gd name="T2" fmla="*/ 205 w 595"/>
                <a:gd name="T3" fmla="*/ 158 h 594"/>
                <a:gd name="T4" fmla="*/ 159 w 595"/>
                <a:gd name="T5" fmla="*/ 204 h 594"/>
                <a:gd name="T6" fmla="*/ 134 w 595"/>
                <a:gd name="T7" fmla="*/ 264 h 594"/>
                <a:gd name="T8" fmla="*/ 134 w 595"/>
                <a:gd name="T9" fmla="*/ 331 h 594"/>
                <a:gd name="T10" fmla="*/ 159 w 595"/>
                <a:gd name="T11" fmla="*/ 391 h 594"/>
                <a:gd name="T12" fmla="*/ 205 w 595"/>
                <a:gd name="T13" fmla="*/ 436 h 594"/>
                <a:gd name="T14" fmla="*/ 263 w 595"/>
                <a:gd name="T15" fmla="*/ 461 h 594"/>
                <a:gd name="T16" fmla="*/ 332 w 595"/>
                <a:gd name="T17" fmla="*/ 461 h 594"/>
                <a:gd name="T18" fmla="*/ 391 w 595"/>
                <a:gd name="T19" fmla="*/ 436 h 594"/>
                <a:gd name="T20" fmla="*/ 436 w 595"/>
                <a:gd name="T21" fmla="*/ 391 h 594"/>
                <a:gd name="T22" fmla="*/ 461 w 595"/>
                <a:gd name="T23" fmla="*/ 331 h 594"/>
                <a:gd name="T24" fmla="*/ 461 w 595"/>
                <a:gd name="T25" fmla="*/ 264 h 594"/>
                <a:gd name="T26" fmla="*/ 436 w 595"/>
                <a:gd name="T27" fmla="*/ 204 h 594"/>
                <a:gd name="T28" fmla="*/ 391 w 595"/>
                <a:gd name="T29" fmla="*/ 158 h 594"/>
                <a:gd name="T30" fmla="*/ 332 w 595"/>
                <a:gd name="T31" fmla="*/ 133 h 594"/>
                <a:gd name="T32" fmla="*/ 261 w 595"/>
                <a:gd name="T33" fmla="*/ 0 h 594"/>
                <a:gd name="T34" fmla="*/ 334 w 595"/>
                <a:gd name="T35" fmla="*/ 58 h 594"/>
                <a:gd name="T36" fmla="*/ 384 w 595"/>
                <a:gd name="T37" fmla="*/ 72 h 594"/>
                <a:gd name="T38" fmla="*/ 478 w 595"/>
                <a:gd name="T39" fmla="*/ 58 h 594"/>
                <a:gd name="T40" fmla="*/ 468 w 595"/>
                <a:gd name="T41" fmla="*/ 127 h 594"/>
                <a:gd name="T42" fmla="*/ 536 w 595"/>
                <a:gd name="T43" fmla="*/ 116 h 594"/>
                <a:gd name="T44" fmla="*/ 523 w 595"/>
                <a:gd name="T45" fmla="*/ 210 h 594"/>
                <a:gd name="T46" fmla="*/ 536 w 595"/>
                <a:gd name="T47" fmla="*/ 260 h 594"/>
                <a:gd name="T48" fmla="*/ 595 w 595"/>
                <a:gd name="T49" fmla="*/ 335 h 594"/>
                <a:gd name="T50" fmla="*/ 531 w 595"/>
                <a:gd name="T51" fmla="*/ 360 h 594"/>
                <a:gd name="T52" fmla="*/ 574 w 595"/>
                <a:gd name="T53" fmla="*/ 413 h 594"/>
                <a:gd name="T54" fmla="*/ 486 w 595"/>
                <a:gd name="T55" fmla="*/ 449 h 594"/>
                <a:gd name="T56" fmla="*/ 449 w 595"/>
                <a:gd name="T57" fmla="*/ 485 h 594"/>
                <a:gd name="T58" fmla="*/ 414 w 595"/>
                <a:gd name="T59" fmla="*/ 573 h 594"/>
                <a:gd name="T60" fmla="*/ 360 w 595"/>
                <a:gd name="T61" fmla="*/ 530 h 594"/>
                <a:gd name="T62" fmla="*/ 334 w 595"/>
                <a:gd name="T63" fmla="*/ 594 h 594"/>
                <a:gd name="T64" fmla="*/ 261 w 595"/>
                <a:gd name="T65" fmla="*/ 535 h 594"/>
                <a:gd name="T66" fmla="*/ 211 w 595"/>
                <a:gd name="T67" fmla="*/ 522 h 594"/>
                <a:gd name="T68" fmla="*/ 117 w 595"/>
                <a:gd name="T69" fmla="*/ 536 h 594"/>
                <a:gd name="T70" fmla="*/ 127 w 595"/>
                <a:gd name="T71" fmla="*/ 468 h 594"/>
                <a:gd name="T72" fmla="*/ 59 w 595"/>
                <a:gd name="T73" fmla="*/ 478 h 594"/>
                <a:gd name="T74" fmla="*/ 72 w 595"/>
                <a:gd name="T75" fmla="*/ 385 h 594"/>
                <a:gd name="T76" fmla="*/ 59 w 595"/>
                <a:gd name="T77" fmla="*/ 335 h 594"/>
                <a:gd name="T78" fmla="*/ 0 w 595"/>
                <a:gd name="T79" fmla="*/ 260 h 594"/>
                <a:gd name="T80" fmla="*/ 64 w 595"/>
                <a:gd name="T81" fmla="*/ 235 h 594"/>
                <a:gd name="T82" fmla="*/ 21 w 595"/>
                <a:gd name="T83" fmla="*/ 180 h 594"/>
                <a:gd name="T84" fmla="*/ 109 w 595"/>
                <a:gd name="T85" fmla="*/ 146 h 594"/>
                <a:gd name="T86" fmla="*/ 146 w 595"/>
                <a:gd name="T87" fmla="*/ 110 h 594"/>
                <a:gd name="T88" fmla="*/ 181 w 595"/>
                <a:gd name="T89" fmla="*/ 22 h 594"/>
                <a:gd name="T90" fmla="*/ 235 w 595"/>
                <a:gd name="T91" fmla="*/ 64 h 594"/>
                <a:gd name="T92" fmla="*/ 261 w 595"/>
                <a:gd name="T93" fmla="*/ 0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5" h="594">
                  <a:moveTo>
                    <a:pt x="298" y="131"/>
                  </a:moveTo>
                  <a:lnTo>
                    <a:pt x="263" y="133"/>
                  </a:lnTo>
                  <a:lnTo>
                    <a:pt x="232" y="144"/>
                  </a:lnTo>
                  <a:lnTo>
                    <a:pt x="205" y="158"/>
                  </a:lnTo>
                  <a:lnTo>
                    <a:pt x="180" y="179"/>
                  </a:lnTo>
                  <a:lnTo>
                    <a:pt x="159" y="204"/>
                  </a:lnTo>
                  <a:lnTo>
                    <a:pt x="143" y="233"/>
                  </a:lnTo>
                  <a:lnTo>
                    <a:pt x="134" y="264"/>
                  </a:lnTo>
                  <a:lnTo>
                    <a:pt x="130" y="297"/>
                  </a:lnTo>
                  <a:lnTo>
                    <a:pt x="134" y="331"/>
                  </a:lnTo>
                  <a:lnTo>
                    <a:pt x="143" y="362"/>
                  </a:lnTo>
                  <a:lnTo>
                    <a:pt x="159" y="391"/>
                  </a:lnTo>
                  <a:lnTo>
                    <a:pt x="180" y="416"/>
                  </a:lnTo>
                  <a:lnTo>
                    <a:pt x="205" y="436"/>
                  </a:lnTo>
                  <a:lnTo>
                    <a:pt x="232" y="451"/>
                  </a:lnTo>
                  <a:lnTo>
                    <a:pt x="263" y="461"/>
                  </a:lnTo>
                  <a:lnTo>
                    <a:pt x="298" y="464"/>
                  </a:lnTo>
                  <a:lnTo>
                    <a:pt x="332" y="461"/>
                  </a:lnTo>
                  <a:lnTo>
                    <a:pt x="363" y="451"/>
                  </a:lnTo>
                  <a:lnTo>
                    <a:pt x="391" y="436"/>
                  </a:lnTo>
                  <a:lnTo>
                    <a:pt x="415" y="416"/>
                  </a:lnTo>
                  <a:lnTo>
                    <a:pt x="436" y="391"/>
                  </a:lnTo>
                  <a:lnTo>
                    <a:pt x="452" y="362"/>
                  </a:lnTo>
                  <a:lnTo>
                    <a:pt x="461" y="331"/>
                  </a:lnTo>
                  <a:lnTo>
                    <a:pt x="465" y="297"/>
                  </a:lnTo>
                  <a:lnTo>
                    <a:pt x="461" y="264"/>
                  </a:lnTo>
                  <a:lnTo>
                    <a:pt x="452" y="233"/>
                  </a:lnTo>
                  <a:lnTo>
                    <a:pt x="436" y="204"/>
                  </a:lnTo>
                  <a:lnTo>
                    <a:pt x="415" y="179"/>
                  </a:lnTo>
                  <a:lnTo>
                    <a:pt x="391" y="158"/>
                  </a:lnTo>
                  <a:lnTo>
                    <a:pt x="363" y="144"/>
                  </a:lnTo>
                  <a:lnTo>
                    <a:pt x="332" y="133"/>
                  </a:lnTo>
                  <a:lnTo>
                    <a:pt x="298" y="131"/>
                  </a:lnTo>
                  <a:close/>
                  <a:moveTo>
                    <a:pt x="261" y="0"/>
                  </a:moveTo>
                  <a:lnTo>
                    <a:pt x="334" y="0"/>
                  </a:lnTo>
                  <a:lnTo>
                    <a:pt x="334" y="58"/>
                  </a:lnTo>
                  <a:lnTo>
                    <a:pt x="360" y="64"/>
                  </a:lnTo>
                  <a:lnTo>
                    <a:pt x="384" y="72"/>
                  </a:lnTo>
                  <a:lnTo>
                    <a:pt x="414" y="22"/>
                  </a:lnTo>
                  <a:lnTo>
                    <a:pt x="478" y="58"/>
                  </a:lnTo>
                  <a:lnTo>
                    <a:pt x="449" y="110"/>
                  </a:lnTo>
                  <a:lnTo>
                    <a:pt x="468" y="127"/>
                  </a:lnTo>
                  <a:lnTo>
                    <a:pt x="486" y="146"/>
                  </a:lnTo>
                  <a:lnTo>
                    <a:pt x="536" y="116"/>
                  </a:lnTo>
                  <a:lnTo>
                    <a:pt x="574" y="180"/>
                  </a:lnTo>
                  <a:lnTo>
                    <a:pt x="523" y="210"/>
                  </a:lnTo>
                  <a:lnTo>
                    <a:pt x="531" y="235"/>
                  </a:lnTo>
                  <a:lnTo>
                    <a:pt x="536" y="260"/>
                  </a:lnTo>
                  <a:lnTo>
                    <a:pt x="595" y="260"/>
                  </a:lnTo>
                  <a:lnTo>
                    <a:pt x="595" y="335"/>
                  </a:lnTo>
                  <a:lnTo>
                    <a:pt x="536" y="335"/>
                  </a:lnTo>
                  <a:lnTo>
                    <a:pt x="531" y="360"/>
                  </a:lnTo>
                  <a:lnTo>
                    <a:pt x="523" y="385"/>
                  </a:lnTo>
                  <a:lnTo>
                    <a:pt x="574" y="413"/>
                  </a:lnTo>
                  <a:lnTo>
                    <a:pt x="536" y="478"/>
                  </a:lnTo>
                  <a:lnTo>
                    <a:pt x="486" y="449"/>
                  </a:lnTo>
                  <a:lnTo>
                    <a:pt x="468" y="468"/>
                  </a:lnTo>
                  <a:lnTo>
                    <a:pt x="449" y="485"/>
                  </a:lnTo>
                  <a:lnTo>
                    <a:pt x="478" y="536"/>
                  </a:lnTo>
                  <a:lnTo>
                    <a:pt x="414" y="573"/>
                  </a:lnTo>
                  <a:lnTo>
                    <a:pt x="384" y="522"/>
                  </a:lnTo>
                  <a:lnTo>
                    <a:pt x="360" y="530"/>
                  </a:lnTo>
                  <a:lnTo>
                    <a:pt x="334" y="535"/>
                  </a:lnTo>
                  <a:lnTo>
                    <a:pt x="334" y="594"/>
                  </a:lnTo>
                  <a:lnTo>
                    <a:pt x="261" y="594"/>
                  </a:lnTo>
                  <a:lnTo>
                    <a:pt x="261" y="535"/>
                  </a:lnTo>
                  <a:lnTo>
                    <a:pt x="235" y="530"/>
                  </a:lnTo>
                  <a:lnTo>
                    <a:pt x="211" y="522"/>
                  </a:lnTo>
                  <a:lnTo>
                    <a:pt x="181" y="573"/>
                  </a:lnTo>
                  <a:lnTo>
                    <a:pt x="117" y="536"/>
                  </a:lnTo>
                  <a:lnTo>
                    <a:pt x="146" y="485"/>
                  </a:lnTo>
                  <a:lnTo>
                    <a:pt x="127" y="468"/>
                  </a:lnTo>
                  <a:lnTo>
                    <a:pt x="109" y="449"/>
                  </a:lnTo>
                  <a:lnTo>
                    <a:pt x="59" y="478"/>
                  </a:lnTo>
                  <a:lnTo>
                    <a:pt x="21" y="413"/>
                  </a:lnTo>
                  <a:lnTo>
                    <a:pt x="72" y="385"/>
                  </a:lnTo>
                  <a:lnTo>
                    <a:pt x="64" y="360"/>
                  </a:lnTo>
                  <a:lnTo>
                    <a:pt x="59" y="335"/>
                  </a:lnTo>
                  <a:lnTo>
                    <a:pt x="0" y="335"/>
                  </a:lnTo>
                  <a:lnTo>
                    <a:pt x="0" y="260"/>
                  </a:lnTo>
                  <a:lnTo>
                    <a:pt x="59" y="260"/>
                  </a:lnTo>
                  <a:lnTo>
                    <a:pt x="64" y="235"/>
                  </a:lnTo>
                  <a:lnTo>
                    <a:pt x="72" y="210"/>
                  </a:lnTo>
                  <a:lnTo>
                    <a:pt x="21" y="180"/>
                  </a:lnTo>
                  <a:lnTo>
                    <a:pt x="59" y="116"/>
                  </a:lnTo>
                  <a:lnTo>
                    <a:pt x="109" y="146"/>
                  </a:lnTo>
                  <a:lnTo>
                    <a:pt x="127" y="127"/>
                  </a:lnTo>
                  <a:lnTo>
                    <a:pt x="146" y="110"/>
                  </a:lnTo>
                  <a:lnTo>
                    <a:pt x="117" y="58"/>
                  </a:lnTo>
                  <a:lnTo>
                    <a:pt x="181" y="22"/>
                  </a:lnTo>
                  <a:lnTo>
                    <a:pt x="211" y="72"/>
                  </a:lnTo>
                  <a:lnTo>
                    <a:pt x="235" y="64"/>
                  </a:lnTo>
                  <a:lnTo>
                    <a:pt x="261" y="58"/>
                  </a:lnTo>
                  <a:lnTo>
                    <a:pt x="261" y="0"/>
                  </a:lnTo>
                  <a:close/>
                </a:path>
              </a:pathLst>
            </a:custGeom>
            <a:solidFill>
              <a:schemeClr val="accent5"/>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5" name="Freeform 192"/>
            <p:cNvSpPr>
              <a:spLocks noEditPoints="1"/>
            </p:cNvSpPr>
            <p:nvPr/>
          </p:nvSpPr>
          <p:spPr bwMode="auto">
            <a:xfrm>
              <a:off x="5614745" y="4843530"/>
              <a:ext cx="226518" cy="225128"/>
            </a:xfrm>
            <a:custGeom>
              <a:avLst/>
              <a:gdLst>
                <a:gd name="T0" fmla="*/ 63 w 163"/>
                <a:gd name="T1" fmla="*/ 39 h 162"/>
                <a:gd name="T2" fmla="*/ 39 w 163"/>
                <a:gd name="T3" fmla="*/ 63 h 162"/>
                <a:gd name="T4" fmla="*/ 39 w 163"/>
                <a:gd name="T5" fmla="*/ 98 h 162"/>
                <a:gd name="T6" fmla="*/ 63 w 163"/>
                <a:gd name="T7" fmla="*/ 123 h 162"/>
                <a:gd name="T8" fmla="*/ 100 w 163"/>
                <a:gd name="T9" fmla="*/ 123 h 162"/>
                <a:gd name="T10" fmla="*/ 123 w 163"/>
                <a:gd name="T11" fmla="*/ 98 h 162"/>
                <a:gd name="T12" fmla="*/ 123 w 163"/>
                <a:gd name="T13" fmla="*/ 63 h 162"/>
                <a:gd name="T14" fmla="*/ 100 w 163"/>
                <a:gd name="T15" fmla="*/ 39 h 162"/>
                <a:gd name="T16" fmla="*/ 71 w 163"/>
                <a:gd name="T17" fmla="*/ 0 h 162"/>
                <a:gd name="T18" fmla="*/ 92 w 163"/>
                <a:gd name="T19" fmla="*/ 15 h 162"/>
                <a:gd name="T20" fmla="*/ 105 w 163"/>
                <a:gd name="T21" fmla="*/ 19 h 162"/>
                <a:gd name="T22" fmla="*/ 131 w 163"/>
                <a:gd name="T23" fmla="*/ 15 h 162"/>
                <a:gd name="T24" fmla="*/ 127 w 163"/>
                <a:gd name="T25" fmla="*/ 34 h 162"/>
                <a:gd name="T26" fmla="*/ 147 w 163"/>
                <a:gd name="T27" fmla="*/ 31 h 162"/>
                <a:gd name="T28" fmla="*/ 143 w 163"/>
                <a:gd name="T29" fmla="*/ 57 h 162"/>
                <a:gd name="T30" fmla="*/ 147 w 163"/>
                <a:gd name="T31" fmla="*/ 70 h 162"/>
                <a:gd name="T32" fmla="*/ 163 w 163"/>
                <a:gd name="T33" fmla="*/ 90 h 162"/>
                <a:gd name="T34" fmla="*/ 144 w 163"/>
                <a:gd name="T35" fmla="*/ 98 h 162"/>
                <a:gd name="T36" fmla="*/ 156 w 163"/>
                <a:gd name="T37" fmla="*/ 112 h 162"/>
                <a:gd name="T38" fmla="*/ 132 w 163"/>
                <a:gd name="T39" fmla="*/ 121 h 162"/>
                <a:gd name="T40" fmla="*/ 122 w 163"/>
                <a:gd name="T41" fmla="*/ 132 h 162"/>
                <a:gd name="T42" fmla="*/ 113 w 163"/>
                <a:gd name="T43" fmla="*/ 155 h 162"/>
                <a:gd name="T44" fmla="*/ 98 w 163"/>
                <a:gd name="T45" fmla="*/ 144 h 162"/>
                <a:gd name="T46" fmla="*/ 92 w 163"/>
                <a:gd name="T47" fmla="*/ 162 h 162"/>
                <a:gd name="T48" fmla="*/ 71 w 163"/>
                <a:gd name="T49" fmla="*/ 145 h 162"/>
                <a:gd name="T50" fmla="*/ 58 w 163"/>
                <a:gd name="T51" fmla="*/ 142 h 162"/>
                <a:gd name="T52" fmla="*/ 32 w 163"/>
                <a:gd name="T53" fmla="*/ 145 h 162"/>
                <a:gd name="T54" fmla="*/ 35 w 163"/>
                <a:gd name="T55" fmla="*/ 127 h 162"/>
                <a:gd name="T56" fmla="*/ 16 w 163"/>
                <a:gd name="T57" fmla="*/ 129 h 162"/>
                <a:gd name="T58" fmla="*/ 20 w 163"/>
                <a:gd name="T59" fmla="*/ 104 h 162"/>
                <a:gd name="T60" fmla="*/ 16 w 163"/>
                <a:gd name="T61" fmla="*/ 90 h 162"/>
                <a:gd name="T62" fmla="*/ 0 w 163"/>
                <a:gd name="T63" fmla="*/ 70 h 162"/>
                <a:gd name="T64" fmla="*/ 18 w 163"/>
                <a:gd name="T65" fmla="*/ 64 h 162"/>
                <a:gd name="T66" fmla="*/ 7 w 163"/>
                <a:gd name="T67" fmla="*/ 49 h 162"/>
                <a:gd name="T68" fmla="*/ 30 w 163"/>
                <a:gd name="T69" fmla="*/ 39 h 162"/>
                <a:gd name="T70" fmla="*/ 39 w 163"/>
                <a:gd name="T71" fmla="*/ 30 h 162"/>
                <a:gd name="T72" fmla="*/ 50 w 163"/>
                <a:gd name="T73" fmla="*/ 5 h 162"/>
                <a:gd name="T74" fmla="*/ 64 w 163"/>
                <a:gd name="T75" fmla="*/ 17 h 162"/>
                <a:gd name="T76" fmla="*/ 71 w 163"/>
                <a:gd name="T7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3" h="162">
                  <a:moveTo>
                    <a:pt x="81" y="35"/>
                  </a:moveTo>
                  <a:lnTo>
                    <a:pt x="63" y="39"/>
                  </a:lnTo>
                  <a:lnTo>
                    <a:pt x="49" y="48"/>
                  </a:lnTo>
                  <a:lnTo>
                    <a:pt x="39" y="63"/>
                  </a:lnTo>
                  <a:lnTo>
                    <a:pt x="35" y="81"/>
                  </a:lnTo>
                  <a:lnTo>
                    <a:pt x="39" y="98"/>
                  </a:lnTo>
                  <a:lnTo>
                    <a:pt x="49" y="112"/>
                  </a:lnTo>
                  <a:lnTo>
                    <a:pt x="63" y="123"/>
                  </a:lnTo>
                  <a:lnTo>
                    <a:pt x="81" y="125"/>
                  </a:lnTo>
                  <a:lnTo>
                    <a:pt x="100" y="123"/>
                  </a:lnTo>
                  <a:lnTo>
                    <a:pt x="114" y="112"/>
                  </a:lnTo>
                  <a:lnTo>
                    <a:pt x="123" y="98"/>
                  </a:lnTo>
                  <a:lnTo>
                    <a:pt x="127" y="81"/>
                  </a:lnTo>
                  <a:lnTo>
                    <a:pt x="123" y="63"/>
                  </a:lnTo>
                  <a:lnTo>
                    <a:pt x="114" y="48"/>
                  </a:lnTo>
                  <a:lnTo>
                    <a:pt x="100" y="39"/>
                  </a:lnTo>
                  <a:lnTo>
                    <a:pt x="81" y="35"/>
                  </a:lnTo>
                  <a:close/>
                  <a:moveTo>
                    <a:pt x="71" y="0"/>
                  </a:moveTo>
                  <a:lnTo>
                    <a:pt x="92" y="0"/>
                  </a:lnTo>
                  <a:lnTo>
                    <a:pt x="92" y="15"/>
                  </a:lnTo>
                  <a:lnTo>
                    <a:pt x="98" y="17"/>
                  </a:lnTo>
                  <a:lnTo>
                    <a:pt x="105" y="19"/>
                  </a:lnTo>
                  <a:lnTo>
                    <a:pt x="113" y="5"/>
                  </a:lnTo>
                  <a:lnTo>
                    <a:pt x="131" y="15"/>
                  </a:lnTo>
                  <a:lnTo>
                    <a:pt x="122" y="30"/>
                  </a:lnTo>
                  <a:lnTo>
                    <a:pt x="127" y="34"/>
                  </a:lnTo>
                  <a:lnTo>
                    <a:pt x="132" y="39"/>
                  </a:lnTo>
                  <a:lnTo>
                    <a:pt x="147" y="31"/>
                  </a:lnTo>
                  <a:lnTo>
                    <a:pt x="156" y="49"/>
                  </a:lnTo>
                  <a:lnTo>
                    <a:pt x="143" y="57"/>
                  </a:lnTo>
                  <a:lnTo>
                    <a:pt x="144" y="64"/>
                  </a:lnTo>
                  <a:lnTo>
                    <a:pt x="147" y="70"/>
                  </a:lnTo>
                  <a:lnTo>
                    <a:pt x="163" y="70"/>
                  </a:lnTo>
                  <a:lnTo>
                    <a:pt x="163" y="90"/>
                  </a:lnTo>
                  <a:lnTo>
                    <a:pt x="147" y="90"/>
                  </a:lnTo>
                  <a:lnTo>
                    <a:pt x="144" y="98"/>
                  </a:lnTo>
                  <a:lnTo>
                    <a:pt x="143" y="104"/>
                  </a:lnTo>
                  <a:lnTo>
                    <a:pt x="156" y="112"/>
                  </a:lnTo>
                  <a:lnTo>
                    <a:pt x="147" y="129"/>
                  </a:lnTo>
                  <a:lnTo>
                    <a:pt x="132" y="121"/>
                  </a:lnTo>
                  <a:lnTo>
                    <a:pt x="127" y="127"/>
                  </a:lnTo>
                  <a:lnTo>
                    <a:pt x="122" y="132"/>
                  </a:lnTo>
                  <a:lnTo>
                    <a:pt x="131" y="145"/>
                  </a:lnTo>
                  <a:lnTo>
                    <a:pt x="113" y="155"/>
                  </a:lnTo>
                  <a:lnTo>
                    <a:pt x="105" y="142"/>
                  </a:lnTo>
                  <a:lnTo>
                    <a:pt x="98" y="144"/>
                  </a:lnTo>
                  <a:lnTo>
                    <a:pt x="92" y="145"/>
                  </a:lnTo>
                  <a:lnTo>
                    <a:pt x="92" y="162"/>
                  </a:lnTo>
                  <a:lnTo>
                    <a:pt x="71" y="162"/>
                  </a:lnTo>
                  <a:lnTo>
                    <a:pt x="71" y="145"/>
                  </a:lnTo>
                  <a:lnTo>
                    <a:pt x="64" y="144"/>
                  </a:lnTo>
                  <a:lnTo>
                    <a:pt x="58" y="142"/>
                  </a:lnTo>
                  <a:lnTo>
                    <a:pt x="50" y="155"/>
                  </a:lnTo>
                  <a:lnTo>
                    <a:pt x="32" y="145"/>
                  </a:lnTo>
                  <a:lnTo>
                    <a:pt x="39" y="132"/>
                  </a:lnTo>
                  <a:lnTo>
                    <a:pt x="35" y="127"/>
                  </a:lnTo>
                  <a:lnTo>
                    <a:pt x="30" y="121"/>
                  </a:lnTo>
                  <a:lnTo>
                    <a:pt x="16" y="129"/>
                  </a:lnTo>
                  <a:lnTo>
                    <a:pt x="7" y="112"/>
                  </a:lnTo>
                  <a:lnTo>
                    <a:pt x="20" y="104"/>
                  </a:lnTo>
                  <a:lnTo>
                    <a:pt x="18" y="98"/>
                  </a:lnTo>
                  <a:lnTo>
                    <a:pt x="16" y="90"/>
                  </a:lnTo>
                  <a:lnTo>
                    <a:pt x="0" y="90"/>
                  </a:lnTo>
                  <a:lnTo>
                    <a:pt x="0" y="70"/>
                  </a:lnTo>
                  <a:lnTo>
                    <a:pt x="16" y="70"/>
                  </a:lnTo>
                  <a:lnTo>
                    <a:pt x="18" y="64"/>
                  </a:lnTo>
                  <a:lnTo>
                    <a:pt x="20" y="57"/>
                  </a:lnTo>
                  <a:lnTo>
                    <a:pt x="7" y="49"/>
                  </a:lnTo>
                  <a:lnTo>
                    <a:pt x="16" y="31"/>
                  </a:lnTo>
                  <a:lnTo>
                    <a:pt x="30" y="39"/>
                  </a:lnTo>
                  <a:lnTo>
                    <a:pt x="35" y="34"/>
                  </a:lnTo>
                  <a:lnTo>
                    <a:pt x="39" y="30"/>
                  </a:lnTo>
                  <a:lnTo>
                    <a:pt x="32" y="15"/>
                  </a:lnTo>
                  <a:lnTo>
                    <a:pt x="50" y="5"/>
                  </a:lnTo>
                  <a:lnTo>
                    <a:pt x="58" y="19"/>
                  </a:lnTo>
                  <a:lnTo>
                    <a:pt x="64" y="17"/>
                  </a:lnTo>
                  <a:lnTo>
                    <a:pt x="71" y="15"/>
                  </a:lnTo>
                  <a:lnTo>
                    <a:pt x="71" y="0"/>
                  </a:lnTo>
                  <a:close/>
                </a:path>
              </a:pathLst>
            </a:custGeom>
            <a:solidFill>
              <a:schemeClr val="accent5"/>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6" name="Freeform 193"/>
            <p:cNvSpPr>
              <a:spLocks noEditPoints="1"/>
            </p:cNvSpPr>
            <p:nvPr/>
          </p:nvSpPr>
          <p:spPr bwMode="auto">
            <a:xfrm>
              <a:off x="6766788" y="3956915"/>
              <a:ext cx="202893" cy="201504"/>
            </a:xfrm>
            <a:custGeom>
              <a:avLst/>
              <a:gdLst>
                <a:gd name="T0" fmla="*/ 58 w 146"/>
                <a:gd name="T1" fmla="*/ 35 h 145"/>
                <a:gd name="T2" fmla="*/ 36 w 146"/>
                <a:gd name="T3" fmla="*/ 56 h 145"/>
                <a:gd name="T4" fmla="*/ 36 w 146"/>
                <a:gd name="T5" fmla="*/ 89 h 145"/>
                <a:gd name="T6" fmla="*/ 58 w 146"/>
                <a:gd name="T7" fmla="*/ 110 h 145"/>
                <a:gd name="T8" fmla="*/ 89 w 146"/>
                <a:gd name="T9" fmla="*/ 110 h 145"/>
                <a:gd name="T10" fmla="*/ 112 w 146"/>
                <a:gd name="T11" fmla="*/ 89 h 145"/>
                <a:gd name="T12" fmla="*/ 112 w 146"/>
                <a:gd name="T13" fmla="*/ 56 h 145"/>
                <a:gd name="T14" fmla="*/ 89 w 146"/>
                <a:gd name="T15" fmla="*/ 35 h 145"/>
                <a:gd name="T16" fmla="*/ 64 w 146"/>
                <a:gd name="T17" fmla="*/ 0 h 145"/>
                <a:gd name="T18" fmla="*/ 83 w 146"/>
                <a:gd name="T19" fmla="*/ 13 h 145"/>
                <a:gd name="T20" fmla="*/ 95 w 146"/>
                <a:gd name="T21" fmla="*/ 17 h 145"/>
                <a:gd name="T22" fmla="*/ 118 w 146"/>
                <a:gd name="T23" fmla="*/ 13 h 145"/>
                <a:gd name="T24" fmla="*/ 116 w 146"/>
                <a:gd name="T25" fmla="*/ 30 h 145"/>
                <a:gd name="T26" fmla="*/ 131 w 146"/>
                <a:gd name="T27" fmla="*/ 29 h 145"/>
                <a:gd name="T28" fmla="*/ 129 w 146"/>
                <a:gd name="T29" fmla="*/ 51 h 145"/>
                <a:gd name="T30" fmla="*/ 131 w 146"/>
                <a:gd name="T31" fmla="*/ 63 h 145"/>
                <a:gd name="T32" fmla="*/ 146 w 146"/>
                <a:gd name="T33" fmla="*/ 81 h 145"/>
                <a:gd name="T34" fmla="*/ 130 w 146"/>
                <a:gd name="T35" fmla="*/ 88 h 145"/>
                <a:gd name="T36" fmla="*/ 140 w 146"/>
                <a:gd name="T37" fmla="*/ 101 h 145"/>
                <a:gd name="T38" fmla="*/ 119 w 146"/>
                <a:gd name="T39" fmla="*/ 110 h 145"/>
                <a:gd name="T40" fmla="*/ 110 w 146"/>
                <a:gd name="T41" fmla="*/ 119 h 145"/>
                <a:gd name="T42" fmla="*/ 102 w 146"/>
                <a:gd name="T43" fmla="*/ 140 h 145"/>
                <a:gd name="T44" fmla="*/ 88 w 146"/>
                <a:gd name="T45" fmla="*/ 130 h 145"/>
                <a:gd name="T46" fmla="*/ 83 w 146"/>
                <a:gd name="T47" fmla="*/ 145 h 145"/>
                <a:gd name="T48" fmla="*/ 64 w 146"/>
                <a:gd name="T49" fmla="*/ 131 h 145"/>
                <a:gd name="T50" fmla="*/ 53 w 146"/>
                <a:gd name="T51" fmla="*/ 127 h 145"/>
                <a:gd name="T52" fmla="*/ 29 w 146"/>
                <a:gd name="T53" fmla="*/ 131 h 145"/>
                <a:gd name="T54" fmla="*/ 32 w 146"/>
                <a:gd name="T55" fmla="*/ 114 h 145"/>
                <a:gd name="T56" fmla="*/ 15 w 146"/>
                <a:gd name="T57" fmla="*/ 116 h 145"/>
                <a:gd name="T58" fmla="*/ 19 w 146"/>
                <a:gd name="T59" fmla="*/ 94 h 145"/>
                <a:gd name="T60" fmla="*/ 15 w 146"/>
                <a:gd name="T61" fmla="*/ 81 h 145"/>
                <a:gd name="T62" fmla="*/ 0 w 146"/>
                <a:gd name="T63" fmla="*/ 63 h 145"/>
                <a:gd name="T64" fmla="*/ 16 w 146"/>
                <a:gd name="T65" fmla="*/ 58 h 145"/>
                <a:gd name="T66" fmla="*/ 5 w 146"/>
                <a:gd name="T67" fmla="*/ 44 h 145"/>
                <a:gd name="T68" fmla="*/ 28 w 146"/>
                <a:gd name="T69" fmla="*/ 35 h 145"/>
                <a:gd name="T70" fmla="*/ 36 w 146"/>
                <a:gd name="T71" fmla="*/ 26 h 145"/>
                <a:gd name="T72" fmla="*/ 45 w 146"/>
                <a:gd name="T73" fmla="*/ 5 h 145"/>
                <a:gd name="T74" fmla="*/ 58 w 146"/>
                <a:gd name="T75" fmla="*/ 16 h 145"/>
                <a:gd name="T76" fmla="*/ 64 w 146"/>
                <a:gd name="T7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 h="145">
                  <a:moveTo>
                    <a:pt x="74" y="31"/>
                  </a:moveTo>
                  <a:lnTo>
                    <a:pt x="58" y="35"/>
                  </a:lnTo>
                  <a:lnTo>
                    <a:pt x="45" y="43"/>
                  </a:lnTo>
                  <a:lnTo>
                    <a:pt x="36" y="56"/>
                  </a:lnTo>
                  <a:lnTo>
                    <a:pt x="33" y="72"/>
                  </a:lnTo>
                  <a:lnTo>
                    <a:pt x="36" y="89"/>
                  </a:lnTo>
                  <a:lnTo>
                    <a:pt x="45" y="101"/>
                  </a:lnTo>
                  <a:lnTo>
                    <a:pt x="58" y="110"/>
                  </a:lnTo>
                  <a:lnTo>
                    <a:pt x="74" y="114"/>
                  </a:lnTo>
                  <a:lnTo>
                    <a:pt x="89" y="110"/>
                  </a:lnTo>
                  <a:lnTo>
                    <a:pt x="102" y="101"/>
                  </a:lnTo>
                  <a:lnTo>
                    <a:pt x="112" y="89"/>
                  </a:lnTo>
                  <a:lnTo>
                    <a:pt x="114" y="72"/>
                  </a:lnTo>
                  <a:lnTo>
                    <a:pt x="112" y="56"/>
                  </a:lnTo>
                  <a:lnTo>
                    <a:pt x="102" y="43"/>
                  </a:lnTo>
                  <a:lnTo>
                    <a:pt x="89" y="35"/>
                  </a:lnTo>
                  <a:lnTo>
                    <a:pt x="74" y="31"/>
                  </a:lnTo>
                  <a:close/>
                  <a:moveTo>
                    <a:pt x="64" y="0"/>
                  </a:moveTo>
                  <a:lnTo>
                    <a:pt x="83" y="0"/>
                  </a:lnTo>
                  <a:lnTo>
                    <a:pt x="83" y="13"/>
                  </a:lnTo>
                  <a:lnTo>
                    <a:pt x="88" y="16"/>
                  </a:lnTo>
                  <a:lnTo>
                    <a:pt x="95" y="17"/>
                  </a:lnTo>
                  <a:lnTo>
                    <a:pt x="102" y="5"/>
                  </a:lnTo>
                  <a:lnTo>
                    <a:pt x="118" y="13"/>
                  </a:lnTo>
                  <a:lnTo>
                    <a:pt x="110" y="26"/>
                  </a:lnTo>
                  <a:lnTo>
                    <a:pt x="116" y="30"/>
                  </a:lnTo>
                  <a:lnTo>
                    <a:pt x="119" y="35"/>
                  </a:lnTo>
                  <a:lnTo>
                    <a:pt x="131" y="29"/>
                  </a:lnTo>
                  <a:lnTo>
                    <a:pt x="140" y="44"/>
                  </a:lnTo>
                  <a:lnTo>
                    <a:pt x="129" y="51"/>
                  </a:lnTo>
                  <a:lnTo>
                    <a:pt x="130" y="58"/>
                  </a:lnTo>
                  <a:lnTo>
                    <a:pt x="131" y="63"/>
                  </a:lnTo>
                  <a:lnTo>
                    <a:pt x="146" y="63"/>
                  </a:lnTo>
                  <a:lnTo>
                    <a:pt x="146" y="81"/>
                  </a:lnTo>
                  <a:lnTo>
                    <a:pt x="131" y="81"/>
                  </a:lnTo>
                  <a:lnTo>
                    <a:pt x="130" y="88"/>
                  </a:lnTo>
                  <a:lnTo>
                    <a:pt x="129" y="94"/>
                  </a:lnTo>
                  <a:lnTo>
                    <a:pt x="140" y="101"/>
                  </a:lnTo>
                  <a:lnTo>
                    <a:pt x="131" y="116"/>
                  </a:lnTo>
                  <a:lnTo>
                    <a:pt x="119" y="110"/>
                  </a:lnTo>
                  <a:lnTo>
                    <a:pt x="116" y="114"/>
                  </a:lnTo>
                  <a:lnTo>
                    <a:pt x="110" y="119"/>
                  </a:lnTo>
                  <a:lnTo>
                    <a:pt x="118" y="131"/>
                  </a:lnTo>
                  <a:lnTo>
                    <a:pt x="102" y="140"/>
                  </a:lnTo>
                  <a:lnTo>
                    <a:pt x="95" y="127"/>
                  </a:lnTo>
                  <a:lnTo>
                    <a:pt x="88" y="130"/>
                  </a:lnTo>
                  <a:lnTo>
                    <a:pt x="83" y="131"/>
                  </a:lnTo>
                  <a:lnTo>
                    <a:pt x="83" y="145"/>
                  </a:lnTo>
                  <a:lnTo>
                    <a:pt x="64" y="145"/>
                  </a:lnTo>
                  <a:lnTo>
                    <a:pt x="64" y="131"/>
                  </a:lnTo>
                  <a:lnTo>
                    <a:pt x="58" y="130"/>
                  </a:lnTo>
                  <a:lnTo>
                    <a:pt x="53" y="127"/>
                  </a:lnTo>
                  <a:lnTo>
                    <a:pt x="45" y="140"/>
                  </a:lnTo>
                  <a:lnTo>
                    <a:pt x="29" y="131"/>
                  </a:lnTo>
                  <a:lnTo>
                    <a:pt x="36" y="119"/>
                  </a:lnTo>
                  <a:lnTo>
                    <a:pt x="32" y="114"/>
                  </a:lnTo>
                  <a:lnTo>
                    <a:pt x="28" y="110"/>
                  </a:lnTo>
                  <a:lnTo>
                    <a:pt x="15" y="116"/>
                  </a:lnTo>
                  <a:lnTo>
                    <a:pt x="5" y="101"/>
                  </a:lnTo>
                  <a:lnTo>
                    <a:pt x="19" y="94"/>
                  </a:lnTo>
                  <a:lnTo>
                    <a:pt x="16" y="88"/>
                  </a:lnTo>
                  <a:lnTo>
                    <a:pt x="15" y="81"/>
                  </a:lnTo>
                  <a:lnTo>
                    <a:pt x="0" y="81"/>
                  </a:lnTo>
                  <a:lnTo>
                    <a:pt x="0" y="63"/>
                  </a:lnTo>
                  <a:lnTo>
                    <a:pt x="15" y="63"/>
                  </a:lnTo>
                  <a:lnTo>
                    <a:pt x="16" y="58"/>
                  </a:lnTo>
                  <a:lnTo>
                    <a:pt x="19" y="51"/>
                  </a:lnTo>
                  <a:lnTo>
                    <a:pt x="5" y="44"/>
                  </a:lnTo>
                  <a:lnTo>
                    <a:pt x="15" y="29"/>
                  </a:lnTo>
                  <a:lnTo>
                    <a:pt x="28" y="35"/>
                  </a:lnTo>
                  <a:lnTo>
                    <a:pt x="32" y="30"/>
                  </a:lnTo>
                  <a:lnTo>
                    <a:pt x="36" y="26"/>
                  </a:lnTo>
                  <a:lnTo>
                    <a:pt x="29" y="13"/>
                  </a:lnTo>
                  <a:lnTo>
                    <a:pt x="45" y="5"/>
                  </a:lnTo>
                  <a:lnTo>
                    <a:pt x="53" y="17"/>
                  </a:lnTo>
                  <a:lnTo>
                    <a:pt x="58" y="16"/>
                  </a:lnTo>
                  <a:lnTo>
                    <a:pt x="64" y="13"/>
                  </a:lnTo>
                  <a:lnTo>
                    <a:pt x="64" y="0"/>
                  </a:lnTo>
                  <a:close/>
                </a:path>
              </a:pathLst>
            </a:custGeom>
            <a:solidFill>
              <a:schemeClr val="tx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7" name="Freeform 194"/>
            <p:cNvSpPr>
              <a:spLocks noEditPoints="1"/>
            </p:cNvSpPr>
            <p:nvPr/>
          </p:nvSpPr>
          <p:spPr bwMode="auto">
            <a:xfrm>
              <a:off x="5912136" y="4151470"/>
              <a:ext cx="201504" cy="201504"/>
            </a:xfrm>
            <a:custGeom>
              <a:avLst/>
              <a:gdLst>
                <a:gd name="T0" fmla="*/ 56 w 145"/>
                <a:gd name="T1" fmla="*/ 35 h 145"/>
                <a:gd name="T2" fmla="*/ 34 w 145"/>
                <a:gd name="T3" fmla="*/ 56 h 145"/>
                <a:gd name="T4" fmla="*/ 34 w 145"/>
                <a:gd name="T5" fmla="*/ 89 h 145"/>
                <a:gd name="T6" fmla="*/ 56 w 145"/>
                <a:gd name="T7" fmla="*/ 110 h 145"/>
                <a:gd name="T8" fmla="*/ 87 w 145"/>
                <a:gd name="T9" fmla="*/ 110 h 145"/>
                <a:gd name="T10" fmla="*/ 110 w 145"/>
                <a:gd name="T11" fmla="*/ 89 h 145"/>
                <a:gd name="T12" fmla="*/ 110 w 145"/>
                <a:gd name="T13" fmla="*/ 56 h 145"/>
                <a:gd name="T14" fmla="*/ 87 w 145"/>
                <a:gd name="T15" fmla="*/ 35 h 145"/>
                <a:gd name="T16" fmla="*/ 62 w 145"/>
                <a:gd name="T17" fmla="*/ 0 h 145"/>
                <a:gd name="T18" fmla="*/ 81 w 145"/>
                <a:gd name="T19" fmla="*/ 14 h 145"/>
                <a:gd name="T20" fmla="*/ 93 w 145"/>
                <a:gd name="T21" fmla="*/ 17 h 145"/>
                <a:gd name="T22" fmla="*/ 116 w 145"/>
                <a:gd name="T23" fmla="*/ 14 h 145"/>
                <a:gd name="T24" fmla="*/ 114 w 145"/>
                <a:gd name="T25" fmla="*/ 30 h 145"/>
                <a:gd name="T26" fmla="*/ 131 w 145"/>
                <a:gd name="T27" fmla="*/ 29 h 145"/>
                <a:gd name="T28" fmla="*/ 127 w 145"/>
                <a:gd name="T29" fmla="*/ 51 h 145"/>
                <a:gd name="T30" fmla="*/ 131 w 145"/>
                <a:gd name="T31" fmla="*/ 63 h 145"/>
                <a:gd name="T32" fmla="*/ 145 w 145"/>
                <a:gd name="T33" fmla="*/ 81 h 145"/>
                <a:gd name="T34" fmla="*/ 129 w 145"/>
                <a:gd name="T35" fmla="*/ 88 h 145"/>
                <a:gd name="T36" fmla="*/ 140 w 145"/>
                <a:gd name="T37" fmla="*/ 101 h 145"/>
                <a:gd name="T38" fmla="*/ 118 w 145"/>
                <a:gd name="T39" fmla="*/ 110 h 145"/>
                <a:gd name="T40" fmla="*/ 108 w 145"/>
                <a:gd name="T41" fmla="*/ 119 h 145"/>
                <a:gd name="T42" fmla="*/ 100 w 145"/>
                <a:gd name="T43" fmla="*/ 140 h 145"/>
                <a:gd name="T44" fmla="*/ 87 w 145"/>
                <a:gd name="T45" fmla="*/ 130 h 145"/>
                <a:gd name="T46" fmla="*/ 81 w 145"/>
                <a:gd name="T47" fmla="*/ 145 h 145"/>
                <a:gd name="T48" fmla="*/ 62 w 145"/>
                <a:gd name="T49" fmla="*/ 131 h 145"/>
                <a:gd name="T50" fmla="*/ 51 w 145"/>
                <a:gd name="T51" fmla="*/ 127 h 145"/>
                <a:gd name="T52" fmla="*/ 27 w 145"/>
                <a:gd name="T53" fmla="*/ 131 h 145"/>
                <a:gd name="T54" fmla="*/ 30 w 145"/>
                <a:gd name="T55" fmla="*/ 114 h 145"/>
                <a:gd name="T56" fmla="*/ 13 w 145"/>
                <a:gd name="T57" fmla="*/ 117 h 145"/>
                <a:gd name="T58" fmla="*/ 17 w 145"/>
                <a:gd name="T59" fmla="*/ 94 h 145"/>
                <a:gd name="T60" fmla="*/ 14 w 145"/>
                <a:gd name="T61" fmla="*/ 81 h 145"/>
                <a:gd name="T62" fmla="*/ 0 w 145"/>
                <a:gd name="T63" fmla="*/ 63 h 145"/>
                <a:gd name="T64" fmla="*/ 15 w 145"/>
                <a:gd name="T65" fmla="*/ 58 h 145"/>
                <a:gd name="T66" fmla="*/ 4 w 145"/>
                <a:gd name="T67" fmla="*/ 45 h 145"/>
                <a:gd name="T68" fmla="*/ 26 w 145"/>
                <a:gd name="T69" fmla="*/ 35 h 145"/>
                <a:gd name="T70" fmla="*/ 35 w 145"/>
                <a:gd name="T71" fmla="*/ 26 h 145"/>
                <a:gd name="T72" fmla="*/ 43 w 145"/>
                <a:gd name="T73" fmla="*/ 5 h 145"/>
                <a:gd name="T74" fmla="*/ 56 w 145"/>
                <a:gd name="T75" fmla="*/ 16 h 145"/>
                <a:gd name="T76" fmla="*/ 62 w 145"/>
                <a:gd name="T7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5" h="145">
                  <a:moveTo>
                    <a:pt x="72" y="31"/>
                  </a:moveTo>
                  <a:lnTo>
                    <a:pt x="56" y="35"/>
                  </a:lnTo>
                  <a:lnTo>
                    <a:pt x="43" y="43"/>
                  </a:lnTo>
                  <a:lnTo>
                    <a:pt x="34" y="56"/>
                  </a:lnTo>
                  <a:lnTo>
                    <a:pt x="31" y="72"/>
                  </a:lnTo>
                  <a:lnTo>
                    <a:pt x="34" y="89"/>
                  </a:lnTo>
                  <a:lnTo>
                    <a:pt x="43" y="101"/>
                  </a:lnTo>
                  <a:lnTo>
                    <a:pt x="56" y="110"/>
                  </a:lnTo>
                  <a:lnTo>
                    <a:pt x="72" y="114"/>
                  </a:lnTo>
                  <a:lnTo>
                    <a:pt x="87" y="110"/>
                  </a:lnTo>
                  <a:lnTo>
                    <a:pt x="100" y="101"/>
                  </a:lnTo>
                  <a:lnTo>
                    <a:pt x="110" y="89"/>
                  </a:lnTo>
                  <a:lnTo>
                    <a:pt x="112" y="72"/>
                  </a:lnTo>
                  <a:lnTo>
                    <a:pt x="110" y="56"/>
                  </a:lnTo>
                  <a:lnTo>
                    <a:pt x="100" y="43"/>
                  </a:lnTo>
                  <a:lnTo>
                    <a:pt x="87" y="35"/>
                  </a:lnTo>
                  <a:lnTo>
                    <a:pt x="72" y="31"/>
                  </a:lnTo>
                  <a:close/>
                  <a:moveTo>
                    <a:pt x="62" y="0"/>
                  </a:moveTo>
                  <a:lnTo>
                    <a:pt x="81" y="0"/>
                  </a:lnTo>
                  <a:lnTo>
                    <a:pt x="81" y="14"/>
                  </a:lnTo>
                  <a:lnTo>
                    <a:pt x="87" y="16"/>
                  </a:lnTo>
                  <a:lnTo>
                    <a:pt x="93" y="17"/>
                  </a:lnTo>
                  <a:lnTo>
                    <a:pt x="100" y="5"/>
                  </a:lnTo>
                  <a:lnTo>
                    <a:pt x="116" y="14"/>
                  </a:lnTo>
                  <a:lnTo>
                    <a:pt x="108" y="26"/>
                  </a:lnTo>
                  <a:lnTo>
                    <a:pt x="114" y="30"/>
                  </a:lnTo>
                  <a:lnTo>
                    <a:pt x="118" y="35"/>
                  </a:lnTo>
                  <a:lnTo>
                    <a:pt x="131" y="29"/>
                  </a:lnTo>
                  <a:lnTo>
                    <a:pt x="140" y="45"/>
                  </a:lnTo>
                  <a:lnTo>
                    <a:pt x="127" y="51"/>
                  </a:lnTo>
                  <a:lnTo>
                    <a:pt x="129" y="58"/>
                  </a:lnTo>
                  <a:lnTo>
                    <a:pt x="131" y="63"/>
                  </a:lnTo>
                  <a:lnTo>
                    <a:pt x="145" y="63"/>
                  </a:lnTo>
                  <a:lnTo>
                    <a:pt x="145" y="81"/>
                  </a:lnTo>
                  <a:lnTo>
                    <a:pt x="131" y="81"/>
                  </a:lnTo>
                  <a:lnTo>
                    <a:pt x="129" y="88"/>
                  </a:lnTo>
                  <a:lnTo>
                    <a:pt x="127" y="94"/>
                  </a:lnTo>
                  <a:lnTo>
                    <a:pt x="140" y="101"/>
                  </a:lnTo>
                  <a:lnTo>
                    <a:pt x="131" y="117"/>
                  </a:lnTo>
                  <a:lnTo>
                    <a:pt x="118" y="110"/>
                  </a:lnTo>
                  <a:lnTo>
                    <a:pt x="114" y="114"/>
                  </a:lnTo>
                  <a:lnTo>
                    <a:pt x="108" y="119"/>
                  </a:lnTo>
                  <a:lnTo>
                    <a:pt x="116" y="131"/>
                  </a:lnTo>
                  <a:lnTo>
                    <a:pt x="100" y="140"/>
                  </a:lnTo>
                  <a:lnTo>
                    <a:pt x="93" y="127"/>
                  </a:lnTo>
                  <a:lnTo>
                    <a:pt x="87" y="130"/>
                  </a:lnTo>
                  <a:lnTo>
                    <a:pt x="81" y="131"/>
                  </a:lnTo>
                  <a:lnTo>
                    <a:pt x="81" y="145"/>
                  </a:lnTo>
                  <a:lnTo>
                    <a:pt x="62" y="145"/>
                  </a:lnTo>
                  <a:lnTo>
                    <a:pt x="62" y="131"/>
                  </a:lnTo>
                  <a:lnTo>
                    <a:pt x="56" y="130"/>
                  </a:lnTo>
                  <a:lnTo>
                    <a:pt x="51" y="127"/>
                  </a:lnTo>
                  <a:lnTo>
                    <a:pt x="43" y="140"/>
                  </a:lnTo>
                  <a:lnTo>
                    <a:pt x="27" y="131"/>
                  </a:lnTo>
                  <a:lnTo>
                    <a:pt x="35" y="119"/>
                  </a:lnTo>
                  <a:lnTo>
                    <a:pt x="30" y="114"/>
                  </a:lnTo>
                  <a:lnTo>
                    <a:pt x="26" y="110"/>
                  </a:lnTo>
                  <a:lnTo>
                    <a:pt x="13" y="117"/>
                  </a:lnTo>
                  <a:lnTo>
                    <a:pt x="4" y="101"/>
                  </a:lnTo>
                  <a:lnTo>
                    <a:pt x="17" y="94"/>
                  </a:lnTo>
                  <a:lnTo>
                    <a:pt x="15" y="88"/>
                  </a:lnTo>
                  <a:lnTo>
                    <a:pt x="14" y="81"/>
                  </a:lnTo>
                  <a:lnTo>
                    <a:pt x="0" y="81"/>
                  </a:lnTo>
                  <a:lnTo>
                    <a:pt x="0" y="63"/>
                  </a:lnTo>
                  <a:lnTo>
                    <a:pt x="14" y="63"/>
                  </a:lnTo>
                  <a:lnTo>
                    <a:pt x="15" y="58"/>
                  </a:lnTo>
                  <a:lnTo>
                    <a:pt x="17" y="51"/>
                  </a:lnTo>
                  <a:lnTo>
                    <a:pt x="4" y="45"/>
                  </a:lnTo>
                  <a:lnTo>
                    <a:pt x="13" y="29"/>
                  </a:lnTo>
                  <a:lnTo>
                    <a:pt x="26" y="35"/>
                  </a:lnTo>
                  <a:lnTo>
                    <a:pt x="30" y="30"/>
                  </a:lnTo>
                  <a:lnTo>
                    <a:pt x="35" y="26"/>
                  </a:lnTo>
                  <a:lnTo>
                    <a:pt x="27" y="14"/>
                  </a:lnTo>
                  <a:lnTo>
                    <a:pt x="43" y="5"/>
                  </a:lnTo>
                  <a:lnTo>
                    <a:pt x="51" y="17"/>
                  </a:lnTo>
                  <a:lnTo>
                    <a:pt x="56" y="16"/>
                  </a:lnTo>
                  <a:lnTo>
                    <a:pt x="62" y="14"/>
                  </a:lnTo>
                  <a:lnTo>
                    <a:pt x="62" y="0"/>
                  </a:lnTo>
                  <a:close/>
                </a:path>
              </a:pathLst>
            </a:custGeom>
            <a:solidFill>
              <a:schemeClr val="tx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8" name="Freeform 195"/>
            <p:cNvSpPr>
              <a:spLocks noEditPoints="1"/>
            </p:cNvSpPr>
            <p:nvPr/>
          </p:nvSpPr>
          <p:spPr bwMode="auto">
            <a:xfrm>
              <a:off x="6495801" y="1898800"/>
              <a:ext cx="423853" cy="425242"/>
            </a:xfrm>
            <a:custGeom>
              <a:avLst/>
              <a:gdLst>
                <a:gd name="T0" fmla="*/ 130 w 305"/>
                <a:gd name="T1" fmla="*/ 71 h 306"/>
                <a:gd name="T2" fmla="*/ 92 w 305"/>
                <a:gd name="T3" fmla="*/ 92 h 306"/>
                <a:gd name="T4" fmla="*/ 70 w 305"/>
                <a:gd name="T5" fmla="*/ 130 h 306"/>
                <a:gd name="T6" fmla="*/ 70 w 305"/>
                <a:gd name="T7" fmla="*/ 175 h 306"/>
                <a:gd name="T8" fmla="*/ 92 w 305"/>
                <a:gd name="T9" fmla="*/ 213 h 306"/>
                <a:gd name="T10" fmla="*/ 130 w 305"/>
                <a:gd name="T11" fmla="*/ 236 h 306"/>
                <a:gd name="T12" fmla="*/ 176 w 305"/>
                <a:gd name="T13" fmla="*/ 236 h 306"/>
                <a:gd name="T14" fmla="*/ 214 w 305"/>
                <a:gd name="T15" fmla="*/ 213 h 306"/>
                <a:gd name="T16" fmla="*/ 236 w 305"/>
                <a:gd name="T17" fmla="*/ 175 h 306"/>
                <a:gd name="T18" fmla="*/ 236 w 305"/>
                <a:gd name="T19" fmla="*/ 130 h 306"/>
                <a:gd name="T20" fmla="*/ 214 w 305"/>
                <a:gd name="T21" fmla="*/ 92 h 306"/>
                <a:gd name="T22" fmla="*/ 176 w 305"/>
                <a:gd name="T23" fmla="*/ 71 h 306"/>
                <a:gd name="T24" fmla="*/ 134 w 305"/>
                <a:gd name="T25" fmla="*/ 0 h 306"/>
                <a:gd name="T26" fmla="*/ 172 w 305"/>
                <a:gd name="T27" fmla="*/ 30 h 306"/>
                <a:gd name="T28" fmla="*/ 212 w 305"/>
                <a:gd name="T29" fmla="*/ 12 h 306"/>
                <a:gd name="T30" fmla="*/ 231 w 305"/>
                <a:gd name="T31" fmla="*/ 56 h 306"/>
                <a:gd name="T32" fmla="*/ 249 w 305"/>
                <a:gd name="T33" fmla="*/ 75 h 306"/>
                <a:gd name="T34" fmla="*/ 295 w 305"/>
                <a:gd name="T35" fmla="*/ 93 h 306"/>
                <a:gd name="T36" fmla="*/ 275 w 305"/>
                <a:gd name="T37" fmla="*/ 133 h 306"/>
                <a:gd name="T38" fmla="*/ 305 w 305"/>
                <a:gd name="T39" fmla="*/ 171 h 306"/>
                <a:gd name="T40" fmla="*/ 269 w 305"/>
                <a:gd name="T41" fmla="*/ 198 h 306"/>
                <a:gd name="T42" fmla="*/ 275 w 305"/>
                <a:gd name="T43" fmla="*/ 246 h 306"/>
                <a:gd name="T44" fmla="*/ 240 w 305"/>
                <a:gd name="T45" fmla="*/ 241 h 306"/>
                <a:gd name="T46" fmla="*/ 245 w 305"/>
                <a:gd name="T47" fmla="*/ 276 h 306"/>
                <a:gd name="T48" fmla="*/ 198 w 305"/>
                <a:gd name="T49" fmla="*/ 268 h 306"/>
                <a:gd name="T50" fmla="*/ 172 w 305"/>
                <a:gd name="T51" fmla="*/ 306 h 306"/>
                <a:gd name="T52" fmla="*/ 134 w 305"/>
                <a:gd name="T53" fmla="*/ 275 h 306"/>
                <a:gd name="T54" fmla="*/ 93 w 305"/>
                <a:gd name="T55" fmla="*/ 295 h 306"/>
                <a:gd name="T56" fmla="*/ 75 w 305"/>
                <a:gd name="T57" fmla="*/ 250 h 306"/>
                <a:gd name="T58" fmla="*/ 56 w 305"/>
                <a:gd name="T59" fmla="*/ 230 h 306"/>
                <a:gd name="T60" fmla="*/ 11 w 305"/>
                <a:gd name="T61" fmla="*/ 213 h 306"/>
                <a:gd name="T62" fmla="*/ 30 w 305"/>
                <a:gd name="T63" fmla="*/ 171 h 306"/>
                <a:gd name="T64" fmla="*/ 0 w 305"/>
                <a:gd name="T65" fmla="*/ 133 h 306"/>
                <a:gd name="T66" fmla="*/ 37 w 305"/>
                <a:gd name="T67" fmla="*/ 109 h 306"/>
                <a:gd name="T68" fmla="*/ 30 w 305"/>
                <a:gd name="T69" fmla="*/ 60 h 306"/>
                <a:gd name="T70" fmla="*/ 64 w 305"/>
                <a:gd name="T71" fmla="*/ 65 h 306"/>
                <a:gd name="T72" fmla="*/ 59 w 305"/>
                <a:gd name="T73" fmla="*/ 30 h 306"/>
                <a:gd name="T74" fmla="*/ 107 w 305"/>
                <a:gd name="T75" fmla="*/ 38 h 306"/>
                <a:gd name="T76" fmla="*/ 134 w 305"/>
                <a:gd name="T77"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5" h="306">
                  <a:moveTo>
                    <a:pt x="152" y="67"/>
                  </a:moveTo>
                  <a:lnTo>
                    <a:pt x="130" y="71"/>
                  </a:lnTo>
                  <a:lnTo>
                    <a:pt x="109" y="78"/>
                  </a:lnTo>
                  <a:lnTo>
                    <a:pt x="92" y="92"/>
                  </a:lnTo>
                  <a:lnTo>
                    <a:pt x="79" y="110"/>
                  </a:lnTo>
                  <a:lnTo>
                    <a:pt x="70" y="130"/>
                  </a:lnTo>
                  <a:lnTo>
                    <a:pt x="67" y="153"/>
                  </a:lnTo>
                  <a:lnTo>
                    <a:pt x="70" y="175"/>
                  </a:lnTo>
                  <a:lnTo>
                    <a:pt x="79" y="196"/>
                  </a:lnTo>
                  <a:lnTo>
                    <a:pt x="92" y="213"/>
                  </a:lnTo>
                  <a:lnTo>
                    <a:pt x="109" y="228"/>
                  </a:lnTo>
                  <a:lnTo>
                    <a:pt x="130" y="236"/>
                  </a:lnTo>
                  <a:lnTo>
                    <a:pt x="152" y="240"/>
                  </a:lnTo>
                  <a:lnTo>
                    <a:pt x="176" y="236"/>
                  </a:lnTo>
                  <a:lnTo>
                    <a:pt x="197" y="228"/>
                  </a:lnTo>
                  <a:lnTo>
                    <a:pt x="214" y="213"/>
                  </a:lnTo>
                  <a:lnTo>
                    <a:pt x="227" y="196"/>
                  </a:lnTo>
                  <a:lnTo>
                    <a:pt x="236" y="175"/>
                  </a:lnTo>
                  <a:lnTo>
                    <a:pt x="238" y="153"/>
                  </a:lnTo>
                  <a:lnTo>
                    <a:pt x="236" y="130"/>
                  </a:lnTo>
                  <a:lnTo>
                    <a:pt x="227" y="110"/>
                  </a:lnTo>
                  <a:lnTo>
                    <a:pt x="214" y="92"/>
                  </a:lnTo>
                  <a:lnTo>
                    <a:pt x="197" y="78"/>
                  </a:lnTo>
                  <a:lnTo>
                    <a:pt x="176" y="71"/>
                  </a:lnTo>
                  <a:lnTo>
                    <a:pt x="152" y="67"/>
                  </a:lnTo>
                  <a:close/>
                  <a:moveTo>
                    <a:pt x="134" y="0"/>
                  </a:moveTo>
                  <a:lnTo>
                    <a:pt x="172" y="0"/>
                  </a:lnTo>
                  <a:lnTo>
                    <a:pt x="172" y="30"/>
                  </a:lnTo>
                  <a:lnTo>
                    <a:pt x="198" y="38"/>
                  </a:lnTo>
                  <a:lnTo>
                    <a:pt x="212" y="12"/>
                  </a:lnTo>
                  <a:lnTo>
                    <a:pt x="245" y="30"/>
                  </a:lnTo>
                  <a:lnTo>
                    <a:pt x="231" y="56"/>
                  </a:lnTo>
                  <a:lnTo>
                    <a:pt x="240" y="65"/>
                  </a:lnTo>
                  <a:lnTo>
                    <a:pt x="249" y="75"/>
                  </a:lnTo>
                  <a:lnTo>
                    <a:pt x="275" y="60"/>
                  </a:lnTo>
                  <a:lnTo>
                    <a:pt x="295" y="93"/>
                  </a:lnTo>
                  <a:lnTo>
                    <a:pt x="269" y="109"/>
                  </a:lnTo>
                  <a:lnTo>
                    <a:pt x="275" y="133"/>
                  </a:lnTo>
                  <a:lnTo>
                    <a:pt x="305" y="133"/>
                  </a:lnTo>
                  <a:lnTo>
                    <a:pt x="305" y="171"/>
                  </a:lnTo>
                  <a:lnTo>
                    <a:pt x="275" y="171"/>
                  </a:lnTo>
                  <a:lnTo>
                    <a:pt x="269" y="198"/>
                  </a:lnTo>
                  <a:lnTo>
                    <a:pt x="295" y="213"/>
                  </a:lnTo>
                  <a:lnTo>
                    <a:pt x="275" y="246"/>
                  </a:lnTo>
                  <a:lnTo>
                    <a:pt x="249" y="230"/>
                  </a:lnTo>
                  <a:lnTo>
                    <a:pt x="240" y="241"/>
                  </a:lnTo>
                  <a:lnTo>
                    <a:pt x="231" y="250"/>
                  </a:lnTo>
                  <a:lnTo>
                    <a:pt x="245" y="276"/>
                  </a:lnTo>
                  <a:lnTo>
                    <a:pt x="212" y="295"/>
                  </a:lnTo>
                  <a:lnTo>
                    <a:pt x="198" y="268"/>
                  </a:lnTo>
                  <a:lnTo>
                    <a:pt x="172" y="275"/>
                  </a:lnTo>
                  <a:lnTo>
                    <a:pt x="172" y="306"/>
                  </a:lnTo>
                  <a:lnTo>
                    <a:pt x="134" y="306"/>
                  </a:lnTo>
                  <a:lnTo>
                    <a:pt x="134" y="275"/>
                  </a:lnTo>
                  <a:lnTo>
                    <a:pt x="107" y="268"/>
                  </a:lnTo>
                  <a:lnTo>
                    <a:pt x="93" y="295"/>
                  </a:lnTo>
                  <a:lnTo>
                    <a:pt x="59" y="276"/>
                  </a:lnTo>
                  <a:lnTo>
                    <a:pt x="75" y="250"/>
                  </a:lnTo>
                  <a:lnTo>
                    <a:pt x="64" y="241"/>
                  </a:lnTo>
                  <a:lnTo>
                    <a:pt x="56" y="230"/>
                  </a:lnTo>
                  <a:lnTo>
                    <a:pt x="30" y="246"/>
                  </a:lnTo>
                  <a:lnTo>
                    <a:pt x="11" y="213"/>
                  </a:lnTo>
                  <a:lnTo>
                    <a:pt x="37" y="198"/>
                  </a:lnTo>
                  <a:lnTo>
                    <a:pt x="30" y="171"/>
                  </a:lnTo>
                  <a:lnTo>
                    <a:pt x="0" y="171"/>
                  </a:lnTo>
                  <a:lnTo>
                    <a:pt x="0" y="133"/>
                  </a:lnTo>
                  <a:lnTo>
                    <a:pt x="30" y="133"/>
                  </a:lnTo>
                  <a:lnTo>
                    <a:pt x="37" y="109"/>
                  </a:lnTo>
                  <a:lnTo>
                    <a:pt x="11" y="93"/>
                  </a:lnTo>
                  <a:lnTo>
                    <a:pt x="30" y="60"/>
                  </a:lnTo>
                  <a:lnTo>
                    <a:pt x="56" y="75"/>
                  </a:lnTo>
                  <a:lnTo>
                    <a:pt x="64" y="65"/>
                  </a:lnTo>
                  <a:lnTo>
                    <a:pt x="75" y="56"/>
                  </a:lnTo>
                  <a:lnTo>
                    <a:pt x="59" y="30"/>
                  </a:lnTo>
                  <a:lnTo>
                    <a:pt x="93" y="12"/>
                  </a:lnTo>
                  <a:lnTo>
                    <a:pt x="107" y="38"/>
                  </a:lnTo>
                  <a:lnTo>
                    <a:pt x="134" y="30"/>
                  </a:lnTo>
                  <a:lnTo>
                    <a:pt x="134" y="0"/>
                  </a:lnTo>
                  <a:close/>
                </a:path>
              </a:pathLst>
            </a:custGeom>
            <a:solidFill>
              <a:schemeClr val="accent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9" name="Freeform 196"/>
            <p:cNvSpPr>
              <a:spLocks noEditPoints="1"/>
            </p:cNvSpPr>
            <p:nvPr/>
          </p:nvSpPr>
          <p:spPr bwMode="auto">
            <a:xfrm>
              <a:off x="4375151" y="2347667"/>
              <a:ext cx="917188" cy="919968"/>
            </a:xfrm>
            <a:custGeom>
              <a:avLst/>
              <a:gdLst>
                <a:gd name="T0" fmla="*/ 300 w 660"/>
                <a:gd name="T1" fmla="*/ 228 h 662"/>
                <a:gd name="T2" fmla="*/ 258 w 660"/>
                <a:gd name="T3" fmla="*/ 252 h 662"/>
                <a:gd name="T4" fmla="*/ 231 w 660"/>
                <a:gd name="T5" fmla="*/ 291 h 662"/>
                <a:gd name="T6" fmla="*/ 223 w 660"/>
                <a:gd name="T7" fmla="*/ 337 h 662"/>
                <a:gd name="T8" fmla="*/ 236 w 660"/>
                <a:gd name="T9" fmla="*/ 383 h 662"/>
                <a:gd name="T10" fmla="*/ 269 w 660"/>
                <a:gd name="T11" fmla="*/ 419 h 662"/>
                <a:gd name="T12" fmla="*/ 313 w 660"/>
                <a:gd name="T13" fmla="*/ 436 h 662"/>
                <a:gd name="T14" fmla="*/ 359 w 660"/>
                <a:gd name="T15" fmla="*/ 434 h 662"/>
                <a:gd name="T16" fmla="*/ 402 w 660"/>
                <a:gd name="T17" fmla="*/ 410 h 662"/>
                <a:gd name="T18" fmla="*/ 430 w 660"/>
                <a:gd name="T19" fmla="*/ 371 h 662"/>
                <a:gd name="T20" fmla="*/ 438 w 660"/>
                <a:gd name="T21" fmla="*/ 325 h 662"/>
                <a:gd name="T22" fmla="*/ 424 w 660"/>
                <a:gd name="T23" fmla="*/ 279 h 662"/>
                <a:gd name="T24" fmla="*/ 392 w 660"/>
                <a:gd name="T25" fmla="*/ 243 h 662"/>
                <a:gd name="T26" fmla="*/ 347 w 660"/>
                <a:gd name="T27" fmla="*/ 226 h 662"/>
                <a:gd name="T28" fmla="*/ 311 w 660"/>
                <a:gd name="T29" fmla="*/ 0 h 662"/>
                <a:gd name="T30" fmla="*/ 324 w 660"/>
                <a:gd name="T31" fmla="*/ 63 h 662"/>
                <a:gd name="T32" fmla="*/ 380 w 660"/>
                <a:gd name="T33" fmla="*/ 15 h 662"/>
                <a:gd name="T34" fmla="*/ 393 w 660"/>
                <a:gd name="T35" fmla="*/ 8 h 662"/>
                <a:gd name="T36" fmla="*/ 478 w 660"/>
                <a:gd name="T37" fmla="*/ 36 h 662"/>
                <a:gd name="T38" fmla="*/ 459 w 660"/>
                <a:gd name="T39" fmla="*/ 96 h 662"/>
                <a:gd name="T40" fmla="*/ 532 w 660"/>
                <a:gd name="T41" fmla="*/ 82 h 662"/>
                <a:gd name="T42" fmla="*/ 546 w 660"/>
                <a:gd name="T43" fmla="*/ 83 h 662"/>
                <a:gd name="T44" fmla="*/ 607 w 660"/>
                <a:gd name="T45" fmla="*/ 150 h 662"/>
                <a:gd name="T46" fmla="*/ 558 w 660"/>
                <a:gd name="T47" fmla="*/ 192 h 662"/>
                <a:gd name="T48" fmla="*/ 629 w 660"/>
                <a:gd name="T49" fmla="*/ 216 h 662"/>
                <a:gd name="T50" fmla="*/ 642 w 660"/>
                <a:gd name="T51" fmla="*/ 224 h 662"/>
                <a:gd name="T52" fmla="*/ 660 w 660"/>
                <a:gd name="T53" fmla="*/ 312 h 662"/>
                <a:gd name="T54" fmla="*/ 597 w 660"/>
                <a:gd name="T55" fmla="*/ 325 h 662"/>
                <a:gd name="T56" fmla="*/ 647 w 660"/>
                <a:gd name="T57" fmla="*/ 381 h 662"/>
                <a:gd name="T58" fmla="*/ 654 w 660"/>
                <a:gd name="T59" fmla="*/ 395 h 662"/>
                <a:gd name="T60" fmla="*/ 626 w 660"/>
                <a:gd name="T61" fmla="*/ 480 h 662"/>
                <a:gd name="T62" fmla="*/ 565 w 660"/>
                <a:gd name="T63" fmla="*/ 459 h 662"/>
                <a:gd name="T64" fmla="*/ 579 w 660"/>
                <a:gd name="T65" fmla="*/ 533 h 662"/>
                <a:gd name="T66" fmla="*/ 578 w 660"/>
                <a:gd name="T67" fmla="*/ 548 h 662"/>
                <a:gd name="T68" fmla="*/ 512 w 660"/>
                <a:gd name="T69" fmla="*/ 607 h 662"/>
                <a:gd name="T70" fmla="*/ 469 w 660"/>
                <a:gd name="T71" fmla="*/ 560 h 662"/>
                <a:gd name="T72" fmla="*/ 444 w 660"/>
                <a:gd name="T73" fmla="*/ 630 h 662"/>
                <a:gd name="T74" fmla="*/ 436 w 660"/>
                <a:gd name="T75" fmla="*/ 642 h 662"/>
                <a:gd name="T76" fmla="*/ 350 w 660"/>
                <a:gd name="T77" fmla="*/ 662 h 662"/>
                <a:gd name="T78" fmla="*/ 335 w 660"/>
                <a:gd name="T79" fmla="*/ 599 h 662"/>
                <a:gd name="T80" fmla="*/ 279 w 660"/>
                <a:gd name="T81" fmla="*/ 647 h 662"/>
                <a:gd name="T82" fmla="*/ 267 w 660"/>
                <a:gd name="T83" fmla="*/ 654 h 662"/>
                <a:gd name="T84" fmla="*/ 182 w 660"/>
                <a:gd name="T85" fmla="*/ 626 h 662"/>
                <a:gd name="T86" fmla="*/ 202 w 660"/>
                <a:gd name="T87" fmla="*/ 566 h 662"/>
                <a:gd name="T88" fmla="*/ 128 w 660"/>
                <a:gd name="T89" fmla="*/ 580 h 662"/>
                <a:gd name="T90" fmla="*/ 114 w 660"/>
                <a:gd name="T91" fmla="*/ 579 h 662"/>
                <a:gd name="T92" fmla="*/ 54 w 660"/>
                <a:gd name="T93" fmla="*/ 512 h 662"/>
                <a:gd name="T94" fmla="*/ 102 w 660"/>
                <a:gd name="T95" fmla="*/ 470 h 662"/>
                <a:gd name="T96" fmla="*/ 30 w 660"/>
                <a:gd name="T97" fmla="*/ 446 h 662"/>
                <a:gd name="T98" fmla="*/ 18 w 660"/>
                <a:gd name="T99" fmla="*/ 438 h 662"/>
                <a:gd name="T100" fmla="*/ 0 w 660"/>
                <a:gd name="T101" fmla="*/ 350 h 662"/>
                <a:gd name="T102" fmla="*/ 63 w 660"/>
                <a:gd name="T103" fmla="*/ 337 h 662"/>
                <a:gd name="T104" fmla="*/ 13 w 660"/>
                <a:gd name="T105" fmla="*/ 281 h 662"/>
                <a:gd name="T106" fmla="*/ 7 w 660"/>
                <a:gd name="T107" fmla="*/ 267 h 662"/>
                <a:gd name="T108" fmla="*/ 34 w 660"/>
                <a:gd name="T109" fmla="*/ 182 h 662"/>
                <a:gd name="T110" fmla="*/ 96 w 660"/>
                <a:gd name="T111" fmla="*/ 203 h 662"/>
                <a:gd name="T112" fmla="*/ 81 w 660"/>
                <a:gd name="T113" fmla="*/ 129 h 662"/>
                <a:gd name="T114" fmla="*/ 81 w 660"/>
                <a:gd name="T115" fmla="*/ 114 h 662"/>
                <a:gd name="T116" fmla="*/ 148 w 660"/>
                <a:gd name="T117" fmla="*/ 55 h 662"/>
                <a:gd name="T118" fmla="*/ 191 w 660"/>
                <a:gd name="T119" fmla="*/ 102 h 662"/>
                <a:gd name="T120" fmla="*/ 215 w 660"/>
                <a:gd name="T121" fmla="*/ 32 h 662"/>
                <a:gd name="T122" fmla="*/ 223 w 660"/>
                <a:gd name="T123" fmla="*/ 20 h 662"/>
                <a:gd name="T124" fmla="*/ 311 w 660"/>
                <a:gd name="T125" fmla="*/ 0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0" h="662">
                  <a:moveTo>
                    <a:pt x="324" y="224"/>
                  </a:moveTo>
                  <a:lnTo>
                    <a:pt x="300" y="228"/>
                  </a:lnTo>
                  <a:lnTo>
                    <a:pt x="278" y="237"/>
                  </a:lnTo>
                  <a:lnTo>
                    <a:pt x="258" y="252"/>
                  </a:lnTo>
                  <a:lnTo>
                    <a:pt x="241" y="270"/>
                  </a:lnTo>
                  <a:lnTo>
                    <a:pt x="231" y="291"/>
                  </a:lnTo>
                  <a:lnTo>
                    <a:pt x="224" y="313"/>
                  </a:lnTo>
                  <a:lnTo>
                    <a:pt x="223" y="337"/>
                  </a:lnTo>
                  <a:lnTo>
                    <a:pt x="227" y="360"/>
                  </a:lnTo>
                  <a:lnTo>
                    <a:pt x="236" y="383"/>
                  </a:lnTo>
                  <a:lnTo>
                    <a:pt x="250" y="402"/>
                  </a:lnTo>
                  <a:lnTo>
                    <a:pt x="269" y="419"/>
                  </a:lnTo>
                  <a:lnTo>
                    <a:pt x="290" y="431"/>
                  </a:lnTo>
                  <a:lnTo>
                    <a:pt x="313" y="436"/>
                  </a:lnTo>
                  <a:lnTo>
                    <a:pt x="337" y="438"/>
                  </a:lnTo>
                  <a:lnTo>
                    <a:pt x="359" y="434"/>
                  </a:lnTo>
                  <a:lnTo>
                    <a:pt x="381" y="425"/>
                  </a:lnTo>
                  <a:lnTo>
                    <a:pt x="402" y="410"/>
                  </a:lnTo>
                  <a:lnTo>
                    <a:pt x="418" y="392"/>
                  </a:lnTo>
                  <a:lnTo>
                    <a:pt x="430" y="371"/>
                  </a:lnTo>
                  <a:lnTo>
                    <a:pt x="436" y="349"/>
                  </a:lnTo>
                  <a:lnTo>
                    <a:pt x="438" y="325"/>
                  </a:lnTo>
                  <a:lnTo>
                    <a:pt x="434" y="302"/>
                  </a:lnTo>
                  <a:lnTo>
                    <a:pt x="424" y="279"/>
                  </a:lnTo>
                  <a:lnTo>
                    <a:pt x="410" y="260"/>
                  </a:lnTo>
                  <a:lnTo>
                    <a:pt x="392" y="243"/>
                  </a:lnTo>
                  <a:lnTo>
                    <a:pt x="369" y="231"/>
                  </a:lnTo>
                  <a:lnTo>
                    <a:pt x="347" y="226"/>
                  </a:lnTo>
                  <a:lnTo>
                    <a:pt x="324" y="224"/>
                  </a:lnTo>
                  <a:close/>
                  <a:moveTo>
                    <a:pt x="311" y="0"/>
                  </a:moveTo>
                  <a:lnTo>
                    <a:pt x="313" y="11"/>
                  </a:lnTo>
                  <a:lnTo>
                    <a:pt x="324" y="63"/>
                  </a:lnTo>
                  <a:lnTo>
                    <a:pt x="364" y="66"/>
                  </a:lnTo>
                  <a:lnTo>
                    <a:pt x="380" y="15"/>
                  </a:lnTo>
                  <a:lnTo>
                    <a:pt x="384" y="4"/>
                  </a:lnTo>
                  <a:lnTo>
                    <a:pt x="393" y="8"/>
                  </a:lnTo>
                  <a:lnTo>
                    <a:pt x="469" y="32"/>
                  </a:lnTo>
                  <a:lnTo>
                    <a:pt x="478" y="36"/>
                  </a:lnTo>
                  <a:lnTo>
                    <a:pt x="476" y="45"/>
                  </a:lnTo>
                  <a:lnTo>
                    <a:pt x="459" y="96"/>
                  </a:lnTo>
                  <a:lnTo>
                    <a:pt x="491" y="118"/>
                  </a:lnTo>
                  <a:lnTo>
                    <a:pt x="532" y="82"/>
                  </a:lnTo>
                  <a:lnTo>
                    <a:pt x="540" y="75"/>
                  </a:lnTo>
                  <a:lnTo>
                    <a:pt x="546" y="83"/>
                  </a:lnTo>
                  <a:lnTo>
                    <a:pt x="599" y="142"/>
                  </a:lnTo>
                  <a:lnTo>
                    <a:pt x="607" y="150"/>
                  </a:lnTo>
                  <a:lnTo>
                    <a:pt x="599" y="156"/>
                  </a:lnTo>
                  <a:lnTo>
                    <a:pt x="558" y="192"/>
                  </a:lnTo>
                  <a:lnTo>
                    <a:pt x="576" y="227"/>
                  </a:lnTo>
                  <a:lnTo>
                    <a:pt x="629" y="216"/>
                  </a:lnTo>
                  <a:lnTo>
                    <a:pt x="639" y="214"/>
                  </a:lnTo>
                  <a:lnTo>
                    <a:pt x="642" y="224"/>
                  </a:lnTo>
                  <a:lnTo>
                    <a:pt x="658" y="302"/>
                  </a:lnTo>
                  <a:lnTo>
                    <a:pt x="660" y="312"/>
                  </a:lnTo>
                  <a:lnTo>
                    <a:pt x="650" y="313"/>
                  </a:lnTo>
                  <a:lnTo>
                    <a:pt x="597" y="325"/>
                  </a:lnTo>
                  <a:lnTo>
                    <a:pt x="595" y="364"/>
                  </a:lnTo>
                  <a:lnTo>
                    <a:pt x="647" y="381"/>
                  </a:lnTo>
                  <a:lnTo>
                    <a:pt x="656" y="384"/>
                  </a:lnTo>
                  <a:lnTo>
                    <a:pt x="654" y="395"/>
                  </a:lnTo>
                  <a:lnTo>
                    <a:pt x="629" y="469"/>
                  </a:lnTo>
                  <a:lnTo>
                    <a:pt x="626" y="480"/>
                  </a:lnTo>
                  <a:lnTo>
                    <a:pt x="616" y="476"/>
                  </a:lnTo>
                  <a:lnTo>
                    <a:pt x="565" y="459"/>
                  </a:lnTo>
                  <a:lnTo>
                    <a:pt x="542" y="493"/>
                  </a:lnTo>
                  <a:lnTo>
                    <a:pt x="579" y="533"/>
                  </a:lnTo>
                  <a:lnTo>
                    <a:pt x="586" y="540"/>
                  </a:lnTo>
                  <a:lnTo>
                    <a:pt x="578" y="548"/>
                  </a:lnTo>
                  <a:lnTo>
                    <a:pt x="520" y="600"/>
                  </a:lnTo>
                  <a:lnTo>
                    <a:pt x="512" y="607"/>
                  </a:lnTo>
                  <a:lnTo>
                    <a:pt x="506" y="600"/>
                  </a:lnTo>
                  <a:lnTo>
                    <a:pt x="469" y="560"/>
                  </a:lnTo>
                  <a:lnTo>
                    <a:pt x="434" y="578"/>
                  </a:lnTo>
                  <a:lnTo>
                    <a:pt x="444" y="630"/>
                  </a:lnTo>
                  <a:lnTo>
                    <a:pt x="447" y="641"/>
                  </a:lnTo>
                  <a:lnTo>
                    <a:pt x="436" y="642"/>
                  </a:lnTo>
                  <a:lnTo>
                    <a:pt x="359" y="659"/>
                  </a:lnTo>
                  <a:lnTo>
                    <a:pt x="350" y="662"/>
                  </a:lnTo>
                  <a:lnTo>
                    <a:pt x="347" y="651"/>
                  </a:lnTo>
                  <a:lnTo>
                    <a:pt x="335" y="599"/>
                  </a:lnTo>
                  <a:lnTo>
                    <a:pt x="296" y="596"/>
                  </a:lnTo>
                  <a:lnTo>
                    <a:pt x="279" y="647"/>
                  </a:lnTo>
                  <a:lnTo>
                    <a:pt x="276" y="658"/>
                  </a:lnTo>
                  <a:lnTo>
                    <a:pt x="267" y="654"/>
                  </a:lnTo>
                  <a:lnTo>
                    <a:pt x="191" y="630"/>
                  </a:lnTo>
                  <a:lnTo>
                    <a:pt x="182" y="626"/>
                  </a:lnTo>
                  <a:lnTo>
                    <a:pt x="185" y="617"/>
                  </a:lnTo>
                  <a:lnTo>
                    <a:pt x="202" y="566"/>
                  </a:lnTo>
                  <a:lnTo>
                    <a:pt x="168" y="544"/>
                  </a:lnTo>
                  <a:lnTo>
                    <a:pt x="128" y="580"/>
                  </a:lnTo>
                  <a:lnTo>
                    <a:pt x="121" y="587"/>
                  </a:lnTo>
                  <a:lnTo>
                    <a:pt x="114" y="579"/>
                  </a:lnTo>
                  <a:lnTo>
                    <a:pt x="60" y="520"/>
                  </a:lnTo>
                  <a:lnTo>
                    <a:pt x="54" y="512"/>
                  </a:lnTo>
                  <a:lnTo>
                    <a:pt x="62" y="506"/>
                  </a:lnTo>
                  <a:lnTo>
                    <a:pt x="102" y="470"/>
                  </a:lnTo>
                  <a:lnTo>
                    <a:pt x="84" y="434"/>
                  </a:lnTo>
                  <a:lnTo>
                    <a:pt x="30" y="446"/>
                  </a:lnTo>
                  <a:lnTo>
                    <a:pt x="21" y="448"/>
                  </a:lnTo>
                  <a:lnTo>
                    <a:pt x="18" y="438"/>
                  </a:lnTo>
                  <a:lnTo>
                    <a:pt x="1" y="360"/>
                  </a:lnTo>
                  <a:lnTo>
                    <a:pt x="0" y="350"/>
                  </a:lnTo>
                  <a:lnTo>
                    <a:pt x="9" y="349"/>
                  </a:lnTo>
                  <a:lnTo>
                    <a:pt x="63" y="337"/>
                  </a:lnTo>
                  <a:lnTo>
                    <a:pt x="64" y="298"/>
                  </a:lnTo>
                  <a:lnTo>
                    <a:pt x="13" y="281"/>
                  </a:lnTo>
                  <a:lnTo>
                    <a:pt x="4" y="278"/>
                  </a:lnTo>
                  <a:lnTo>
                    <a:pt x="7" y="267"/>
                  </a:lnTo>
                  <a:lnTo>
                    <a:pt x="32" y="193"/>
                  </a:lnTo>
                  <a:lnTo>
                    <a:pt x="34" y="182"/>
                  </a:lnTo>
                  <a:lnTo>
                    <a:pt x="45" y="186"/>
                  </a:lnTo>
                  <a:lnTo>
                    <a:pt x="96" y="203"/>
                  </a:lnTo>
                  <a:lnTo>
                    <a:pt x="117" y="169"/>
                  </a:lnTo>
                  <a:lnTo>
                    <a:pt x="81" y="129"/>
                  </a:lnTo>
                  <a:lnTo>
                    <a:pt x="73" y="122"/>
                  </a:lnTo>
                  <a:lnTo>
                    <a:pt x="81" y="114"/>
                  </a:lnTo>
                  <a:lnTo>
                    <a:pt x="140" y="62"/>
                  </a:lnTo>
                  <a:lnTo>
                    <a:pt x="148" y="55"/>
                  </a:lnTo>
                  <a:lnTo>
                    <a:pt x="155" y="62"/>
                  </a:lnTo>
                  <a:lnTo>
                    <a:pt x="191" y="102"/>
                  </a:lnTo>
                  <a:lnTo>
                    <a:pt x="227" y="84"/>
                  </a:lnTo>
                  <a:lnTo>
                    <a:pt x="215" y="32"/>
                  </a:lnTo>
                  <a:lnTo>
                    <a:pt x="214" y="21"/>
                  </a:lnTo>
                  <a:lnTo>
                    <a:pt x="223" y="20"/>
                  </a:lnTo>
                  <a:lnTo>
                    <a:pt x="300" y="3"/>
                  </a:lnTo>
                  <a:lnTo>
                    <a:pt x="311" y="0"/>
                  </a:lnTo>
                  <a:close/>
                </a:path>
              </a:pathLst>
            </a:custGeom>
            <a:solidFill>
              <a:schemeClr val="accent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0" name="Freeform 197"/>
            <p:cNvSpPr>
              <a:spLocks noEditPoints="1"/>
            </p:cNvSpPr>
            <p:nvPr/>
          </p:nvSpPr>
          <p:spPr bwMode="auto">
            <a:xfrm>
              <a:off x="6408251" y="2324042"/>
              <a:ext cx="322406" cy="322406"/>
            </a:xfrm>
            <a:custGeom>
              <a:avLst/>
              <a:gdLst>
                <a:gd name="T0" fmla="*/ 104 w 232"/>
                <a:gd name="T1" fmla="*/ 80 h 232"/>
                <a:gd name="T2" fmla="*/ 83 w 232"/>
                <a:gd name="T3" fmla="*/ 100 h 232"/>
                <a:gd name="T4" fmla="*/ 81 w 232"/>
                <a:gd name="T5" fmla="*/ 129 h 232"/>
                <a:gd name="T6" fmla="*/ 101 w 232"/>
                <a:gd name="T7" fmla="*/ 150 h 232"/>
                <a:gd name="T8" fmla="*/ 129 w 232"/>
                <a:gd name="T9" fmla="*/ 151 h 232"/>
                <a:gd name="T10" fmla="*/ 151 w 232"/>
                <a:gd name="T11" fmla="*/ 131 h 232"/>
                <a:gd name="T12" fmla="*/ 152 w 232"/>
                <a:gd name="T13" fmla="*/ 104 h 232"/>
                <a:gd name="T14" fmla="*/ 133 w 232"/>
                <a:gd name="T15" fmla="*/ 82 h 232"/>
                <a:gd name="T16" fmla="*/ 110 w 232"/>
                <a:gd name="T17" fmla="*/ 0 h 232"/>
                <a:gd name="T18" fmla="*/ 114 w 232"/>
                <a:gd name="T19" fmla="*/ 21 h 232"/>
                <a:gd name="T20" fmla="*/ 134 w 232"/>
                <a:gd name="T21" fmla="*/ 4 h 232"/>
                <a:gd name="T22" fmla="*/ 139 w 232"/>
                <a:gd name="T23" fmla="*/ 2 h 232"/>
                <a:gd name="T24" fmla="*/ 169 w 232"/>
                <a:gd name="T25" fmla="*/ 12 h 232"/>
                <a:gd name="T26" fmla="*/ 161 w 232"/>
                <a:gd name="T27" fmla="*/ 33 h 232"/>
                <a:gd name="T28" fmla="*/ 173 w 232"/>
                <a:gd name="T29" fmla="*/ 41 h 232"/>
                <a:gd name="T30" fmla="*/ 190 w 232"/>
                <a:gd name="T31" fmla="*/ 25 h 232"/>
                <a:gd name="T32" fmla="*/ 211 w 232"/>
                <a:gd name="T33" fmla="*/ 49 h 232"/>
                <a:gd name="T34" fmla="*/ 211 w 232"/>
                <a:gd name="T35" fmla="*/ 54 h 232"/>
                <a:gd name="T36" fmla="*/ 201 w 232"/>
                <a:gd name="T37" fmla="*/ 74 h 232"/>
                <a:gd name="T38" fmla="*/ 222 w 232"/>
                <a:gd name="T39" fmla="*/ 75 h 232"/>
                <a:gd name="T40" fmla="*/ 226 w 232"/>
                <a:gd name="T41" fmla="*/ 78 h 232"/>
                <a:gd name="T42" fmla="*/ 232 w 232"/>
                <a:gd name="T43" fmla="*/ 109 h 232"/>
                <a:gd name="T44" fmla="*/ 211 w 232"/>
                <a:gd name="T45" fmla="*/ 113 h 232"/>
                <a:gd name="T46" fmla="*/ 228 w 232"/>
                <a:gd name="T47" fmla="*/ 134 h 232"/>
                <a:gd name="T48" fmla="*/ 231 w 232"/>
                <a:gd name="T49" fmla="*/ 138 h 232"/>
                <a:gd name="T50" fmla="*/ 220 w 232"/>
                <a:gd name="T51" fmla="*/ 168 h 232"/>
                <a:gd name="T52" fmla="*/ 199 w 232"/>
                <a:gd name="T53" fmla="*/ 160 h 232"/>
                <a:gd name="T54" fmla="*/ 191 w 232"/>
                <a:gd name="T55" fmla="*/ 172 h 232"/>
                <a:gd name="T56" fmla="*/ 206 w 232"/>
                <a:gd name="T57" fmla="*/ 189 h 232"/>
                <a:gd name="T58" fmla="*/ 184 w 232"/>
                <a:gd name="T59" fmla="*/ 210 h 232"/>
                <a:gd name="T60" fmla="*/ 178 w 232"/>
                <a:gd name="T61" fmla="*/ 210 h 232"/>
                <a:gd name="T62" fmla="*/ 159 w 232"/>
                <a:gd name="T63" fmla="*/ 199 h 232"/>
                <a:gd name="T64" fmla="*/ 157 w 232"/>
                <a:gd name="T65" fmla="*/ 220 h 232"/>
                <a:gd name="T66" fmla="*/ 155 w 232"/>
                <a:gd name="T67" fmla="*/ 226 h 232"/>
                <a:gd name="T68" fmla="*/ 123 w 232"/>
                <a:gd name="T69" fmla="*/ 232 h 232"/>
                <a:gd name="T70" fmla="*/ 119 w 232"/>
                <a:gd name="T71" fmla="*/ 210 h 232"/>
                <a:gd name="T72" fmla="*/ 98 w 232"/>
                <a:gd name="T73" fmla="*/ 227 h 232"/>
                <a:gd name="T74" fmla="*/ 95 w 232"/>
                <a:gd name="T75" fmla="*/ 229 h 232"/>
                <a:gd name="T76" fmla="*/ 64 w 232"/>
                <a:gd name="T77" fmla="*/ 219 h 232"/>
                <a:gd name="T78" fmla="*/ 72 w 232"/>
                <a:gd name="T79" fmla="*/ 198 h 232"/>
                <a:gd name="T80" fmla="*/ 60 w 232"/>
                <a:gd name="T81" fmla="*/ 190 h 232"/>
                <a:gd name="T82" fmla="*/ 43 w 232"/>
                <a:gd name="T83" fmla="*/ 206 h 232"/>
                <a:gd name="T84" fmla="*/ 22 w 232"/>
                <a:gd name="T85" fmla="*/ 182 h 232"/>
                <a:gd name="T86" fmla="*/ 22 w 232"/>
                <a:gd name="T87" fmla="*/ 177 h 232"/>
                <a:gd name="T88" fmla="*/ 33 w 232"/>
                <a:gd name="T89" fmla="*/ 159 h 232"/>
                <a:gd name="T90" fmla="*/ 12 w 232"/>
                <a:gd name="T91" fmla="*/ 156 h 232"/>
                <a:gd name="T92" fmla="*/ 7 w 232"/>
                <a:gd name="T93" fmla="*/ 154 h 232"/>
                <a:gd name="T94" fmla="*/ 0 w 232"/>
                <a:gd name="T95" fmla="*/ 122 h 232"/>
                <a:gd name="T96" fmla="*/ 22 w 232"/>
                <a:gd name="T97" fmla="*/ 118 h 232"/>
                <a:gd name="T98" fmla="*/ 5 w 232"/>
                <a:gd name="T99" fmla="*/ 99 h 232"/>
                <a:gd name="T100" fmla="*/ 3 w 232"/>
                <a:gd name="T101" fmla="*/ 93 h 232"/>
                <a:gd name="T102" fmla="*/ 13 w 232"/>
                <a:gd name="T103" fmla="*/ 63 h 232"/>
                <a:gd name="T104" fmla="*/ 34 w 232"/>
                <a:gd name="T105" fmla="*/ 71 h 232"/>
                <a:gd name="T106" fmla="*/ 42 w 232"/>
                <a:gd name="T107" fmla="*/ 59 h 232"/>
                <a:gd name="T108" fmla="*/ 26 w 232"/>
                <a:gd name="T109" fmla="*/ 42 h 232"/>
                <a:gd name="T110" fmla="*/ 50 w 232"/>
                <a:gd name="T111" fmla="*/ 21 h 232"/>
                <a:gd name="T112" fmla="*/ 55 w 232"/>
                <a:gd name="T113" fmla="*/ 21 h 232"/>
                <a:gd name="T114" fmla="*/ 74 w 232"/>
                <a:gd name="T115" fmla="*/ 32 h 232"/>
                <a:gd name="T116" fmla="*/ 76 w 232"/>
                <a:gd name="T117" fmla="*/ 11 h 232"/>
                <a:gd name="T118" fmla="*/ 79 w 232"/>
                <a:gd name="T119" fmla="*/ 7 h 232"/>
                <a:gd name="T120" fmla="*/ 110 w 232"/>
                <a:gd name="T121"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2" h="232">
                  <a:moveTo>
                    <a:pt x="118" y="78"/>
                  </a:moveTo>
                  <a:lnTo>
                    <a:pt x="104" y="80"/>
                  </a:lnTo>
                  <a:lnTo>
                    <a:pt x="92" y="88"/>
                  </a:lnTo>
                  <a:lnTo>
                    <a:pt x="83" y="100"/>
                  </a:lnTo>
                  <a:lnTo>
                    <a:pt x="79" y="114"/>
                  </a:lnTo>
                  <a:lnTo>
                    <a:pt x="81" y="129"/>
                  </a:lnTo>
                  <a:lnTo>
                    <a:pt x="89" y="140"/>
                  </a:lnTo>
                  <a:lnTo>
                    <a:pt x="101" y="150"/>
                  </a:lnTo>
                  <a:lnTo>
                    <a:pt x="114" y="154"/>
                  </a:lnTo>
                  <a:lnTo>
                    <a:pt x="129" y="151"/>
                  </a:lnTo>
                  <a:lnTo>
                    <a:pt x="142" y="143"/>
                  </a:lnTo>
                  <a:lnTo>
                    <a:pt x="151" y="131"/>
                  </a:lnTo>
                  <a:lnTo>
                    <a:pt x="155" y="118"/>
                  </a:lnTo>
                  <a:lnTo>
                    <a:pt x="152" y="104"/>
                  </a:lnTo>
                  <a:lnTo>
                    <a:pt x="144" y="91"/>
                  </a:lnTo>
                  <a:lnTo>
                    <a:pt x="133" y="82"/>
                  </a:lnTo>
                  <a:lnTo>
                    <a:pt x="118" y="78"/>
                  </a:lnTo>
                  <a:close/>
                  <a:moveTo>
                    <a:pt x="110" y="0"/>
                  </a:moveTo>
                  <a:lnTo>
                    <a:pt x="110" y="3"/>
                  </a:lnTo>
                  <a:lnTo>
                    <a:pt x="114" y="21"/>
                  </a:lnTo>
                  <a:lnTo>
                    <a:pt x="129" y="23"/>
                  </a:lnTo>
                  <a:lnTo>
                    <a:pt x="134" y="4"/>
                  </a:lnTo>
                  <a:lnTo>
                    <a:pt x="135" y="2"/>
                  </a:lnTo>
                  <a:lnTo>
                    <a:pt x="139" y="2"/>
                  </a:lnTo>
                  <a:lnTo>
                    <a:pt x="165" y="11"/>
                  </a:lnTo>
                  <a:lnTo>
                    <a:pt x="169" y="12"/>
                  </a:lnTo>
                  <a:lnTo>
                    <a:pt x="168" y="15"/>
                  </a:lnTo>
                  <a:lnTo>
                    <a:pt x="161" y="33"/>
                  </a:lnTo>
                  <a:lnTo>
                    <a:pt x="168" y="37"/>
                  </a:lnTo>
                  <a:lnTo>
                    <a:pt x="173" y="41"/>
                  </a:lnTo>
                  <a:lnTo>
                    <a:pt x="188" y="28"/>
                  </a:lnTo>
                  <a:lnTo>
                    <a:pt x="190" y="25"/>
                  </a:lnTo>
                  <a:lnTo>
                    <a:pt x="193" y="29"/>
                  </a:lnTo>
                  <a:lnTo>
                    <a:pt x="211" y="49"/>
                  </a:lnTo>
                  <a:lnTo>
                    <a:pt x="214" y="51"/>
                  </a:lnTo>
                  <a:lnTo>
                    <a:pt x="211" y="54"/>
                  </a:lnTo>
                  <a:lnTo>
                    <a:pt x="197" y="67"/>
                  </a:lnTo>
                  <a:lnTo>
                    <a:pt x="201" y="74"/>
                  </a:lnTo>
                  <a:lnTo>
                    <a:pt x="203" y="79"/>
                  </a:lnTo>
                  <a:lnTo>
                    <a:pt x="222" y="75"/>
                  </a:lnTo>
                  <a:lnTo>
                    <a:pt x="226" y="75"/>
                  </a:lnTo>
                  <a:lnTo>
                    <a:pt x="226" y="78"/>
                  </a:lnTo>
                  <a:lnTo>
                    <a:pt x="232" y="105"/>
                  </a:lnTo>
                  <a:lnTo>
                    <a:pt x="232" y="109"/>
                  </a:lnTo>
                  <a:lnTo>
                    <a:pt x="229" y="109"/>
                  </a:lnTo>
                  <a:lnTo>
                    <a:pt x="211" y="113"/>
                  </a:lnTo>
                  <a:lnTo>
                    <a:pt x="210" y="127"/>
                  </a:lnTo>
                  <a:lnTo>
                    <a:pt x="228" y="134"/>
                  </a:lnTo>
                  <a:lnTo>
                    <a:pt x="231" y="134"/>
                  </a:lnTo>
                  <a:lnTo>
                    <a:pt x="231" y="138"/>
                  </a:lnTo>
                  <a:lnTo>
                    <a:pt x="222" y="164"/>
                  </a:lnTo>
                  <a:lnTo>
                    <a:pt x="220" y="168"/>
                  </a:lnTo>
                  <a:lnTo>
                    <a:pt x="218" y="167"/>
                  </a:lnTo>
                  <a:lnTo>
                    <a:pt x="199" y="160"/>
                  </a:lnTo>
                  <a:lnTo>
                    <a:pt x="195" y="167"/>
                  </a:lnTo>
                  <a:lnTo>
                    <a:pt x="191" y="172"/>
                  </a:lnTo>
                  <a:lnTo>
                    <a:pt x="205" y="186"/>
                  </a:lnTo>
                  <a:lnTo>
                    <a:pt x="206" y="189"/>
                  </a:lnTo>
                  <a:lnTo>
                    <a:pt x="203" y="192"/>
                  </a:lnTo>
                  <a:lnTo>
                    <a:pt x="184" y="210"/>
                  </a:lnTo>
                  <a:lnTo>
                    <a:pt x="181" y="212"/>
                  </a:lnTo>
                  <a:lnTo>
                    <a:pt x="178" y="210"/>
                  </a:lnTo>
                  <a:lnTo>
                    <a:pt x="165" y="195"/>
                  </a:lnTo>
                  <a:lnTo>
                    <a:pt x="159" y="199"/>
                  </a:lnTo>
                  <a:lnTo>
                    <a:pt x="153" y="202"/>
                  </a:lnTo>
                  <a:lnTo>
                    <a:pt x="157" y="220"/>
                  </a:lnTo>
                  <a:lnTo>
                    <a:pt x="157" y="224"/>
                  </a:lnTo>
                  <a:lnTo>
                    <a:pt x="155" y="226"/>
                  </a:lnTo>
                  <a:lnTo>
                    <a:pt x="127" y="231"/>
                  </a:lnTo>
                  <a:lnTo>
                    <a:pt x="123" y="232"/>
                  </a:lnTo>
                  <a:lnTo>
                    <a:pt x="123" y="228"/>
                  </a:lnTo>
                  <a:lnTo>
                    <a:pt x="119" y="210"/>
                  </a:lnTo>
                  <a:lnTo>
                    <a:pt x="105" y="209"/>
                  </a:lnTo>
                  <a:lnTo>
                    <a:pt x="98" y="227"/>
                  </a:lnTo>
                  <a:lnTo>
                    <a:pt x="98" y="231"/>
                  </a:lnTo>
                  <a:lnTo>
                    <a:pt x="95" y="229"/>
                  </a:lnTo>
                  <a:lnTo>
                    <a:pt x="68" y="220"/>
                  </a:lnTo>
                  <a:lnTo>
                    <a:pt x="64" y="219"/>
                  </a:lnTo>
                  <a:lnTo>
                    <a:pt x="66" y="216"/>
                  </a:lnTo>
                  <a:lnTo>
                    <a:pt x="72" y="198"/>
                  </a:lnTo>
                  <a:lnTo>
                    <a:pt x="66" y="194"/>
                  </a:lnTo>
                  <a:lnTo>
                    <a:pt x="60" y="190"/>
                  </a:lnTo>
                  <a:lnTo>
                    <a:pt x="46" y="203"/>
                  </a:lnTo>
                  <a:lnTo>
                    <a:pt x="43" y="206"/>
                  </a:lnTo>
                  <a:lnTo>
                    <a:pt x="41" y="203"/>
                  </a:lnTo>
                  <a:lnTo>
                    <a:pt x="22" y="182"/>
                  </a:lnTo>
                  <a:lnTo>
                    <a:pt x="20" y="180"/>
                  </a:lnTo>
                  <a:lnTo>
                    <a:pt x="22" y="177"/>
                  </a:lnTo>
                  <a:lnTo>
                    <a:pt x="37" y="164"/>
                  </a:lnTo>
                  <a:lnTo>
                    <a:pt x="33" y="159"/>
                  </a:lnTo>
                  <a:lnTo>
                    <a:pt x="30" y="152"/>
                  </a:lnTo>
                  <a:lnTo>
                    <a:pt x="12" y="156"/>
                  </a:lnTo>
                  <a:lnTo>
                    <a:pt x="8" y="156"/>
                  </a:lnTo>
                  <a:lnTo>
                    <a:pt x="7" y="154"/>
                  </a:lnTo>
                  <a:lnTo>
                    <a:pt x="2" y="126"/>
                  </a:lnTo>
                  <a:lnTo>
                    <a:pt x="0" y="122"/>
                  </a:lnTo>
                  <a:lnTo>
                    <a:pt x="4" y="122"/>
                  </a:lnTo>
                  <a:lnTo>
                    <a:pt x="22" y="118"/>
                  </a:lnTo>
                  <a:lnTo>
                    <a:pt x="24" y="104"/>
                  </a:lnTo>
                  <a:lnTo>
                    <a:pt x="5" y="99"/>
                  </a:lnTo>
                  <a:lnTo>
                    <a:pt x="2" y="97"/>
                  </a:lnTo>
                  <a:lnTo>
                    <a:pt x="3" y="93"/>
                  </a:lnTo>
                  <a:lnTo>
                    <a:pt x="12" y="67"/>
                  </a:lnTo>
                  <a:lnTo>
                    <a:pt x="13" y="63"/>
                  </a:lnTo>
                  <a:lnTo>
                    <a:pt x="16" y="64"/>
                  </a:lnTo>
                  <a:lnTo>
                    <a:pt x="34" y="71"/>
                  </a:lnTo>
                  <a:lnTo>
                    <a:pt x="38" y="64"/>
                  </a:lnTo>
                  <a:lnTo>
                    <a:pt x="42" y="59"/>
                  </a:lnTo>
                  <a:lnTo>
                    <a:pt x="29" y="45"/>
                  </a:lnTo>
                  <a:lnTo>
                    <a:pt x="26" y="42"/>
                  </a:lnTo>
                  <a:lnTo>
                    <a:pt x="29" y="40"/>
                  </a:lnTo>
                  <a:lnTo>
                    <a:pt x="50" y="21"/>
                  </a:lnTo>
                  <a:lnTo>
                    <a:pt x="53" y="19"/>
                  </a:lnTo>
                  <a:lnTo>
                    <a:pt x="55" y="21"/>
                  </a:lnTo>
                  <a:lnTo>
                    <a:pt x="68" y="36"/>
                  </a:lnTo>
                  <a:lnTo>
                    <a:pt x="74" y="32"/>
                  </a:lnTo>
                  <a:lnTo>
                    <a:pt x="80" y="29"/>
                  </a:lnTo>
                  <a:lnTo>
                    <a:pt x="76" y="11"/>
                  </a:lnTo>
                  <a:lnTo>
                    <a:pt x="76" y="7"/>
                  </a:lnTo>
                  <a:lnTo>
                    <a:pt x="79" y="7"/>
                  </a:lnTo>
                  <a:lnTo>
                    <a:pt x="106" y="0"/>
                  </a:lnTo>
                  <a:lnTo>
                    <a:pt x="110" y="0"/>
                  </a:lnTo>
                  <a:close/>
                </a:path>
              </a:pathLst>
            </a:custGeom>
            <a:solidFill>
              <a:schemeClr val="tx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1" name="Freeform 198"/>
            <p:cNvSpPr>
              <a:spLocks noEditPoints="1"/>
            </p:cNvSpPr>
            <p:nvPr/>
          </p:nvSpPr>
          <p:spPr bwMode="auto">
            <a:xfrm>
              <a:off x="5190892" y="1629202"/>
              <a:ext cx="252922" cy="251532"/>
            </a:xfrm>
            <a:custGeom>
              <a:avLst/>
              <a:gdLst>
                <a:gd name="T0" fmla="*/ 81 w 182"/>
                <a:gd name="T1" fmla="*/ 63 h 181"/>
                <a:gd name="T2" fmla="*/ 64 w 182"/>
                <a:gd name="T3" fmla="*/ 77 h 181"/>
                <a:gd name="T4" fmla="*/ 63 w 182"/>
                <a:gd name="T5" fmla="*/ 100 h 181"/>
                <a:gd name="T6" fmla="*/ 78 w 182"/>
                <a:gd name="T7" fmla="*/ 117 h 181"/>
                <a:gd name="T8" fmla="*/ 101 w 182"/>
                <a:gd name="T9" fmla="*/ 118 h 181"/>
                <a:gd name="T10" fmla="*/ 118 w 182"/>
                <a:gd name="T11" fmla="*/ 102 h 181"/>
                <a:gd name="T12" fmla="*/ 119 w 182"/>
                <a:gd name="T13" fmla="*/ 80 h 181"/>
                <a:gd name="T14" fmla="*/ 103 w 182"/>
                <a:gd name="T15" fmla="*/ 63 h 181"/>
                <a:gd name="T16" fmla="*/ 85 w 182"/>
                <a:gd name="T17" fmla="*/ 0 h 181"/>
                <a:gd name="T18" fmla="*/ 89 w 182"/>
                <a:gd name="T19" fmla="*/ 17 h 181"/>
                <a:gd name="T20" fmla="*/ 105 w 182"/>
                <a:gd name="T21" fmla="*/ 3 h 181"/>
                <a:gd name="T22" fmla="*/ 109 w 182"/>
                <a:gd name="T23" fmla="*/ 1 h 181"/>
                <a:gd name="T24" fmla="*/ 132 w 182"/>
                <a:gd name="T25" fmla="*/ 9 h 181"/>
                <a:gd name="T26" fmla="*/ 126 w 182"/>
                <a:gd name="T27" fmla="*/ 26 h 181"/>
                <a:gd name="T28" fmla="*/ 147 w 182"/>
                <a:gd name="T29" fmla="*/ 22 h 181"/>
                <a:gd name="T30" fmla="*/ 151 w 182"/>
                <a:gd name="T31" fmla="*/ 22 h 181"/>
                <a:gd name="T32" fmla="*/ 168 w 182"/>
                <a:gd name="T33" fmla="*/ 41 h 181"/>
                <a:gd name="T34" fmla="*/ 153 w 182"/>
                <a:gd name="T35" fmla="*/ 52 h 181"/>
                <a:gd name="T36" fmla="*/ 173 w 182"/>
                <a:gd name="T37" fmla="*/ 59 h 181"/>
                <a:gd name="T38" fmla="*/ 177 w 182"/>
                <a:gd name="T39" fmla="*/ 60 h 181"/>
                <a:gd name="T40" fmla="*/ 182 w 182"/>
                <a:gd name="T41" fmla="*/ 85 h 181"/>
                <a:gd name="T42" fmla="*/ 165 w 182"/>
                <a:gd name="T43" fmla="*/ 89 h 181"/>
                <a:gd name="T44" fmla="*/ 178 w 182"/>
                <a:gd name="T45" fmla="*/ 104 h 181"/>
                <a:gd name="T46" fmla="*/ 179 w 182"/>
                <a:gd name="T47" fmla="*/ 107 h 181"/>
                <a:gd name="T48" fmla="*/ 173 w 182"/>
                <a:gd name="T49" fmla="*/ 131 h 181"/>
                <a:gd name="T50" fmla="*/ 156 w 182"/>
                <a:gd name="T51" fmla="*/ 126 h 181"/>
                <a:gd name="T52" fmla="*/ 160 w 182"/>
                <a:gd name="T53" fmla="*/ 145 h 181"/>
                <a:gd name="T54" fmla="*/ 160 w 182"/>
                <a:gd name="T55" fmla="*/ 149 h 181"/>
                <a:gd name="T56" fmla="*/ 141 w 182"/>
                <a:gd name="T57" fmla="*/ 166 h 181"/>
                <a:gd name="T58" fmla="*/ 130 w 182"/>
                <a:gd name="T59" fmla="*/ 153 h 181"/>
                <a:gd name="T60" fmla="*/ 123 w 182"/>
                <a:gd name="T61" fmla="*/ 173 h 181"/>
                <a:gd name="T62" fmla="*/ 120 w 182"/>
                <a:gd name="T63" fmla="*/ 176 h 181"/>
                <a:gd name="T64" fmla="*/ 97 w 182"/>
                <a:gd name="T65" fmla="*/ 181 h 181"/>
                <a:gd name="T66" fmla="*/ 93 w 182"/>
                <a:gd name="T67" fmla="*/ 164 h 181"/>
                <a:gd name="T68" fmla="*/ 77 w 182"/>
                <a:gd name="T69" fmla="*/ 177 h 181"/>
                <a:gd name="T70" fmla="*/ 73 w 182"/>
                <a:gd name="T71" fmla="*/ 180 h 181"/>
                <a:gd name="T72" fmla="*/ 50 w 182"/>
                <a:gd name="T73" fmla="*/ 172 h 181"/>
                <a:gd name="T74" fmla="*/ 56 w 182"/>
                <a:gd name="T75" fmla="*/ 155 h 181"/>
                <a:gd name="T76" fmla="*/ 35 w 182"/>
                <a:gd name="T77" fmla="*/ 159 h 181"/>
                <a:gd name="T78" fmla="*/ 31 w 182"/>
                <a:gd name="T79" fmla="*/ 159 h 181"/>
                <a:gd name="T80" fmla="*/ 16 w 182"/>
                <a:gd name="T81" fmla="*/ 140 h 181"/>
                <a:gd name="T82" fmla="*/ 29 w 182"/>
                <a:gd name="T83" fmla="*/ 128 h 181"/>
                <a:gd name="T84" fmla="*/ 9 w 182"/>
                <a:gd name="T85" fmla="*/ 122 h 181"/>
                <a:gd name="T86" fmla="*/ 5 w 182"/>
                <a:gd name="T87" fmla="*/ 119 h 181"/>
                <a:gd name="T88" fmla="*/ 0 w 182"/>
                <a:gd name="T89" fmla="*/ 96 h 181"/>
                <a:gd name="T90" fmla="*/ 17 w 182"/>
                <a:gd name="T91" fmla="*/ 92 h 181"/>
                <a:gd name="T92" fmla="*/ 4 w 182"/>
                <a:gd name="T93" fmla="*/ 76 h 181"/>
                <a:gd name="T94" fmla="*/ 3 w 182"/>
                <a:gd name="T95" fmla="*/ 73 h 181"/>
                <a:gd name="T96" fmla="*/ 9 w 182"/>
                <a:gd name="T97" fmla="*/ 50 h 181"/>
                <a:gd name="T98" fmla="*/ 26 w 182"/>
                <a:gd name="T99" fmla="*/ 55 h 181"/>
                <a:gd name="T100" fmla="*/ 22 w 182"/>
                <a:gd name="T101" fmla="*/ 34 h 181"/>
                <a:gd name="T102" fmla="*/ 22 w 182"/>
                <a:gd name="T103" fmla="*/ 30 h 181"/>
                <a:gd name="T104" fmla="*/ 41 w 182"/>
                <a:gd name="T105" fmla="*/ 15 h 181"/>
                <a:gd name="T106" fmla="*/ 52 w 182"/>
                <a:gd name="T107" fmla="*/ 28 h 181"/>
                <a:gd name="T108" fmla="*/ 59 w 182"/>
                <a:gd name="T109" fmla="*/ 8 h 181"/>
                <a:gd name="T110" fmla="*/ 61 w 182"/>
                <a:gd name="T111" fmla="*/ 4 h 181"/>
                <a:gd name="T112" fmla="*/ 85 w 182"/>
                <a:gd name="T113"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2" h="181">
                  <a:moveTo>
                    <a:pt x="93" y="60"/>
                  </a:moveTo>
                  <a:lnTo>
                    <a:pt x="81" y="63"/>
                  </a:lnTo>
                  <a:lnTo>
                    <a:pt x="71" y="68"/>
                  </a:lnTo>
                  <a:lnTo>
                    <a:pt x="64" y="77"/>
                  </a:lnTo>
                  <a:lnTo>
                    <a:pt x="61" y="89"/>
                  </a:lnTo>
                  <a:lnTo>
                    <a:pt x="63" y="100"/>
                  </a:lnTo>
                  <a:lnTo>
                    <a:pt x="69" y="110"/>
                  </a:lnTo>
                  <a:lnTo>
                    <a:pt x="78" y="117"/>
                  </a:lnTo>
                  <a:lnTo>
                    <a:pt x="89" y="119"/>
                  </a:lnTo>
                  <a:lnTo>
                    <a:pt x="101" y="118"/>
                  </a:lnTo>
                  <a:lnTo>
                    <a:pt x="111" y="113"/>
                  </a:lnTo>
                  <a:lnTo>
                    <a:pt x="118" y="102"/>
                  </a:lnTo>
                  <a:lnTo>
                    <a:pt x="120" y="92"/>
                  </a:lnTo>
                  <a:lnTo>
                    <a:pt x="119" y="80"/>
                  </a:lnTo>
                  <a:lnTo>
                    <a:pt x="113" y="71"/>
                  </a:lnTo>
                  <a:lnTo>
                    <a:pt x="103" y="63"/>
                  </a:lnTo>
                  <a:lnTo>
                    <a:pt x="93" y="60"/>
                  </a:lnTo>
                  <a:close/>
                  <a:moveTo>
                    <a:pt x="85" y="0"/>
                  </a:moveTo>
                  <a:lnTo>
                    <a:pt x="86" y="3"/>
                  </a:lnTo>
                  <a:lnTo>
                    <a:pt x="89" y="17"/>
                  </a:lnTo>
                  <a:lnTo>
                    <a:pt x="101" y="17"/>
                  </a:lnTo>
                  <a:lnTo>
                    <a:pt x="105" y="3"/>
                  </a:lnTo>
                  <a:lnTo>
                    <a:pt x="106" y="0"/>
                  </a:lnTo>
                  <a:lnTo>
                    <a:pt x="109" y="1"/>
                  </a:lnTo>
                  <a:lnTo>
                    <a:pt x="130" y="8"/>
                  </a:lnTo>
                  <a:lnTo>
                    <a:pt x="132" y="9"/>
                  </a:lnTo>
                  <a:lnTo>
                    <a:pt x="131" y="12"/>
                  </a:lnTo>
                  <a:lnTo>
                    <a:pt x="126" y="26"/>
                  </a:lnTo>
                  <a:lnTo>
                    <a:pt x="135" y="32"/>
                  </a:lnTo>
                  <a:lnTo>
                    <a:pt x="147" y="22"/>
                  </a:lnTo>
                  <a:lnTo>
                    <a:pt x="149" y="20"/>
                  </a:lnTo>
                  <a:lnTo>
                    <a:pt x="151" y="22"/>
                  </a:lnTo>
                  <a:lnTo>
                    <a:pt x="165" y="38"/>
                  </a:lnTo>
                  <a:lnTo>
                    <a:pt x="168" y="41"/>
                  </a:lnTo>
                  <a:lnTo>
                    <a:pt x="165" y="42"/>
                  </a:lnTo>
                  <a:lnTo>
                    <a:pt x="153" y="52"/>
                  </a:lnTo>
                  <a:lnTo>
                    <a:pt x="158" y="62"/>
                  </a:lnTo>
                  <a:lnTo>
                    <a:pt x="173" y="59"/>
                  </a:lnTo>
                  <a:lnTo>
                    <a:pt x="175" y="58"/>
                  </a:lnTo>
                  <a:lnTo>
                    <a:pt x="177" y="60"/>
                  </a:lnTo>
                  <a:lnTo>
                    <a:pt x="181" y="83"/>
                  </a:lnTo>
                  <a:lnTo>
                    <a:pt x="182" y="85"/>
                  </a:lnTo>
                  <a:lnTo>
                    <a:pt x="179" y="85"/>
                  </a:lnTo>
                  <a:lnTo>
                    <a:pt x="165" y="89"/>
                  </a:lnTo>
                  <a:lnTo>
                    <a:pt x="164" y="100"/>
                  </a:lnTo>
                  <a:lnTo>
                    <a:pt x="178" y="104"/>
                  </a:lnTo>
                  <a:lnTo>
                    <a:pt x="181" y="105"/>
                  </a:lnTo>
                  <a:lnTo>
                    <a:pt x="179" y="107"/>
                  </a:lnTo>
                  <a:lnTo>
                    <a:pt x="173" y="128"/>
                  </a:lnTo>
                  <a:lnTo>
                    <a:pt x="173" y="131"/>
                  </a:lnTo>
                  <a:lnTo>
                    <a:pt x="170" y="130"/>
                  </a:lnTo>
                  <a:lnTo>
                    <a:pt x="156" y="126"/>
                  </a:lnTo>
                  <a:lnTo>
                    <a:pt x="149" y="135"/>
                  </a:lnTo>
                  <a:lnTo>
                    <a:pt x="160" y="145"/>
                  </a:lnTo>
                  <a:lnTo>
                    <a:pt x="161" y="148"/>
                  </a:lnTo>
                  <a:lnTo>
                    <a:pt x="160" y="149"/>
                  </a:lnTo>
                  <a:lnTo>
                    <a:pt x="143" y="164"/>
                  </a:lnTo>
                  <a:lnTo>
                    <a:pt x="141" y="166"/>
                  </a:lnTo>
                  <a:lnTo>
                    <a:pt x="139" y="164"/>
                  </a:lnTo>
                  <a:lnTo>
                    <a:pt x="130" y="153"/>
                  </a:lnTo>
                  <a:lnTo>
                    <a:pt x="119" y="159"/>
                  </a:lnTo>
                  <a:lnTo>
                    <a:pt x="123" y="173"/>
                  </a:lnTo>
                  <a:lnTo>
                    <a:pt x="123" y="176"/>
                  </a:lnTo>
                  <a:lnTo>
                    <a:pt x="120" y="176"/>
                  </a:lnTo>
                  <a:lnTo>
                    <a:pt x="99" y="181"/>
                  </a:lnTo>
                  <a:lnTo>
                    <a:pt x="97" y="181"/>
                  </a:lnTo>
                  <a:lnTo>
                    <a:pt x="96" y="178"/>
                  </a:lnTo>
                  <a:lnTo>
                    <a:pt x="93" y="164"/>
                  </a:lnTo>
                  <a:lnTo>
                    <a:pt x="81" y="164"/>
                  </a:lnTo>
                  <a:lnTo>
                    <a:pt x="77" y="177"/>
                  </a:lnTo>
                  <a:lnTo>
                    <a:pt x="76" y="180"/>
                  </a:lnTo>
                  <a:lnTo>
                    <a:pt x="73" y="180"/>
                  </a:lnTo>
                  <a:lnTo>
                    <a:pt x="52" y="173"/>
                  </a:lnTo>
                  <a:lnTo>
                    <a:pt x="50" y="172"/>
                  </a:lnTo>
                  <a:lnTo>
                    <a:pt x="51" y="169"/>
                  </a:lnTo>
                  <a:lnTo>
                    <a:pt x="56" y="155"/>
                  </a:lnTo>
                  <a:lnTo>
                    <a:pt x="47" y="149"/>
                  </a:lnTo>
                  <a:lnTo>
                    <a:pt x="35" y="159"/>
                  </a:lnTo>
                  <a:lnTo>
                    <a:pt x="34" y="161"/>
                  </a:lnTo>
                  <a:lnTo>
                    <a:pt x="31" y="159"/>
                  </a:lnTo>
                  <a:lnTo>
                    <a:pt x="17" y="143"/>
                  </a:lnTo>
                  <a:lnTo>
                    <a:pt x="16" y="140"/>
                  </a:lnTo>
                  <a:lnTo>
                    <a:pt x="17" y="139"/>
                  </a:lnTo>
                  <a:lnTo>
                    <a:pt x="29" y="128"/>
                  </a:lnTo>
                  <a:lnTo>
                    <a:pt x="23" y="119"/>
                  </a:lnTo>
                  <a:lnTo>
                    <a:pt x="9" y="122"/>
                  </a:lnTo>
                  <a:lnTo>
                    <a:pt x="6" y="122"/>
                  </a:lnTo>
                  <a:lnTo>
                    <a:pt x="5" y="119"/>
                  </a:lnTo>
                  <a:lnTo>
                    <a:pt x="1" y="98"/>
                  </a:lnTo>
                  <a:lnTo>
                    <a:pt x="0" y="96"/>
                  </a:lnTo>
                  <a:lnTo>
                    <a:pt x="3" y="96"/>
                  </a:lnTo>
                  <a:lnTo>
                    <a:pt x="17" y="92"/>
                  </a:lnTo>
                  <a:lnTo>
                    <a:pt x="18" y="81"/>
                  </a:lnTo>
                  <a:lnTo>
                    <a:pt x="4" y="76"/>
                  </a:lnTo>
                  <a:lnTo>
                    <a:pt x="1" y="76"/>
                  </a:lnTo>
                  <a:lnTo>
                    <a:pt x="3" y="73"/>
                  </a:lnTo>
                  <a:lnTo>
                    <a:pt x="9" y="52"/>
                  </a:lnTo>
                  <a:lnTo>
                    <a:pt x="9" y="50"/>
                  </a:lnTo>
                  <a:lnTo>
                    <a:pt x="13" y="50"/>
                  </a:lnTo>
                  <a:lnTo>
                    <a:pt x="26" y="55"/>
                  </a:lnTo>
                  <a:lnTo>
                    <a:pt x="33" y="46"/>
                  </a:lnTo>
                  <a:lnTo>
                    <a:pt x="22" y="34"/>
                  </a:lnTo>
                  <a:lnTo>
                    <a:pt x="21" y="33"/>
                  </a:lnTo>
                  <a:lnTo>
                    <a:pt x="22" y="30"/>
                  </a:lnTo>
                  <a:lnTo>
                    <a:pt x="39" y="16"/>
                  </a:lnTo>
                  <a:lnTo>
                    <a:pt x="41" y="15"/>
                  </a:lnTo>
                  <a:lnTo>
                    <a:pt x="43" y="16"/>
                  </a:lnTo>
                  <a:lnTo>
                    <a:pt x="52" y="28"/>
                  </a:lnTo>
                  <a:lnTo>
                    <a:pt x="63" y="22"/>
                  </a:lnTo>
                  <a:lnTo>
                    <a:pt x="59" y="8"/>
                  </a:lnTo>
                  <a:lnTo>
                    <a:pt x="59" y="5"/>
                  </a:lnTo>
                  <a:lnTo>
                    <a:pt x="61" y="4"/>
                  </a:lnTo>
                  <a:lnTo>
                    <a:pt x="82" y="0"/>
                  </a:lnTo>
                  <a:lnTo>
                    <a:pt x="85" y="0"/>
                  </a:lnTo>
                  <a:close/>
                </a:path>
              </a:pathLst>
            </a:custGeom>
            <a:solidFill>
              <a:schemeClr val="tx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2" name="Freeform 199"/>
            <p:cNvSpPr>
              <a:spLocks noEditPoints="1"/>
            </p:cNvSpPr>
            <p:nvPr/>
          </p:nvSpPr>
          <p:spPr bwMode="auto">
            <a:xfrm>
              <a:off x="5154761" y="4403002"/>
              <a:ext cx="371045" cy="369655"/>
            </a:xfrm>
            <a:custGeom>
              <a:avLst/>
              <a:gdLst>
                <a:gd name="T0" fmla="*/ 119 w 267"/>
                <a:gd name="T1" fmla="*/ 91 h 266"/>
                <a:gd name="T2" fmla="*/ 94 w 267"/>
                <a:gd name="T3" fmla="*/ 114 h 266"/>
                <a:gd name="T4" fmla="*/ 93 w 267"/>
                <a:gd name="T5" fmla="*/ 146 h 266"/>
                <a:gd name="T6" fmla="*/ 115 w 267"/>
                <a:gd name="T7" fmla="*/ 171 h 266"/>
                <a:gd name="T8" fmla="*/ 148 w 267"/>
                <a:gd name="T9" fmla="*/ 174 h 266"/>
                <a:gd name="T10" fmla="*/ 173 w 267"/>
                <a:gd name="T11" fmla="*/ 150 h 266"/>
                <a:gd name="T12" fmla="*/ 175 w 267"/>
                <a:gd name="T13" fmla="*/ 118 h 266"/>
                <a:gd name="T14" fmla="*/ 152 w 267"/>
                <a:gd name="T15" fmla="*/ 93 h 266"/>
                <a:gd name="T16" fmla="*/ 125 w 267"/>
                <a:gd name="T17" fmla="*/ 0 h 266"/>
                <a:gd name="T18" fmla="*/ 131 w 267"/>
                <a:gd name="T19" fmla="*/ 25 h 266"/>
                <a:gd name="T20" fmla="*/ 148 w 267"/>
                <a:gd name="T21" fmla="*/ 25 h 266"/>
                <a:gd name="T22" fmla="*/ 156 w 267"/>
                <a:gd name="T23" fmla="*/ 1 h 266"/>
                <a:gd name="T24" fmla="*/ 190 w 267"/>
                <a:gd name="T25" fmla="*/ 12 h 266"/>
                <a:gd name="T26" fmla="*/ 192 w 267"/>
                <a:gd name="T27" fmla="*/ 17 h 266"/>
                <a:gd name="T28" fmla="*/ 192 w 267"/>
                <a:gd name="T29" fmla="*/ 42 h 266"/>
                <a:gd name="T30" fmla="*/ 215 w 267"/>
                <a:gd name="T31" fmla="*/ 33 h 266"/>
                <a:gd name="T32" fmla="*/ 221 w 267"/>
                <a:gd name="T33" fmla="*/ 33 h 266"/>
                <a:gd name="T34" fmla="*/ 245 w 267"/>
                <a:gd name="T35" fmla="*/ 59 h 266"/>
                <a:gd name="T36" fmla="*/ 226 w 267"/>
                <a:gd name="T37" fmla="*/ 76 h 266"/>
                <a:gd name="T38" fmla="*/ 233 w 267"/>
                <a:gd name="T39" fmla="*/ 90 h 266"/>
                <a:gd name="T40" fmla="*/ 259 w 267"/>
                <a:gd name="T41" fmla="*/ 85 h 266"/>
                <a:gd name="T42" fmla="*/ 266 w 267"/>
                <a:gd name="T43" fmla="*/ 120 h 266"/>
                <a:gd name="T44" fmla="*/ 263 w 267"/>
                <a:gd name="T45" fmla="*/ 125 h 266"/>
                <a:gd name="T46" fmla="*/ 242 w 267"/>
                <a:gd name="T47" fmla="*/ 139 h 266"/>
                <a:gd name="T48" fmla="*/ 262 w 267"/>
                <a:gd name="T49" fmla="*/ 153 h 266"/>
                <a:gd name="T50" fmla="*/ 264 w 267"/>
                <a:gd name="T51" fmla="*/ 158 h 266"/>
                <a:gd name="T52" fmla="*/ 253 w 267"/>
                <a:gd name="T53" fmla="*/ 192 h 266"/>
                <a:gd name="T54" fmla="*/ 229 w 267"/>
                <a:gd name="T55" fmla="*/ 184 h 266"/>
                <a:gd name="T56" fmla="*/ 220 w 267"/>
                <a:gd name="T57" fmla="*/ 197 h 266"/>
                <a:gd name="T58" fmla="*/ 237 w 267"/>
                <a:gd name="T59" fmla="*/ 217 h 266"/>
                <a:gd name="T60" fmla="*/ 211 w 267"/>
                <a:gd name="T61" fmla="*/ 241 h 266"/>
                <a:gd name="T62" fmla="*/ 204 w 267"/>
                <a:gd name="T63" fmla="*/ 241 h 266"/>
                <a:gd name="T64" fmla="*/ 183 w 267"/>
                <a:gd name="T65" fmla="*/ 229 h 266"/>
                <a:gd name="T66" fmla="*/ 180 w 267"/>
                <a:gd name="T67" fmla="*/ 254 h 266"/>
                <a:gd name="T68" fmla="*/ 177 w 267"/>
                <a:gd name="T69" fmla="*/ 258 h 266"/>
                <a:gd name="T70" fmla="*/ 141 w 267"/>
                <a:gd name="T71" fmla="*/ 266 h 266"/>
                <a:gd name="T72" fmla="*/ 136 w 267"/>
                <a:gd name="T73" fmla="*/ 241 h 266"/>
                <a:gd name="T74" fmla="*/ 120 w 267"/>
                <a:gd name="T75" fmla="*/ 239 h 266"/>
                <a:gd name="T76" fmla="*/ 112 w 267"/>
                <a:gd name="T77" fmla="*/ 264 h 266"/>
                <a:gd name="T78" fmla="*/ 78 w 267"/>
                <a:gd name="T79" fmla="*/ 252 h 266"/>
                <a:gd name="T80" fmla="*/ 76 w 267"/>
                <a:gd name="T81" fmla="*/ 247 h 266"/>
                <a:gd name="T82" fmla="*/ 74 w 267"/>
                <a:gd name="T83" fmla="*/ 222 h 266"/>
                <a:gd name="T84" fmla="*/ 52 w 267"/>
                <a:gd name="T85" fmla="*/ 233 h 266"/>
                <a:gd name="T86" fmla="*/ 47 w 267"/>
                <a:gd name="T87" fmla="*/ 233 h 266"/>
                <a:gd name="T88" fmla="*/ 22 w 267"/>
                <a:gd name="T89" fmla="*/ 205 h 266"/>
                <a:gd name="T90" fmla="*/ 42 w 267"/>
                <a:gd name="T91" fmla="*/ 188 h 266"/>
                <a:gd name="T92" fmla="*/ 34 w 267"/>
                <a:gd name="T93" fmla="*/ 174 h 266"/>
                <a:gd name="T94" fmla="*/ 9 w 267"/>
                <a:gd name="T95" fmla="*/ 179 h 266"/>
                <a:gd name="T96" fmla="*/ 1 w 267"/>
                <a:gd name="T97" fmla="*/ 144 h 266"/>
                <a:gd name="T98" fmla="*/ 5 w 267"/>
                <a:gd name="T99" fmla="*/ 140 h 266"/>
                <a:gd name="T100" fmla="*/ 26 w 267"/>
                <a:gd name="T101" fmla="*/ 127 h 266"/>
                <a:gd name="T102" fmla="*/ 6 w 267"/>
                <a:gd name="T103" fmla="*/ 112 h 266"/>
                <a:gd name="T104" fmla="*/ 4 w 267"/>
                <a:gd name="T105" fmla="*/ 107 h 266"/>
                <a:gd name="T106" fmla="*/ 14 w 267"/>
                <a:gd name="T107" fmla="*/ 73 h 266"/>
                <a:gd name="T108" fmla="*/ 39 w 267"/>
                <a:gd name="T109" fmla="*/ 81 h 266"/>
                <a:gd name="T110" fmla="*/ 48 w 267"/>
                <a:gd name="T111" fmla="*/ 67 h 266"/>
                <a:gd name="T112" fmla="*/ 30 w 267"/>
                <a:gd name="T113" fmla="*/ 48 h 266"/>
                <a:gd name="T114" fmla="*/ 57 w 267"/>
                <a:gd name="T115" fmla="*/ 23 h 266"/>
                <a:gd name="T116" fmla="*/ 63 w 267"/>
                <a:gd name="T117" fmla="*/ 23 h 266"/>
                <a:gd name="T118" fmla="*/ 85 w 267"/>
                <a:gd name="T119" fmla="*/ 36 h 266"/>
                <a:gd name="T120" fmla="*/ 87 w 267"/>
                <a:gd name="T121" fmla="*/ 12 h 266"/>
                <a:gd name="T122" fmla="*/ 90 w 267"/>
                <a:gd name="T123" fmla="*/ 6 h 266"/>
                <a:gd name="T124" fmla="*/ 125 w 267"/>
                <a:gd name="T12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7" h="266">
                  <a:moveTo>
                    <a:pt x="136" y="89"/>
                  </a:moveTo>
                  <a:lnTo>
                    <a:pt x="119" y="91"/>
                  </a:lnTo>
                  <a:lnTo>
                    <a:pt x="104" y="101"/>
                  </a:lnTo>
                  <a:lnTo>
                    <a:pt x="94" y="114"/>
                  </a:lnTo>
                  <a:lnTo>
                    <a:pt x="90" y="131"/>
                  </a:lnTo>
                  <a:lnTo>
                    <a:pt x="93" y="146"/>
                  </a:lnTo>
                  <a:lnTo>
                    <a:pt x="102" y="161"/>
                  </a:lnTo>
                  <a:lnTo>
                    <a:pt x="115" y="171"/>
                  </a:lnTo>
                  <a:lnTo>
                    <a:pt x="132" y="175"/>
                  </a:lnTo>
                  <a:lnTo>
                    <a:pt x="148" y="174"/>
                  </a:lnTo>
                  <a:lnTo>
                    <a:pt x="162" y="165"/>
                  </a:lnTo>
                  <a:lnTo>
                    <a:pt x="173" y="150"/>
                  </a:lnTo>
                  <a:lnTo>
                    <a:pt x="177" y="135"/>
                  </a:lnTo>
                  <a:lnTo>
                    <a:pt x="175" y="118"/>
                  </a:lnTo>
                  <a:lnTo>
                    <a:pt x="166" y="103"/>
                  </a:lnTo>
                  <a:lnTo>
                    <a:pt x="152" y="93"/>
                  </a:lnTo>
                  <a:lnTo>
                    <a:pt x="136" y="89"/>
                  </a:lnTo>
                  <a:close/>
                  <a:moveTo>
                    <a:pt x="125" y="0"/>
                  </a:moveTo>
                  <a:lnTo>
                    <a:pt x="127" y="4"/>
                  </a:lnTo>
                  <a:lnTo>
                    <a:pt x="131" y="25"/>
                  </a:lnTo>
                  <a:lnTo>
                    <a:pt x="140" y="25"/>
                  </a:lnTo>
                  <a:lnTo>
                    <a:pt x="148" y="25"/>
                  </a:lnTo>
                  <a:lnTo>
                    <a:pt x="154" y="5"/>
                  </a:lnTo>
                  <a:lnTo>
                    <a:pt x="156" y="1"/>
                  </a:lnTo>
                  <a:lnTo>
                    <a:pt x="160" y="2"/>
                  </a:lnTo>
                  <a:lnTo>
                    <a:pt x="190" y="12"/>
                  </a:lnTo>
                  <a:lnTo>
                    <a:pt x="194" y="13"/>
                  </a:lnTo>
                  <a:lnTo>
                    <a:pt x="192" y="17"/>
                  </a:lnTo>
                  <a:lnTo>
                    <a:pt x="186" y="38"/>
                  </a:lnTo>
                  <a:lnTo>
                    <a:pt x="192" y="42"/>
                  </a:lnTo>
                  <a:lnTo>
                    <a:pt x="199" y="47"/>
                  </a:lnTo>
                  <a:lnTo>
                    <a:pt x="215" y="33"/>
                  </a:lnTo>
                  <a:lnTo>
                    <a:pt x="218" y="29"/>
                  </a:lnTo>
                  <a:lnTo>
                    <a:pt x="221" y="33"/>
                  </a:lnTo>
                  <a:lnTo>
                    <a:pt x="242" y="56"/>
                  </a:lnTo>
                  <a:lnTo>
                    <a:pt x="245" y="59"/>
                  </a:lnTo>
                  <a:lnTo>
                    <a:pt x="242" y="61"/>
                  </a:lnTo>
                  <a:lnTo>
                    <a:pt x="226" y="76"/>
                  </a:lnTo>
                  <a:lnTo>
                    <a:pt x="230" y="84"/>
                  </a:lnTo>
                  <a:lnTo>
                    <a:pt x="233" y="90"/>
                  </a:lnTo>
                  <a:lnTo>
                    <a:pt x="255" y="86"/>
                  </a:lnTo>
                  <a:lnTo>
                    <a:pt x="259" y="85"/>
                  </a:lnTo>
                  <a:lnTo>
                    <a:pt x="259" y="89"/>
                  </a:lnTo>
                  <a:lnTo>
                    <a:pt x="266" y="120"/>
                  </a:lnTo>
                  <a:lnTo>
                    <a:pt x="267" y="124"/>
                  </a:lnTo>
                  <a:lnTo>
                    <a:pt x="263" y="125"/>
                  </a:lnTo>
                  <a:lnTo>
                    <a:pt x="242" y="129"/>
                  </a:lnTo>
                  <a:lnTo>
                    <a:pt x="242" y="139"/>
                  </a:lnTo>
                  <a:lnTo>
                    <a:pt x="241" y="146"/>
                  </a:lnTo>
                  <a:lnTo>
                    <a:pt x="262" y="153"/>
                  </a:lnTo>
                  <a:lnTo>
                    <a:pt x="266" y="154"/>
                  </a:lnTo>
                  <a:lnTo>
                    <a:pt x="264" y="158"/>
                  </a:lnTo>
                  <a:lnTo>
                    <a:pt x="254" y="188"/>
                  </a:lnTo>
                  <a:lnTo>
                    <a:pt x="253" y="192"/>
                  </a:lnTo>
                  <a:lnTo>
                    <a:pt x="249" y="191"/>
                  </a:lnTo>
                  <a:lnTo>
                    <a:pt x="229" y="184"/>
                  </a:lnTo>
                  <a:lnTo>
                    <a:pt x="224" y="191"/>
                  </a:lnTo>
                  <a:lnTo>
                    <a:pt x="220" y="197"/>
                  </a:lnTo>
                  <a:lnTo>
                    <a:pt x="234" y="215"/>
                  </a:lnTo>
                  <a:lnTo>
                    <a:pt x="237" y="217"/>
                  </a:lnTo>
                  <a:lnTo>
                    <a:pt x="234" y="220"/>
                  </a:lnTo>
                  <a:lnTo>
                    <a:pt x="211" y="241"/>
                  </a:lnTo>
                  <a:lnTo>
                    <a:pt x="207" y="243"/>
                  </a:lnTo>
                  <a:lnTo>
                    <a:pt x="204" y="241"/>
                  </a:lnTo>
                  <a:lnTo>
                    <a:pt x="190" y="225"/>
                  </a:lnTo>
                  <a:lnTo>
                    <a:pt x="183" y="229"/>
                  </a:lnTo>
                  <a:lnTo>
                    <a:pt x="175" y="232"/>
                  </a:lnTo>
                  <a:lnTo>
                    <a:pt x="180" y="254"/>
                  </a:lnTo>
                  <a:lnTo>
                    <a:pt x="180" y="258"/>
                  </a:lnTo>
                  <a:lnTo>
                    <a:pt x="177" y="258"/>
                  </a:lnTo>
                  <a:lnTo>
                    <a:pt x="145" y="264"/>
                  </a:lnTo>
                  <a:lnTo>
                    <a:pt x="141" y="266"/>
                  </a:lnTo>
                  <a:lnTo>
                    <a:pt x="141" y="262"/>
                  </a:lnTo>
                  <a:lnTo>
                    <a:pt x="136" y="241"/>
                  </a:lnTo>
                  <a:lnTo>
                    <a:pt x="128" y="241"/>
                  </a:lnTo>
                  <a:lnTo>
                    <a:pt x="120" y="239"/>
                  </a:lnTo>
                  <a:lnTo>
                    <a:pt x="114" y="260"/>
                  </a:lnTo>
                  <a:lnTo>
                    <a:pt x="112" y="264"/>
                  </a:lnTo>
                  <a:lnTo>
                    <a:pt x="108" y="263"/>
                  </a:lnTo>
                  <a:lnTo>
                    <a:pt x="78" y="252"/>
                  </a:lnTo>
                  <a:lnTo>
                    <a:pt x="74" y="251"/>
                  </a:lnTo>
                  <a:lnTo>
                    <a:pt x="76" y="247"/>
                  </a:lnTo>
                  <a:lnTo>
                    <a:pt x="82" y="228"/>
                  </a:lnTo>
                  <a:lnTo>
                    <a:pt x="74" y="222"/>
                  </a:lnTo>
                  <a:lnTo>
                    <a:pt x="68" y="218"/>
                  </a:lnTo>
                  <a:lnTo>
                    <a:pt x="52" y="233"/>
                  </a:lnTo>
                  <a:lnTo>
                    <a:pt x="49" y="235"/>
                  </a:lnTo>
                  <a:lnTo>
                    <a:pt x="47" y="233"/>
                  </a:lnTo>
                  <a:lnTo>
                    <a:pt x="25" y="209"/>
                  </a:lnTo>
                  <a:lnTo>
                    <a:pt x="22" y="205"/>
                  </a:lnTo>
                  <a:lnTo>
                    <a:pt x="25" y="203"/>
                  </a:lnTo>
                  <a:lnTo>
                    <a:pt x="42" y="188"/>
                  </a:lnTo>
                  <a:lnTo>
                    <a:pt x="38" y="182"/>
                  </a:lnTo>
                  <a:lnTo>
                    <a:pt x="34" y="174"/>
                  </a:lnTo>
                  <a:lnTo>
                    <a:pt x="13" y="179"/>
                  </a:lnTo>
                  <a:lnTo>
                    <a:pt x="9" y="179"/>
                  </a:lnTo>
                  <a:lnTo>
                    <a:pt x="8" y="175"/>
                  </a:lnTo>
                  <a:lnTo>
                    <a:pt x="1" y="144"/>
                  </a:lnTo>
                  <a:lnTo>
                    <a:pt x="0" y="140"/>
                  </a:lnTo>
                  <a:lnTo>
                    <a:pt x="5" y="140"/>
                  </a:lnTo>
                  <a:lnTo>
                    <a:pt x="26" y="135"/>
                  </a:lnTo>
                  <a:lnTo>
                    <a:pt x="26" y="127"/>
                  </a:lnTo>
                  <a:lnTo>
                    <a:pt x="26" y="119"/>
                  </a:lnTo>
                  <a:lnTo>
                    <a:pt x="6" y="112"/>
                  </a:lnTo>
                  <a:lnTo>
                    <a:pt x="2" y="111"/>
                  </a:lnTo>
                  <a:lnTo>
                    <a:pt x="4" y="107"/>
                  </a:lnTo>
                  <a:lnTo>
                    <a:pt x="13" y="77"/>
                  </a:lnTo>
                  <a:lnTo>
                    <a:pt x="14" y="73"/>
                  </a:lnTo>
                  <a:lnTo>
                    <a:pt x="18" y="74"/>
                  </a:lnTo>
                  <a:lnTo>
                    <a:pt x="39" y="81"/>
                  </a:lnTo>
                  <a:lnTo>
                    <a:pt x="43" y="73"/>
                  </a:lnTo>
                  <a:lnTo>
                    <a:pt x="48" y="67"/>
                  </a:lnTo>
                  <a:lnTo>
                    <a:pt x="32" y="51"/>
                  </a:lnTo>
                  <a:lnTo>
                    <a:pt x="30" y="48"/>
                  </a:lnTo>
                  <a:lnTo>
                    <a:pt x="34" y="46"/>
                  </a:lnTo>
                  <a:lnTo>
                    <a:pt x="57" y="23"/>
                  </a:lnTo>
                  <a:lnTo>
                    <a:pt x="60" y="21"/>
                  </a:lnTo>
                  <a:lnTo>
                    <a:pt x="63" y="23"/>
                  </a:lnTo>
                  <a:lnTo>
                    <a:pt x="77" y="40"/>
                  </a:lnTo>
                  <a:lnTo>
                    <a:pt x="85" y="36"/>
                  </a:lnTo>
                  <a:lnTo>
                    <a:pt x="91" y="33"/>
                  </a:lnTo>
                  <a:lnTo>
                    <a:pt x="87" y="12"/>
                  </a:lnTo>
                  <a:lnTo>
                    <a:pt x="86" y="8"/>
                  </a:lnTo>
                  <a:lnTo>
                    <a:pt x="90" y="6"/>
                  </a:lnTo>
                  <a:lnTo>
                    <a:pt x="122" y="0"/>
                  </a:lnTo>
                  <a:lnTo>
                    <a:pt x="125" y="0"/>
                  </a:lnTo>
                  <a:close/>
                </a:path>
              </a:pathLst>
            </a:custGeom>
            <a:solidFill>
              <a:schemeClr val="accent6"/>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3" name="Freeform 200"/>
            <p:cNvSpPr>
              <a:spLocks noEditPoints="1"/>
            </p:cNvSpPr>
            <p:nvPr/>
          </p:nvSpPr>
          <p:spPr bwMode="auto">
            <a:xfrm>
              <a:off x="4701725" y="3751243"/>
              <a:ext cx="368265" cy="371045"/>
            </a:xfrm>
            <a:custGeom>
              <a:avLst/>
              <a:gdLst>
                <a:gd name="T0" fmla="*/ 119 w 265"/>
                <a:gd name="T1" fmla="*/ 93 h 267"/>
                <a:gd name="T2" fmla="*/ 94 w 265"/>
                <a:gd name="T3" fmla="*/ 115 h 267"/>
                <a:gd name="T4" fmla="*/ 91 w 265"/>
                <a:gd name="T5" fmla="*/ 148 h 267"/>
                <a:gd name="T6" fmla="*/ 115 w 265"/>
                <a:gd name="T7" fmla="*/ 173 h 267"/>
                <a:gd name="T8" fmla="*/ 148 w 265"/>
                <a:gd name="T9" fmla="*/ 174 h 267"/>
                <a:gd name="T10" fmla="*/ 172 w 265"/>
                <a:gd name="T11" fmla="*/ 152 h 267"/>
                <a:gd name="T12" fmla="*/ 174 w 265"/>
                <a:gd name="T13" fmla="*/ 119 h 267"/>
                <a:gd name="T14" fmla="*/ 151 w 265"/>
                <a:gd name="T15" fmla="*/ 94 h 267"/>
                <a:gd name="T16" fmla="*/ 125 w 265"/>
                <a:gd name="T17" fmla="*/ 0 h 267"/>
                <a:gd name="T18" fmla="*/ 131 w 265"/>
                <a:gd name="T19" fmla="*/ 26 h 267"/>
                <a:gd name="T20" fmla="*/ 146 w 265"/>
                <a:gd name="T21" fmla="*/ 26 h 267"/>
                <a:gd name="T22" fmla="*/ 154 w 265"/>
                <a:gd name="T23" fmla="*/ 1 h 267"/>
                <a:gd name="T24" fmla="*/ 188 w 265"/>
                <a:gd name="T25" fmla="*/ 13 h 267"/>
                <a:gd name="T26" fmla="*/ 191 w 265"/>
                <a:gd name="T27" fmla="*/ 18 h 267"/>
                <a:gd name="T28" fmla="*/ 191 w 265"/>
                <a:gd name="T29" fmla="*/ 43 h 267"/>
                <a:gd name="T30" fmla="*/ 214 w 265"/>
                <a:gd name="T31" fmla="*/ 33 h 267"/>
                <a:gd name="T32" fmla="*/ 220 w 265"/>
                <a:gd name="T33" fmla="*/ 33 h 267"/>
                <a:gd name="T34" fmla="*/ 244 w 265"/>
                <a:gd name="T35" fmla="*/ 60 h 267"/>
                <a:gd name="T36" fmla="*/ 225 w 265"/>
                <a:gd name="T37" fmla="*/ 77 h 267"/>
                <a:gd name="T38" fmla="*/ 233 w 265"/>
                <a:gd name="T39" fmla="*/ 92 h 267"/>
                <a:gd name="T40" fmla="*/ 258 w 265"/>
                <a:gd name="T41" fmla="*/ 86 h 267"/>
                <a:gd name="T42" fmla="*/ 265 w 265"/>
                <a:gd name="T43" fmla="*/ 122 h 267"/>
                <a:gd name="T44" fmla="*/ 262 w 265"/>
                <a:gd name="T45" fmla="*/ 127 h 267"/>
                <a:gd name="T46" fmla="*/ 241 w 265"/>
                <a:gd name="T47" fmla="*/ 139 h 267"/>
                <a:gd name="T48" fmla="*/ 260 w 265"/>
                <a:gd name="T49" fmla="*/ 154 h 267"/>
                <a:gd name="T50" fmla="*/ 263 w 265"/>
                <a:gd name="T51" fmla="*/ 158 h 267"/>
                <a:gd name="T52" fmla="*/ 252 w 265"/>
                <a:gd name="T53" fmla="*/ 194 h 267"/>
                <a:gd name="T54" fmla="*/ 227 w 265"/>
                <a:gd name="T55" fmla="*/ 186 h 267"/>
                <a:gd name="T56" fmla="*/ 218 w 265"/>
                <a:gd name="T57" fmla="*/ 199 h 267"/>
                <a:gd name="T58" fmla="*/ 237 w 265"/>
                <a:gd name="T59" fmla="*/ 219 h 267"/>
                <a:gd name="T60" fmla="*/ 209 w 265"/>
                <a:gd name="T61" fmla="*/ 242 h 267"/>
                <a:gd name="T62" fmla="*/ 204 w 265"/>
                <a:gd name="T63" fmla="*/ 242 h 267"/>
                <a:gd name="T64" fmla="*/ 182 w 265"/>
                <a:gd name="T65" fmla="*/ 229 h 267"/>
                <a:gd name="T66" fmla="*/ 179 w 265"/>
                <a:gd name="T67" fmla="*/ 254 h 267"/>
                <a:gd name="T68" fmla="*/ 176 w 265"/>
                <a:gd name="T69" fmla="*/ 259 h 267"/>
                <a:gd name="T70" fmla="*/ 141 w 265"/>
                <a:gd name="T71" fmla="*/ 267 h 267"/>
                <a:gd name="T72" fmla="*/ 136 w 265"/>
                <a:gd name="T73" fmla="*/ 241 h 267"/>
                <a:gd name="T74" fmla="*/ 119 w 265"/>
                <a:gd name="T75" fmla="*/ 241 h 267"/>
                <a:gd name="T76" fmla="*/ 111 w 265"/>
                <a:gd name="T77" fmla="*/ 266 h 267"/>
                <a:gd name="T78" fmla="*/ 77 w 265"/>
                <a:gd name="T79" fmla="*/ 254 h 267"/>
                <a:gd name="T80" fmla="*/ 74 w 265"/>
                <a:gd name="T81" fmla="*/ 249 h 267"/>
                <a:gd name="T82" fmla="*/ 74 w 265"/>
                <a:gd name="T83" fmla="*/ 224 h 267"/>
                <a:gd name="T84" fmla="*/ 51 w 265"/>
                <a:gd name="T85" fmla="*/ 234 h 267"/>
                <a:gd name="T86" fmla="*/ 45 w 265"/>
                <a:gd name="T87" fmla="*/ 234 h 267"/>
                <a:gd name="T88" fmla="*/ 22 w 265"/>
                <a:gd name="T89" fmla="*/ 207 h 267"/>
                <a:gd name="T90" fmla="*/ 40 w 265"/>
                <a:gd name="T91" fmla="*/ 190 h 267"/>
                <a:gd name="T92" fmla="*/ 34 w 265"/>
                <a:gd name="T93" fmla="*/ 175 h 267"/>
                <a:gd name="T94" fmla="*/ 7 w 265"/>
                <a:gd name="T95" fmla="*/ 181 h 267"/>
                <a:gd name="T96" fmla="*/ 1 w 265"/>
                <a:gd name="T97" fmla="*/ 145 h 267"/>
                <a:gd name="T98" fmla="*/ 3 w 265"/>
                <a:gd name="T99" fmla="*/ 140 h 267"/>
                <a:gd name="T100" fmla="*/ 24 w 265"/>
                <a:gd name="T101" fmla="*/ 128 h 267"/>
                <a:gd name="T102" fmla="*/ 5 w 265"/>
                <a:gd name="T103" fmla="*/ 114 h 267"/>
                <a:gd name="T104" fmla="*/ 2 w 265"/>
                <a:gd name="T105" fmla="*/ 109 h 267"/>
                <a:gd name="T106" fmla="*/ 14 w 265"/>
                <a:gd name="T107" fmla="*/ 73 h 267"/>
                <a:gd name="T108" fmla="*/ 38 w 265"/>
                <a:gd name="T109" fmla="*/ 81 h 267"/>
                <a:gd name="T110" fmla="*/ 47 w 265"/>
                <a:gd name="T111" fmla="*/ 68 h 267"/>
                <a:gd name="T112" fmla="*/ 30 w 265"/>
                <a:gd name="T113" fmla="*/ 48 h 267"/>
                <a:gd name="T114" fmla="*/ 56 w 265"/>
                <a:gd name="T115" fmla="*/ 25 h 267"/>
                <a:gd name="T116" fmla="*/ 62 w 265"/>
                <a:gd name="T117" fmla="*/ 25 h 267"/>
                <a:gd name="T118" fmla="*/ 83 w 265"/>
                <a:gd name="T119" fmla="*/ 38 h 267"/>
                <a:gd name="T120" fmla="*/ 86 w 265"/>
                <a:gd name="T121" fmla="*/ 13 h 267"/>
                <a:gd name="T122" fmla="*/ 90 w 265"/>
                <a:gd name="T123" fmla="*/ 8 h 267"/>
                <a:gd name="T124" fmla="*/ 125 w 265"/>
                <a:gd name="T125"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5" h="267">
                  <a:moveTo>
                    <a:pt x="134" y="90"/>
                  </a:moveTo>
                  <a:lnTo>
                    <a:pt x="119" y="93"/>
                  </a:lnTo>
                  <a:lnTo>
                    <a:pt x="104" y="101"/>
                  </a:lnTo>
                  <a:lnTo>
                    <a:pt x="94" y="115"/>
                  </a:lnTo>
                  <a:lnTo>
                    <a:pt x="90" y="131"/>
                  </a:lnTo>
                  <a:lnTo>
                    <a:pt x="91" y="148"/>
                  </a:lnTo>
                  <a:lnTo>
                    <a:pt x="100" y="162"/>
                  </a:lnTo>
                  <a:lnTo>
                    <a:pt x="115" y="173"/>
                  </a:lnTo>
                  <a:lnTo>
                    <a:pt x="131" y="177"/>
                  </a:lnTo>
                  <a:lnTo>
                    <a:pt x="148" y="174"/>
                  </a:lnTo>
                  <a:lnTo>
                    <a:pt x="162" y="166"/>
                  </a:lnTo>
                  <a:lnTo>
                    <a:pt x="172" y="152"/>
                  </a:lnTo>
                  <a:lnTo>
                    <a:pt x="176" y="136"/>
                  </a:lnTo>
                  <a:lnTo>
                    <a:pt x="174" y="119"/>
                  </a:lnTo>
                  <a:lnTo>
                    <a:pt x="165" y="105"/>
                  </a:lnTo>
                  <a:lnTo>
                    <a:pt x="151" y="94"/>
                  </a:lnTo>
                  <a:lnTo>
                    <a:pt x="134" y="90"/>
                  </a:lnTo>
                  <a:close/>
                  <a:moveTo>
                    <a:pt x="125" y="0"/>
                  </a:moveTo>
                  <a:lnTo>
                    <a:pt x="125" y="4"/>
                  </a:lnTo>
                  <a:lnTo>
                    <a:pt x="131" y="26"/>
                  </a:lnTo>
                  <a:lnTo>
                    <a:pt x="138" y="26"/>
                  </a:lnTo>
                  <a:lnTo>
                    <a:pt x="146" y="26"/>
                  </a:lnTo>
                  <a:lnTo>
                    <a:pt x="153" y="5"/>
                  </a:lnTo>
                  <a:lnTo>
                    <a:pt x="154" y="1"/>
                  </a:lnTo>
                  <a:lnTo>
                    <a:pt x="158" y="3"/>
                  </a:lnTo>
                  <a:lnTo>
                    <a:pt x="188" y="13"/>
                  </a:lnTo>
                  <a:lnTo>
                    <a:pt x="192" y="14"/>
                  </a:lnTo>
                  <a:lnTo>
                    <a:pt x="191" y="18"/>
                  </a:lnTo>
                  <a:lnTo>
                    <a:pt x="184" y="39"/>
                  </a:lnTo>
                  <a:lnTo>
                    <a:pt x="191" y="43"/>
                  </a:lnTo>
                  <a:lnTo>
                    <a:pt x="199" y="47"/>
                  </a:lnTo>
                  <a:lnTo>
                    <a:pt x="214" y="33"/>
                  </a:lnTo>
                  <a:lnTo>
                    <a:pt x="217" y="30"/>
                  </a:lnTo>
                  <a:lnTo>
                    <a:pt x="220" y="33"/>
                  </a:lnTo>
                  <a:lnTo>
                    <a:pt x="242" y="58"/>
                  </a:lnTo>
                  <a:lnTo>
                    <a:pt x="244" y="60"/>
                  </a:lnTo>
                  <a:lnTo>
                    <a:pt x="241" y="63"/>
                  </a:lnTo>
                  <a:lnTo>
                    <a:pt x="225" y="77"/>
                  </a:lnTo>
                  <a:lnTo>
                    <a:pt x="229" y="85"/>
                  </a:lnTo>
                  <a:lnTo>
                    <a:pt x="233" y="92"/>
                  </a:lnTo>
                  <a:lnTo>
                    <a:pt x="254" y="88"/>
                  </a:lnTo>
                  <a:lnTo>
                    <a:pt x="258" y="86"/>
                  </a:lnTo>
                  <a:lnTo>
                    <a:pt x="259" y="90"/>
                  </a:lnTo>
                  <a:lnTo>
                    <a:pt x="265" y="122"/>
                  </a:lnTo>
                  <a:lnTo>
                    <a:pt x="265" y="126"/>
                  </a:lnTo>
                  <a:lnTo>
                    <a:pt x="262" y="127"/>
                  </a:lnTo>
                  <a:lnTo>
                    <a:pt x="241" y="131"/>
                  </a:lnTo>
                  <a:lnTo>
                    <a:pt x="241" y="139"/>
                  </a:lnTo>
                  <a:lnTo>
                    <a:pt x="239" y="147"/>
                  </a:lnTo>
                  <a:lnTo>
                    <a:pt x="260" y="154"/>
                  </a:lnTo>
                  <a:lnTo>
                    <a:pt x="264" y="156"/>
                  </a:lnTo>
                  <a:lnTo>
                    <a:pt x="263" y="158"/>
                  </a:lnTo>
                  <a:lnTo>
                    <a:pt x="254" y="190"/>
                  </a:lnTo>
                  <a:lnTo>
                    <a:pt x="252" y="194"/>
                  </a:lnTo>
                  <a:lnTo>
                    <a:pt x="248" y="192"/>
                  </a:lnTo>
                  <a:lnTo>
                    <a:pt x="227" y="186"/>
                  </a:lnTo>
                  <a:lnTo>
                    <a:pt x="224" y="192"/>
                  </a:lnTo>
                  <a:lnTo>
                    <a:pt x="218" y="199"/>
                  </a:lnTo>
                  <a:lnTo>
                    <a:pt x="233" y="215"/>
                  </a:lnTo>
                  <a:lnTo>
                    <a:pt x="237" y="219"/>
                  </a:lnTo>
                  <a:lnTo>
                    <a:pt x="233" y="221"/>
                  </a:lnTo>
                  <a:lnTo>
                    <a:pt x="209" y="242"/>
                  </a:lnTo>
                  <a:lnTo>
                    <a:pt x="207" y="245"/>
                  </a:lnTo>
                  <a:lnTo>
                    <a:pt x="204" y="242"/>
                  </a:lnTo>
                  <a:lnTo>
                    <a:pt x="189" y="225"/>
                  </a:lnTo>
                  <a:lnTo>
                    <a:pt x="182" y="229"/>
                  </a:lnTo>
                  <a:lnTo>
                    <a:pt x="175" y="233"/>
                  </a:lnTo>
                  <a:lnTo>
                    <a:pt x="179" y="254"/>
                  </a:lnTo>
                  <a:lnTo>
                    <a:pt x="180" y="258"/>
                  </a:lnTo>
                  <a:lnTo>
                    <a:pt x="176" y="259"/>
                  </a:lnTo>
                  <a:lnTo>
                    <a:pt x="145" y="266"/>
                  </a:lnTo>
                  <a:lnTo>
                    <a:pt x="141" y="267"/>
                  </a:lnTo>
                  <a:lnTo>
                    <a:pt x="140" y="263"/>
                  </a:lnTo>
                  <a:lnTo>
                    <a:pt x="136" y="241"/>
                  </a:lnTo>
                  <a:lnTo>
                    <a:pt x="127" y="241"/>
                  </a:lnTo>
                  <a:lnTo>
                    <a:pt x="119" y="241"/>
                  </a:lnTo>
                  <a:lnTo>
                    <a:pt x="112" y="262"/>
                  </a:lnTo>
                  <a:lnTo>
                    <a:pt x="111" y="266"/>
                  </a:lnTo>
                  <a:lnTo>
                    <a:pt x="107" y="264"/>
                  </a:lnTo>
                  <a:lnTo>
                    <a:pt x="77" y="254"/>
                  </a:lnTo>
                  <a:lnTo>
                    <a:pt x="73" y="253"/>
                  </a:lnTo>
                  <a:lnTo>
                    <a:pt x="74" y="249"/>
                  </a:lnTo>
                  <a:lnTo>
                    <a:pt x="81" y="228"/>
                  </a:lnTo>
                  <a:lnTo>
                    <a:pt x="74" y="224"/>
                  </a:lnTo>
                  <a:lnTo>
                    <a:pt x="68" y="220"/>
                  </a:lnTo>
                  <a:lnTo>
                    <a:pt x="51" y="234"/>
                  </a:lnTo>
                  <a:lnTo>
                    <a:pt x="48" y="237"/>
                  </a:lnTo>
                  <a:lnTo>
                    <a:pt x="45" y="234"/>
                  </a:lnTo>
                  <a:lnTo>
                    <a:pt x="24" y="209"/>
                  </a:lnTo>
                  <a:lnTo>
                    <a:pt x="22" y="207"/>
                  </a:lnTo>
                  <a:lnTo>
                    <a:pt x="24" y="204"/>
                  </a:lnTo>
                  <a:lnTo>
                    <a:pt x="40" y="190"/>
                  </a:lnTo>
                  <a:lnTo>
                    <a:pt x="36" y="182"/>
                  </a:lnTo>
                  <a:lnTo>
                    <a:pt x="34" y="175"/>
                  </a:lnTo>
                  <a:lnTo>
                    <a:pt x="11" y="179"/>
                  </a:lnTo>
                  <a:lnTo>
                    <a:pt x="7" y="181"/>
                  </a:lnTo>
                  <a:lnTo>
                    <a:pt x="7" y="177"/>
                  </a:lnTo>
                  <a:lnTo>
                    <a:pt x="1" y="145"/>
                  </a:lnTo>
                  <a:lnTo>
                    <a:pt x="0" y="141"/>
                  </a:lnTo>
                  <a:lnTo>
                    <a:pt x="3" y="140"/>
                  </a:lnTo>
                  <a:lnTo>
                    <a:pt x="24" y="136"/>
                  </a:lnTo>
                  <a:lnTo>
                    <a:pt x="24" y="128"/>
                  </a:lnTo>
                  <a:lnTo>
                    <a:pt x="26" y="120"/>
                  </a:lnTo>
                  <a:lnTo>
                    <a:pt x="5" y="114"/>
                  </a:lnTo>
                  <a:lnTo>
                    <a:pt x="1" y="113"/>
                  </a:lnTo>
                  <a:lnTo>
                    <a:pt x="2" y="109"/>
                  </a:lnTo>
                  <a:lnTo>
                    <a:pt x="13" y="77"/>
                  </a:lnTo>
                  <a:lnTo>
                    <a:pt x="14" y="73"/>
                  </a:lnTo>
                  <a:lnTo>
                    <a:pt x="18" y="75"/>
                  </a:lnTo>
                  <a:lnTo>
                    <a:pt x="38" y="81"/>
                  </a:lnTo>
                  <a:lnTo>
                    <a:pt x="43" y="75"/>
                  </a:lnTo>
                  <a:lnTo>
                    <a:pt x="47" y="68"/>
                  </a:lnTo>
                  <a:lnTo>
                    <a:pt x="32" y="52"/>
                  </a:lnTo>
                  <a:lnTo>
                    <a:pt x="30" y="48"/>
                  </a:lnTo>
                  <a:lnTo>
                    <a:pt x="32" y="46"/>
                  </a:lnTo>
                  <a:lnTo>
                    <a:pt x="56" y="25"/>
                  </a:lnTo>
                  <a:lnTo>
                    <a:pt x="60" y="22"/>
                  </a:lnTo>
                  <a:lnTo>
                    <a:pt x="62" y="25"/>
                  </a:lnTo>
                  <a:lnTo>
                    <a:pt x="77" y="42"/>
                  </a:lnTo>
                  <a:lnTo>
                    <a:pt x="83" y="38"/>
                  </a:lnTo>
                  <a:lnTo>
                    <a:pt x="91" y="34"/>
                  </a:lnTo>
                  <a:lnTo>
                    <a:pt x="86" y="13"/>
                  </a:lnTo>
                  <a:lnTo>
                    <a:pt x="86" y="9"/>
                  </a:lnTo>
                  <a:lnTo>
                    <a:pt x="90" y="8"/>
                  </a:lnTo>
                  <a:lnTo>
                    <a:pt x="121" y="1"/>
                  </a:lnTo>
                  <a:lnTo>
                    <a:pt x="125" y="0"/>
                  </a:lnTo>
                  <a:close/>
                </a:path>
              </a:pathLst>
            </a:custGeom>
            <a:solidFill>
              <a:schemeClr val="accent5"/>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4" name="Freeform 201"/>
            <p:cNvSpPr>
              <a:spLocks noEditPoints="1"/>
            </p:cNvSpPr>
            <p:nvPr/>
          </p:nvSpPr>
          <p:spPr bwMode="auto">
            <a:xfrm>
              <a:off x="4944919" y="3267634"/>
              <a:ext cx="369655" cy="368265"/>
            </a:xfrm>
            <a:custGeom>
              <a:avLst/>
              <a:gdLst>
                <a:gd name="T0" fmla="*/ 118 w 266"/>
                <a:gd name="T1" fmla="*/ 91 h 265"/>
                <a:gd name="T2" fmla="*/ 93 w 266"/>
                <a:gd name="T3" fmla="*/ 114 h 265"/>
                <a:gd name="T4" fmla="*/ 92 w 266"/>
                <a:gd name="T5" fmla="*/ 146 h 265"/>
                <a:gd name="T6" fmla="*/ 114 w 266"/>
                <a:gd name="T7" fmla="*/ 171 h 265"/>
                <a:gd name="T8" fmla="*/ 147 w 266"/>
                <a:gd name="T9" fmla="*/ 174 h 265"/>
                <a:gd name="T10" fmla="*/ 172 w 266"/>
                <a:gd name="T11" fmla="*/ 150 h 265"/>
                <a:gd name="T12" fmla="*/ 174 w 266"/>
                <a:gd name="T13" fmla="*/ 117 h 265"/>
                <a:gd name="T14" fmla="*/ 151 w 266"/>
                <a:gd name="T15" fmla="*/ 93 h 265"/>
                <a:gd name="T16" fmla="*/ 125 w 266"/>
                <a:gd name="T17" fmla="*/ 0 h 265"/>
                <a:gd name="T18" fmla="*/ 130 w 266"/>
                <a:gd name="T19" fmla="*/ 25 h 265"/>
                <a:gd name="T20" fmla="*/ 147 w 266"/>
                <a:gd name="T21" fmla="*/ 25 h 265"/>
                <a:gd name="T22" fmla="*/ 155 w 266"/>
                <a:gd name="T23" fmla="*/ 1 h 265"/>
                <a:gd name="T24" fmla="*/ 189 w 266"/>
                <a:gd name="T25" fmla="*/ 11 h 265"/>
                <a:gd name="T26" fmla="*/ 191 w 266"/>
                <a:gd name="T27" fmla="*/ 17 h 265"/>
                <a:gd name="T28" fmla="*/ 191 w 266"/>
                <a:gd name="T29" fmla="*/ 42 h 265"/>
                <a:gd name="T30" fmla="*/ 215 w 266"/>
                <a:gd name="T31" fmla="*/ 31 h 265"/>
                <a:gd name="T32" fmla="*/ 220 w 266"/>
                <a:gd name="T33" fmla="*/ 32 h 265"/>
                <a:gd name="T34" fmla="*/ 244 w 266"/>
                <a:gd name="T35" fmla="*/ 59 h 265"/>
                <a:gd name="T36" fmla="*/ 225 w 266"/>
                <a:gd name="T37" fmla="*/ 76 h 265"/>
                <a:gd name="T38" fmla="*/ 232 w 266"/>
                <a:gd name="T39" fmla="*/ 90 h 265"/>
                <a:gd name="T40" fmla="*/ 258 w 266"/>
                <a:gd name="T41" fmla="*/ 85 h 265"/>
                <a:gd name="T42" fmla="*/ 265 w 266"/>
                <a:gd name="T43" fmla="*/ 120 h 265"/>
                <a:gd name="T44" fmla="*/ 262 w 266"/>
                <a:gd name="T45" fmla="*/ 125 h 265"/>
                <a:gd name="T46" fmla="*/ 241 w 266"/>
                <a:gd name="T47" fmla="*/ 138 h 265"/>
                <a:gd name="T48" fmla="*/ 261 w 266"/>
                <a:gd name="T49" fmla="*/ 153 h 265"/>
                <a:gd name="T50" fmla="*/ 263 w 266"/>
                <a:gd name="T51" fmla="*/ 158 h 265"/>
                <a:gd name="T52" fmla="*/ 252 w 266"/>
                <a:gd name="T53" fmla="*/ 192 h 265"/>
                <a:gd name="T54" fmla="*/ 228 w 266"/>
                <a:gd name="T55" fmla="*/ 184 h 265"/>
                <a:gd name="T56" fmla="*/ 219 w 266"/>
                <a:gd name="T57" fmla="*/ 197 h 265"/>
                <a:gd name="T58" fmla="*/ 236 w 266"/>
                <a:gd name="T59" fmla="*/ 217 h 265"/>
                <a:gd name="T60" fmla="*/ 210 w 266"/>
                <a:gd name="T61" fmla="*/ 241 h 265"/>
                <a:gd name="T62" fmla="*/ 203 w 266"/>
                <a:gd name="T63" fmla="*/ 241 h 265"/>
                <a:gd name="T64" fmla="*/ 182 w 266"/>
                <a:gd name="T65" fmla="*/ 229 h 265"/>
                <a:gd name="T66" fmla="*/ 180 w 266"/>
                <a:gd name="T67" fmla="*/ 254 h 265"/>
                <a:gd name="T68" fmla="*/ 176 w 266"/>
                <a:gd name="T69" fmla="*/ 258 h 265"/>
                <a:gd name="T70" fmla="*/ 140 w 266"/>
                <a:gd name="T71" fmla="*/ 265 h 265"/>
                <a:gd name="T72" fmla="*/ 135 w 266"/>
                <a:gd name="T73" fmla="*/ 241 h 265"/>
                <a:gd name="T74" fmla="*/ 119 w 266"/>
                <a:gd name="T75" fmla="*/ 239 h 265"/>
                <a:gd name="T76" fmla="*/ 111 w 266"/>
                <a:gd name="T77" fmla="*/ 264 h 265"/>
                <a:gd name="T78" fmla="*/ 77 w 266"/>
                <a:gd name="T79" fmla="*/ 252 h 265"/>
                <a:gd name="T80" fmla="*/ 75 w 266"/>
                <a:gd name="T81" fmla="*/ 247 h 265"/>
                <a:gd name="T82" fmla="*/ 75 w 266"/>
                <a:gd name="T83" fmla="*/ 222 h 265"/>
                <a:gd name="T84" fmla="*/ 51 w 266"/>
                <a:gd name="T85" fmla="*/ 233 h 265"/>
                <a:gd name="T86" fmla="*/ 46 w 266"/>
                <a:gd name="T87" fmla="*/ 233 h 265"/>
                <a:gd name="T88" fmla="*/ 21 w 266"/>
                <a:gd name="T89" fmla="*/ 205 h 265"/>
                <a:gd name="T90" fmla="*/ 41 w 266"/>
                <a:gd name="T91" fmla="*/ 188 h 265"/>
                <a:gd name="T92" fmla="*/ 33 w 266"/>
                <a:gd name="T93" fmla="*/ 174 h 265"/>
                <a:gd name="T94" fmla="*/ 8 w 266"/>
                <a:gd name="T95" fmla="*/ 179 h 265"/>
                <a:gd name="T96" fmla="*/ 0 w 266"/>
                <a:gd name="T97" fmla="*/ 144 h 265"/>
                <a:gd name="T98" fmla="*/ 4 w 266"/>
                <a:gd name="T99" fmla="*/ 140 h 265"/>
                <a:gd name="T100" fmla="*/ 25 w 266"/>
                <a:gd name="T101" fmla="*/ 127 h 265"/>
                <a:gd name="T102" fmla="*/ 5 w 266"/>
                <a:gd name="T103" fmla="*/ 112 h 265"/>
                <a:gd name="T104" fmla="*/ 3 w 266"/>
                <a:gd name="T105" fmla="*/ 107 h 265"/>
                <a:gd name="T106" fmla="*/ 13 w 266"/>
                <a:gd name="T107" fmla="*/ 73 h 265"/>
                <a:gd name="T108" fmla="*/ 38 w 266"/>
                <a:gd name="T109" fmla="*/ 81 h 265"/>
                <a:gd name="T110" fmla="*/ 47 w 266"/>
                <a:gd name="T111" fmla="*/ 66 h 265"/>
                <a:gd name="T112" fmla="*/ 29 w 266"/>
                <a:gd name="T113" fmla="*/ 48 h 265"/>
                <a:gd name="T114" fmla="*/ 56 w 266"/>
                <a:gd name="T115" fmla="*/ 23 h 265"/>
                <a:gd name="T116" fmla="*/ 62 w 266"/>
                <a:gd name="T117" fmla="*/ 23 h 265"/>
                <a:gd name="T118" fmla="*/ 84 w 266"/>
                <a:gd name="T119" fmla="*/ 36 h 265"/>
                <a:gd name="T120" fmla="*/ 87 w 266"/>
                <a:gd name="T121" fmla="*/ 11 h 265"/>
                <a:gd name="T122" fmla="*/ 89 w 266"/>
                <a:gd name="T123" fmla="*/ 6 h 265"/>
                <a:gd name="T124" fmla="*/ 125 w 266"/>
                <a:gd name="T125"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6" h="265">
                  <a:moveTo>
                    <a:pt x="135" y="89"/>
                  </a:moveTo>
                  <a:lnTo>
                    <a:pt x="118" y="91"/>
                  </a:lnTo>
                  <a:lnTo>
                    <a:pt x="104" y="100"/>
                  </a:lnTo>
                  <a:lnTo>
                    <a:pt x="93" y="114"/>
                  </a:lnTo>
                  <a:lnTo>
                    <a:pt x="89" y="131"/>
                  </a:lnTo>
                  <a:lnTo>
                    <a:pt x="92" y="146"/>
                  </a:lnTo>
                  <a:lnTo>
                    <a:pt x="101" y="161"/>
                  </a:lnTo>
                  <a:lnTo>
                    <a:pt x="114" y="171"/>
                  </a:lnTo>
                  <a:lnTo>
                    <a:pt x="131" y="175"/>
                  </a:lnTo>
                  <a:lnTo>
                    <a:pt x="147" y="174"/>
                  </a:lnTo>
                  <a:lnTo>
                    <a:pt x="162" y="165"/>
                  </a:lnTo>
                  <a:lnTo>
                    <a:pt x="172" y="150"/>
                  </a:lnTo>
                  <a:lnTo>
                    <a:pt x="176" y="135"/>
                  </a:lnTo>
                  <a:lnTo>
                    <a:pt x="174" y="117"/>
                  </a:lnTo>
                  <a:lnTo>
                    <a:pt x="165" y="103"/>
                  </a:lnTo>
                  <a:lnTo>
                    <a:pt x="151" y="93"/>
                  </a:lnTo>
                  <a:lnTo>
                    <a:pt x="135" y="89"/>
                  </a:lnTo>
                  <a:close/>
                  <a:moveTo>
                    <a:pt x="125" y="0"/>
                  </a:moveTo>
                  <a:lnTo>
                    <a:pt x="126" y="4"/>
                  </a:lnTo>
                  <a:lnTo>
                    <a:pt x="130" y="25"/>
                  </a:lnTo>
                  <a:lnTo>
                    <a:pt x="139" y="25"/>
                  </a:lnTo>
                  <a:lnTo>
                    <a:pt x="147" y="25"/>
                  </a:lnTo>
                  <a:lnTo>
                    <a:pt x="153" y="5"/>
                  </a:lnTo>
                  <a:lnTo>
                    <a:pt x="155" y="1"/>
                  </a:lnTo>
                  <a:lnTo>
                    <a:pt x="159" y="2"/>
                  </a:lnTo>
                  <a:lnTo>
                    <a:pt x="189" y="11"/>
                  </a:lnTo>
                  <a:lnTo>
                    <a:pt x="193" y="13"/>
                  </a:lnTo>
                  <a:lnTo>
                    <a:pt x="191" y="17"/>
                  </a:lnTo>
                  <a:lnTo>
                    <a:pt x="185" y="38"/>
                  </a:lnTo>
                  <a:lnTo>
                    <a:pt x="191" y="42"/>
                  </a:lnTo>
                  <a:lnTo>
                    <a:pt x="198" y="47"/>
                  </a:lnTo>
                  <a:lnTo>
                    <a:pt x="215" y="31"/>
                  </a:lnTo>
                  <a:lnTo>
                    <a:pt x="218" y="28"/>
                  </a:lnTo>
                  <a:lnTo>
                    <a:pt x="220" y="32"/>
                  </a:lnTo>
                  <a:lnTo>
                    <a:pt x="241" y="56"/>
                  </a:lnTo>
                  <a:lnTo>
                    <a:pt x="244" y="59"/>
                  </a:lnTo>
                  <a:lnTo>
                    <a:pt x="241" y="61"/>
                  </a:lnTo>
                  <a:lnTo>
                    <a:pt x="225" y="76"/>
                  </a:lnTo>
                  <a:lnTo>
                    <a:pt x="229" y="83"/>
                  </a:lnTo>
                  <a:lnTo>
                    <a:pt x="232" y="90"/>
                  </a:lnTo>
                  <a:lnTo>
                    <a:pt x="254" y="86"/>
                  </a:lnTo>
                  <a:lnTo>
                    <a:pt x="258" y="85"/>
                  </a:lnTo>
                  <a:lnTo>
                    <a:pt x="258" y="89"/>
                  </a:lnTo>
                  <a:lnTo>
                    <a:pt x="265" y="120"/>
                  </a:lnTo>
                  <a:lnTo>
                    <a:pt x="266" y="124"/>
                  </a:lnTo>
                  <a:lnTo>
                    <a:pt x="262" y="125"/>
                  </a:lnTo>
                  <a:lnTo>
                    <a:pt x="241" y="129"/>
                  </a:lnTo>
                  <a:lnTo>
                    <a:pt x="241" y="138"/>
                  </a:lnTo>
                  <a:lnTo>
                    <a:pt x="240" y="146"/>
                  </a:lnTo>
                  <a:lnTo>
                    <a:pt x="261" y="153"/>
                  </a:lnTo>
                  <a:lnTo>
                    <a:pt x="265" y="154"/>
                  </a:lnTo>
                  <a:lnTo>
                    <a:pt x="263" y="158"/>
                  </a:lnTo>
                  <a:lnTo>
                    <a:pt x="253" y="188"/>
                  </a:lnTo>
                  <a:lnTo>
                    <a:pt x="252" y="192"/>
                  </a:lnTo>
                  <a:lnTo>
                    <a:pt x="248" y="191"/>
                  </a:lnTo>
                  <a:lnTo>
                    <a:pt x="228" y="184"/>
                  </a:lnTo>
                  <a:lnTo>
                    <a:pt x="223" y="191"/>
                  </a:lnTo>
                  <a:lnTo>
                    <a:pt x="219" y="197"/>
                  </a:lnTo>
                  <a:lnTo>
                    <a:pt x="233" y="214"/>
                  </a:lnTo>
                  <a:lnTo>
                    <a:pt x="236" y="217"/>
                  </a:lnTo>
                  <a:lnTo>
                    <a:pt x="233" y="220"/>
                  </a:lnTo>
                  <a:lnTo>
                    <a:pt x="210" y="241"/>
                  </a:lnTo>
                  <a:lnTo>
                    <a:pt x="206" y="243"/>
                  </a:lnTo>
                  <a:lnTo>
                    <a:pt x="203" y="241"/>
                  </a:lnTo>
                  <a:lnTo>
                    <a:pt x="189" y="225"/>
                  </a:lnTo>
                  <a:lnTo>
                    <a:pt x="182" y="229"/>
                  </a:lnTo>
                  <a:lnTo>
                    <a:pt x="174" y="231"/>
                  </a:lnTo>
                  <a:lnTo>
                    <a:pt x="180" y="254"/>
                  </a:lnTo>
                  <a:lnTo>
                    <a:pt x="180" y="258"/>
                  </a:lnTo>
                  <a:lnTo>
                    <a:pt x="176" y="258"/>
                  </a:lnTo>
                  <a:lnTo>
                    <a:pt x="144" y="264"/>
                  </a:lnTo>
                  <a:lnTo>
                    <a:pt x="140" y="265"/>
                  </a:lnTo>
                  <a:lnTo>
                    <a:pt x="140" y="262"/>
                  </a:lnTo>
                  <a:lnTo>
                    <a:pt x="135" y="241"/>
                  </a:lnTo>
                  <a:lnTo>
                    <a:pt x="127" y="241"/>
                  </a:lnTo>
                  <a:lnTo>
                    <a:pt x="119" y="239"/>
                  </a:lnTo>
                  <a:lnTo>
                    <a:pt x="113" y="260"/>
                  </a:lnTo>
                  <a:lnTo>
                    <a:pt x="111" y="264"/>
                  </a:lnTo>
                  <a:lnTo>
                    <a:pt x="107" y="263"/>
                  </a:lnTo>
                  <a:lnTo>
                    <a:pt x="77" y="252"/>
                  </a:lnTo>
                  <a:lnTo>
                    <a:pt x="73" y="251"/>
                  </a:lnTo>
                  <a:lnTo>
                    <a:pt x="75" y="247"/>
                  </a:lnTo>
                  <a:lnTo>
                    <a:pt x="81" y="227"/>
                  </a:lnTo>
                  <a:lnTo>
                    <a:pt x="75" y="222"/>
                  </a:lnTo>
                  <a:lnTo>
                    <a:pt x="67" y="218"/>
                  </a:lnTo>
                  <a:lnTo>
                    <a:pt x="51" y="233"/>
                  </a:lnTo>
                  <a:lnTo>
                    <a:pt x="49" y="235"/>
                  </a:lnTo>
                  <a:lnTo>
                    <a:pt x="46" y="233"/>
                  </a:lnTo>
                  <a:lnTo>
                    <a:pt x="24" y="209"/>
                  </a:lnTo>
                  <a:lnTo>
                    <a:pt x="21" y="205"/>
                  </a:lnTo>
                  <a:lnTo>
                    <a:pt x="25" y="203"/>
                  </a:lnTo>
                  <a:lnTo>
                    <a:pt x="41" y="188"/>
                  </a:lnTo>
                  <a:lnTo>
                    <a:pt x="37" y="182"/>
                  </a:lnTo>
                  <a:lnTo>
                    <a:pt x="33" y="174"/>
                  </a:lnTo>
                  <a:lnTo>
                    <a:pt x="12" y="179"/>
                  </a:lnTo>
                  <a:lnTo>
                    <a:pt x="8" y="179"/>
                  </a:lnTo>
                  <a:lnTo>
                    <a:pt x="7" y="175"/>
                  </a:lnTo>
                  <a:lnTo>
                    <a:pt x="0" y="144"/>
                  </a:lnTo>
                  <a:lnTo>
                    <a:pt x="0" y="140"/>
                  </a:lnTo>
                  <a:lnTo>
                    <a:pt x="4" y="140"/>
                  </a:lnTo>
                  <a:lnTo>
                    <a:pt x="25" y="135"/>
                  </a:lnTo>
                  <a:lnTo>
                    <a:pt x="25" y="127"/>
                  </a:lnTo>
                  <a:lnTo>
                    <a:pt x="26" y="119"/>
                  </a:lnTo>
                  <a:lnTo>
                    <a:pt x="5" y="112"/>
                  </a:lnTo>
                  <a:lnTo>
                    <a:pt x="1" y="111"/>
                  </a:lnTo>
                  <a:lnTo>
                    <a:pt x="3" y="107"/>
                  </a:lnTo>
                  <a:lnTo>
                    <a:pt x="12" y="77"/>
                  </a:lnTo>
                  <a:lnTo>
                    <a:pt x="13" y="73"/>
                  </a:lnTo>
                  <a:lnTo>
                    <a:pt x="17" y="74"/>
                  </a:lnTo>
                  <a:lnTo>
                    <a:pt x="38" y="81"/>
                  </a:lnTo>
                  <a:lnTo>
                    <a:pt x="42" y="73"/>
                  </a:lnTo>
                  <a:lnTo>
                    <a:pt x="47" y="66"/>
                  </a:lnTo>
                  <a:lnTo>
                    <a:pt x="33" y="51"/>
                  </a:lnTo>
                  <a:lnTo>
                    <a:pt x="29" y="48"/>
                  </a:lnTo>
                  <a:lnTo>
                    <a:pt x="33" y="45"/>
                  </a:lnTo>
                  <a:lnTo>
                    <a:pt x="56" y="23"/>
                  </a:lnTo>
                  <a:lnTo>
                    <a:pt x="59" y="21"/>
                  </a:lnTo>
                  <a:lnTo>
                    <a:pt x="62" y="23"/>
                  </a:lnTo>
                  <a:lnTo>
                    <a:pt x="77" y="40"/>
                  </a:lnTo>
                  <a:lnTo>
                    <a:pt x="84" y="36"/>
                  </a:lnTo>
                  <a:lnTo>
                    <a:pt x="90" y="32"/>
                  </a:lnTo>
                  <a:lnTo>
                    <a:pt x="87" y="11"/>
                  </a:lnTo>
                  <a:lnTo>
                    <a:pt x="85" y="8"/>
                  </a:lnTo>
                  <a:lnTo>
                    <a:pt x="89" y="6"/>
                  </a:lnTo>
                  <a:lnTo>
                    <a:pt x="121" y="0"/>
                  </a:lnTo>
                  <a:lnTo>
                    <a:pt x="125" y="0"/>
                  </a:lnTo>
                  <a:close/>
                </a:path>
              </a:pathLst>
            </a:custGeom>
            <a:solidFill>
              <a:schemeClr val="accent6"/>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5" name="Freeform 202"/>
            <p:cNvSpPr>
              <a:spLocks noEditPoints="1"/>
            </p:cNvSpPr>
            <p:nvPr/>
          </p:nvSpPr>
          <p:spPr bwMode="auto">
            <a:xfrm>
              <a:off x="6156720" y="3146732"/>
              <a:ext cx="237636" cy="239025"/>
            </a:xfrm>
            <a:custGeom>
              <a:avLst/>
              <a:gdLst>
                <a:gd name="T0" fmla="*/ 76 w 171"/>
                <a:gd name="T1" fmla="*/ 59 h 172"/>
                <a:gd name="T2" fmla="*/ 61 w 171"/>
                <a:gd name="T3" fmla="*/ 75 h 172"/>
                <a:gd name="T4" fmla="*/ 59 w 171"/>
                <a:gd name="T5" fmla="*/ 95 h 172"/>
                <a:gd name="T6" fmla="*/ 74 w 171"/>
                <a:gd name="T7" fmla="*/ 112 h 172"/>
                <a:gd name="T8" fmla="*/ 95 w 171"/>
                <a:gd name="T9" fmla="*/ 113 h 172"/>
                <a:gd name="T10" fmla="*/ 110 w 171"/>
                <a:gd name="T11" fmla="*/ 97 h 172"/>
                <a:gd name="T12" fmla="*/ 112 w 171"/>
                <a:gd name="T13" fmla="*/ 77 h 172"/>
                <a:gd name="T14" fmla="*/ 97 w 171"/>
                <a:gd name="T15" fmla="*/ 60 h 172"/>
                <a:gd name="T16" fmla="*/ 80 w 171"/>
                <a:gd name="T17" fmla="*/ 0 h 172"/>
                <a:gd name="T18" fmla="*/ 84 w 171"/>
                <a:gd name="T19" fmla="*/ 17 h 172"/>
                <a:gd name="T20" fmla="*/ 99 w 171"/>
                <a:gd name="T21" fmla="*/ 4 h 172"/>
                <a:gd name="T22" fmla="*/ 101 w 171"/>
                <a:gd name="T23" fmla="*/ 3 h 172"/>
                <a:gd name="T24" fmla="*/ 124 w 171"/>
                <a:gd name="T25" fmla="*/ 9 h 172"/>
                <a:gd name="T26" fmla="*/ 118 w 171"/>
                <a:gd name="T27" fmla="*/ 25 h 172"/>
                <a:gd name="T28" fmla="*/ 138 w 171"/>
                <a:gd name="T29" fmla="*/ 21 h 172"/>
                <a:gd name="T30" fmla="*/ 142 w 171"/>
                <a:gd name="T31" fmla="*/ 22 h 172"/>
                <a:gd name="T32" fmla="*/ 156 w 171"/>
                <a:gd name="T33" fmla="*/ 40 h 172"/>
                <a:gd name="T34" fmla="*/ 145 w 171"/>
                <a:gd name="T35" fmla="*/ 50 h 172"/>
                <a:gd name="T36" fmla="*/ 163 w 171"/>
                <a:gd name="T37" fmla="*/ 57 h 172"/>
                <a:gd name="T38" fmla="*/ 165 w 171"/>
                <a:gd name="T39" fmla="*/ 58 h 172"/>
                <a:gd name="T40" fmla="*/ 171 w 171"/>
                <a:gd name="T41" fmla="*/ 81 h 172"/>
                <a:gd name="T42" fmla="*/ 155 w 171"/>
                <a:gd name="T43" fmla="*/ 84 h 172"/>
                <a:gd name="T44" fmla="*/ 167 w 171"/>
                <a:gd name="T45" fmla="*/ 98 h 172"/>
                <a:gd name="T46" fmla="*/ 169 w 171"/>
                <a:gd name="T47" fmla="*/ 102 h 172"/>
                <a:gd name="T48" fmla="*/ 162 w 171"/>
                <a:gd name="T49" fmla="*/ 125 h 172"/>
                <a:gd name="T50" fmla="*/ 146 w 171"/>
                <a:gd name="T51" fmla="*/ 119 h 172"/>
                <a:gd name="T52" fmla="*/ 150 w 171"/>
                <a:gd name="T53" fmla="*/ 138 h 172"/>
                <a:gd name="T54" fmla="*/ 150 w 171"/>
                <a:gd name="T55" fmla="*/ 142 h 172"/>
                <a:gd name="T56" fmla="*/ 133 w 171"/>
                <a:gd name="T57" fmla="*/ 157 h 172"/>
                <a:gd name="T58" fmla="*/ 121 w 171"/>
                <a:gd name="T59" fmla="*/ 144 h 172"/>
                <a:gd name="T60" fmla="*/ 116 w 171"/>
                <a:gd name="T61" fmla="*/ 164 h 172"/>
                <a:gd name="T62" fmla="*/ 113 w 171"/>
                <a:gd name="T63" fmla="*/ 167 h 172"/>
                <a:gd name="T64" fmla="*/ 91 w 171"/>
                <a:gd name="T65" fmla="*/ 172 h 172"/>
                <a:gd name="T66" fmla="*/ 87 w 171"/>
                <a:gd name="T67" fmla="*/ 155 h 172"/>
                <a:gd name="T68" fmla="*/ 72 w 171"/>
                <a:gd name="T69" fmla="*/ 168 h 172"/>
                <a:gd name="T70" fmla="*/ 70 w 171"/>
                <a:gd name="T71" fmla="*/ 169 h 172"/>
                <a:gd name="T72" fmla="*/ 48 w 171"/>
                <a:gd name="T73" fmla="*/ 163 h 172"/>
                <a:gd name="T74" fmla="*/ 53 w 171"/>
                <a:gd name="T75" fmla="*/ 147 h 172"/>
                <a:gd name="T76" fmla="*/ 33 w 171"/>
                <a:gd name="T77" fmla="*/ 151 h 172"/>
                <a:gd name="T78" fmla="*/ 29 w 171"/>
                <a:gd name="T79" fmla="*/ 150 h 172"/>
                <a:gd name="T80" fmla="*/ 15 w 171"/>
                <a:gd name="T81" fmla="*/ 132 h 172"/>
                <a:gd name="T82" fmla="*/ 27 w 171"/>
                <a:gd name="T83" fmla="*/ 122 h 172"/>
                <a:gd name="T84" fmla="*/ 8 w 171"/>
                <a:gd name="T85" fmla="*/ 115 h 172"/>
                <a:gd name="T86" fmla="*/ 6 w 171"/>
                <a:gd name="T87" fmla="*/ 114 h 172"/>
                <a:gd name="T88" fmla="*/ 0 w 171"/>
                <a:gd name="T89" fmla="*/ 91 h 172"/>
                <a:gd name="T90" fmla="*/ 16 w 171"/>
                <a:gd name="T91" fmla="*/ 88 h 172"/>
                <a:gd name="T92" fmla="*/ 4 w 171"/>
                <a:gd name="T93" fmla="*/ 74 h 172"/>
                <a:gd name="T94" fmla="*/ 2 w 171"/>
                <a:gd name="T95" fmla="*/ 70 h 172"/>
                <a:gd name="T96" fmla="*/ 10 w 171"/>
                <a:gd name="T97" fmla="*/ 47 h 172"/>
                <a:gd name="T98" fmla="*/ 25 w 171"/>
                <a:gd name="T99" fmla="*/ 53 h 172"/>
                <a:gd name="T100" fmla="*/ 21 w 171"/>
                <a:gd name="T101" fmla="*/ 34 h 172"/>
                <a:gd name="T102" fmla="*/ 21 w 171"/>
                <a:gd name="T103" fmla="*/ 30 h 172"/>
                <a:gd name="T104" fmla="*/ 38 w 171"/>
                <a:gd name="T105" fmla="*/ 15 h 172"/>
                <a:gd name="T106" fmla="*/ 50 w 171"/>
                <a:gd name="T107" fmla="*/ 28 h 172"/>
                <a:gd name="T108" fmla="*/ 55 w 171"/>
                <a:gd name="T109" fmla="*/ 9 h 172"/>
                <a:gd name="T110" fmla="*/ 58 w 171"/>
                <a:gd name="T111" fmla="*/ 5 h 172"/>
                <a:gd name="T112" fmla="*/ 80 w 171"/>
                <a:gd name="T113"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 h="172">
                  <a:moveTo>
                    <a:pt x="87" y="58"/>
                  </a:moveTo>
                  <a:lnTo>
                    <a:pt x="76" y="59"/>
                  </a:lnTo>
                  <a:lnTo>
                    <a:pt x="67" y="66"/>
                  </a:lnTo>
                  <a:lnTo>
                    <a:pt x="61" y="75"/>
                  </a:lnTo>
                  <a:lnTo>
                    <a:pt x="58" y="84"/>
                  </a:lnTo>
                  <a:lnTo>
                    <a:pt x="59" y="95"/>
                  </a:lnTo>
                  <a:lnTo>
                    <a:pt x="65" y="105"/>
                  </a:lnTo>
                  <a:lnTo>
                    <a:pt x="74" y="112"/>
                  </a:lnTo>
                  <a:lnTo>
                    <a:pt x="84" y="114"/>
                  </a:lnTo>
                  <a:lnTo>
                    <a:pt x="95" y="113"/>
                  </a:lnTo>
                  <a:lnTo>
                    <a:pt x="104" y="106"/>
                  </a:lnTo>
                  <a:lnTo>
                    <a:pt x="110" y="97"/>
                  </a:lnTo>
                  <a:lnTo>
                    <a:pt x="113" y="88"/>
                  </a:lnTo>
                  <a:lnTo>
                    <a:pt x="112" y="77"/>
                  </a:lnTo>
                  <a:lnTo>
                    <a:pt x="107" y="67"/>
                  </a:lnTo>
                  <a:lnTo>
                    <a:pt x="97" y="60"/>
                  </a:lnTo>
                  <a:lnTo>
                    <a:pt x="87" y="58"/>
                  </a:lnTo>
                  <a:close/>
                  <a:moveTo>
                    <a:pt x="80" y="0"/>
                  </a:moveTo>
                  <a:lnTo>
                    <a:pt x="82" y="3"/>
                  </a:lnTo>
                  <a:lnTo>
                    <a:pt x="84" y="17"/>
                  </a:lnTo>
                  <a:lnTo>
                    <a:pt x="95" y="17"/>
                  </a:lnTo>
                  <a:lnTo>
                    <a:pt x="99" y="4"/>
                  </a:lnTo>
                  <a:lnTo>
                    <a:pt x="100" y="2"/>
                  </a:lnTo>
                  <a:lnTo>
                    <a:pt x="101" y="3"/>
                  </a:lnTo>
                  <a:lnTo>
                    <a:pt x="121" y="9"/>
                  </a:lnTo>
                  <a:lnTo>
                    <a:pt x="124" y="9"/>
                  </a:lnTo>
                  <a:lnTo>
                    <a:pt x="124" y="12"/>
                  </a:lnTo>
                  <a:lnTo>
                    <a:pt x="118" y="25"/>
                  </a:lnTo>
                  <a:lnTo>
                    <a:pt x="128" y="32"/>
                  </a:lnTo>
                  <a:lnTo>
                    <a:pt x="138" y="21"/>
                  </a:lnTo>
                  <a:lnTo>
                    <a:pt x="139" y="20"/>
                  </a:lnTo>
                  <a:lnTo>
                    <a:pt x="142" y="22"/>
                  </a:lnTo>
                  <a:lnTo>
                    <a:pt x="155" y="37"/>
                  </a:lnTo>
                  <a:lnTo>
                    <a:pt x="156" y="40"/>
                  </a:lnTo>
                  <a:lnTo>
                    <a:pt x="155" y="41"/>
                  </a:lnTo>
                  <a:lnTo>
                    <a:pt x="145" y="50"/>
                  </a:lnTo>
                  <a:lnTo>
                    <a:pt x="150" y="59"/>
                  </a:lnTo>
                  <a:lnTo>
                    <a:pt x="163" y="57"/>
                  </a:lnTo>
                  <a:lnTo>
                    <a:pt x="165" y="55"/>
                  </a:lnTo>
                  <a:lnTo>
                    <a:pt x="165" y="58"/>
                  </a:lnTo>
                  <a:lnTo>
                    <a:pt x="171" y="79"/>
                  </a:lnTo>
                  <a:lnTo>
                    <a:pt x="171" y="81"/>
                  </a:lnTo>
                  <a:lnTo>
                    <a:pt x="168" y="81"/>
                  </a:lnTo>
                  <a:lnTo>
                    <a:pt x="155" y="84"/>
                  </a:lnTo>
                  <a:lnTo>
                    <a:pt x="154" y="95"/>
                  </a:lnTo>
                  <a:lnTo>
                    <a:pt x="167" y="98"/>
                  </a:lnTo>
                  <a:lnTo>
                    <a:pt x="169" y="100"/>
                  </a:lnTo>
                  <a:lnTo>
                    <a:pt x="169" y="102"/>
                  </a:lnTo>
                  <a:lnTo>
                    <a:pt x="163" y="122"/>
                  </a:lnTo>
                  <a:lnTo>
                    <a:pt x="162" y="125"/>
                  </a:lnTo>
                  <a:lnTo>
                    <a:pt x="159" y="123"/>
                  </a:lnTo>
                  <a:lnTo>
                    <a:pt x="146" y="119"/>
                  </a:lnTo>
                  <a:lnTo>
                    <a:pt x="141" y="127"/>
                  </a:lnTo>
                  <a:lnTo>
                    <a:pt x="150" y="138"/>
                  </a:lnTo>
                  <a:lnTo>
                    <a:pt x="151" y="140"/>
                  </a:lnTo>
                  <a:lnTo>
                    <a:pt x="150" y="142"/>
                  </a:lnTo>
                  <a:lnTo>
                    <a:pt x="134" y="156"/>
                  </a:lnTo>
                  <a:lnTo>
                    <a:pt x="133" y="157"/>
                  </a:lnTo>
                  <a:lnTo>
                    <a:pt x="131" y="155"/>
                  </a:lnTo>
                  <a:lnTo>
                    <a:pt x="121" y="144"/>
                  </a:lnTo>
                  <a:lnTo>
                    <a:pt x="112" y="150"/>
                  </a:lnTo>
                  <a:lnTo>
                    <a:pt x="116" y="164"/>
                  </a:lnTo>
                  <a:lnTo>
                    <a:pt x="116" y="165"/>
                  </a:lnTo>
                  <a:lnTo>
                    <a:pt x="113" y="167"/>
                  </a:lnTo>
                  <a:lnTo>
                    <a:pt x="93" y="170"/>
                  </a:lnTo>
                  <a:lnTo>
                    <a:pt x="91" y="172"/>
                  </a:lnTo>
                  <a:lnTo>
                    <a:pt x="90" y="169"/>
                  </a:lnTo>
                  <a:lnTo>
                    <a:pt x="87" y="155"/>
                  </a:lnTo>
                  <a:lnTo>
                    <a:pt x="76" y="155"/>
                  </a:lnTo>
                  <a:lnTo>
                    <a:pt x="72" y="168"/>
                  </a:lnTo>
                  <a:lnTo>
                    <a:pt x="71" y="170"/>
                  </a:lnTo>
                  <a:lnTo>
                    <a:pt x="70" y="169"/>
                  </a:lnTo>
                  <a:lnTo>
                    <a:pt x="50" y="163"/>
                  </a:lnTo>
                  <a:lnTo>
                    <a:pt x="48" y="163"/>
                  </a:lnTo>
                  <a:lnTo>
                    <a:pt x="48" y="160"/>
                  </a:lnTo>
                  <a:lnTo>
                    <a:pt x="53" y="147"/>
                  </a:lnTo>
                  <a:lnTo>
                    <a:pt x="44" y="140"/>
                  </a:lnTo>
                  <a:lnTo>
                    <a:pt x="33" y="151"/>
                  </a:lnTo>
                  <a:lnTo>
                    <a:pt x="32" y="152"/>
                  </a:lnTo>
                  <a:lnTo>
                    <a:pt x="29" y="150"/>
                  </a:lnTo>
                  <a:lnTo>
                    <a:pt x="16" y="135"/>
                  </a:lnTo>
                  <a:lnTo>
                    <a:pt x="15" y="132"/>
                  </a:lnTo>
                  <a:lnTo>
                    <a:pt x="16" y="131"/>
                  </a:lnTo>
                  <a:lnTo>
                    <a:pt x="27" y="122"/>
                  </a:lnTo>
                  <a:lnTo>
                    <a:pt x="21" y="113"/>
                  </a:lnTo>
                  <a:lnTo>
                    <a:pt x="8" y="115"/>
                  </a:lnTo>
                  <a:lnTo>
                    <a:pt x="6" y="117"/>
                  </a:lnTo>
                  <a:lnTo>
                    <a:pt x="6" y="114"/>
                  </a:lnTo>
                  <a:lnTo>
                    <a:pt x="0" y="93"/>
                  </a:lnTo>
                  <a:lnTo>
                    <a:pt x="0" y="91"/>
                  </a:lnTo>
                  <a:lnTo>
                    <a:pt x="3" y="91"/>
                  </a:lnTo>
                  <a:lnTo>
                    <a:pt x="16" y="88"/>
                  </a:lnTo>
                  <a:lnTo>
                    <a:pt x="17" y="77"/>
                  </a:lnTo>
                  <a:lnTo>
                    <a:pt x="4" y="74"/>
                  </a:lnTo>
                  <a:lnTo>
                    <a:pt x="2" y="72"/>
                  </a:lnTo>
                  <a:lnTo>
                    <a:pt x="2" y="70"/>
                  </a:lnTo>
                  <a:lnTo>
                    <a:pt x="8" y="50"/>
                  </a:lnTo>
                  <a:lnTo>
                    <a:pt x="10" y="47"/>
                  </a:lnTo>
                  <a:lnTo>
                    <a:pt x="12" y="49"/>
                  </a:lnTo>
                  <a:lnTo>
                    <a:pt x="25" y="53"/>
                  </a:lnTo>
                  <a:lnTo>
                    <a:pt x="31" y="45"/>
                  </a:lnTo>
                  <a:lnTo>
                    <a:pt x="21" y="34"/>
                  </a:lnTo>
                  <a:lnTo>
                    <a:pt x="20" y="32"/>
                  </a:lnTo>
                  <a:lnTo>
                    <a:pt x="21" y="30"/>
                  </a:lnTo>
                  <a:lnTo>
                    <a:pt x="37" y="16"/>
                  </a:lnTo>
                  <a:lnTo>
                    <a:pt x="38" y="15"/>
                  </a:lnTo>
                  <a:lnTo>
                    <a:pt x="40" y="17"/>
                  </a:lnTo>
                  <a:lnTo>
                    <a:pt x="50" y="28"/>
                  </a:lnTo>
                  <a:lnTo>
                    <a:pt x="59" y="22"/>
                  </a:lnTo>
                  <a:lnTo>
                    <a:pt x="55" y="9"/>
                  </a:lnTo>
                  <a:lnTo>
                    <a:pt x="55" y="7"/>
                  </a:lnTo>
                  <a:lnTo>
                    <a:pt x="58" y="5"/>
                  </a:lnTo>
                  <a:lnTo>
                    <a:pt x="78" y="2"/>
                  </a:lnTo>
                  <a:lnTo>
                    <a:pt x="80" y="0"/>
                  </a:lnTo>
                  <a:close/>
                </a:path>
              </a:pathLst>
            </a:custGeom>
            <a:solidFill>
              <a:schemeClr val="accent6"/>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6" name="Freeform 203"/>
            <p:cNvSpPr>
              <a:spLocks noEditPoints="1"/>
            </p:cNvSpPr>
            <p:nvPr/>
          </p:nvSpPr>
          <p:spPr bwMode="auto">
            <a:xfrm>
              <a:off x="5261766" y="2788194"/>
              <a:ext cx="851874" cy="851874"/>
            </a:xfrm>
            <a:custGeom>
              <a:avLst/>
              <a:gdLst>
                <a:gd name="T0" fmla="*/ 276 w 613"/>
                <a:gd name="T1" fmla="*/ 180 h 613"/>
                <a:gd name="T2" fmla="*/ 224 w 613"/>
                <a:gd name="T3" fmla="*/ 205 h 613"/>
                <a:gd name="T4" fmla="*/ 189 w 613"/>
                <a:gd name="T5" fmla="*/ 249 h 613"/>
                <a:gd name="T6" fmla="*/ 174 w 613"/>
                <a:gd name="T7" fmla="*/ 307 h 613"/>
                <a:gd name="T8" fmla="*/ 187 w 613"/>
                <a:gd name="T9" fmla="*/ 364 h 613"/>
                <a:gd name="T10" fmla="*/ 224 w 613"/>
                <a:gd name="T11" fmla="*/ 409 h 613"/>
                <a:gd name="T12" fmla="*/ 276 w 613"/>
                <a:gd name="T13" fmla="*/ 435 h 613"/>
                <a:gd name="T14" fmla="*/ 337 w 613"/>
                <a:gd name="T15" fmla="*/ 435 h 613"/>
                <a:gd name="T16" fmla="*/ 388 w 613"/>
                <a:gd name="T17" fmla="*/ 409 h 613"/>
                <a:gd name="T18" fmla="*/ 424 w 613"/>
                <a:gd name="T19" fmla="*/ 364 h 613"/>
                <a:gd name="T20" fmla="*/ 437 w 613"/>
                <a:gd name="T21" fmla="*/ 307 h 613"/>
                <a:gd name="T22" fmla="*/ 424 w 613"/>
                <a:gd name="T23" fmla="*/ 249 h 613"/>
                <a:gd name="T24" fmla="*/ 388 w 613"/>
                <a:gd name="T25" fmla="*/ 205 h 613"/>
                <a:gd name="T26" fmla="*/ 337 w 613"/>
                <a:gd name="T27" fmla="*/ 180 h 613"/>
                <a:gd name="T28" fmla="*/ 262 w 613"/>
                <a:gd name="T29" fmla="*/ 0 h 613"/>
                <a:gd name="T30" fmla="*/ 350 w 613"/>
                <a:gd name="T31" fmla="*/ 92 h 613"/>
                <a:gd name="T32" fmla="*/ 405 w 613"/>
                <a:gd name="T33" fmla="*/ 112 h 613"/>
                <a:gd name="T34" fmla="*/ 494 w 613"/>
                <a:gd name="T35" fmla="*/ 62 h 613"/>
                <a:gd name="T36" fmla="*/ 490 w 613"/>
                <a:gd name="T37" fmla="*/ 189 h 613"/>
                <a:gd name="T38" fmla="*/ 520 w 613"/>
                <a:gd name="T39" fmla="*/ 263 h 613"/>
                <a:gd name="T40" fmla="*/ 613 w 613"/>
                <a:gd name="T41" fmla="*/ 351 h 613"/>
                <a:gd name="T42" fmla="*/ 513 w 613"/>
                <a:gd name="T43" fmla="*/ 377 h 613"/>
                <a:gd name="T44" fmla="*/ 489 w 613"/>
                <a:gd name="T45" fmla="*/ 427 h 613"/>
                <a:gd name="T46" fmla="*/ 494 w 613"/>
                <a:gd name="T47" fmla="*/ 557 h 613"/>
                <a:gd name="T48" fmla="*/ 402 w 613"/>
                <a:gd name="T49" fmla="*/ 503 h 613"/>
                <a:gd name="T50" fmla="*/ 350 w 613"/>
                <a:gd name="T51" fmla="*/ 521 h 613"/>
                <a:gd name="T52" fmla="*/ 262 w 613"/>
                <a:gd name="T53" fmla="*/ 613 h 613"/>
                <a:gd name="T54" fmla="*/ 224 w 613"/>
                <a:gd name="T55" fmla="*/ 510 h 613"/>
                <a:gd name="T56" fmla="*/ 122 w 613"/>
                <a:gd name="T57" fmla="*/ 557 h 613"/>
                <a:gd name="T58" fmla="*/ 124 w 613"/>
                <a:gd name="T59" fmla="*/ 430 h 613"/>
                <a:gd name="T60" fmla="*/ 100 w 613"/>
                <a:gd name="T61" fmla="*/ 379 h 613"/>
                <a:gd name="T62" fmla="*/ 0 w 613"/>
                <a:gd name="T63" fmla="*/ 351 h 613"/>
                <a:gd name="T64" fmla="*/ 92 w 613"/>
                <a:gd name="T65" fmla="*/ 263 h 613"/>
                <a:gd name="T66" fmla="*/ 110 w 613"/>
                <a:gd name="T67" fmla="*/ 210 h 613"/>
                <a:gd name="T68" fmla="*/ 60 w 613"/>
                <a:gd name="T69" fmla="*/ 123 h 613"/>
                <a:gd name="T70" fmla="*/ 185 w 613"/>
                <a:gd name="T71" fmla="*/ 125 h 613"/>
                <a:gd name="T72" fmla="*/ 234 w 613"/>
                <a:gd name="T73" fmla="*/ 100 h 613"/>
                <a:gd name="T74" fmla="*/ 262 w 613"/>
                <a:gd name="T75"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3" h="613">
                  <a:moveTo>
                    <a:pt x="306" y="176"/>
                  </a:moveTo>
                  <a:lnTo>
                    <a:pt x="276" y="180"/>
                  </a:lnTo>
                  <a:lnTo>
                    <a:pt x="248" y="189"/>
                  </a:lnTo>
                  <a:lnTo>
                    <a:pt x="224" y="205"/>
                  </a:lnTo>
                  <a:lnTo>
                    <a:pt x="203" y="225"/>
                  </a:lnTo>
                  <a:lnTo>
                    <a:pt x="189" y="249"/>
                  </a:lnTo>
                  <a:lnTo>
                    <a:pt x="178" y="277"/>
                  </a:lnTo>
                  <a:lnTo>
                    <a:pt x="174" y="307"/>
                  </a:lnTo>
                  <a:lnTo>
                    <a:pt x="178" y="337"/>
                  </a:lnTo>
                  <a:lnTo>
                    <a:pt x="187" y="364"/>
                  </a:lnTo>
                  <a:lnTo>
                    <a:pt x="203" y="389"/>
                  </a:lnTo>
                  <a:lnTo>
                    <a:pt x="224" y="409"/>
                  </a:lnTo>
                  <a:lnTo>
                    <a:pt x="248" y="425"/>
                  </a:lnTo>
                  <a:lnTo>
                    <a:pt x="276" y="435"/>
                  </a:lnTo>
                  <a:lnTo>
                    <a:pt x="306" y="439"/>
                  </a:lnTo>
                  <a:lnTo>
                    <a:pt x="337" y="435"/>
                  </a:lnTo>
                  <a:lnTo>
                    <a:pt x="364" y="425"/>
                  </a:lnTo>
                  <a:lnTo>
                    <a:pt x="388" y="409"/>
                  </a:lnTo>
                  <a:lnTo>
                    <a:pt x="409" y="389"/>
                  </a:lnTo>
                  <a:lnTo>
                    <a:pt x="424" y="364"/>
                  </a:lnTo>
                  <a:lnTo>
                    <a:pt x="434" y="337"/>
                  </a:lnTo>
                  <a:lnTo>
                    <a:pt x="437" y="307"/>
                  </a:lnTo>
                  <a:lnTo>
                    <a:pt x="434" y="277"/>
                  </a:lnTo>
                  <a:lnTo>
                    <a:pt x="424" y="249"/>
                  </a:lnTo>
                  <a:lnTo>
                    <a:pt x="409" y="225"/>
                  </a:lnTo>
                  <a:lnTo>
                    <a:pt x="388" y="205"/>
                  </a:lnTo>
                  <a:lnTo>
                    <a:pt x="364" y="189"/>
                  </a:lnTo>
                  <a:lnTo>
                    <a:pt x="337" y="180"/>
                  </a:lnTo>
                  <a:lnTo>
                    <a:pt x="306" y="176"/>
                  </a:lnTo>
                  <a:close/>
                  <a:moveTo>
                    <a:pt x="262" y="0"/>
                  </a:moveTo>
                  <a:lnTo>
                    <a:pt x="350" y="0"/>
                  </a:lnTo>
                  <a:lnTo>
                    <a:pt x="350" y="92"/>
                  </a:lnTo>
                  <a:lnTo>
                    <a:pt x="379" y="100"/>
                  </a:lnTo>
                  <a:lnTo>
                    <a:pt x="405" y="112"/>
                  </a:lnTo>
                  <a:lnTo>
                    <a:pt x="430" y="126"/>
                  </a:lnTo>
                  <a:lnTo>
                    <a:pt x="494" y="62"/>
                  </a:lnTo>
                  <a:lnTo>
                    <a:pt x="555" y="123"/>
                  </a:lnTo>
                  <a:lnTo>
                    <a:pt x="490" y="189"/>
                  </a:lnTo>
                  <a:lnTo>
                    <a:pt x="508" y="224"/>
                  </a:lnTo>
                  <a:lnTo>
                    <a:pt x="520" y="263"/>
                  </a:lnTo>
                  <a:lnTo>
                    <a:pt x="613" y="263"/>
                  </a:lnTo>
                  <a:lnTo>
                    <a:pt x="613" y="351"/>
                  </a:lnTo>
                  <a:lnTo>
                    <a:pt x="520" y="351"/>
                  </a:lnTo>
                  <a:lnTo>
                    <a:pt x="513" y="377"/>
                  </a:lnTo>
                  <a:lnTo>
                    <a:pt x="503" y="404"/>
                  </a:lnTo>
                  <a:lnTo>
                    <a:pt x="489" y="427"/>
                  </a:lnTo>
                  <a:lnTo>
                    <a:pt x="555" y="495"/>
                  </a:lnTo>
                  <a:lnTo>
                    <a:pt x="494" y="557"/>
                  </a:lnTo>
                  <a:lnTo>
                    <a:pt x="427" y="490"/>
                  </a:lnTo>
                  <a:lnTo>
                    <a:pt x="402" y="503"/>
                  </a:lnTo>
                  <a:lnTo>
                    <a:pt x="377" y="514"/>
                  </a:lnTo>
                  <a:lnTo>
                    <a:pt x="350" y="521"/>
                  </a:lnTo>
                  <a:lnTo>
                    <a:pt x="350" y="613"/>
                  </a:lnTo>
                  <a:lnTo>
                    <a:pt x="262" y="613"/>
                  </a:lnTo>
                  <a:lnTo>
                    <a:pt x="262" y="521"/>
                  </a:lnTo>
                  <a:lnTo>
                    <a:pt x="224" y="510"/>
                  </a:lnTo>
                  <a:lnTo>
                    <a:pt x="189" y="491"/>
                  </a:lnTo>
                  <a:lnTo>
                    <a:pt x="122" y="557"/>
                  </a:lnTo>
                  <a:lnTo>
                    <a:pt x="60" y="495"/>
                  </a:lnTo>
                  <a:lnTo>
                    <a:pt x="124" y="430"/>
                  </a:lnTo>
                  <a:lnTo>
                    <a:pt x="110" y="406"/>
                  </a:lnTo>
                  <a:lnTo>
                    <a:pt x="100" y="379"/>
                  </a:lnTo>
                  <a:lnTo>
                    <a:pt x="92" y="351"/>
                  </a:lnTo>
                  <a:lnTo>
                    <a:pt x="0" y="351"/>
                  </a:lnTo>
                  <a:lnTo>
                    <a:pt x="0" y="263"/>
                  </a:lnTo>
                  <a:lnTo>
                    <a:pt x="92" y="263"/>
                  </a:lnTo>
                  <a:lnTo>
                    <a:pt x="98" y="236"/>
                  </a:lnTo>
                  <a:lnTo>
                    <a:pt x="110" y="210"/>
                  </a:lnTo>
                  <a:lnTo>
                    <a:pt x="123" y="186"/>
                  </a:lnTo>
                  <a:lnTo>
                    <a:pt x="60" y="123"/>
                  </a:lnTo>
                  <a:lnTo>
                    <a:pt x="122" y="62"/>
                  </a:lnTo>
                  <a:lnTo>
                    <a:pt x="185" y="125"/>
                  </a:lnTo>
                  <a:lnTo>
                    <a:pt x="210" y="110"/>
                  </a:lnTo>
                  <a:lnTo>
                    <a:pt x="234" y="100"/>
                  </a:lnTo>
                  <a:lnTo>
                    <a:pt x="262" y="92"/>
                  </a:lnTo>
                  <a:lnTo>
                    <a:pt x="262" y="0"/>
                  </a:lnTo>
                  <a:close/>
                </a:path>
              </a:pathLst>
            </a:custGeom>
            <a:solidFill>
              <a:srgbClr val="FDA6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7" name="Freeform 204"/>
            <p:cNvSpPr>
              <a:spLocks noEditPoints="1"/>
            </p:cNvSpPr>
            <p:nvPr/>
          </p:nvSpPr>
          <p:spPr bwMode="auto">
            <a:xfrm>
              <a:off x="5092225" y="3581702"/>
              <a:ext cx="851874" cy="851874"/>
            </a:xfrm>
            <a:custGeom>
              <a:avLst/>
              <a:gdLst>
                <a:gd name="T0" fmla="*/ 277 w 613"/>
                <a:gd name="T1" fmla="*/ 178 h 613"/>
                <a:gd name="T2" fmla="*/ 224 w 613"/>
                <a:gd name="T3" fmla="*/ 204 h 613"/>
                <a:gd name="T4" fmla="*/ 189 w 613"/>
                <a:gd name="T5" fmla="*/ 249 h 613"/>
                <a:gd name="T6" fmla="*/ 176 w 613"/>
                <a:gd name="T7" fmla="*/ 307 h 613"/>
                <a:gd name="T8" fmla="*/ 189 w 613"/>
                <a:gd name="T9" fmla="*/ 364 h 613"/>
                <a:gd name="T10" fmla="*/ 224 w 613"/>
                <a:gd name="T11" fmla="*/ 409 h 613"/>
                <a:gd name="T12" fmla="*/ 277 w 613"/>
                <a:gd name="T13" fmla="*/ 434 h 613"/>
                <a:gd name="T14" fmla="*/ 337 w 613"/>
                <a:gd name="T15" fmla="*/ 434 h 613"/>
                <a:gd name="T16" fmla="*/ 389 w 613"/>
                <a:gd name="T17" fmla="*/ 409 h 613"/>
                <a:gd name="T18" fmla="*/ 425 w 613"/>
                <a:gd name="T19" fmla="*/ 364 h 613"/>
                <a:gd name="T20" fmla="*/ 438 w 613"/>
                <a:gd name="T21" fmla="*/ 307 h 613"/>
                <a:gd name="T22" fmla="*/ 425 w 613"/>
                <a:gd name="T23" fmla="*/ 249 h 613"/>
                <a:gd name="T24" fmla="*/ 389 w 613"/>
                <a:gd name="T25" fmla="*/ 204 h 613"/>
                <a:gd name="T26" fmla="*/ 337 w 613"/>
                <a:gd name="T27" fmla="*/ 178 h 613"/>
                <a:gd name="T28" fmla="*/ 262 w 613"/>
                <a:gd name="T29" fmla="*/ 0 h 613"/>
                <a:gd name="T30" fmla="*/ 350 w 613"/>
                <a:gd name="T31" fmla="*/ 92 h 613"/>
                <a:gd name="T32" fmla="*/ 405 w 613"/>
                <a:gd name="T33" fmla="*/ 111 h 613"/>
                <a:gd name="T34" fmla="*/ 494 w 613"/>
                <a:gd name="T35" fmla="*/ 60 h 613"/>
                <a:gd name="T36" fmla="*/ 491 w 613"/>
                <a:gd name="T37" fmla="*/ 189 h 613"/>
                <a:gd name="T38" fmla="*/ 521 w 613"/>
                <a:gd name="T39" fmla="*/ 262 h 613"/>
                <a:gd name="T40" fmla="*/ 613 w 613"/>
                <a:gd name="T41" fmla="*/ 350 h 613"/>
                <a:gd name="T42" fmla="*/ 514 w 613"/>
                <a:gd name="T43" fmla="*/ 377 h 613"/>
                <a:gd name="T44" fmla="*/ 489 w 613"/>
                <a:gd name="T45" fmla="*/ 427 h 613"/>
                <a:gd name="T46" fmla="*/ 494 w 613"/>
                <a:gd name="T47" fmla="*/ 557 h 613"/>
                <a:gd name="T48" fmla="*/ 404 w 613"/>
                <a:gd name="T49" fmla="*/ 503 h 613"/>
                <a:gd name="T50" fmla="*/ 350 w 613"/>
                <a:gd name="T51" fmla="*/ 521 h 613"/>
                <a:gd name="T52" fmla="*/ 262 w 613"/>
                <a:gd name="T53" fmla="*/ 613 h 613"/>
                <a:gd name="T54" fmla="*/ 224 w 613"/>
                <a:gd name="T55" fmla="*/ 510 h 613"/>
                <a:gd name="T56" fmla="*/ 123 w 613"/>
                <a:gd name="T57" fmla="*/ 557 h 613"/>
                <a:gd name="T58" fmla="*/ 126 w 613"/>
                <a:gd name="T59" fmla="*/ 430 h 613"/>
                <a:gd name="T60" fmla="*/ 100 w 613"/>
                <a:gd name="T61" fmla="*/ 379 h 613"/>
                <a:gd name="T62" fmla="*/ 0 w 613"/>
                <a:gd name="T63" fmla="*/ 350 h 613"/>
                <a:gd name="T64" fmla="*/ 92 w 613"/>
                <a:gd name="T65" fmla="*/ 262 h 613"/>
                <a:gd name="T66" fmla="*/ 110 w 613"/>
                <a:gd name="T67" fmla="*/ 210 h 613"/>
                <a:gd name="T68" fmla="*/ 60 w 613"/>
                <a:gd name="T69" fmla="*/ 123 h 613"/>
                <a:gd name="T70" fmla="*/ 186 w 613"/>
                <a:gd name="T71" fmla="*/ 123 h 613"/>
                <a:gd name="T72" fmla="*/ 236 w 613"/>
                <a:gd name="T73" fmla="*/ 100 h 613"/>
                <a:gd name="T74" fmla="*/ 262 w 613"/>
                <a:gd name="T75"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3" h="613">
                  <a:moveTo>
                    <a:pt x="307" y="174"/>
                  </a:moveTo>
                  <a:lnTo>
                    <a:pt x="277" y="178"/>
                  </a:lnTo>
                  <a:lnTo>
                    <a:pt x="249" y="189"/>
                  </a:lnTo>
                  <a:lnTo>
                    <a:pt x="224" y="204"/>
                  </a:lnTo>
                  <a:lnTo>
                    <a:pt x="205" y="224"/>
                  </a:lnTo>
                  <a:lnTo>
                    <a:pt x="189" y="249"/>
                  </a:lnTo>
                  <a:lnTo>
                    <a:pt x="178" y="276"/>
                  </a:lnTo>
                  <a:lnTo>
                    <a:pt x="176" y="307"/>
                  </a:lnTo>
                  <a:lnTo>
                    <a:pt x="178" y="337"/>
                  </a:lnTo>
                  <a:lnTo>
                    <a:pt x="189" y="364"/>
                  </a:lnTo>
                  <a:lnTo>
                    <a:pt x="205" y="389"/>
                  </a:lnTo>
                  <a:lnTo>
                    <a:pt x="224" y="409"/>
                  </a:lnTo>
                  <a:lnTo>
                    <a:pt x="249" y="424"/>
                  </a:lnTo>
                  <a:lnTo>
                    <a:pt x="277" y="434"/>
                  </a:lnTo>
                  <a:lnTo>
                    <a:pt x="307" y="438"/>
                  </a:lnTo>
                  <a:lnTo>
                    <a:pt x="337" y="434"/>
                  </a:lnTo>
                  <a:lnTo>
                    <a:pt x="364" y="424"/>
                  </a:lnTo>
                  <a:lnTo>
                    <a:pt x="389" y="409"/>
                  </a:lnTo>
                  <a:lnTo>
                    <a:pt x="409" y="389"/>
                  </a:lnTo>
                  <a:lnTo>
                    <a:pt x="425" y="364"/>
                  </a:lnTo>
                  <a:lnTo>
                    <a:pt x="435" y="337"/>
                  </a:lnTo>
                  <a:lnTo>
                    <a:pt x="438" y="307"/>
                  </a:lnTo>
                  <a:lnTo>
                    <a:pt x="435" y="276"/>
                  </a:lnTo>
                  <a:lnTo>
                    <a:pt x="425" y="249"/>
                  </a:lnTo>
                  <a:lnTo>
                    <a:pt x="409" y="224"/>
                  </a:lnTo>
                  <a:lnTo>
                    <a:pt x="389" y="204"/>
                  </a:lnTo>
                  <a:lnTo>
                    <a:pt x="364" y="189"/>
                  </a:lnTo>
                  <a:lnTo>
                    <a:pt x="337" y="178"/>
                  </a:lnTo>
                  <a:lnTo>
                    <a:pt x="307" y="174"/>
                  </a:lnTo>
                  <a:close/>
                  <a:moveTo>
                    <a:pt x="262" y="0"/>
                  </a:moveTo>
                  <a:lnTo>
                    <a:pt x="350" y="0"/>
                  </a:lnTo>
                  <a:lnTo>
                    <a:pt x="350" y="92"/>
                  </a:lnTo>
                  <a:lnTo>
                    <a:pt x="379" y="100"/>
                  </a:lnTo>
                  <a:lnTo>
                    <a:pt x="405" y="111"/>
                  </a:lnTo>
                  <a:lnTo>
                    <a:pt x="430" y="126"/>
                  </a:lnTo>
                  <a:lnTo>
                    <a:pt x="494" y="60"/>
                  </a:lnTo>
                  <a:lnTo>
                    <a:pt x="557" y="123"/>
                  </a:lnTo>
                  <a:lnTo>
                    <a:pt x="491" y="189"/>
                  </a:lnTo>
                  <a:lnTo>
                    <a:pt x="510" y="224"/>
                  </a:lnTo>
                  <a:lnTo>
                    <a:pt x="521" y="262"/>
                  </a:lnTo>
                  <a:lnTo>
                    <a:pt x="613" y="262"/>
                  </a:lnTo>
                  <a:lnTo>
                    <a:pt x="613" y="350"/>
                  </a:lnTo>
                  <a:lnTo>
                    <a:pt x="521" y="350"/>
                  </a:lnTo>
                  <a:lnTo>
                    <a:pt x="514" y="377"/>
                  </a:lnTo>
                  <a:lnTo>
                    <a:pt x="503" y="404"/>
                  </a:lnTo>
                  <a:lnTo>
                    <a:pt x="489" y="427"/>
                  </a:lnTo>
                  <a:lnTo>
                    <a:pt x="557" y="494"/>
                  </a:lnTo>
                  <a:lnTo>
                    <a:pt x="494" y="557"/>
                  </a:lnTo>
                  <a:lnTo>
                    <a:pt x="427" y="489"/>
                  </a:lnTo>
                  <a:lnTo>
                    <a:pt x="404" y="503"/>
                  </a:lnTo>
                  <a:lnTo>
                    <a:pt x="377" y="514"/>
                  </a:lnTo>
                  <a:lnTo>
                    <a:pt x="350" y="521"/>
                  </a:lnTo>
                  <a:lnTo>
                    <a:pt x="350" y="613"/>
                  </a:lnTo>
                  <a:lnTo>
                    <a:pt x="262" y="613"/>
                  </a:lnTo>
                  <a:lnTo>
                    <a:pt x="262" y="521"/>
                  </a:lnTo>
                  <a:lnTo>
                    <a:pt x="224" y="510"/>
                  </a:lnTo>
                  <a:lnTo>
                    <a:pt x="189" y="491"/>
                  </a:lnTo>
                  <a:lnTo>
                    <a:pt x="123" y="557"/>
                  </a:lnTo>
                  <a:lnTo>
                    <a:pt x="60" y="494"/>
                  </a:lnTo>
                  <a:lnTo>
                    <a:pt x="126" y="430"/>
                  </a:lnTo>
                  <a:lnTo>
                    <a:pt x="112" y="405"/>
                  </a:lnTo>
                  <a:lnTo>
                    <a:pt x="100" y="379"/>
                  </a:lnTo>
                  <a:lnTo>
                    <a:pt x="92" y="350"/>
                  </a:lnTo>
                  <a:lnTo>
                    <a:pt x="0" y="350"/>
                  </a:lnTo>
                  <a:lnTo>
                    <a:pt x="0" y="262"/>
                  </a:lnTo>
                  <a:lnTo>
                    <a:pt x="92" y="262"/>
                  </a:lnTo>
                  <a:lnTo>
                    <a:pt x="100" y="236"/>
                  </a:lnTo>
                  <a:lnTo>
                    <a:pt x="110" y="210"/>
                  </a:lnTo>
                  <a:lnTo>
                    <a:pt x="123" y="186"/>
                  </a:lnTo>
                  <a:lnTo>
                    <a:pt x="60" y="123"/>
                  </a:lnTo>
                  <a:lnTo>
                    <a:pt x="123" y="60"/>
                  </a:lnTo>
                  <a:lnTo>
                    <a:pt x="186" y="123"/>
                  </a:lnTo>
                  <a:lnTo>
                    <a:pt x="210" y="110"/>
                  </a:lnTo>
                  <a:lnTo>
                    <a:pt x="236" y="100"/>
                  </a:lnTo>
                  <a:lnTo>
                    <a:pt x="262" y="92"/>
                  </a:lnTo>
                  <a:lnTo>
                    <a:pt x="262" y="0"/>
                  </a:lnTo>
                  <a:close/>
                </a:path>
              </a:pathLst>
            </a:custGeom>
            <a:solidFill>
              <a:schemeClr val="accent3"/>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8" name="Freeform 206"/>
            <p:cNvSpPr>
              <a:spLocks noEditPoints="1"/>
            </p:cNvSpPr>
            <p:nvPr/>
          </p:nvSpPr>
          <p:spPr bwMode="auto">
            <a:xfrm>
              <a:off x="6814037" y="2221205"/>
              <a:ext cx="390500" cy="389110"/>
            </a:xfrm>
            <a:custGeom>
              <a:avLst/>
              <a:gdLst>
                <a:gd name="T0" fmla="*/ 140 w 281"/>
                <a:gd name="T1" fmla="*/ 80 h 280"/>
                <a:gd name="T2" fmla="*/ 121 w 281"/>
                <a:gd name="T3" fmla="*/ 83 h 280"/>
                <a:gd name="T4" fmla="*/ 105 w 281"/>
                <a:gd name="T5" fmla="*/ 91 h 280"/>
                <a:gd name="T6" fmla="*/ 92 w 281"/>
                <a:gd name="T7" fmla="*/ 104 h 280"/>
                <a:gd name="T8" fmla="*/ 83 w 281"/>
                <a:gd name="T9" fmla="*/ 121 h 280"/>
                <a:gd name="T10" fmla="*/ 80 w 281"/>
                <a:gd name="T11" fmla="*/ 140 h 280"/>
                <a:gd name="T12" fmla="*/ 83 w 281"/>
                <a:gd name="T13" fmla="*/ 159 h 280"/>
                <a:gd name="T14" fmla="*/ 92 w 281"/>
                <a:gd name="T15" fmla="*/ 175 h 280"/>
                <a:gd name="T16" fmla="*/ 105 w 281"/>
                <a:gd name="T17" fmla="*/ 188 h 280"/>
                <a:gd name="T18" fmla="*/ 121 w 281"/>
                <a:gd name="T19" fmla="*/ 197 h 280"/>
                <a:gd name="T20" fmla="*/ 140 w 281"/>
                <a:gd name="T21" fmla="*/ 200 h 280"/>
                <a:gd name="T22" fmla="*/ 159 w 281"/>
                <a:gd name="T23" fmla="*/ 197 h 280"/>
                <a:gd name="T24" fmla="*/ 176 w 281"/>
                <a:gd name="T25" fmla="*/ 188 h 280"/>
                <a:gd name="T26" fmla="*/ 189 w 281"/>
                <a:gd name="T27" fmla="*/ 175 h 280"/>
                <a:gd name="T28" fmla="*/ 197 w 281"/>
                <a:gd name="T29" fmla="*/ 159 h 280"/>
                <a:gd name="T30" fmla="*/ 201 w 281"/>
                <a:gd name="T31" fmla="*/ 140 h 280"/>
                <a:gd name="T32" fmla="*/ 197 w 281"/>
                <a:gd name="T33" fmla="*/ 121 h 280"/>
                <a:gd name="T34" fmla="*/ 189 w 281"/>
                <a:gd name="T35" fmla="*/ 104 h 280"/>
                <a:gd name="T36" fmla="*/ 176 w 281"/>
                <a:gd name="T37" fmla="*/ 91 h 280"/>
                <a:gd name="T38" fmla="*/ 159 w 281"/>
                <a:gd name="T39" fmla="*/ 83 h 280"/>
                <a:gd name="T40" fmla="*/ 140 w 281"/>
                <a:gd name="T41" fmla="*/ 80 h 280"/>
                <a:gd name="T42" fmla="*/ 121 w 281"/>
                <a:gd name="T43" fmla="*/ 0 h 280"/>
                <a:gd name="T44" fmla="*/ 160 w 281"/>
                <a:gd name="T45" fmla="*/ 0 h 280"/>
                <a:gd name="T46" fmla="*/ 160 w 281"/>
                <a:gd name="T47" fmla="*/ 42 h 280"/>
                <a:gd name="T48" fmla="*/ 180 w 281"/>
                <a:gd name="T49" fmla="*/ 48 h 280"/>
                <a:gd name="T50" fmla="*/ 197 w 281"/>
                <a:gd name="T51" fmla="*/ 57 h 280"/>
                <a:gd name="T52" fmla="*/ 227 w 281"/>
                <a:gd name="T53" fmla="*/ 27 h 280"/>
                <a:gd name="T54" fmla="*/ 254 w 281"/>
                <a:gd name="T55" fmla="*/ 56 h 280"/>
                <a:gd name="T56" fmla="*/ 224 w 281"/>
                <a:gd name="T57" fmla="*/ 86 h 280"/>
                <a:gd name="T58" fmla="*/ 233 w 281"/>
                <a:gd name="T59" fmla="*/ 102 h 280"/>
                <a:gd name="T60" fmla="*/ 239 w 281"/>
                <a:gd name="T61" fmla="*/ 120 h 280"/>
                <a:gd name="T62" fmla="*/ 281 w 281"/>
                <a:gd name="T63" fmla="*/ 120 h 280"/>
                <a:gd name="T64" fmla="*/ 281 w 281"/>
                <a:gd name="T65" fmla="*/ 159 h 280"/>
                <a:gd name="T66" fmla="*/ 239 w 281"/>
                <a:gd name="T67" fmla="*/ 159 h 280"/>
                <a:gd name="T68" fmla="*/ 233 w 281"/>
                <a:gd name="T69" fmla="*/ 179 h 280"/>
                <a:gd name="T70" fmla="*/ 224 w 281"/>
                <a:gd name="T71" fmla="*/ 195 h 280"/>
                <a:gd name="T72" fmla="*/ 254 w 281"/>
                <a:gd name="T73" fmla="*/ 226 h 280"/>
                <a:gd name="T74" fmla="*/ 227 w 281"/>
                <a:gd name="T75" fmla="*/ 254 h 280"/>
                <a:gd name="T76" fmla="*/ 195 w 281"/>
                <a:gd name="T77" fmla="*/ 224 h 280"/>
                <a:gd name="T78" fmla="*/ 178 w 281"/>
                <a:gd name="T79" fmla="*/ 233 h 280"/>
                <a:gd name="T80" fmla="*/ 160 w 281"/>
                <a:gd name="T81" fmla="*/ 238 h 280"/>
                <a:gd name="T82" fmla="*/ 160 w 281"/>
                <a:gd name="T83" fmla="*/ 280 h 280"/>
                <a:gd name="T84" fmla="*/ 121 w 281"/>
                <a:gd name="T85" fmla="*/ 280 h 280"/>
                <a:gd name="T86" fmla="*/ 121 w 281"/>
                <a:gd name="T87" fmla="*/ 238 h 280"/>
                <a:gd name="T88" fmla="*/ 102 w 281"/>
                <a:gd name="T89" fmla="*/ 233 h 280"/>
                <a:gd name="T90" fmla="*/ 87 w 281"/>
                <a:gd name="T91" fmla="*/ 225 h 280"/>
                <a:gd name="T92" fmla="*/ 57 w 281"/>
                <a:gd name="T93" fmla="*/ 254 h 280"/>
                <a:gd name="T94" fmla="*/ 28 w 281"/>
                <a:gd name="T95" fmla="*/ 226 h 280"/>
                <a:gd name="T96" fmla="*/ 58 w 281"/>
                <a:gd name="T97" fmla="*/ 196 h 280"/>
                <a:gd name="T98" fmla="*/ 49 w 281"/>
                <a:gd name="T99" fmla="*/ 179 h 280"/>
                <a:gd name="T100" fmla="*/ 42 w 281"/>
                <a:gd name="T101" fmla="*/ 159 h 280"/>
                <a:gd name="T102" fmla="*/ 0 w 281"/>
                <a:gd name="T103" fmla="*/ 159 h 280"/>
                <a:gd name="T104" fmla="*/ 0 w 281"/>
                <a:gd name="T105" fmla="*/ 120 h 280"/>
                <a:gd name="T106" fmla="*/ 42 w 281"/>
                <a:gd name="T107" fmla="*/ 120 h 280"/>
                <a:gd name="T108" fmla="*/ 47 w 281"/>
                <a:gd name="T109" fmla="*/ 102 h 280"/>
                <a:gd name="T110" fmla="*/ 57 w 281"/>
                <a:gd name="T111" fmla="*/ 85 h 280"/>
                <a:gd name="T112" fmla="*/ 28 w 281"/>
                <a:gd name="T113" fmla="*/ 56 h 280"/>
                <a:gd name="T114" fmla="*/ 57 w 281"/>
                <a:gd name="T115" fmla="*/ 27 h 280"/>
                <a:gd name="T116" fmla="*/ 85 w 281"/>
                <a:gd name="T117" fmla="*/ 56 h 280"/>
                <a:gd name="T118" fmla="*/ 102 w 281"/>
                <a:gd name="T119" fmla="*/ 48 h 280"/>
                <a:gd name="T120" fmla="*/ 121 w 281"/>
                <a:gd name="T121" fmla="*/ 42 h 280"/>
                <a:gd name="T122" fmla="*/ 121 w 281"/>
                <a:gd name="T123"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1" h="280">
                  <a:moveTo>
                    <a:pt x="140" y="80"/>
                  </a:moveTo>
                  <a:lnTo>
                    <a:pt x="121" y="83"/>
                  </a:lnTo>
                  <a:lnTo>
                    <a:pt x="105" y="91"/>
                  </a:lnTo>
                  <a:lnTo>
                    <a:pt x="92" y="104"/>
                  </a:lnTo>
                  <a:lnTo>
                    <a:pt x="83" y="121"/>
                  </a:lnTo>
                  <a:lnTo>
                    <a:pt x="80" y="140"/>
                  </a:lnTo>
                  <a:lnTo>
                    <a:pt x="83" y="159"/>
                  </a:lnTo>
                  <a:lnTo>
                    <a:pt x="92" y="175"/>
                  </a:lnTo>
                  <a:lnTo>
                    <a:pt x="105" y="188"/>
                  </a:lnTo>
                  <a:lnTo>
                    <a:pt x="121" y="197"/>
                  </a:lnTo>
                  <a:lnTo>
                    <a:pt x="140" y="200"/>
                  </a:lnTo>
                  <a:lnTo>
                    <a:pt x="159" y="197"/>
                  </a:lnTo>
                  <a:lnTo>
                    <a:pt x="176" y="188"/>
                  </a:lnTo>
                  <a:lnTo>
                    <a:pt x="189" y="175"/>
                  </a:lnTo>
                  <a:lnTo>
                    <a:pt x="197" y="159"/>
                  </a:lnTo>
                  <a:lnTo>
                    <a:pt x="201" y="140"/>
                  </a:lnTo>
                  <a:lnTo>
                    <a:pt x="197" y="121"/>
                  </a:lnTo>
                  <a:lnTo>
                    <a:pt x="189" y="104"/>
                  </a:lnTo>
                  <a:lnTo>
                    <a:pt x="176" y="91"/>
                  </a:lnTo>
                  <a:lnTo>
                    <a:pt x="159" y="83"/>
                  </a:lnTo>
                  <a:lnTo>
                    <a:pt x="140" y="80"/>
                  </a:lnTo>
                  <a:close/>
                  <a:moveTo>
                    <a:pt x="121" y="0"/>
                  </a:moveTo>
                  <a:lnTo>
                    <a:pt x="160" y="0"/>
                  </a:lnTo>
                  <a:lnTo>
                    <a:pt x="160" y="42"/>
                  </a:lnTo>
                  <a:lnTo>
                    <a:pt x="180" y="48"/>
                  </a:lnTo>
                  <a:lnTo>
                    <a:pt x="197" y="57"/>
                  </a:lnTo>
                  <a:lnTo>
                    <a:pt x="227" y="27"/>
                  </a:lnTo>
                  <a:lnTo>
                    <a:pt x="254" y="56"/>
                  </a:lnTo>
                  <a:lnTo>
                    <a:pt x="224" y="86"/>
                  </a:lnTo>
                  <a:lnTo>
                    <a:pt x="233" y="102"/>
                  </a:lnTo>
                  <a:lnTo>
                    <a:pt x="239" y="120"/>
                  </a:lnTo>
                  <a:lnTo>
                    <a:pt x="281" y="120"/>
                  </a:lnTo>
                  <a:lnTo>
                    <a:pt x="281" y="159"/>
                  </a:lnTo>
                  <a:lnTo>
                    <a:pt x="239" y="159"/>
                  </a:lnTo>
                  <a:lnTo>
                    <a:pt x="233" y="179"/>
                  </a:lnTo>
                  <a:lnTo>
                    <a:pt x="224" y="195"/>
                  </a:lnTo>
                  <a:lnTo>
                    <a:pt x="254" y="226"/>
                  </a:lnTo>
                  <a:lnTo>
                    <a:pt x="227" y="254"/>
                  </a:lnTo>
                  <a:lnTo>
                    <a:pt x="195" y="224"/>
                  </a:lnTo>
                  <a:lnTo>
                    <a:pt x="178" y="233"/>
                  </a:lnTo>
                  <a:lnTo>
                    <a:pt x="160" y="238"/>
                  </a:lnTo>
                  <a:lnTo>
                    <a:pt x="160" y="280"/>
                  </a:lnTo>
                  <a:lnTo>
                    <a:pt x="121" y="280"/>
                  </a:lnTo>
                  <a:lnTo>
                    <a:pt x="121" y="238"/>
                  </a:lnTo>
                  <a:lnTo>
                    <a:pt x="102" y="233"/>
                  </a:lnTo>
                  <a:lnTo>
                    <a:pt x="87" y="225"/>
                  </a:lnTo>
                  <a:lnTo>
                    <a:pt x="57" y="254"/>
                  </a:lnTo>
                  <a:lnTo>
                    <a:pt x="28" y="226"/>
                  </a:lnTo>
                  <a:lnTo>
                    <a:pt x="58" y="196"/>
                  </a:lnTo>
                  <a:lnTo>
                    <a:pt x="49" y="179"/>
                  </a:lnTo>
                  <a:lnTo>
                    <a:pt x="42" y="159"/>
                  </a:lnTo>
                  <a:lnTo>
                    <a:pt x="0" y="159"/>
                  </a:lnTo>
                  <a:lnTo>
                    <a:pt x="0" y="120"/>
                  </a:lnTo>
                  <a:lnTo>
                    <a:pt x="42" y="120"/>
                  </a:lnTo>
                  <a:lnTo>
                    <a:pt x="47" y="102"/>
                  </a:lnTo>
                  <a:lnTo>
                    <a:pt x="57" y="85"/>
                  </a:lnTo>
                  <a:lnTo>
                    <a:pt x="28" y="56"/>
                  </a:lnTo>
                  <a:lnTo>
                    <a:pt x="57" y="27"/>
                  </a:lnTo>
                  <a:lnTo>
                    <a:pt x="85" y="56"/>
                  </a:lnTo>
                  <a:lnTo>
                    <a:pt x="102" y="48"/>
                  </a:lnTo>
                  <a:lnTo>
                    <a:pt x="121" y="42"/>
                  </a:lnTo>
                  <a:lnTo>
                    <a:pt x="121" y="0"/>
                  </a:lnTo>
                  <a:close/>
                </a:path>
              </a:pathLst>
            </a:custGeom>
            <a:solidFill>
              <a:srgbClr val="FDA6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9" name="Freeform 207"/>
            <p:cNvSpPr>
              <a:spLocks noEditPoints="1"/>
            </p:cNvSpPr>
            <p:nvPr/>
          </p:nvSpPr>
          <p:spPr bwMode="auto">
            <a:xfrm>
              <a:off x="4796223" y="1827927"/>
              <a:ext cx="496116" cy="496116"/>
            </a:xfrm>
            <a:custGeom>
              <a:avLst/>
              <a:gdLst>
                <a:gd name="T0" fmla="*/ 156 w 357"/>
                <a:gd name="T1" fmla="*/ 101 h 357"/>
                <a:gd name="T2" fmla="*/ 120 w 357"/>
                <a:gd name="T3" fmla="*/ 122 h 357"/>
                <a:gd name="T4" fmla="*/ 101 w 357"/>
                <a:gd name="T5" fmla="*/ 157 h 357"/>
                <a:gd name="T6" fmla="*/ 101 w 357"/>
                <a:gd name="T7" fmla="*/ 199 h 357"/>
                <a:gd name="T8" fmla="*/ 120 w 357"/>
                <a:gd name="T9" fmla="*/ 234 h 357"/>
                <a:gd name="T10" fmla="*/ 156 w 357"/>
                <a:gd name="T11" fmla="*/ 255 h 357"/>
                <a:gd name="T12" fmla="*/ 199 w 357"/>
                <a:gd name="T13" fmla="*/ 255 h 357"/>
                <a:gd name="T14" fmla="*/ 234 w 357"/>
                <a:gd name="T15" fmla="*/ 234 h 357"/>
                <a:gd name="T16" fmla="*/ 255 w 357"/>
                <a:gd name="T17" fmla="*/ 199 h 357"/>
                <a:gd name="T18" fmla="*/ 255 w 357"/>
                <a:gd name="T19" fmla="*/ 157 h 357"/>
                <a:gd name="T20" fmla="*/ 234 w 357"/>
                <a:gd name="T21" fmla="*/ 122 h 357"/>
                <a:gd name="T22" fmla="*/ 199 w 357"/>
                <a:gd name="T23" fmla="*/ 101 h 357"/>
                <a:gd name="T24" fmla="*/ 139 w 357"/>
                <a:gd name="T25" fmla="*/ 0 h 357"/>
                <a:gd name="T26" fmla="*/ 216 w 357"/>
                <a:gd name="T27" fmla="*/ 50 h 357"/>
                <a:gd name="T28" fmla="*/ 272 w 357"/>
                <a:gd name="T29" fmla="*/ 27 h 357"/>
                <a:gd name="T30" fmla="*/ 281 w 357"/>
                <a:gd name="T31" fmla="*/ 27 h 357"/>
                <a:gd name="T32" fmla="*/ 331 w 357"/>
                <a:gd name="T33" fmla="*/ 78 h 357"/>
                <a:gd name="T34" fmla="*/ 296 w 357"/>
                <a:gd name="T35" fmla="*/ 114 h 357"/>
                <a:gd name="T36" fmla="*/ 357 w 357"/>
                <a:gd name="T37" fmla="*/ 140 h 357"/>
                <a:gd name="T38" fmla="*/ 352 w 357"/>
                <a:gd name="T39" fmla="*/ 217 h 357"/>
                <a:gd name="T40" fmla="*/ 306 w 357"/>
                <a:gd name="T41" fmla="*/ 217 h 357"/>
                <a:gd name="T42" fmla="*/ 327 w 357"/>
                <a:gd name="T43" fmla="*/ 274 h 357"/>
                <a:gd name="T44" fmla="*/ 327 w 357"/>
                <a:gd name="T45" fmla="*/ 281 h 357"/>
                <a:gd name="T46" fmla="*/ 276 w 357"/>
                <a:gd name="T47" fmla="*/ 332 h 357"/>
                <a:gd name="T48" fmla="*/ 241 w 357"/>
                <a:gd name="T49" fmla="*/ 297 h 357"/>
                <a:gd name="T50" fmla="*/ 218 w 357"/>
                <a:gd name="T51" fmla="*/ 357 h 357"/>
                <a:gd name="T52" fmla="*/ 141 w 357"/>
                <a:gd name="T53" fmla="*/ 308 h 357"/>
                <a:gd name="T54" fmla="*/ 83 w 357"/>
                <a:gd name="T55" fmla="*/ 329 h 357"/>
                <a:gd name="T56" fmla="*/ 76 w 357"/>
                <a:gd name="T57" fmla="*/ 329 h 357"/>
                <a:gd name="T58" fmla="*/ 26 w 357"/>
                <a:gd name="T59" fmla="*/ 277 h 357"/>
                <a:gd name="T60" fmla="*/ 48 w 357"/>
                <a:gd name="T61" fmla="*/ 216 h 357"/>
                <a:gd name="T62" fmla="*/ 0 w 357"/>
                <a:gd name="T63" fmla="*/ 139 h 357"/>
                <a:gd name="T64" fmla="*/ 60 w 357"/>
                <a:gd name="T65" fmla="*/ 112 h 357"/>
                <a:gd name="T66" fmla="*/ 26 w 357"/>
                <a:gd name="T67" fmla="*/ 78 h 357"/>
                <a:gd name="T68" fmla="*/ 76 w 357"/>
                <a:gd name="T69" fmla="*/ 27 h 357"/>
                <a:gd name="T70" fmla="*/ 83 w 357"/>
                <a:gd name="T71" fmla="*/ 27 h 357"/>
                <a:gd name="T72" fmla="*/ 139 w 357"/>
                <a:gd name="T73" fmla="*/ 5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7" h="357">
                  <a:moveTo>
                    <a:pt x="178" y="98"/>
                  </a:moveTo>
                  <a:lnTo>
                    <a:pt x="156" y="101"/>
                  </a:lnTo>
                  <a:lnTo>
                    <a:pt x="137" y="109"/>
                  </a:lnTo>
                  <a:lnTo>
                    <a:pt x="120" y="122"/>
                  </a:lnTo>
                  <a:lnTo>
                    <a:pt x="108" y="137"/>
                  </a:lnTo>
                  <a:lnTo>
                    <a:pt x="101" y="157"/>
                  </a:lnTo>
                  <a:lnTo>
                    <a:pt x="97" y="178"/>
                  </a:lnTo>
                  <a:lnTo>
                    <a:pt x="101" y="199"/>
                  </a:lnTo>
                  <a:lnTo>
                    <a:pt x="108" y="219"/>
                  </a:lnTo>
                  <a:lnTo>
                    <a:pt x="120" y="234"/>
                  </a:lnTo>
                  <a:lnTo>
                    <a:pt x="137" y="247"/>
                  </a:lnTo>
                  <a:lnTo>
                    <a:pt x="156" y="255"/>
                  </a:lnTo>
                  <a:lnTo>
                    <a:pt x="178" y="258"/>
                  </a:lnTo>
                  <a:lnTo>
                    <a:pt x="199" y="255"/>
                  </a:lnTo>
                  <a:lnTo>
                    <a:pt x="218" y="247"/>
                  </a:lnTo>
                  <a:lnTo>
                    <a:pt x="234" y="234"/>
                  </a:lnTo>
                  <a:lnTo>
                    <a:pt x="247" y="219"/>
                  </a:lnTo>
                  <a:lnTo>
                    <a:pt x="255" y="199"/>
                  </a:lnTo>
                  <a:lnTo>
                    <a:pt x="258" y="178"/>
                  </a:lnTo>
                  <a:lnTo>
                    <a:pt x="255" y="157"/>
                  </a:lnTo>
                  <a:lnTo>
                    <a:pt x="247" y="137"/>
                  </a:lnTo>
                  <a:lnTo>
                    <a:pt x="234" y="122"/>
                  </a:lnTo>
                  <a:lnTo>
                    <a:pt x="218" y="109"/>
                  </a:lnTo>
                  <a:lnTo>
                    <a:pt x="199" y="101"/>
                  </a:lnTo>
                  <a:lnTo>
                    <a:pt x="178" y="98"/>
                  </a:lnTo>
                  <a:close/>
                  <a:moveTo>
                    <a:pt x="139" y="0"/>
                  </a:moveTo>
                  <a:lnTo>
                    <a:pt x="216" y="0"/>
                  </a:lnTo>
                  <a:lnTo>
                    <a:pt x="216" y="50"/>
                  </a:lnTo>
                  <a:lnTo>
                    <a:pt x="241" y="60"/>
                  </a:lnTo>
                  <a:lnTo>
                    <a:pt x="272" y="27"/>
                  </a:lnTo>
                  <a:lnTo>
                    <a:pt x="276" y="23"/>
                  </a:lnTo>
                  <a:lnTo>
                    <a:pt x="281" y="27"/>
                  </a:lnTo>
                  <a:lnTo>
                    <a:pt x="327" y="74"/>
                  </a:lnTo>
                  <a:lnTo>
                    <a:pt x="331" y="78"/>
                  </a:lnTo>
                  <a:lnTo>
                    <a:pt x="327" y="82"/>
                  </a:lnTo>
                  <a:lnTo>
                    <a:pt x="296" y="114"/>
                  </a:lnTo>
                  <a:lnTo>
                    <a:pt x="306" y="140"/>
                  </a:lnTo>
                  <a:lnTo>
                    <a:pt x="357" y="140"/>
                  </a:lnTo>
                  <a:lnTo>
                    <a:pt x="357" y="217"/>
                  </a:lnTo>
                  <a:lnTo>
                    <a:pt x="352" y="217"/>
                  </a:lnTo>
                  <a:lnTo>
                    <a:pt x="352" y="217"/>
                  </a:lnTo>
                  <a:lnTo>
                    <a:pt x="306" y="217"/>
                  </a:lnTo>
                  <a:lnTo>
                    <a:pt x="296" y="242"/>
                  </a:lnTo>
                  <a:lnTo>
                    <a:pt x="327" y="274"/>
                  </a:lnTo>
                  <a:lnTo>
                    <a:pt x="331" y="277"/>
                  </a:lnTo>
                  <a:lnTo>
                    <a:pt x="327" y="281"/>
                  </a:lnTo>
                  <a:lnTo>
                    <a:pt x="281" y="329"/>
                  </a:lnTo>
                  <a:lnTo>
                    <a:pt x="276" y="332"/>
                  </a:lnTo>
                  <a:lnTo>
                    <a:pt x="272" y="329"/>
                  </a:lnTo>
                  <a:lnTo>
                    <a:pt x="241" y="297"/>
                  </a:lnTo>
                  <a:lnTo>
                    <a:pt x="218" y="306"/>
                  </a:lnTo>
                  <a:lnTo>
                    <a:pt x="218" y="357"/>
                  </a:lnTo>
                  <a:lnTo>
                    <a:pt x="141" y="357"/>
                  </a:lnTo>
                  <a:lnTo>
                    <a:pt x="141" y="308"/>
                  </a:lnTo>
                  <a:lnTo>
                    <a:pt x="115" y="297"/>
                  </a:lnTo>
                  <a:lnTo>
                    <a:pt x="83" y="329"/>
                  </a:lnTo>
                  <a:lnTo>
                    <a:pt x="80" y="332"/>
                  </a:lnTo>
                  <a:lnTo>
                    <a:pt x="76" y="329"/>
                  </a:lnTo>
                  <a:lnTo>
                    <a:pt x="30" y="281"/>
                  </a:lnTo>
                  <a:lnTo>
                    <a:pt x="26" y="277"/>
                  </a:lnTo>
                  <a:lnTo>
                    <a:pt x="60" y="243"/>
                  </a:lnTo>
                  <a:lnTo>
                    <a:pt x="48" y="216"/>
                  </a:lnTo>
                  <a:lnTo>
                    <a:pt x="0" y="216"/>
                  </a:lnTo>
                  <a:lnTo>
                    <a:pt x="0" y="139"/>
                  </a:lnTo>
                  <a:lnTo>
                    <a:pt x="49" y="139"/>
                  </a:lnTo>
                  <a:lnTo>
                    <a:pt x="60" y="112"/>
                  </a:lnTo>
                  <a:lnTo>
                    <a:pt x="30" y="82"/>
                  </a:lnTo>
                  <a:lnTo>
                    <a:pt x="26" y="78"/>
                  </a:lnTo>
                  <a:lnTo>
                    <a:pt x="30" y="74"/>
                  </a:lnTo>
                  <a:lnTo>
                    <a:pt x="76" y="27"/>
                  </a:lnTo>
                  <a:lnTo>
                    <a:pt x="80" y="23"/>
                  </a:lnTo>
                  <a:lnTo>
                    <a:pt x="83" y="27"/>
                  </a:lnTo>
                  <a:lnTo>
                    <a:pt x="115" y="59"/>
                  </a:lnTo>
                  <a:lnTo>
                    <a:pt x="139" y="50"/>
                  </a:lnTo>
                  <a:lnTo>
                    <a:pt x="139" y="0"/>
                  </a:lnTo>
                  <a:close/>
                </a:path>
              </a:pathLst>
            </a:custGeom>
            <a:solidFill>
              <a:schemeClr val="accent3"/>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0" name="Freeform 208"/>
            <p:cNvSpPr>
              <a:spLocks noEditPoints="1"/>
            </p:cNvSpPr>
            <p:nvPr/>
          </p:nvSpPr>
          <p:spPr bwMode="auto">
            <a:xfrm>
              <a:off x="6067779" y="2814599"/>
              <a:ext cx="290443" cy="289053"/>
            </a:xfrm>
            <a:custGeom>
              <a:avLst/>
              <a:gdLst>
                <a:gd name="T0" fmla="*/ 85 w 209"/>
                <a:gd name="T1" fmla="*/ 60 h 208"/>
                <a:gd name="T2" fmla="*/ 61 w 209"/>
                <a:gd name="T3" fmla="*/ 85 h 208"/>
                <a:gd name="T4" fmla="*/ 61 w 209"/>
                <a:gd name="T5" fmla="*/ 121 h 208"/>
                <a:gd name="T6" fmla="*/ 85 w 209"/>
                <a:gd name="T7" fmla="*/ 146 h 208"/>
                <a:gd name="T8" fmla="*/ 122 w 209"/>
                <a:gd name="T9" fmla="*/ 146 h 208"/>
                <a:gd name="T10" fmla="*/ 147 w 209"/>
                <a:gd name="T11" fmla="*/ 121 h 208"/>
                <a:gd name="T12" fmla="*/ 147 w 209"/>
                <a:gd name="T13" fmla="*/ 85 h 208"/>
                <a:gd name="T14" fmla="*/ 122 w 209"/>
                <a:gd name="T15" fmla="*/ 60 h 208"/>
                <a:gd name="T16" fmla="*/ 81 w 209"/>
                <a:gd name="T17" fmla="*/ 0 h 208"/>
                <a:gd name="T18" fmla="*/ 126 w 209"/>
                <a:gd name="T19" fmla="*/ 28 h 208"/>
                <a:gd name="T20" fmla="*/ 140 w 209"/>
                <a:gd name="T21" fmla="*/ 34 h 208"/>
                <a:gd name="T22" fmla="*/ 161 w 209"/>
                <a:gd name="T23" fmla="*/ 13 h 208"/>
                <a:gd name="T24" fmla="*/ 192 w 209"/>
                <a:gd name="T25" fmla="*/ 43 h 208"/>
                <a:gd name="T26" fmla="*/ 192 w 209"/>
                <a:gd name="T27" fmla="*/ 48 h 208"/>
                <a:gd name="T28" fmla="*/ 176 w 209"/>
                <a:gd name="T29" fmla="*/ 73 h 208"/>
                <a:gd name="T30" fmla="*/ 209 w 209"/>
                <a:gd name="T31" fmla="*/ 81 h 208"/>
                <a:gd name="T32" fmla="*/ 205 w 209"/>
                <a:gd name="T33" fmla="*/ 127 h 208"/>
                <a:gd name="T34" fmla="*/ 178 w 209"/>
                <a:gd name="T35" fmla="*/ 127 h 208"/>
                <a:gd name="T36" fmla="*/ 173 w 209"/>
                <a:gd name="T37" fmla="*/ 141 h 208"/>
                <a:gd name="T38" fmla="*/ 194 w 209"/>
                <a:gd name="T39" fmla="*/ 162 h 208"/>
                <a:gd name="T40" fmla="*/ 164 w 209"/>
                <a:gd name="T41" fmla="*/ 191 h 208"/>
                <a:gd name="T42" fmla="*/ 140 w 209"/>
                <a:gd name="T43" fmla="*/ 172 h 208"/>
                <a:gd name="T44" fmla="*/ 127 w 209"/>
                <a:gd name="T45" fmla="*/ 178 h 208"/>
                <a:gd name="T46" fmla="*/ 81 w 209"/>
                <a:gd name="T47" fmla="*/ 208 h 208"/>
                <a:gd name="T48" fmla="*/ 75 w 209"/>
                <a:gd name="T49" fmla="*/ 176 h 208"/>
                <a:gd name="T50" fmla="*/ 49 w 209"/>
                <a:gd name="T51" fmla="*/ 191 h 208"/>
                <a:gd name="T52" fmla="*/ 17 w 209"/>
                <a:gd name="T53" fmla="*/ 163 h 208"/>
                <a:gd name="T54" fmla="*/ 17 w 209"/>
                <a:gd name="T55" fmla="*/ 159 h 208"/>
                <a:gd name="T56" fmla="*/ 32 w 209"/>
                <a:gd name="T57" fmla="*/ 133 h 208"/>
                <a:gd name="T58" fmla="*/ 0 w 209"/>
                <a:gd name="T59" fmla="*/ 125 h 208"/>
                <a:gd name="T60" fmla="*/ 29 w 209"/>
                <a:gd name="T61" fmla="*/ 81 h 208"/>
                <a:gd name="T62" fmla="*/ 34 w 209"/>
                <a:gd name="T63" fmla="*/ 65 h 208"/>
                <a:gd name="T64" fmla="*/ 15 w 209"/>
                <a:gd name="T65" fmla="*/ 45 h 208"/>
                <a:gd name="T66" fmla="*/ 45 w 209"/>
                <a:gd name="T67" fmla="*/ 15 h 208"/>
                <a:gd name="T68" fmla="*/ 49 w 209"/>
                <a:gd name="T69" fmla="*/ 15 h 208"/>
                <a:gd name="T70" fmla="*/ 74 w 209"/>
                <a:gd name="T71" fmla="*/ 31 h 208"/>
                <a:gd name="T72" fmla="*/ 81 w 209"/>
                <a:gd name="T73"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9" h="208">
                  <a:moveTo>
                    <a:pt x="104" y="56"/>
                  </a:moveTo>
                  <a:lnTo>
                    <a:pt x="85" y="60"/>
                  </a:lnTo>
                  <a:lnTo>
                    <a:pt x="71" y="70"/>
                  </a:lnTo>
                  <a:lnTo>
                    <a:pt x="61" y="85"/>
                  </a:lnTo>
                  <a:lnTo>
                    <a:pt x="57" y="103"/>
                  </a:lnTo>
                  <a:lnTo>
                    <a:pt x="61" y="121"/>
                  </a:lnTo>
                  <a:lnTo>
                    <a:pt x="71" y="137"/>
                  </a:lnTo>
                  <a:lnTo>
                    <a:pt x="85" y="146"/>
                  </a:lnTo>
                  <a:lnTo>
                    <a:pt x="104" y="150"/>
                  </a:lnTo>
                  <a:lnTo>
                    <a:pt x="122" y="146"/>
                  </a:lnTo>
                  <a:lnTo>
                    <a:pt x="136" y="137"/>
                  </a:lnTo>
                  <a:lnTo>
                    <a:pt x="147" y="121"/>
                  </a:lnTo>
                  <a:lnTo>
                    <a:pt x="151" y="103"/>
                  </a:lnTo>
                  <a:lnTo>
                    <a:pt x="147" y="85"/>
                  </a:lnTo>
                  <a:lnTo>
                    <a:pt x="136" y="70"/>
                  </a:lnTo>
                  <a:lnTo>
                    <a:pt x="122" y="60"/>
                  </a:lnTo>
                  <a:lnTo>
                    <a:pt x="104" y="56"/>
                  </a:lnTo>
                  <a:close/>
                  <a:moveTo>
                    <a:pt x="81" y="0"/>
                  </a:moveTo>
                  <a:lnTo>
                    <a:pt x="126" y="0"/>
                  </a:lnTo>
                  <a:lnTo>
                    <a:pt x="126" y="28"/>
                  </a:lnTo>
                  <a:lnTo>
                    <a:pt x="134" y="31"/>
                  </a:lnTo>
                  <a:lnTo>
                    <a:pt x="140" y="34"/>
                  </a:lnTo>
                  <a:lnTo>
                    <a:pt x="159" y="15"/>
                  </a:lnTo>
                  <a:lnTo>
                    <a:pt x="161" y="13"/>
                  </a:lnTo>
                  <a:lnTo>
                    <a:pt x="164" y="15"/>
                  </a:lnTo>
                  <a:lnTo>
                    <a:pt x="192" y="43"/>
                  </a:lnTo>
                  <a:lnTo>
                    <a:pt x="194" y="45"/>
                  </a:lnTo>
                  <a:lnTo>
                    <a:pt x="192" y="48"/>
                  </a:lnTo>
                  <a:lnTo>
                    <a:pt x="173" y="66"/>
                  </a:lnTo>
                  <a:lnTo>
                    <a:pt x="176" y="73"/>
                  </a:lnTo>
                  <a:lnTo>
                    <a:pt x="178" y="81"/>
                  </a:lnTo>
                  <a:lnTo>
                    <a:pt x="209" y="81"/>
                  </a:lnTo>
                  <a:lnTo>
                    <a:pt x="209" y="127"/>
                  </a:lnTo>
                  <a:lnTo>
                    <a:pt x="205" y="127"/>
                  </a:lnTo>
                  <a:lnTo>
                    <a:pt x="205" y="127"/>
                  </a:lnTo>
                  <a:lnTo>
                    <a:pt x="178" y="127"/>
                  </a:lnTo>
                  <a:lnTo>
                    <a:pt x="176" y="133"/>
                  </a:lnTo>
                  <a:lnTo>
                    <a:pt x="173" y="141"/>
                  </a:lnTo>
                  <a:lnTo>
                    <a:pt x="192" y="159"/>
                  </a:lnTo>
                  <a:lnTo>
                    <a:pt x="194" y="162"/>
                  </a:lnTo>
                  <a:lnTo>
                    <a:pt x="192" y="163"/>
                  </a:lnTo>
                  <a:lnTo>
                    <a:pt x="164" y="191"/>
                  </a:lnTo>
                  <a:lnTo>
                    <a:pt x="161" y="193"/>
                  </a:lnTo>
                  <a:lnTo>
                    <a:pt x="140" y="172"/>
                  </a:lnTo>
                  <a:lnTo>
                    <a:pt x="134" y="175"/>
                  </a:lnTo>
                  <a:lnTo>
                    <a:pt x="127" y="178"/>
                  </a:lnTo>
                  <a:lnTo>
                    <a:pt x="127" y="208"/>
                  </a:lnTo>
                  <a:lnTo>
                    <a:pt x="81" y="208"/>
                  </a:lnTo>
                  <a:lnTo>
                    <a:pt x="81" y="179"/>
                  </a:lnTo>
                  <a:lnTo>
                    <a:pt x="75" y="176"/>
                  </a:lnTo>
                  <a:lnTo>
                    <a:pt x="67" y="172"/>
                  </a:lnTo>
                  <a:lnTo>
                    <a:pt x="49" y="191"/>
                  </a:lnTo>
                  <a:lnTo>
                    <a:pt x="46" y="193"/>
                  </a:lnTo>
                  <a:lnTo>
                    <a:pt x="17" y="163"/>
                  </a:lnTo>
                  <a:lnTo>
                    <a:pt x="15" y="162"/>
                  </a:lnTo>
                  <a:lnTo>
                    <a:pt x="17" y="159"/>
                  </a:lnTo>
                  <a:lnTo>
                    <a:pt x="34" y="141"/>
                  </a:lnTo>
                  <a:lnTo>
                    <a:pt x="32" y="133"/>
                  </a:lnTo>
                  <a:lnTo>
                    <a:pt x="28" y="125"/>
                  </a:lnTo>
                  <a:lnTo>
                    <a:pt x="0" y="125"/>
                  </a:lnTo>
                  <a:lnTo>
                    <a:pt x="0" y="81"/>
                  </a:lnTo>
                  <a:lnTo>
                    <a:pt x="29" y="81"/>
                  </a:lnTo>
                  <a:lnTo>
                    <a:pt x="32" y="73"/>
                  </a:lnTo>
                  <a:lnTo>
                    <a:pt x="34" y="65"/>
                  </a:lnTo>
                  <a:lnTo>
                    <a:pt x="17" y="48"/>
                  </a:lnTo>
                  <a:lnTo>
                    <a:pt x="15" y="45"/>
                  </a:lnTo>
                  <a:lnTo>
                    <a:pt x="17" y="43"/>
                  </a:lnTo>
                  <a:lnTo>
                    <a:pt x="45" y="15"/>
                  </a:lnTo>
                  <a:lnTo>
                    <a:pt x="46" y="13"/>
                  </a:lnTo>
                  <a:lnTo>
                    <a:pt x="49" y="15"/>
                  </a:lnTo>
                  <a:lnTo>
                    <a:pt x="67" y="34"/>
                  </a:lnTo>
                  <a:lnTo>
                    <a:pt x="74" y="31"/>
                  </a:lnTo>
                  <a:lnTo>
                    <a:pt x="81" y="28"/>
                  </a:lnTo>
                  <a:lnTo>
                    <a:pt x="81" y="0"/>
                  </a:lnTo>
                  <a:close/>
                </a:path>
              </a:pathLst>
            </a:custGeom>
            <a:solidFill>
              <a:schemeClr val="accent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1" name="Freeform 209"/>
            <p:cNvSpPr>
              <a:spLocks noEditPoints="1"/>
            </p:cNvSpPr>
            <p:nvPr/>
          </p:nvSpPr>
          <p:spPr bwMode="auto">
            <a:xfrm>
              <a:off x="6329039" y="1659775"/>
              <a:ext cx="289053" cy="290443"/>
            </a:xfrm>
            <a:custGeom>
              <a:avLst/>
              <a:gdLst>
                <a:gd name="T0" fmla="*/ 85 w 208"/>
                <a:gd name="T1" fmla="*/ 61 h 209"/>
                <a:gd name="T2" fmla="*/ 60 w 208"/>
                <a:gd name="T3" fmla="*/ 85 h 209"/>
                <a:gd name="T4" fmla="*/ 60 w 208"/>
                <a:gd name="T5" fmla="*/ 122 h 209"/>
                <a:gd name="T6" fmla="*/ 85 w 208"/>
                <a:gd name="T7" fmla="*/ 147 h 209"/>
                <a:gd name="T8" fmla="*/ 121 w 208"/>
                <a:gd name="T9" fmla="*/ 147 h 209"/>
                <a:gd name="T10" fmla="*/ 146 w 208"/>
                <a:gd name="T11" fmla="*/ 122 h 209"/>
                <a:gd name="T12" fmla="*/ 146 w 208"/>
                <a:gd name="T13" fmla="*/ 85 h 209"/>
                <a:gd name="T14" fmla="*/ 121 w 208"/>
                <a:gd name="T15" fmla="*/ 61 h 209"/>
                <a:gd name="T16" fmla="*/ 81 w 208"/>
                <a:gd name="T17" fmla="*/ 0 h 209"/>
                <a:gd name="T18" fmla="*/ 125 w 208"/>
                <a:gd name="T19" fmla="*/ 29 h 209"/>
                <a:gd name="T20" fmla="*/ 140 w 208"/>
                <a:gd name="T21" fmla="*/ 34 h 209"/>
                <a:gd name="T22" fmla="*/ 161 w 208"/>
                <a:gd name="T23" fmla="*/ 13 h 209"/>
                <a:gd name="T24" fmla="*/ 191 w 208"/>
                <a:gd name="T25" fmla="*/ 44 h 209"/>
                <a:gd name="T26" fmla="*/ 191 w 208"/>
                <a:gd name="T27" fmla="*/ 49 h 209"/>
                <a:gd name="T28" fmla="*/ 175 w 208"/>
                <a:gd name="T29" fmla="*/ 75 h 209"/>
                <a:gd name="T30" fmla="*/ 208 w 208"/>
                <a:gd name="T31" fmla="*/ 82 h 209"/>
                <a:gd name="T32" fmla="*/ 178 w 208"/>
                <a:gd name="T33" fmla="*/ 127 h 209"/>
                <a:gd name="T34" fmla="*/ 172 w 208"/>
                <a:gd name="T35" fmla="*/ 142 h 209"/>
                <a:gd name="T36" fmla="*/ 192 w 208"/>
                <a:gd name="T37" fmla="*/ 163 h 209"/>
                <a:gd name="T38" fmla="*/ 161 w 208"/>
                <a:gd name="T39" fmla="*/ 194 h 209"/>
                <a:gd name="T40" fmla="*/ 140 w 208"/>
                <a:gd name="T41" fmla="*/ 173 h 209"/>
                <a:gd name="T42" fmla="*/ 127 w 208"/>
                <a:gd name="T43" fmla="*/ 178 h 209"/>
                <a:gd name="T44" fmla="*/ 81 w 208"/>
                <a:gd name="T45" fmla="*/ 209 h 209"/>
                <a:gd name="T46" fmla="*/ 74 w 208"/>
                <a:gd name="T47" fmla="*/ 177 h 209"/>
                <a:gd name="T48" fmla="*/ 48 w 208"/>
                <a:gd name="T49" fmla="*/ 192 h 209"/>
                <a:gd name="T50" fmla="*/ 44 w 208"/>
                <a:gd name="T51" fmla="*/ 192 h 209"/>
                <a:gd name="T52" fmla="*/ 14 w 208"/>
                <a:gd name="T53" fmla="*/ 163 h 209"/>
                <a:gd name="T54" fmla="*/ 34 w 208"/>
                <a:gd name="T55" fmla="*/ 142 h 209"/>
                <a:gd name="T56" fmla="*/ 27 w 208"/>
                <a:gd name="T57" fmla="*/ 126 h 209"/>
                <a:gd name="T58" fmla="*/ 0 w 208"/>
                <a:gd name="T59" fmla="*/ 82 h 209"/>
                <a:gd name="T60" fmla="*/ 31 w 208"/>
                <a:gd name="T61" fmla="*/ 74 h 209"/>
                <a:gd name="T62" fmla="*/ 14 w 208"/>
                <a:gd name="T63" fmla="*/ 46 h 209"/>
                <a:gd name="T64" fmla="*/ 44 w 208"/>
                <a:gd name="T65" fmla="*/ 16 h 209"/>
                <a:gd name="T66" fmla="*/ 48 w 208"/>
                <a:gd name="T67" fmla="*/ 16 h 209"/>
                <a:gd name="T68" fmla="*/ 73 w 208"/>
                <a:gd name="T69" fmla="*/ 32 h 209"/>
                <a:gd name="T70" fmla="*/ 81 w 208"/>
                <a:gd name="T71"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 h="209">
                  <a:moveTo>
                    <a:pt x="103" y="57"/>
                  </a:moveTo>
                  <a:lnTo>
                    <a:pt x="85" y="61"/>
                  </a:lnTo>
                  <a:lnTo>
                    <a:pt x="70" y="71"/>
                  </a:lnTo>
                  <a:lnTo>
                    <a:pt x="60" y="85"/>
                  </a:lnTo>
                  <a:lnTo>
                    <a:pt x="56" y="104"/>
                  </a:lnTo>
                  <a:lnTo>
                    <a:pt x="60" y="122"/>
                  </a:lnTo>
                  <a:lnTo>
                    <a:pt x="70" y="138"/>
                  </a:lnTo>
                  <a:lnTo>
                    <a:pt x="85" y="147"/>
                  </a:lnTo>
                  <a:lnTo>
                    <a:pt x="103" y="151"/>
                  </a:lnTo>
                  <a:lnTo>
                    <a:pt x="121" y="147"/>
                  </a:lnTo>
                  <a:lnTo>
                    <a:pt x="136" y="138"/>
                  </a:lnTo>
                  <a:lnTo>
                    <a:pt x="146" y="122"/>
                  </a:lnTo>
                  <a:lnTo>
                    <a:pt x="150" y="104"/>
                  </a:lnTo>
                  <a:lnTo>
                    <a:pt x="146" y="85"/>
                  </a:lnTo>
                  <a:lnTo>
                    <a:pt x="136" y="71"/>
                  </a:lnTo>
                  <a:lnTo>
                    <a:pt x="121" y="61"/>
                  </a:lnTo>
                  <a:lnTo>
                    <a:pt x="103" y="57"/>
                  </a:lnTo>
                  <a:close/>
                  <a:moveTo>
                    <a:pt x="81" y="0"/>
                  </a:moveTo>
                  <a:lnTo>
                    <a:pt x="125" y="0"/>
                  </a:lnTo>
                  <a:lnTo>
                    <a:pt x="125" y="29"/>
                  </a:lnTo>
                  <a:lnTo>
                    <a:pt x="133" y="32"/>
                  </a:lnTo>
                  <a:lnTo>
                    <a:pt x="140" y="34"/>
                  </a:lnTo>
                  <a:lnTo>
                    <a:pt x="158" y="16"/>
                  </a:lnTo>
                  <a:lnTo>
                    <a:pt x="161" y="13"/>
                  </a:lnTo>
                  <a:lnTo>
                    <a:pt x="163" y="16"/>
                  </a:lnTo>
                  <a:lnTo>
                    <a:pt x="191" y="44"/>
                  </a:lnTo>
                  <a:lnTo>
                    <a:pt x="192" y="46"/>
                  </a:lnTo>
                  <a:lnTo>
                    <a:pt x="191" y="49"/>
                  </a:lnTo>
                  <a:lnTo>
                    <a:pt x="172" y="67"/>
                  </a:lnTo>
                  <a:lnTo>
                    <a:pt x="175" y="75"/>
                  </a:lnTo>
                  <a:lnTo>
                    <a:pt x="178" y="82"/>
                  </a:lnTo>
                  <a:lnTo>
                    <a:pt x="208" y="82"/>
                  </a:lnTo>
                  <a:lnTo>
                    <a:pt x="208" y="127"/>
                  </a:lnTo>
                  <a:lnTo>
                    <a:pt x="178" y="127"/>
                  </a:lnTo>
                  <a:lnTo>
                    <a:pt x="175" y="134"/>
                  </a:lnTo>
                  <a:lnTo>
                    <a:pt x="172" y="142"/>
                  </a:lnTo>
                  <a:lnTo>
                    <a:pt x="191" y="160"/>
                  </a:lnTo>
                  <a:lnTo>
                    <a:pt x="192" y="163"/>
                  </a:lnTo>
                  <a:lnTo>
                    <a:pt x="163" y="192"/>
                  </a:lnTo>
                  <a:lnTo>
                    <a:pt x="161" y="194"/>
                  </a:lnTo>
                  <a:lnTo>
                    <a:pt x="158" y="192"/>
                  </a:lnTo>
                  <a:lnTo>
                    <a:pt x="140" y="173"/>
                  </a:lnTo>
                  <a:lnTo>
                    <a:pt x="133" y="177"/>
                  </a:lnTo>
                  <a:lnTo>
                    <a:pt x="127" y="178"/>
                  </a:lnTo>
                  <a:lnTo>
                    <a:pt x="127" y="209"/>
                  </a:lnTo>
                  <a:lnTo>
                    <a:pt x="81" y="209"/>
                  </a:lnTo>
                  <a:lnTo>
                    <a:pt x="81" y="180"/>
                  </a:lnTo>
                  <a:lnTo>
                    <a:pt x="74" y="177"/>
                  </a:lnTo>
                  <a:lnTo>
                    <a:pt x="66" y="173"/>
                  </a:lnTo>
                  <a:lnTo>
                    <a:pt x="48" y="192"/>
                  </a:lnTo>
                  <a:lnTo>
                    <a:pt x="45" y="194"/>
                  </a:lnTo>
                  <a:lnTo>
                    <a:pt x="44" y="192"/>
                  </a:lnTo>
                  <a:lnTo>
                    <a:pt x="17" y="165"/>
                  </a:lnTo>
                  <a:lnTo>
                    <a:pt x="14" y="163"/>
                  </a:lnTo>
                  <a:lnTo>
                    <a:pt x="17" y="160"/>
                  </a:lnTo>
                  <a:lnTo>
                    <a:pt x="34" y="142"/>
                  </a:lnTo>
                  <a:lnTo>
                    <a:pt x="30" y="134"/>
                  </a:lnTo>
                  <a:lnTo>
                    <a:pt x="27" y="126"/>
                  </a:lnTo>
                  <a:lnTo>
                    <a:pt x="0" y="126"/>
                  </a:lnTo>
                  <a:lnTo>
                    <a:pt x="0" y="82"/>
                  </a:lnTo>
                  <a:lnTo>
                    <a:pt x="28" y="82"/>
                  </a:lnTo>
                  <a:lnTo>
                    <a:pt x="31" y="74"/>
                  </a:lnTo>
                  <a:lnTo>
                    <a:pt x="34" y="66"/>
                  </a:lnTo>
                  <a:lnTo>
                    <a:pt x="14" y="46"/>
                  </a:lnTo>
                  <a:lnTo>
                    <a:pt x="17" y="44"/>
                  </a:lnTo>
                  <a:lnTo>
                    <a:pt x="44" y="16"/>
                  </a:lnTo>
                  <a:lnTo>
                    <a:pt x="45" y="13"/>
                  </a:lnTo>
                  <a:lnTo>
                    <a:pt x="48" y="16"/>
                  </a:lnTo>
                  <a:lnTo>
                    <a:pt x="66" y="34"/>
                  </a:lnTo>
                  <a:lnTo>
                    <a:pt x="73" y="32"/>
                  </a:lnTo>
                  <a:lnTo>
                    <a:pt x="81" y="29"/>
                  </a:lnTo>
                  <a:lnTo>
                    <a:pt x="81" y="0"/>
                  </a:lnTo>
                  <a:close/>
                </a:path>
              </a:pathLst>
            </a:custGeom>
            <a:solidFill>
              <a:schemeClr val="accent3"/>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2" name="Freeform 210"/>
            <p:cNvSpPr>
              <a:spLocks noEditPoints="1"/>
            </p:cNvSpPr>
            <p:nvPr/>
          </p:nvSpPr>
          <p:spPr bwMode="auto">
            <a:xfrm>
              <a:off x="6256776" y="2610316"/>
              <a:ext cx="215401" cy="216790"/>
            </a:xfrm>
            <a:custGeom>
              <a:avLst/>
              <a:gdLst>
                <a:gd name="T0" fmla="*/ 63 w 155"/>
                <a:gd name="T1" fmla="*/ 46 h 156"/>
                <a:gd name="T2" fmla="*/ 45 w 155"/>
                <a:gd name="T3" fmla="*/ 64 h 156"/>
                <a:gd name="T4" fmla="*/ 45 w 155"/>
                <a:gd name="T5" fmla="*/ 92 h 156"/>
                <a:gd name="T6" fmla="*/ 63 w 155"/>
                <a:gd name="T7" fmla="*/ 110 h 156"/>
                <a:gd name="T8" fmla="*/ 91 w 155"/>
                <a:gd name="T9" fmla="*/ 110 h 156"/>
                <a:gd name="T10" fmla="*/ 109 w 155"/>
                <a:gd name="T11" fmla="*/ 92 h 156"/>
                <a:gd name="T12" fmla="*/ 109 w 155"/>
                <a:gd name="T13" fmla="*/ 64 h 156"/>
                <a:gd name="T14" fmla="*/ 91 w 155"/>
                <a:gd name="T15" fmla="*/ 46 h 156"/>
                <a:gd name="T16" fmla="*/ 61 w 155"/>
                <a:gd name="T17" fmla="*/ 0 h 156"/>
                <a:gd name="T18" fmla="*/ 95 w 155"/>
                <a:gd name="T19" fmla="*/ 22 h 156"/>
                <a:gd name="T20" fmla="*/ 105 w 155"/>
                <a:gd name="T21" fmla="*/ 26 h 156"/>
                <a:gd name="T22" fmla="*/ 121 w 155"/>
                <a:gd name="T23" fmla="*/ 10 h 156"/>
                <a:gd name="T24" fmla="*/ 142 w 155"/>
                <a:gd name="T25" fmla="*/ 33 h 156"/>
                <a:gd name="T26" fmla="*/ 142 w 155"/>
                <a:gd name="T27" fmla="*/ 37 h 156"/>
                <a:gd name="T28" fmla="*/ 131 w 155"/>
                <a:gd name="T29" fmla="*/ 56 h 156"/>
                <a:gd name="T30" fmla="*/ 155 w 155"/>
                <a:gd name="T31" fmla="*/ 61 h 156"/>
                <a:gd name="T32" fmla="*/ 152 w 155"/>
                <a:gd name="T33" fmla="*/ 96 h 156"/>
                <a:gd name="T34" fmla="*/ 133 w 155"/>
                <a:gd name="T35" fmla="*/ 96 h 156"/>
                <a:gd name="T36" fmla="*/ 129 w 155"/>
                <a:gd name="T37" fmla="*/ 106 h 156"/>
                <a:gd name="T38" fmla="*/ 145 w 155"/>
                <a:gd name="T39" fmla="*/ 120 h 156"/>
                <a:gd name="T40" fmla="*/ 122 w 155"/>
                <a:gd name="T41" fmla="*/ 143 h 156"/>
                <a:gd name="T42" fmla="*/ 118 w 155"/>
                <a:gd name="T43" fmla="*/ 143 h 156"/>
                <a:gd name="T44" fmla="*/ 95 w 155"/>
                <a:gd name="T45" fmla="*/ 133 h 156"/>
                <a:gd name="T46" fmla="*/ 62 w 155"/>
                <a:gd name="T47" fmla="*/ 156 h 156"/>
                <a:gd name="T48" fmla="*/ 56 w 155"/>
                <a:gd name="T49" fmla="*/ 132 h 156"/>
                <a:gd name="T50" fmla="*/ 37 w 155"/>
                <a:gd name="T51" fmla="*/ 143 h 156"/>
                <a:gd name="T52" fmla="*/ 33 w 155"/>
                <a:gd name="T53" fmla="*/ 143 h 156"/>
                <a:gd name="T54" fmla="*/ 11 w 155"/>
                <a:gd name="T55" fmla="*/ 120 h 156"/>
                <a:gd name="T56" fmla="*/ 27 w 155"/>
                <a:gd name="T57" fmla="*/ 106 h 156"/>
                <a:gd name="T58" fmla="*/ 21 w 155"/>
                <a:gd name="T59" fmla="*/ 94 h 156"/>
                <a:gd name="T60" fmla="*/ 0 w 155"/>
                <a:gd name="T61" fmla="*/ 60 h 156"/>
                <a:gd name="T62" fmla="*/ 24 w 155"/>
                <a:gd name="T63" fmla="*/ 55 h 156"/>
                <a:gd name="T64" fmla="*/ 14 w 155"/>
                <a:gd name="T65" fmla="*/ 37 h 156"/>
                <a:gd name="T66" fmla="*/ 14 w 155"/>
                <a:gd name="T67" fmla="*/ 33 h 156"/>
                <a:gd name="T68" fmla="*/ 35 w 155"/>
                <a:gd name="T69" fmla="*/ 10 h 156"/>
                <a:gd name="T70" fmla="*/ 50 w 155"/>
                <a:gd name="T71" fmla="*/ 26 h 156"/>
                <a:gd name="T72" fmla="*/ 61 w 155"/>
                <a:gd name="T73" fmla="*/ 2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5" h="156">
                  <a:moveTo>
                    <a:pt x="78" y="43"/>
                  </a:moveTo>
                  <a:lnTo>
                    <a:pt x="63" y="46"/>
                  </a:lnTo>
                  <a:lnTo>
                    <a:pt x="53" y="54"/>
                  </a:lnTo>
                  <a:lnTo>
                    <a:pt x="45" y="64"/>
                  </a:lnTo>
                  <a:lnTo>
                    <a:pt x="42" y="77"/>
                  </a:lnTo>
                  <a:lnTo>
                    <a:pt x="45" y="92"/>
                  </a:lnTo>
                  <a:lnTo>
                    <a:pt x="53" y="102"/>
                  </a:lnTo>
                  <a:lnTo>
                    <a:pt x="63" y="110"/>
                  </a:lnTo>
                  <a:lnTo>
                    <a:pt x="78" y="113"/>
                  </a:lnTo>
                  <a:lnTo>
                    <a:pt x="91" y="110"/>
                  </a:lnTo>
                  <a:lnTo>
                    <a:pt x="103" y="102"/>
                  </a:lnTo>
                  <a:lnTo>
                    <a:pt x="109" y="92"/>
                  </a:lnTo>
                  <a:lnTo>
                    <a:pt x="112" y="77"/>
                  </a:lnTo>
                  <a:lnTo>
                    <a:pt x="109" y="64"/>
                  </a:lnTo>
                  <a:lnTo>
                    <a:pt x="103" y="54"/>
                  </a:lnTo>
                  <a:lnTo>
                    <a:pt x="91" y="46"/>
                  </a:lnTo>
                  <a:lnTo>
                    <a:pt x="78" y="43"/>
                  </a:lnTo>
                  <a:close/>
                  <a:moveTo>
                    <a:pt x="61" y="0"/>
                  </a:moveTo>
                  <a:lnTo>
                    <a:pt x="95" y="0"/>
                  </a:lnTo>
                  <a:lnTo>
                    <a:pt x="95" y="22"/>
                  </a:lnTo>
                  <a:lnTo>
                    <a:pt x="100" y="23"/>
                  </a:lnTo>
                  <a:lnTo>
                    <a:pt x="105" y="26"/>
                  </a:lnTo>
                  <a:lnTo>
                    <a:pt x="118" y="13"/>
                  </a:lnTo>
                  <a:lnTo>
                    <a:pt x="121" y="10"/>
                  </a:lnTo>
                  <a:lnTo>
                    <a:pt x="122" y="13"/>
                  </a:lnTo>
                  <a:lnTo>
                    <a:pt x="142" y="33"/>
                  </a:lnTo>
                  <a:lnTo>
                    <a:pt x="145" y="34"/>
                  </a:lnTo>
                  <a:lnTo>
                    <a:pt x="142" y="37"/>
                  </a:lnTo>
                  <a:lnTo>
                    <a:pt x="129" y="50"/>
                  </a:lnTo>
                  <a:lnTo>
                    <a:pt x="131" y="56"/>
                  </a:lnTo>
                  <a:lnTo>
                    <a:pt x="133" y="61"/>
                  </a:lnTo>
                  <a:lnTo>
                    <a:pt x="155" y="61"/>
                  </a:lnTo>
                  <a:lnTo>
                    <a:pt x="155" y="96"/>
                  </a:lnTo>
                  <a:lnTo>
                    <a:pt x="152" y="96"/>
                  </a:lnTo>
                  <a:lnTo>
                    <a:pt x="152" y="96"/>
                  </a:lnTo>
                  <a:lnTo>
                    <a:pt x="133" y="96"/>
                  </a:lnTo>
                  <a:lnTo>
                    <a:pt x="131" y="101"/>
                  </a:lnTo>
                  <a:lnTo>
                    <a:pt x="129" y="106"/>
                  </a:lnTo>
                  <a:lnTo>
                    <a:pt x="142" y="119"/>
                  </a:lnTo>
                  <a:lnTo>
                    <a:pt x="145" y="120"/>
                  </a:lnTo>
                  <a:lnTo>
                    <a:pt x="142" y="123"/>
                  </a:lnTo>
                  <a:lnTo>
                    <a:pt x="122" y="143"/>
                  </a:lnTo>
                  <a:lnTo>
                    <a:pt x="121" y="145"/>
                  </a:lnTo>
                  <a:lnTo>
                    <a:pt x="118" y="143"/>
                  </a:lnTo>
                  <a:lnTo>
                    <a:pt x="105" y="130"/>
                  </a:lnTo>
                  <a:lnTo>
                    <a:pt x="95" y="133"/>
                  </a:lnTo>
                  <a:lnTo>
                    <a:pt x="95" y="156"/>
                  </a:lnTo>
                  <a:lnTo>
                    <a:pt x="62" y="156"/>
                  </a:lnTo>
                  <a:lnTo>
                    <a:pt x="62" y="133"/>
                  </a:lnTo>
                  <a:lnTo>
                    <a:pt x="56" y="132"/>
                  </a:lnTo>
                  <a:lnTo>
                    <a:pt x="50" y="130"/>
                  </a:lnTo>
                  <a:lnTo>
                    <a:pt x="37" y="143"/>
                  </a:lnTo>
                  <a:lnTo>
                    <a:pt x="35" y="145"/>
                  </a:lnTo>
                  <a:lnTo>
                    <a:pt x="33" y="143"/>
                  </a:lnTo>
                  <a:lnTo>
                    <a:pt x="14" y="123"/>
                  </a:lnTo>
                  <a:lnTo>
                    <a:pt x="11" y="120"/>
                  </a:lnTo>
                  <a:lnTo>
                    <a:pt x="14" y="119"/>
                  </a:lnTo>
                  <a:lnTo>
                    <a:pt x="27" y="106"/>
                  </a:lnTo>
                  <a:lnTo>
                    <a:pt x="24" y="101"/>
                  </a:lnTo>
                  <a:lnTo>
                    <a:pt x="21" y="94"/>
                  </a:lnTo>
                  <a:lnTo>
                    <a:pt x="0" y="94"/>
                  </a:lnTo>
                  <a:lnTo>
                    <a:pt x="0" y="60"/>
                  </a:lnTo>
                  <a:lnTo>
                    <a:pt x="21" y="60"/>
                  </a:lnTo>
                  <a:lnTo>
                    <a:pt x="24" y="55"/>
                  </a:lnTo>
                  <a:lnTo>
                    <a:pt x="27" y="50"/>
                  </a:lnTo>
                  <a:lnTo>
                    <a:pt x="14" y="37"/>
                  </a:lnTo>
                  <a:lnTo>
                    <a:pt x="11" y="34"/>
                  </a:lnTo>
                  <a:lnTo>
                    <a:pt x="14" y="33"/>
                  </a:lnTo>
                  <a:lnTo>
                    <a:pt x="33" y="13"/>
                  </a:lnTo>
                  <a:lnTo>
                    <a:pt x="35" y="10"/>
                  </a:lnTo>
                  <a:lnTo>
                    <a:pt x="37" y="13"/>
                  </a:lnTo>
                  <a:lnTo>
                    <a:pt x="50" y="26"/>
                  </a:lnTo>
                  <a:lnTo>
                    <a:pt x="56" y="23"/>
                  </a:lnTo>
                  <a:lnTo>
                    <a:pt x="61" y="22"/>
                  </a:lnTo>
                  <a:lnTo>
                    <a:pt x="61" y="0"/>
                  </a:lnTo>
                  <a:close/>
                </a:path>
              </a:pathLst>
            </a:custGeom>
            <a:solidFill>
              <a:schemeClr val="accent5"/>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3" name="Freeform 211"/>
            <p:cNvSpPr>
              <a:spLocks noEditPoints="1"/>
            </p:cNvSpPr>
            <p:nvPr/>
          </p:nvSpPr>
          <p:spPr bwMode="auto">
            <a:xfrm>
              <a:off x="4390437" y="3217606"/>
              <a:ext cx="168152" cy="169541"/>
            </a:xfrm>
            <a:custGeom>
              <a:avLst/>
              <a:gdLst>
                <a:gd name="T0" fmla="*/ 45 w 121"/>
                <a:gd name="T1" fmla="*/ 37 h 122"/>
                <a:gd name="T2" fmla="*/ 32 w 121"/>
                <a:gd name="T3" fmla="*/ 61 h 122"/>
                <a:gd name="T4" fmla="*/ 45 w 121"/>
                <a:gd name="T5" fmla="*/ 84 h 122"/>
                <a:gd name="T6" fmla="*/ 74 w 121"/>
                <a:gd name="T7" fmla="*/ 84 h 122"/>
                <a:gd name="T8" fmla="*/ 87 w 121"/>
                <a:gd name="T9" fmla="*/ 61 h 122"/>
                <a:gd name="T10" fmla="*/ 74 w 121"/>
                <a:gd name="T11" fmla="*/ 37 h 122"/>
                <a:gd name="T12" fmla="*/ 47 w 121"/>
                <a:gd name="T13" fmla="*/ 0 h 122"/>
                <a:gd name="T14" fmla="*/ 73 w 121"/>
                <a:gd name="T15" fmla="*/ 17 h 122"/>
                <a:gd name="T16" fmla="*/ 93 w 121"/>
                <a:gd name="T17" fmla="*/ 9 h 122"/>
                <a:gd name="T18" fmla="*/ 95 w 121"/>
                <a:gd name="T19" fmla="*/ 9 h 122"/>
                <a:gd name="T20" fmla="*/ 112 w 121"/>
                <a:gd name="T21" fmla="*/ 26 h 122"/>
                <a:gd name="T22" fmla="*/ 100 w 121"/>
                <a:gd name="T23" fmla="*/ 40 h 122"/>
                <a:gd name="T24" fmla="*/ 104 w 121"/>
                <a:gd name="T25" fmla="*/ 47 h 122"/>
                <a:gd name="T26" fmla="*/ 121 w 121"/>
                <a:gd name="T27" fmla="*/ 75 h 122"/>
                <a:gd name="T28" fmla="*/ 119 w 121"/>
                <a:gd name="T29" fmla="*/ 75 h 122"/>
                <a:gd name="T30" fmla="*/ 100 w 121"/>
                <a:gd name="T31" fmla="*/ 83 h 122"/>
                <a:gd name="T32" fmla="*/ 112 w 121"/>
                <a:gd name="T33" fmla="*/ 95 h 122"/>
                <a:gd name="T34" fmla="*/ 95 w 121"/>
                <a:gd name="T35" fmla="*/ 113 h 122"/>
                <a:gd name="T36" fmla="*/ 93 w 121"/>
                <a:gd name="T37" fmla="*/ 113 h 122"/>
                <a:gd name="T38" fmla="*/ 74 w 121"/>
                <a:gd name="T39" fmla="*/ 105 h 122"/>
                <a:gd name="T40" fmla="*/ 47 w 121"/>
                <a:gd name="T41" fmla="*/ 122 h 122"/>
                <a:gd name="T42" fmla="*/ 39 w 121"/>
                <a:gd name="T43" fmla="*/ 101 h 122"/>
                <a:gd name="T44" fmla="*/ 27 w 121"/>
                <a:gd name="T45" fmla="*/ 114 h 122"/>
                <a:gd name="T46" fmla="*/ 9 w 121"/>
                <a:gd name="T47" fmla="*/ 96 h 122"/>
                <a:gd name="T48" fmla="*/ 9 w 121"/>
                <a:gd name="T49" fmla="*/ 93 h 122"/>
                <a:gd name="T50" fmla="*/ 18 w 121"/>
                <a:gd name="T51" fmla="*/ 79 h 122"/>
                <a:gd name="T52" fmla="*/ 0 w 121"/>
                <a:gd name="T53" fmla="*/ 74 h 122"/>
                <a:gd name="T54" fmla="*/ 15 w 121"/>
                <a:gd name="T55" fmla="*/ 47 h 122"/>
                <a:gd name="T56" fmla="*/ 19 w 121"/>
                <a:gd name="T57" fmla="*/ 38 h 122"/>
                <a:gd name="T58" fmla="*/ 7 w 121"/>
                <a:gd name="T59" fmla="*/ 26 h 122"/>
                <a:gd name="T60" fmla="*/ 24 w 121"/>
                <a:gd name="T61" fmla="*/ 9 h 122"/>
                <a:gd name="T62" fmla="*/ 28 w 121"/>
                <a:gd name="T63" fmla="*/ 9 h 122"/>
                <a:gd name="T64" fmla="*/ 47 w 121"/>
                <a:gd name="T65" fmla="*/ 1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22">
                  <a:moveTo>
                    <a:pt x="60" y="33"/>
                  </a:moveTo>
                  <a:lnTo>
                    <a:pt x="45" y="37"/>
                  </a:lnTo>
                  <a:lnTo>
                    <a:pt x="36" y="47"/>
                  </a:lnTo>
                  <a:lnTo>
                    <a:pt x="32" y="61"/>
                  </a:lnTo>
                  <a:lnTo>
                    <a:pt x="36" y="75"/>
                  </a:lnTo>
                  <a:lnTo>
                    <a:pt x="45" y="84"/>
                  </a:lnTo>
                  <a:lnTo>
                    <a:pt x="60" y="88"/>
                  </a:lnTo>
                  <a:lnTo>
                    <a:pt x="74" y="84"/>
                  </a:lnTo>
                  <a:lnTo>
                    <a:pt x="83" y="75"/>
                  </a:lnTo>
                  <a:lnTo>
                    <a:pt x="87" y="61"/>
                  </a:lnTo>
                  <a:lnTo>
                    <a:pt x="83" y="47"/>
                  </a:lnTo>
                  <a:lnTo>
                    <a:pt x="74" y="37"/>
                  </a:lnTo>
                  <a:lnTo>
                    <a:pt x="60" y="33"/>
                  </a:lnTo>
                  <a:close/>
                  <a:moveTo>
                    <a:pt x="47" y="0"/>
                  </a:moveTo>
                  <a:lnTo>
                    <a:pt x="73" y="0"/>
                  </a:lnTo>
                  <a:lnTo>
                    <a:pt x="73" y="17"/>
                  </a:lnTo>
                  <a:lnTo>
                    <a:pt x="81" y="20"/>
                  </a:lnTo>
                  <a:lnTo>
                    <a:pt x="93" y="9"/>
                  </a:lnTo>
                  <a:lnTo>
                    <a:pt x="94" y="8"/>
                  </a:lnTo>
                  <a:lnTo>
                    <a:pt x="95" y="9"/>
                  </a:lnTo>
                  <a:lnTo>
                    <a:pt x="111" y="25"/>
                  </a:lnTo>
                  <a:lnTo>
                    <a:pt x="112" y="26"/>
                  </a:lnTo>
                  <a:lnTo>
                    <a:pt x="111" y="28"/>
                  </a:lnTo>
                  <a:lnTo>
                    <a:pt x="100" y="40"/>
                  </a:lnTo>
                  <a:lnTo>
                    <a:pt x="102" y="44"/>
                  </a:lnTo>
                  <a:lnTo>
                    <a:pt x="104" y="47"/>
                  </a:lnTo>
                  <a:lnTo>
                    <a:pt x="121" y="47"/>
                  </a:lnTo>
                  <a:lnTo>
                    <a:pt x="121" y="75"/>
                  </a:lnTo>
                  <a:lnTo>
                    <a:pt x="119" y="75"/>
                  </a:lnTo>
                  <a:lnTo>
                    <a:pt x="119" y="75"/>
                  </a:lnTo>
                  <a:lnTo>
                    <a:pt x="103" y="75"/>
                  </a:lnTo>
                  <a:lnTo>
                    <a:pt x="100" y="83"/>
                  </a:lnTo>
                  <a:lnTo>
                    <a:pt x="111" y="93"/>
                  </a:lnTo>
                  <a:lnTo>
                    <a:pt x="112" y="95"/>
                  </a:lnTo>
                  <a:lnTo>
                    <a:pt x="111" y="96"/>
                  </a:lnTo>
                  <a:lnTo>
                    <a:pt x="95" y="113"/>
                  </a:lnTo>
                  <a:lnTo>
                    <a:pt x="94" y="114"/>
                  </a:lnTo>
                  <a:lnTo>
                    <a:pt x="93" y="113"/>
                  </a:lnTo>
                  <a:lnTo>
                    <a:pt x="81" y="101"/>
                  </a:lnTo>
                  <a:lnTo>
                    <a:pt x="74" y="105"/>
                  </a:lnTo>
                  <a:lnTo>
                    <a:pt x="74" y="122"/>
                  </a:lnTo>
                  <a:lnTo>
                    <a:pt x="47" y="122"/>
                  </a:lnTo>
                  <a:lnTo>
                    <a:pt x="47" y="105"/>
                  </a:lnTo>
                  <a:lnTo>
                    <a:pt x="39" y="101"/>
                  </a:lnTo>
                  <a:lnTo>
                    <a:pt x="28" y="113"/>
                  </a:lnTo>
                  <a:lnTo>
                    <a:pt x="27" y="114"/>
                  </a:lnTo>
                  <a:lnTo>
                    <a:pt x="24" y="113"/>
                  </a:lnTo>
                  <a:lnTo>
                    <a:pt x="9" y="96"/>
                  </a:lnTo>
                  <a:lnTo>
                    <a:pt x="7" y="95"/>
                  </a:lnTo>
                  <a:lnTo>
                    <a:pt x="9" y="93"/>
                  </a:lnTo>
                  <a:lnTo>
                    <a:pt x="19" y="83"/>
                  </a:lnTo>
                  <a:lnTo>
                    <a:pt x="18" y="79"/>
                  </a:lnTo>
                  <a:lnTo>
                    <a:pt x="15" y="74"/>
                  </a:lnTo>
                  <a:lnTo>
                    <a:pt x="0" y="74"/>
                  </a:lnTo>
                  <a:lnTo>
                    <a:pt x="0" y="47"/>
                  </a:lnTo>
                  <a:lnTo>
                    <a:pt x="15" y="47"/>
                  </a:lnTo>
                  <a:lnTo>
                    <a:pt x="18" y="44"/>
                  </a:lnTo>
                  <a:lnTo>
                    <a:pt x="19" y="38"/>
                  </a:lnTo>
                  <a:lnTo>
                    <a:pt x="9" y="28"/>
                  </a:lnTo>
                  <a:lnTo>
                    <a:pt x="7" y="26"/>
                  </a:lnTo>
                  <a:lnTo>
                    <a:pt x="9" y="25"/>
                  </a:lnTo>
                  <a:lnTo>
                    <a:pt x="24" y="9"/>
                  </a:lnTo>
                  <a:lnTo>
                    <a:pt x="27" y="8"/>
                  </a:lnTo>
                  <a:lnTo>
                    <a:pt x="28" y="9"/>
                  </a:lnTo>
                  <a:lnTo>
                    <a:pt x="39" y="20"/>
                  </a:lnTo>
                  <a:lnTo>
                    <a:pt x="47" y="17"/>
                  </a:lnTo>
                  <a:lnTo>
                    <a:pt x="47" y="0"/>
                  </a:lnTo>
                  <a:close/>
                </a:path>
              </a:pathLst>
            </a:custGeom>
            <a:solidFill>
              <a:schemeClr val="accent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4" name="Freeform 212"/>
            <p:cNvSpPr>
              <a:spLocks noEditPoints="1"/>
            </p:cNvSpPr>
            <p:nvPr/>
          </p:nvSpPr>
          <p:spPr bwMode="auto">
            <a:xfrm>
              <a:off x="5903797" y="4872713"/>
              <a:ext cx="209842" cy="208452"/>
            </a:xfrm>
            <a:custGeom>
              <a:avLst/>
              <a:gdLst>
                <a:gd name="T0" fmla="*/ 62 w 151"/>
                <a:gd name="T1" fmla="*/ 44 h 150"/>
                <a:gd name="T2" fmla="*/ 44 w 151"/>
                <a:gd name="T3" fmla="*/ 61 h 150"/>
                <a:gd name="T4" fmla="*/ 44 w 151"/>
                <a:gd name="T5" fmla="*/ 87 h 150"/>
                <a:gd name="T6" fmla="*/ 62 w 151"/>
                <a:gd name="T7" fmla="*/ 106 h 150"/>
                <a:gd name="T8" fmla="*/ 88 w 151"/>
                <a:gd name="T9" fmla="*/ 106 h 150"/>
                <a:gd name="T10" fmla="*/ 106 w 151"/>
                <a:gd name="T11" fmla="*/ 87 h 150"/>
                <a:gd name="T12" fmla="*/ 106 w 151"/>
                <a:gd name="T13" fmla="*/ 61 h 150"/>
                <a:gd name="T14" fmla="*/ 88 w 151"/>
                <a:gd name="T15" fmla="*/ 44 h 150"/>
                <a:gd name="T16" fmla="*/ 58 w 151"/>
                <a:gd name="T17" fmla="*/ 0 h 150"/>
                <a:gd name="T18" fmla="*/ 91 w 151"/>
                <a:gd name="T19" fmla="*/ 21 h 150"/>
                <a:gd name="T20" fmla="*/ 101 w 151"/>
                <a:gd name="T21" fmla="*/ 24 h 150"/>
                <a:gd name="T22" fmla="*/ 117 w 151"/>
                <a:gd name="T23" fmla="*/ 10 h 150"/>
                <a:gd name="T24" fmla="*/ 138 w 151"/>
                <a:gd name="T25" fmla="*/ 31 h 150"/>
                <a:gd name="T26" fmla="*/ 138 w 151"/>
                <a:gd name="T27" fmla="*/ 35 h 150"/>
                <a:gd name="T28" fmla="*/ 127 w 151"/>
                <a:gd name="T29" fmla="*/ 53 h 150"/>
                <a:gd name="T30" fmla="*/ 151 w 151"/>
                <a:gd name="T31" fmla="*/ 59 h 150"/>
                <a:gd name="T32" fmla="*/ 129 w 151"/>
                <a:gd name="T33" fmla="*/ 91 h 150"/>
                <a:gd name="T34" fmla="*/ 125 w 151"/>
                <a:gd name="T35" fmla="*/ 102 h 150"/>
                <a:gd name="T36" fmla="*/ 139 w 151"/>
                <a:gd name="T37" fmla="*/ 117 h 150"/>
                <a:gd name="T38" fmla="*/ 118 w 151"/>
                <a:gd name="T39" fmla="*/ 138 h 150"/>
                <a:gd name="T40" fmla="*/ 114 w 151"/>
                <a:gd name="T41" fmla="*/ 138 h 150"/>
                <a:gd name="T42" fmla="*/ 92 w 151"/>
                <a:gd name="T43" fmla="*/ 129 h 150"/>
                <a:gd name="T44" fmla="*/ 59 w 151"/>
                <a:gd name="T45" fmla="*/ 150 h 150"/>
                <a:gd name="T46" fmla="*/ 54 w 151"/>
                <a:gd name="T47" fmla="*/ 128 h 150"/>
                <a:gd name="T48" fmla="*/ 36 w 151"/>
                <a:gd name="T49" fmla="*/ 138 h 150"/>
                <a:gd name="T50" fmla="*/ 32 w 151"/>
                <a:gd name="T51" fmla="*/ 138 h 150"/>
                <a:gd name="T52" fmla="*/ 11 w 151"/>
                <a:gd name="T53" fmla="*/ 117 h 150"/>
                <a:gd name="T54" fmla="*/ 25 w 151"/>
                <a:gd name="T55" fmla="*/ 102 h 150"/>
                <a:gd name="T56" fmla="*/ 20 w 151"/>
                <a:gd name="T57" fmla="*/ 91 h 150"/>
                <a:gd name="T58" fmla="*/ 0 w 151"/>
                <a:gd name="T59" fmla="*/ 59 h 150"/>
                <a:gd name="T60" fmla="*/ 23 w 151"/>
                <a:gd name="T61" fmla="*/ 52 h 150"/>
                <a:gd name="T62" fmla="*/ 12 w 151"/>
                <a:gd name="T63" fmla="*/ 35 h 150"/>
                <a:gd name="T64" fmla="*/ 12 w 151"/>
                <a:gd name="T65" fmla="*/ 31 h 150"/>
                <a:gd name="T66" fmla="*/ 33 w 151"/>
                <a:gd name="T67" fmla="*/ 10 h 150"/>
                <a:gd name="T68" fmla="*/ 49 w 151"/>
                <a:gd name="T69" fmla="*/ 24 h 150"/>
                <a:gd name="T70" fmla="*/ 58 w 151"/>
                <a:gd name="T71" fmla="*/ 2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1" h="150">
                  <a:moveTo>
                    <a:pt x="75" y="42"/>
                  </a:moveTo>
                  <a:lnTo>
                    <a:pt x="62" y="44"/>
                  </a:lnTo>
                  <a:lnTo>
                    <a:pt x="51" y="51"/>
                  </a:lnTo>
                  <a:lnTo>
                    <a:pt x="44" y="61"/>
                  </a:lnTo>
                  <a:lnTo>
                    <a:pt x="41" y="74"/>
                  </a:lnTo>
                  <a:lnTo>
                    <a:pt x="44" y="87"/>
                  </a:lnTo>
                  <a:lnTo>
                    <a:pt x="51" y="99"/>
                  </a:lnTo>
                  <a:lnTo>
                    <a:pt x="62" y="106"/>
                  </a:lnTo>
                  <a:lnTo>
                    <a:pt x="75" y="108"/>
                  </a:lnTo>
                  <a:lnTo>
                    <a:pt x="88" y="106"/>
                  </a:lnTo>
                  <a:lnTo>
                    <a:pt x="99" y="99"/>
                  </a:lnTo>
                  <a:lnTo>
                    <a:pt x="106" y="87"/>
                  </a:lnTo>
                  <a:lnTo>
                    <a:pt x="109" y="74"/>
                  </a:lnTo>
                  <a:lnTo>
                    <a:pt x="106" y="61"/>
                  </a:lnTo>
                  <a:lnTo>
                    <a:pt x="99" y="51"/>
                  </a:lnTo>
                  <a:lnTo>
                    <a:pt x="88" y="44"/>
                  </a:lnTo>
                  <a:lnTo>
                    <a:pt x="75" y="42"/>
                  </a:lnTo>
                  <a:close/>
                  <a:moveTo>
                    <a:pt x="58" y="0"/>
                  </a:moveTo>
                  <a:lnTo>
                    <a:pt x="91" y="0"/>
                  </a:lnTo>
                  <a:lnTo>
                    <a:pt x="91" y="21"/>
                  </a:lnTo>
                  <a:lnTo>
                    <a:pt x="96" y="22"/>
                  </a:lnTo>
                  <a:lnTo>
                    <a:pt x="101" y="24"/>
                  </a:lnTo>
                  <a:lnTo>
                    <a:pt x="114" y="11"/>
                  </a:lnTo>
                  <a:lnTo>
                    <a:pt x="117" y="10"/>
                  </a:lnTo>
                  <a:lnTo>
                    <a:pt x="118" y="11"/>
                  </a:lnTo>
                  <a:lnTo>
                    <a:pt x="138" y="31"/>
                  </a:lnTo>
                  <a:lnTo>
                    <a:pt x="139" y="32"/>
                  </a:lnTo>
                  <a:lnTo>
                    <a:pt x="138" y="35"/>
                  </a:lnTo>
                  <a:lnTo>
                    <a:pt x="125" y="48"/>
                  </a:lnTo>
                  <a:lnTo>
                    <a:pt x="127" y="53"/>
                  </a:lnTo>
                  <a:lnTo>
                    <a:pt x="129" y="59"/>
                  </a:lnTo>
                  <a:lnTo>
                    <a:pt x="151" y="59"/>
                  </a:lnTo>
                  <a:lnTo>
                    <a:pt x="151" y="91"/>
                  </a:lnTo>
                  <a:lnTo>
                    <a:pt x="129" y="91"/>
                  </a:lnTo>
                  <a:lnTo>
                    <a:pt x="127" y="97"/>
                  </a:lnTo>
                  <a:lnTo>
                    <a:pt x="125" y="102"/>
                  </a:lnTo>
                  <a:lnTo>
                    <a:pt x="138" y="115"/>
                  </a:lnTo>
                  <a:lnTo>
                    <a:pt x="139" y="117"/>
                  </a:lnTo>
                  <a:lnTo>
                    <a:pt x="138" y="119"/>
                  </a:lnTo>
                  <a:lnTo>
                    <a:pt x="118" y="138"/>
                  </a:lnTo>
                  <a:lnTo>
                    <a:pt x="117" y="140"/>
                  </a:lnTo>
                  <a:lnTo>
                    <a:pt x="114" y="138"/>
                  </a:lnTo>
                  <a:lnTo>
                    <a:pt x="101" y="125"/>
                  </a:lnTo>
                  <a:lnTo>
                    <a:pt x="92" y="129"/>
                  </a:lnTo>
                  <a:lnTo>
                    <a:pt x="92" y="150"/>
                  </a:lnTo>
                  <a:lnTo>
                    <a:pt x="59" y="150"/>
                  </a:lnTo>
                  <a:lnTo>
                    <a:pt x="59" y="129"/>
                  </a:lnTo>
                  <a:lnTo>
                    <a:pt x="54" y="128"/>
                  </a:lnTo>
                  <a:lnTo>
                    <a:pt x="49" y="125"/>
                  </a:lnTo>
                  <a:lnTo>
                    <a:pt x="36" y="138"/>
                  </a:lnTo>
                  <a:lnTo>
                    <a:pt x="33" y="140"/>
                  </a:lnTo>
                  <a:lnTo>
                    <a:pt x="32" y="138"/>
                  </a:lnTo>
                  <a:lnTo>
                    <a:pt x="12" y="119"/>
                  </a:lnTo>
                  <a:lnTo>
                    <a:pt x="11" y="117"/>
                  </a:lnTo>
                  <a:lnTo>
                    <a:pt x="12" y="115"/>
                  </a:lnTo>
                  <a:lnTo>
                    <a:pt x="25" y="102"/>
                  </a:lnTo>
                  <a:lnTo>
                    <a:pt x="23" y="97"/>
                  </a:lnTo>
                  <a:lnTo>
                    <a:pt x="20" y="91"/>
                  </a:lnTo>
                  <a:lnTo>
                    <a:pt x="0" y="91"/>
                  </a:lnTo>
                  <a:lnTo>
                    <a:pt x="0" y="59"/>
                  </a:lnTo>
                  <a:lnTo>
                    <a:pt x="20" y="59"/>
                  </a:lnTo>
                  <a:lnTo>
                    <a:pt x="23" y="52"/>
                  </a:lnTo>
                  <a:lnTo>
                    <a:pt x="25" y="47"/>
                  </a:lnTo>
                  <a:lnTo>
                    <a:pt x="12" y="35"/>
                  </a:lnTo>
                  <a:lnTo>
                    <a:pt x="11" y="32"/>
                  </a:lnTo>
                  <a:lnTo>
                    <a:pt x="12" y="31"/>
                  </a:lnTo>
                  <a:lnTo>
                    <a:pt x="32" y="11"/>
                  </a:lnTo>
                  <a:lnTo>
                    <a:pt x="33" y="10"/>
                  </a:lnTo>
                  <a:lnTo>
                    <a:pt x="36" y="11"/>
                  </a:lnTo>
                  <a:lnTo>
                    <a:pt x="49" y="24"/>
                  </a:lnTo>
                  <a:lnTo>
                    <a:pt x="53" y="22"/>
                  </a:lnTo>
                  <a:lnTo>
                    <a:pt x="58" y="21"/>
                  </a:lnTo>
                  <a:lnTo>
                    <a:pt x="58" y="0"/>
                  </a:lnTo>
                  <a:close/>
                </a:path>
              </a:pathLst>
            </a:custGeom>
            <a:solidFill>
              <a:schemeClr val="tx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5" name="Freeform 213"/>
            <p:cNvSpPr>
              <a:spLocks noEditPoints="1"/>
            </p:cNvSpPr>
            <p:nvPr/>
          </p:nvSpPr>
          <p:spPr bwMode="auto">
            <a:xfrm>
              <a:off x="5642538" y="4347415"/>
              <a:ext cx="476660" cy="478050"/>
            </a:xfrm>
            <a:custGeom>
              <a:avLst/>
              <a:gdLst>
                <a:gd name="T0" fmla="*/ 146 w 343"/>
                <a:gd name="T1" fmla="*/ 99 h 344"/>
                <a:gd name="T2" fmla="*/ 108 w 343"/>
                <a:gd name="T3" fmla="*/ 128 h 344"/>
                <a:gd name="T4" fmla="*/ 94 w 343"/>
                <a:gd name="T5" fmla="*/ 172 h 344"/>
                <a:gd name="T6" fmla="*/ 108 w 343"/>
                <a:gd name="T7" fmla="*/ 218 h 344"/>
                <a:gd name="T8" fmla="*/ 146 w 343"/>
                <a:gd name="T9" fmla="*/ 245 h 344"/>
                <a:gd name="T10" fmla="*/ 195 w 343"/>
                <a:gd name="T11" fmla="*/ 245 h 344"/>
                <a:gd name="T12" fmla="*/ 233 w 343"/>
                <a:gd name="T13" fmla="*/ 218 h 344"/>
                <a:gd name="T14" fmla="*/ 247 w 343"/>
                <a:gd name="T15" fmla="*/ 172 h 344"/>
                <a:gd name="T16" fmla="*/ 233 w 343"/>
                <a:gd name="T17" fmla="*/ 128 h 344"/>
                <a:gd name="T18" fmla="*/ 195 w 343"/>
                <a:gd name="T19" fmla="*/ 99 h 344"/>
                <a:gd name="T20" fmla="*/ 133 w 343"/>
                <a:gd name="T21" fmla="*/ 0 h 344"/>
                <a:gd name="T22" fmla="*/ 208 w 343"/>
                <a:gd name="T23" fmla="*/ 49 h 344"/>
                <a:gd name="T24" fmla="*/ 262 w 343"/>
                <a:gd name="T25" fmla="*/ 28 h 344"/>
                <a:gd name="T26" fmla="*/ 270 w 343"/>
                <a:gd name="T27" fmla="*/ 28 h 344"/>
                <a:gd name="T28" fmla="*/ 319 w 343"/>
                <a:gd name="T29" fmla="*/ 76 h 344"/>
                <a:gd name="T30" fmla="*/ 284 w 343"/>
                <a:gd name="T31" fmla="*/ 110 h 344"/>
                <a:gd name="T32" fmla="*/ 343 w 343"/>
                <a:gd name="T33" fmla="*/ 137 h 344"/>
                <a:gd name="T34" fmla="*/ 294 w 343"/>
                <a:gd name="T35" fmla="*/ 210 h 344"/>
                <a:gd name="T36" fmla="*/ 315 w 343"/>
                <a:gd name="T37" fmla="*/ 264 h 344"/>
                <a:gd name="T38" fmla="*/ 315 w 343"/>
                <a:gd name="T39" fmla="*/ 272 h 344"/>
                <a:gd name="T40" fmla="*/ 266 w 343"/>
                <a:gd name="T41" fmla="*/ 320 h 344"/>
                <a:gd name="T42" fmla="*/ 232 w 343"/>
                <a:gd name="T43" fmla="*/ 286 h 344"/>
                <a:gd name="T44" fmla="*/ 209 w 343"/>
                <a:gd name="T45" fmla="*/ 344 h 344"/>
                <a:gd name="T46" fmla="*/ 136 w 343"/>
                <a:gd name="T47" fmla="*/ 296 h 344"/>
                <a:gd name="T48" fmla="*/ 81 w 343"/>
                <a:gd name="T49" fmla="*/ 316 h 344"/>
                <a:gd name="T50" fmla="*/ 73 w 343"/>
                <a:gd name="T51" fmla="*/ 316 h 344"/>
                <a:gd name="T52" fmla="*/ 25 w 343"/>
                <a:gd name="T53" fmla="*/ 268 h 344"/>
                <a:gd name="T54" fmla="*/ 59 w 343"/>
                <a:gd name="T55" fmla="*/ 235 h 344"/>
                <a:gd name="T56" fmla="*/ 0 w 343"/>
                <a:gd name="T57" fmla="*/ 209 h 344"/>
                <a:gd name="T58" fmla="*/ 48 w 343"/>
                <a:gd name="T59" fmla="*/ 134 h 344"/>
                <a:gd name="T60" fmla="*/ 29 w 343"/>
                <a:gd name="T61" fmla="*/ 80 h 344"/>
                <a:gd name="T62" fmla="*/ 29 w 343"/>
                <a:gd name="T63" fmla="*/ 73 h 344"/>
                <a:gd name="T64" fmla="*/ 81 w 343"/>
                <a:gd name="T65" fmla="*/ 28 h 344"/>
                <a:gd name="T66" fmla="*/ 133 w 343"/>
                <a:gd name="T67" fmla="*/ 4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3" h="344">
                  <a:moveTo>
                    <a:pt x="170" y="95"/>
                  </a:moveTo>
                  <a:lnTo>
                    <a:pt x="146" y="99"/>
                  </a:lnTo>
                  <a:lnTo>
                    <a:pt x="125" y="110"/>
                  </a:lnTo>
                  <a:lnTo>
                    <a:pt x="108" y="128"/>
                  </a:lnTo>
                  <a:lnTo>
                    <a:pt x="98" y="148"/>
                  </a:lnTo>
                  <a:lnTo>
                    <a:pt x="94" y="172"/>
                  </a:lnTo>
                  <a:lnTo>
                    <a:pt x="98" y="197"/>
                  </a:lnTo>
                  <a:lnTo>
                    <a:pt x="108" y="218"/>
                  </a:lnTo>
                  <a:lnTo>
                    <a:pt x="125" y="235"/>
                  </a:lnTo>
                  <a:lnTo>
                    <a:pt x="146" y="245"/>
                  </a:lnTo>
                  <a:lnTo>
                    <a:pt x="170" y="249"/>
                  </a:lnTo>
                  <a:lnTo>
                    <a:pt x="195" y="245"/>
                  </a:lnTo>
                  <a:lnTo>
                    <a:pt x="216" y="235"/>
                  </a:lnTo>
                  <a:lnTo>
                    <a:pt x="233" y="218"/>
                  </a:lnTo>
                  <a:lnTo>
                    <a:pt x="243" y="197"/>
                  </a:lnTo>
                  <a:lnTo>
                    <a:pt x="247" y="172"/>
                  </a:lnTo>
                  <a:lnTo>
                    <a:pt x="243" y="148"/>
                  </a:lnTo>
                  <a:lnTo>
                    <a:pt x="233" y="128"/>
                  </a:lnTo>
                  <a:lnTo>
                    <a:pt x="216" y="110"/>
                  </a:lnTo>
                  <a:lnTo>
                    <a:pt x="195" y="99"/>
                  </a:lnTo>
                  <a:lnTo>
                    <a:pt x="170" y="95"/>
                  </a:lnTo>
                  <a:close/>
                  <a:moveTo>
                    <a:pt x="133" y="0"/>
                  </a:moveTo>
                  <a:lnTo>
                    <a:pt x="208" y="0"/>
                  </a:lnTo>
                  <a:lnTo>
                    <a:pt x="208" y="49"/>
                  </a:lnTo>
                  <a:lnTo>
                    <a:pt x="232" y="58"/>
                  </a:lnTo>
                  <a:lnTo>
                    <a:pt x="262" y="28"/>
                  </a:lnTo>
                  <a:lnTo>
                    <a:pt x="266" y="24"/>
                  </a:lnTo>
                  <a:lnTo>
                    <a:pt x="270" y="28"/>
                  </a:lnTo>
                  <a:lnTo>
                    <a:pt x="315" y="73"/>
                  </a:lnTo>
                  <a:lnTo>
                    <a:pt x="319" y="76"/>
                  </a:lnTo>
                  <a:lnTo>
                    <a:pt x="315" y="80"/>
                  </a:lnTo>
                  <a:lnTo>
                    <a:pt x="284" y="110"/>
                  </a:lnTo>
                  <a:lnTo>
                    <a:pt x="294" y="137"/>
                  </a:lnTo>
                  <a:lnTo>
                    <a:pt x="343" y="137"/>
                  </a:lnTo>
                  <a:lnTo>
                    <a:pt x="343" y="210"/>
                  </a:lnTo>
                  <a:lnTo>
                    <a:pt x="294" y="210"/>
                  </a:lnTo>
                  <a:lnTo>
                    <a:pt x="284" y="234"/>
                  </a:lnTo>
                  <a:lnTo>
                    <a:pt x="315" y="264"/>
                  </a:lnTo>
                  <a:lnTo>
                    <a:pt x="319" y="268"/>
                  </a:lnTo>
                  <a:lnTo>
                    <a:pt x="315" y="272"/>
                  </a:lnTo>
                  <a:lnTo>
                    <a:pt x="270" y="316"/>
                  </a:lnTo>
                  <a:lnTo>
                    <a:pt x="266" y="320"/>
                  </a:lnTo>
                  <a:lnTo>
                    <a:pt x="262" y="316"/>
                  </a:lnTo>
                  <a:lnTo>
                    <a:pt x="232" y="286"/>
                  </a:lnTo>
                  <a:lnTo>
                    <a:pt x="209" y="295"/>
                  </a:lnTo>
                  <a:lnTo>
                    <a:pt x="209" y="344"/>
                  </a:lnTo>
                  <a:lnTo>
                    <a:pt x="136" y="344"/>
                  </a:lnTo>
                  <a:lnTo>
                    <a:pt x="136" y="296"/>
                  </a:lnTo>
                  <a:lnTo>
                    <a:pt x="111" y="287"/>
                  </a:lnTo>
                  <a:lnTo>
                    <a:pt x="81" y="316"/>
                  </a:lnTo>
                  <a:lnTo>
                    <a:pt x="77" y="320"/>
                  </a:lnTo>
                  <a:lnTo>
                    <a:pt x="73" y="316"/>
                  </a:lnTo>
                  <a:lnTo>
                    <a:pt x="29" y="272"/>
                  </a:lnTo>
                  <a:lnTo>
                    <a:pt x="25" y="268"/>
                  </a:lnTo>
                  <a:lnTo>
                    <a:pt x="29" y="264"/>
                  </a:lnTo>
                  <a:lnTo>
                    <a:pt x="59" y="235"/>
                  </a:lnTo>
                  <a:lnTo>
                    <a:pt x="47" y="209"/>
                  </a:lnTo>
                  <a:lnTo>
                    <a:pt x="0" y="209"/>
                  </a:lnTo>
                  <a:lnTo>
                    <a:pt x="0" y="134"/>
                  </a:lnTo>
                  <a:lnTo>
                    <a:pt x="48" y="134"/>
                  </a:lnTo>
                  <a:lnTo>
                    <a:pt x="59" y="110"/>
                  </a:lnTo>
                  <a:lnTo>
                    <a:pt x="29" y="80"/>
                  </a:lnTo>
                  <a:lnTo>
                    <a:pt x="25" y="76"/>
                  </a:lnTo>
                  <a:lnTo>
                    <a:pt x="29" y="73"/>
                  </a:lnTo>
                  <a:lnTo>
                    <a:pt x="77" y="24"/>
                  </a:lnTo>
                  <a:lnTo>
                    <a:pt x="81" y="28"/>
                  </a:lnTo>
                  <a:lnTo>
                    <a:pt x="111" y="58"/>
                  </a:lnTo>
                  <a:lnTo>
                    <a:pt x="133" y="49"/>
                  </a:lnTo>
                  <a:lnTo>
                    <a:pt x="133" y="0"/>
                  </a:lnTo>
                  <a:close/>
                </a:path>
              </a:pathLst>
            </a:custGeom>
            <a:solidFill>
              <a:schemeClr val="accent6"/>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6" name="Freeform 214"/>
            <p:cNvSpPr>
              <a:spLocks noEditPoints="1"/>
            </p:cNvSpPr>
            <p:nvPr/>
          </p:nvSpPr>
          <p:spPr bwMode="auto">
            <a:xfrm>
              <a:off x="6078897" y="4699004"/>
              <a:ext cx="236245" cy="236245"/>
            </a:xfrm>
            <a:custGeom>
              <a:avLst/>
              <a:gdLst>
                <a:gd name="T0" fmla="*/ 70 w 170"/>
                <a:gd name="T1" fmla="*/ 50 h 170"/>
                <a:gd name="T2" fmla="*/ 50 w 170"/>
                <a:gd name="T3" fmla="*/ 71 h 170"/>
                <a:gd name="T4" fmla="*/ 50 w 170"/>
                <a:gd name="T5" fmla="*/ 101 h 170"/>
                <a:gd name="T6" fmla="*/ 70 w 170"/>
                <a:gd name="T7" fmla="*/ 121 h 170"/>
                <a:gd name="T8" fmla="*/ 100 w 170"/>
                <a:gd name="T9" fmla="*/ 121 h 170"/>
                <a:gd name="T10" fmla="*/ 121 w 170"/>
                <a:gd name="T11" fmla="*/ 101 h 170"/>
                <a:gd name="T12" fmla="*/ 121 w 170"/>
                <a:gd name="T13" fmla="*/ 71 h 170"/>
                <a:gd name="T14" fmla="*/ 100 w 170"/>
                <a:gd name="T15" fmla="*/ 50 h 170"/>
                <a:gd name="T16" fmla="*/ 67 w 170"/>
                <a:gd name="T17" fmla="*/ 0 h 170"/>
                <a:gd name="T18" fmla="*/ 104 w 170"/>
                <a:gd name="T19" fmla="*/ 24 h 170"/>
                <a:gd name="T20" fmla="*/ 115 w 170"/>
                <a:gd name="T21" fmla="*/ 29 h 170"/>
                <a:gd name="T22" fmla="*/ 132 w 170"/>
                <a:gd name="T23" fmla="*/ 12 h 170"/>
                <a:gd name="T24" fmla="*/ 157 w 170"/>
                <a:gd name="T25" fmla="*/ 36 h 170"/>
                <a:gd name="T26" fmla="*/ 157 w 170"/>
                <a:gd name="T27" fmla="*/ 39 h 170"/>
                <a:gd name="T28" fmla="*/ 144 w 170"/>
                <a:gd name="T29" fmla="*/ 62 h 170"/>
                <a:gd name="T30" fmla="*/ 170 w 170"/>
                <a:gd name="T31" fmla="*/ 68 h 170"/>
                <a:gd name="T32" fmla="*/ 147 w 170"/>
                <a:gd name="T33" fmla="*/ 105 h 170"/>
                <a:gd name="T34" fmla="*/ 142 w 170"/>
                <a:gd name="T35" fmla="*/ 117 h 170"/>
                <a:gd name="T36" fmla="*/ 159 w 170"/>
                <a:gd name="T37" fmla="*/ 134 h 170"/>
                <a:gd name="T38" fmla="*/ 135 w 170"/>
                <a:gd name="T39" fmla="*/ 157 h 170"/>
                <a:gd name="T40" fmla="*/ 131 w 170"/>
                <a:gd name="T41" fmla="*/ 157 h 170"/>
                <a:gd name="T42" fmla="*/ 110 w 170"/>
                <a:gd name="T43" fmla="*/ 144 h 170"/>
                <a:gd name="T44" fmla="*/ 105 w 170"/>
                <a:gd name="T45" fmla="*/ 170 h 170"/>
                <a:gd name="T46" fmla="*/ 67 w 170"/>
                <a:gd name="T47" fmla="*/ 147 h 170"/>
                <a:gd name="T48" fmla="*/ 55 w 170"/>
                <a:gd name="T49" fmla="*/ 143 h 170"/>
                <a:gd name="T50" fmla="*/ 38 w 170"/>
                <a:gd name="T51" fmla="*/ 160 h 170"/>
                <a:gd name="T52" fmla="*/ 15 w 170"/>
                <a:gd name="T53" fmla="*/ 135 h 170"/>
                <a:gd name="T54" fmla="*/ 15 w 170"/>
                <a:gd name="T55" fmla="*/ 131 h 170"/>
                <a:gd name="T56" fmla="*/ 26 w 170"/>
                <a:gd name="T57" fmla="*/ 110 h 170"/>
                <a:gd name="T58" fmla="*/ 0 w 170"/>
                <a:gd name="T59" fmla="*/ 104 h 170"/>
                <a:gd name="T60" fmla="*/ 24 w 170"/>
                <a:gd name="T61" fmla="*/ 67 h 170"/>
                <a:gd name="T62" fmla="*/ 29 w 170"/>
                <a:gd name="T63" fmla="*/ 55 h 170"/>
                <a:gd name="T64" fmla="*/ 12 w 170"/>
                <a:gd name="T65" fmla="*/ 38 h 170"/>
                <a:gd name="T66" fmla="*/ 37 w 170"/>
                <a:gd name="T67" fmla="*/ 13 h 170"/>
                <a:gd name="T68" fmla="*/ 41 w 170"/>
                <a:gd name="T69" fmla="*/ 13 h 170"/>
                <a:gd name="T70" fmla="*/ 60 w 170"/>
                <a:gd name="T71" fmla="*/ 26 h 170"/>
                <a:gd name="T72" fmla="*/ 67 w 170"/>
                <a:gd name="T7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0" h="170">
                  <a:moveTo>
                    <a:pt x="85" y="47"/>
                  </a:moveTo>
                  <a:lnTo>
                    <a:pt x="70" y="50"/>
                  </a:lnTo>
                  <a:lnTo>
                    <a:pt x="58" y="59"/>
                  </a:lnTo>
                  <a:lnTo>
                    <a:pt x="50" y="71"/>
                  </a:lnTo>
                  <a:lnTo>
                    <a:pt x="47" y="85"/>
                  </a:lnTo>
                  <a:lnTo>
                    <a:pt x="50" y="101"/>
                  </a:lnTo>
                  <a:lnTo>
                    <a:pt x="58" y="113"/>
                  </a:lnTo>
                  <a:lnTo>
                    <a:pt x="70" y="121"/>
                  </a:lnTo>
                  <a:lnTo>
                    <a:pt x="85" y="125"/>
                  </a:lnTo>
                  <a:lnTo>
                    <a:pt x="100" y="121"/>
                  </a:lnTo>
                  <a:lnTo>
                    <a:pt x="113" y="113"/>
                  </a:lnTo>
                  <a:lnTo>
                    <a:pt x="121" y="101"/>
                  </a:lnTo>
                  <a:lnTo>
                    <a:pt x="123" y="85"/>
                  </a:lnTo>
                  <a:lnTo>
                    <a:pt x="121" y="71"/>
                  </a:lnTo>
                  <a:lnTo>
                    <a:pt x="113" y="59"/>
                  </a:lnTo>
                  <a:lnTo>
                    <a:pt x="100" y="50"/>
                  </a:lnTo>
                  <a:lnTo>
                    <a:pt x="85" y="47"/>
                  </a:lnTo>
                  <a:close/>
                  <a:moveTo>
                    <a:pt x="67" y="0"/>
                  </a:moveTo>
                  <a:lnTo>
                    <a:pt x="104" y="0"/>
                  </a:lnTo>
                  <a:lnTo>
                    <a:pt x="104" y="24"/>
                  </a:lnTo>
                  <a:lnTo>
                    <a:pt x="110" y="26"/>
                  </a:lnTo>
                  <a:lnTo>
                    <a:pt x="115" y="29"/>
                  </a:lnTo>
                  <a:lnTo>
                    <a:pt x="131" y="13"/>
                  </a:lnTo>
                  <a:lnTo>
                    <a:pt x="132" y="12"/>
                  </a:lnTo>
                  <a:lnTo>
                    <a:pt x="135" y="13"/>
                  </a:lnTo>
                  <a:lnTo>
                    <a:pt x="157" y="36"/>
                  </a:lnTo>
                  <a:lnTo>
                    <a:pt x="159" y="38"/>
                  </a:lnTo>
                  <a:lnTo>
                    <a:pt x="157" y="39"/>
                  </a:lnTo>
                  <a:lnTo>
                    <a:pt x="142" y="55"/>
                  </a:lnTo>
                  <a:lnTo>
                    <a:pt x="144" y="62"/>
                  </a:lnTo>
                  <a:lnTo>
                    <a:pt x="147" y="68"/>
                  </a:lnTo>
                  <a:lnTo>
                    <a:pt x="170" y="68"/>
                  </a:lnTo>
                  <a:lnTo>
                    <a:pt x="170" y="105"/>
                  </a:lnTo>
                  <a:lnTo>
                    <a:pt x="147" y="105"/>
                  </a:lnTo>
                  <a:lnTo>
                    <a:pt x="144" y="110"/>
                  </a:lnTo>
                  <a:lnTo>
                    <a:pt x="142" y="117"/>
                  </a:lnTo>
                  <a:lnTo>
                    <a:pt x="157" y="131"/>
                  </a:lnTo>
                  <a:lnTo>
                    <a:pt x="159" y="134"/>
                  </a:lnTo>
                  <a:lnTo>
                    <a:pt x="157" y="135"/>
                  </a:lnTo>
                  <a:lnTo>
                    <a:pt x="135" y="157"/>
                  </a:lnTo>
                  <a:lnTo>
                    <a:pt x="132" y="160"/>
                  </a:lnTo>
                  <a:lnTo>
                    <a:pt x="131" y="157"/>
                  </a:lnTo>
                  <a:lnTo>
                    <a:pt x="115" y="143"/>
                  </a:lnTo>
                  <a:lnTo>
                    <a:pt x="110" y="144"/>
                  </a:lnTo>
                  <a:lnTo>
                    <a:pt x="105" y="147"/>
                  </a:lnTo>
                  <a:lnTo>
                    <a:pt x="105" y="170"/>
                  </a:lnTo>
                  <a:lnTo>
                    <a:pt x="67" y="170"/>
                  </a:lnTo>
                  <a:lnTo>
                    <a:pt x="67" y="147"/>
                  </a:lnTo>
                  <a:lnTo>
                    <a:pt x="62" y="146"/>
                  </a:lnTo>
                  <a:lnTo>
                    <a:pt x="55" y="143"/>
                  </a:lnTo>
                  <a:lnTo>
                    <a:pt x="41" y="157"/>
                  </a:lnTo>
                  <a:lnTo>
                    <a:pt x="38" y="160"/>
                  </a:lnTo>
                  <a:lnTo>
                    <a:pt x="37" y="157"/>
                  </a:lnTo>
                  <a:lnTo>
                    <a:pt x="15" y="135"/>
                  </a:lnTo>
                  <a:lnTo>
                    <a:pt x="12" y="134"/>
                  </a:lnTo>
                  <a:lnTo>
                    <a:pt x="15" y="131"/>
                  </a:lnTo>
                  <a:lnTo>
                    <a:pt x="29" y="117"/>
                  </a:lnTo>
                  <a:lnTo>
                    <a:pt x="26" y="110"/>
                  </a:lnTo>
                  <a:lnTo>
                    <a:pt x="24" y="104"/>
                  </a:lnTo>
                  <a:lnTo>
                    <a:pt x="0" y="104"/>
                  </a:lnTo>
                  <a:lnTo>
                    <a:pt x="0" y="67"/>
                  </a:lnTo>
                  <a:lnTo>
                    <a:pt x="24" y="67"/>
                  </a:lnTo>
                  <a:lnTo>
                    <a:pt x="26" y="60"/>
                  </a:lnTo>
                  <a:lnTo>
                    <a:pt x="29" y="55"/>
                  </a:lnTo>
                  <a:lnTo>
                    <a:pt x="15" y="39"/>
                  </a:lnTo>
                  <a:lnTo>
                    <a:pt x="12" y="38"/>
                  </a:lnTo>
                  <a:lnTo>
                    <a:pt x="15" y="36"/>
                  </a:lnTo>
                  <a:lnTo>
                    <a:pt x="37" y="13"/>
                  </a:lnTo>
                  <a:lnTo>
                    <a:pt x="38" y="12"/>
                  </a:lnTo>
                  <a:lnTo>
                    <a:pt x="41" y="13"/>
                  </a:lnTo>
                  <a:lnTo>
                    <a:pt x="55" y="29"/>
                  </a:lnTo>
                  <a:lnTo>
                    <a:pt x="60" y="26"/>
                  </a:lnTo>
                  <a:lnTo>
                    <a:pt x="67" y="24"/>
                  </a:lnTo>
                  <a:lnTo>
                    <a:pt x="67" y="0"/>
                  </a:lnTo>
                  <a:close/>
                </a:path>
              </a:pathLst>
            </a:custGeom>
            <a:solidFill>
              <a:schemeClr val="accent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7" name="Freeform 215"/>
            <p:cNvSpPr>
              <a:spLocks noEditPoints="1"/>
            </p:cNvSpPr>
            <p:nvPr/>
          </p:nvSpPr>
          <p:spPr bwMode="auto">
            <a:xfrm>
              <a:off x="5332639" y="4850478"/>
              <a:ext cx="252922" cy="252922"/>
            </a:xfrm>
            <a:custGeom>
              <a:avLst/>
              <a:gdLst>
                <a:gd name="T0" fmla="*/ 75 w 182"/>
                <a:gd name="T1" fmla="*/ 54 h 182"/>
                <a:gd name="T2" fmla="*/ 52 w 182"/>
                <a:gd name="T3" fmla="*/ 75 h 182"/>
                <a:gd name="T4" fmla="*/ 52 w 182"/>
                <a:gd name="T5" fmla="*/ 106 h 182"/>
                <a:gd name="T6" fmla="*/ 75 w 182"/>
                <a:gd name="T7" fmla="*/ 128 h 182"/>
                <a:gd name="T8" fmla="*/ 106 w 182"/>
                <a:gd name="T9" fmla="*/ 128 h 182"/>
                <a:gd name="T10" fmla="*/ 128 w 182"/>
                <a:gd name="T11" fmla="*/ 106 h 182"/>
                <a:gd name="T12" fmla="*/ 128 w 182"/>
                <a:gd name="T13" fmla="*/ 75 h 182"/>
                <a:gd name="T14" fmla="*/ 106 w 182"/>
                <a:gd name="T15" fmla="*/ 54 h 182"/>
                <a:gd name="T16" fmla="*/ 71 w 182"/>
                <a:gd name="T17" fmla="*/ 0 h 182"/>
                <a:gd name="T18" fmla="*/ 110 w 182"/>
                <a:gd name="T19" fmla="*/ 26 h 182"/>
                <a:gd name="T20" fmla="*/ 123 w 182"/>
                <a:gd name="T21" fmla="*/ 30 h 182"/>
                <a:gd name="T22" fmla="*/ 140 w 182"/>
                <a:gd name="T23" fmla="*/ 13 h 182"/>
                <a:gd name="T24" fmla="*/ 166 w 182"/>
                <a:gd name="T25" fmla="*/ 38 h 182"/>
                <a:gd name="T26" fmla="*/ 166 w 182"/>
                <a:gd name="T27" fmla="*/ 42 h 182"/>
                <a:gd name="T28" fmla="*/ 153 w 182"/>
                <a:gd name="T29" fmla="*/ 65 h 182"/>
                <a:gd name="T30" fmla="*/ 182 w 182"/>
                <a:gd name="T31" fmla="*/ 72 h 182"/>
                <a:gd name="T32" fmla="*/ 156 w 182"/>
                <a:gd name="T33" fmla="*/ 111 h 182"/>
                <a:gd name="T34" fmla="*/ 151 w 182"/>
                <a:gd name="T35" fmla="*/ 123 h 182"/>
                <a:gd name="T36" fmla="*/ 169 w 182"/>
                <a:gd name="T37" fmla="*/ 141 h 182"/>
                <a:gd name="T38" fmla="*/ 143 w 182"/>
                <a:gd name="T39" fmla="*/ 168 h 182"/>
                <a:gd name="T40" fmla="*/ 139 w 182"/>
                <a:gd name="T41" fmla="*/ 168 h 182"/>
                <a:gd name="T42" fmla="*/ 117 w 182"/>
                <a:gd name="T43" fmla="*/ 153 h 182"/>
                <a:gd name="T44" fmla="*/ 111 w 182"/>
                <a:gd name="T45" fmla="*/ 182 h 182"/>
                <a:gd name="T46" fmla="*/ 72 w 182"/>
                <a:gd name="T47" fmla="*/ 156 h 182"/>
                <a:gd name="T48" fmla="*/ 59 w 182"/>
                <a:gd name="T49" fmla="*/ 152 h 182"/>
                <a:gd name="T50" fmla="*/ 41 w 182"/>
                <a:gd name="T51" fmla="*/ 169 h 182"/>
                <a:gd name="T52" fmla="*/ 16 w 182"/>
                <a:gd name="T53" fmla="*/ 144 h 182"/>
                <a:gd name="T54" fmla="*/ 16 w 182"/>
                <a:gd name="T55" fmla="*/ 139 h 182"/>
                <a:gd name="T56" fmla="*/ 28 w 182"/>
                <a:gd name="T57" fmla="*/ 116 h 182"/>
                <a:gd name="T58" fmla="*/ 0 w 182"/>
                <a:gd name="T59" fmla="*/ 110 h 182"/>
                <a:gd name="T60" fmla="*/ 25 w 182"/>
                <a:gd name="T61" fmla="*/ 71 h 182"/>
                <a:gd name="T62" fmla="*/ 30 w 182"/>
                <a:gd name="T63" fmla="*/ 58 h 182"/>
                <a:gd name="T64" fmla="*/ 13 w 182"/>
                <a:gd name="T65" fmla="*/ 40 h 182"/>
                <a:gd name="T66" fmla="*/ 39 w 182"/>
                <a:gd name="T67" fmla="*/ 14 h 182"/>
                <a:gd name="T68" fmla="*/ 43 w 182"/>
                <a:gd name="T69" fmla="*/ 14 h 182"/>
                <a:gd name="T70" fmla="*/ 64 w 182"/>
                <a:gd name="T71" fmla="*/ 27 h 182"/>
                <a:gd name="T72" fmla="*/ 71 w 182"/>
                <a:gd name="T73"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2" h="182">
                  <a:moveTo>
                    <a:pt x="90" y="50"/>
                  </a:moveTo>
                  <a:lnTo>
                    <a:pt x="75" y="54"/>
                  </a:lnTo>
                  <a:lnTo>
                    <a:pt x="62" y="61"/>
                  </a:lnTo>
                  <a:lnTo>
                    <a:pt x="52" y="75"/>
                  </a:lnTo>
                  <a:lnTo>
                    <a:pt x="50" y="90"/>
                  </a:lnTo>
                  <a:lnTo>
                    <a:pt x="52" y="106"/>
                  </a:lnTo>
                  <a:lnTo>
                    <a:pt x="62" y="119"/>
                  </a:lnTo>
                  <a:lnTo>
                    <a:pt x="75" y="128"/>
                  </a:lnTo>
                  <a:lnTo>
                    <a:pt x="90" y="131"/>
                  </a:lnTo>
                  <a:lnTo>
                    <a:pt x="106" y="128"/>
                  </a:lnTo>
                  <a:lnTo>
                    <a:pt x="119" y="119"/>
                  </a:lnTo>
                  <a:lnTo>
                    <a:pt x="128" y="106"/>
                  </a:lnTo>
                  <a:lnTo>
                    <a:pt x="131" y="90"/>
                  </a:lnTo>
                  <a:lnTo>
                    <a:pt x="128" y="75"/>
                  </a:lnTo>
                  <a:lnTo>
                    <a:pt x="119" y="61"/>
                  </a:lnTo>
                  <a:lnTo>
                    <a:pt x="106" y="54"/>
                  </a:lnTo>
                  <a:lnTo>
                    <a:pt x="90" y="50"/>
                  </a:lnTo>
                  <a:close/>
                  <a:moveTo>
                    <a:pt x="71" y="0"/>
                  </a:moveTo>
                  <a:lnTo>
                    <a:pt x="110" y="0"/>
                  </a:lnTo>
                  <a:lnTo>
                    <a:pt x="110" y="26"/>
                  </a:lnTo>
                  <a:lnTo>
                    <a:pt x="117" y="27"/>
                  </a:lnTo>
                  <a:lnTo>
                    <a:pt x="123" y="30"/>
                  </a:lnTo>
                  <a:lnTo>
                    <a:pt x="139" y="14"/>
                  </a:lnTo>
                  <a:lnTo>
                    <a:pt x="140" y="13"/>
                  </a:lnTo>
                  <a:lnTo>
                    <a:pt x="143" y="14"/>
                  </a:lnTo>
                  <a:lnTo>
                    <a:pt x="166" y="38"/>
                  </a:lnTo>
                  <a:lnTo>
                    <a:pt x="169" y="40"/>
                  </a:lnTo>
                  <a:lnTo>
                    <a:pt x="166" y="42"/>
                  </a:lnTo>
                  <a:lnTo>
                    <a:pt x="151" y="59"/>
                  </a:lnTo>
                  <a:lnTo>
                    <a:pt x="153" y="65"/>
                  </a:lnTo>
                  <a:lnTo>
                    <a:pt x="156" y="72"/>
                  </a:lnTo>
                  <a:lnTo>
                    <a:pt x="182" y="72"/>
                  </a:lnTo>
                  <a:lnTo>
                    <a:pt x="182" y="111"/>
                  </a:lnTo>
                  <a:lnTo>
                    <a:pt x="156" y="111"/>
                  </a:lnTo>
                  <a:lnTo>
                    <a:pt x="153" y="118"/>
                  </a:lnTo>
                  <a:lnTo>
                    <a:pt x="151" y="123"/>
                  </a:lnTo>
                  <a:lnTo>
                    <a:pt x="166" y="139"/>
                  </a:lnTo>
                  <a:lnTo>
                    <a:pt x="169" y="141"/>
                  </a:lnTo>
                  <a:lnTo>
                    <a:pt x="166" y="144"/>
                  </a:lnTo>
                  <a:lnTo>
                    <a:pt x="143" y="168"/>
                  </a:lnTo>
                  <a:lnTo>
                    <a:pt x="140" y="169"/>
                  </a:lnTo>
                  <a:lnTo>
                    <a:pt x="139" y="168"/>
                  </a:lnTo>
                  <a:lnTo>
                    <a:pt x="123" y="150"/>
                  </a:lnTo>
                  <a:lnTo>
                    <a:pt x="117" y="153"/>
                  </a:lnTo>
                  <a:lnTo>
                    <a:pt x="111" y="156"/>
                  </a:lnTo>
                  <a:lnTo>
                    <a:pt x="111" y="182"/>
                  </a:lnTo>
                  <a:lnTo>
                    <a:pt x="72" y="182"/>
                  </a:lnTo>
                  <a:lnTo>
                    <a:pt x="72" y="156"/>
                  </a:lnTo>
                  <a:lnTo>
                    <a:pt x="66" y="154"/>
                  </a:lnTo>
                  <a:lnTo>
                    <a:pt x="59" y="152"/>
                  </a:lnTo>
                  <a:lnTo>
                    <a:pt x="43" y="168"/>
                  </a:lnTo>
                  <a:lnTo>
                    <a:pt x="41" y="169"/>
                  </a:lnTo>
                  <a:lnTo>
                    <a:pt x="39" y="168"/>
                  </a:lnTo>
                  <a:lnTo>
                    <a:pt x="16" y="144"/>
                  </a:lnTo>
                  <a:lnTo>
                    <a:pt x="13" y="141"/>
                  </a:lnTo>
                  <a:lnTo>
                    <a:pt x="16" y="139"/>
                  </a:lnTo>
                  <a:lnTo>
                    <a:pt x="30" y="124"/>
                  </a:lnTo>
                  <a:lnTo>
                    <a:pt x="28" y="116"/>
                  </a:lnTo>
                  <a:lnTo>
                    <a:pt x="25" y="110"/>
                  </a:lnTo>
                  <a:lnTo>
                    <a:pt x="0" y="110"/>
                  </a:lnTo>
                  <a:lnTo>
                    <a:pt x="0" y="71"/>
                  </a:lnTo>
                  <a:lnTo>
                    <a:pt x="25" y="71"/>
                  </a:lnTo>
                  <a:lnTo>
                    <a:pt x="28" y="64"/>
                  </a:lnTo>
                  <a:lnTo>
                    <a:pt x="30" y="58"/>
                  </a:lnTo>
                  <a:lnTo>
                    <a:pt x="16" y="42"/>
                  </a:lnTo>
                  <a:lnTo>
                    <a:pt x="13" y="40"/>
                  </a:lnTo>
                  <a:lnTo>
                    <a:pt x="16" y="38"/>
                  </a:lnTo>
                  <a:lnTo>
                    <a:pt x="39" y="14"/>
                  </a:lnTo>
                  <a:lnTo>
                    <a:pt x="41" y="13"/>
                  </a:lnTo>
                  <a:lnTo>
                    <a:pt x="43" y="14"/>
                  </a:lnTo>
                  <a:lnTo>
                    <a:pt x="59" y="30"/>
                  </a:lnTo>
                  <a:lnTo>
                    <a:pt x="64" y="27"/>
                  </a:lnTo>
                  <a:lnTo>
                    <a:pt x="71" y="26"/>
                  </a:lnTo>
                  <a:lnTo>
                    <a:pt x="71" y="0"/>
                  </a:lnTo>
                  <a:close/>
                </a:path>
              </a:pathLst>
            </a:custGeom>
            <a:solidFill>
              <a:schemeClr val="accent3"/>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8" name="Freeform 216"/>
            <p:cNvSpPr>
              <a:spLocks noEditPoints="1"/>
            </p:cNvSpPr>
            <p:nvPr/>
          </p:nvSpPr>
          <p:spPr bwMode="auto">
            <a:xfrm>
              <a:off x="6795971" y="3594208"/>
              <a:ext cx="341861" cy="343251"/>
            </a:xfrm>
            <a:custGeom>
              <a:avLst/>
              <a:gdLst>
                <a:gd name="T0" fmla="*/ 108 w 246"/>
                <a:gd name="T1" fmla="*/ 71 h 247"/>
                <a:gd name="T2" fmla="*/ 80 w 246"/>
                <a:gd name="T3" fmla="*/ 88 h 247"/>
                <a:gd name="T4" fmla="*/ 68 w 246"/>
                <a:gd name="T5" fmla="*/ 121 h 247"/>
                <a:gd name="T6" fmla="*/ 76 w 246"/>
                <a:gd name="T7" fmla="*/ 154 h 247"/>
                <a:gd name="T8" fmla="*/ 102 w 246"/>
                <a:gd name="T9" fmla="*/ 175 h 247"/>
                <a:gd name="T10" fmla="*/ 136 w 246"/>
                <a:gd name="T11" fmla="*/ 176 h 247"/>
                <a:gd name="T12" fmla="*/ 164 w 246"/>
                <a:gd name="T13" fmla="*/ 159 h 247"/>
                <a:gd name="T14" fmla="*/ 177 w 246"/>
                <a:gd name="T15" fmla="*/ 127 h 247"/>
                <a:gd name="T16" fmla="*/ 168 w 246"/>
                <a:gd name="T17" fmla="*/ 95 h 247"/>
                <a:gd name="T18" fmla="*/ 143 w 246"/>
                <a:gd name="T19" fmla="*/ 72 h 247"/>
                <a:gd name="T20" fmla="*/ 104 w 246"/>
                <a:gd name="T21" fmla="*/ 0 h 247"/>
                <a:gd name="T22" fmla="*/ 152 w 246"/>
                <a:gd name="T23" fmla="*/ 3 h 247"/>
                <a:gd name="T24" fmla="*/ 156 w 246"/>
                <a:gd name="T25" fmla="*/ 8 h 247"/>
                <a:gd name="T26" fmla="*/ 163 w 246"/>
                <a:gd name="T27" fmla="*/ 41 h 247"/>
                <a:gd name="T28" fmla="*/ 193 w 246"/>
                <a:gd name="T29" fmla="*/ 25 h 247"/>
                <a:gd name="T30" fmla="*/ 198 w 246"/>
                <a:gd name="T31" fmla="*/ 25 h 247"/>
                <a:gd name="T32" fmla="*/ 231 w 246"/>
                <a:gd name="T33" fmla="*/ 62 h 247"/>
                <a:gd name="T34" fmla="*/ 206 w 246"/>
                <a:gd name="T35" fmla="*/ 85 h 247"/>
                <a:gd name="T36" fmla="*/ 211 w 246"/>
                <a:gd name="T37" fmla="*/ 102 h 247"/>
                <a:gd name="T38" fmla="*/ 246 w 246"/>
                <a:gd name="T39" fmla="*/ 105 h 247"/>
                <a:gd name="T40" fmla="*/ 243 w 246"/>
                <a:gd name="T41" fmla="*/ 154 h 247"/>
                <a:gd name="T42" fmla="*/ 239 w 246"/>
                <a:gd name="T43" fmla="*/ 157 h 247"/>
                <a:gd name="T44" fmla="*/ 205 w 246"/>
                <a:gd name="T45" fmla="*/ 164 h 247"/>
                <a:gd name="T46" fmla="*/ 220 w 246"/>
                <a:gd name="T47" fmla="*/ 194 h 247"/>
                <a:gd name="T48" fmla="*/ 220 w 246"/>
                <a:gd name="T49" fmla="*/ 199 h 247"/>
                <a:gd name="T50" fmla="*/ 184 w 246"/>
                <a:gd name="T51" fmla="*/ 232 h 247"/>
                <a:gd name="T52" fmla="*/ 160 w 246"/>
                <a:gd name="T53" fmla="*/ 207 h 247"/>
                <a:gd name="T54" fmla="*/ 144 w 246"/>
                <a:gd name="T55" fmla="*/ 212 h 247"/>
                <a:gd name="T56" fmla="*/ 143 w 246"/>
                <a:gd name="T57" fmla="*/ 247 h 247"/>
                <a:gd name="T58" fmla="*/ 95 w 246"/>
                <a:gd name="T59" fmla="*/ 244 h 247"/>
                <a:gd name="T60" fmla="*/ 91 w 246"/>
                <a:gd name="T61" fmla="*/ 240 h 247"/>
                <a:gd name="T62" fmla="*/ 84 w 246"/>
                <a:gd name="T63" fmla="*/ 206 h 247"/>
                <a:gd name="T64" fmla="*/ 53 w 246"/>
                <a:gd name="T65" fmla="*/ 222 h 247"/>
                <a:gd name="T66" fmla="*/ 47 w 246"/>
                <a:gd name="T67" fmla="*/ 222 h 247"/>
                <a:gd name="T68" fmla="*/ 15 w 246"/>
                <a:gd name="T69" fmla="*/ 185 h 247"/>
                <a:gd name="T70" fmla="*/ 40 w 246"/>
                <a:gd name="T71" fmla="*/ 163 h 247"/>
                <a:gd name="T72" fmla="*/ 33 w 246"/>
                <a:gd name="T73" fmla="*/ 144 h 247"/>
                <a:gd name="T74" fmla="*/ 0 w 246"/>
                <a:gd name="T75" fmla="*/ 142 h 247"/>
                <a:gd name="T76" fmla="*/ 3 w 246"/>
                <a:gd name="T77" fmla="*/ 93 h 247"/>
                <a:gd name="T78" fmla="*/ 7 w 246"/>
                <a:gd name="T79" fmla="*/ 89 h 247"/>
                <a:gd name="T80" fmla="*/ 41 w 246"/>
                <a:gd name="T81" fmla="*/ 83 h 247"/>
                <a:gd name="T82" fmla="*/ 25 w 246"/>
                <a:gd name="T83" fmla="*/ 53 h 247"/>
                <a:gd name="T84" fmla="*/ 26 w 246"/>
                <a:gd name="T85" fmla="*/ 47 h 247"/>
                <a:gd name="T86" fmla="*/ 62 w 246"/>
                <a:gd name="T87" fmla="*/ 15 h 247"/>
                <a:gd name="T88" fmla="*/ 85 w 246"/>
                <a:gd name="T89" fmla="*/ 40 h 247"/>
                <a:gd name="T90" fmla="*/ 101 w 246"/>
                <a:gd name="T91" fmla="*/ 34 h 247"/>
                <a:gd name="T92" fmla="*/ 104 w 246"/>
                <a:gd name="T9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6" h="247">
                  <a:moveTo>
                    <a:pt x="126" y="68"/>
                  </a:moveTo>
                  <a:lnTo>
                    <a:pt x="108" y="71"/>
                  </a:lnTo>
                  <a:lnTo>
                    <a:pt x="93" y="78"/>
                  </a:lnTo>
                  <a:lnTo>
                    <a:pt x="80" y="88"/>
                  </a:lnTo>
                  <a:lnTo>
                    <a:pt x="72" y="104"/>
                  </a:lnTo>
                  <a:lnTo>
                    <a:pt x="68" y="121"/>
                  </a:lnTo>
                  <a:lnTo>
                    <a:pt x="70" y="138"/>
                  </a:lnTo>
                  <a:lnTo>
                    <a:pt x="76" y="154"/>
                  </a:lnTo>
                  <a:lnTo>
                    <a:pt x="88" y="165"/>
                  </a:lnTo>
                  <a:lnTo>
                    <a:pt x="102" y="175"/>
                  </a:lnTo>
                  <a:lnTo>
                    <a:pt x="119" y="178"/>
                  </a:lnTo>
                  <a:lnTo>
                    <a:pt x="136" y="176"/>
                  </a:lnTo>
                  <a:lnTo>
                    <a:pt x="152" y="169"/>
                  </a:lnTo>
                  <a:lnTo>
                    <a:pt x="164" y="159"/>
                  </a:lnTo>
                  <a:lnTo>
                    <a:pt x="173" y="144"/>
                  </a:lnTo>
                  <a:lnTo>
                    <a:pt x="177" y="127"/>
                  </a:lnTo>
                  <a:lnTo>
                    <a:pt x="176" y="109"/>
                  </a:lnTo>
                  <a:lnTo>
                    <a:pt x="168" y="95"/>
                  </a:lnTo>
                  <a:lnTo>
                    <a:pt x="157" y="82"/>
                  </a:lnTo>
                  <a:lnTo>
                    <a:pt x="143" y="72"/>
                  </a:lnTo>
                  <a:lnTo>
                    <a:pt x="126" y="68"/>
                  </a:lnTo>
                  <a:close/>
                  <a:moveTo>
                    <a:pt x="104" y="0"/>
                  </a:moveTo>
                  <a:lnTo>
                    <a:pt x="108" y="0"/>
                  </a:lnTo>
                  <a:lnTo>
                    <a:pt x="152" y="3"/>
                  </a:lnTo>
                  <a:lnTo>
                    <a:pt x="156" y="4"/>
                  </a:lnTo>
                  <a:lnTo>
                    <a:pt x="156" y="8"/>
                  </a:lnTo>
                  <a:lnTo>
                    <a:pt x="153" y="37"/>
                  </a:lnTo>
                  <a:lnTo>
                    <a:pt x="163" y="41"/>
                  </a:lnTo>
                  <a:lnTo>
                    <a:pt x="170" y="46"/>
                  </a:lnTo>
                  <a:lnTo>
                    <a:pt x="193" y="25"/>
                  </a:lnTo>
                  <a:lnTo>
                    <a:pt x="197" y="23"/>
                  </a:lnTo>
                  <a:lnTo>
                    <a:pt x="198" y="25"/>
                  </a:lnTo>
                  <a:lnTo>
                    <a:pt x="228" y="59"/>
                  </a:lnTo>
                  <a:lnTo>
                    <a:pt x="231" y="62"/>
                  </a:lnTo>
                  <a:lnTo>
                    <a:pt x="228" y="65"/>
                  </a:lnTo>
                  <a:lnTo>
                    <a:pt x="206" y="85"/>
                  </a:lnTo>
                  <a:lnTo>
                    <a:pt x="208" y="93"/>
                  </a:lnTo>
                  <a:lnTo>
                    <a:pt x="211" y="102"/>
                  </a:lnTo>
                  <a:lnTo>
                    <a:pt x="243" y="105"/>
                  </a:lnTo>
                  <a:lnTo>
                    <a:pt x="246" y="105"/>
                  </a:lnTo>
                  <a:lnTo>
                    <a:pt x="245" y="109"/>
                  </a:lnTo>
                  <a:lnTo>
                    <a:pt x="243" y="154"/>
                  </a:lnTo>
                  <a:lnTo>
                    <a:pt x="243" y="157"/>
                  </a:lnTo>
                  <a:lnTo>
                    <a:pt x="239" y="157"/>
                  </a:lnTo>
                  <a:lnTo>
                    <a:pt x="208" y="156"/>
                  </a:lnTo>
                  <a:lnTo>
                    <a:pt x="205" y="164"/>
                  </a:lnTo>
                  <a:lnTo>
                    <a:pt x="201" y="172"/>
                  </a:lnTo>
                  <a:lnTo>
                    <a:pt x="220" y="194"/>
                  </a:lnTo>
                  <a:lnTo>
                    <a:pt x="223" y="198"/>
                  </a:lnTo>
                  <a:lnTo>
                    <a:pt x="220" y="199"/>
                  </a:lnTo>
                  <a:lnTo>
                    <a:pt x="186" y="230"/>
                  </a:lnTo>
                  <a:lnTo>
                    <a:pt x="184" y="232"/>
                  </a:lnTo>
                  <a:lnTo>
                    <a:pt x="181" y="230"/>
                  </a:lnTo>
                  <a:lnTo>
                    <a:pt x="160" y="207"/>
                  </a:lnTo>
                  <a:lnTo>
                    <a:pt x="152" y="210"/>
                  </a:lnTo>
                  <a:lnTo>
                    <a:pt x="144" y="212"/>
                  </a:lnTo>
                  <a:lnTo>
                    <a:pt x="143" y="243"/>
                  </a:lnTo>
                  <a:lnTo>
                    <a:pt x="143" y="247"/>
                  </a:lnTo>
                  <a:lnTo>
                    <a:pt x="139" y="247"/>
                  </a:lnTo>
                  <a:lnTo>
                    <a:pt x="95" y="244"/>
                  </a:lnTo>
                  <a:lnTo>
                    <a:pt x="91" y="244"/>
                  </a:lnTo>
                  <a:lnTo>
                    <a:pt x="91" y="240"/>
                  </a:lnTo>
                  <a:lnTo>
                    <a:pt x="92" y="210"/>
                  </a:lnTo>
                  <a:lnTo>
                    <a:pt x="84" y="206"/>
                  </a:lnTo>
                  <a:lnTo>
                    <a:pt x="75" y="202"/>
                  </a:lnTo>
                  <a:lnTo>
                    <a:pt x="53" y="222"/>
                  </a:lnTo>
                  <a:lnTo>
                    <a:pt x="50" y="224"/>
                  </a:lnTo>
                  <a:lnTo>
                    <a:pt x="47" y="222"/>
                  </a:lnTo>
                  <a:lnTo>
                    <a:pt x="17" y="188"/>
                  </a:lnTo>
                  <a:lnTo>
                    <a:pt x="15" y="185"/>
                  </a:lnTo>
                  <a:lnTo>
                    <a:pt x="17" y="182"/>
                  </a:lnTo>
                  <a:lnTo>
                    <a:pt x="40" y="163"/>
                  </a:lnTo>
                  <a:lnTo>
                    <a:pt x="36" y="154"/>
                  </a:lnTo>
                  <a:lnTo>
                    <a:pt x="33" y="144"/>
                  </a:lnTo>
                  <a:lnTo>
                    <a:pt x="4" y="142"/>
                  </a:lnTo>
                  <a:lnTo>
                    <a:pt x="0" y="142"/>
                  </a:lnTo>
                  <a:lnTo>
                    <a:pt x="0" y="138"/>
                  </a:lnTo>
                  <a:lnTo>
                    <a:pt x="3" y="93"/>
                  </a:lnTo>
                  <a:lnTo>
                    <a:pt x="3" y="89"/>
                  </a:lnTo>
                  <a:lnTo>
                    <a:pt x="7" y="89"/>
                  </a:lnTo>
                  <a:lnTo>
                    <a:pt x="37" y="92"/>
                  </a:lnTo>
                  <a:lnTo>
                    <a:pt x="41" y="83"/>
                  </a:lnTo>
                  <a:lnTo>
                    <a:pt x="45" y="75"/>
                  </a:lnTo>
                  <a:lnTo>
                    <a:pt x="25" y="53"/>
                  </a:lnTo>
                  <a:lnTo>
                    <a:pt x="22" y="50"/>
                  </a:lnTo>
                  <a:lnTo>
                    <a:pt x="26" y="47"/>
                  </a:lnTo>
                  <a:lnTo>
                    <a:pt x="59" y="17"/>
                  </a:lnTo>
                  <a:lnTo>
                    <a:pt x="62" y="15"/>
                  </a:lnTo>
                  <a:lnTo>
                    <a:pt x="64" y="17"/>
                  </a:lnTo>
                  <a:lnTo>
                    <a:pt x="85" y="40"/>
                  </a:lnTo>
                  <a:lnTo>
                    <a:pt x="93" y="37"/>
                  </a:lnTo>
                  <a:lnTo>
                    <a:pt x="101" y="34"/>
                  </a:lnTo>
                  <a:lnTo>
                    <a:pt x="104" y="4"/>
                  </a:lnTo>
                  <a:lnTo>
                    <a:pt x="104" y="0"/>
                  </a:lnTo>
                  <a:close/>
                </a:path>
              </a:pathLst>
            </a:custGeom>
            <a:solidFill>
              <a:schemeClr val="accent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9" name="Freeform 217"/>
            <p:cNvSpPr>
              <a:spLocks noEditPoints="1"/>
            </p:cNvSpPr>
            <p:nvPr/>
          </p:nvSpPr>
          <p:spPr bwMode="auto">
            <a:xfrm>
              <a:off x="5272883" y="1659775"/>
              <a:ext cx="1129810" cy="1128420"/>
            </a:xfrm>
            <a:custGeom>
              <a:avLst/>
              <a:gdLst>
                <a:gd name="T0" fmla="*/ 365 w 813"/>
                <a:gd name="T1" fmla="*/ 181 h 812"/>
                <a:gd name="T2" fmla="*/ 291 w 813"/>
                <a:gd name="T3" fmla="*/ 209 h 812"/>
                <a:gd name="T4" fmla="*/ 232 w 813"/>
                <a:gd name="T5" fmla="*/ 258 h 812"/>
                <a:gd name="T6" fmla="*/ 192 w 813"/>
                <a:gd name="T7" fmla="*/ 326 h 812"/>
                <a:gd name="T8" fmla="*/ 178 w 813"/>
                <a:gd name="T9" fmla="*/ 406 h 812"/>
                <a:gd name="T10" fmla="*/ 192 w 813"/>
                <a:gd name="T11" fmla="*/ 486 h 812"/>
                <a:gd name="T12" fmla="*/ 232 w 813"/>
                <a:gd name="T13" fmla="*/ 553 h 812"/>
                <a:gd name="T14" fmla="*/ 291 w 813"/>
                <a:gd name="T15" fmla="*/ 604 h 812"/>
                <a:gd name="T16" fmla="*/ 365 w 813"/>
                <a:gd name="T17" fmla="*/ 632 h 812"/>
                <a:gd name="T18" fmla="*/ 448 w 813"/>
                <a:gd name="T19" fmla="*/ 632 h 812"/>
                <a:gd name="T20" fmla="*/ 521 w 813"/>
                <a:gd name="T21" fmla="*/ 604 h 812"/>
                <a:gd name="T22" fmla="*/ 581 w 813"/>
                <a:gd name="T23" fmla="*/ 553 h 812"/>
                <a:gd name="T24" fmla="*/ 621 w 813"/>
                <a:gd name="T25" fmla="*/ 486 h 812"/>
                <a:gd name="T26" fmla="*/ 635 w 813"/>
                <a:gd name="T27" fmla="*/ 406 h 812"/>
                <a:gd name="T28" fmla="*/ 621 w 813"/>
                <a:gd name="T29" fmla="*/ 326 h 812"/>
                <a:gd name="T30" fmla="*/ 581 w 813"/>
                <a:gd name="T31" fmla="*/ 258 h 812"/>
                <a:gd name="T32" fmla="*/ 521 w 813"/>
                <a:gd name="T33" fmla="*/ 209 h 812"/>
                <a:gd name="T34" fmla="*/ 448 w 813"/>
                <a:gd name="T35" fmla="*/ 181 h 812"/>
                <a:gd name="T36" fmla="*/ 355 w 813"/>
                <a:gd name="T37" fmla="*/ 0 h 812"/>
                <a:gd name="T38" fmla="*/ 457 w 813"/>
                <a:gd name="T39" fmla="*/ 80 h 812"/>
                <a:gd name="T40" fmla="*/ 525 w 813"/>
                <a:gd name="T41" fmla="*/ 99 h 812"/>
                <a:gd name="T42" fmla="*/ 653 w 813"/>
                <a:gd name="T43" fmla="*/ 80 h 812"/>
                <a:gd name="T44" fmla="*/ 639 w 813"/>
                <a:gd name="T45" fmla="*/ 173 h 812"/>
                <a:gd name="T46" fmla="*/ 733 w 813"/>
                <a:gd name="T47" fmla="*/ 159 h 812"/>
                <a:gd name="T48" fmla="*/ 714 w 813"/>
                <a:gd name="T49" fmla="*/ 287 h 812"/>
                <a:gd name="T50" fmla="*/ 732 w 813"/>
                <a:gd name="T51" fmla="*/ 355 h 812"/>
                <a:gd name="T52" fmla="*/ 813 w 813"/>
                <a:gd name="T53" fmla="*/ 457 h 812"/>
                <a:gd name="T54" fmla="*/ 726 w 813"/>
                <a:gd name="T55" fmla="*/ 491 h 812"/>
                <a:gd name="T56" fmla="*/ 783 w 813"/>
                <a:gd name="T57" fmla="*/ 565 h 812"/>
                <a:gd name="T58" fmla="*/ 664 w 813"/>
                <a:gd name="T59" fmla="*/ 613 h 812"/>
                <a:gd name="T60" fmla="*/ 613 w 813"/>
                <a:gd name="T61" fmla="*/ 663 h 812"/>
                <a:gd name="T62" fmla="*/ 566 w 813"/>
                <a:gd name="T63" fmla="*/ 783 h 812"/>
                <a:gd name="T64" fmla="*/ 492 w 813"/>
                <a:gd name="T65" fmla="*/ 725 h 812"/>
                <a:gd name="T66" fmla="*/ 457 w 813"/>
                <a:gd name="T67" fmla="*/ 812 h 812"/>
                <a:gd name="T68" fmla="*/ 355 w 813"/>
                <a:gd name="T69" fmla="*/ 732 h 812"/>
                <a:gd name="T70" fmla="*/ 287 w 813"/>
                <a:gd name="T71" fmla="*/ 714 h 812"/>
                <a:gd name="T72" fmla="*/ 160 w 813"/>
                <a:gd name="T73" fmla="*/ 732 h 812"/>
                <a:gd name="T74" fmla="*/ 173 w 813"/>
                <a:gd name="T75" fmla="*/ 639 h 812"/>
                <a:gd name="T76" fmla="*/ 80 w 813"/>
                <a:gd name="T77" fmla="*/ 654 h 812"/>
                <a:gd name="T78" fmla="*/ 98 w 813"/>
                <a:gd name="T79" fmla="*/ 525 h 812"/>
                <a:gd name="T80" fmla="*/ 81 w 813"/>
                <a:gd name="T81" fmla="*/ 457 h 812"/>
                <a:gd name="T82" fmla="*/ 0 w 813"/>
                <a:gd name="T83" fmla="*/ 355 h 812"/>
                <a:gd name="T84" fmla="*/ 88 w 813"/>
                <a:gd name="T85" fmla="*/ 320 h 812"/>
                <a:gd name="T86" fmla="*/ 29 w 813"/>
                <a:gd name="T87" fmla="*/ 247 h 812"/>
                <a:gd name="T88" fmla="*/ 149 w 813"/>
                <a:gd name="T89" fmla="*/ 199 h 812"/>
                <a:gd name="T90" fmla="*/ 199 w 813"/>
                <a:gd name="T91" fmla="*/ 150 h 812"/>
                <a:gd name="T92" fmla="*/ 247 w 813"/>
                <a:gd name="T93" fmla="*/ 29 h 812"/>
                <a:gd name="T94" fmla="*/ 321 w 813"/>
                <a:gd name="T95" fmla="*/ 88 h 812"/>
                <a:gd name="T96" fmla="*/ 355 w 813"/>
                <a:gd name="T97" fmla="*/ 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3" h="812">
                  <a:moveTo>
                    <a:pt x="406" y="177"/>
                  </a:moveTo>
                  <a:lnTo>
                    <a:pt x="365" y="181"/>
                  </a:lnTo>
                  <a:lnTo>
                    <a:pt x="326" y="192"/>
                  </a:lnTo>
                  <a:lnTo>
                    <a:pt x="291" y="209"/>
                  </a:lnTo>
                  <a:lnTo>
                    <a:pt x="259" y="231"/>
                  </a:lnTo>
                  <a:lnTo>
                    <a:pt x="232" y="258"/>
                  </a:lnTo>
                  <a:lnTo>
                    <a:pt x="209" y="291"/>
                  </a:lnTo>
                  <a:lnTo>
                    <a:pt x="192" y="326"/>
                  </a:lnTo>
                  <a:lnTo>
                    <a:pt x="182" y="366"/>
                  </a:lnTo>
                  <a:lnTo>
                    <a:pt x="178" y="406"/>
                  </a:lnTo>
                  <a:lnTo>
                    <a:pt x="182" y="447"/>
                  </a:lnTo>
                  <a:lnTo>
                    <a:pt x="192" y="486"/>
                  </a:lnTo>
                  <a:lnTo>
                    <a:pt x="209" y="522"/>
                  </a:lnTo>
                  <a:lnTo>
                    <a:pt x="232" y="553"/>
                  </a:lnTo>
                  <a:lnTo>
                    <a:pt x="259" y="580"/>
                  </a:lnTo>
                  <a:lnTo>
                    <a:pt x="291" y="604"/>
                  </a:lnTo>
                  <a:lnTo>
                    <a:pt x="326" y="620"/>
                  </a:lnTo>
                  <a:lnTo>
                    <a:pt x="365" y="632"/>
                  </a:lnTo>
                  <a:lnTo>
                    <a:pt x="406" y="634"/>
                  </a:lnTo>
                  <a:lnTo>
                    <a:pt x="448" y="632"/>
                  </a:lnTo>
                  <a:lnTo>
                    <a:pt x="486" y="620"/>
                  </a:lnTo>
                  <a:lnTo>
                    <a:pt x="521" y="604"/>
                  </a:lnTo>
                  <a:lnTo>
                    <a:pt x="554" y="580"/>
                  </a:lnTo>
                  <a:lnTo>
                    <a:pt x="581" y="553"/>
                  </a:lnTo>
                  <a:lnTo>
                    <a:pt x="604" y="522"/>
                  </a:lnTo>
                  <a:lnTo>
                    <a:pt x="621" y="486"/>
                  </a:lnTo>
                  <a:lnTo>
                    <a:pt x="631" y="447"/>
                  </a:lnTo>
                  <a:lnTo>
                    <a:pt x="635" y="406"/>
                  </a:lnTo>
                  <a:lnTo>
                    <a:pt x="631" y="366"/>
                  </a:lnTo>
                  <a:lnTo>
                    <a:pt x="621" y="326"/>
                  </a:lnTo>
                  <a:lnTo>
                    <a:pt x="604" y="291"/>
                  </a:lnTo>
                  <a:lnTo>
                    <a:pt x="581" y="258"/>
                  </a:lnTo>
                  <a:lnTo>
                    <a:pt x="554" y="231"/>
                  </a:lnTo>
                  <a:lnTo>
                    <a:pt x="521" y="209"/>
                  </a:lnTo>
                  <a:lnTo>
                    <a:pt x="486" y="192"/>
                  </a:lnTo>
                  <a:lnTo>
                    <a:pt x="448" y="181"/>
                  </a:lnTo>
                  <a:lnTo>
                    <a:pt x="406" y="177"/>
                  </a:lnTo>
                  <a:close/>
                  <a:moveTo>
                    <a:pt x="355" y="0"/>
                  </a:moveTo>
                  <a:lnTo>
                    <a:pt x="457" y="0"/>
                  </a:lnTo>
                  <a:lnTo>
                    <a:pt x="457" y="80"/>
                  </a:lnTo>
                  <a:lnTo>
                    <a:pt x="492" y="88"/>
                  </a:lnTo>
                  <a:lnTo>
                    <a:pt x="525" y="99"/>
                  </a:lnTo>
                  <a:lnTo>
                    <a:pt x="566" y="29"/>
                  </a:lnTo>
                  <a:lnTo>
                    <a:pt x="653" y="80"/>
                  </a:lnTo>
                  <a:lnTo>
                    <a:pt x="613" y="150"/>
                  </a:lnTo>
                  <a:lnTo>
                    <a:pt x="639" y="173"/>
                  </a:lnTo>
                  <a:lnTo>
                    <a:pt x="664" y="199"/>
                  </a:lnTo>
                  <a:lnTo>
                    <a:pt x="733" y="159"/>
                  </a:lnTo>
                  <a:lnTo>
                    <a:pt x="783" y="247"/>
                  </a:lnTo>
                  <a:lnTo>
                    <a:pt x="714" y="287"/>
                  </a:lnTo>
                  <a:lnTo>
                    <a:pt x="726" y="320"/>
                  </a:lnTo>
                  <a:lnTo>
                    <a:pt x="732" y="355"/>
                  </a:lnTo>
                  <a:lnTo>
                    <a:pt x="813" y="355"/>
                  </a:lnTo>
                  <a:lnTo>
                    <a:pt x="813" y="457"/>
                  </a:lnTo>
                  <a:lnTo>
                    <a:pt x="732" y="457"/>
                  </a:lnTo>
                  <a:lnTo>
                    <a:pt x="726" y="491"/>
                  </a:lnTo>
                  <a:lnTo>
                    <a:pt x="714" y="525"/>
                  </a:lnTo>
                  <a:lnTo>
                    <a:pt x="783" y="565"/>
                  </a:lnTo>
                  <a:lnTo>
                    <a:pt x="733" y="654"/>
                  </a:lnTo>
                  <a:lnTo>
                    <a:pt x="664" y="613"/>
                  </a:lnTo>
                  <a:lnTo>
                    <a:pt x="639" y="639"/>
                  </a:lnTo>
                  <a:lnTo>
                    <a:pt x="613" y="663"/>
                  </a:lnTo>
                  <a:lnTo>
                    <a:pt x="653" y="732"/>
                  </a:lnTo>
                  <a:lnTo>
                    <a:pt x="566" y="783"/>
                  </a:lnTo>
                  <a:lnTo>
                    <a:pt x="525" y="714"/>
                  </a:lnTo>
                  <a:lnTo>
                    <a:pt x="492" y="725"/>
                  </a:lnTo>
                  <a:lnTo>
                    <a:pt x="457" y="732"/>
                  </a:lnTo>
                  <a:lnTo>
                    <a:pt x="457" y="812"/>
                  </a:lnTo>
                  <a:lnTo>
                    <a:pt x="355" y="812"/>
                  </a:lnTo>
                  <a:lnTo>
                    <a:pt x="355" y="732"/>
                  </a:lnTo>
                  <a:lnTo>
                    <a:pt x="321" y="725"/>
                  </a:lnTo>
                  <a:lnTo>
                    <a:pt x="287" y="714"/>
                  </a:lnTo>
                  <a:lnTo>
                    <a:pt x="247" y="783"/>
                  </a:lnTo>
                  <a:lnTo>
                    <a:pt x="160" y="732"/>
                  </a:lnTo>
                  <a:lnTo>
                    <a:pt x="199" y="663"/>
                  </a:lnTo>
                  <a:lnTo>
                    <a:pt x="173" y="639"/>
                  </a:lnTo>
                  <a:lnTo>
                    <a:pt x="149" y="613"/>
                  </a:lnTo>
                  <a:lnTo>
                    <a:pt x="80" y="654"/>
                  </a:lnTo>
                  <a:lnTo>
                    <a:pt x="29" y="565"/>
                  </a:lnTo>
                  <a:lnTo>
                    <a:pt x="98" y="525"/>
                  </a:lnTo>
                  <a:lnTo>
                    <a:pt x="88" y="491"/>
                  </a:lnTo>
                  <a:lnTo>
                    <a:pt x="81" y="457"/>
                  </a:lnTo>
                  <a:lnTo>
                    <a:pt x="0" y="457"/>
                  </a:lnTo>
                  <a:lnTo>
                    <a:pt x="0" y="355"/>
                  </a:lnTo>
                  <a:lnTo>
                    <a:pt x="81" y="355"/>
                  </a:lnTo>
                  <a:lnTo>
                    <a:pt x="88" y="320"/>
                  </a:lnTo>
                  <a:lnTo>
                    <a:pt x="98" y="287"/>
                  </a:lnTo>
                  <a:lnTo>
                    <a:pt x="29" y="247"/>
                  </a:lnTo>
                  <a:lnTo>
                    <a:pt x="80" y="159"/>
                  </a:lnTo>
                  <a:lnTo>
                    <a:pt x="149" y="199"/>
                  </a:lnTo>
                  <a:lnTo>
                    <a:pt x="173" y="173"/>
                  </a:lnTo>
                  <a:lnTo>
                    <a:pt x="199" y="150"/>
                  </a:lnTo>
                  <a:lnTo>
                    <a:pt x="160" y="80"/>
                  </a:lnTo>
                  <a:lnTo>
                    <a:pt x="247" y="29"/>
                  </a:lnTo>
                  <a:lnTo>
                    <a:pt x="287" y="99"/>
                  </a:lnTo>
                  <a:lnTo>
                    <a:pt x="321" y="88"/>
                  </a:lnTo>
                  <a:lnTo>
                    <a:pt x="355" y="80"/>
                  </a:lnTo>
                  <a:lnTo>
                    <a:pt x="355" y="0"/>
                  </a:lnTo>
                  <a:close/>
                </a:path>
              </a:pathLst>
            </a:custGeom>
            <a:solidFill>
              <a:schemeClr val="accent5"/>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0" name="Freeform 218"/>
            <p:cNvSpPr>
              <a:spLocks/>
            </p:cNvSpPr>
            <p:nvPr/>
          </p:nvSpPr>
          <p:spPr bwMode="auto">
            <a:xfrm>
              <a:off x="5677280" y="2062782"/>
              <a:ext cx="321016" cy="323796"/>
            </a:xfrm>
            <a:custGeom>
              <a:avLst/>
              <a:gdLst>
                <a:gd name="T0" fmla="*/ 115 w 231"/>
                <a:gd name="T1" fmla="*/ 0 h 233"/>
                <a:gd name="T2" fmla="*/ 142 w 231"/>
                <a:gd name="T3" fmla="*/ 4 h 233"/>
                <a:gd name="T4" fmla="*/ 166 w 231"/>
                <a:gd name="T5" fmla="*/ 12 h 233"/>
                <a:gd name="T6" fmla="*/ 188 w 231"/>
                <a:gd name="T7" fmla="*/ 26 h 233"/>
                <a:gd name="T8" fmla="*/ 205 w 231"/>
                <a:gd name="T9" fmla="*/ 43 h 233"/>
                <a:gd name="T10" fmla="*/ 220 w 231"/>
                <a:gd name="T11" fmla="*/ 65 h 233"/>
                <a:gd name="T12" fmla="*/ 229 w 231"/>
                <a:gd name="T13" fmla="*/ 90 h 233"/>
                <a:gd name="T14" fmla="*/ 231 w 231"/>
                <a:gd name="T15" fmla="*/ 116 h 233"/>
                <a:gd name="T16" fmla="*/ 229 w 231"/>
                <a:gd name="T17" fmla="*/ 142 h 233"/>
                <a:gd name="T18" fmla="*/ 220 w 231"/>
                <a:gd name="T19" fmla="*/ 167 h 233"/>
                <a:gd name="T20" fmla="*/ 205 w 231"/>
                <a:gd name="T21" fmla="*/ 188 h 233"/>
                <a:gd name="T22" fmla="*/ 188 w 231"/>
                <a:gd name="T23" fmla="*/ 207 h 233"/>
                <a:gd name="T24" fmla="*/ 166 w 231"/>
                <a:gd name="T25" fmla="*/ 220 h 233"/>
                <a:gd name="T26" fmla="*/ 142 w 231"/>
                <a:gd name="T27" fmla="*/ 229 h 233"/>
                <a:gd name="T28" fmla="*/ 115 w 231"/>
                <a:gd name="T29" fmla="*/ 233 h 233"/>
                <a:gd name="T30" fmla="*/ 89 w 231"/>
                <a:gd name="T31" fmla="*/ 229 h 233"/>
                <a:gd name="T32" fmla="*/ 64 w 231"/>
                <a:gd name="T33" fmla="*/ 220 h 233"/>
                <a:gd name="T34" fmla="*/ 43 w 231"/>
                <a:gd name="T35" fmla="*/ 207 h 233"/>
                <a:gd name="T36" fmla="*/ 25 w 231"/>
                <a:gd name="T37" fmla="*/ 188 h 233"/>
                <a:gd name="T38" fmla="*/ 11 w 231"/>
                <a:gd name="T39" fmla="*/ 167 h 233"/>
                <a:gd name="T40" fmla="*/ 2 w 231"/>
                <a:gd name="T41" fmla="*/ 142 h 233"/>
                <a:gd name="T42" fmla="*/ 0 w 231"/>
                <a:gd name="T43" fmla="*/ 116 h 233"/>
                <a:gd name="T44" fmla="*/ 2 w 231"/>
                <a:gd name="T45" fmla="*/ 90 h 233"/>
                <a:gd name="T46" fmla="*/ 11 w 231"/>
                <a:gd name="T47" fmla="*/ 65 h 233"/>
                <a:gd name="T48" fmla="*/ 25 w 231"/>
                <a:gd name="T49" fmla="*/ 43 h 233"/>
                <a:gd name="T50" fmla="*/ 43 w 231"/>
                <a:gd name="T51" fmla="*/ 26 h 233"/>
                <a:gd name="T52" fmla="*/ 64 w 231"/>
                <a:gd name="T53" fmla="*/ 12 h 233"/>
                <a:gd name="T54" fmla="*/ 89 w 231"/>
                <a:gd name="T55" fmla="*/ 4 h 233"/>
                <a:gd name="T56" fmla="*/ 115 w 231"/>
                <a:gd name="T5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1" h="233">
                  <a:moveTo>
                    <a:pt x="115" y="0"/>
                  </a:moveTo>
                  <a:lnTo>
                    <a:pt x="142" y="4"/>
                  </a:lnTo>
                  <a:lnTo>
                    <a:pt x="166" y="12"/>
                  </a:lnTo>
                  <a:lnTo>
                    <a:pt x="188" y="26"/>
                  </a:lnTo>
                  <a:lnTo>
                    <a:pt x="205" y="43"/>
                  </a:lnTo>
                  <a:lnTo>
                    <a:pt x="220" y="65"/>
                  </a:lnTo>
                  <a:lnTo>
                    <a:pt x="229" y="90"/>
                  </a:lnTo>
                  <a:lnTo>
                    <a:pt x="231" y="116"/>
                  </a:lnTo>
                  <a:lnTo>
                    <a:pt x="229" y="142"/>
                  </a:lnTo>
                  <a:lnTo>
                    <a:pt x="220" y="167"/>
                  </a:lnTo>
                  <a:lnTo>
                    <a:pt x="205" y="188"/>
                  </a:lnTo>
                  <a:lnTo>
                    <a:pt x="188" y="207"/>
                  </a:lnTo>
                  <a:lnTo>
                    <a:pt x="166" y="220"/>
                  </a:lnTo>
                  <a:lnTo>
                    <a:pt x="142" y="229"/>
                  </a:lnTo>
                  <a:lnTo>
                    <a:pt x="115" y="233"/>
                  </a:lnTo>
                  <a:lnTo>
                    <a:pt x="89" y="229"/>
                  </a:lnTo>
                  <a:lnTo>
                    <a:pt x="64" y="220"/>
                  </a:lnTo>
                  <a:lnTo>
                    <a:pt x="43" y="207"/>
                  </a:lnTo>
                  <a:lnTo>
                    <a:pt x="25" y="188"/>
                  </a:lnTo>
                  <a:lnTo>
                    <a:pt x="11" y="167"/>
                  </a:lnTo>
                  <a:lnTo>
                    <a:pt x="2" y="142"/>
                  </a:lnTo>
                  <a:lnTo>
                    <a:pt x="0" y="116"/>
                  </a:lnTo>
                  <a:lnTo>
                    <a:pt x="2" y="90"/>
                  </a:lnTo>
                  <a:lnTo>
                    <a:pt x="11" y="65"/>
                  </a:lnTo>
                  <a:lnTo>
                    <a:pt x="25" y="43"/>
                  </a:lnTo>
                  <a:lnTo>
                    <a:pt x="43" y="26"/>
                  </a:lnTo>
                  <a:lnTo>
                    <a:pt x="64" y="12"/>
                  </a:lnTo>
                  <a:lnTo>
                    <a:pt x="89" y="4"/>
                  </a:lnTo>
                  <a:lnTo>
                    <a:pt x="115" y="0"/>
                  </a:lnTo>
                  <a:close/>
                </a:path>
              </a:pathLst>
            </a:custGeom>
            <a:solidFill>
              <a:schemeClr val="accent5"/>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1" name="Freeform 219"/>
            <p:cNvSpPr>
              <a:spLocks noEditPoints="1"/>
            </p:cNvSpPr>
            <p:nvPr/>
          </p:nvSpPr>
          <p:spPr bwMode="auto">
            <a:xfrm>
              <a:off x="6419369" y="2610316"/>
              <a:ext cx="972775" cy="971386"/>
            </a:xfrm>
            <a:custGeom>
              <a:avLst/>
              <a:gdLst>
                <a:gd name="T0" fmla="*/ 300 w 700"/>
                <a:gd name="T1" fmla="*/ 161 h 699"/>
                <a:gd name="T2" fmla="*/ 232 w 700"/>
                <a:gd name="T3" fmla="*/ 194 h 699"/>
                <a:gd name="T4" fmla="*/ 182 w 700"/>
                <a:gd name="T5" fmla="*/ 250 h 699"/>
                <a:gd name="T6" fmla="*/ 156 w 700"/>
                <a:gd name="T7" fmla="*/ 321 h 699"/>
                <a:gd name="T8" fmla="*/ 161 w 700"/>
                <a:gd name="T9" fmla="*/ 399 h 699"/>
                <a:gd name="T10" fmla="*/ 194 w 700"/>
                <a:gd name="T11" fmla="*/ 467 h 699"/>
                <a:gd name="T12" fmla="*/ 250 w 700"/>
                <a:gd name="T13" fmla="*/ 517 h 699"/>
                <a:gd name="T14" fmla="*/ 321 w 700"/>
                <a:gd name="T15" fmla="*/ 543 h 699"/>
                <a:gd name="T16" fmla="*/ 400 w 700"/>
                <a:gd name="T17" fmla="*/ 538 h 699"/>
                <a:gd name="T18" fmla="*/ 468 w 700"/>
                <a:gd name="T19" fmla="*/ 505 h 699"/>
                <a:gd name="T20" fmla="*/ 517 w 700"/>
                <a:gd name="T21" fmla="*/ 449 h 699"/>
                <a:gd name="T22" fmla="*/ 544 w 700"/>
                <a:gd name="T23" fmla="*/ 378 h 699"/>
                <a:gd name="T24" fmla="*/ 538 w 700"/>
                <a:gd name="T25" fmla="*/ 300 h 699"/>
                <a:gd name="T26" fmla="*/ 506 w 700"/>
                <a:gd name="T27" fmla="*/ 232 h 699"/>
                <a:gd name="T28" fmla="*/ 449 w 700"/>
                <a:gd name="T29" fmla="*/ 182 h 699"/>
                <a:gd name="T30" fmla="*/ 379 w 700"/>
                <a:gd name="T31" fmla="*/ 156 h 699"/>
                <a:gd name="T32" fmla="*/ 373 w 700"/>
                <a:gd name="T33" fmla="*/ 0 h 699"/>
                <a:gd name="T34" fmla="*/ 407 w 700"/>
                <a:gd name="T35" fmla="*/ 73 h 699"/>
                <a:gd name="T36" fmla="*/ 468 w 700"/>
                <a:gd name="T37" fmla="*/ 20 h 699"/>
                <a:gd name="T38" fmla="*/ 514 w 700"/>
                <a:gd name="T39" fmla="*/ 120 h 699"/>
                <a:gd name="T40" fmla="*/ 559 w 700"/>
                <a:gd name="T41" fmla="*/ 161 h 699"/>
                <a:gd name="T42" fmla="*/ 664 w 700"/>
                <a:gd name="T43" fmla="*/ 195 h 699"/>
                <a:gd name="T44" fmla="*/ 617 w 700"/>
                <a:gd name="T45" fmla="*/ 261 h 699"/>
                <a:gd name="T46" fmla="*/ 694 w 700"/>
                <a:gd name="T47" fmla="*/ 287 h 699"/>
                <a:gd name="T48" fmla="*/ 630 w 700"/>
                <a:gd name="T49" fmla="*/ 377 h 699"/>
                <a:gd name="T50" fmla="*/ 618 w 700"/>
                <a:gd name="T51" fmla="*/ 436 h 699"/>
                <a:gd name="T52" fmla="*/ 641 w 700"/>
                <a:gd name="T53" fmla="*/ 545 h 699"/>
                <a:gd name="T54" fmla="*/ 561 w 700"/>
                <a:gd name="T55" fmla="*/ 537 h 699"/>
                <a:gd name="T56" fmla="*/ 576 w 700"/>
                <a:gd name="T57" fmla="*/ 617 h 699"/>
                <a:gd name="T58" fmla="*/ 466 w 700"/>
                <a:gd name="T59" fmla="*/ 606 h 699"/>
                <a:gd name="T60" fmla="*/ 409 w 700"/>
                <a:gd name="T61" fmla="*/ 626 h 699"/>
                <a:gd name="T62" fmla="*/ 326 w 700"/>
                <a:gd name="T63" fmla="*/ 699 h 699"/>
                <a:gd name="T64" fmla="*/ 292 w 700"/>
                <a:gd name="T65" fmla="*/ 626 h 699"/>
                <a:gd name="T66" fmla="*/ 232 w 700"/>
                <a:gd name="T67" fmla="*/ 680 h 699"/>
                <a:gd name="T68" fmla="*/ 186 w 700"/>
                <a:gd name="T69" fmla="*/ 579 h 699"/>
                <a:gd name="T70" fmla="*/ 140 w 700"/>
                <a:gd name="T71" fmla="*/ 538 h 699"/>
                <a:gd name="T72" fmla="*/ 35 w 700"/>
                <a:gd name="T73" fmla="*/ 504 h 699"/>
                <a:gd name="T74" fmla="*/ 83 w 700"/>
                <a:gd name="T75" fmla="*/ 439 h 699"/>
                <a:gd name="T76" fmla="*/ 5 w 700"/>
                <a:gd name="T77" fmla="*/ 412 h 699"/>
                <a:gd name="T78" fmla="*/ 69 w 700"/>
                <a:gd name="T79" fmla="*/ 322 h 699"/>
                <a:gd name="T80" fmla="*/ 81 w 700"/>
                <a:gd name="T81" fmla="*/ 263 h 699"/>
                <a:gd name="T82" fmla="*/ 59 w 700"/>
                <a:gd name="T83" fmla="*/ 154 h 699"/>
                <a:gd name="T84" fmla="*/ 139 w 700"/>
                <a:gd name="T85" fmla="*/ 162 h 699"/>
                <a:gd name="T86" fmla="*/ 123 w 700"/>
                <a:gd name="T87" fmla="*/ 82 h 699"/>
                <a:gd name="T88" fmla="*/ 233 w 700"/>
                <a:gd name="T89" fmla="*/ 93 h 699"/>
                <a:gd name="T90" fmla="*/ 291 w 700"/>
                <a:gd name="T91" fmla="*/ 73 h 699"/>
                <a:gd name="T92" fmla="*/ 373 w 700"/>
                <a:gd name="T93"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0" h="699">
                  <a:moveTo>
                    <a:pt x="339" y="154"/>
                  </a:moveTo>
                  <a:lnTo>
                    <a:pt x="300" y="161"/>
                  </a:lnTo>
                  <a:lnTo>
                    <a:pt x="263" y="174"/>
                  </a:lnTo>
                  <a:lnTo>
                    <a:pt x="232" y="194"/>
                  </a:lnTo>
                  <a:lnTo>
                    <a:pt x="204" y="220"/>
                  </a:lnTo>
                  <a:lnTo>
                    <a:pt x="182" y="250"/>
                  </a:lnTo>
                  <a:lnTo>
                    <a:pt x="165" y="284"/>
                  </a:lnTo>
                  <a:lnTo>
                    <a:pt x="156" y="321"/>
                  </a:lnTo>
                  <a:lnTo>
                    <a:pt x="155" y="360"/>
                  </a:lnTo>
                  <a:lnTo>
                    <a:pt x="161" y="399"/>
                  </a:lnTo>
                  <a:lnTo>
                    <a:pt x="174" y="436"/>
                  </a:lnTo>
                  <a:lnTo>
                    <a:pt x="194" y="467"/>
                  </a:lnTo>
                  <a:lnTo>
                    <a:pt x="220" y="495"/>
                  </a:lnTo>
                  <a:lnTo>
                    <a:pt x="250" y="517"/>
                  </a:lnTo>
                  <a:lnTo>
                    <a:pt x="284" y="534"/>
                  </a:lnTo>
                  <a:lnTo>
                    <a:pt x="321" y="543"/>
                  </a:lnTo>
                  <a:lnTo>
                    <a:pt x="360" y="545"/>
                  </a:lnTo>
                  <a:lnTo>
                    <a:pt x="400" y="538"/>
                  </a:lnTo>
                  <a:lnTo>
                    <a:pt x="436" y="525"/>
                  </a:lnTo>
                  <a:lnTo>
                    <a:pt x="468" y="505"/>
                  </a:lnTo>
                  <a:lnTo>
                    <a:pt x="495" y="479"/>
                  </a:lnTo>
                  <a:lnTo>
                    <a:pt x="517" y="449"/>
                  </a:lnTo>
                  <a:lnTo>
                    <a:pt x="534" y="415"/>
                  </a:lnTo>
                  <a:lnTo>
                    <a:pt x="544" y="378"/>
                  </a:lnTo>
                  <a:lnTo>
                    <a:pt x="545" y="339"/>
                  </a:lnTo>
                  <a:lnTo>
                    <a:pt x="538" y="300"/>
                  </a:lnTo>
                  <a:lnTo>
                    <a:pt x="525" y="263"/>
                  </a:lnTo>
                  <a:lnTo>
                    <a:pt x="506" y="232"/>
                  </a:lnTo>
                  <a:lnTo>
                    <a:pt x="479" y="204"/>
                  </a:lnTo>
                  <a:lnTo>
                    <a:pt x="449" y="182"/>
                  </a:lnTo>
                  <a:lnTo>
                    <a:pt x="415" y="165"/>
                  </a:lnTo>
                  <a:lnTo>
                    <a:pt x="379" y="156"/>
                  </a:lnTo>
                  <a:lnTo>
                    <a:pt x="339" y="154"/>
                  </a:lnTo>
                  <a:close/>
                  <a:moveTo>
                    <a:pt x="373" y="0"/>
                  </a:moveTo>
                  <a:lnTo>
                    <a:pt x="377" y="69"/>
                  </a:lnTo>
                  <a:lnTo>
                    <a:pt x="407" y="73"/>
                  </a:lnTo>
                  <a:lnTo>
                    <a:pt x="436" y="81"/>
                  </a:lnTo>
                  <a:lnTo>
                    <a:pt x="468" y="20"/>
                  </a:lnTo>
                  <a:lnTo>
                    <a:pt x="545" y="59"/>
                  </a:lnTo>
                  <a:lnTo>
                    <a:pt x="514" y="120"/>
                  </a:lnTo>
                  <a:lnTo>
                    <a:pt x="537" y="139"/>
                  </a:lnTo>
                  <a:lnTo>
                    <a:pt x="559" y="161"/>
                  </a:lnTo>
                  <a:lnTo>
                    <a:pt x="617" y="123"/>
                  </a:lnTo>
                  <a:lnTo>
                    <a:pt x="664" y="195"/>
                  </a:lnTo>
                  <a:lnTo>
                    <a:pt x="607" y="233"/>
                  </a:lnTo>
                  <a:lnTo>
                    <a:pt x="617" y="261"/>
                  </a:lnTo>
                  <a:lnTo>
                    <a:pt x="626" y="291"/>
                  </a:lnTo>
                  <a:lnTo>
                    <a:pt x="694" y="287"/>
                  </a:lnTo>
                  <a:lnTo>
                    <a:pt x="700" y="373"/>
                  </a:lnTo>
                  <a:lnTo>
                    <a:pt x="630" y="377"/>
                  </a:lnTo>
                  <a:lnTo>
                    <a:pt x="626" y="407"/>
                  </a:lnTo>
                  <a:lnTo>
                    <a:pt x="618" y="436"/>
                  </a:lnTo>
                  <a:lnTo>
                    <a:pt x="680" y="467"/>
                  </a:lnTo>
                  <a:lnTo>
                    <a:pt x="641" y="545"/>
                  </a:lnTo>
                  <a:lnTo>
                    <a:pt x="579" y="513"/>
                  </a:lnTo>
                  <a:lnTo>
                    <a:pt x="561" y="537"/>
                  </a:lnTo>
                  <a:lnTo>
                    <a:pt x="538" y="559"/>
                  </a:lnTo>
                  <a:lnTo>
                    <a:pt x="576" y="617"/>
                  </a:lnTo>
                  <a:lnTo>
                    <a:pt x="504" y="664"/>
                  </a:lnTo>
                  <a:lnTo>
                    <a:pt x="466" y="606"/>
                  </a:lnTo>
                  <a:lnTo>
                    <a:pt x="439" y="617"/>
                  </a:lnTo>
                  <a:lnTo>
                    <a:pt x="409" y="626"/>
                  </a:lnTo>
                  <a:lnTo>
                    <a:pt x="413" y="694"/>
                  </a:lnTo>
                  <a:lnTo>
                    <a:pt x="326" y="699"/>
                  </a:lnTo>
                  <a:lnTo>
                    <a:pt x="322" y="630"/>
                  </a:lnTo>
                  <a:lnTo>
                    <a:pt x="292" y="626"/>
                  </a:lnTo>
                  <a:lnTo>
                    <a:pt x="263" y="618"/>
                  </a:lnTo>
                  <a:lnTo>
                    <a:pt x="232" y="680"/>
                  </a:lnTo>
                  <a:lnTo>
                    <a:pt x="155" y="640"/>
                  </a:lnTo>
                  <a:lnTo>
                    <a:pt x="186" y="579"/>
                  </a:lnTo>
                  <a:lnTo>
                    <a:pt x="162" y="560"/>
                  </a:lnTo>
                  <a:lnTo>
                    <a:pt x="140" y="538"/>
                  </a:lnTo>
                  <a:lnTo>
                    <a:pt x="83" y="576"/>
                  </a:lnTo>
                  <a:lnTo>
                    <a:pt x="35" y="504"/>
                  </a:lnTo>
                  <a:lnTo>
                    <a:pt x="93" y="466"/>
                  </a:lnTo>
                  <a:lnTo>
                    <a:pt x="83" y="439"/>
                  </a:lnTo>
                  <a:lnTo>
                    <a:pt x="73" y="408"/>
                  </a:lnTo>
                  <a:lnTo>
                    <a:pt x="5" y="412"/>
                  </a:lnTo>
                  <a:lnTo>
                    <a:pt x="0" y="326"/>
                  </a:lnTo>
                  <a:lnTo>
                    <a:pt x="69" y="322"/>
                  </a:lnTo>
                  <a:lnTo>
                    <a:pt x="73" y="292"/>
                  </a:lnTo>
                  <a:lnTo>
                    <a:pt x="81" y="263"/>
                  </a:lnTo>
                  <a:lnTo>
                    <a:pt x="20" y="232"/>
                  </a:lnTo>
                  <a:lnTo>
                    <a:pt x="59" y="154"/>
                  </a:lnTo>
                  <a:lnTo>
                    <a:pt x="121" y="186"/>
                  </a:lnTo>
                  <a:lnTo>
                    <a:pt x="139" y="162"/>
                  </a:lnTo>
                  <a:lnTo>
                    <a:pt x="161" y="140"/>
                  </a:lnTo>
                  <a:lnTo>
                    <a:pt x="123" y="82"/>
                  </a:lnTo>
                  <a:lnTo>
                    <a:pt x="195" y="35"/>
                  </a:lnTo>
                  <a:lnTo>
                    <a:pt x="233" y="93"/>
                  </a:lnTo>
                  <a:lnTo>
                    <a:pt x="261" y="82"/>
                  </a:lnTo>
                  <a:lnTo>
                    <a:pt x="291" y="73"/>
                  </a:lnTo>
                  <a:lnTo>
                    <a:pt x="287" y="5"/>
                  </a:lnTo>
                  <a:lnTo>
                    <a:pt x="373" y="0"/>
                  </a:lnTo>
                  <a:close/>
                </a:path>
              </a:pathLst>
            </a:custGeom>
            <a:solidFill>
              <a:schemeClr val="accent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2" name="Freeform 220"/>
            <p:cNvSpPr>
              <a:spLocks/>
            </p:cNvSpPr>
            <p:nvPr/>
          </p:nvSpPr>
          <p:spPr bwMode="auto">
            <a:xfrm>
              <a:off x="6766788" y="2957735"/>
              <a:ext cx="276547" cy="276547"/>
            </a:xfrm>
            <a:custGeom>
              <a:avLst/>
              <a:gdLst>
                <a:gd name="T0" fmla="*/ 95 w 199"/>
                <a:gd name="T1" fmla="*/ 0 h 199"/>
                <a:gd name="T2" fmla="*/ 121 w 199"/>
                <a:gd name="T3" fmla="*/ 3 h 199"/>
                <a:gd name="T4" fmla="*/ 144 w 199"/>
                <a:gd name="T5" fmla="*/ 12 h 199"/>
                <a:gd name="T6" fmla="*/ 165 w 199"/>
                <a:gd name="T7" fmla="*/ 25 h 199"/>
                <a:gd name="T8" fmla="*/ 182 w 199"/>
                <a:gd name="T9" fmla="*/ 45 h 199"/>
                <a:gd name="T10" fmla="*/ 194 w 199"/>
                <a:gd name="T11" fmla="*/ 68 h 199"/>
                <a:gd name="T12" fmla="*/ 199 w 199"/>
                <a:gd name="T13" fmla="*/ 94 h 199"/>
                <a:gd name="T14" fmla="*/ 197 w 199"/>
                <a:gd name="T15" fmla="*/ 121 h 199"/>
                <a:gd name="T16" fmla="*/ 188 w 199"/>
                <a:gd name="T17" fmla="*/ 144 h 199"/>
                <a:gd name="T18" fmla="*/ 173 w 199"/>
                <a:gd name="T19" fmla="*/ 165 h 199"/>
                <a:gd name="T20" fmla="*/ 155 w 199"/>
                <a:gd name="T21" fmla="*/ 182 h 199"/>
                <a:gd name="T22" fmla="*/ 131 w 199"/>
                <a:gd name="T23" fmla="*/ 194 h 199"/>
                <a:gd name="T24" fmla="*/ 105 w 199"/>
                <a:gd name="T25" fmla="*/ 199 h 199"/>
                <a:gd name="T26" fmla="*/ 79 w 199"/>
                <a:gd name="T27" fmla="*/ 196 h 199"/>
                <a:gd name="T28" fmla="*/ 54 w 199"/>
                <a:gd name="T29" fmla="*/ 187 h 199"/>
                <a:gd name="T30" fmla="*/ 34 w 199"/>
                <a:gd name="T31" fmla="*/ 174 h 199"/>
                <a:gd name="T32" fmla="*/ 17 w 199"/>
                <a:gd name="T33" fmla="*/ 155 h 199"/>
                <a:gd name="T34" fmla="*/ 5 w 199"/>
                <a:gd name="T35" fmla="*/ 131 h 199"/>
                <a:gd name="T36" fmla="*/ 0 w 199"/>
                <a:gd name="T37" fmla="*/ 105 h 199"/>
                <a:gd name="T38" fmla="*/ 3 w 199"/>
                <a:gd name="T39" fmla="*/ 79 h 199"/>
                <a:gd name="T40" fmla="*/ 11 w 199"/>
                <a:gd name="T41" fmla="*/ 55 h 199"/>
                <a:gd name="T42" fmla="*/ 25 w 199"/>
                <a:gd name="T43" fmla="*/ 34 h 199"/>
                <a:gd name="T44" fmla="*/ 45 w 199"/>
                <a:gd name="T45" fmla="*/ 17 h 199"/>
                <a:gd name="T46" fmla="*/ 68 w 199"/>
                <a:gd name="T47" fmla="*/ 5 h 199"/>
                <a:gd name="T48" fmla="*/ 95 w 199"/>
                <a:gd name="T49"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9" h="199">
                  <a:moveTo>
                    <a:pt x="95" y="0"/>
                  </a:moveTo>
                  <a:lnTo>
                    <a:pt x="121" y="3"/>
                  </a:lnTo>
                  <a:lnTo>
                    <a:pt x="144" y="12"/>
                  </a:lnTo>
                  <a:lnTo>
                    <a:pt x="165" y="25"/>
                  </a:lnTo>
                  <a:lnTo>
                    <a:pt x="182" y="45"/>
                  </a:lnTo>
                  <a:lnTo>
                    <a:pt x="194" y="68"/>
                  </a:lnTo>
                  <a:lnTo>
                    <a:pt x="199" y="94"/>
                  </a:lnTo>
                  <a:lnTo>
                    <a:pt x="197" y="121"/>
                  </a:lnTo>
                  <a:lnTo>
                    <a:pt x="188" y="144"/>
                  </a:lnTo>
                  <a:lnTo>
                    <a:pt x="173" y="165"/>
                  </a:lnTo>
                  <a:lnTo>
                    <a:pt x="155" y="182"/>
                  </a:lnTo>
                  <a:lnTo>
                    <a:pt x="131" y="194"/>
                  </a:lnTo>
                  <a:lnTo>
                    <a:pt x="105" y="199"/>
                  </a:lnTo>
                  <a:lnTo>
                    <a:pt x="79" y="196"/>
                  </a:lnTo>
                  <a:lnTo>
                    <a:pt x="54" y="187"/>
                  </a:lnTo>
                  <a:lnTo>
                    <a:pt x="34" y="174"/>
                  </a:lnTo>
                  <a:lnTo>
                    <a:pt x="17" y="155"/>
                  </a:lnTo>
                  <a:lnTo>
                    <a:pt x="5" y="131"/>
                  </a:lnTo>
                  <a:lnTo>
                    <a:pt x="0" y="105"/>
                  </a:lnTo>
                  <a:lnTo>
                    <a:pt x="3" y="79"/>
                  </a:lnTo>
                  <a:lnTo>
                    <a:pt x="11" y="55"/>
                  </a:lnTo>
                  <a:lnTo>
                    <a:pt x="25" y="34"/>
                  </a:lnTo>
                  <a:lnTo>
                    <a:pt x="45" y="17"/>
                  </a:lnTo>
                  <a:lnTo>
                    <a:pt x="68" y="5"/>
                  </a:lnTo>
                  <a:lnTo>
                    <a:pt x="95" y="0"/>
                  </a:lnTo>
                  <a:close/>
                </a:path>
              </a:pathLst>
            </a:custGeom>
            <a:solidFill>
              <a:schemeClr val="accent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3" name="Freeform 221"/>
            <p:cNvSpPr>
              <a:spLocks noEditPoints="1"/>
            </p:cNvSpPr>
            <p:nvPr/>
          </p:nvSpPr>
          <p:spPr bwMode="auto">
            <a:xfrm>
              <a:off x="4473818" y="3303766"/>
              <a:ext cx="454426" cy="453035"/>
            </a:xfrm>
            <a:custGeom>
              <a:avLst/>
              <a:gdLst>
                <a:gd name="T0" fmla="*/ 135 w 327"/>
                <a:gd name="T1" fmla="*/ 77 h 326"/>
                <a:gd name="T2" fmla="*/ 95 w 327"/>
                <a:gd name="T3" fmla="*/ 102 h 326"/>
                <a:gd name="T4" fmla="*/ 74 w 327"/>
                <a:gd name="T5" fmla="*/ 144 h 326"/>
                <a:gd name="T6" fmla="*/ 77 w 327"/>
                <a:gd name="T7" fmla="*/ 192 h 326"/>
                <a:gd name="T8" fmla="*/ 102 w 327"/>
                <a:gd name="T9" fmla="*/ 232 h 326"/>
                <a:gd name="T10" fmla="*/ 144 w 327"/>
                <a:gd name="T11" fmla="*/ 253 h 326"/>
                <a:gd name="T12" fmla="*/ 192 w 327"/>
                <a:gd name="T13" fmla="*/ 250 h 326"/>
                <a:gd name="T14" fmla="*/ 232 w 327"/>
                <a:gd name="T15" fmla="*/ 224 h 326"/>
                <a:gd name="T16" fmla="*/ 253 w 327"/>
                <a:gd name="T17" fmla="*/ 182 h 326"/>
                <a:gd name="T18" fmla="*/ 250 w 327"/>
                <a:gd name="T19" fmla="*/ 133 h 326"/>
                <a:gd name="T20" fmla="*/ 224 w 327"/>
                <a:gd name="T21" fmla="*/ 95 h 326"/>
                <a:gd name="T22" fmla="*/ 183 w 327"/>
                <a:gd name="T23" fmla="*/ 73 h 326"/>
                <a:gd name="T24" fmla="*/ 174 w 327"/>
                <a:gd name="T25" fmla="*/ 0 h 326"/>
                <a:gd name="T26" fmla="*/ 204 w 327"/>
                <a:gd name="T27" fmla="*/ 38 h 326"/>
                <a:gd name="T28" fmla="*/ 255 w 327"/>
                <a:gd name="T29" fmla="*/ 27 h 326"/>
                <a:gd name="T30" fmla="*/ 262 w 327"/>
                <a:gd name="T31" fmla="*/ 74 h 326"/>
                <a:gd name="T32" fmla="*/ 310 w 327"/>
                <a:gd name="T33" fmla="*/ 91 h 326"/>
                <a:gd name="T34" fmla="*/ 292 w 327"/>
                <a:gd name="T35" fmla="*/ 136 h 326"/>
                <a:gd name="T36" fmla="*/ 327 w 327"/>
                <a:gd name="T37" fmla="*/ 174 h 326"/>
                <a:gd name="T38" fmla="*/ 289 w 327"/>
                <a:gd name="T39" fmla="*/ 204 h 326"/>
                <a:gd name="T40" fmla="*/ 300 w 327"/>
                <a:gd name="T41" fmla="*/ 254 h 326"/>
                <a:gd name="T42" fmla="*/ 253 w 327"/>
                <a:gd name="T43" fmla="*/ 262 h 326"/>
                <a:gd name="T44" fmla="*/ 236 w 327"/>
                <a:gd name="T45" fmla="*/ 310 h 326"/>
                <a:gd name="T46" fmla="*/ 191 w 327"/>
                <a:gd name="T47" fmla="*/ 292 h 326"/>
                <a:gd name="T48" fmla="*/ 152 w 327"/>
                <a:gd name="T49" fmla="*/ 326 h 326"/>
                <a:gd name="T50" fmla="*/ 123 w 327"/>
                <a:gd name="T51" fmla="*/ 289 h 326"/>
                <a:gd name="T52" fmla="*/ 72 w 327"/>
                <a:gd name="T53" fmla="*/ 300 h 326"/>
                <a:gd name="T54" fmla="*/ 65 w 327"/>
                <a:gd name="T55" fmla="*/ 251 h 326"/>
                <a:gd name="T56" fmla="*/ 17 w 327"/>
                <a:gd name="T57" fmla="*/ 236 h 326"/>
                <a:gd name="T58" fmla="*/ 35 w 327"/>
                <a:gd name="T59" fmla="*/ 191 h 326"/>
                <a:gd name="T60" fmla="*/ 0 w 327"/>
                <a:gd name="T61" fmla="*/ 152 h 326"/>
                <a:gd name="T62" fmla="*/ 38 w 327"/>
                <a:gd name="T63" fmla="*/ 123 h 326"/>
                <a:gd name="T64" fmla="*/ 27 w 327"/>
                <a:gd name="T65" fmla="*/ 72 h 326"/>
                <a:gd name="T66" fmla="*/ 74 w 327"/>
                <a:gd name="T67" fmla="*/ 65 h 326"/>
                <a:gd name="T68" fmla="*/ 92 w 327"/>
                <a:gd name="T69" fmla="*/ 16 h 326"/>
                <a:gd name="T70" fmla="*/ 136 w 327"/>
                <a:gd name="T71" fmla="*/ 34 h 326"/>
                <a:gd name="T72" fmla="*/ 174 w 327"/>
                <a:gd name="T73"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7" h="326">
                  <a:moveTo>
                    <a:pt x="158" y="72"/>
                  </a:moveTo>
                  <a:lnTo>
                    <a:pt x="135" y="77"/>
                  </a:lnTo>
                  <a:lnTo>
                    <a:pt x="112" y="88"/>
                  </a:lnTo>
                  <a:lnTo>
                    <a:pt x="95" y="102"/>
                  </a:lnTo>
                  <a:lnTo>
                    <a:pt x="82" y="122"/>
                  </a:lnTo>
                  <a:lnTo>
                    <a:pt x="74" y="144"/>
                  </a:lnTo>
                  <a:lnTo>
                    <a:pt x="72" y="169"/>
                  </a:lnTo>
                  <a:lnTo>
                    <a:pt x="77" y="192"/>
                  </a:lnTo>
                  <a:lnTo>
                    <a:pt x="88" y="213"/>
                  </a:lnTo>
                  <a:lnTo>
                    <a:pt x="102" y="232"/>
                  </a:lnTo>
                  <a:lnTo>
                    <a:pt x="122" y="245"/>
                  </a:lnTo>
                  <a:lnTo>
                    <a:pt x="144" y="253"/>
                  </a:lnTo>
                  <a:lnTo>
                    <a:pt x="169" y="254"/>
                  </a:lnTo>
                  <a:lnTo>
                    <a:pt x="192" y="250"/>
                  </a:lnTo>
                  <a:lnTo>
                    <a:pt x="215" y="239"/>
                  </a:lnTo>
                  <a:lnTo>
                    <a:pt x="232" y="224"/>
                  </a:lnTo>
                  <a:lnTo>
                    <a:pt x="245" y="204"/>
                  </a:lnTo>
                  <a:lnTo>
                    <a:pt x="253" y="182"/>
                  </a:lnTo>
                  <a:lnTo>
                    <a:pt x="255" y="158"/>
                  </a:lnTo>
                  <a:lnTo>
                    <a:pt x="250" y="133"/>
                  </a:lnTo>
                  <a:lnTo>
                    <a:pt x="240" y="112"/>
                  </a:lnTo>
                  <a:lnTo>
                    <a:pt x="224" y="95"/>
                  </a:lnTo>
                  <a:lnTo>
                    <a:pt x="205" y="82"/>
                  </a:lnTo>
                  <a:lnTo>
                    <a:pt x="183" y="73"/>
                  </a:lnTo>
                  <a:lnTo>
                    <a:pt x="158" y="72"/>
                  </a:lnTo>
                  <a:close/>
                  <a:moveTo>
                    <a:pt x="174" y="0"/>
                  </a:moveTo>
                  <a:lnTo>
                    <a:pt x="177" y="33"/>
                  </a:lnTo>
                  <a:lnTo>
                    <a:pt x="204" y="38"/>
                  </a:lnTo>
                  <a:lnTo>
                    <a:pt x="219" y="9"/>
                  </a:lnTo>
                  <a:lnTo>
                    <a:pt x="255" y="27"/>
                  </a:lnTo>
                  <a:lnTo>
                    <a:pt x="241" y="56"/>
                  </a:lnTo>
                  <a:lnTo>
                    <a:pt x="262" y="74"/>
                  </a:lnTo>
                  <a:lnTo>
                    <a:pt x="288" y="57"/>
                  </a:lnTo>
                  <a:lnTo>
                    <a:pt x="310" y="91"/>
                  </a:lnTo>
                  <a:lnTo>
                    <a:pt x="284" y="109"/>
                  </a:lnTo>
                  <a:lnTo>
                    <a:pt x="292" y="136"/>
                  </a:lnTo>
                  <a:lnTo>
                    <a:pt x="325" y="133"/>
                  </a:lnTo>
                  <a:lnTo>
                    <a:pt x="327" y="174"/>
                  </a:lnTo>
                  <a:lnTo>
                    <a:pt x="295" y="177"/>
                  </a:lnTo>
                  <a:lnTo>
                    <a:pt x="289" y="204"/>
                  </a:lnTo>
                  <a:lnTo>
                    <a:pt x="318" y="219"/>
                  </a:lnTo>
                  <a:lnTo>
                    <a:pt x="300" y="254"/>
                  </a:lnTo>
                  <a:lnTo>
                    <a:pt x="271" y="239"/>
                  </a:lnTo>
                  <a:lnTo>
                    <a:pt x="253" y="262"/>
                  </a:lnTo>
                  <a:lnTo>
                    <a:pt x="270" y="288"/>
                  </a:lnTo>
                  <a:lnTo>
                    <a:pt x="236" y="310"/>
                  </a:lnTo>
                  <a:lnTo>
                    <a:pt x="219" y="283"/>
                  </a:lnTo>
                  <a:lnTo>
                    <a:pt x="191" y="292"/>
                  </a:lnTo>
                  <a:lnTo>
                    <a:pt x="192" y="325"/>
                  </a:lnTo>
                  <a:lnTo>
                    <a:pt x="152" y="326"/>
                  </a:lnTo>
                  <a:lnTo>
                    <a:pt x="150" y="294"/>
                  </a:lnTo>
                  <a:lnTo>
                    <a:pt x="123" y="289"/>
                  </a:lnTo>
                  <a:lnTo>
                    <a:pt x="109" y="318"/>
                  </a:lnTo>
                  <a:lnTo>
                    <a:pt x="72" y="300"/>
                  </a:lnTo>
                  <a:lnTo>
                    <a:pt x="86" y="271"/>
                  </a:lnTo>
                  <a:lnTo>
                    <a:pt x="65" y="251"/>
                  </a:lnTo>
                  <a:lnTo>
                    <a:pt x="39" y="270"/>
                  </a:lnTo>
                  <a:lnTo>
                    <a:pt x="17" y="236"/>
                  </a:lnTo>
                  <a:lnTo>
                    <a:pt x="43" y="217"/>
                  </a:lnTo>
                  <a:lnTo>
                    <a:pt x="35" y="191"/>
                  </a:lnTo>
                  <a:lnTo>
                    <a:pt x="2" y="192"/>
                  </a:lnTo>
                  <a:lnTo>
                    <a:pt x="0" y="152"/>
                  </a:lnTo>
                  <a:lnTo>
                    <a:pt x="33" y="150"/>
                  </a:lnTo>
                  <a:lnTo>
                    <a:pt x="38" y="123"/>
                  </a:lnTo>
                  <a:lnTo>
                    <a:pt x="9" y="109"/>
                  </a:lnTo>
                  <a:lnTo>
                    <a:pt x="27" y="72"/>
                  </a:lnTo>
                  <a:lnTo>
                    <a:pt x="56" y="86"/>
                  </a:lnTo>
                  <a:lnTo>
                    <a:pt x="74" y="65"/>
                  </a:lnTo>
                  <a:lnTo>
                    <a:pt x="57" y="38"/>
                  </a:lnTo>
                  <a:lnTo>
                    <a:pt x="92" y="16"/>
                  </a:lnTo>
                  <a:lnTo>
                    <a:pt x="109" y="43"/>
                  </a:lnTo>
                  <a:lnTo>
                    <a:pt x="136" y="34"/>
                  </a:lnTo>
                  <a:lnTo>
                    <a:pt x="133" y="2"/>
                  </a:lnTo>
                  <a:lnTo>
                    <a:pt x="174" y="0"/>
                  </a:lnTo>
                  <a:close/>
                </a:path>
              </a:pathLst>
            </a:custGeom>
            <a:solidFill>
              <a:schemeClr val="accent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4" name="Freeform 222"/>
            <p:cNvSpPr>
              <a:spLocks/>
            </p:cNvSpPr>
            <p:nvPr/>
          </p:nvSpPr>
          <p:spPr bwMode="auto">
            <a:xfrm>
              <a:off x="4637800" y="3464969"/>
              <a:ext cx="126461" cy="129241"/>
            </a:xfrm>
            <a:custGeom>
              <a:avLst/>
              <a:gdLst>
                <a:gd name="T0" fmla="*/ 43 w 91"/>
                <a:gd name="T1" fmla="*/ 0 h 93"/>
                <a:gd name="T2" fmla="*/ 61 w 91"/>
                <a:gd name="T3" fmla="*/ 3 h 93"/>
                <a:gd name="T4" fmla="*/ 77 w 91"/>
                <a:gd name="T5" fmla="*/ 12 h 93"/>
                <a:gd name="T6" fmla="*/ 87 w 91"/>
                <a:gd name="T7" fmla="*/ 27 h 93"/>
                <a:gd name="T8" fmla="*/ 91 w 91"/>
                <a:gd name="T9" fmla="*/ 45 h 93"/>
                <a:gd name="T10" fmla="*/ 89 w 91"/>
                <a:gd name="T11" fmla="*/ 63 h 93"/>
                <a:gd name="T12" fmla="*/ 80 w 91"/>
                <a:gd name="T13" fmla="*/ 78 h 93"/>
                <a:gd name="T14" fmla="*/ 67 w 91"/>
                <a:gd name="T15" fmla="*/ 89 h 93"/>
                <a:gd name="T16" fmla="*/ 48 w 91"/>
                <a:gd name="T17" fmla="*/ 93 h 93"/>
                <a:gd name="T18" fmla="*/ 30 w 91"/>
                <a:gd name="T19" fmla="*/ 91 h 93"/>
                <a:gd name="T20" fmla="*/ 14 w 91"/>
                <a:gd name="T21" fmla="*/ 82 h 93"/>
                <a:gd name="T22" fmla="*/ 4 w 91"/>
                <a:gd name="T23" fmla="*/ 67 h 93"/>
                <a:gd name="T24" fmla="*/ 0 w 91"/>
                <a:gd name="T25" fmla="*/ 50 h 93"/>
                <a:gd name="T26" fmla="*/ 2 w 91"/>
                <a:gd name="T27" fmla="*/ 32 h 93"/>
                <a:gd name="T28" fmla="*/ 11 w 91"/>
                <a:gd name="T29" fmla="*/ 16 h 93"/>
                <a:gd name="T30" fmla="*/ 25 w 91"/>
                <a:gd name="T31" fmla="*/ 6 h 93"/>
                <a:gd name="T32" fmla="*/ 43 w 91"/>
                <a:gd name="T3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93">
                  <a:moveTo>
                    <a:pt x="43" y="0"/>
                  </a:moveTo>
                  <a:lnTo>
                    <a:pt x="61" y="3"/>
                  </a:lnTo>
                  <a:lnTo>
                    <a:pt x="77" y="12"/>
                  </a:lnTo>
                  <a:lnTo>
                    <a:pt x="87" y="27"/>
                  </a:lnTo>
                  <a:lnTo>
                    <a:pt x="91" y="45"/>
                  </a:lnTo>
                  <a:lnTo>
                    <a:pt x="89" y="63"/>
                  </a:lnTo>
                  <a:lnTo>
                    <a:pt x="80" y="78"/>
                  </a:lnTo>
                  <a:lnTo>
                    <a:pt x="67" y="89"/>
                  </a:lnTo>
                  <a:lnTo>
                    <a:pt x="48" y="93"/>
                  </a:lnTo>
                  <a:lnTo>
                    <a:pt x="30" y="91"/>
                  </a:lnTo>
                  <a:lnTo>
                    <a:pt x="14" y="82"/>
                  </a:lnTo>
                  <a:lnTo>
                    <a:pt x="4" y="67"/>
                  </a:lnTo>
                  <a:lnTo>
                    <a:pt x="0" y="50"/>
                  </a:lnTo>
                  <a:lnTo>
                    <a:pt x="2" y="32"/>
                  </a:lnTo>
                  <a:lnTo>
                    <a:pt x="11" y="16"/>
                  </a:lnTo>
                  <a:lnTo>
                    <a:pt x="25" y="6"/>
                  </a:lnTo>
                  <a:lnTo>
                    <a:pt x="43" y="0"/>
                  </a:lnTo>
                  <a:close/>
                </a:path>
              </a:pathLst>
            </a:custGeom>
            <a:solidFill>
              <a:schemeClr val="accent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5" name="Freeform 223"/>
            <p:cNvSpPr>
              <a:spLocks noEditPoints="1"/>
            </p:cNvSpPr>
            <p:nvPr/>
          </p:nvSpPr>
          <p:spPr bwMode="auto">
            <a:xfrm>
              <a:off x="6127536" y="4290438"/>
              <a:ext cx="416904" cy="415515"/>
            </a:xfrm>
            <a:custGeom>
              <a:avLst/>
              <a:gdLst>
                <a:gd name="T0" fmla="*/ 124 w 300"/>
                <a:gd name="T1" fmla="*/ 70 h 299"/>
                <a:gd name="T2" fmla="*/ 88 w 300"/>
                <a:gd name="T3" fmla="*/ 94 h 299"/>
                <a:gd name="T4" fmla="*/ 69 w 300"/>
                <a:gd name="T5" fmla="*/ 132 h 299"/>
                <a:gd name="T6" fmla="*/ 71 w 300"/>
                <a:gd name="T7" fmla="*/ 176 h 299"/>
                <a:gd name="T8" fmla="*/ 95 w 300"/>
                <a:gd name="T9" fmla="*/ 212 h 299"/>
                <a:gd name="T10" fmla="*/ 133 w 300"/>
                <a:gd name="T11" fmla="*/ 231 h 299"/>
                <a:gd name="T12" fmla="*/ 177 w 300"/>
                <a:gd name="T13" fmla="*/ 229 h 299"/>
                <a:gd name="T14" fmla="*/ 214 w 300"/>
                <a:gd name="T15" fmla="*/ 205 h 299"/>
                <a:gd name="T16" fmla="*/ 234 w 300"/>
                <a:gd name="T17" fmla="*/ 167 h 299"/>
                <a:gd name="T18" fmla="*/ 231 w 300"/>
                <a:gd name="T19" fmla="*/ 123 h 299"/>
                <a:gd name="T20" fmla="*/ 207 w 300"/>
                <a:gd name="T21" fmla="*/ 87 h 299"/>
                <a:gd name="T22" fmla="*/ 168 w 300"/>
                <a:gd name="T23" fmla="*/ 68 h 299"/>
                <a:gd name="T24" fmla="*/ 162 w 300"/>
                <a:gd name="T25" fmla="*/ 0 h 299"/>
                <a:gd name="T26" fmla="*/ 188 w 300"/>
                <a:gd name="T27" fmla="*/ 34 h 299"/>
                <a:gd name="T28" fmla="*/ 235 w 300"/>
                <a:gd name="T29" fmla="*/ 24 h 299"/>
                <a:gd name="T30" fmla="*/ 231 w 300"/>
                <a:gd name="T31" fmla="*/ 60 h 299"/>
                <a:gd name="T32" fmla="*/ 265 w 300"/>
                <a:gd name="T33" fmla="*/ 52 h 299"/>
                <a:gd name="T34" fmla="*/ 261 w 300"/>
                <a:gd name="T35" fmla="*/ 99 h 299"/>
                <a:gd name="T36" fmla="*/ 299 w 300"/>
                <a:gd name="T37" fmla="*/ 123 h 299"/>
                <a:gd name="T38" fmla="*/ 272 w 300"/>
                <a:gd name="T39" fmla="*/ 162 h 299"/>
                <a:gd name="T40" fmla="*/ 293 w 300"/>
                <a:gd name="T41" fmla="*/ 200 h 299"/>
                <a:gd name="T42" fmla="*/ 249 w 300"/>
                <a:gd name="T43" fmla="*/ 221 h 299"/>
                <a:gd name="T44" fmla="*/ 232 w 300"/>
                <a:gd name="T45" fmla="*/ 239 h 299"/>
                <a:gd name="T46" fmla="*/ 217 w 300"/>
                <a:gd name="T47" fmla="*/ 285 h 299"/>
                <a:gd name="T48" fmla="*/ 176 w 300"/>
                <a:gd name="T49" fmla="*/ 268 h 299"/>
                <a:gd name="T50" fmla="*/ 141 w 300"/>
                <a:gd name="T51" fmla="*/ 299 h 299"/>
                <a:gd name="T52" fmla="*/ 113 w 300"/>
                <a:gd name="T53" fmla="*/ 265 h 299"/>
                <a:gd name="T54" fmla="*/ 67 w 300"/>
                <a:gd name="T55" fmla="*/ 275 h 299"/>
                <a:gd name="T56" fmla="*/ 70 w 300"/>
                <a:gd name="T57" fmla="*/ 241 h 299"/>
                <a:gd name="T58" fmla="*/ 36 w 300"/>
                <a:gd name="T59" fmla="*/ 247 h 299"/>
                <a:gd name="T60" fmla="*/ 40 w 300"/>
                <a:gd name="T61" fmla="*/ 200 h 299"/>
                <a:gd name="T62" fmla="*/ 3 w 300"/>
                <a:gd name="T63" fmla="*/ 176 h 299"/>
                <a:gd name="T64" fmla="*/ 31 w 300"/>
                <a:gd name="T65" fmla="*/ 138 h 299"/>
                <a:gd name="T66" fmla="*/ 10 w 300"/>
                <a:gd name="T67" fmla="*/ 99 h 299"/>
                <a:gd name="T68" fmla="*/ 53 w 300"/>
                <a:gd name="T69" fmla="*/ 79 h 299"/>
                <a:gd name="T70" fmla="*/ 70 w 300"/>
                <a:gd name="T71" fmla="*/ 60 h 299"/>
                <a:gd name="T72" fmla="*/ 84 w 300"/>
                <a:gd name="T73" fmla="*/ 14 h 299"/>
                <a:gd name="T74" fmla="*/ 125 w 300"/>
                <a:gd name="T75" fmla="*/ 31 h 299"/>
                <a:gd name="T76" fmla="*/ 162 w 300"/>
                <a:gd name="T7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0" h="299">
                  <a:moveTo>
                    <a:pt x="146" y="66"/>
                  </a:moveTo>
                  <a:lnTo>
                    <a:pt x="124" y="70"/>
                  </a:lnTo>
                  <a:lnTo>
                    <a:pt x="104" y="79"/>
                  </a:lnTo>
                  <a:lnTo>
                    <a:pt x="88" y="94"/>
                  </a:lnTo>
                  <a:lnTo>
                    <a:pt x="76" y="111"/>
                  </a:lnTo>
                  <a:lnTo>
                    <a:pt x="69" y="132"/>
                  </a:lnTo>
                  <a:lnTo>
                    <a:pt x="67" y="154"/>
                  </a:lnTo>
                  <a:lnTo>
                    <a:pt x="71" y="176"/>
                  </a:lnTo>
                  <a:lnTo>
                    <a:pt x="80" y="196"/>
                  </a:lnTo>
                  <a:lnTo>
                    <a:pt x="95" y="212"/>
                  </a:lnTo>
                  <a:lnTo>
                    <a:pt x="113" y="225"/>
                  </a:lnTo>
                  <a:lnTo>
                    <a:pt x="133" y="231"/>
                  </a:lnTo>
                  <a:lnTo>
                    <a:pt x="155" y="234"/>
                  </a:lnTo>
                  <a:lnTo>
                    <a:pt x="177" y="229"/>
                  </a:lnTo>
                  <a:lnTo>
                    <a:pt x="197" y="220"/>
                  </a:lnTo>
                  <a:lnTo>
                    <a:pt x="214" y="205"/>
                  </a:lnTo>
                  <a:lnTo>
                    <a:pt x="226" y="188"/>
                  </a:lnTo>
                  <a:lnTo>
                    <a:pt x="234" y="167"/>
                  </a:lnTo>
                  <a:lnTo>
                    <a:pt x="235" y="145"/>
                  </a:lnTo>
                  <a:lnTo>
                    <a:pt x="231" y="123"/>
                  </a:lnTo>
                  <a:lnTo>
                    <a:pt x="221" y="103"/>
                  </a:lnTo>
                  <a:lnTo>
                    <a:pt x="207" y="87"/>
                  </a:lnTo>
                  <a:lnTo>
                    <a:pt x="189" y="74"/>
                  </a:lnTo>
                  <a:lnTo>
                    <a:pt x="168" y="68"/>
                  </a:lnTo>
                  <a:lnTo>
                    <a:pt x="146" y="66"/>
                  </a:lnTo>
                  <a:close/>
                  <a:moveTo>
                    <a:pt x="162" y="0"/>
                  </a:moveTo>
                  <a:lnTo>
                    <a:pt x="163" y="28"/>
                  </a:lnTo>
                  <a:lnTo>
                    <a:pt x="188" y="34"/>
                  </a:lnTo>
                  <a:lnTo>
                    <a:pt x="201" y="7"/>
                  </a:lnTo>
                  <a:lnTo>
                    <a:pt x="235" y="24"/>
                  </a:lnTo>
                  <a:lnTo>
                    <a:pt x="222" y="51"/>
                  </a:lnTo>
                  <a:lnTo>
                    <a:pt x="231" y="60"/>
                  </a:lnTo>
                  <a:lnTo>
                    <a:pt x="242" y="69"/>
                  </a:lnTo>
                  <a:lnTo>
                    <a:pt x="265" y="52"/>
                  </a:lnTo>
                  <a:lnTo>
                    <a:pt x="286" y="83"/>
                  </a:lnTo>
                  <a:lnTo>
                    <a:pt x="261" y="99"/>
                  </a:lnTo>
                  <a:lnTo>
                    <a:pt x="269" y="124"/>
                  </a:lnTo>
                  <a:lnTo>
                    <a:pt x="299" y="123"/>
                  </a:lnTo>
                  <a:lnTo>
                    <a:pt x="300" y="159"/>
                  </a:lnTo>
                  <a:lnTo>
                    <a:pt x="272" y="162"/>
                  </a:lnTo>
                  <a:lnTo>
                    <a:pt x="266" y="187"/>
                  </a:lnTo>
                  <a:lnTo>
                    <a:pt x="293" y="200"/>
                  </a:lnTo>
                  <a:lnTo>
                    <a:pt x="276" y="234"/>
                  </a:lnTo>
                  <a:lnTo>
                    <a:pt x="249" y="221"/>
                  </a:lnTo>
                  <a:lnTo>
                    <a:pt x="242" y="230"/>
                  </a:lnTo>
                  <a:lnTo>
                    <a:pt x="232" y="239"/>
                  </a:lnTo>
                  <a:lnTo>
                    <a:pt x="248" y="264"/>
                  </a:lnTo>
                  <a:lnTo>
                    <a:pt x="217" y="285"/>
                  </a:lnTo>
                  <a:lnTo>
                    <a:pt x="201" y="260"/>
                  </a:lnTo>
                  <a:lnTo>
                    <a:pt x="176" y="268"/>
                  </a:lnTo>
                  <a:lnTo>
                    <a:pt x="177" y="298"/>
                  </a:lnTo>
                  <a:lnTo>
                    <a:pt x="141" y="299"/>
                  </a:lnTo>
                  <a:lnTo>
                    <a:pt x="139" y="271"/>
                  </a:lnTo>
                  <a:lnTo>
                    <a:pt x="113" y="265"/>
                  </a:lnTo>
                  <a:lnTo>
                    <a:pt x="100" y="292"/>
                  </a:lnTo>
                  <a:lnTo>
                    <a:pt x="67" y="275"/>
                  </a:lnTo>
                  <a:lnTo>
                    <a:pt x="80" y="248"/>
                  </a:lnTo>
                  <a:lnTo>
                    <a:pt x="70" y="241"/>
                  </a:lnTo>
                  <a:lnTo>
                    <a:pt x="61" y="231"/>
                  </a:lnTo>
                  <a:lnTo>
                    <a:pt x="36" y="247"/>
                  </a:lnTo>
                  <a:lnTo>
                    <a:pt x="16" y="216"/>
                  </a:lnTo>
                  <a:lnTo>
                    <a:pt x="40" y="200"/>
                  </a:lnTo>
                  <a:lnTo>
                    <a:pt x="32" y="175"/>
                  </a:lnTo>
                  <a:lnTo>
                    <a:pt x="3" y="176"/>
                  </a:lnTo>
                  <a:lnTo>
                    <a:pt x="0" y="140"/>
                  </a:lnTo>
                  <a:lnTo>
                    <a:pt x="31" y="138"/>
                  </a:lnTo>
                  <a:lnTo>
                    <a:pt x="36" y="112"/>
                  </a:lnTo>
                  <a:lnTo>
                    <a:pt x="10" y="99"/>
                  </a:lnTo>
                  <a:lnTo>
                    <a:pt x="25" y="66"/>
                  </a:lnTo>
                  <a:lnTo>
                    <a:pt x="53" y="79"/>
                  </a:lnTo>
                  <a:lnTo>
                    <a:pt x="61" y="69"/>
                  </a:lnTo>
                  <a:lnTo>
                    <a:pt x="70" y="60"/>
                  </a:lnTo>
                  <a:lnTo>
                    <a:pt x="53" y="35"/>
                  </a:lnTo>
                  <a:lnTo>
                    <a:pt x="84" y="14"/>
                  </a:lnTo>
                  <a:lnTo>
                    <a:pt x="101" y="39"/>
                  </a:lnTo>
                  <a:lnTo>
                    <a:pt x="125" y="31"/>
                  </a:lnTo>
                  <a:lnTo>
                    <a:pt x="124" y="2"/>
                  </a:lnTo>
                  <a:lnTo>
                    <a:pt x="162" y="0"/>
                  </a:lnTo>
                  <a:close/>
                </a:path>
              </a:pathLst>
            </a:custGeom>
            <a:solidFill>
              <a:schemeClr val="accent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6" name="Freeform 224"/>
            <p:cNvSpPr>
              <a:spLocks/>
            </p:cNvSpPr>
            <p:nvPr/>
          </p:nvSpPr>
          <p:spPr bwMode="auto">
            <a:xfrm>
              <a:off x="6277621" y="4439133"/>
              <a:ext cx="118123" cy="118123"/>
            </a:xfrm>
            <a:custGeom>
              <a:avLst/>
              <a:gdLst>
                <a:gd name="T0" fmla="*/ 41 w 85"/>
                <a:gd name="T1" fmla="*/ 0 h 85"/>
                <a:gd name="T2" fmla="*/ 58 w 85"/>
                <a:gd name="T3" fmla="*/ 3 h 85"/>
                <a:gd name="T4" fmla="*/ 72 w 85"/>
                <a:gd name="T5" fmla="*/ 10 h 85"/>
                <a:gd name="T6" fmla="*/ 81 w 85"/>
                <a:gd name="T7" fmla="*/ 24 h 85"/>
                <a:gd name="T8" fmla="*/ 85 w 85"/>
                <a:gd name="T9" fmla="*/ 41 h 85"/>
                <a:gd name="T10" fmla="*/ 82 w 85"/>
                <a:gd name="T11" fmla="*/ 58 h 85"/>
                <a:gd name="T12" fmla="*/ 75 w 85"/>
                <a:gd name="T13" fmla="*/ 71 h 85"/>
                <a:gd name="T14" fmla="*/ 61 w 85"/>
                <a:gd name="T15" fmla="*/ 81 h 85"/>
                <a:gd name="T16" fmla="*/ 46 w 85"/>
                <a:gd name="T17" fmla="*/ 85 h 85"/>
                <a:gd name="T18" fmla="*/ 29 w 85"/>
                <a:gd name="T19" fmla="*/ 82 h 85"/>
                <a:gd name="T20" fmla="*/ 14 w 85"/>
                <a:gd name="T21" fmla="*/ 75 h 85"/>
                <a:gd name="T22" fmla="*/ 5 w 85"/>
                <a:gd name="T23" fmla="*/ 62 h 85"/>
                <a:gd name="T24" fmla="*/ 0 w 85"/>
                <a:gd name="T25" fmla="*/ 44 h 85"/>
                <a:gd name="T26" fmla="*/ 3 w 85"/>
                <a:gd name="T27" fmla="*/ 29 h 85"/>
                <a:gd name="T28" fmla="*/ 12 w 85"/>
                <a:gd name="T29" fmla="*/ 14 h 85"/>
                <a:gd name="T30" fmla="*/ 23 w 85"/>
                <a:gd name="T31" fmla="*/ 4 h 85"/>
                <a:gd name="T32" fmla="*/ 41 w 85"/>
                <a:gd name="T3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85">
                  <a:moveTo>
                    <a:pt x="41" y="0"/>
                  </a:moveTo>
                  <a:lnTo>
                    <a:pt x="58" y="3"/>
                  </a:lnTo>
                  <a:lnTo>
                    <a:pt x="72" y="10"/>
                  </a:lnTo>
                  <a:lnTo>
                    <a:pt x="81" y="24"/>
                  </a:lnTo>
                  <a:lnTo>
                    <a:pt x="85" y="41"/>
                  </a:lnTo>
                  <a:lnTo>
                    <a:pt x="82" y="58"/>
                  </a:lnTo>
                  <a:lnTo>
                    <a:pt x="75" y="71"/>
                  </a:lnTo>
                  <a:lnTo>
                    <a:pt x="61" y="81"/>
                  </a:lnTo>
                  <a:lnTo>
                    <a:pt x="46" y="85"/>
                  </a:lnTo>
                  <a:lnTo>
                    <a:pt x="29" y="82"/>
                  </a:lnTo>
                  <a:lnTo>
                    <a:pt x="14" y="75"/>
                  </a:lnTo>
                  <a:lnTo>
                    <a:pt x="5" y="62"/>
                  </a:lnTo>
                  <a:lnTo>
                    <a:pt x="0" y="44"/>
                  </a:lnTo>
                  <a:lnTo>
                    <a:pt x="3" y="29"/>
                  </a:lnTo>
                  <a:lnTo>
                    <a:pt x="12" y="14"/>
                  </a:lnTo>
                  <a:lnTo>
                    <a:pt x="23" y="4"/>
                  </a:lnTo>
                  <a:lnTo>
                    <a:pt x="41" y="0"/>
                  </a:lnTo>
                  <a:close/>
                </a:path>
              </a:pathLst>
            </a:custGeom>
            <a:solidFill>
              <a:schemeClr val="accent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7" name="Freeform 225"/>
            <p:cNvSpPr>
              <a:spLocks noEditPoints="1"/>
            </p:cNvSpPr>
            <p:nvPr/>
          </p:nvSpPr>
          <p:spPr bwMode="auto">
            <a:xfrm>
              <a:off x="6502749" y="4222343"/>
              <a:ext cx="170931" cy="170931"/>
            </a:xfrm>
            <a:custGeom>
              <a:avLst/>
              <a:gdLst>
                <a:gd name="T0" fmla="*/ 46 w 123"/>
                <a:gd name="T1" fmla="*/ 30 h 123"/>
                <a:gd name="T2" fmla="*/ 29 w 123"/>
                <a:gd name="T3" fmla="*/ 50 h 123"/>
                <a:gd name="T4" fmla="*/ 30 w 123"/>
                <a:gd name="T5" fmla="*/ 77 h 123"/>
                <a:gd name="T6" fmla="*/ 50 w 123"/>
                <a:gd name="T7" fmla="*/ 94 h 123"/>
                <a:gd name="T8" fmla="*/ 78 w 123"/>
                <a:gd name="T9" fmla="*/ 93 h 123"/>
                <a:gd name="T10" fmla="*/ 95 w 123"/>
                <a:gd name="T11" fmla="*/ 73 h 123"/>
                <a:gd name="T12" fmla="*/ 93 w 123"/>
                <a:gd name="T13" fmla="*/ 46 h 123"/>
                <a:gd name="T14" fmla="*/ 74 w 123"/>
                <a:gd name="T15" fmla="*/ 29 h 123"/>
                <a:gd name="T16" fmla="*/ 66 w 123"/>
                <a:gd name="T17" fmla="*/ 0 h 123"/>
                <a:gd name="T18" fmla="*/ 72 w 123"/>
                <a:gd name="T19" fmla="*/ 13 h 123"/>
                <a:gd name="T20" fmla="*/ 83 w 123"/>
                <a:gd name="T21" fmla="*/ 3 h 123"/>
                <a:gd name="T22" fmla="*/ 91 w 123"/>
                <a:gd name="T23" fmla="*/ 21 h 123"/>
                <a:gd name="T24" fmla="*/ 99 w 123"/>
                <a:gd name="T25" fmla="*/ 28 h 123"/>
                <a:gd name="T26" fmla="*/ 117 w 123"/>
                <a:gd name="T27" fmla="*/ 34 h 123"/>
                <a:gd name="T28" fmla="*/ 109 w 123"/>
                <a:gd name="T29" fmla="*/ 46 h 123"/>
                <a:gd name="T30" fmla="*/ 123 w 123"/>
                <a:gd name="T31" fmla="*/ 51 h 123"/>
                <a:gd name="T32" fmla="*/ 112 w 123"/>
                <a:gd name="T33" fmla="*/ 67 h 123"/>
                <a:gd name="T34" fmla="*/ 109 w 123"/>
                <a:gd name="T35" fmla="*/ 77 h 123"/>
                <a:gd name="T36" fmla="*/ 113 w 123"/>
                <a:gd name="T37" fmla="*/ 97 h 123"/>
                <a:gd name="T38" fmla="*/ 99 w 123"/>
                <a:gd name="T39" fmla="*/ 96 h 123"/>
                <a:gd name="T40" fmla="*/ 102 w 123"/>
                <a:gd name="T41" fmla="*/ 109 h 123"/>
                <a:gd name="T42" fmla="*/ 83 w 123"/>
                <a:gd name="T43" fmla="*/ 108 h 123"/>
                <a:gd name="T44" fmla="*/ 72 w 123"/>
                <a:gd name="T45" fmla="*/ 110 h 123"/>
                <a:gd name="T46" fmla="*/ 58 w 123"/>
                <a:gd name="T47" fmla="*/ 123 h 123"/>
                <a:gd name="T48" fmla="*/ 51 w 123"/>
                <a:gd name="T49" fmla="*/ 111 h 123"/>
                <a:gd name="T50" fmla="*/ 41 w 123"/>
                <a:gd name="T51" fmla="*/ 121 h 123"/>
                <a:gd name="T52" fmla="*/ 33 w 123"/>
                <a:gd name="T53" fmla="*/ 102 h 123"/>
                <a:gd name="T54" fmla="*/ 24 w 123"/>
                <a:gd name="T55" fmla="*/ 96 h 123"/>
                <a:gd name="T56" fmla="*/ 6 w 123"/>
                <a:gd name="T57" fmla="*/ 89 h 123"/>
                <a:gd name="T58" fmla="*/ 15 w 123"/>
                <a:gd name="T59" fmla="*/ 77 h 123"/>
                <a:gd name="T60" fmla="*/ 0 w 123"/>
                <a:gd name="T61" fmla="*/ 73 h 123"/>
                <a:gd name="T62" fmla="*/ 12 w 123"/>
                <a:gd name="T63" fmla="*/ 56 h 123"/>
                <a:gd name="T64" fmla="*/ 13 w 123"/>
                <a:gd name="T65" fmla="*/ 46 h 123"/>
                <a:gd name="T66" fmla="*/ 9 w 123"/>
                <a:gd name="T67" fmla="*/ 28 h 123"/>
                <a:gd name="T68" fmla="*/ 24 w 123"/>
                <a:gd name="T69" fmla="*/ 29 h 123"/>
                <a:gd name="T70" fmla="*/ 21 w 123"/>
                <a:gd name="T71" fmla="*/ 15 h 123"/>
                <a:gd name="T72" fmla="*/ 41 w 123"/>
                <a:gd name="T73" fmla="*/ 16 h 123"/>
                <a:gd name="T74" fmla="*/ 51 w 123"/>
                <a:gd name="T75" fmla="*/ 13 h 123"/>
                <a:gd name="T76" fmla="*/ 66 w 123"/>
                <a:gd name="T7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3" h="123">
                  <a:moveTo>
                    <a:pt x="59" y="28"/>
                  </a:moveTo>
                  <a:lnTo>
                    <a:pt x="46" y="30"/>
                  </a:lnTo>
                  <a:lnTo>
                    <a:pt x="36" y="38"/>
                  </a:lnTo>
                  <a:lnTo>
                    <a:pt x="29" y="50"/>
                  </a:lnTo>
                  <a:lnTo>
                    <a:pt x="27" y="64"/>
                  </a:lnTo>
                  <a:lnTo>
                    <a:pt x="30" y="77"/>
                  </a:lnTo>
                  <a:lnTo>
                    <a:pt x="38" y="88"/>
                  </a:lnTo>
                  <a:lnTo>
                    <a:pt x="50" y="94"/>
                  </a:lnTo>
                  <a:lnTo>
                    <a:pt x="63" y="97"/>
                  </a:lnTo>
                  <a:lnTo>
                    <a:pt x="78" y="93"/>
                  </a:lnTo>
                  <a:lnTo>
                    <a:pt x="88" y="85"/>
                  </a:lnTo>
                  <a:lnTo>
                    <a:pt x="95" y="73"/>
                  </a:lnTo>
                  <a:lnTo>
                    <a:pt x="96" y="60"/>
                  </a:lnTo>
                  <a:lnTo>
                    <a:pt x="93" y="46"/>
                  </a:lnTo>
                  <a:lnTo>
                    <a:pt x="84" y="35"/>
                  </a:lnTo>
                  <a:lnTo>
                    <a:pt x="74" y="29"/>
                  </a:lnTo>
                  <a:lnTo>
                    <a:pt x="59" y="28"/>
                  </a:lnTo>
                  <a:close/>
                  <a:moveTo>
                    <a:pt x="66" y="0"/>
                  </a:moveTo>
                  <a:lnTo>
                    <a:pt x="67" y="12"/>
                  </a:lnTo>
                  <a:lnTo>
                    <a:pt x="72" y="13"/>
                  </a:lnTo>
                  <a:lnTo>
                    <a:pt x="78" y="15"/>
                  </a:lnTo>
                  <a:lnTo>
                    <a:pt x="83" y="3"/>
                  </a:lnTo>
                  <a:lnTo>
                    <a:pt x="96" y="11"/>
                  </a:lnTo>
                  <a:lnTo>
                    <a:pt x="91" y="21"/>
                  </a:lnTo>
                  <a:lnTo>
                    <a:pt x="95" y="25"/>
                  </a:lnTo>
                  <a:lnTo>
                    <a:pt x="99" y="28"/>
                  </a:lnTo>
                  <a:lnTo>
                    <a:pt x="109" y="21"/>
                  </a:lnTo>
                  <a:lnTo>
                    <a:pt x="117" y="34"/>
                  </a:lnTo>
                  <a:lnTo>
                    <a:pt x="108" y="41"/>
                  </a:lnTo>
                  <a:lnTo>
                    <a:pt x="109" y="46"/>
                  </a:lnTo>
                  <a:lnTo>
                    <a:pt x="110" y="51"/>
                  </a:lnTo>
                  <a:lnTo>
                    <a:pt x="123" y="51"/>
                  </a:lnTo>
                  <a:lnTo>
                    <a:pt x="123" y="66"/>
                  </a:lnTo>
                  <a:lnTo>
                    <a:pt x="112" y="67"/>
                  </a:lnTo>
                  <a:lnTo>
                    <a:pt x="110" y="72"/>
                  </a:lnTo>
                  <a:lnTo>
                    <a:pt x="109" y="77"/>
                  </a:lnTo>
                  <a:lnTo>
                    <a:pt x="121" y="83"/>
                  </a:lnTo>
                  <a:lnTo>
                    <a:pt x="113" y="97"/>
                  </a:lnTo>
                  <a:lnTo>
                    <a:pt x="102" y="90"/>
                  </a:lnTo>
                  <a:lnTo>
                    <a:pt x="99" y="96"/>
                  </a:lnTo>
                  <a:lnTo>
                    <a:pt x="95" y="98"/>
                  </a:lnTo>
                  <a:lnTo>
                    <a:pt x="102" y="109"/>
                  </a:lnTo>
                  <a:lnTo>
                    <a:pt x="89" y="118"/>
                  </a:lnTo>
                  <a:lnTo>
                    <a:pt x="83" y="108"/>
                  </a:lnTo>
                  <a:lnTo>
                    <a:pt x="78" y="109"/>
                  </a:lnTo>
                  <a:lnTo>
                    <a:pt x="72" y="110"/>
                  </a:lnTo>
                  <a:lnTo>
                    <a:pt x="72" y="123"/>
                  </a:lnTo>
                  <a:lnTo>
                    <a:pt x="58" y="123"/>
                  </a:lnTo>
                  <a:lnTo>
                    <a:pt x="57" y="111"/>
                  </a:lnTo>
                  <a:lnTo>
                    <a:pt x="51" y="111"/>
                  </a:lnTo>
                  <a:lnTo>
                    <a:pt x="46" y="109"/>
                  </a:lnTo>
                  <a:lnTo>
                    <a:pt x="41" y="121"/>
                  </a:lnTo>
                  <a:lnTo>
                    <a:pt x="27" y="113"/>
                  </a:lnTo>
                  <a:lnTo>
                    <a:pt x="33" y="102"/>
                  </a:lnTo>
                  <a:lnTo>
                    <a:pt x="28" y="100"/>
                  </a:lnTo>
                  <a:lnTo>
                    <a:pt x="24" y="96"/>
                  </a:lnTo>
                  <a:lnTo>
                    <a:pt x="15" y="102"/>
                  </a:lnTo>
                  <a:lnTo>
                    <a:pt x="6" y="89"/>
                  </a:lnTo>
                  <a:lnTo>
                    <a:pt x="16" y="83"/>
                  </a:lnTo>
                  <a:lnTo>
                    <a:pt x="15" y="77"/>
                  </a:lnTo>
                  <a:lnTo>
                    <a:pt x="12" y="72"/>
                  </a:lnTo>
                  <a:lnTo>
                    <a:pt x="0" y="73"/>
                  </a:lnTo>
                  <a:lnTo>
                    <a:pt x="0" y="58"/>
                  </a:lnTo>
                  <a:lnTo>
                    <a:pt x="12" y="56"/>
                  </a:lnTo>
                  <a:lnTo>
                    <a:pt x="12" y="51"/>
                  </a:lnTo>
                  <a:lnTo>
                    <a:pt x="13" y="46"/>
                  </a:lnTo>
                  <a:lnTo>
                    <a:pt x="3" y="41"/>
                  </a:lnTo>
                  <a:lnTo>
                    <a:pt x="9" y="28"/>
                  </a:lnTo>
                  <a:lnTo>
                    <a:pt x="21" y="33"/>
                  </a:lnTo>
                  <a:lnTo>
                    <a:pt x="24" y="29"/>
                  </a:lnTo>
                  <a:lnTo>
                    <a:pt x="28" y="25"/>
                  </a:lnTo>
                  <a:lnTo>
                    <a:pt x="21" y="15"/>
                  </a:lnTo>
                  <a:lnTo>
                    <a:pt x="34" y="7"/>
                  </a:lnTo>
                  <a:lnTo>
                    <a:pt x="41" y="16"/>
                  </a:lnTo>
                  <a:lnTo>
                    <a:pt x="46" y="15"/>
                  </a:lnTo>
                  <a:lnTo>
                    <a:pt x="51" y="13"/>
                  </a:lnTo>
                  <a:lnTo>
                    <a:pt x="50" y="0"/>
                  </a:lnTo>
                  <a:lnTo>
                    <a:pt x="66" y="0"/>
                  </a:lnTo>
                  <a:close/>
                </a:path>
              </a:pathLst>
            </a:custGeom>
            <a:solidFill>
              <a:srgbClr val="FC0C0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8" name="Freeform 226"/>
            <p:cNvSpPr>
              <a:spLocks/>
            </p:cNvSpPr>
            <p:nvPr/>
          </p:nvSpPr>
          <p:spPr bwMode="auto">
            <a:xfrm>
              <a:off x="6563895" y="4284879"/>
              <a:ext cx="48639" cy="48639"/>
            </a:xfrm>
            <a:custGeom>
              <a:avLst/>
              <a:gdLst>
                <a:gd name="T0" fmla="*/ 17 w 35"/>
                <a:gd name="T1" fmla="*/ 0 h 35"/>
                <a:gd name="T2" fmla="*/ 22 w 35"/>
                <a:gd name="T3" fmla="*/ 0 h 35"/>
                <a:gd name="T4" fmla="*/ 27 w 35"/>
                <a:gd name="T5" fmla="*/ 2 h 35"/>
                <a:gd name="T6" fmla="*/ 31 w 35"/>
                <a:gd name="T7" fmla="*/ 6 h 35"/>
                <a:gd name="T8" fmla="*/ 34 w 35"/>
                <a:gd name="T9" fmla="*/ 10 h 35"/>
                <a:gd name="T10" fmla="*/ 35 w 35"/>
                <a:gd name="T11" fmla="*/ 15 h 35"/>
                <a:gd name="T12" fmla="*/ 35 w 35"/>
                <a:gd name="T13" fmla="*/ 22 h 35"/>
                <a:gd name="T14" fmla="*/ 32 w 35"/>
                <a:gd name="T15" fmla="*/ 26 h 35"/>
                <a:gd name="T16" fmla="*/ 28 w 35"/>
                <a:gd name="T17" fmla="*/ 30 h 35"/>
                <a:gd name="T18" fmla="*/ 24 w 35"/>
                <a:gd name="T19" fmla="*/ 34 h 35"/>
                <a:gd name="T20" fmla="*/ 19 w 35"/>
                <a:gd name="T21" fmla="*/ 35 h 35"/>
                <a:gd name="T22" fmla="*/ 13 w 35"/>
                <a:gd name="T23" fmla="*/ 34 h 35"/>
                <a:gd name="T24" fmla="*/ 9 w 35"/>
                <a:gd name="T25" fmla="*/ 31 h 35"/>
                <a:gd name="T26" fmla="*/ 3 w 35"/>
                <a:gd name="T27" fmla="*/ 28 h 35"/>
                <a:gd name="T28" fmla="*/ 1 w 35"/>
                <a:gd name="T29" fmla="*/ 23 h 35"/>
                <a:gd name="T30" fmla="*/ 0 w 35"/>
                <a:gd name="T31" fmla="*/ 18 h 35"/>
                <a:gd name="T32" fmla="*/ 1 w 35"/>
                <a:gd name="T33" fmla="*/ 13 h 35"/>
                <a:gd name="T34" fmla="*/ 3 w 35"/>
                <a:gd name="T35" fmla="*/ 8 h 35"/>
                <a:gd name="T36" fmla="*/ 6 w 35"/>
                <a:gd name="T37" fmla="*/ 4 h 35"/>
                <a:gd name="T38" fmla="*/ 11 w 35"/>
                <a:gd name="T39" fmla="*/ 1 h 35"/>
                <a:gd name="T40" fmla="*/ 17 w 35"/>
                <a:gd name="T4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17" y="0"/>
                  </a:moveTo>
                  <a:lnTo>
                    <a:pt x="22" y="0"/>
                  </a:lnTo>
                  <a:lnTo>
                    <a:pt x="27" y="2"/>
                  </a:lnTo>
                  <a:lnTo>
                    <a:pt x="31" y="6"/>
                  </a:lnTo>
                  <a:lnTo>
                    <a:pt x="34" y="10"/>
                  </a:lnTo>
                  <a:lnTo>
                    <a:pt x="35" y="15"/>
                  </a:lnTo>
                  <a:lnTo>
                    <a:pt x="35" y="22"/>
                  </a:lnTo>
                  <a:lnTo>
                    <a:pt x="32" y="26"/>
                  </a:lnTo>
                  <a:lnTo>
                    <a:pt x="28" y="30"/>
                  </a:lnTo>
                  <a:lnTo>
                    <a:pt x="24" y="34"/>
                  </a:lnTo>
                  <a:lnTo>
                    <a:pt x="19" y="35"/>
                  </a:lnTo>
                  <a:lnTo>
                    <a:pt x="13" y="34"/>
                  </a:lnTo>
                  <a:lnTo>
                    <a:pt x="9" y="31"/>
                  </a:lnTo>
                  <a:lnTo>
                    <a:pt x="3" y="28"/>
                  </a:lnTo>
                  <a:lnTo>
                    <a:pt x="1" y="23"/>
                  </a:lnTo>
                  <a:lnTo>
                    <a:pt x="0" y="18"/>
                  </a:lnTo>
                  <a:lnTo>
                    <a:pt x="1" y="13"/>
                  </a:lnTo>
                  <a:lnTo>
                    <a:pt x="3" y="8"/>
                  </a:lnTo>
                  <a:lnTo>
                    <a:pt x="6" y="4"/>
                  </a:lnTo>
                  <a:lnTo>
                    <a:pt x="11" y="1"/>
                  </a:lnTo>
                  <a:lnTo>
                    <a:pt x="17" y="0"/>
                  </a:lnTo>
                  <a:close/>
                </a:path>
              </a:pathLst>
            </a:custGeom>
            <a:solidFill>
              <a:srgbClr val="FC0C0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9" name="Freeform 227"/>
            <p:cNvSpPr>
              <a:spLocks noEditPoints="1"/>
            </p:cNvSpPr>
            <p:nvPr/>
          </p:nvSpPr>
          <p:spPr bwMode="auto">
            <a:xfrm>
              <a:off x="6219255" y="4911624"/>
              <a:ext cx="193166" cy="193166"/>
            </a:xfrm>
            <a:custGeom>
              <a:avLst/>
              <a:gdLst>
                <a:gd name="T0" fmla="*/ 52 w 139"/>
                <a:gd name="T1" fmla="*/ 34 h 139"/>
                <a:gd name="T2" fmla="*/ 33 w 139"/>
                <a:gd name="T3" fmla="*/ 57 h 139"/>
                <a:gd name="T4" fmla="*/ 34 w 139"/>
                <a:gd name="T5" fmla="*/ 87 h 139"/>
                <a:gd name="T6" fmla="*/ 56 w 139"/>
                <a:gd name="T7" fmla="*/ 106 h 139"/>
                <a:gd name="T8" fmla="*/ 86 w 139"/>
                <a:gd name="T9" fmla="*/ 104 h 139"/>
                <a:gd name="T10" fmla="*/ 106 w 139"/>
                <a:gd name="T11" fmla="*/ 83 h 139"/>
                <a:gd name="T12" fmla="*/ 105 w 139"/>
                <a:gd name="T13" fmla="*/ 53 h 139"/>
                <a:gd name="T14" fmla="*/ 83 w 139"/>
                <a:gd name="T15" fmla="*/ 33 h 139"/>
                <a:gd name="T16" fmla="*/ 75 w 139"/>
                <a:gd name="T17" fmla="*/ 0 h 139"/>
                <a:gd name="T18" fmla="*/ 81 w 139"/>
                <a:gd name="T19" fmla="*/ 15 h 139"/>
                <a:gd name="T20" fmla="*/ 93 w 139"/>
                <a:gd name="T21" fmla="*/ 4 h 139"/>
                <a:gd name="T22" fmla="*/ 102 w 139"/>
                <a:gd name="T23" fmla="*/ 24 h 139"/>
                <a:gd name="T24" fmla="*/ 111 w 139"/>
                <a:gd name="T25" fmla="*/ 32 h 139"/>
                <a:gd name="T26" fmla="*/ 132 w 139"/>
                <a:gd name="T27" fmla="*/ 38 h 139"/>
                <a:gd name="T28" fmla="*/ 123 w 139"/>
                <a:gd name="T29" fmla="*/ 51 h 139"/>
                <a:gd name="T30" fmla="*/ 138 w 139"/>
                <a:gd name="T31" fmla="*/ 57 h 139"/>
                <a:gd name="T32" fmla="*/ 126 w 139"/>
                <a:gd name="T33" fmla="*/ 75 h 139"/>
                <a:gd name="T34" fmla="*/ 123 w 139"/>
                <a:gd name="T35" fmla="*/ 87 h 139"/>
                <a:gd name="T36" fmla="*/ 127 w 139"/>
                <a:gd name="T37" fmla="*/ 108 h 139"/>
                <a:gd name="T38" fmla="*/ 111 w 139"/>
                <a:gd name="T39" fmla="*/ 106 h 139"/>
                <a:gd name="T40" fmla="*/ 114 w 139"/>
                <a:gd name="T41" fmla="*/ 122 h 139"/>
                <a:gd name="T42" fmla="*/ 93 w 139"/>
                <a:gd name="T43" fmla="*/ 121 h 139"/>
                <a:gd name="T44" fmla="*/ 81 w 139"/>
                <a:gd name="T45" fmla="*/ 124 h 139"/>
                <a:gd name="T46" fmla="*/ 64 w 139"/>
                <a:gd name="T47" fmla="*/ 139 h 139"/>
                <a:gd name="T48" fmla="*/ 58 w 139"/>
                <a:gd name="T49" fmla="*/ 125 h 139"/>
                <a:gd name="T50" fmla="*/ 46 w 139"/>
                <a:gd name="T51" fmla="*/ 135 h 139"/>
                <a:gd name="T52" fmla="*/ 37 w 139"/>
                <a:gd name="T53" fmla="*/ 114 h 139"/>
                <a:gd name="T54" fmla="*/ 27 w 139"/>
                <a:gd name="T55" fmla="*/ 106 h 139"/>
                <a:gd name="T56" fmla="*/ 7 w 139"/>
                <a:gd name="T57" fmla="*/ 100 h 139"/>
                <a:gd name="T58" fmla="*/ 16 w 139"/>
                <a:gd name="T59" fmla="*/ 87 h 139"/>
                <a:gd name="T60" fmla="*/ 1 w 139"/>
                <a:gd name="T61" fmla="*/ 82 h 139"/>
                <a:gd name="T62" fmla="*/ 13 w 139"/>
                <a:gd name="T63" fmla="*/ 63 h 139"/>
                <a:gd name="T64" fmla="*/ 16 w 139"/>
                <a:gd name="T65" fmla="*/ 51 h 139"/>
                <a:gd name="T66" fmla="*/ 12 w 139"/>
                <a:gd name="T67" fmla="*/ 31 h 139"/>
                <a:gd name="T68" fmla="*/ 27 w 139"/>
                <a:gd name="T69" fmla="*/ 32 h 139"/>
                <a:gd name="T70" fmla="*/ 25 w 139"/>
                <a:gd name="T71" fmla="*/ 16 h 139"/>
                <a:gd name="T72" fmla="*/ 46 w 139"/>
                <a:gd name="T73" fmla="*/ 19 h 139"/>
                <a:gd name="T74" fmla="*/ 58 w 139"/>
                <a:gd name="T75" fmla="*/ 15 h 139"/>
                <a:gd name="T76" fmla="*/ 75 w 139"/>
                <a:gd name="T77"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9" h="139">
                  <a:moveTo>
                    <a:pt x="67" y="31"/>
                  </a:moveTo>
                  <a:lnTo>
                    <a:pt x="52" y="34"/>
                  </a:lnTo>
                  <a:lnTo>
                    <a:pt x="41" y="44"/>
                  </a:lnTo>
                  <a:lnTo>
                    <a:pt x="33" y="57"/>
                  </a:lnTo>
                  <a:lnTo>
                    <a:pt x="30" y="71"/>
                  </a:lnTo>
                  <a:lnTo>
                    <a:pt x="34" y="87"/>
                  </a:lnTo>
                  <a:lnTo>
                    <a:pt x="43" y="99"/>
                  </a:lnTo>
                  <a:lnTo>
                    <a:pt x="56" y="106"/>
                  </a:lnTo>
                  <a:lnTo>
                    <a:pt x="72" y="108"/>
                  </a:lnTo>
                  <a:lnTo>
                    <a:pt x="86" y="104"/>
                  </a:lnTo>
                  <a:lnTo>
                    <a:pt x="98" y="95"/>
                  </a:lnTo>
                  <a:lnTo>
                    <a:pt x="106" y="83"/>
                  </a:lnTo>
                  <a:lnTo>
                    <a:pt x="109" y="67"/>
                  </a:lnTo>
                  <a:lnTo>
                    <a:pt x="105" y="53"/>
                  </a:lnTo>
                  <a:lnTo>
                    <a:pt x="96" y="40"/>
                  </a:lnTo>
                  <a:lnTo>
                    <a:pt x="83" y="33"/>
                  </a:lnTo>
                  <a:lnTo>
                    <a:pt x="67" y="31"/>
                  </a:lnTo>
                  <a:close/>
                  <a:moveTo>
                    <a:pt x="75" y="0"/>
                  </a:moveTo>
                  <a:lnTo>
                    <a:pt x="75" y="14"/>
                  </a:lnTo>
                  <a:lnTo>
                    <a:pt x="81" y="15"/>
                  </a:lnTo>
                  <a:lnTo>
                    <a:pt x="86" y="16"/>
                  </a:lnTo>
                  <a:lnTo>
                    <a:pt x="93" y="4"/>
                  </a:lnTo>
                  <a:lnTo>
                    <a:pt x="109" y="11"/>
                  </a:lnTo>
                  <a:lnTo>
                    <a:pt x="102" y="24"/>
                  </a:lnTo>
                  <a:lnTo>
                    <a:pt x="107" y="28"/>
                  </a:lnTo>
                  <a:lnTo>
                    <a:pt x="111" y="32"/>
                  </a:lnTo>
                  <a:lnTo>
                    <a:pt x="123" y="24"/>
                  </a:lnTo>
                  <a:lnTo>
                    <a:pt x="132" y="38"/>
                  </a:lnTo>
                  <a:lnTo>
                    <a:pt x="120" y="46"/>
                  </a:lnTo>
                  <a:lnTo>
                    <a:pt x="123" y="51"/>
                  </a:lnTo>
                  <a:lnTo>
                    <a:pt x="124" y="58"/>
                  </a:lnTo>
                  <a:lnTo>
                    <a:pt x="138" y="57"/>
                  </a:lnTo>
                  <a:lnTo>
                    <a:pt x="139" y="74"/>
                  </a:lnTo>
                  <a:lnTo>
                    <a:pt x="126" y="75"/>
                  </a:lnTo>
                  <a:lnTo>
                    <a:pt x="124" y="80"/>
                  </a:lnTo>
                  <a:lnTo>
                    <a:pt x="123" y="87"/>
                  </a:lnTo>
                  <a:lnTo>
                    <a:pt x="135" y="92"/>
                  </a:lnTo>
                  <a:lnTo>
                    <a:pt x="127" y="108"/>
                  </a:lnTo>
                  <a:lnTo>
                    <a:pt x="115" y="103"/>
                  </a:lnTo>
                  <a:lnTo>
                    <a:pt x="111" y="106"/>
                  </a:lnTo>
                  <a:lnTo>
                    <a:pt x="107" y="110"/>
                  </a:lnTo>
                  <a:lnTo>
                    <a:pt x="114" y="122"/>
                  </a:lnTo>
                  <a:lnTo>
                    <a:pt x="100" y="131"/>
                  </a:lnTo>
                  <a:lnTo>
                    <a:pt x="93" y="121"/>
                  </a:lnTo>
                  <a:lnTo>
                    <a:pt x="86" y="122"/>
                  </a:lnTo>
                  <a:lnTo>
                    <a:pt x="81" y="124"/>
                  </a:lnTo>
                  <a:lnTo>
                    <a:pt x="83" y="138"/>
                  </a:lnTo>
                  <a:lnTo>
                    <a:pt x="64" y="139"/>
                  </a:lnTo>
                  <a:lnTo>
                    <a:pt x="64" y="125"/>
                  </a:lnTo>
                  <a:lnTo>
                    <a:pt x="58" y="125"/>
                  </a:lnTo>
                  <a:lnTo>
                    <a:pt x="52" y="122"/>
                  </a:lnTo>
                  <a:lnTo>
                    <a:pt x="46" y="135"/>
                  </a:lnTo>
                  <a:lnTo>
                    <a:pt x="30" y="127"/>
                  </a:lnTo>
                  <a:lnTo>
                    <a:pt x="37" y="114"/>
                  </a:lnTo>
                  <a:lnTo>
                    <a:pt x="31" y="112"/>
                  </a:lnTo>
                  <a:lnTo>
                    <a:pt x="27" y="106"/>
                  </a:lnTo>
                  <a:lnTo>
                    <a:pt x="16" y="114"/>
                  </a:lnTo>
                  <a:lnTo>
                    <a:pt x="7" y="100"/>
                  </a:lnTo>
                  <a:lnTo>
                    <a:pt x="18" y="92"/>
                  </a:lnTo>
                  <a:lnTo>
                    <a:pt x="16" y="87"/>
                  </a:lnTo>
                  <a:lnTo>
                    <a:pt x="14" y="82"/>
                  </a:lnTo>
                  <a:lnTo>
                    <a:pt x="1" y="82"/>
                  </a:lnTo>
                  <a:lnTo>
                    <a:pt x="0" y="65"/>
                  </a:lnTo>
                  <a:lnTo>
                    <a:pt x="13" y="63"/>
                  </a:lnTo>
                  <a:lnTo>
                    <a:pt x="14" y="58"/>
                  </a:lnTo>
                  <a:lnTo>
                    <a:pt x="16" y="51"/>
                  </a:lnTo>
                  <a:lnTo>
                    <a:pt x="4" y="46"/>
                  </a:lnTo>
                  <a:lnTo>
                    <a:pt x="12" y="31"/>
                  </a:lnTo>
                  <a:lnTo>
                    <a:pt x="24" y="37"/>
                  </a:lnTo>
                  <a:lnTo>
                    <a:pt x="27" y="32"/>
                  </a:lnTo>
                  <a:lnTo>
                    <a:pt x="31" y="28"/>
                  </a:lnTo>
                  <a:lnTo>
                    <a:pt x="25" y="16"/>
                  </a:lnTo>
                  <a:lnTo>
                    <a:pt x="39" y="7"/>
                  </a:lnTo>
                  <a:lnTo>
                    <a:pt x="46" y="19"/>
                  </a:lnTo>
                  <a:lnTo>
                    <a:pt x="52" y="16"/>
                  </a:lnTo>
                  <a:lnTo>
                    <a:pt x="58" y="15"/>
                  </a:lnTo>
                  <a:lnTo>
                    <a:pt x="56" y="0"/>
                  </a:lnTo>
                  <a:lnTo>
                    <a:pt x="75" y="0"/>
                  </a:lnTo>
                  <a:close/>
                </a:path>
              </a:pathLst>
            </a:custGeom>
            <a:solidFill>
              <a:schemeClr val="accent6"/>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50" name="Freeform 228"/>
            <p:cNvSpPr>
              <a:spLocks/>
            </p:cNvSpPr>
            <p:nvPr/>
          </p:nvSpPr>
          <p:spPr bwMode="auto">
            <a:xfrm>
              <a:off x="6288739" y="4981108"/>
              <a:ext cx="54198" cy="54198"/>
            </a:xfrm>
            <a:custGeom>
              <a:avLst/>
              <a:gdLst>
                <a:gd name="T0" fmla="*/ 18 w 39"/>
                <a:gd name="T1" fmla="*/ 0 h 39"/>
                <a:gd name="T2" fmla="*/ 23 w 39"/>
                <a:gd name="T3" fmla="*/ 0 h 39"/>
                <a:gd name="T4" fmla="*/ 29 w 39"/>
                <a:gd name="T5" fmla="*/ 1 h 39"/>
                <a:gd name="T6" fmla="*/ 33 w 39"/>
                <a:gd name="T7" fmla="*/ 4 h 39"/>
                <a:gd name="T8" fmla="*/ 36 w 39"/>
                <a:gd name="T9" fmla="*/ 8 h 39"/>
                <a:gd name="T10" fmla="*/ 38 w 39"/>
                <a:gd name="T11" fmla="*/ 13 h 39"/>
                <a:gd name="T12" fmla="*/ 39 w 39"/>
                <a:gd name="T13" fmla="*/ 19 h 39"/>
                <a:gd name="T14" fmla="*/ 39 w 39"/>
                <a:gd name="T15" fmla="*/ 24 h 39"/>
                <a:gd name="T16" fmla="*/ 36 w 39"/>
                <a:gd name="T17" fmla="*/ 28 h 39"/>
                <a:gd name="T18" fmla="*/ 34 w 39"/>
                <a:gd name="T19" fmla="*/ 33 h 39"/>
                <a:gd name="T20" fmla="*/ 30 w 39"/>
                <a:gd name="T21" fmla="*/ 36 h 39"/>
                <a:gd name="T22" fmla="*/ 26 w 39"/>
                <a:gd name="T23" fmla="*/ 38 h 39"/>
                <a:gd name="T24" fmla="*/ 21 w 39"/>
                <a:gd name="T25" fmla="*/ 39 h 39"/>
                <a:gd name="T26" fmla="*/ 15 w 39"/>
                <a:gd name="T27" fmla="*/ 38 h 39"/>
                <a:gd name="T28" fmla="*/ 10 w 39"/>
                <a:gd name="T29" fmla="*/ 37 h 39"/>
                <a:gd name="T30" fmla="*/ 6 w 39"/>
                <a:gd name="T31" fmla="*/ 34 h 39"/>
                <a:gd name="T32" fmla="*/ 2 w 39"/>
                <a:gd name="T33" fmla="*/ 30 h 39"/>
                <a:gd name="T34" fmla="*/ 1 w 39"/>
                <a:gd name="T35" fmla="*/ 25 h 39"/>
                <a:gd name="T36" fmla="*/ 0 w 39"/>
                <a:gd name="T37" fmla="*/ 20 h 39"/>
                <a:gd name="T38" fmla="*/ 0 w 39"/>
                <a:gd name="T39" fmla="*/ 15 h 39"/>
                <a:gd name="T40" fmla="*/ 2 w 39"/>
                <a:gd name="T41" fmla="*/ 11 h 39"/>
                <a:gd name="T42" fmla="*/ 5 w 39"/>
                <a:gd name="T43" fmla="*/ 7 h 39"/>
                <a:gd name="T44" fmla="*/ 9 w 39"/>
                <a:gd name="T45" fmla="*/ 3 h 39"/>
                <a:gd name="T46" fmla="*/ 13 w 39"/>
                <a:gd name="T47" fmla="*/ 0 h 39"/>
                <a:gd name="T48" fmla="*/ 18 w 39"/>
                <a:gd name="T4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39">
                  <a:moveTo>
                    <a:pt x="18" y="0"/>
                  </a:moveTo>
                  <a:lnTo>
                    <a:pt x="23" y="0"/>
                  </a:lnTo>
                  <a:lnTo>
                    <a:pt x="29" y="1"/>
                  </a:lnTo>
                  <a:lnTo>
                    <a:pt x="33" y="4"/>
                  </a:lnTo>
                  <a:lnTo>
                    <a:pt x="36" y="8"/>
                  </a:lnTo>
                  <a:lnTo>
                    <a:pt x="38" y="13"/>
                  </a:lnTo>
                  <a:lnTo>
                    <a:pt x="39" y="19"/>
                  </a:lnTo>
                  <a:lnTo>
                    <a:pt x="39" y="24"/>
                  </a:lnTo>
                  <a:lnTo>
                    <a:pt x="36" y="28"/>
                  </a:lnTo>
                  <a:lnTo>
                    <a:pt x="34" y="33"/>
                  </a:lnTo>
                  <a:lnTo>
                    <a:pt x="30" y="36"/>
                  </a:lnTo>
                  <a:lnTo>
                    <a:pt x="26" y="38"/>
                  </a:lnTo>
                  <a:lnTo>
                    <a:pt x="21" y="39"/>
                  </a:lnTo>
                  <a:lnTo>
                    <a:pt x="15" y="38"/>
                  </a:lnTo>
                  <a:lnTo>
                    <a:pt x="10" y="37"/>
                  </a:lnTo>
                  <a:lnTo>
                    <a:pt x="6" y="34"/>
                  </a:lnTo>
                  <a:lnTo>
                    <a:pt x="2" y="30"/>
                  </a:lnTo>
                  <a:lnTo>
                    <a:pt x="1" y="25"/>
                  </a:lnTo>
                  <a:lnTo>
                    <a:pt x="0" y="20"/>
                  </a:lnTo>
                  <a:lnTo>
                    <a:pt x="0" y="15"/>
                  </a:lnTo>
                  <a:lnTo>
                    <a:pt x="2" y="11"/>
                  </a:lnTo>
                  <a:lnTo>
                    <a:pt x="5" y="7"/>
                  </a:lnTo>
                  <a:lnTo>
                    <a:pt x="9" y="3"/>
                  </a:lnTo>
                  <a:lnTo>
                    <a:pt x="13" y="0"/>
                  </a:lnTo>
                  <a:lnTo>
                    <a:pt x="18" y="0"/>
                  </a:lnTo>
                  <a:close/>
                </a:path>
              </a:pathLst>
            </a:custGeom>
            <a:solidFill>
              <a:schemeClr val="accent6"/>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51" name="Freeform 229"/>
            <p:cNvSpPr>
              <a:spLocks noEditPoints="1"/>
            </p:cNvSpPr>
            <p:nvPr/>
          </p:nvSpPr>
          <p:spPr bwMode="auto">
            <a:xfrm>
              <a:off x="5506349" y="4658703"/>
              <a:ext cx="157034" cy="158423"/>
            </a:xfrm>
            <a:custGeom>
              <a:avLst/>
              <a:gdLst>
                <a:gd name="T0" fmla="*/ 43 w 113"/>
                <a:gd name="T1" fmla="*/ 28 h 114"/>
                <a:gd name="T2" fmla="*/ 27 w 113"/>
                <a:gd name="T3" fmla="*/ 46 h 114"/>
                <a:gd name="T4" fmla="*/ 28 w 113"/>
                <a:gd name="T5" fmla="*/ 71 h 114"/>
                <a:gd name="T6" fmla="*/ 45 w 113"/>
                <a:gd name="T7" fmla="*/ 88 h 114"/>
                <a:gd name="T8" fmla="*/ 70 w 113"/>
                <a:gd name="T9" fmla="*/ 86 h 114"/>
                <a:gd name="T10" fmla="*/ 87 w 113"/>
                <a:gd name="T11" fmla="*/ 68 h 114"/>
                <a:gd name="T12" fmla="*/ 86 w 113"/>
                <a:gd name="T13" fmla="*/ 44 h 114"/>
                <a:gd name="T14" fmla="*/ 68 w 113"/>
                <a:gd name="T15" fmla="*/ 27 h 114"/>
                <a:gd name="T16" fmla="*/ 61 w 113"/>
                <a:gd name="T17" fmla="*/ 0 h 114"/>
                <a:gd name="T18" fmla="*/ 66 w 113"/>
                <a:gd name="T19" fmla="*/ 12 h 114"/>
                <a:gd name="T20" fmla="*/ 75 w 113"/>
                <a:gd name="T21" fmla="*/ 3 h 114"/>
                <a:gd name="T22" fmla="*/ 83 w 113"/>
                <a:gd name="T23" fmla="*/ 20 h 114"/>
                <a:gd name="T24" fmla="*/ 91 w 113"/>
                <a:gd name="T25" fmla="*/ 27 h 114"/>
                <a:gd name="T26" fmla="*/ 108 w 113"/>
                <a:gd name="T27" fmla="*/ 32 h 114"/>
                <a:gd name="T28" fmla="*/ 100 w 113"/>
                <a:gd name="T29" fmla="*/ 42 h 114"/>
                <a:gd name="T30" fmla="*/ 113 w 113"/>
                <a:gd name="T31" fmla="*/ 48 h 114"/>
                <a:gd name="T32" fmla="*/ 103 w 113"/>
                <a:gd name="T33" fmla="*/ 62 h 114"/>
                <a:gd name="T34" fmla="*/ 100 w 113"/>
                <a:gd name="T35" fmla="*/ 71 h 114"/>
                <a:gd name="T36" fmla="*/ 104 w 113"/>
                <a:gd name="T37" fmla="*/ 89 h 114"/>
                <a:gd name="T38" fmla="*/ 91 w 113"/>
                <a:gd name="T39" fmla="*/ 88 h 114"/>
                <a:gd name="T40" fmla="*/ 94 w 113"/>
                <a:gd name="T41" fmla="*/ 101 h 114"/>
                <a:gd name="T42" fmla="*/ 75 w 113"/>
                <a:gd name="T43" fmla="*/ 100 h 114"/>
                <a:gd name="T44" fmla="*/ 66 w 113"/>
                <a:gd name="T45" fmla="*/ 103 h 114"/>
                <a:gd name="T46" fmla="*/ 53 w 113"/>
                <a:gd name="T47" fmla="*/ 114 h 114"/>
                <a:gd name="T48" fmla="*/ 47 w 113"/>
                <a:gd name="T49" fmla="*/ 103 h 114"/>
                <a:gd name="T50" fmla="*/ 37 w 113"/>
                <a:gd name="T51" fmla="*/ 112 h 114"/>
                <a:gd name="T52" fmla="*/ 30 w 113"/>
                <a:gd name="T53" fmla="*/ 95 h 114"/>
                <a:gd name="T54" fmla="*/ 22 w 113"/>
                <a:gd name="T55" fmla="*/ 88 h 114"/>
                <a:gd name="T56" fmla="*/ 5 w 113"/>
                <a:gd name="T57" fmla="*/ 83 h 114"/>
                <a:gd name="T58" fmla="*/ 13 w 113"/>
                <a:gd name="T59" fmla="*/ 72 h 114"/>
                <a:gd name="T60" fmla="*/ 0 w 113"/>
                <a:gd name="T61" fmla="*/ 67 h 114"/>
                <a:gd name="T62" fmla="*/ 10 w 113"/>
                <a:gd name="T63" fmla="*/ 53 h 114"/>
                <a:gd name="T64" fmla="*/ 13 w 113"/>
                <a:gd name="T65" fmla="*/ 44 h 114"/>
                <a:gd name="T66" fmla="*/ 9 w 113"/>
                <a:gd name="T67" fmla="*/ 25 h 114"/>
                <a:gd name="T68" fmla="*/ 22 w 113"/>
                <a:gd name="T69" fmla="*/ 27 h 114"/>
                <a:gd name="T70" fmla="*/ 19 w 113"/>
                <a:gd name="T71" fmla="*/ 13 h 114"/>
                <a:gd name="T72" fmla="*/ 37 w 113"/>
                <a:gd name="T73" fmla="*/ 15 h 114"/>
                <a:gd name="T74" fmla="*/ 47 w 113"/>
                <a:gd name="T75" fmla="*/ 12 h 114"/>
                <a:gd name="T76" fmla="*/ 61 w 113"/>
                <a:gd name="T7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3" h="114">
                  <a:moveTo>
                    <a:pt x="55" y="25"/>
                  </a:moveTo>
                  <a:lnTo>
                    <a:pt x="43" y="28"/>
                  </a:lnTo>
                  <a:lnTo>
                    <a:pt x="32" y="36"/>
                  </a:lnTo>
                  <a:lnTo>
                    <a:pt x="27" y="46"/>
                  </a:lnTo>
                  <a:lnTo>
                    <a:pt x="24" y="59"/>
                  </a:lnTo>
                  <a:lnTo>
                    <a:pt x="28" y="71"/>
                  </a:lnTo>
                  <a:lnTo>
                    <a:pt x="35" y="82"/>
                  </a:lnTo>
                  <a:lnTo>
                    <a:pt x="45" y="88"/>
                  </a:lnTo>
                  <a:lnTo>
                    <a:pt x="58" y="89"/>
                  </a:lnTo>
                  <a:lnTo>
                    <a:pt x="70" y="86"/>
                  </a:lnTo>
                  <a:lnTo>
                    <a:pt x="81" y="79"/>
                  </a:lnTo>
                  <a:lnTo>
                    <a:pt x="87" y="68"/>
                  </a:lnTo>
                  <a:lnTo>
                    <a:pt x="89" y="55"/>
                  </a:lnTo>
                  <a:lnTo>
                    <a:pt x="86" y="44"/>
                  </a:lnTo>
                  <a:lnTo>
                    <a:pt x="78" y="33"/>
                  </a:lnTo>
                  <a:lnTo>
                    <a:pt x="68" y="27"/>
                  </a:lnTo>
                  <a:lnTo>
                    <a:pt x="55" y="25"/>
                  </a:lnTo>
                  <a:close/>
                  <a:moveTo>
                    <a:pt x="61" y="0"/>
                  </a:moveTo>
                  <a:lnTo>
                    <a:pt x="61" y="11"/>
                  </a:lnTo>
                  <a:lnTo>
                    <a:pt x="66" y="12"/>
                  </a:lnTo>
                  <a:lnTo>
                    <a:pt x="70" y="13"/>
                  </a:lnTo>
                  <a:lnTo>
                    <a:pt x="75" y="3"/>
                  </a:lnTo>
                  <a:lnTo>
                    <a:pt x="89" y="10"/>
                  </a:lnTo>
                  <a:lnTo>
                    <a:pt x="83" y="20"/>
                  </a:lnTo>
                  <a:lnTo>
                    <a:pt x="87" y="23"/>
                  </a:lnTo>
                  <a:lnTo>
                    <a:pt x="91" y="27"/>
                  </a:lnTo>
                  <a:lnTo>
                    <a:pt x="100" y="20"/>
                  </a:lnTo>
                  <a:lnTo>
                    <a:pt x="108" y="32"/>
                  </a:lnTo>
                  <a:lnTo>
                    <a:pt x="99" y="38"/>
                  </a:lnTo>
                  <a:lnTo>
                    <a:pt x="100" y="42"/>
                  </a:lnTo>
                  <a:lnTo>
                    <a:pt x="102" y="48"/>
                  </a:lnTo>
                  <a:lnTo>
                    <a:pt x="113" y="48"/>
                  </a:lnTo>
                  <a:lnTo>
                    <a:pt x="113" y="61"/>
                  </a:lnTo>
                  <a:lnTo>
                    <a:pt x="103" y="62"/>
                  </a:lnTo>
                  <a:lnTo>
                    <a:pt x="102" y="67"/>
                  </a:lnTo>
                  <a:lnTo>
                    <a:pt x="100" y="71"/>
                  </a:lnTo>
                  <a:lnTo>
                    <a:pt x="111" y="76"/>
                  </a:lnTo>
                  <a:lnTo>
                    <a:pt x="104" y="89"/>
                  </a:lnTo>
                  <a:lnTo>
                    <a:pt x="94" y="84"/>
                  </a:lnTo>
                  <a:lnTo>
                    <a:pt x="91" y="88"/>
                  </a:lnTo>
                  <a:lnTo>
                    <a:pt x="87" y="92"/>
                  </a:lnTo>
                  <a:lnTo>
                    <a:pt x="94" y="101"/>
                  </a:lnTo>
                  <a:lnTo>
                    <a:pt x="82" y="109"/>
                  </a:lnTo>
                  <a:lnTo>
                    <a:pt x="75" y="100"/>
                  </a:lnTo>
                  <a:lnTo>
                    <a:pt x="72" y="101"/>
                  </a:lnTo>
                  <a:lnTo>
                    <a:pt x="66" y="103"/>
                  </a:lnTo>
                  <a:lnTo>
                    <a:pt x="66" y="114"/>
                  </a:lnTo>
                  <a:lnTo>
                    <a:pt x="53" y="114"/>
                  </a:lnTo>
                  <a:lnTo>
                    <a:pt x="52" y="104"/>
                  </a:lnTo>
                  <a:lnTo>
                    <a:pt x="47" y="103"/>
                  </a:lnTo>
                  <a:lnTo>
                    <a:pt x="43" y="101"/>
                  </a:lnTo>
                  <a:lnTo>
                    <a:pt x="37" y="112"/>
                  </a:lnTo>
                  <a:lnTo>
                    <a:pt x="24" y="105"/>
                  </a:lnTo>
                  <a:lnTo>
                    <a:pt x="30" y="95"/>
                  </a:lnTo>
                  <a:lnTo>
                    <a:pt x="26" y="92"/>
                  </a:lnTo>
                  <a:lnTo>
                    <a:pt x="22" y="88"/>
                  </a:lnTo>
                  <a:lnTo>
                    <a:pt x="13" y="95"/>
                  </a:lnTo>
                  <a:lnTo>
                    <a:pt x="5" y="83"/>
                  </a:lnTo>
                  <a:lnTo>
                    <a:pt x="14" y="76"/>
                  </a:lnTo>
                  <a:lnTo>
                    <a:pt x="13" y="72"/>
                  </a:lnTo>
                  <a:lnTo>
                    <a:pt x="11" y="67"/>
                  </a:lnTo>
                  <a:lnTo>
                    <a:pt x="0" y="67"/>
                  </a:lnTo>
                  <a:lnTo>
                    <a:pt x="0" y="54"/>
                  </a:lnTo>
                  <a:lnTo>
                    <a:pt x="10" y="53"/>
                  </a:lnTo>
                  <a:lnTo>
                    <a:pt x="11" y="48"/>
                  </a:lnTo>
                  <a:lnTo>
                    <a:pt x="13" y="44"/>
                  </a:lnTo>
                  <a:lnTo>
                    <a:pt x="2" y="38"/>
                  </a:lnTo>
                  <a:lnTo>
                    <a:pt x="9" y="25"/>
                  </a:lnTo>
                  <a:lnTo>
                    <a:pt x="19" y="31"/>
                  </a:lnTo>
                  <a:lnTo>
                    <a:pt x="22" y="27"/>
                  </a:lnTo>
                  <a:lnTo>
                    <a:pt x="26" y="23"/>
                  </a:lnTo>
                  <a:lnTo>
                    <a:pt x="19" y="13"/>
                  </a:lnTo>
                  <a:lnTo>
                    <a:pt x="31" y="6"/>
                  </a:lnTo>
                  <a:lnTo>
                    <a:pt x="37" y="15"/>
                  </a:lnTo>
                  <a:lnTo>
                    <a:pt x="43" y="13"/>
                  </a:lnTo>
                  <a:lnTo>
                    <a:pt x="47" y="12"/>
                  </a:lnTo>
                  <a:lnTo>
                    <a:pt x="47" y="0"/>
                  </a:lnTo>
                  <a:lnTo>
                    <a:pt x="61" y="0"/>
                  </a:lnTo>
                  <a:close/>
                </a:path>
              </a:pathLst>
            </a:custGeom>
            <a:solidFill>
              <a:schemeClr val="accent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52" name="Freeform 230"/>
            <p:cNvSpPr>
              <a:spLocks/>
            </p:cNvSpPr>
            <p:nvPr/>
          </p:nvSpPr>
          <p:spPr bwMode="auto">
            <a:xfrm>
              <a:off x="5561936" y="4715680"/>
              <a:ext cx="45860" cy="45860"/>
            </a:xfrm>
            <a:custGeom>
              <a:avLst/>
              <a:gdLst>
                <a:gd name="T0" fmla="*/ 16 w 33"/>
                <a:gd name="T1" fmla="*/ 0 h 33"/>
                <a:gd name="T2" fmla="*/ 21 w 33"/>
                <a:gd name="T3" fmla="*/ 0 h 33"/>
                <a:gd name="T4" fmla="*/ 25 w 33"/>
                <a:gd name="T5" fmla="*/ 3 h 33"/>
                <a:gd name="T6" fmla="*/ 29 w 33"/>
                <a:gd name="T7" fmla="*/ 7 h 33"/>
                <a:gd name="T8" fmla="*/ 32 w 33"/>
                <a:gd name="T9" fmla="*/ 10 h 33"/>
                <a:gd name="T10" fmla="*/ 33 w 33"/>
                <a:gd name="T11" fmla="*/ 16 h 33"/>
                <a:gd name="T12" fmla="*/ 33 w 33"/>
                <a:gd name="T13" fmla="*/ 21 h 33"/>
                <a:gd name="T14" fmla="*/ 30 w 33"/>
                <a:gd name="T15" fmla="*/ 25 h 33"/>
                <a:gd name="T16" fmla="*/ 26 w 33"/>
                <a:gd name="T17" fmla="*/ 29 h 33"/>
                <a:gd name="T18" fmla="*/ 22 w 33"/>
                <a:gd name="T19" fmla="*/ 31 h 33"/>
                <a:gd name="T20" fmla="*/ 17 w 33"/>
                <a:gd name="T21" fmla="*/ 33 h 33"/>
                <a:gd name="T22" fmla="*/ 12 w 33"/>
                <a:gd name="T23" fmla="*/ 31 h 33"/>
                <a:gd name="T24" fmla="*/ 8 w 33"/>
                <a:gd name="T25" fmla="*/ 30 h 33"/>
                <a:gd name="T26" fmla="*/ 4 w 33"/>
                <a:gd name="T27" fmla="*/ 26 h 33"/>
                <a:gd name="T28" fmla="*/ 1 w 33"/>
                <a:gd name="T29" fmla="*/ 22 h 33"/>
                <a:gd name="T30" fmla="*/ 0 w 33"/>
                <a:gd name="T31" fmla="*/ 17 h 33"/>
                <a:gd name="T32" fmla="*/ 1 w 33"/>
                <a:gd name="T33" fmla="*/ 12 h 33"/>
                <a:gd name="T34" fmla="*/ 3 w 33"/>
                <a:gd name="T35" fmla="*/ 8 h 33"/>
                <a:gd name="T36" fmla="*/ 7 w 33"/>
                <a:gd name="T37" fmla="*/ 4 h 33"/>
                <a:gd name="T38" fmla="*/ 11 w 33"/>
                <a:gd name="T39" fmla="*/ 1 h 33"/>
                <a:gd name="T40" fmla="*/ 16 w 33"/>
                <a:gd name="T4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33">
                  <a:moveTo>
                    <a:pt x="16" y="0"/>
                  </a:moveTo>
                  <a:lnTo>
                    <a:pt x="21" y="0"/>
                  </a:lnTo>
                  <a:lnTo>
                    <a:pt x="25" y="3"/>
                  </a:lnTo>
                  <a:lnTo>
                    <a:pt x="29" y="7"/>
                  </a:lnTo>
                  <a:lnTo>
                    <a:pt x="32" y="10"/>
                  </a:lnTo>
                  <a:lnTo>
                    <a:pt x="33" y="16"/>
                  </a:lnTo>
                  <a:lnTo>
                    <a:pt x="33" y="21"/>
                  </a:lnTo>
                  <a:lnTo>
                    <a:pt x="30" y="25"/>
                  </a:lnTo>
                  <a:lnTo>
                    <a:pt x="26" y="29"/>
                  </a:lnTo>
                  <a:lnTo>
                    <a:pt x="22" y="31"/>
                  </a:lnTo>
                  <a:lnTo>
                    <a:pt x="17" y="33"/>
                  </a:lnTo>
                  <a:lnTo>
                    <a:pt x="12" y="31"/>
                  </a:lnTo>
                  <a:lnTo>
                    <a:pt x="8" y="30"/>
                  </a:lnTo>
                  <a:lnTo>
                    <a:pt x="4" y="26"/>
                  </a:lnTo>
                  <a:lnTo>
                    <a:pt x="1" y="22"/>
                  </a:lnTo>
                  <a:lnTo>
                    <a:pt x="0" y="17"/>
                  </a:lnTo>
                  <a:lnTo>
                    <a:pt x="1" y="12"/>
                  </a:lnTo>
                  <a:lnTo>
                    <a:pt x="3" y="8"/>
                  </a:lnTo>
                  <a:lnTo>
                    <a:pt x="7" y="4"/>
                  </a:lnTo>
                  <a:lnTo>
                    <a:pt x="11" y="1"/>
                  </a:lnTo>
                  <a:lnTo>
                    <a:pt x="16" y="0"/>
                  </a:lnTo>
                  <a:close/>
                </a:path>
              </a:pathLst>
            </a:custGeom>
            <a:solidFill>
              <a:schemeClr val="accent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53" name="Freeform 231"/>
            <p:cNvSpPr>
              <a:spLocks noEditPoints="1"/>
            </p:cNvSpPr>
            <p:nvPr/>
          </p:nvSpPr>
          <p:spPr bwMode="auto">
            <a:xfrm>
              <a:off x="4956036" y="4094493"/>
              <a:ext cx="211231" cy="214011"/>
            </a:xfrm>
            <a:custGeom>
              <a:avLst/>
              <a:gdLst>
                <a:gd name="T0" fmla="*/ 58 w 152"/>
                <a:gd name="T1" fmla="*/ 38 h 154"/>
                <a:gd name="T2" fmla="*/ 35 w 152"/>
                <a:gd name="T3" fmla="*/ 62 h 154"/>
                <a:gd name="T4" fmla="*/ 38 w 152"/>
                <a:gd name="T5" fmla="*/ 96 h 154"/>
                <a:gd name="T6" fmla="*/ 61 w 152"/>
                <a:gd name="T7" fmla="*/ 117 h 154"/>
                <a:gd name="T8" fmla="*/ 94 w 152"/>
                <a:gd name="T9" fmla="*/ 116 h 154"/>
                <a:gd name="T10" fmla="*/ 117 w 152"/>
                <a:gd name="T11" fmla="*/ 91 h 154"/>
                <a:gd name="T12" fmla="*/ 114 w 152"/>
                <a:gd name="T13" fmla="*/ 58 h 154"/>
                <a:gd name="T14" fmla="*/ 90 w 152"/>
                <a:gd name="T15" fmla="*/ 37 h 154"/>
                <a:gd name="T16" fmla="*/ 81 w 152"/>
                <a:gd name="T17" fmla="*/ 0 h 154"/>
                <a:gd name="T18" fmla="*/ 89 w 152"/>
                <a:gd name="T19" fmla="*/ 16 h 154"/>
                <a:gd name="T20" fmla="*/ 102 w 152"/>
                <a:gd name="T21" fmla="*/ 4 h 154"/>
                <a:gd name="T22" fmla="*/ 113 w 152"/>
                <a:gd name="T23" fmla="*/ 27 h 154"/>
                <a:gd name="T24" fmla="*/ 122 w 152"/>
                <a:gd name="T25" fmla="*/ 36 h 154"/>
                <a:gd name="T26" fmla="*/ 145 w 152"/>
                <a:gd name="T27" fmla="*/ 44 h 154"/>
                <a:gd name="T28" fmla="*/ 135 w 152"/>
                <a:gd name="T29" fmla="*/ 58 h 154"/>
                <a:gd name="T30" fmla="*/ 152 w 152"/>
                <a:gd name="T31" fmla="*/ 63 h 154"/>
                <a:gd name="T32" fmla="*/ 137 w 152"/>
                <a:gd name="T33" fmla="*/ 83 h 154"/>
                <a:gd name="T34" fmla="*/ 135 w 152"/>
                <a:gd name="T35" fmla="*/ 96 h 154"/>
                <a:gd name="T36" fmla="*/ 140 w 152"/>
                <a:gd name="T37" fmla="*/ 120 h 154"/>
                <a:gd name="T38" fmla="*/ 122 w 152"/>
                <a:gd name="T39" fmla="*/ 118 h 154"/>
                <a:gd name="T40" fmla="*/ 126 w 152"/>
                <a:gd name="T41" fmla="*/ 135 h 154"/>
                <a:gd name="T42" fmla="*/ 102 w 152"/>
                <a:gd name="T43" fmla="*/ 133 h 154"/>
                <a:gd name="T44" fmla="*/ 89 w 152"/>
                <a:gd name="T45" fmla="*/ 137 h 154"/>
                <a:gd name="T46" fmla="*/ 71 w 152"/>
                <a:gd name="T47" fmla="*/ 154 h 154"/>
                <a:gd name="T48" fmla="*/ 64 w 152"/>
                <a:gd name="T49" fmla="*/ 137 h 154"/>
                <a:gd name="T50" fmla="*/ 51 w 152"/>
                <a:gd name="T51" fmla="*/ 148 h 154"/>
                <a:gd name="T52" fmla="*/ 41 w 152"/>
                <a:gd name="T53" fmla="*/ 127 h 154"/>
                <a:gd name="T54" fmla="*/ 30 w 152"/>
                <a:gd name="T55" fmla="*/ 118 h 154"/>
                <a:gd name="T56" fmla="*/ 8 w 152"/>
                <a:gd name="T57" fmla="*/ 110 h 154"/>
                <a:gd name="T58" fmla="*/ 18 w 152"/>
                <a:gd name="T59" fmla="*/ 96 h 154"/>
                <a:gd name="T60" fmla="*/ 1 w 152"/>
                <a:gd name="T61" fmla="*/ 91 h 154"/>
                <a:gd name="T62" fmla="*/ 14 w 152"/>
                <a:gd name="T63" fmla="*/ 71 h 154"/>
                <a:gd name="T64" fmla="*/ 17 w 152"/>
                <a:gd name="T65" fmla="*/ 58 h 154"/>
                <a:gd name="T66" fmla="*/ 13 w 152"/>
                <a:gd name="T67" fmla="*/ 35 h 154"/>
                <a:gd name="T68" fmla="*/ 30 w 152"/>
                <a:gd name="T69" fmla="*/ 36 h 154"/>
                <a:gd name="T70" fmla="*/ 26 w 152"/>
                <a:gd name="T71" fmla="*/ 19 h 154"/>
                <a:gd name="T72" fmla="*/ 51 w 152"/>
                <a:gd name="T73" fmla="*/ 21 h 154"/>
                <a:gd name="T74" fmla="*/ 63 w 152"/>
                <a:gd name="T75" fmla="*/ 16 h 154"/>
                <a:gd name="T76" fmla="*/ 81 w 152"/>
                <a:gd name="T7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154">
                  <a:moveTo>
                    <a:pt x="73" y="35"/>
                  </a:moveTo>
                  <a:lnTo>
                    <a:pt x="58" y="38"/>
                  </a:lnTo>
                  <a:lnTo>
                    <a:pt x="44" y="49"/>
                  </a:lnTo>
                  <a:lnTo>
                    <a:pt x="35" y="62"/>
                  </a:lnTo>
                  <a:lnTo>
                    <a:pt x="34" y="79"/>
                  </a:lnTo>
                  <a:lnTo>
                    <a:pt x="38" y="96"/>
                  </a:lnTo>
                  <a:lnTo>
                    <a:pt x="47" y="109"/>
                  </a:lnTo>
                  <a:lnTo>
                    <a:pt x="61" y="117"/>
                  </a:lnTo>
                  <a:lnTo>
                    <a:pt x="79" y="120"/>
                  </a:lnTo>
                  <a:lnTo>
                    <a:pt x="94" y="116"/>
                  </a:lnTo>
                  <a:lnTo>
                    <a:pt x="107" y="105"/>
                  </a:lnTo>
                  <a:lnTo>
                    <a:pt x="117" y="91"/>
                  </a:lnTo>
                  <a:lnTo>
                    <a:pt x="119" y="75"/>
                  </a:lnTo>
                  <a:lnTo>
                    <a:pt x="114" y="58"/>
                  </a:lnTo>
                  <a:lnTo>
                    <a:pt x="105" y="45"/>
                  </a:lnTo>
                  <a:lnTo>
                    <a:pt x="90" y="37"/>
                  </a:lnTo>
                  <a:lnTo>
                    <a:pt x="73" y="35"/>
                  </a:lnTo>
                  <a:close/>
                  <a:moveTo>
                    <a:pt x="81" y="0"/>
                  </a:moveTo>
                  <a:lnTo>
                    <a:pt x="82" y="16"/>
                  </a:lnTo>
                  <a:lnTo>
                    <a:pt x="89" y="16"/>
                  </a:lnTo>
                  <a:lnTo>
                    <a:pt x="96" y="19"/>
                  </a:lnTo>
                  <a:lnTo>
                    <a:pt x="102" y="4"/>
                  </a:lnTo>
                  <a:lnTo>
                    <a:pt x="119" y="14"/>
                  </a:lnTo>
                  <a:lnTo>
                    <a:pt x="113" y="27"/>
                  </a:lnTo>
                  <a:lnTo>
                    <a:pt x="117" y="31"/>
                  </a:lnTo>
                  <a:lnTo>
                    <a:pt x="122" y="36"/>
                  </a:lnTo>
                  <a:lnTo>
                    <a:pt x="135" y="28"/>
                  </a:lnTo>
                  <a:lnTo>
                    <a:pt x="145" y="44"/>
                  </a:lnTo>
                  <a:lnTo>
                    <a:pt x="132" y="52"/>
                  </a:lnTo>
                  <a:lnTo>
                    <a:pt x="135" y="58"/>
                  </a:lnTo>
                  <a:lnTo>
                    <a:pt x="136" y="65"/>
                  </a:lnTo>
                  <a:lnTo>
                    <a:pt x="152" y="63"/>
                  </a:lnTo>
                  <a:lnTo>
                    <a:pt x="152" y="82"/>
                  </a:lnTo>
                  <a:lnTo>
                    <a:pt x="137" y="83"/>
                  </a:lnTo>
                  <a:lnTo>
                    <a:pt x="136" y="90"/>
                  </a:lnTo>
                  <a:lnTo>
                    <a:pt x="135" y="96"/>
                  </a:lnTo>
                  <a:lnTo>
                    <a:pt x="148" y="103"/>
                  </a:lnTo>
                  <a:lnTo>
                    <a:pt x="140" y="120"/>
                  </a:lnTo>
                  <a:lnTo>
                    <a:pt x="126" y="113"/>
                  </a:lnTo>
                  <a:lnTo>
                    <a:pt x="122" y="118"/>
                  </a:lnTo>
                  <a:lnTo>
                    <a:pt x="118" y="122"/>
                  </a:lnTo>
                  <a:lnTo>
                    <a:pt x="126" y="135"/>
                  </a:lnTo>
                  <a:lnTo>
                    <a:pt x="110" y="146"/>
                  </a:lnTo>
                  <a:lnTo>
                    <a:pt x="102" y="133"/>
                  </a:lnTo>
                  <a:lnTo>
                    <a:pt x="96" y="135"/>
                  </a:lnTo>
                  <a:lnTo>
                    <a:pt x="89" y="137"/>
                  </a:lnTo>
                  <a:lnTo>
                    <a:pt x="90" y="152"/>
                  </a:lnTo>
                  <a:lnTo>
                    <a:pt x="71" y="154"/>
                  </a:lnTo>
                  <a:lnTo>
                    <a:pt x="71" y="138"/>
                  </a:lnTo>
                  <a:lnTo>
                    <a:pt x="64" y="137"/>
                  </a:lnTo>
                  <a:lnTo>
                    <a:pt x="58" y="135"/>
                  </a:lnTo>
                  <a:lnTo>
                    <a:pt x="51" y="148"/>
                  </a:lnTo>
                  <a:lnTo>
                    <a:pt x="34" y="141"/>
                  </a:lnTo>
                  <a:lnTo>
                    <a:pt x="41" y="127"/>
                  </a:lnTo>
                  <a:lnTo>
                    <a:pt x="35" y="122"/>
                  </a:lnTo>
                  <a:lnTo>
                    <a:pt x="30" y="118"/>
                  </a:lnTo>
                  <a:lnTo>
                    <a:pt x="18" y="126"/>
                  </a:lnTo>
                  <a:lnTo>
                    <a:pt x="8" y="110"/>
                  </a:lnTo>
                  <a:lnTo>
                    <a:pt x="20" y="103"/>
                  </a:lnTo>
                  <a:lnTo>
                    <a:pt x="18" y="96"/>
                  </a:lnTo>
                  <a:lnTo>
                    <a:pt x="16" y="90"/>
                  </a:lnTo>
                  <a:lnTo>
                    <a:pt x="1" y="91"/>
                  </a:lnTo>
                  <a:lnTo>
                    <a:pt x="0" y="71"/>
                  </a:lnTo>
                  <a:lnTo>
                    <a:pt x="14" y="71"/>
                  </a:lnTo>
                  <a:lnTo>
                    <a:pt x="16" y="65"/>
                  </a:lnTo>
                  <a:lnTo>
                    <a:pt x="17" y="58"/>
                  </a:lnTo>
                  <a:lnTo>
                    <a:pt x="4" y="52"/>
                  </a:lnTo>
                  <a:lnTo>
                    <a:pt x="13" y="35"/>
                  </a:lnTo>
                  <a:lnTo>
                    <a:pt x="26" y="41"/>
                  </a:lnTo>
                  <a:lnTo>
                    <a:pt x="30" y="36"/>
                  </a:lnTo>
                  <a:lnTo>
                    <a:pt x="35" y="32"/>
                  </a:lnTo>
                  <a:lnTo>
                    <a:pt x="26" y="19"/>
                  </a:lnTo>
                  <a:lnTo>
                    <a:pt x="42" y="8"/>
                  </a:lnTo>
                  <a:lnTo>
                    <a:pt x="51" y="21"/>
                  </a:lnTo>
                  <a:lnTo>
                    <a:pt x="56" y="19"/>
                  </a:lnTo>
                  <a:lnTo>
                    <a:pt x="63" y="16"/>
                  </a:lnTo>
                  <a:lnTo>
                    <a:pt x="63" y="2"/>
                  </a:lnTo>
                  <a:lnTo>
                    <a:pt x="81" y="0"/>
                  </a:lnTo>
                  <a:close/>
                </a:path>
              </a:pathLst>
            </a:custGeom>
            <a:solidFill>
              <a:schemeClr val="tx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54" name="Freeform 232"/>
            <p:cNvSpPr>
              <a:spLocks/>
            </p:cNvSpPr>
            <p:nvPr/>
          </p:nvSpPr>
          <p:spPr bwMode="auto">
            <a:xfrm>
              <a:off x="5032469" y="4170926"/>
              <a:ext cx="59757" cy="61146"/>
            </a:xfrm>
            <a:custGeom>
              <a:avLst/>
              <a:gdLst>
                <a:gd name="T0" fmla="*/ 20 w 43"/>
                <a:gd name="T1" fmla="*/ 0 h 44"/>
                <a:gd name="T2" fmla="*/ 31 w 43"/>
                <a:gd name="T3" fmla="*/ 3 h 44"/>
                <a:gd name="T4" fmla="*/ 39 w 43"/>
                <a:gd name="T5" fmla="*/ 10 h 44"/>
                <a:gd name="T6" fmla="*/ 43 w 43"/>
                <a:gd name="T7" fmla="*/ 20 h 44"/>
                <a:gd name="T8" fmla="*/ 41 w 43"/>
                <a:gd name="T9" fmla="*/ 32 h 44"/>
                <a:gd name="T10" fmla="*/ 33 w 43"/>
                <a:gd name="T11" fmla="*/ 40 h 44"/>
                <a:gd name="T12" fmla="*/ 22 w 43"/>
                <a:gd name="T13" fmla="*/ 44 h 44"/>
                <a:gd name="T14" fmla="*/ 12 w 43"/>
                <a:gd name="T15" fmla="*/ 41 h 44"/>
                <a:gd name="T16" fmla="*/ 3 w 43"/>
                <a:gd name="T17" fmla="*/ 35 h 44"/>
                <a:gd name="T18" fmla="*/ 0 w 43"/>
                <a:gd name="T19" fmla="*/ 23 h 44"/>
                <a:gd name="T20" fmla="*/ 1 w 43"/>
                <a:gd name="T21" fmla="*/ 12 h 44"/>
                <a:gd name="T22" fmla="*/ 9 w 43"/>
                <a:gd name="T23" fmla="*/ 4 h 44"/>
                <a:gd name="T24" fmla="*/ 20 w 43"/>
                <a:gd name="T2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4">
                  <a:moveTo>
                    <a:pt x="20" y="0"/>
                  </a:moveTo>
                  <a:lnTo>
                    <a:pt x="31" y="3"/>
                  </a:lnTo>
                  <a:lnTo>
                    <a:pt x="39" y="10"/>
                  </a:lnTo>
                  <a:lnTo>
                    <a:pt x="43" y="20"/>
                  </a:lnTo>
                  <a:lnTo>
                    <a:pt x="41" y="32"/>
                  </a:lnTo>
                  <a:lnTo>
                    <a:pt x="33" y="40"/>
                  </a:lnTo>
                  <a:lnTo>
                    <a:pt x="22" y="44"/>
                  </a:lnTo>
                  <a:lnTo>
                    <a:pt x="12" y="41"/>
                  </a:lnTo>
                  <a:lnTo>
                    <a:pt x="3" y="35"/>
                  </a:lnTo>
                  <a:lnTo>
                    <a:pt x="0" y="23"/>
                  </a:lnTo>
                  <a:lnTo>
                    <a:pt x="1" y="12"/>
                  </a:lnTo>
                  <a:lnTo>
                    <a:pt x="9" y="4"/>
                  </a:lnTo>
                  <a:lnTo>
                    <a:pt x="20" y="0"/>
                  </a:lnTo>
                  <a:close/>
                </a:path>
              </a:pathLst>
            </a:custGeom>
            <a:solidFill>
              <a:schemeClr val="tx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grpSp>
      <p:sp>
        <p:nvSpPr>
          <p:cNvPr id="58" name="Oval 52"/>
          <p:cNvSpPr/>
          <p:nvPr/>
        </p:nvSpPr>
        <p:spPr>
          <a:xfrm>
            <a:off x="4024453" y="1405202"/>
            <a:ext cx="82823" cy="8282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9" name="Straight Arrow Connector 53"/>
          <p:cNvCxnSpPr>
            <a:cxnSpLocks/>
            <a:stCxn id="58" idx="6"/>
          </p:cNvCxnSpPr>
          <p:nvPr/>
        </p:nvCxnSpPr>
        <p:spPr>
          <a:xfrm>
            <a:off x="4107276" y="1446613"/>
            <a:ext cx="973889" cy="0"/>
          </a:xfrm>
          <a:prstGeom prst="straightConnector1">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Oval 70"/>
          <p:cNvSpPr/>
          <p:nvPr/>
        </p:nvSpPr>
        <p:spPr>
          <a:xfrm>
            <a:off x="4281178" y="4507588"/>
            <a:ext cx="82823" cy="8282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4" name="Group 87"/>
          <p:cNvGrpSpPr/>
          <p:nvPr/>
        </p:nvGrpSpPr>
        <p:grpSpPr>
          <a:xfrm rot="10800000">
            <a:off x="7245339" y="2392449"/>
            <a:ext cx="1056713" cy="82823"/>
            <a:chOff x="7928597" y="1633696"/>
            <a:chExt cx="1408950" cy="110431"/>
          </a:xfrm>
        </p:grpSpPr>
        <p:sp>
          <p:nvSpPr>
            <p:cNvPr id="75" name="Oval 85"/>
            <p:cNvSpPr/>
            <p:nvPr/>
          </p:nvSpPr>
          <p:spPr>
            <a:xfrm>
              <a:off x="7928597" y="1633696"/>
              <a:ext cx="110431" cy="11043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76" name="Straight Arrow Connector 86"/>
            <p:cNvCxnSpPr>
              <a:cxnSpLocks/>
              <a:stCxn id="75" idx="6"/>
            </p:cNvCxnSpPr>
            <p:nvPr/>
          </p:nvCxnSpPr>
          <p:spPr>
            <a:xfrm>
              <a:off x="8039028" y="1688912"/>
              <a:ext cx="1298519" cy="0"/>
            </a:xfrm>
            <a:prstGeom prst="straightConnector1">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89" name="Group 51"/>
          <p:cNvGrpSpPr/>
          <p:nvPr/>
        </p:nvGrpSpPr>
        <p:grpSpPr>
          <a:xfrm>
            <a:off x="347524" y="1623750"/>
            <a:ext cx="3748991" cy="1670247"/>
            <a:chOff x="542741" y="4478455"/>
            <a:chExt cx="2377440" cy="2226995"/>
          </a:xfrm>
        </p:grpSpPr>
        <p:sp>
          <p:nvSpPr>
            <p:cNvPr id="90" name="Rectangle 54"/>
            <p:cNvSpPr/>
            <p:nvPr/>
          </p:nvSpPr>
          <p:spPr>
            <a:xfrm>
              <a:off x="542741" y="4478455"/>
              <a:ext cx="2377440" cy="415499"/>
            </a:xfrm>
            <a:prstGeom prst="rect">
              <a:avLst/>
            </a:prstGeom>
            <a:noFill/>
          </p:spPr>
          <p:txBody>
            <a:bodyPr wrap="square">
              <a:spAutoFit/>
            </a:bodyPr>
            <a:lstStyle/>
            <a:p>
              <a:pPr algn="r"/>
              <a:r>
                <a:rPr lang="es-EC" sz="1425" b="1" dirty="0">
                  <a:solidFill>
                    <a:schemeClr val="tx1">
                      <a:lumMod val="50000"/>
                    </a:schemeClr>
                  </a:solidFill>
                </a:rPr>
                <a:t>Objetivo</a:t>
              </a:r>
            </a:p>
          </p:txBody>
        </p:sp>
        <p:sp>
          <p:nvSpPr>
            <p:cNvPr id="91" name="Rectangle 55"/>
            <p:cNvSpPr/>
            <p:nvPr/>
          </p:nvSpPr>
          <p:spPr>
            <a:xfrm>
              <a:off x="542741" y="4858791"/>
              <a:ext cx="2377440" cy="1846659"/>
            </a:xfrm>
            <a:prstGeom prst="rect">
              <a:avLst/>
            </a:prstGeom>
          </p:spPr>
          <p:txBody>
            <a:bodyPr wrap="square">
              <a:spAutoFit/>
            </a:bodyPr>
            <a:lstStyle/>
            <a:p>
              <a:pPr algn="just"/>
              <a:r>
                <a:rPr lang="es-ES" sz="1400" dirty="0">
                  <a:effectLst/>
                  <a:latin typeface="Calibri" panose="020F0502020204030204" pitchFamily="34" charset="0"/>
                  <a:ea typeface="Calibri" panose="020F0502020204030204" pitchFamily="34" charset="0"/>
                  <a:cs typeface="Times New Roman" panose="02020603050405020304" pitchFamily="18" charset="0"/>
                </a:rPr>
                <a:t>Proponer un plan para la gestión de recursos financieros y procesos operativos con la finalidad de mejorar la rentabilidad y lograr posicionamiento de las Pymes Agroindustriales exportadoras de la provincia de Pichincha.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EC" sz="1400" i="1" dirty="0">
                <a:solidFill>
                  <a:schemeClr val="tx1">
                    <a:lumMod val="75000"/>
                  </a:schemeClr>
                </a:solidFill>
              </a:endParaRPr>
            </a:p>
          </p:txBody>
        </p:sp>
      </p:grpSp>
      <p:graphicFrame>
        <p:nvGraphicFramePr>
          <p:cNvPr id="72" name="3 Diagrama">
            <a:extLst>
              <a:ext uri="{FF2B5EF4-FFF2-40B4-BE49-F238E27FC236}">
                <a16:creationId xmlns:a16="http://schemas.microsoft.com/office/drawing/2014/main" id="{98F8DF95-3C2C-435A-9F59-BB3A90605ECD}"/>
              </a:ext>
            </a:extLst>
          </p:cNvPr>
          <p:cNvGraphicFramePr/>
          <p:nvPr/>
        </p:nvGraphicFramePr>
        <p:xfrm>
          <a:off x="484318" y="221404"/>
          <a:ext cx="3816424" cy="7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7" name="CuadroTexto 66">
            <a:extLst>
              <a:ext uri="{FF2B5EF4-FFF2-40B4-BE49-F238E27FC236}">
                <a16:creationId xmlns:a16="http://schemas.microsoft.com/office/drawing/2014/main" id="{A37A18A6-C276-4AA0-905E-25195C13AF51}"/>
              </a:ext>
            </a:extLst>
          </p:cNvPr>
          <p:cNvSpPr txBox="1"/>
          <p:nvPr/>
        </p:nvSpPr>
        <p:spPr>
          <a:xfrm>
            <a:off x="848959" y="127665"/>
            <a:ext cx="997487" cy="276999"/>
          </a:xfrm>
          <a:prstGeom prst="rect">
            <a:avLst/>
          </a:prstGeom>
          <a:noFill/>
        </p:spPr>
        <p:txBody>
          <a:bodyPr wrap="square" rtlCol="0">
            <a:spAutoFit/>
          </a:bodyPr>
          <a:lstStyle/>
          <a:p>
            <a:pPr algn="ctr"/>
            <a:r>
              <a:rPr lang="es-MX" sz="1200" b="1" dirty="0"/>
              <a:t>Capítulo VI</a:t>
            </a:r>
          </a:p>
        </p:txBody>
      </p:sp>
      <p:sp>
        <p:nvSpPr>
          <p:cNvPr id="79" name="CuadroTexto 78">
            <a:extLst>
              <a:ext uri="{FF2B5EF4-FFF2-40B4-BE49-F238E27FC236}">
                <a16:creationId xmlns:a16="http://schemas.microsoft.com/office/drawing/2014/main" id="{A092AFB7-79E6-4F15-88BD-DBCAB881B5C0}"/>
              </a:ext>
            </a:extLst>
          </p:cNvPr>
          <p:cNvSpPr txBox="1"/>
          <p:nvPr/>
        </p:nvSpPr>
        <p:spPr>
          <a:xfrm>
            <a:off x="7457797" y="2622016"/>
            <a:ext cx="4313259" cy="2934137"/>
          </a:xfrm>
          <a:prstGeom prst="rect">
            <a:avLst/>
          </a:prstGeom>
          <a:noFill/>
        </p:spPr>
        <p:txBody>
          <a:bodyPr wrap="square">
            <a:spAutoFit/>
          </a:bodyPr>
          <a:lstStyle/>
          <a:p>
            <a:r>
              <a:rPr lang="es-ES" sz="1200" b="1" i="1" dirty="0">
                <a:effectLst/>
                <a:latin typeface="Cambria" panose="02040503050406030204" pitchFamily="18" charset="0"/>
                <a:ea typeface="Times New Roman" panose="02020603050405020304" pitchFamily="18" charset="0"/>
                <a:cs typeface="Times New Roman" panose="02020603050405020304" pitchFamily="18" charset="0"/>
              </a:rPr>
              <a:t>Objetivos específicos</a:t>
            </a:r>
          </a:p>
          <a:p>
            <a:endParaRPr lang="es-EC" sz="1200" b="1" i="1"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spcAft>
                <a:spcPts val="1000"/>
              </a:spcAft>
              <a:buFont typeface="+mj-lt"/>
              <a:buAutoNum type="alphaLcParenR"/>
            </a:pPr>
            <a:r>
              <a:rPr lang="es-EC" sz="1200" dirty="0">
                <a:effectLst/>
                <a:latin typeface="Calibri" panose="020F0502020204030204" pitchFamily="34" charset="0"/>
                <a:ea typeface="Calibri" panose="020F0502020204030204" pitchFamily="34" charset="0"/>
                <a:cs typeface="Times New Roman" panose="02020603050405020304" pitchFamily="18" charset="0"/>
              </a:rPr>
              <a:t>Mejorar la gestión financiera a través de la programación y asignación adecuada de los recursos para impulsar el rendimiento oportuno y mejorar la rentabilidad.</a:t>
            </a:r>
          </a:p>
          <a:p>
            <a:pPr marL="342900" lvl="0" indent="-342900">
              <a:spcAft>
                <a:spcPts val="1000"/>
              </a:spcAft>
              <a:buFont typeface="+mj-lt"/>
              <a:buAutoNum type="alphaLcParenR"/>
            </a:pPr>
            <a:r>
              <a:rPr lang="es-EC" sz="1200" dirty="0">
                <a:effectLst/>
                <a:latin typeface="Calibri" panose="020F0502020204030204" pitchFamily="34" charset="0"/>
                <a:ea typeface="Calibri" panose="020F0502020204030204" pitchFamily="34" charset="0"/>
                <a:cs typeface="Times New Roman" panose="02020603050405020304" pitchFamily="18" charset="0"/>
              </a:rPr>
              <a:t>Impulsar el uso de herramientas financieras para el análisis de la situación de las empresas exportadoras con la finalidad de tomar decisiones oportunas que ayuden a recuperar la rentabilidad y mejorar el posicionamiento en el mercado.</a:t>
            </a:r>
          </a:p>
          <a:p>
            <a:pPr marL="342900" lvl="0" indent="-342900">
              <a:spcAft>
                <a:spcPts val="1000"/>
              </a:spcAft>
              <a:buFont typeface="+mj-lt"/>
              <a:buAutoNum type="alphaLcParenR"/>
            </a:pPr>
            <a:r>
              <a:rPr lang="es-ES" sz="1200" dirty="0">
                <a:effectLst/>
                <a:latin typeface="Calibri" panose="020F0502020204030204" pitchFamily="34" charset="0"/>
                <a:ea typeface="Calibri" panose="020F0502020204030204" pitchFamily="34" charset="0"/>
                <a:cs typeface="Times New Roman" panose="02020603050405020304" pitchFamily="18" charset="0"/>
              </a:rPr>
              <a:t>Determinar espacios de participación de los colaboradores para el área de operaciones con el propósito de lograr mayor compromiso en el desarrollo de los procesos a través de acciones estratégicas enfocada en mejorar el rendimiento de las Pymes agroindustriales exportadoras. </a:t>
            </a:r>
            <a:endParaRPr lang="es-EC" sz="1200" dirty="0"/>
          </a:p>
        </p:txBody>
      </p:sp>
    </p:spTree>
    <p:extLst>
      <p:ext uri="{BB962C8B-B14F-4D97-AF65-F5344CB8AC3E}">
        <p14:creationId xmlns:p14="http://schemas.microsoft.com/office/powerpoint/2010/main" val="3961297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3 Diagrama">
            <a:extLst>
              <a:ext uri="{FF2B5EF4-FFF2-40B4-BE49-F238E27FC236}">
                <a16:creationId xmlns:a16="http://schemas.microsoft.com/office/drawing/2014/main" id="{98F8DF95-3C2C-435A-9F59-BB3A90605ECD}"/>
              </a:ext>
            </a:extLst>
          </p:cNvPr>
          <p:cNvGraphicFramePr/>
          <p:nvPr/>
        </p:nvGraphicFramePr>
        <p:xfrm>
          <a:off x="484318" y="221404"/>
          <a:ext cx="3816424" cy="7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7" name="CuadroTexto 66">
            <a:extLst>
              <a:ext uri="{FF2B5EF4-FFF2-40B4-BE49-F238E27FC236}">
                <a16:creationId xmlns:a16="http://schemas.microsoft.com/office/drawing/2014/main" id="{A37A18A6-C276-4AA0-905E-25195C13AF51}"/>
              </a:ext>
            </a:extLst>
          </p:cNvPr>
          <p:cNvSpPr txBox="1"/>
          <p:nvPr/>
        </p:nvSpPr>
        <p:spPr>
          <a:xfrm>
            <a:off x="848959" y="127665"/>
            <a:ext cx="997487" cy="276999"/>
          </a:xfrm>
          <a:prstGeom prst="rect">
            <a:avLst/>
          </a:prstGeom>
          <a:noFill/>
        </p:spPr>
        <p:txBody>
          <a:bodyPr wrap="square" rtlCol="0">
            <a:spAutoFit/>
          </a:bodyPr>
          <a:lstStyle/>
          <a:p>
            <a:pPr algn="ctr"/>
            <a:r>
              <a:rPr lang="es-MX" sz="1200" b="1" dirty="0"/>
              <a:t>Capítulo VI</a:t>
            </a:r>
          </a:p>
        </p:txBody>
      </p:sp>
      <p:sp>
        <p:nvSpPr>
          <p:cNvPr id="2" name="CuadroTexto 1">
            <a:extLst>
              <a:ext uri="{FF2B5EF4-FFF2-40B4-BE49-F238E27FC236}">
                <a16:creationId xmlns:a16="http://schemas.microsoft.com/office/drawing/2014/main" id="{88BFB5B4-07BF-45E8-A7E5-6DAFE3DB0D37}"/>
              </a:ext>
            </a:extLst>
          </p:cNvPr>
          <p:cNvSpPr txBox="1"/>
          <p:nvPr/>
        </p:nvSpPr>
        <p:spPr>
          <a:xfrm>
            <a:off x="484318" y="1340768"/>
            <a:ext cx="3801041" cy="369332"/>
          </a:xfrm>
          <a:prstGeom prst="rect">
            <a:avLst/>
          </a:prstGeom>
          <a:noFill/>
        </p:spPr>
        <p:txBody>
          <a:bodyPr wrap="none" rtlCol="0">
            <a:spAutoFit/>
          </a:bodyPr>
          <a:lstStyle/>
          <a:p>
            <a:r>
              <a:rPr lang="es-EC" b="1" dirty="0"/>
              <a:t>Fundamentación de la propuesta</a:t>
            </a:r>
          </a:p>
        </p:txBody>
      </p:sp>
      <p:pic>
        <p:nvPicPr>
          <p:cNvPr id="5" name="Imagen 4">
            <a:extLst>
              <a:ext uri="{FF2B5EF4-FFF2-40B4-BE49-F238E27FC236}">
                <a16:creationId xmlns:a16="http://schemas.microsoft.com/office/drawing/2014/main" id="{7AD891CF-3341-4207-B235-95844D164E4D}"/>
              </a:ext>
            </a:extLst>
          </p:cNvPr>
          <p:cNvPicPr>
            <a:picLocks noChangeAspect="1"/>
          </p:cNvPicPr>
          <p:nvPr/>
        </p:nvPicPr>
        <p:blipFill rotWithShape="1">
          <a:blip r:embed="rId8"/>
          <a:srcRect l="30125" t="29279" r="27345" b="25114"/>
          <a:stretch/>
        </p:blipFill>
        <p:spPr>
          <a:xfrm>
            <a:off x="694606" y="2998534"/>
            <a:ext cx="4619417" cy="2786434"/>
          </a:xfrm>
          <a:prstGeom prst="rect">
            <a:avLst/>
          </a:prstGeom>
        </p:spPr>
      </p:pic>
      <p:sp>
        <p:nvSpPr>
          <p:cNvPr id="77" name="CuadroTexto 76">
            <a:extLst>
              <a:ext uri="{FF2B5EF4-FFF2-40B4-BE49-F238E27FC236}">
                <a16:creationId xmlns:a16="http://schemas.microsoft.com/office/drawing/2014/main" id="{3C038195-0922-4B96-B234-1BF09F9B981E}"/>
              </a:ext>
            </a:extLst>
          </p:cNvPr>
          <p:cNvSpPr txBox="1"/>
          <p:nvPr/>
        </p:nvSpPr>
        <p:spPr>
          <a:xfrm>
            <a:off x="714384" y="2535773"/>
            <a:ext cx="5083165" cy="523220"/>
          </a:xfrm>
          <a:prstGeom prst="rect">
            <a:avLst/>
          </a:prstGeom>
          <a:noFill/>
        </p:spPr>
        <p:txBody>
          <a:bodyPr wrap="square">
            <a:spAutoFit/>
          </a:bodyPr>
          <a:lstStyle/>
          <a:p>
            <a:pPr>
              <a:spcAft>
                <a:spcPts val="600"/>
              </a:spcAft>
            </a:pPr>
            <a:r>
              <a:rPr lang="es-ES" sz="1400" b="0" i="1" dirty="0">
                <a:effectLst/>
                <a:latin typeface="Calibri" panose="020F0502020204030204" pitchFamily="34" charset="0"/>
                <a:ea typeface="Calibri" panose="020F0502020204030204" pitchFamily="34" charset="0"/>
                <a:cs typeface="Times New Roman" panose="02020603050405020304" pitchFamily="18" charset="0"/>
              </a:rPr>
              <a:t>Relación de la teoría de la contingencia y financiera con las perspectivas del CMI</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id="{347E0BB9-CACA-4C99-BBBD-79CE5475E235}"/>
              </a:ext>
            </a:extLst>
          </p:cNvPr>
          <p:cNvPicPr>
            <a:picLocks noChangeAspect="1"/>
          </p:cNvPicPr>
          <p:nvPr/>
        </p:nvPicPr>
        <p:blipFill rotWithShape="1">
          <a:blip r:embed="rId9"/>
          <a:srcRect l="30508" t="32925" r="35097" b="19547"/>
          <a:stretch/>
        </p:blipFill>
        <p:spPr>
          <a:xfrm>
            <a:off x="6267103" y="2762213"/>
            <a:ext cx="4192871" cy="3022755"/>
          </a:xfrm>
          <a:prstGeom prst="rect">
            <a:avLst/>
          </a:prstGeom>
        </p:spPr>
      </p:pic>
      <p:sp>
        <p:nvSpPr>
          <p:cNvPr id="101" name="CuadroTexto 100">
            <a:extLst>
              <a:ext uri="{FF2B5EF4-FFF2-40B4-BE49-F238E27FC236}">
                <a16:creationId xmlns:a16="http://schemas.microsoft.com/office/drawing/2014/main" id="{F69BA38F-C1D9-4AD4-979B-6779FBE64901}"/>
              </a:ext>
            </a:extLst>
          </p:cNvPr>
          <p:cNvSpPr txBox="1"/>
          <p:nvPr/>
        </p:nvSpPr>
        <p:spPr>
          <a:xfrm>
            <a:off x="6228228" y="2238993"/>
            <a:ext cx="4461172" cy="523220"/>
          </a:xfrm>
          <a:prstGeom prst="rect">
            <a:avLst/>
          </a:prstGeom>
          <a:noFill/>
        </p:spPr>
        <p:txBody>
          <a:bodyPr wrap="square">
            <a:spAutoFit/>
          </a:bodyPr>
          <a:lstStyle/>
          <a:p>
            <a:r>
              <a:rPr lang="es-ES" sz="1400" i="1" dirty="0">
                <a:effectLst/>
                <a:latin typeface="Calibri" panose="020F0502020204030204" pitchFamily="34" charset="0"/>
                <a:ea typeface="Calibri" panose="020F0502020204030204" pitchFamily="34" charset="0"/>
                <a:cs typeface="Times New Roman" panose="02020603050405020304" pitchFamily="18" charset="0"/>
              </a:rPr>
              <a:t>Relación componentes de teoría de contingencia y financiera con perspectivas CMI</a:t>
            </a:r>
            <a:endParaRPr lang="es-EC" sz="1400" dirty="0"/>
          </a:p>
        </p:txBody>
      </p:sp>
      <p:sp>
        <p:nvSpPr>
          <p:cNvPr id="12" name="CuadroTexto 11">
            <a:extLst>
              <a:ext uri="{FF2B5EF4-FFF2-40B4-BE49-F238E27FC236}">
                <a16:creationId xmlns:a16="http://schemas.microsoft.com/office/drawing/2014/main" id="{45DBF07F-D889-44CD-B166-FA81304ABFA6}"/>
              </a:ext>
            </a:extLst>
          </p:cNvPr>
          <p:cNvSpPr txBox="1"/>
          <p:nvPr/>
        </p:nvSpPr>
        <p:spPr>
          <a:xfrm>
            <a:off x="4842538" y="1013492"/>
            <a:ext cx="6094268" cy="738664"/>
          </a:xfrm>
          <a:prstGeom prst="rect">
            <a:avLst/>
          </a:prstGeom>
          <a:noFill/>
        </p:spPr>
        <p:txBody>
          <a:bodyPr wrap="square">
            <a:spAutoFit/>
          </a:bodyPr>
          <a:lstStyle/>
          <a:p>
            <a:r>
              <a:rPr lang="es-ES" sz="1400" dirty="0">
                <a:effectLst/>
                <a:latin typeface="Calibri" panose="020F0502020204030204" pitchFamily="34" charset="0"/>
                <a:ea typeface="Calibri" panose="020F0502020204030204" pitchFamily="34" charset="0"/>
                <a:cs typeface="Times New Roman" panose="02020603050405020304" pitchFamily="18" charset="0"/>
              </a:rPr>
              <a:t>Se busca fortalecer para crear valor en los procesos, de esta forma mejore la rentabilidad de las empresas exportadoras del sector agroindustrial, por lo que se aplicó esta herramienta y las estrategias.</a:t>
            </a:r>
            <a:endParaRPr lang="es-EC" sz="1400" dirty="0"/>
          </a:p>
        </p:txBody>
      </p:sp>
      <p:sp>
        <p:nvSpPr>
          <p:cNvPr id="4" name="Flecha: cheurón 3">
            <a:extLst>
              <a:ext uri="{FF2B5EF4-FFF2-40B4-BE49-F238E27FC236}">
                <a16:creationId xmlns:a16="http://schemas.microsoft.com/office/drawing/2014/main" id="{C8D20FD5-8E25-4754-9499-A79EF6F27E73}"/>
              </a:ext>
            </a:extLst>
          </p:cNvPr>
          <p:cNvSpPr/>
          <p:nvPr/>
        </p:nvSpPr>
        <p:spPr>
          <a:xfrm>
            <a:off x="4300742" y="1124744"/>
            <a:ext cx="426312" cy="58535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1309361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a:extLst>
              <a:ext uri="{FF2B5EF4-FFF2-40B4-BE49-F238E27FC236}">
                <a16:creationId xmlns:a16="http://schemas.microsoft.com/office/drawing/2014/main" id="{61E8EAAF-8C92-4A5F-8B96-62528E311BA7}"/>
              </a:ext>
            </a:extLst>
          </p:cNvPr>
          <p:cNvGraphicFramePr>
            <a:graphicFrameLocks noChangeAspect="1"/>
          </p:cNvGraphicFramePr>
          <p:nvPr>
            <p:extLst>
              <p:ext uri="{D42A27DB-BD31-4B8C-83A1-F6EECF244321}">
                <p14:modId xmlns:p14="http://schemas.microsoft.com/office/powerpoint/2010/main" val="2034573096"/>
              </p:ext>
            </p:extLst>
          </p:nvPr>
        </p:nvGraphicFramePr>
        <p:xfrm>
          <a:off x="4727575" y="476672"/>
          <a:ext cx="5112047" cy="6076950"/>
        </p:xfrm>
        <a:graphic>
          <a:graphicData uri="http://schemas.openxmlformats.org/presentationml/2006/ole">
            <mc:AlternateContent xmlns:mc="http://schemas.openxmlformats.org/markup-compatibility/2006">
              <mc:Choice xmlns:v="urn:schemas-microsoft-com:vml" Requires="v">
                <p:oleObj spid="_x0000_s36937" name="Document" r:id="rId3" imgW="5495217" imgH="7565403" progId="Word.Document.12">
                  <p:embed/>
                </p:oleObj>
              </mc:Choice>
              <mc:Fallback>
                <p:oleObj name="Document" r:id="rId3" imgW="5495217" imgH="7565403" progId="Word.Document.12">
                  <p:embed/>
                  <p:pic>
                    <p:nvPicPr>
                      <p:cNvPr id="0" name=""/>
                      <p:cNvPicPr/>
                      <p:nvPr/>
                    </p:nvPicPr>
                    <p:blipFill>
                      <a:blip r:embed="rId4"/>
                      <a:stretch>
                        <a:fillRect/>
                      </a:stretch>
                    </p:blipFill>
                    <p:spPr>
                      <a:xfrm>
                        <a:off x="4727575" y="476672"/>
                        <a:ext cx="5112047" cy="6076950"/>
                      </a:xfrm>
                      <a:prstGeom prst="rect">
                        <a:avLst/>
                      </a:prstGeom>
                    </p:spPr>
                  </p:pic>
                </p:oleObj>
              </mc:Fallback>
            </mc:AlternateContent>
          </a:graphicData>
        </a:graphic>
      </p:graphicFrame>
      <p:sp>
        <p:nvSpPr>
          <p:cNvPr id="7" name="CuadroTexto 6">
            <a:extLst>
              <a:ext uri="{FF2B5EF4-FFF2-40B4-BE49-F238E27FC236}">
                <a16:creationId xmlns:a16="http://schemas.microsoft.com/office/drawing/2014/main" id="{42E081F6-4CAE-4DCF-9DF9-B13D4E4EF143}"/>
              </a:ext>
            </a:extLst>
          </p:cNvPr>
          <p:cNvSpPr txBox="1"/>
          <p:nvPr/>
        </p:nvSpPr>
        <p:spPr>
          <a:xfrm>
            <a:off x="766614" y="2964129"/>
            <a:ext cx="6096000" cy="464871"/>
          </a:xfrm>
          <a:prstGeom prst="rect">
            <a:avLst/>
          </a:prstGeom>
          <a:noFill/>
        </p:spPr>
        <p:txBody>
          <a:bodyPr wrap="square">
            <a:spAutoFit/>
          </a:bodyPr>
          <a:lstStyle/>
          <a:p>
            <a:pPr>
              <a:lnSpc>
                <a:spcPct val="150000"/>
              </a:lnSpc>
              <a:spcAft>
                <a:spcPts val="600"/>
              </a:spcAft>
            </a:pPr>
            <a:r>
              <a:rPr lang="es-ES" sz="1800" b="0" i="1" dirty="0">
                <a:effectLst/>
                <a:latin typeface="Calibri" panose="020F0502020204030204" pitchFamily="34" charset="0"/>
                <a:ea typeface="Calibri" panose="020F0502020204030204" pitchFamily="34" charset="0"/>
                <a:cs typeface="Times New Roman" panose="02020603050405020304" pitchFamily="18" charset="0"/>
              </a:rPr>
              <a:t>Estrategias según perspectivas CMI</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3 Diagrama">
            <a:extLst>
              <a:ext uri="{FF2B5EF4-FFF2-40B4-BE49-F238E27FC236}">
                <a16:creationId xmlns:a16="http://schemas.microsoft.com/office/drawing/2014/main" id="{B1A15757-ACAA-4492-B440-512AB2DA59F1}"/>
              </a:ext>
            </a:extLst>
          </p:cNvPr>
          <p:cNvGraphicFramePr/>
          <p:nvPr/>
        </p:nvGraphicFramePr>
        <p:xfrm>
          <a:off x="484318" y="221404"/>
          <a:ext cx="3816424" cy="7920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CuadroTexto 11">
            <a:extLst>
              <a:ext uri="{FF2B5EF4-FFF2-40B4-BE49-F238E27FC236}">
                <a16:creationId xmlns:a16="http://schemas.microsoft.com/office/drawing/2014/main" id="{A3FD0451-0D3E-40D7-9ECD-9D37A35D6A21}"/>
              </a:ext>
            </a:extLst>
          </p:cNvPr>
          <p:cNvSpPr txBox="1"/>
          <p:nvPr/>
        </p:nvSpPr>
        <p:spPr>
          <a:xfrm>
            <a:off x="848959" y="127665"/>
            <a:ext cx="997487" cy="276999"/>
          </a:xfrm>
          <a:prstGeom prst="rect">
            <a:avLst/>
          </a:prstGeom>
          <a:noFill/>
        </p:spPr>
        <p:txBody>
          <a:bodyPr wrap="square" rtlCol="0">
            <a:spAutoFit/>
          </a:bodyPr>
          <a:lstStyle/>
          <a:p>
            <a:pPr algn="ctr"/>
            <a:r>
              <a:rPr lang="es-MX" sz="1200" b="1" dirty="0"/>
              <a:t>Capítulo VI</a:t>
            </a:r>
          </a:p>
        </p:txBody>
      </p:sp>
    </p:spTree>
    <p:extLst>
      <p:ext uri="{BB962C8B-B14F-4D97-AF65-F5344CB8AC3E}">
        <p14:creationId xmlns:p14="http://schemas.microsoft.com/office/powerpoint/2010/main" val="2275185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EC081AF-28DB-4C2E-B484-5F4927B3F8EA}"/>
              </a:ext>
            </a:extLst>
          </p:cNvPr>
          <p:cNvPicPr>
            <a:picLocks noChangeAspect="1"/>
          </p:cNvPicPr>
          <p:nvPr/>
        </p:nvPicPr>
        <p:blipFill rotWithShape="1">
          <a:blip r:embed="rId2"/>
          <a:srcRect l="2778" t="2557" r="1750" b="1124"/>
          <a:stretch/>
        </p:blipFill>
        <p:spPr bwMode="auto">
          <a:xfrm>
            <a:off x="3502918" y="1346993"/>
            <a:ext cx="7858125" cy="4305300"/>
          </a:xfrm>
          <a:prstGeom prst="rect">
            <a:avLst/>
          </a:prstGeom>
          <a:ln>
            <a:solidFill>
              <a:schemeClr val="tx1"/>
            </a:solidFill>
          </a:ln>
          <a:extLst>
            <a:ext uri="{53640926-AAD7-44D8-BBD7-CCE9431645EC}">
              <a14:shadowObscured xmlns:a14="http://schemas.microsoft.com/office/drawing/2010/main"/>
            </a:ext>
          </a:extLst>
        </p:spPr>
      </p:pic>
      <p:sp>
        <p:nvSpPr>
          <p:cNvPr id="6" name="CuadroTexto 5">
            <a:extLst>
              <a:ext uri="{FF2B5EF4-FFF2-40B4-BE49-F238E27FC236}">
                <a16:creationId xmlns:a16="http://schemas.microsoft.com/office/drawing/2014/main" id="{2026EC47-2CD7-4E08-A96F-B2D70523819A}"/>
              </a:ext>
            </a:extLst>
          </p:cNvPr>
          <p:cNvSpPr txBox="1"/>
          <p:nvPr/>
        </p:nvSpPr>
        <p:spPr>
          <a:xfrm>
            <a:off x="1198662" y="3267208"/>
            <a:ext cx="6096000" cy="464871"/>
          </a:xfrm>
          <a:prstGeom prst="rect">
            <a:avLst/>
          </a:prstGeom>
          <a:noFill/>
        </p:spPr>
        <p:txBody>
          <a:bodyPr wrap="square">
            <a:spAutoFit/>
          </a:bodyPr>
          <a:lstStyle/>
          <a:p>
            <a:pPr>
              <a:lnSpc>
                <a:spcPct val="150000"/>
              </a:lnSpc>
              <a:spcAft>
                <a:spcPts val="600"/>
              </a:spcAft>
            </a:pPr>
            <a:r>
              <a:rPr lang="es-ES" sz="1800" b="0" i="1" dirty="0">
                <a:effectLst/>
                <a:latin typeface="Calibri" panose="020F0502020204030204" pitchFamily="34" charset="0"/>
                <a:ea typeface="Calibri" panose="020F0502020204030204" pitchFamily="34" charset="0"/>
                <a:cs typeface="Times New Roman" panose="02020603050405020304" pitchFamily="18" charset="0"/>
              </a:rPr>
              <a:t>Mapa estratégico</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3 Diagrama">
            <a:extLst>
              <a:ext uri="{FF2B5EF4-FFF2-40B4-BE49-F238E27FC236}">
                <a16:creationId xmlns:a16="http://schemas.microsoft.com/office/drawing/2014/main" id="{76BFD186-2D72-409A-AEAE-4DBF65615AE8}"/>
              </a:ext>
            </a:extLst>
          </p:cNvPr>
          <p:cNvGraphicFramePr/>
          <p:nvPr/>
        </p:nvGraphicFramePr>
        <p:xfrm>
          <a:off x="484318" y="221404"/>
          <a:ext cx="3816424" cy="7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25DE6B7A-C04D-4ED7-94D8-68960FD1D229}"/>
              </a:ext>
            </a:extLst>
          </p:cNvPr>
          <p:cNvSpPr txBox="1"/>
          <p:nvPr/>
        </p:nvSpPr>
        <p:spPr>
          <a:xfrm>
            <a:off x="848959" y="127665"/>
            <a:ext cx="997487" cy="276999"/>
          </a:xfrm>
          <a:prstGeom prst="rect">
            <a:avLst/>
          </a:prstGeom>
          <a:noFill/>
        </p:spPr>
        <p:txBody>
          <a:bodyPr wrap="square" rtlCol="0">
            <a:spAutoFit/>
          </a:bodyPr>
          <a:lstStyle/>
          <a:p>
            <a:pPr algn="ctr"/>
            <a:r>
              <a:rPr lang="es-MX" sz="1200" b="1" dirty="0"/>
              <a:t>Capítulo VI</a:t>
            </a:r>
          </a:p>
        </p:txBody>
      </p:sp>
    </p:spTree>
    <p:extLst>
      <p:ext uri="{BB962C8B-B14F-4D97-AF65-F5344CB8AC3E}">
        <p14:creationId xmlns:p14="http://schemas.microsoft.com/office/powerpoint/2010/main" val="1761281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3 Diagrama">
            <a:extLst>
              <a:ext uri="{FF2B5EF4-FFF2-40B4-BE49-F238E27FC236}">
                <a16:creationId xmlns:a16="http://schemas.microsoft.com/office/drawing/2014/main" id="{A0DAA6A3-141C-4176-9426-65B52AFCFAA1}"/>
              </a:ext>
            </a:extLst>
          </p:cNvPr>
          <p:cNvGraphicFramePr/>
          <p:nvPr>
            <p:extLst>
              <p:ext uri="{D42A27DB-BD31-4B8C-83A1-F6EECF244321}">
                <p14:modId xmlns:p14="http://schemas.microsoft.com/office/powerpoint/2010/main" val="17598227"/>
              </p:ext>
            </p:extLst>
          </p:nvPr>
        </p:nvGraphicFramePr>
        <p:xfrm>
          <a:off x="484318" y="221404"/>
          <a:ext cx="3816424" cy="792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uadroTexto 11">
            <a:extLst>
              <a:ext uri="{FF2B5EF4-FFF2-40B4-BE49-F238E27FC236}">
                <a16:creationId xmlns:a16="http://schemas.microsoft.com/office/drawing/2014/main" id="{91B5EC4A-7968-498A-9093-BF526C4B4FEA}"/>
              </a:ext>
            </a:extLst>
          </p:cNvPr>
          <p:cNvSpPr txBox="1"/>
          <p:nvPr/>
        </p:nvSpPr>
        <p:spPr>
          <a:xfrm>
            <a:off x="848959" y="127665"/>
            <a:ext cx="1501831" cy="276999"/>
          </a:xfrm>
          <a:prstGeom prst="rect">
            <a:avLst/>
          </a:prstGeom>
          <a:noFill/>
        </p:spPr>
        <p:txBody>
          <a:bodyPr wrap="square" rtlCol="0">
            <a:spAutoFit/>
          </a:bodyPr>
          <a:lstStyle/>
          <a:p>
            <a:pPr algn="ctr"/>
            <a:r>
              <a:rPr lang="es-MX" sz="1200" b="1" dirty="0"/>
              <a:t>Capítulo VII</a:t>
            </a:r>
          </a:p>
        </p:txBody>
      </p:sp>
      <p:grpSp>
        <p:nvGrpSpPr>
          <p:cNvPr id="5" name="Google Shape;948;p66">
            <a:extLst>
              <a:ext uri="{FF2B5EF4-FFF2-40B4-BE49-F238E27FC236}">
                <a16:creationId xmlns:a16="http://schemas.microsoft.com/office/drawing/2014/main" id="{CD8B8E20-B2CC-4795-99E4-526ACFB83292}"/>
              </a:ext>
            </a:extLst>
          </p:cNvPr>
          <p:cNvGrpSpPr/>
          <p:nvPr/>
        </p:nvGrpSpPr>
        <p:grpSpPr>
          <a:xfrm>
            <a:off x="315486" y="1627704"/>
            <a:ext cx="11725884" cy="1475686"/>
            <a:chOff x="6336019" y="3733725"/>
            <a:chExt cx="2109006" cy="351310"/>
          </a:xfrm>
          <a:noFill/>
        </p:grpSpPr>
        <p:sp>
          <p:nvSpPr>
            <p:cNvPr id="6" name="Google Shape;949;p66">
              <a:extLst>
                <a:ext uri="{FF2B5EF4-FFF2-40B4-BE49-F238E27FC236}">
                  <a16:creationId xmlns:a16="http://schemas.microsoft.com/office/drawing/2014/main" id="{310DA2A7-A5A7-46B8-822A-637419070B45}"/>
                </a:ext>
              </a:extLst>
            </p:cNvPr>
            <p:cNvSpPr/>
            <p:nvPr/>
          </p:nvSpPr>
          <p:spPr>
            <a:xfrm>
              <a:off x="6336019" y="3733735"/>
              <a:ext cx="1881300" cy="351300"/>
            </a:xfrm>
            <a:prstGeom prst="homePlate">
              <a:avLst>
                <a:gd name="adj" fmla="val 50000"/>
              </a:avLst>
            </a:prstGeom>
            <a:grpFill/>
            <a:ln w="28575" cap="flat" cmpd="sng">
              <a:solidFill>
                <a:srgbClr val="D0F254"/>
              </a:solidFill>
              <a:prstDash val="solid"/>
              <a:round/>
              <a:headEnd type="none" w="sm" len="sm"/>
              <a:tailEnd type="none" w="sm" len="sm"/>
            </a:ln>
          </p:spPr>
          <p:txBody>
            <a:bodyPr spcFirstLastPara="1" wrap="square" lIns="91425" tIns="91425" rIns="91425" bIns="91425" anchor="ctr" anchorCtr="0">
              <a:noAutofit/>
            </a:bodyPr>
            <a:lstStyle/>
            <a:p>
              <a:pPr marL="180340">
                <a:lnSpc>
                  <a:spcPct val="107000"/>
                </a:lnSpc>
                <a:spcAft>
                  <a:spcPts val="800"/>
                </a:spcAft>
              </a:pPr>
              <a:r>
                <a:rPr lang="es-EC" sz="1400" dirty="0">
                  <a:effectLst/>
                  <a:latin typeface="Calibri" panose="020F0502020204030204" pitchFamily="34" charset="0"/>
                  <a:ea typeface="Calibri" panose="020F0502020204030204" pitchFamily="34" charset="0"/>
                  <a:cs typeface="Times New Roman" panose="02020603050405020304" pitchFamily="18" charset="0"/>
                </a:rPr>
                <a:t>Para la gestión empresarial estratégica y entono se consideró la teoría de la contingencia y la teoría financiera fueron esenciales para sustentar las variables de estudio como los factores externos y la rentabilidad de las empresas. Por lo tanto, los componentes de la teoría de la contingencia se relacionan con los factores políticos-legales, económicos, tecnológicos, medio ambientales y socio culturales; están vinculadas de forma funcional con las técnicas administrativas y las condiciones del entorno para el cumplimiento eficaz de los objetivos organizacionales. </a:t>
              </a:r>
            </a:p>
          </p:txBody>
        </p:sp>
        <p:sp>
          <p:nvSpPr>
            <p:cNvPr id="7" name="Google Shape;950;p66">
              <a:extLst>
                <a:ext uri="{FF2B5EF4-FFF2-40B4-BE49-F238E27FC236}">
                  <a16:creationId xmlns:a16="http://schemas.microsoft.com/office/drawing/2014/main" id="{9868E91D-D00C-4B90-BACD-5AFBBEC05FE8}"/>
                </a:ext>
              </a:extLst>
            </p:cNvPr>
            <p:cNvSpPr/>
            <p:nvPr/>
          </p:nvSpPr>
          <p:spPr>
            <a:xfrm>
              <a:off x="8121738" y="3733725"/>
              <a:ext cx="323287" cy="351300"/>
            </a:xfrm>
            <a:prstGeom prst="chevron">
              <a:avLst>
                <a:gd name="adj" fmla="val 50000"/>
              </a:avLst>
            </a:prstGeom>
            <a:grpFill/>
            <a:ln w="28575" cap="flat" cmpd="sng">
              <a:solidFill>
                <a:srgbClr val="D0F2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grpSp>
      <p:grpSp>
        <p:nvGrpSpPr>
          <p:cNvPr id="8" name="Google Shape;948;p66">
            <a:extLst>
              <a:ext uri="{FF2B5EF4-FFF2-40B4-BE49-F238E27FC236}">
                <a16:creationId xmlns:a16="http://schemas.microsoft.com/office/drawing/2014/main" id="{08EE2CE5-0164-49C7-A3C0-84B7C219AEC9}"/>
              </a:ext>
            </a:extLst>
          </p:cNvPr>
          <p:cNvGrpSpPr/>
          <p:nvPr/>
        </p:nvGrpSpPr>
        <p:grpSpPr>
          <a:xfrm>
            <a:off x="487495" y="3311606"/>
            <a:ext cx="11275476" cy="1475690"/>
            <a:chOff x="6336019" y="3733725"/>
            <a:chExt cx="2109006" cy="351311"/>
          </a:xfrm>
          <a:noFill/>
        </p:grpSpPr>
        <p:sp>
          <p:nvSpPr>
            <p:cNvPr id="9" name="Google Shape;949;p66">
              <a:extLst>
                <a:ext uri="{FF2B5EF4-FFF2-40B4-BE49-F238E27FC236}">
                  <a16:creationId xmlns:a16="http://schemas.microsoft.com/office/drawing/2014/main" id="{D2B4739C-FFB7-4E57-A8C0-5BFF1584734A}"/>
                </a:ext>
              </a:extLst>
            </p:cNvPr>
            <p:cNvSpPr/>
            <p:nvPr/>
          </p:nvSpPr>
          <p:spPr>
            <a:xfrm>
              <a:off x="6336019" y="3733736"/>
              <a:ext cx="1881300" cy="351300"/>
            </a:xfrm>
            <a:prstGeom prst="homePlate">
              <a:avLst>
                <a:gd name="adj" fmla="val 50000"/>
              </a:avLst>
            </a:prstGeom>
            <a:grpFill/>
            <a:ln w="28575" cap="flat" cmpd="sng">
              <a:solidFill>
                <a:srgbClr val="FD7B33"/>
              </a:solidFill>
              <a:prstDash val="solid"/>
              <a:round/>
              <a:headEnd type="none" w="sm" len="sm"/>
              <a:tailEnd type="none" w="sm" len="sm"/>
            </a:ln>
          </p:spPr>
          <p:txBody>
            <a:bodyPr spcFirstLastPara="1" wrap="square" lIns="91425" tIns="91425" rIns="91425" bIns="91425" anchor="ctr" anchorCtr="0">
              <a:noAutofit/>
            </a:bodyPr>
            <a:lstStyle/>
            <a:p>
              <a:pPr algn="just"/>
              <a:r>
                <a:rPr lang="es-ES" sz="1400" dirty="0">
                  <a:effectLst/>
                  <a:latin typeface="Calibri" panose="020F0502020204030204" pitchFamily="34" charset="0"/>
                  <a:ea typeface="Calibri" panose="020F0502020204030204" pitchFamily="34" charset="0"/>
                  <a:cs typeface="Times New Roman" panose="02020603050405020304" pitchFamily="18" charset="0"/>
                </a:rPr>
                <a:t>La actividad agroindustrial resulta relevante para el desarrollo de la economía del país, pues, al 2018 registró 10.5 mil millones de dólares por exportaciones. La provincia de Pichincha presenta mayor concentración de este tipo de actividad económica, pues, existen 343 Pymes agroindustriales, de este total el 6,71% se dedica a exportar.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rtl="0">
                <a:spcBef>
                  <a:spcPts val="0"/>
                </a:spcBef>
                <a:spcAft>
                  <a:spcPts val="0"/>
                </a:spcAft>
                <a:buNone/>
              </a:pPr>
              <a:endParaRPr lang="es-ES" sz="1100" dirty="0"/>
            </a:p>
          </p:txBody>
        </p:sp>
        <p:sp>
          <p:nvSpPr>
            <p:cNvPr id="10" name="Google Shape;950;p66">
              <a:extLst>
                <a:ext uri="{FF2B5EF4-FFF2-40B4-BE49-F238E27FC236}">
                  <a16:creationId xmlns:a16="http://schemas.microsoft.com/office/drawing/2014/main" id="{E366F737-E043-4868-AF91-3CA92BE8E77B}"/>
                </a:ext>
              </a:extLst>
            </p:cNvPr>
            <p:cNvSpPr/>
            <p:nvPr/>
          </p:nvSpPr>
          <p:spPr>
            <a:xfrm>
              <a:off x="8129313" y="3733725"/>
              <a:ext cx="315712" cy="351300"/>
            </a:xfrm>
            <a:prstGeom prst="chevron">
              <a:avLst>
                <a:gd name="adj" fmla="val 50000"/>
              </a:avLst>
            </a:prstGeom>
            <a:grpFill/>
            <a:ln w="28575" cap="flat" cmpd="sng">
              <a:solidFill>
                <a:srgbClr val="FD7B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3" name="CuadroTexto 62">
            <a:extLst>
              <a:ext uri="{FF2B5EF4-FFF2-40B4-BE49-F238E27FC236}">
                <a16:creationId xmlns:a16="http://schemas.microsoft.com/office/drawing/2014/main" id="{947D5674-CEE1-47FA-8A2C-ECE3A1FB7396}"/>
              </a:ext>
            </a:extLst>
          </p:cNvPr>
          <p:cNvSpPr txBox="1"/>
          <p:nvPr/>
        </p:nvSpPr>
        <p:spPr>
          <a:xfrm>
            <a:off x="10777762" y="2121832"/>
            <a:ext cx="1226548" cy="646331"/>
          </a:xfrm>
          <a:prstGeom prst="rect">
            <a:avLst/>
          </a:prstGeom>
          <a:noFill/>
        </p:spPr>
        <p:txBody>
          <a:bodyPr wrap="square">
            <a:spAutoFit/>
          </a:bodyPr>
          <a:lstStyle/>
          <a:p>
            <a:pPr algn="ctr"/>
            <a:r>
              <a:rPr lang="es-ES" sz="1800" b="1" dirty="0">
                <a:effectLst/>
                <a:latin typeface="Calibri" panose="020F0502020204030204" pitchFamily="34" charset="0"/>
                <a:ea typeface="Calibri" panose="020F0502020204030204" pitchFamily="34" charset="0"/>
                <a:cs typeface="Times New Roman" panose="02020603050405020304" pitchFamily="18" charset="0"/>
              </a:rPr>
              <a:t>Objetivo </a:t>
            </a:r>
          </a:p>
          <a:p>
            <a:pPr algn="ctr"/>
            <a:r>
              <a:rPr lang="es-ES" sz="1800" b="1" dirty="0">
                <a:effectLst/>
                <a:latin typeface="Calibri" panose="020F0502020204030204" pitchFamily="34" charset="0"/>
                <a:ea typeface="Calibri" panose="020F0502020204030204" pitchFamily="34" charset="0"/>
                <a:cs typeface="Times New Roman" panose="02020603050405020304" pitchFamily="18" charset="0"/>
              </a:rPr>
              <a:t>1</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s-EC" dirty="0"/>
          </a:p>
        </p:txBody>
      </p:sp>
      <p:sp>
        <p:nvSpPr>
          <p:cNvPr id="64" name="CuadroTexto 63">
            <a:extLst>
              <a:ext uri="{FF2B5EF4-FFF2-40B4-BE49-F238E27FC236}">
                <a16:creationId xmlns:a16="http://schemas.microsoft.com/office/drawing/2014/main" id="{9D4149AB-89B9-45E0-84FA-CEAE9EF4362E}"/>
              </a:ext>
            </a:extLst>
          </p:cNvPr>
          <p:cNvSpPr txBox="1"/>
          <p:nvPr/>
        </p:nvSpPr>
        <p:spPr>
          <a:xfrm>
            <a:off x="10541000" y="3776814"/>
            <a:ext cx="1226548" cy="646331"/>
          </a:xfrm>
          <a:prstGeom prst="rect">
            <a:avLst/>
          </a:prstGeom>
          <a:noFill/>
        </p:spPr>
        <p:txBody>
          <a:bodyPr wrap="square">
            <a:spAutoFit/>
          </a:bodyPr>
          <a:lstStyle/>
          <a:p>
            <a:pPr algn="ctr"/>
            <a:r>
              <a:rPr lang="es-ES" sz="1800" b="1" dirty="0">
                <a:effectLst/>
                <a:latin typeface="Calibri" panose="020F0502020204030204" pitchFamily="34" charset="0"/>
                <a:ea typeface="Calibri" panose="020F0502020204030204" pitchFamily="34" charset="0"/>
                <a:cs typeface="Times New Roman" panose="02020603050405020304" pitchFamily="18" charset="0"/>
              </a:rPr>
              <a:t>Objetivo </a:t>
            </a:r>
          </a:p>
          <a:p>
            <a:pPr algn="ctr"/>
            <a:r>
              <a:rPr lang="es-ES" b="1" dirty="0">
                <a:latin typeface="Calibri" panose="020F0502020204030204" pitchFamily="34" charset="0"/>
                <a:ea typeface="Calibri" panose="020F0502020204030204" pitchFamily="34" charset="0"/>
                <a:cs typeface="Times New Roman" panose="02020603050405020304" pitchFamily="18" charset="0"/>
              </a:rPr>
              <a:t>2</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s-EC" dirty="0"/>
          </a:p>
        </p:txBody>
      </p:sp>
    </p:spTree>
    <p:extLst>
      <p:ext uri="{BB962C8B-B14F-4D97-AF65-F5344CB8AC3E}">
        <p14:creationId xmlns:p14="http://schemas.microsoft.com/office/powerpoint/2010/main" val="1382897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3 Diagrama">
            <a:extLst>
              <a:ext uri="{FF2B5EF4-FFF2-40B4-BE49-F238E27FC236}">
                <a16:creationId xmlns:a16="http://schemas.microsoft.com/office/drawing/2014/main" id="{A0DAA6A3-141C-4176-9426-65B52AFCFAA1}"/>
              </a:ext>
            </a:extLst>
          </p:cNvPr>
          <p:cNvGraphicFramePr/>
          <p:nvPr/>
        </p:nvGraphicFramePr>
        <p:xfrm>
          <a:off x="484318" y="221404"/>
          <a:ext cx="3816424" cy="792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uadroTexto 11">
            <a:extLst>
              <a:ext uri="{FF2B5EF4-FFF2-40B4-BE49-F238E27FC236}">
                <a16:creationId xmlns:a16="http://schemas.microsoft.com/office/drawing/2014/main" id="{91B5EC4A-7968-498A-9093-BF526C4B4FEA}"/>
              </a:ext>
            </a:extLst>
          </p:cNvPr>
          <p:cNvSpPr txBox="1"/>
          <p:nvPr/>
        </p:nvSpPr>
        <p:spPr>
          <a:xfrm>
            <a:off x="848959" y="127665"/>
            <a:ext cx="1501831" cy="276999"/>
          </a:xfrm>
          <a:prstGeom prst="rect">
            <a:avLst/>
          </a:prstGeom>
          <a:noFill/>
        </p:spPr>
        <p:txBody>
          <a:bodyPr wrap="square" rtlCol="0">
            <a:spAutoFit/>
          </a:bodyPr>
          <a:lstStyle/>
          <a:p>
            <a:pPr algn="ctr"/>
            <a:r>
              <a:rPr lang="es-MX" sz="1200" b="1" dirty="0"/>
              <a:t>Capítulo VII</a:t>
            </a:r>
          </a:p>
        </p:txBody>
      </p:sp>
      <p:grpSp>
        <p:nvGrpSpPr>
          <p:cNvPr id="8" name="Google Shape;948;p66">
            <a:extLst>
              <a:ext uri="{FF2B5EF4-FFF2-40B4-BE49-F238E27FC236}">
                <a16:creationId xmlns:a16="http://schemas.microsoft.com/office/drawing/2014/main" id="{08EE2CE5-0164-49C7-A3C0-84B7C219AEC9}"/>
              </a:ext>
            </a:extLst>
          </p:cNvPr>
          <p:cNvGrpSpPr/>
          <p:nvPr/>
        </p:nvGrpSpPr>
        <p:grpSpPr>
          <a:xfrm>
            <a:off x="563869" y="3842905"/>
            <a:ext cx="11275476" cy="1475686"/>
            <a:chOff x="6336019" y="3733725"/>
            <a:chExt cx="2109006" cy="351310"/>
          </a:xfrm>
          <a:noFill/>
        </p:grpSpPr>
        <p:sp>
          <p:nvSpPr>
            <p:cNvPr id="9" name="Google Shape;949;p66">
              <a:extLst>
                <a:ext uri="{FF2B5EF4-FFF2-40B4-BE49-F238E27FC236}">
                  <a16:creationId xmlns:a16="http://schemas.microsoft.com/office/drawing/2014/main" id="{D2B4739C-FFB7-4E57-A8C0-5BFF1584734A}"/>
                </a:ext>
              </a:extLst>
            </p:cNvPr>
            <p:cNvSpPr/>
            <p:nvPr/>
          </p:nvSpPr>
          <p:spPr>
            <a:xfrm>
              <a:off x="6336019" y="3733735"/>
              <a:ext cx="1879588" cy="351300"/>
            </a:xfrm>
            <a:prstGeom prst="homePlate">
              <a:avLst>
                <a:gd name="adj" fmla="val 50000"/>
              </a:avLst>
            </a:prstGeom>
            <a:grpFill/>
            <a:ln w="28575" cap="flat" cmpd="sng">
              <a:solidFill>
                <a:srgbClr val="FD7B33"/>
              </a:solidFill>
              <a:prstDash val="solid"/>
              <a:round/>
              <a:headEnd type="none" w="sm" len="sm"/>
              <a:tailEnd type="none" w="sm" len="sm"/>
            </a:ln>
          </p:spPr>
          <p:txBody>
            <a:bodyPr spcFirstLastPara="1" wrap="square" lIns="91425" tIns="91425" rIns="91425" bIns="91425" anchor="ctr" anchorCtr="0">
              <a:noAutofit/>
            </a:bodyPr>
            <a:lstStyle/>
            <a:p>
              <a:pPr algn="just"/>
              <a:r>
                <a:rPr lang="es-ES" sz="1400" dirty="0">
                  <a:effectLst/>
                  <a:latin typeface="Calibri" panose="020F0502020204030204" pitchFamily="34" charset="0"/>
                  <a:ea typeface="Calibri" panose="020F0502020204030204" pitchFamily="34" charset="0"/>
                  <a:cs typeface="Times New Roman" panose="02020603050405020304" pitchFamily="18" charset="0"/>
                </a:rPr>
                <a:t>Respecto a las estrategias se enfocaron en generar valor en los procesos para mejorar la rentabilidad de las Pymes agroindustriales dedicadas a la exportación de bienes. Esto para mejor la gestión empresarial estratégica desde un enfoque operativo y financiero, por lo que se propuso emplear el Cuadro de Mando Integral representado en un mapa estratégico, determinando las estrategias según las perspectivas del CMI como financiera, cliente, procesos internos, aprendizaje y desarrollo</a:t>
              </a:r>
              <a:r>
                <a:rPr lang="es-ES" sz="1400" dirty="0">
                  <a:latin typeface="Calibri" panose="020F0502020204030204" pitchFamily="34" charset="0"/>
                  <a:ea typeface="Calibri" panose="020F0502020204030204" pitchFamily="34" charset="0"/>
                  <a:cs typeface="Times New Roman" panose="02020603050405020304" pitchFamily="18" charset="0"/>
                </a:rPr>
                <a:t>.</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rtl="0">
                <a:spcBef>
                  <a:spcPts val="0"/>
                </a:spcBef>
                <a:spcAft>
                  <a:spcPts val="0"/>
                </a:spcAft>
                <a:buNone/>
              </a:pPr>
              <a:endParaRPr lang="es-ES" sz="1400" dirty="0"/>
            </a:p>
          </p:txBody>
        </p:sp>
        <p:sp>
          <p:nvSpPr>
            <p:cNvPr id="10" name="Google Shape;950;p66">
              <a:extLst>
                <a:ext uri="{FF2B5EF4-FFF2-40B4-BE49-F238E27FC236}">
                  <a16:creationId xmlns:a16="http://schemas.microsoft.com/office/drawing/2014/main" id="{E366F737-E043-4868-AF91-3CA92BE8E77B}"/>
                </a:ext>
              </a:extLst>
            </p:cNvPr>
            <p:cNvSpPr/>
            <p:nvPr/>
          </p:nvSpPr>
          <p:spPr>
            <a:xfrm>
              <a:off x="8129313" y="3733725"/>
              <a:ext cx="315712" cy="351300"/>
            </a:xfrm>
            <a:prstGeom prst="chevron">
              <a:avLst>
                <a:gd name="adj" fmla="val 50000"/>
              </a:avLst>
            </a:prstGeom>
            <a:grpFill/>
            <a:ln w="28575" cap="flat" cmpd="sng">
              <a:solidFill>
                <a:srgbClr val="FD7B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948;p66">
            <a:extLst>
              <a:ext uri="{FF2B5EF4-FFF2-40B4-BE49-F238E27FC236}">
                <a16:creationId xmlns:a16="http://schemas.microsoft.com/office/drawing/2014/main" id="{D6909123-66E4-4367-A0A5-9C560B23E1EB}"/>
              </a:ext>
            </a:extLst>
          </p:cNvPr>
          <p:cNvGrpSpPr/>
          <p:nvPr/>
        </p:nvGrpSpPr>
        <p:grpSpPr>
          <a:xfrm>
            <a:off x="622598" y="1927103"/>
            <a:ext cx="11567813" cy="1501898"/>
            <a:chOff x="6375624" y="3178912"/>
            <a:chExt cx="2120787" cy="357550"/>
          </a:xfrm>
          <a:noFill/>
        </p:grpSpPr>
        <p:sp>
          <p:nvSpPr>
            <p:cNvPr id="15" name="Google Shape;949;p66">
              <a:extLst>
                <a:ext uri="{FF2B5EF4-FFF2-40B4-BE49-F238E27FC236}">
                  <a16:creationId xmlns:a16="http://schemas.microsoft.com/office/drawing/2014/main" id="{EC36A53A-821F-40C1-878E-4CD90581A8DA}"/>
                </a:ext>
              </a:extLst>
            </p:cNvPr>
            <p:cNvSpPr/>
            <p:nvPr/>
          </p:nvSpPr>
          <p:spPr>
            <a:xfrm>
              <a:off x="6375624" y="3185162"/>
              <a:ext cx="1881300" cy="351300"/>
            </a:xfrm>
            <a:prstGeom prst="homePlate">
              <a:avLst>
                <a:gd name="adj" fmla="val 50000"/>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algn="just"/>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ES" sz="1400" dirty="0">
                  <a:effectLst/>
                  <a:latin typeface="Calibri" panose="020F0502020204030204" pitchFamily="34" charset="0"/>
                  <a:ea typeface="Calibri" panose="020F0502020204030204" pitchFamily="34" charset="0"/>
                  <a:cs typeface="Times New Roman" panose="02020603050405020304" pitchFamily="18" charset="0"/>
                </a:rPr>
                <a:t>Las relaciones más significativas se presentan entre los factores externos (políticos – socio cultural) y rentabilidad (margen neto, ROA, y ROE); incluyendo entre factor externo (económico – tecnológico) y rentabilidad (activos). Evidenciando que los factores externos si inciden en la rentabilidad de las Pymes, lo cual fue corroborado en las hipótesis planteadas. </a:t>
              </a:r>
              <a:endParaRPr lang="es-ES" sz="1400" dirty="0"/>
            </a:p>
          </p:txBody>
        </p:sp>
        <p:sp>
          <p:nvSpPr>
            <p:cNvPr id="16" name="Google Shape;950;p66">
              <a:extLst>
                <a:ext uri="{FF2B5EF4-FFF2-40B4-BE49-F238E27FC236}">
                  <a16:creationId xmlns:a16="http://schemas.microsoft.com/office/drawing/2014/main" id="{A323E204-1817-4A23-8027-7CD90B857E11}"/>
                </a:ext>
              </a:extLst>
            </p:cNvPr>
            <p:cNvSpPr/>
            <p:nvPr/>
          </p:nvSpPr>
          <p:spPr>
            <a:xfrm>
              <a:off x="8171206" y="3178912"/>
              <a:ext cx="325205" cy="351300"/>
            </a:xfrm>
            <a:prstGeom prst="chevron">
              <a:avLst>
                <a:gd name="adj" fmla="val 50000"/>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grpSp>
      <p:sp>
        <p:nvSpPr>
          <p:cNvPr id="64" name="CuadroTexto 63">
            <a:extLst>
              <a:ext uri="{FF2B5EF4-FFF2-40B4-BE49-F238E27FC236}">
                <a16:creationId xmlns:a16="http://schemas.microsoft.com/office/drawing/2014/main" id="{9D4149AB-89B9-45E0-84FA-CEAE9EF4362E}"/>
              </a:ext>
            </a:extLst>
          </p:cNvPr>
          <p:cNvSpPr txBox="1"/>
          <p:nvPr/>
        </p:nvSpPr>
        <p:spPr>
          <a:xfrm>
            <a:off x="10617374" y="4257561"/>
            <a:ext cx="1226548" cy="646331"/>
          </a:xfrm>
          <a:prstGeom prst="rect">
            <a:avLst/>
          </a:prstGeom>
          <a:noFill/>
        </p:spPr>
        <p:txBody>
          <a:bodyPr wrap="square">
            <a:spAutoFit/>
          </a:bodyPr>
          <a:lstStyle/>
          <a:p>
            <a:pPr algn="ctr"/>
            <a:r>
              <a:rPr lang="es-ES" sz="1800" b="1" dirty="0">
                <a:effectLst/>
                <a:latin typeface="Calibri" panose="020F0502020204030204" pitchFamily="34" charset="0"/>
                <a:ea typeface="Calibri" panose="020F0502020204030204" pitchFamily="34" charset="0"/>
                <a:cs typeface="Times New Roman" panose="02020603050405020304" pitchFamily="18" charset="0"/>
              </a:rPr>
              <a:t>Objetivo </a:t>
            </a:r>
          </a:p>
          <a:p>
            <a:pPr algn="ctr"/>
            <a:r>
              <a:rPr lang="es-ES" sz="1800" b="1" dirty="0">
                <a:effectLst/>
                <a:latin typeface="Calibri" panose="020F0502020204030204" pitchFamily="34" charset="0"/>
                <a:ea typeface="Calibri" panose="020F0502020204030204" pitchFamily="34" charset="0"/>
                <a:cs typeface="Times New Roman" panose="02020603050405020304" pitchFamily="18" charset="0"/>
              </a:rPr>
              <a:t>4</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s-EC" dirty="0"/>
          </a:p>
        </p:txBody>
      </p:sp>
      <p:sp>
        <p:nvSpPr>
          <p:cNvPr id="66" name="CuadroTexto 65">
            <a:extLst>
              <a:ext uri="{FF2B5EF4-FFF2-40B4-BE49-F238E27FC236}">
                <a16:creationId xmlns:a16="http://schemas.microsoft.com/office/drawing/2014/main" id="{034D65A5-0382-48B7-A513-F20AE967A07C}"/>
              </a:ext>
            </a:extLst>
          </p:cNvPr>
          <p:cNvSpPr txBox="1"/>
          <p:nvPr/>
        </p:nvSpPr>
        <p:spPr>
          <a:xfrm>
            <a:off x="10919878" y="2341236"/>
            <a:ext cx="1226548" cy="646331"/>
          </a:xfrm>
          <a:prstGeom prst="rect">
            <a:avLst/>
          </a:prstGeom>
          <a:noFill/>
        </p:spPr>
        <p:txBody>
          <a:bodyPr wrap="square">
            <a:spAutoFit/>
          </a:bodyPr>
          <a:lstStyle/>
          <a:p>
            <a:pPr algn="ctr"/>
            <a:r>
              <a:rPr lang="es-ES" sz="1800" b="1" dirty="0">
                <a:effectLst/>
                <a:latin typeface="Calibri" panose="020F0502020204030204" pitchFamily="34" charset="0"/>
                <a:ea typeface="Calibri" panose="020F0502020204030204" pitchFamily="34" charset="0"/>
                <a:cs typeface="Times New Roman" panose="02020603050405020304" pitchFamily="18" charset="0"/>
              </a:rPr>
              <a:t>Objetivo </a:t>
            </a:r>
            <a:endParaRPr lang="es-ES" b="1" dirty="0">
              <a:latin typeface="Calibri" panose="020F0502020204030204" pitchFamily="34" charset="0"/>
              <a:ea typeface="Calibri" panose="020F0502020204030204" pitchFamily="34" charset="0"/>
              <a:cs typeface="Times New Roman" panose="02020603050405020304" pitchFamily="18" charset="0"/>
            </a:endParaRPr>
          </a:p>
          <a:p>
            <a:pPr algn="ctr"/>
            <a:r>
              <a:rPr lang="es-ES" sz="1800" b="1" dirty="0">
                <a:effectLst/>
                <a:latin typeface="Calibri" panose="020F0502020204030204" pitchFamily="34" charset="0"/>
                <a:ea typeface="Calibri" panose="020F0502020204030204" pitchFamily="34" charset="0"/>
                <a:cs typeface="Times New Roman" panose="02020603050405020304" pitchFamily="18" charset="0"/>
              </a:rPr>
              <a:t>3</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s-EC" dirty="0"/>
          </a:p>
        </p:txBody>
      </p:sp>
    </p:spTree>
    <p:extLst>
      <p:ext uri="{BB962C8B-B14F-4D97-AF65-F5344CB8AC3E}">
        <p14:creationId xmlns:p14="http://schemas.microsoft.com/office/powerpoint/2010/main" val="556502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8496;p70">
            <a:extLst>
              <a:ext uri="{FF2B5EF4-FFF2-40B4-BE49-F238E27FC236}">
                <a16:creationId xmlns:a16="http://schemas.microsoft.com/office/drawing/2014/main" id="{492113A2-83F9-4BD9-B556-A0C0CB44D99C}"/>
              </a:ext>
            </a:extLst>
          </p:cNvPr>
          <p:cNvGrpSpPr/>
          <p:nvPr/>
        </p:nvGrpSpPr>
        <p:grpSpPr>
          <a:xfrm rot="5400000">
            <a:off x="840255" y="1967469"/>
            <a:ext cx="4631272" cy="3476365"/>
            <a:chOff x="2459054" y="3590928"/>
            <a:chExt cx="1256921" cy="823698"/>
          </a:xfrm>
        </p:grpSpPr>
        <p:sp>
          <p:nvSpPr>
            <p:cNvPr id="13" name="Google Shape;8497;p70">
              <a:extLst>
                <a:ext uri="{FF2B5EF4-FFF2-40B4-BE49-F238E27FC236}">
                  <a16:creationId xmlns:a16="http://schemas.microsoft.com/office/drawing/2014/main" id="{E852B654-E2DC-4522-AEE4-94C6D133168E}"/>
                </a:ext>
              </a:extLst>
            </p:cNvPr>
            <p:cNvSpPr/>
            <p:nvPr/>
          </p:nvSpPr>
          <p:spPr>
            <a:xfrm>
              <a:off x="2484774" y="3827200"/>
              <a:ext cx="1231201" cy="587426"/>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ln>
              <a:solidFill>
                <a:srgbClr val="FFFF00"/>
              </a:solidFill>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endParaRPr dirty="0">
                <a:ln>
                  <a:solidFill>
                    <a:srgbClr val="00B050"/>
                  </a:solidFill>
                </a:ln>
                <a:solidFill>
                  <a:srgbClr val="00B050"/>
                </a:solidFill>
              </a:endParaRPr>
            </a:p>
          </p:txBody>
        </p:sp>
        <p:grpSp>
          <p:nvGrpSpPr>
            <p:cNvPr id="14" name="Google Shape;8498;p70">
              <a:extLst>
                <a:ext uri="{FF2B5EF4-FFF2-40B4-BE49-F238E27FC236}">
                  <a16:creationId xmlns:a16="http://schemas.microsoft.com/office/drawing/2014/main" id="{C48E7C35-1B54-456F-8BB9-EDC2C87CAA50}"/>
                </a:ext>
              </a:extLst>
            </p:cNvPr>
            <p:cNvGrpSpPr/>
            <p:nvPr/>
          </p:nvGrpSpPr>
          <p:grpSpPr>
            <a:xfrm>
              <a:off x="2767670" y="3597358"/>
              <a:ext cx="173792" cy="294874"/>
              <a:chOff x="2767670" y="3597358"/>
              <a:chExt cx="173792" cy="294874"/>
            </a:xfrm>
          </p:grpSpPr>
          <p:sp>
            <p:nvSpPr>
              <p:cNvPr id="27" name="Google Shape;8499;p70">
                <a:extLst>
                  <a:ext uri="{FF2B5EF4-FFF2-40B4-BE49-F238E27FC236}">
                    <a16:creationId xmlns:a16="http://schemas.microsoft.com/office/drawing/2014/main" id="{2CCBBFA0-B70B-4AA4-8F86-886271A55C8B}"/>
                  </a:ext>
                </a:extLst>
              </p:cNvPr>
              <p:cNvSpPr/>
              <p:nvPr/>
            </p:nvSpPr>
            <p:spPr>
              <a:xfrm rot="16200000">
                <a:off x="2847379" y="3798148"/>
                <a:ext cx="86824" cy="101343"/>
              </a:xfrm>
              <a:prstGeom prst="ellipse">
                <a:avLst/>
              </a:prstGeom>
              <a:ln w="57150">
                <a:solidFill>
                  <a:srgbClr val="92D050"/>
                </a:solidFill>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C" b="1" dirty="0">
                    <a:solidFill>
                      <a:srgbClr val="00B050"/>
                    </a:solidFill>
                  </a:rPr>
                  <a:t>2</a:t>
                </a:r>
                <a:endParaRPr b="1" dirty="0">
                  <a:solidFill>
                    <a:srgbClr val="00B050"/>
                  </a:solidFill>
                </a:endParaRPr>
              </a:p>
            </p:txBody>
          </p:sp>
          <p:cxnSp>
            <p:nvCxnSpPr>
              <p:cNvPr id="28" name="Google Shape;8500;p70">
                <a:extLst>
                  <a:ext uri="{FF2B5EF4-FFF2-40B4-BE49-F238E27FC236}">
                    <a16:creationId xmlns:a16="http://schemas.microsoft.com/office/drawing/2014/main" id="{DAFCDD8C-B425-4E8E-98EF-975CE53B1A5B}"/>
                  </a:ext>
                </a:extLst>
              </p:cNvPr>
              <p:cNvCxnSpPr>
                <a:cxnSpLocks/>
                <a:stCxn id="27" idx="6"/>
                <a:endCxn id="54" idx="1"/>
              </p:cNvCxnSpPr>
              <p:nvPr/>
            </p:nvCxnSpPr>
            <p:spPr>
              <a:xfrm rot="16200000" flipV="1">
                <a:off x="2725206" y="3639822"/>
                <a:ext cx="208050" cy="123121"/>
              </a:xfrm>
              <a:prstGeom prst="bentConnector3">
                <a:avLst>
                  <a:gd name="adj1" fmla="val 50000"/>
                </a:avLst>
              </a:prstGeom>
              <a:ln w="76200">
                <a:solidFill>
                  <a:srgbClr val="92D050"/>
                </a:solidFill>
                <a:headEnd type="none" w="med" len="med"/>
                <a:tailEnd type="none" w="med" len="med"/>
              </a:ln>
            </p:spPr>
            <p:style>
              <a:lnRef idx="2">
                <a:schemeClr val="accent3"/>
              </a:lnRef>
              <a:fillRef idx="1">
                <a:schemeClr val="lt1"/>
              </a:fillRef>
              <a:effectRef idx="0">
                <a:schemeClr val="accent3"/>
              </a:effectRef>
              <a:fontRef idx="minor">
                <a:schemeClr val="dk1"/>
              </a:fontRef>
            </p:style>
          </p:cxnSp>
        </p:grpSp>
        <p:grpSp>
          <p:nvGrpSpPr>
            <p:cNvPr id="15" name="Google Shape;8501;p70">
              <a:extLst>
                <a:ext uri="{FF2B5EF4-FFF2-40B4-BE49-F238E27FC236}">
                  <a16:creationId xmlns:a16="http://schemas.microsoft.com/office/drawing/2014/main" id="{0AABA197-038E-4CFC-9C68-25DCDDACCDA5}"/>
                </a:ext>
              </a:extLst>
            </p:cNvPr>
            <p:cNvGrpSpPr/>
            <p:nvPr/>
          </p:nvGrpSpPr>
          <p:grpSpPr>
            <a:xfrm>
              <a:off x="3511805" y="3721855"/>
              <a:ext cx="101344" cy="353768"/>
              <a:chOff x="3511805" y="3721855"/>
              <a:chExt cx="101344" cy="353768"/>
            </a:xfrm>
          </p:grpSpPr>
          <p:sp>
            <p:nvSpPr>
              <p:cNvPr id="25" name="Google Shape;8502;p70">
                <a:extLst>
                  <a:ext uri="{FF2B5EF4-FFF2-40B4-BE49-F238E27FC236}">
                    <a16:creationId xmlns:a16="http://schemas.microsoft.com/office/drawing/2014/main" id="{4B8797A2-A0D7-47DB-A42D-2410788DDCDF}"/>
                  </a:ext>
                </a:extLst>
              </p:cNvPr>
              <p:cNvSpPr/>
              <p:nvPr/>
            </p:nvSpPr>
            <p:spPr>
              <a:xfrm rot="16200000">
                <a:off x="3519065" y="3981539"/>
                <a:ext cx="86824" cy="101344"/>
              </a:xfrm>
              <a:prstGeom prst="ellipse">
                <a:avLst/>
              </a:prstGeom>
              <a:solidFill>
                <a:schemeClr val="bg1"/>
              </a:solidFill>
              <a:ln w="57150">
                <a:solidFill>
                  <a:srgbClr val="9900CC"/>
                </a:solidFill>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C" dirty="0">
                    <a:solidFill>
                      <a:srgbClr val="9900CC"/>
                    </a:solidFill>
                  </a:rPr>
                  <a:t>4</a:t>
                </a:r>
                <a:endParaRPr dirty="0">
                  <a:solidFill>
                    <a:srgbClr val="9900CC"/>
                  </a:solidFill>
                </a:endParaRPr>
              </a:p>
            </p:txBody>
          </p:sp>
          <p:cxnSp>
            <p:nvCxnSpPr>
              <p:cNvPr id="26" name="Google Shape;8503;p70">
                <a:extLst>
                  <a:ext uri="{FF2B5EF4-FFF2-40B4-BE49-F238E27FC236}">
                    <a16:creationId xmlns:a16="http://schemas.microsoft.com/office/drawing/2014/main" id="{6C58C044-3400-410D-B089-418ACA8AB323}"/>
                  </a:ext>
                </a:extLst>
              </p:cNvPr>
              <p:cNvCxnSpPr>
                <a:cxnSpLocks/>
                <a:stCxn id="25" idx="6"/>
                <a:endCxn id="3" idx="1"/>
              </p:cNvCxnSpPr>
              <p:nvPr/>
            </p:nvCxnSpPr>
            <p:spPr>
              <a:xfrm rot="16200000">
                <a:off x="3443586" y="3840746"/>
                <a:ext cx="266944" cy="29161"/>
              </a:xfrm>
              <a:prstGeom prst="bentConnector3">
                <a:avLst>
                  <a:gd name="adj1" fmla="val 50000"/>
                </a:avLst>
              </a:prstGeom>
              <a:ln w="76200">
                <a:solidFill>
                  <a:srgbClr val="9900CC"/>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grpSp>
          <p:nvGrpSpPr>
            <p:cNvPr id="16" name="Google Shape;8504;p70">
              <a:extLst>
                <a:ext uri="{FF2B5EF4-FFF2-40B4-BE49-F238E27FC236}">
                  <a16:creationId xmlns:a16="http://schemas.microsoft.com/office/drawing/2014/main" id="{C030323E-77B2-40BC-A64A-AEFB4A95E252}"/>
                </a:ext>
              </a:extLst>
            </p:cNvPr>
            <p:cNvGrpSpPr/>
            <p:nvPr/>
          </p:nvGrpSpPr>
          <p:grpSpPr>
            <a:xfrm>
              <a:off x="3172792" y="3648265"/>
              <a:ext cx="102337" cy="221165"/>
              <a:chOff x="3172792" y="3648265"/>
              <a:chExt cx="102337" cy="221165"/>
            </a:xfrm>
          </p:grpSpPr>
          <p:sp>
            <p:nvSpPr>
              <p:cNvPr id="23" name="Google Shape;8505;p70">
                <a:extLst>
                  <a:ext uri="{FF2B5EF4-FFF2-40B4-BE49-F238E27FC236}">
                    <a16:creationId xmlns:a16="http://schemas.microsoft.com/office/drawing/2014/main" id="{F971BEF4-E7C7-48B6-A193-5603AE052C49}"/>
                  </a:ext>
                </a:extLst>
              </p:cNvPr>
              <p:cNvSpPr/>
              <p:nvPr/>
            </p:nvSpPr>
            <p:spPr>
              <a:xfrm rot="16200000">
                <a:off x="3181045" y="3775346"/>
                <a:ext cx="86824" cy="101344"/>
              </a:xfrm>
              <a:prstGeom prst="ellipse">
                <a:avLst/>
              </a:prstGeom>
              <a:ln w="57150">
                <a:solidFill>
                  <a:srgbClr val="C00000"/>
                </a:solidFill>
              </a:ln>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C" dirty="0">
                    <a:solidFill>
                      <a:srgbClr val="C00000"/>
                    </a:solidFill>
                  </a:rPr>
                  <a:t>3</a:t>
                </a:r>
                <a:endParaRPr dirty="0">
                  <a:solidFill>
                    <a:srgbClr val="C00000"/>
                  </a:solidFill>
                </a:endParaRPr>
              </a:p>
            </p:txBody>
          </p:sp>
          <p:cxnSp>
            <p:nvCxnSpPr>
              <p:cNvPr id="24" name="Google Shape;8506;p70">
                <a:extLst>
                  <a:ext uri="{FF2B5EF4-FFF2-40B4-BE49-F238E27FC236}">
                    <a16:creationId xmlns:a16="http://schemas.microsoft.com/office/drawing/2014/main" id="{0B511172-B918-480A-BFC7-9E5BA98CC3AA}"/>
                  </a:ext>
                </a:extLst>
              </p:cNvPr>
              <p:cNvCxnSpPr>
                <a:cxnSpLocks/>
                <a:stCxn id="23" idx="6"/>
                <a:endCxn id="52" idx="1"/>
              </p:cNvCxnSpPr>
              <p:nvPr/>
            </p:nvCxnSpPr>
            <p:spPr>
              <a:xfrm rot="16200000" flipV="1">
                <a:off x="3131454" y="3689603"/>
                <a:ext cx="134341" cy="51665"/>
              </a:xfrm>
              <a:prstGeom prst="bentConnector3">
                <a:avLst>
                  <a:gd name="adj1" fmla="val 50000"/>
                </a:avLst>
              </a:prstGeom>
              <a:ln w="76200">
                <a:solidFill>
                  <a:srgbClr val="C00000"/>
                </a:solidFill>
                <a:headEnd type="none" w="med" len="med"/>
                <a:tailEnd type="none" w="med" len="med"/>
              </a:ln>
            </p:spPr>
            <p:style>
              <a:lnRef idx="2">
                <a:schemeClr val="accent5"/>
              </a:lnRef>
              <a:fillRef idx="1">
                <a:schemeClr val="lt1"/>
              </a:fillRef>
              <a:effectRef idx="0">
                <a:schemeClr val="accent5"/>
              </a:effectRef>
              <a:fontRef idx="minor">
                <a:schemeClr val="dk1"/>
              </a:fontRef>
            </p:style>
          </p:cxnSp>
        </p:grpSp>
        <p:grpSp>
          <p:nvGrpSpPr>
            <p:cNvPr id="17" name="Google Shape;8507;p70">
              <a:extLst>
                <a:ext uri="{FF2B5EF4-FFF2-40B4-BE49-F238E27FC236}">
                  <a16:creationId xmlns:a16="http://schemas.microsoft.com/office/drawing/2014/main" id="{772D4E5E-9267-40C6-A6DB-879FD4A4FBEE}"/>
                </a:ext>
              </a:extLst>
            </p:cNvPr>
            <p:cNvGrpSpPr/>
            <p:nvPr/>
          </p:nvGrpSpPr>
          <p:grpSpPr>
            <a:xfrm>
              <a:off x="2459054" y="3590928"/>
              <a:ext cx="198476" cy="523565"/>
              <a:chOff x="2459054" y="3590928"/>
              <a:chExt cx="198476" cy="523565"/>
            </a:xfrm>
          </p:grpSpPr>
          <p:sp>
            <p:nvSpPr>
              <p:cNvPr id="21" name="Google Shape;8508;p70">
                <a:extLst>
                  <a:ext uri="{FF2B5EF4-FFF2-40B4-BE49-F238E27FC236}">
                    <a16:creationId xmlns:a16="http://schemas.microsoft.com/office/drawing/2014/main" id="{1E12398E-E7EF-4DE7-AAE7-4859808D14FB}"/>
                  </a:ext>
                </a:extLst>
              </p:cNvPr>
              <p:cNvSpPr/>
              <p:nvPr/>
            </p:nvSpPr>
            <p:spPr>
              <a:xfrm rot="16200000">
                <a:off x="2562803" y="4019766"/>
                <a:ext cx="86824" cy="102630"/>
              </a:xfrm>
              <a:prstGeom prst="ellipse">
                <a:avLst/>
              </a:prstGeom>
              <a:ln w="57150"/>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C" b="1" dirty="0">
                    <a:solidFill>
                      <a:srgbClr val="0070C0"/>
                    </a:solidFill>
                  </a:rPr>
                  <a:t>1</a:t>
                </a:r>
                <a:endParaRPr b="1" dirty="0">
                  <a:solidFill>
                    <a:srgbClr val="0070C0"/>
                  </a:solidFill>
                </a:endParaRPr>
              </a:p>
            </p:txBody>
          </p:sp>
          <p:cxnSp>
            <p:nvCxnSpPr>
              <p:cNvPr id="22" name="Google Shape;8509;p70">
                <a:extLst>
                  <a:ext uri="{FF2B5EF4-FFF2-40B4-BE49-F238E27FC236}">
                    <a16:creationId xmlns:a16="http://schemas.microsoft.com/office/drawing/2014/main" id="{F07ABE91-A7DE-403E-BFA8-9E12E6F03426}"/>
                  </a:ext>
                </a:extLst>
              </p:cNvPr>
              <p:cNvCxnSpPr>
                <a:cxnSpLocks/>
                <a:stCxn id="21" idx="6"/>
                <a:endCxn id="4" idx="1"/>
              </p:cNvCxnSpPr>
              <p:nvPr/>
            </p:nvCxnSpPr>
            <p:spPr>
              <a:xfrm rot="16200000" flipV="1">
                <a:off x="2314264" y="3735718"/>
                <a:ext cx="436741" cy="147162"/>
              </a:xfrm>
              <a:prstGeom prst="bentConnector3">
                <a:avLst>
                  <a:gd name="adj1" fmla="val 50000"/>
                </a:avLst>
              </a:prstGeom>
              <a:ln w="76200">
                <a:headEnd type="none" w="med" len="med"/>
                <a:tailEnd type="none" w="med" len="med"/>
              </a:ln>
            </p:spPr>
            <p:style>
              <a:lnRef idx="2">
                <a:schemeClr val="accent4"/>
              </a:lnRef>
              <a:fillRef idx="1">
                <a:schemeClr val="lt1"/>
              </a:fillRef>
              <a:effectRef idx="0">
                <a:schemeClr val="accent4"/>
              </a:effectRef>
              <a:fontRef idx="minor">
                <a:schemeClr val="dk1"/>
              </a:fontRef>
            </p:style>
          </p:cxnSp>
        </p:grpSp>
      </p:grpSp>
      <p:sp>
        <p:nvSpPr>
          <p:cNvPr id="2" name="CuadroTexto 1">
            <a:extLst>
              <a:ext uri="{FF2B5EF4-FFF2-40B4-BE49-F238E27FC236}">
                <a16:creationId xmlns:a16="http://schemas.microsoft.com/office/drawing/2014/main" id="{6D45C001-78D1-435F-96B2-0FF722F5378E}"/>
              </a:ext>
            </a:extLst>
          </p:cNvPr>
          <p:cNvSpPr txBox="1"/>
          <p:nvPr/>
        </p:nvSpPr>
        <p:spPr>
          <a:xfrm>
            <a:off x="119365" y="2978824"/>
            <a:ext cx="3377575" cy="116955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sz="1400" b="0" i="0" u="none" strike="noStrike" baseline="0" dirty="0">
                <a:solidFill>
                  <a:srgbClr val="000000"/>
                </a:solidFill>
                <a:latin typeface="+mj-lt"/>
              </a:rPr>
              <a:t>Analizar el entorno externo y su incidencia en la rentabilidad de las Pymes agroindustriales exportadoras de la provincia de Pichincha, periodo 2019-2020. </a:t>
            </a:r>
            <a:endParaRPr lang="en-US" sz="1400" dirty="0">
              <a:latin typeface="+mj-lt"/>
            </a:endParaRPr>
          </a:p>
        </p:txBody>
      </p:sp>
      <p:sp>
        <p:nvSpPr>
          <p:cNvPr id="3" name="CuadroTexto 2">
            <a:extLst>
              <a:ext uri="{FF2B5EF4-FFF2-40B4-BE49-F238E27FC236}">
                <a16:creationId xmlns:a16="http://schemas.microsoft.com/office/drawing/2014/main" id="{B0D06E81-E029-4705-935C-CDA6FA49D9ED}"/>
              </a:ext>
            </a:extLst>
          </p:cNvPr>
          <p:cNvSpPr txBox="1"/>
          <p:nvPr/>
        </p:nvSpPr>
        <p:spPr>
          <a:xfrm>
            <a:off x="4341503" y="4870659"/>
            <a:ext cx="4035409" cy="138499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l"/>
            <a:endParaRPr lang="es-EC" sz="1400" b="0" i="0" u="none" strike="noStrike" baseline="0" dirty="0">
              <a:solidFill>
                <a:srgbClr val="000000"/>
              </a:solidFill>
              <a:latin typeface="+mj-lt"/>
            </a:endParaRPr>
          </a:p>
          <a:p>
            <a:r>
              <a:rPr lang="es-EC" sz="1400" b="0" i="0" u="none" strike="noStrike" baseline="0" dirty="0">
                <a:solidFill>
                  <a:srgbClr val="000000"/>
                </a:solidFill>
                <a:latin typeface="+mj-lt"/>
              </a:rPr>
              <a:t>Determinar estrategias para crear valor en los procesos y mejorar la rentabilidad en las Pymes agroindustriales exportadoras de la provincia de Pichincha. </a:t>
            </a:r>
          </a:p>
          <a:p>
            <a:pPr algn="just"/>
            <a:endParaRPr lang="en-US" sz="1400" dirty="0">
              <a:latin typeface="+mj-lt"/>
            </a:endParaRPr>
          </a:p>
        </p:txBody>
      </p:sp>
      <p:sp>
        <p:nvSpPr>
          <p:cNvPr id="4" name="CuadroTexto 3">
            <a:extLst>
              <a:ext uri="{FF2B5EF4-FFF2-40B4-BE49-F238E27FC236}">
                <a16:creationId xmlns:a16="http://schemas.microsoft.com/office/drawing/2014/main" id="{FC7CC46E-4DBF-4D18-8E68-6B341C8CAB83}"/>
              </a:ext>
            </a:extLst>
          </p:cNvPr>
          <p:cNvSpPr txBox="1"/>
          <p:nvPr/>
        </p:nvSpPr>
        <p:spPr>
          <a:xfrm>
            <a:off x="4894072" y="697515"/>
            <a:ext cx="4113423" cy="138499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l"/>
            <a:endParaRPr lang="es-EC" sz="1400" b="0" i="0" u="none" strike="noStrike" baseline="0" dirty="0">
              <a:solidFill>
                <a:srgbClr val="000000"/>
              </a:solidFill>
              <a:latin typeface="+mj-lt"/>
            </a:endParaRPr>
          </a:p>
          <a:p>
            <a:r>
              <a:rPr lang="es-EC" sz="1400" b="0" i="0" u="none" strike="noStrike" baseline="0" dirty="0">
                <a:solidFill>
                  <a:srgbClr val="000000"/>
                </a:solidFill>
                <a:latin typeface="+mj-lt"/>
              </a:rPr>
              <a:t>Analizar la literatura con respecto a la gestión empresarial estratégica y al análisis del entorno externo de las empresas, puntualmente las Pymes del sector agroindustrial exportador. </a:t>
            </a:r>
          </a:p>
          <a:p>
            <a:pPr algn="just"/>
            <a:endParaRPr lang="en-US" sz="1400" dirty="0">
              <a:latin typeface="+mj-lt"/>
            </a:endParaRPr>
          </a:p>
        </p:txBody>
      </p:sp>
      <p:sp>
        <p:nvSpPr>
          <p:cNvPr id="52" name="CuadroTexto 51">
            <a:extLst>
              <a:ext uri="{FF2B5EF4-FFF2-40B4-BE49-F238E27FC236}">
                <a16:creationId xmlns:a16="http://schemas.microsoft.com/office/drawing/2014/main" id="{CA499DBC-2120-4210-88B6-03D84BB02D7E}"/>
              </a:ext>
            </a:extLst>
          </p:cNvPr>
          <p:cNvSpPr txBox="1"/>
          <p:nvPr/>
        </p:nvSpPr>
        <p:spPr>
          <a:xfrm>
            <a:off x="4652085" y="3111925"/>
            <a:ext cx="4035409" cy="181588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l"/>
            <a:endParaRPr lang="es-EC" sz="1400" b="0" i="0" u="none" strike="noStrike" baseline="0" dirty="0">
              <a:solidFill>
                <a:srgbClr val="000000"/>
              </a:solidFill>
              <a:latin typeface="+mj-lt"/>
            </a:endParaRPr>
          </a:p>
          <a:p>
            <a:r>
              <a:rPr lang="es-EC" sz="1400" b="0" i="0" u="none" strike="noStrike" baseline="0" dirty="0">
                <a:solidFill>
                  <a:srgbClr val="000000"/>
                </a:solidFill>
                <a:latin typeface="+mj-lt"/>
              </a:rPr>
              <a:t>Evaluar la incidencia de los factores externos en la rentabilidad de las Pymes agroindustriales exportadoras de la provincia de Pichincha en el contexto del confinamiento por covid-19 mediante un estudio empírico de carácter descriptivo y correlacional. </a:t>
            </a:r>
          </a:p>
          <a:p>
            <a:pPr algn="just"/>
            <a:endParaRPr lang="en-US" sz="1400" dirty="0">
              <a:latin typeface="+mj-lt"/>
            </a:endParaRPr>
          </a:p>
        </p:txBody>
      </p:sp>
      <p:sp>
        <p:nvSpPr>
          <p:cNvPr id="54" name="CuadroTexto 53">
            <a:extLst>
              <a:ext uri="{FF2B5EF4-FFF2-40B4-BE49-F238E27FC236}">
                <a16:creationId xmlns:a16="http://schemas.microsoft.com/office/drawing/2014/main" id="{43960E6B-F32A-4F20-930F-37C199B0AE9E}"/>
              </a:ext>
            </a:extLst>
          </p:cNvPr>
          <p:cNvSpPr txBox="1"/>
          <p:nvPr/>
        </p:nvSpPr>
        <p:spPr>
          <a:xfrm>
            <a:off x="4866937" y="1942374"/>
            <a:ext cx="3756477" cy="116955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l"/>
            <a:endParaRPr lang="es-EC" sz="1400" b="0" i="0" u="none" strike="noStrike" baseline="0" dirty="0">
              <a:solidFill>
                <a:srgbClr val="000000"/>
              </a:solidFill>
              <a:latin typeface="+mj-lt"/>
            </a:endParaRPr>
          </a:p>
          <a:p>
            <a:r>
              <a:rPr lang="es-EC" sz="1400" b="0" i="0" u="none" strike="noStrike" baseline="0" dirty="0">
                <a:solidFill>
                  <a:srgbClr val="000000"/>
                </a:solidFill>
                <a:latin typeface="+mj-lt"/>
              </a:rPr>
              <a:t>Caracterizar el sector de las Pymes agroindustriales exportadoras de la provincia de Pichincha, periodo 2019-2020. </a:t>
            </a:r>
          </a:p>
          <a:p>
            <a:pPr algn="just"/>
            <a:endParaRPr lang="en-US" sz="1400" dirty="0">
              <a:latin typeface="+mj-lt"/>
            </a:endParaRPr>
          </a:p>
        </p:txBody>
      </p:sp>
      <p:graphicFrame>
        <p:nvGraphicFramePr>
          <p:cNvPr id="71" name="3 Diagrama">
            <a:extLst>
              <a:ext uri="{FF2B5EF4-FFF2-40B4-BE49-F238E27FC236}">
                <a16:creationId xmlns:a16="http://schemas.microsoft.com/office/drawing/2014/main" id="{739A8A2B-7AAC-4A0A-B49C-627C0793BDE2}"/>
              </a:ext>
            </a:extLst>
          </p:cNvPr>
          <p:cNvGraphicFramePr/>
          <p:nvPr>
            <p:extLst>
              <p:ext uri="{D42A27DB-BD31-4B8C-83A1-F6EECF244321}">
                <p14:modId xmlns:p14="http://schemas.microsoft.com/office/powerpoint/2010/main" val="3596517908"/>
              </p:ext>
            </p:extLst>
          </p:nvPr>
        </p:nvGraphicFramePr>
        <p:xfrm>
          <a:off x="262558" y="620688"/>
          <a:ext cx="3600400"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5" name="Group 9">
            <a:extLst>
              <a:ext uri="{FF2B5EF4-FFF2-40B4-BE49-F238E27FC236}">
                <a16:creationId xmlns:a16="http://schemas.microsoft.com/office/drawing/2014/main" id="{E823E76E-2CC3-497E-B646-84EE9A62A93C}"/>
              </a:ext>
            </a:extLst>
          </p:cNvPr>
          <p:cNvGrpSpPr/>
          <p:nvPr/>
        </p:nvGrpSpPr>
        <p:grpSpPr>
          <a:xfrm>
            <a:off x="8606789" y="2257184"/>
            <a:ext cx="3411393" cy="2467960"/>
            <a:chOff x="8529120" y="2335356"/>
            <a:chExt cx="3411393" cy="2467960"/>
          </a:xfrm>
        </p:grpSpPr>
        <p:sp>
          <p:nvSpPr>
            <p:cNvPr id="36" name="Arrow: Left 39">
              <a:extLst>
                <a:ext uri="{FF2B5EF4-FFF2-40B4-BE49-F238E27FC236}">
                  <a16:creationId xmlns:a16="http://schemas.microsoft.com/office/drawing/2014/main" id="{A99DAD34-DAAB-4FC6-A36E-5CF07FF4F3FA}"/>
                </a:ext>
              </a:extLst>
            </p:cNvPr>
            <p:cNvSpPr/>
            <p:nvPr/>
          </p:nvSpPr>
          <p:spPr>
            <a:xfrm>
              <a:off x="8529120" y="3810137"/>
              <a:ext cx="312244" cy="32589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13">
              <a:extLst>
                <a:ext uri="{FF2B5EF4-FFF2-40B4-BE49-F238E27FC236}">
                  <a16:creationId xmlns:a16="http://schemas.microsoft.com/office/drawing/2014/main" id="{556D981F-3889-481B-8AFD-3047CB8CF18F}"/>
                </a:ext>
              </a:extLst>
            </p:cNvPr>
            <p:cNvSpPr/>
            <p:nvPr/>
          </p:nvSpPr>
          <p:spPr>
            <a:xfrm>
              <a:off x="8994845" y="2335356"/>
              <a:ext cx="2945668" cy="2467960"/>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200" b="1" i="1" dirty="0">
                  <a:solidFill>
                    <a:srgbClr val="000000"/>
                  </a:solidFill>
                  <a:ea typeface="+mn-lt"/>
                  <a:cs typeface="+mn-lt"/>
                </a:rPr>
                <a:t>H</a:t>
              </a:r>
              <a:r>
                <a:rPr lang="es-EC" sz="1200" b="1" i="1" baseline="-25000" dirty="0">
                  <a:solidFill>
                    <a:srgbClr val="000000"/>
                  </a:solidFill>
                  <a:ea typeface="+mn-lt"/>
                  <a:cs typeface="+mn-lt"/>
                </a:rPr>
                <a:t>1</a:t>
              </a:r>
              <a:r>
                <a:rPr lang="es-EC" sz="1200" b="1" i="1" dirty="0">
                  <a:solidFill>
                    <a:srgbClr val="000000"/>
                  </a:solidFill>
                  <a:ea typeface="+mn-lt"/>
                  <a:cs typeface="+mn-lt"/>
                </a:rPr>
                <a:t>:</a:t>
              </a:r>
              <a:r>
                <a:rPr lang="es-EC" sz="1200" b="1" dirty="0">
                  <a:solidFill>
                    <a:srgbClr val="000000"/>
                  </a:solidFill>
                  <a:ea typeface="+mn-lt"/>
                  <a:cs typeface="+mn-lt"/>
                </a:rPr>
                <a:t> </a:t>
              </a:r>
              <a:r>
                <a:rPr lang="es-EC" sz="1200" dirty="0">
                  <a:solidFill>
                    <a:srgbClr val="000000"/>
                  </a:solidFill>
                  <a:ea typeface="+mn-lt"/>
                  <a:cs typeface="+mn-lt"/>
                </a:rPr>
                <a:t>Los factores del entorno externo han incidido negativamente en la rentabilidad de las Pymes del sector agroindustrial exportador de la provincia de Pichincha en el periodo 2019-2020.</a:t>
              </a:r>
              <a:endParaRPr lang="en-US" dirty="0">
                <a:solidFill>
                  <a:srgbClr val="000000"/>
                </a:solidFill>
              </a:endParaRPr>
            </a:p>
            <a:p>
              <a:endParaRPr lang="es-EC" sz="1200" dirty="0">
                <a:solidFill>
                  <a:srgbClr val="000000"/>
                </a:solidFill>
                <a:ea typeface="+mn-lt"/>
                <a:cs typeface="+mn-lt"/>
              </a:endParaRPr>
            </a:p>
            <a:p>
              <a:r>
                <a:rPr lang="es-EC" sz="1200" b="1" i="1" dirty="0">
                  <a:solidFill>
                    <a:srgbClr val="000000"/>
                  </a:solidFill>
                  <a:ea typeface="+mn-lt"/>
                  <a:cs typeface="+mn-lt"/>
                </a:rPr>
                <a:t>H</a:t>
              </a:r>
              <a:r>
                <a:rPr lang="es-EC" sz="1200" b="1" i="1" baseline="-25000" dirty="0">
                  <a:solidFill>
                    <a:srgbClr val="000000"/>
                  </a:solidFill>
                  <a:ea typeface="+mn-lt"/>
                  <a:cs typeface="+mn-lt"/>
                </a:rPr>
                <a:t>2</a:t>
              </a:r>
              <a:r>
                <a:rPr lang="es-EC" sz="1200" b="1" i="1" dirty="0">
                  <a:solidFill>
                    <a:srgbClr val="000000"/>
                  </a:solidFill>
                  <a:ea typeface="+mn-lt"/>
                  <a:cs typeface="+mn-lt"/>
                </a:rPr>
                <a:t>:</a:t>
              </a:r>
              <a:r>
                <a:rPr lang="es-EC" sz="1200" b="1" dirty="0">
                  <a:solidFill>
                    <a:srgbClr val="000000"/>
                  </a:solidFill>
                  <a:ea typeface="+mn-lt"/>
                  <a:cs typeface="+mn-lt"/>
                </a:rPr>
                <a:t> </a:t>
              </a:r>
              <a:r>
                <a:rPr lang="es-EC" sz="1200" dirty="0">
                  <a:solidFill>
                    <a:srgbClr val="000000"/>
                  </a:solidFill>
                  <a:ea typeface="+mn-lt"/>
                  <a:cs typeface="+mn-lt"/>
                </a:rPr>
                <a:t>El covid-19 incide en la rentabilidad de las Pymes del sector agroindustrial exportador de la provincia de Pichincha en el periodo 2019-2020.</a:t>
              </a:r>
              <a:endParaRPr lang="es-EC" sz="1200" dirty="0">
                <a:ea typeface="+mn-lt"/>
                <a:cs typeface="+mn-lt"/>
              </a:endParaRPr>
            </a:p>
          </p:txBody>
        </p:sp>
      </p:grpSp>
      <p:graphicFrame>
        <p:nvGraphicFramePr>
          <p:cNvPr id="39" name="3 Diagrama">
            <a:extLst>
              <a:ext uri="{FF2B5EF4-FFF2-40B4-BE49-F238E27FC236}">
                <a16:creationId xmlns:a16="http://schemas.microsoft.com/office/drawing/2014/main" id="{0CD533D9-FFC8-4A54-ABD8-C9F2C9671F48}"/>
              </a:ext>
            </a:extLst>
          </p:cNvPr>
          <p:cNvGraphicFramePr/>
          <p:nvPr>
            <p:extLst>
              <p:ext uri="{D42A27DB-BD31-4B8C-83A1-F6EECF244321}">
                <p14:modId xmlns:p14="http://schemas.microsoft.com/office/powerpoint/2010/main" val="3527010138"/>
              </p:ext>
            </p:extLst>
          </p:nvPr>
        </p:nvGraphicFramePr>
        <p:xfrm>
          <a:off x="9059135" y="890948"/>
          <a:ext cx="2868720" cy="8522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1" name="CuadroTexto 40">
            <a:extLst>
              <a:ext uri="{FF2B5EF4-FFF2-40B4-BE49-F238E27FC236}">
                <a16:creationId xmlns:a16="http://schemas.microsoft.com/office/drawing/2014/main" id="{1A1CFB0C-E80F-4925-8915-38E0F95BF3E0}"/>
              </a:ext>
            </a:extLst>
          </p:cNvPr>
          <p:cNvSpPr txBox="1"/>
          <p:nvPr/>
        </p:nvSpPr>
        <p:spPr>
          <a:xfrm>
            <a:off x="550590" y="548680"/>
            <a:ext cx="930714" cy="276999"/>
          </a:xfrm>
          <a:prstGeom prst="rect">
            <a:avLst/>
          </a:prstGeom>
          <a:noFill/>
        </p:spPr>
        <p:txBody>
          <a:bodyPr wrap="square" rtlCol="0">
            <a:spAutoFit/>
          </a:bodyPr>
          <a:lstStyle/>
          <a:p>
            <a:pPr algn="ctr"/>
            <a:r>
              <a:rPr lang="es-MX" sz="1200" b="1" dirty="0"/>
              <a:t>Capítulo I</a:t>
            </a:r>
          </a:p>
        </p:txBody>
      </p:sp>
    </p:spTree>
    <p:extLst>
      <p:ext uri="{BB962C8B-B14F-4D97-AF65-F5344CB8AC3E}">
        <p14:creationId xmlns:p14="http://schemas.microsoft.com/office/powerpoint/2010/main" val="2975590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3 Diagrama">
            <a:extLst>
              <a:ext uri="{FF2B5EF4-FFF2-40B4-BE49-F238E27FC236}">
                <a16:creationId xmlns:a16="http://schemas.microsoft.com/office/drawing/2014/main" id="{A0DAA6A3-141C-4176-9426-65B52AFCFAA1}"/>
              </a:ext>
            </a:extLst>
          </p:cNvPr>
          <p:cNvGraphicFramePr/>
          <p:nvPr>
            <p:extLst>
              <p:ext uri="{D42A27DB-BD31-4B8C-83A1-F6EECF244321}">
                <p14:modId xmlns:p14="http://schemas.microsoft.com/office/powerpoint/2010/main" val="3223768940"/>
              </p:ext>
            </p:extLst>
          </p:nvPr>
        </p:nvGraphicFramePr>
        <p:xfrm>
          <a:off x="484318" y="221404"/>
          <a:ext cx="3816424" cy="792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uadroTexto 11">
            <a:extLst>
              <a:ext uri="{FF2B5EF4-FFF2-40B4-BE49-F238E27FC236}">
                <a16:creationId xmlns:a16="http://schemas.microsoft.com/office/drawing/2014/main" id="{91B5EC4A-7968-498A-9093-BF526C4B4FEA}"/>
              </a:ext>
            </a:extLst>
          </p:cNvPr>
          <p:cNvSpPr txBox="1"/>
          <p:nvPr/>
        </p:nvSpPr>
        <p:spPr>
          <a:xfrm>
            <a:off x="848959" y="127665"/>
            <a:ext cx="1501831" cy="276999"/>
          </a:xfrm>
          <a:prstGeom prst="rect">
            <a:avLst/>
          </a:prstGeom>
          <a:noFill/>
        </p:spPr>
        <p:txBody>
          <a:bodyPr wrap="square" rtlCol="0">
            <a:spAutoFit/>
          </a:bodyPr>
          <a:lstStyle/>
          <a:p>
            <a:pPr algn="ctr"/>
            <a:r>
              <a:rPr lang="es-MX" sz="1200" b="1" dirty="0"/>
              <a:t>Capítulo VII</a:t>
            </a:r>
          </a:p>
        </p:txBody>
      </p:sp>
      <p:graphicFrame>
        <p:nvGraphicFramePr>
          <p:cNvPr id="4" name="Diagrama 3">
            <a:extLst>
              <a:ext uri="{FF2B5EF4-FFF2-40B4-BE49-F238E27FC236}">
                <a16:creationId xmlns:a16="http://schemas.microsoft.com/office/drawing/2014/main" id="{23391C46-B2D3-4AD7-A1F3-E5BE9E4CD908}"/>
              </a:ext>
            </a:extLst>
          </p:cNvPr>
          <p:cNvGraphicFramePr/>
          <p:nvPr>
            <p:extLst>
              <p:ext uri="{D42A27DB-BD31-4B8C-83A1-F6EECF244321}">
                <p14:modId xmlns:p14="http://schemas.microsoft.com/office/powerpoint/2010/main" val="151357885"/>
              </p:ext>
            </p:extLst>
          </p:nvPr>
        </p:nvGraphicFramePr>
        <p:xfrm>
          <a:off x="1618374" y="836712"/>
          <a:ext cx="9505056" cy="541796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18968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Gifs Animados de Graduacion">
            <a:extLst>
              <a:ext uri="{FF2B5EF4-FFF2-40B4-BE49-F238E27FC236}">
                <a16:creationId xmlns:a16="http://schemas.microsoft.com/office/drawing/2014/main" id="{041D4FDF-8D17-4FC6-9C93-0F8394BC8E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5486" y="836712"/>
            <a:ext cx="333375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descr="Gracias lettering: imágenes, fotos de stock y vectores | Shutterstock">
            <a:extLst>
              <a:ext uri="{FF2B5EF4-FFF2-40B4-BE49-F238E27FC236}">
                <a16:creationId xmlns:a16="http://schemas.microsoft.com/office/drawing/2014/main" id="{CD55501E-CD17-40B9-A2E1-C7E28D1239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800"/>
          <a:stretch/>
        </p:blipFill>
        <p:spPr bwMode="auto">
          <a:xfrm>
            <a:off x="406574" y="1340768"/>
            <a:ext cx="8322253"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09913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2" descr="Resultado de imagen para infografia plantillas vacias linea de tiempo&quot;">
            <a:extLst>
              <a:ext uri="{FF2B5EF4-FFF2-40B4-BE49-F238E27FC236}">
                <a16:creationId xmlns:a16="http://schemas.microsoft.com/office/drawing/2014/main" id="{C471C750-F115-4D43-9A6A-2A2DEF364CFE}"/>
              </a:ext>
            </a:extLst>
          </p:cNvPr>
          <p:cNvPicPr>
            <a:picLocks noChangeAspect="1" noChangeArrowheads="1"/>
          </p:cNvPicPr>
          <p:nvPr/>
        </p:nvPicPr>
        <p:blipFill rotWithShape="1">
          <a:blip r:embed="rId3">
            <a:clrChange>
              <a:clrFrom>
                <a:srgbClr val="F2F2F2"/>
              </a:clrFrom>
              <a:clrTo>
                <a:srgbClr val="F2F2F2">
                  <a:alpha val="0"/>
                </a:srgbClr>
              </a:clrTo>
            </a:clrChange>
            <a:extLst>
              <a:ext uri="{28A0092B-C50C-407E-A947-70E740481C1C}">
                <a14:useLocalDpi xmlns:a14="http://schemas.microsoft.com/office/drawing/2010/main" val="0"/>
              </a:ext>
            </a:extLst>
          </a:blip>
          <a:srcRect t="23473" b="18164"/>
          <a:stretch/>
        </p:blipFill>
        <p:spPr bwMode="auto">
          <a:xfrm>
            <a:off x="46534" y="1886274"/>
            <a:ext cx="12096000" cy="399099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2" name="3 Diagrama">
            <a:extLst>
              <a:ext uri="{FF2B5EF4-FFF2-40B4-BE49-F238E27FC236}">
                <a16:creationId xmlns:a16="http://schemas.microsoft.com/office/drawing/2014/main" id="{85AA4645-BCD1-4447-84A9-5F1E3E002C91}"/>
              </a:ext>
            </a:extLst>
          </p:cNvPr>
          <p:cNvGraphicFramePr/>
          <p:nvPr>
            <p:extLst>
              <p:ext uri="{D42A27DB-BD31-4B8C-83A1-F6EECF244321}">
                <p14:modId xmlns:p14="http://schemas.microsoft.com/office/powerpoint/2010/main" val="3207448774"/>
              </p:ext>
            </p:extLst>
          </p:nvPr>
        </p:nvGraphicFramePr>
        <p:xfrm>
          <a:off x="317129" y="485541"/>
          <a:ext cx="4355354" cy="864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CuadroTexto 13">
            <a:extLst>
              <a:ext uri="{FF2B5EF4-FFF2-40B4-BE49-F238E27FC236}">
                <a16:creationId xmlns:a16="http://schemas.microsoft.com/office/drawing/2014/main" id="{DDEF3BFB-317B-4BF7-A86D-AF1961A39044}"/>
              </a:ext>
            </a:extLst>
          </p:cNvPr>
          <p:cNvSpPr txBox="1"/>
          <p:nvPr/>
        </p:nvSpPr>
        <p:spPr>
          <a:xfrm>
            <a:off x="707982" y="421948"/>
            <a:ext cx="930714" cy="276999"/>
          </a:xfrm>
          <a:prstGeom prst="rect">
            <a:avLst/>
          </a:prstGeom>
          <a:noFill/>
        </p:spPr>
        <p:txBody>
          <a:bodyPr wrap="square" rtlCol="0">
            <a:spAutoFit/>
          </a:bodyPr>
          <a:lstStyle/>
          <a:p>
            <a:pPr algn="ctr"/>
            <a:r>
              <a:rPr lang="es-MX" sz="1200" b="1" dirty="0"/>
              <a:t>Capítulo II</a:t>
            </a:r>
          </a:p>
        </p:txBody>
      </p:sp>
      <p:sp>
        <p:nvSpPr>
          <p:cNvPr id="41" name="Rectángulo 40">
            <a:extLst>
              <a:ext uri="{FF2B5EF4-FFF2-40B4-BE49-F238E27FC236}">
                <a16:creationId xmlns:a16="http://schemas.microsoft.com/office/drawing/2014/main" id="{D8D418C2-A569-4954-BDA5-ADB3608A6673}"/>
              </a:ext>
            </a:extLst>
          </p:cNvPr>
          <p:cNvSpPr/>
          <p:nvPr/>
        </p:nvSpPr>
        <p:spPr>
          <a:xfrm>
            <a:off x="1454012" y="2016988"/>
            <a:ext cx="1080120" cy="39155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t>1972</a:t>
            </a:r>
          </a:p>
        </p:txBody>
      </p:sp>
      <p:sp>
        <p:nvSpPr>
          <p:cNvPr id="42" name="Rectángulo 41">
            <a:extLst>
              <a:ext uri="{FF2B5EF4-FFF2-40B4-BE49-F238E27FC236}">
                <a16:creationId xmlns:a16="http://schemas.microsoft.com/office/drawing/2014/main" id="{615CCF70-E213-45AE-BE4C-2BF0E84678CB}"/>
              </a:ext>
            </a:extLst>
          </p:cNvPr>
          <p:cNvSpPr/>
          <p:nvPr/>
        </p:nvSpPr>
        <p:spPr>
          <a:xfrm>
            <a:off x="3466974" y="5369062"/>
            <a:ext cx="1080000" cy="3924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t>1983</a:t>
            </a:r>
          </a:p>
        </p:txBody>
      </p:sp>
      <p:sp>
        <p:nvSpPr>
          <p:cNvPr id="43" name="Rectángulo 42">
            <a:extLst>
              <a:ext uri="{FF2B5EF4-FFF2-40B4-BE49-F238E27FC236}">
                <a16:creationId xmlns:a16="http://schemas.microsoft.com/office/drawing/2014/main" id="{63F950A8-008C-40E9-A56D-9E2C42914CF3}"/>
              </a:ext>
            </a:extLst>
          </p:cNvPr>
          <p:cNvSpPr/>
          <p:nvPr/>
        </p:nvSpPr>
        <p:spPr>
          <a:xfrm>
            <a:off x="5567803" y="2016988"/>
            <a:ext cx="1080000" cy="392400"/>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t>2001</a:t>
            </a:r>
          </a:p>
        </p:txBody>
      </p:sp>
      <p:sp>
        <p:nvSpPr>
          <p:cNvPr id="45" name="Rectángulo 44">
            <a:extLst>
              <a:ext uri="{FF2B5EF4-FFF2-40B4-BE49-F238E27FC236}">
                <a16:creationId xmlns:a16="http://schemas.microsoft.com/office/drawing/2014/main" id="{DBBD7C4A-CA92-4928-9766-DE110BA947B2}"/>
              </a:ext>
            </a:extLst>
          </p:cNvPr>
          <p:cNvSpPr/>
          <p:nvPr/>
        </p:nvSpPr>
        <p:spPr>
          <a:xfrm>
            <a:off x="7550796" y="5369062"/>
            <a:ext cx="1080000" cy="392400"/>
          </a:xfrm>
          <a:prstGeom prst="rect">
            <a:avLst/>
          </a:prstGeom>
          <a:solidFill>
            <a:srgbClr val="9900FF"/>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t>2016</a:t>
            </a:r>
          </a:p>
        </p:txBody>
      </p:sp>
      <p:sp>
        <p:nvSpPr>
          <p:cNvPr id="52" name="Rectángulo 3">
            <a:extLst>
              <a:ext uri="{FF2B5EF4-FFF2-40B4-BE49-F238E27FC236}">
                <a16:creationId xmlns:a16="http://schemas.microsoft.com/office/drawing/2014/main" id="{0A1C266F-DCDF-44FB-A7EB-68E164142F4A}"/>
              </a:ext>
            </a:extLst>
          </p:cNvPr>
          <p:cNvSpPr/>
          <p:nvPr/>
        </p:nvSpPr>
        <p:spPr>
          <a:xfrm>
            <a:off x="965988" y="4727856"/>
            <a:ext cx="1980000" cy="276999"/>
          </a:xfrm>
          <a:prstGeom prst="rect">
            <a:avLst/>
          </a:prstGeom>
        </p:spPr>
        <p:txBody>
          <a:bodyPr wrap="square">
            <a:spAutoFit/>
          </a:bodyPr>
          <a:lstStyle/>
          <a:p>
            <a:pPr algn="ctr"/>
            <a:r>
              <a:rPr lang="es-EC" sz="1200" b="1" dirty="0">
                <a:solidFill>
                  <a:srgbClr val="000000"/>
                </a:solidFill>
              </a:rPr>
              <a:t>Chandler </a:t>
            </a:r>
            <a:r>
              <a:rPr lang="es-EC" sz="1200" b="1" dirty="0" err="1">
                <a:solidFill>
                  <a:srgbClr val="000000"/>
                </a:solidFill>
              </a:rPr>
              <a:t>Marz</a:t>
            </a:r>
            <a:endParaRPr lang="es-EC" sz="1200" b="1" dirty="0">
              <a:solidFill>
                <a:srgbClr val="000000"/>
              </a:solidFill>
            </a:endParaRPr>
          </a:p>
        </p:txBody>
      </p:sp>
      <p:sp>
        <p:nvSpPr>
          <p:cNvPr id="53" name="Rectángulo 36">
            <a:extLst>
              <a:ext uri="{FF2B5EF4-FFF2-40B4-BE49-F238E27FC236}">
                <a16:creationId xmlns:a16="http://schemas.microsoft.com/office/drawing/2014/main" id="{106DA3B0-C856-463C-B0C8-8D999B465EF9}"/>
              </a:ext>
            </a:extLst>
          </p:cNvPr>
          <p:cNvSpPr/>
          <p:nvPr/>
        </p:nvSpPr>
        <p:spPr>
          <a:xfrm>
            <a:off x="5287940" y="4542092"/>
            <a:ext cx="1558702" cy="461665"/>
          </a:xfrm>
          <a:prstGeom prst="rect">
            <a:avLst/>
          </a:prstGeom>
        </p:spPr>
        <p:txBody>
          <a:bodyPr wrap="square">
            <a:spAutoFit/>
          </a:bodyPr>
          <a:lstStyle/>
          <a:p>
            <a:endParaRPr lang="es-EC" sz="1200" b="1" dirty="0">
              <a:solidFill>
                <a:srgbClr val="000000"/>
              </a:solidFill>
            </a:endParaRPr>
          </a:p>
          <a:p>
            <a:r>
              <a:rPr lang="es-EC" sz="1200" b="1" dirty="0">
                <a:solidFill>
                  <a:srgbClr val="000000"/>
                </a:solidFill>
              </a:rPr>
              <a:t>Donaldson Lloyd </a:t>
            </a:r>
          </a:p>
        </p:txBody>
      </p:sp>
      <p:sp>
        <p:nvSpPr>
          <p:cNvPr id="55" name="Rectángulo 54">
            <a:extLst>
              <a:ext uri="{FF2B5EF4-FFF2-40B4-BE49-F238E27FC236}">
                <a16:creationId xmlns:a16="http://schemas.microsoft.com/office/drawing/2014/main" id="{518BFA73-1548-4CC0-8586-56A3FCC351CC}"/>
              </a:ext>
            </a:extLst>
          </p:cNvPr>
          <p:cNvSpPr/>
          <p:nvPr/>
        </p:nvSpPr>
        <p:spPr>
          <a:xfrm>
            <a:off x="3227623" y="2673075"/>
            <a:ext cx="1558702" cy="276999"/>
          </a:xfrm>
          <a:prstGeom prst="rect">
            <a:avLst/>
          </a:prstGeom>
        </p:spPr>
        <p:txBody>
          <a:bodyPr wrap="square">
            <a:spAutoFit/>
          </a:bodyPr>
          <a:lstStyle/>
          <a:p>
            <a:pPr algn="ctr"/>
            <a:r>
              <a:rPr lang="es-EC" sz="1200" b="1" dirty="0">
                <a:solidFill>
                  <a:srgbClr val="000000"/>
                </a:solidFill>
              </a:rPr>
              <a:t>Frederic Skinner</a:t>
            </a:r>
          </a:p>
        </p:txBody>
      </p:sp>
      <p:sp>
        <p:nvSpPr>
          <p:cNvPr id="56" name="Rectángulo 55">
            <a:extLst>
              <a:ext uri="{FF2B5EF4-FFF2-40B4-BE49-F238E27FC236}">
                <a16:creationId xmlns:a16="http://schemas.microsoft.com/office/drawing/2014/main" id="{E9122EF9-83E9-4C2A-B69B-6CEAF0F8E5E7}"/>
              </a:ext>
            </a:extLst>
          </p:cNvPr>
          <p:cNvSpPr/>
          <p:nvPr/>
        </p:nvSpPr>
        <p:spPr>
          <a:xfrm>
            <a:off x="7311445" y="2610402"/>
            <a:ext cx="1558702" cy="276999"/>
          </a:xfrm>
          <a:prstGeom prst="rect">
            <a:avLst/>
          </a:prstGeom>
        </p:spPr>
        <p:txBody>
          <a:bodyPr wrap="square">
            <a:spAutoFit/>
          </a:bodyPr>
          <a:lstStyle/>
          <a:p>
            <a:pPr algn="ctr"/>
            <a:r>
              <a:rPr lang="es-EC" sz="1200" b="1" dirty="0">
                <a:solidFill>
                  <a:srgbClr val="000000"/>
                </a:solidFill>
              </a:rPr>
              <a:t>María </a:t>
            </a:r>
            <a:r>
              <a:rPr lang="es-EC" sz="1200" b="1" dirty="0" err="1">
                <a:solidFill>
                  <a:srgbClr val="000000"/>
                </a:solidFill>
              </a:rPr>
              <a:t>Blandez</a:t>
            </a:r>
            <a:endParaRPr lang="es-EC" sz="1200" b="1" dirty="0">
              <a:solidFill>
                <a:srgbClr val="000000"/>
              </a:solidFill>
            </a:endParaRPr>
          </a:p>
        </p:txBody>
      </p:sp>
      <p:sp>
        <p:nvSpPr>
          <p:cNvPr id="57" name="Rectángulo 56">
            <a:extLst>
              <a:ext uri="{FF2B5EF4-FFF2-40B4-BE49-F238E27FC236}">
                <a16:creationId xmlns:a16="http://schemas.microsoft.com/office/drawing/2014/main" id="{B2CFEA99-056D-4624-9CC9-AB4AF42FF80E}"/>
              </a:ext>
            </a:extLst>
          </p:cNvPr>
          <p:cNvSpPr/>
          <p:nvPr/>
        </p:nvSpPr>
        <p:spPr>
          <a:xfrm>
            <a:off x="5159102" y="5011451"/>
            <a:ext cx="1908735" cy="707886"/>
          </a:xfrm>
          <a:prstGeom prst="rect">
            <a:avLst/>
          </a:prstGeom>
        </p:spPr>
        <p:txBody>
          <a:bodyPr wrap="square">
            <a:spAutoFit/>
          </a:bodyPr>
          <a:lstStyle/>
          <a:p>
            <a:r>
              <a:rPr lang="es-EC" sz="1000" dirty="0"/>
              <a:t>Relación existente entre la teoría de la contingencia, la estrategia y los objetivos empresariales.</a:t>
            </a:r>
          </a:p>
        </p:txBody>
      </p:sp>
      <p:sp>
        <p:nvSpPr>
          <p:cNvPr id="58" name="Rectángulo 57">
            <a:extLst>
              <a:ext uri="{FF2B5EF4-FFF2-40B4-BE49-F238E27FC236}">
                <a16:creationId xmlns:a16="http://schemas.microsoft.com/office/drawing/2014/main" id="{C4B9BC58-2CA1-4EA2-9381-DD7F2C84F00E}"/>
              </a:ext>
            </a:extLst>
          </p:cNvPr>
          <p:cNvSpPr/>
          <p:nvPr/>
        </p:nvSpPr>
        <p:spPr>
          <a:xfrm>
            <a:off x="1169462" y="4924665"/>
            <a:ext cx="2215878" cy="1169551"/>
          </a:xfrm>
          <a:prstGeom prst="rect">
            <a:avLst/>
          </a:prstGeom>
        </p:spPr>
        <p:txBody>
          <a:bodyPr wrap="square">
            <a:spAutoFit/>
          </a:bodyPr>
          <a:lstStyle/>
          <a:p>
            <a:r>
              <a:rPr lang="es-EC" sz="1000" dirty="0"/>
              <a:t>Cambios estructurales:</a:t>
            </a:r>
          </a:p>
          <a:p>
            <a:pPr marL="171450" indent="-171450">
              <a:buFontTx/>
              <a:buChar char="-"/>
            </a:pPr>
            <a:r>
              <a:rPr lang="es-EC" sz="1000" dirty="0"/>
              <a:t>Acumulación de recursos </a:t>
            </a:r>
          </a:p>
          <a:p>
            <a:pPr marL="171450" indent="-171450">
              <a:buFontTx/>
              <a:buChar char="-"/>
            </a:pPr>
            <a:r>
              <a:rPr lang="es-EC" sz="1000" dirty="0"/>
              <a:t>Racionalización del uso de los recursos</a:t>
            </a:r>
          </a:p>
          <a:p>
            <a:pPr marL="171450" indent="-171450">
              <a:buFontTx/>
              <a:buChar char="-"/>
            </a:pPr>
            <a:r>
              <a:rPr lang="es-EC" sz="1000" dirty="0"/>
              <a:t>Continuación del crecimiento </a:t>
            </a:r>
          </a:p>
          <a:p>
            <a:pPr marL="171450" indent="-171450">
              <a:buFontTx/>
              <a:buChar char="-"/>
            </a:pPr>
            <a:r>
              <a:rPr lang="es-EC" sz="1000" dirty="0"/>
              <a:t>Racionalización del uso de expansión </a:t>
            </a:r>
          </a:p>
        </p:txBody>
      </p:sp>
      <p:sp>
        <p:nvSpPr>
          <p:cNvPr id="60" name="Rectángulo 59">
            <a:extLst>
              <a:ext uri="{FF2B5EF4-FFF2-40B4-BE49-F238E27FC236}">
                <a16:creationId xmlns:a16="http://schemas.microsoft.com/office/drawing/2014/main" id="{FAFE0FFF-1860-41D9-9BAA-4E4E7E325B02}"/>
              </a:ext>
            </a:extLst>
          </p:cNvPr>
          <p:cNvSpPr/>
          <p:nvPr/>
        </p:nvSpPr>
        <p:spPr>
          <a:xfrm>
            <a:off x="2779878" y="1496473"/>
            <a:ext cx="2542179" cy="1169551"/>
          </a:xfrm>
          <a:prstGeom prst="rect">
            <a:avLst/>
          </a:prstGeom>
        </p:spPr>
        <p:txBody>
          <a:bodyPr wrap="square">
            <a:spAutoFit/>
          </a:bodyPr>
          <a:lstStyle/>
          <a:p>
            <a:r>
              <a:rPr lang="es-EC" sz="1000" dirty="0"/>
              <a:t>Sistema abierto haciendo hincapié a una relación funcional entre el medio ambiente y el comportamiento de un organismo</a:t>
            </a:r>
          </a:p>
          <a:p>
            <a:pPr marL="171450" indent="-171450">
              <a:buFontTx/>
              <a:buChar char="-"/>
            </a:pPr>
            <a:r>
              <a:rPr lang="es-EC" sz="1000" dirty="0"/>
              <a:t>Estado previo del ambiente</a:t>
            </a:r>
          </a:p>
          <a:p>
            <a:pPr marL="171450" indent="-171450">
              <a:buFontTx/>
              <a:buChar char="-"/>
            </a:pPr>
            <a:r>
              <a:rPr lang="es-EC" sz="1000" dirty="0"/>
              <a:t>Comportamiento</a:t>
            </a:r>
          </a:p>
          <a:p>
            <a:pPr marL="171450" indent="-171450">
              <a:buFontTx/>
              <a:buChar char="-"/>
            </a:pPr>
            <a:r>
              <a:rPr lang="es-EC" sz="1000" dirty="0"/>
              <a:t>Consecuencia</a:t>
            </a:r>
          </a:p>
        </p:txBody>
      </p:sp>
      <p:sp>
        <p:nvSpPr>
          <p:cNvPr id="61" name="Rectángulo 60">
            <a:extLst>
              <a:ext uri="{FF2B5EF4-FFF2-40B4-BE49-F238E27FC236}">
                <a16:creationId xmlns:a16="http://schemas.microsoft.com/office/drawing/2014/main" id="{D4E1ADD5-9049-430D-A39B-CF99EAF1170F}"/>
              </a:ext>
            </a:extLst>
          </p:cNvPr>
          <p:cNvSpPr/>
          <p:nvPr/>
        </p:nvSpPr>
        <p:spPr>
          <a:xfrm>
            <a:off x="7122273" y="1886274"/>
            <a:ext cx="2215878" cy="553998"/>
          </a:xfrm>
          <a:prstGeom prst="rect">
            <a:avLst/>
          </a:prstGeom>
        </p:spPr>
        <p:txBody>
          <a:bodyPr wrap="square">
            <a:spAutoFit/>
          </a:bodyPr>
          <a:lstStyle/>
          <a:p>
            <a:r>
              <a:rPr lang="es-EC" sz="1000" dirty="0"/>
              <a:t>- Enfatiza que administrar una empresa dependerá de los factores internos y externos.</a:t>
            </a:r>
          </a:p>
        </p:txBody>
      </p:sp>
      <p:pic>
        <p:nvPicPr>
          <p:cNvPr id="21508" name="Picture 4" descr="Raymond Chandler - Autores">
            <a:extLst>
              <a:ext uri="{FF2B5EF4-FFF2-40B4-BE49-F238E27FC236}">
                <a16:creationId xmlns:a16="http://schemas.microsoft.com/office/drawing/2014/main" id="{867C5AC4-C6ED-404F-9F2E-DB67324DAC4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60261" y="3144301"/>
            <a:ext cx="1191454" cy="15120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Diagrama de flujo: proceso 5">
            <a:extLst>
              <a:ext uri="{FF2B5EF4-FFF2-40B4-BE49-F238E27FC236}">
                <a16:creationId xmlns:a16="http://schemas.microsoft.com/office/drawing/2014/main" id="{B71B90CC-C1A5-485A-9FAF-EF94E03E78E3}"/>
              </a:ext>
            </a:extLst>
          </p:cNvPr>
          <p:cNvSpPr/>
          <p:nvPr/>
        </p:nvSpPr>
        <p:spPr>
          <a:xfrm>
            <a:off x="9388533" y="1886274"/>
            <a:ext cx="2215878" cy="3076878"/>
          </a:xfrm>
          <a:prstGeom prst="flowChartProcess">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63" name="Rectángulo: esquinas redondeadas 62">
            <a:extLst>
              <a:ext uri="{FF2B5EF4-FFF2-40B4-BE49-F238E27FC236}">
                <a16:creationId xmlns:a16="http://schemas.microsoft.com/office/drawing/2014/main" id="{8C3D0290-48EF-445E-A66D-844317D5A772}"/>
              </a:ext>
            </a:extLst>
          </p:cNvPr>
          <p:cNvSpPr/>
          <p:nvPr/>
        </p:nvSpPr>
        <p:spPr>
          <a:xfrm>
            <a:off x="9564575" y="2106164"/>
            <a:ext cx="1942872" cy="64660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b="1" dirty="0">
                <a:cs typeface="Arial"/>
              </a:rPr>
              <a:t>TEORÍA DE LA </a:t>
            </a:r>
          </a:p>
          <a:p>
            <a:pPr algn="ctr"/>
            <a:r>
              <a:rPr lang="es-ES" sz="1600" b="1" dirty="0">
                <a:cs typeface="Arial"/>
              </a:rPr>
              <a:t>CONTINGENCIA</a:t>
            </a:r>
            <a:endParaRPr lang="es-ES" sz="1600" b="1" dirty="0"/>
          </a:p>
        </p:txBody>
      </p:sp>
      <p:grpSp>
        <p:nvGrpSpPr>
          <p:cNvPr id="65" name="Grupo 64">
            <a:extLst>
              <a:ext uri="{FF2B5EF4-FFF2-40B4-BE49-F238E27FC236}">
                <a16:creationId xmlns:a16="http://schemas.microsoft.com/office/drawing/2014/main" id="{63B45B68-0883-49D8-8F75-BCD2F73AF203}"/>
              </a:ext>
            </a:extLst>
          </p:cNvPr>
          <p:cNvGrpSpPr/>
          <p:nvPr/>
        </p:nvGrpSpPr>
        <p:grpSpPr>
          <a:xfrm rot="5400000">
            <a:off x="9533345" y="2796758"/>
            <a:ext cx="1978953" cy="2160241"/>
            <a:chOff x="857452" y="1338539"/>
            <a:chExt cx="1647443" cy="1741554"/>
          </a:xfrm>
        </p:grpSpPr>
        <p:sp>
          <p:nvSpPr>
            <p:cNvPr id="66" name="Freeform: Shape 5">
              <a:extLst>
                <a:ext uri="{FF2B5EF4-FFF2-40B4-BE49-F238E27FC236}">
                  <a16:creationId xmlns:a16="http://schemas.microsoft.com/office/drawing/2014/main" id="{F35FA301-AAED-4D3F-B37A-F68B68044AE9}"/>
                </a:ext>
              </a:extLst>
            </p:cNvPr>
            <p:cNvSpPr/>
            <p:nvPr/>
          </p:nvSpPr>
          <p:spPr>
            <a:xfrm rot="10800000" flipH="1">
              <a:off x="857452" y="1338539"/>
              <a:ext cx="1647443" cy="1741554"/>
            </a:xfrm>
            <a:prstGeom prst="horizontalScroll">
              <a:avLst/>
            </a:prstGeom>
            <a:solidFill>
              <a:schemeClr val="accent1"/>
            </a:solidFill>
            <a:ln w="12700" cap="flat">
              <a:noFill/>
              <a:miter lim="400000"/>
            </a:ln>
            <a:effectLst/>
          </p:spPr>
          <p:txBody>
            <a:bodyPr wrap="square" lIns="34289" tIns="34289" rIns="34289" bIns="34289" numCol="1" anchor="t">
              <a:no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350" dirty="0"/>
            </a:p>
          </p:txBody>
        </p:sp>
        <p:sp>
          <p:nvSpPr>
            <p:cNvPr id="67" name="Shape 384">
              <a:extLst>
                <a:ext uri="{FF2B5EF4-FFF2-40B4-BE49-F238E27FC236}">
                  <a16:creationId xmlns:a16="http://schemas.microsoft.com/office/drawing/2014/main" id="{13E19A2A-CEE6-482B-A9BB-3B2420FEC6F7}"/>
                </a:ext>
              </a:extLst>
            </p:cNvPr>
            <p:cNvSpPr/>
            <p:nvPr/>
          </p:nvSpPr>
          <p:spPr>
            <a:xfrm rot="10800000" flipH="1">
              <a:off x="1116412" y="1611923"/>
              <a:ext cx="1129524" cy="1194786"/>
            </a:xfrm>
            <a:prstGeom prst="horizontalScroll">
              <a:avLst/>
            </a:prstGeom>
            <a:gradFill flip="none" rotWithShape="1">
              <a:gsLst>
                <a:gs pos="0">
                  <a:srgbClr val="D9D9D9"/>
                </a:gs>
                <a:gs pos="100000">
                  <a:srgbClr val="FFFFFF"/>
                </a:gs>
              </a:gsLst>
              <a:lin ang="9000000" scaled="0"/>
            </a:gradFill>
            <a:ln w="12700" cap="flat">
              <a:noFill/>
              <a:miter lim="400000"/>
            </a:ln>
            <a:effectLst/>
          </p:spPr>
          <p:txBody>
            <a:bodyPr wrap="square" lIns="34289" tIns="34289" rIns="34289" bIns="34289" numCol="1" anchor="t">
              <a:no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350" dirty="0"/>
            </a:p>
          </p:txBody>
        </p:sp>
      </p:grpSp>
      <p:pic>
        <p:nvPicPr>
          <p:cNvPr id="64" name="Picture 2" descr="cuatro Ejemplos de la teoría de la contingencia - Editorial Pencil">
            <a:extLst>
              <a:ext uri="{FF2B5EF4-FFF2-40B4-BE49-F238E27FC236}">
                <a16:creationId xmlns:a16="http://schemas.microsoft.com/office/drawing/2014/main" id="{6F618981-2E2C-4EFF-B774-325E0BF6905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848198" y="3420584"/>
            <a:ext cx="1349204" cy="11831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1510" name="Picture 6" descr="Scion - Lloyd Donaldson">
            <a:extLst>
              <a:ext uri="{FF2B5EF4-FFF2-40B4-BE49-F238E27FC236}">
                <a16:creationId xmlns:a16="http://schemas.microsoft.com/office/drawing/2014/main" id="{00C8A53E-59A4-4B7E-B66B-22D79C2AAC1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67626" y="3198472"/>
            <a:ext cx="1264936" cy="13359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1514" name="Picture 10" descr="30+ &amp;quot;Blandez&amp;quot; profiles | LinkedIn">
            <a:extLst>
              <a:ext uri="{FF2B5EF4-FFF2-40B4-BE49-F238E27FC236}">
                <a16:creationId xmlns:a16="http://schemas.microsoft.com/office/drawing/2014/main" id="{35975E2F-C01E-41D0-9B30-D051719AE4C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71209" y="3153725"/>
            <a:ext cx="1244810" cy="1244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1516" name="Picture 12" descr="Burrhus Frederic Skinner - Wikipedia, la enciclopedia libre">
            <a:extLst>
              <a:ext uri="{FF2B5EF4-FFF2-40B4-BE49-F238E27FC236}">
                <a16:creationId xmlns:a16="http://schemas.microsoft.com/office/drawing/2014/main" id="{9484FF15-0CAA-4AA6-B235-FDED9D6819B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59271" y="3097945"/>
            <a:ext cx="1309355" cy="14364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538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 name="3 Diagrama">
            <a:extLst>
              <a:ext uri="{FF2B5EF4-FFF2-40B4-BE49-F238E27FC236}">
                <a16:creationId xmlns:a16="http://schemas.microsoft.com/office/drawing/2014/main" id="{85AA4645-BCD1-4447-84A9-5F1E3E002C91}"/>
              </a:ext>
            </a:extLst>
          </p:cNvPr>
          <p:cNvGraphicFramePr/>
          <p:nvPr/>
        </p:nvGraphicFramePr>
        <p:xfrm>
          <a:off x="317129" y="485541"/>
          <a:ext cx="4355354" cy="86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CuadroTexto 13">
            <a:extLst>
              <a:ext uri="{FF2B5EF4-FFF2-40B4-BE49-F238E27FC236}">
                <a16:creationId xmlns:a16="http://schemas.microsoft.com/office/drawing/2014/main" id="{DDEF3BFB-317B-4BF7-A86D-AF1961A39044}"/>
              </a:ext>
            </a:extLst>
          </p:cNvPr>
          <p:cNvSpPr txBox="1"/>
          <p:nvPr/>
        </p:nvSpPr>
        <p:spPr>
          <a:xfrm>
            <a:off x="707982" y="421948"/>
            <a:ext cx="930714" cy="276999"/>
          </a:xfrm>
          <a:prstGeom prst="rect">
            <a:avLst/>
          </a:prstGeom>
          <a:noFill/>
        </p:spPr>
        <p:txBody>
          <a:bodyPr wrap="square" rtlCol="0">
            <a:spAutoFit/>
          </a:bodyPr>
          <a:lstStyle/>
          <a:p>
            <a:pPr algn="ctr"/>
            <a:r>
              <a:rPr lang="es-MX" sz="1200" b="1" dirty="0"/>
              <a:t>Capítulo II</a:t>
            </a:r>
          </a:p>
        </p:txBody>
      </p:sp>
      <p:cxnSp>
        <p:nvCxnSpPr>
          <p:cNvPr id="28" name="Straight Arrow Connector 49">
            <a:extLst>
              <a:ext uri="{FF2B5EF4-FFF2-40B4-BE49-F238E27FC236}">
                <a16:creationId xmlns:a16="http://schemas.microsoft.com/office/drawing/2014/main" id="{627510AB-CB99-40D1-B321-ABB380F945F7}"/>
              </a:ext>
            </a:extLst>
          </p:cNvPr>
          <p:cNvCxnSpPr>
            <a:cxnSpLocks/>
          </p:cNvCxnSpPr>
          <p:nvPr/>
        </p:nvCxnSpPr>
        <p:spPr>
          <a:xfrm flipV="1">
            <a:off x="3068512" y="2262831"/>
            <a:ext cx="879520" cy="768342"/>
          </a:xfrm>
          <a:prstGeom prst="straightConnector1">
            <a:avLst/>
          </a:prstGeom>
          <a:ln w="57150">
            <a:solidFill>
              <a:schemeClr val="tx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49">
            <a:extLst>
              <a:ext uri="{FF2B5EF4-FFF2-40B4-BE49-F238E27FC236}">
                <a16:creationId xmlns:a16="http://schemas.microsoft.com/office/drawing/2014/main" id="{CA2081A2-F912-4586-A8E4-23DA28815030}"/>
              </a:ext>
            </a:extLst>
          </p:cNvPr>
          <p:cNvCxnSpPr>
            <a:cxnSpLocks/>
          </p:cNvCxnSpPr>
          <p:nvPr/>
        </p:nvCxnSpPr>
        <p:spPr>
          <a:xfrm flipV="1">
            <a:off x="7423332" y="2706787"/>
            <a:ext cx="1446115" cy="2228490"/>
          </a:xfrm>
          <a:prstGeom prst="straightConnector1">
            <a:avLst/>
          </a:prstGeom>
          <a:ln w="57150">
            <a:solidFill>
              <a:schemeClr val="tx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49">
            <a:extLst>
              <a:ext uri="{FF2B5EF4-FFF2-40B4-BE49-F238E27FC236}">
                <a16:creationId xmlns:a16="http://schemas.microsoft.com/office/drawing/2014/main" id="{5BA3BEC7-C1FC-4338-90CA-C83539C9D384}"/>
              </a:ext>
            </a:extLst>
          </p:cNvPr>
          <p:cNvCxnSpPr>
            <a:cxnSpLocks/>
          </p:cNvCxnSpPr>
          <p:nvPr/>
        </p:nvCxnSpPr>
        <p:spPr>
          <a:xfrm>
            <a:off x="5156779" y="2771628"/>
            <a:ext cx="1402990" cy="2012830"/>
          </a:xfrm>
          <a:prstGeom prst="straightConnector1">
            <a:avLst/>
          </a:prstGeom>
          <a:ln w="57150">
            <a:solidFill>
              <a:schemeClr val="tx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58">
            <a:extLst>
              <a:ext uri="{FF2B5EF4-FFF2-40B4-BE49-F238E27FC236}">
                <a16:creationId xmlns:a16="http://schemas.microsoft.com/office/drawing/2014/main" id="{4C62FD8C-0373-443A-80E9-B99F929E9D59}"/>
              </a:ext>
            </a:extLst>
          </p:cNvPr>
          <p:cNvGrpSpPr/>
          <p:nvPr/>
        </p:nvGrpSpPr>
        <p:grpSpPr>
          <a:xfrm>
            <a:off x="3364496" y="4169001"/>
            <a:ext cx="2563882" cy="1445966"/>
            <a:chOff x="203098" y="4481211"/>
            <a:chExt cx="3852925" cy="1566551"/>
          </a:xfrm>
        </p:grpSpPr>
        <p:sp>
          <p:nvSpPr>
            <p:cNvPr id="33" name="Rectangle 59">
              <a:extLst>
                <a:ext uri="{FF2B5EF4-FFF2-40B4-BE49-F238E27FC236}">
                  <a16:creationId xmlns:a16="http://schemas.microsoft.com/office/drawing/2014/main" id="{2BAEA62E-1B74-4FC4-A42C-1ACB122DBB33}"/>
                </a:ext>
              </a:extLst>
            </p:cNvPr>
            <p:cNvSpPr/>
            <p:nvPr/>
          </p:nvSpPr>
          <p:spPr>
            <a:xfrm>
              <a:off x="203098" y="4481211"/>
              <a:ext cx="3852925" cy="300099"/>
            </a:xfrm>
            <a:prstGeom prst="rect">
              <a:avLst/>
            </a:prstGeom>
            <a:noFill/>
          </p:spPr>
          <p:txBody>
            <a:bodyPr wrap="square" lIns="91440" tIns="45720" rIns="91440" bIns="45720" anchor="b">
              <a:spAutoFit/>
            </a:bodyPr>
            <a:lstStyle/>
            <a:p>
              <a:pPr algn="ctr"/>
              <a:r>
                <a:rPr lang="es-EC" sz="1200" b="1" dirty="0">
                  <a:solidFill>
                    <a:schemeClr val="tx1">
                      <a:lumMod val="50000"/>
                    </a:schemeClr>
                  </a:solidFill>
                  <a:cs typeface="Arial"/>
                </a:rPr>
                <a:t>Black Fisher y Scholes Myron</a:t>
              </a:r>
            </a:p>
          </p:txBody>
        </p:sp>
        <p:sp>
          <p:nvSpPr>
            <p:cNvPr id="34" name="Rectangle 60">
              <a:extLst>
                <a:ext uri="{FF2B5EF4-FFF2-40B4-BE49-F238E27FC236}">
                  <a16:creationId xmlns:a16="http://schemas.microsoft.com/office/drawing/2014/main" id="{29EAFE49-C36A-47C4-ACB9-F6D2A725B397}"/>
                </a:ext>
              </a:extLst>
            </p:cNvPr>
            <p:cNvSpPr/>
            <p:nvPr/>
          </p:nvSpPr>
          <p:spPr>
            <a:xfrm>
              <a:off x="203100" y="4747333"/>
              <a:ext cx="3701704" cy="1300429"/>
            </a:xfrm>
            <a:prstGeom prst="rect">
              <a:avLst/>
            </a:prstGeom>
          </p:spPr>
          <p:txBody>
            <a:bodyPr wrap="square" lIns="91440" tIns="45720" rIns="91440" bIns="45720" anchor="t">
              <a:spAutoFit/>
            </a:bodyPr>
            <a:lstStyle/>
            <a:p>
              <a:r>
                <a:rPr lang="es-EC" sz="1200" dirty="0">
                  <a:solidFill>
                    <a:schemeClr val="tx1">
                      <a:lumMod val="75000"/>
                    </a:schemeClr>
                  </a:solidFill>
                  <a:cs typeface="Arial"/>
                </a:rPr>
                <a:t>Factores que determinan el valor de un bien:</a:t>
              </a:r>
            </a:p>
            <a:p>
              <a:pPr marL="171450" indent="-171450">
                <a:buFontTx/>
                <a:buChar char="-"/>
              </a:pPr>
              <a:r>
                <a:rPr lang="es-EC" sz="1200" dirty="0">
                  <a:solidFill>
                    <a:schemeClr val="tx1">
                      <a:lumMod val="75000"/>
                    </a:schemeClr>
                  </a:solidFill>
                  <a:cs typeface="Arial"/>
                </a:rPr>
                <a:t>Precio actual del bien</a:t>
              </a:r>
            </a:p>
            <a:p>
              <a:pPr marL="171450" indent="-171450">
                <a:buFontTx/>
                <a:buChar char="-"/>
              </a:pPr>
              <a:r>
                <a:rPr lang="es-EC" sz="1200" dirty="0">
                  <a:solidFill>
                    <a:schemeClr val="tx1">
                      <a:lumMod val="75000"/>
                    </a:schemeClr>
                  </a:solidFill>
                  <a:cs typeface="Arial"/>
                </a:rPr>
                <a:t>El precio preestablecido </a:t>
              </a:r>
            </a:p>
            <a:p>
              <a:pPr marL="171450" indent="-171450">
                <a:buFontTx/>
                <a:buChar char="-"/>
              </a:pPr>
              <a:r>
                <a:rPr lang="es-EC" sz="1200" dirty="0">
                  <a:solidFill>
                    <a:schemeClr val="tx1">
                      <a:lumMod val="75000"/>
                    </a:schemeClr>
                  </a:solidFill>
                  <a:cs typeface="Arial"/>
                </a:rPr>
                <a:t>La tasa libre de riesgo</a:t>
              </a:r>
            </a:p>
            <a:p>
              <a:pPr marL="171450" indent="-171450">
                <a:buFontTx/>
                <a:buChar char="-"/>
              </a:pPr>
              <a:r>
                <a:rPr lang="es-EC" sz="1200" dirty="0">
                  <a:solidFill>
                    <a:schemeClr val="tx1">
                      <a:lumMod val="75000"/>
                    </a:schemeClr>
                  </a:solidFill>
                  <a:cs typeface="Arial"/>
                </a:rPr>
                <a:t>La volatilidad del mercado</a:t>
              </a:r>
            </a:p>
          </p:txBody>
        </p:sp>
      </p:grpSp>
      <p:sp>
        <p:nvSpPr>
          <p:cNvPr id="35" name="Rectángulo: esquinas redondeadas 34">
            <a:extLst>
              <a:ext uri="{FF2B5EF4-FFF2-40B4-BE49-F238E27FC236}">
                <a16:creationId xmlns:a16="http://schemas.microsoft.com/office/drawing/2014/main" id="{FECC5240-05DD-4EF1-A374-E1E527C5768A}"/>
              </a:ext>
            </a:extLst>
          </p:cNvPr>
          <p:cNvSpPr/>
          <p:nvPr/>
        </p:nvSpPr>
        <p:spPr>
          <a:xfrm>
            <a:off x="4190408" y="1296543"/>
            <a:ext cx="842180" cy="32458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b="1" dirty="0">
                <a:cs typeface="Arial"/>
              </a:rPr>
              <a:t>1973</a:t>
            </a:r>
            <a:endParaRPr lang="es-ES" sz="1600" b="1" dirty="0"/>
          </a:p>
        </p:txBody>
      </p:sp>
      <p:grpSp>
        <p:nvGrpSpPr>
          <p:cNvPr id="37" name="Grupo 36">
            <a:extLst>
              <a:ext uri="{FF2B5EF4-FFF2-40B4-BE49-F238E27FC236}">
                <a16:creationId xmlns:a16="http://schemas.microsoft.com/office/drawing/2014/main" id="{193057CD-3E60-4E5A-B695-DAFB64DDD01D}"/>
              </a:ext>
            </a:extLst>
          </p:cNvPr>
          <p:cNvGrpSpPr/>
          <p:nvPr/>
        </p:nvGrpSpPr>
        <p:grpSpPr>
          <a:xfrm>
            <a:off x="3676568" y="1644597"/>
            <a:ext cx="1764304" cy="2072836"/>
            <a:chOff x="857452" y="1338539"/>
            <a:chExt cx="1647443" cy="1741554"/>
          </a:xfrm>
        </p:grpSpPr>
        <p:sp>
          <p:nvSpPr>
            <p:cNvPr id="39" name="Freeform: Shape 5">
              <a:extLst>
                <a:ext uri="{FF2B5EF4-FFF2-40B4-BE49-F238E27FC236}">
                  <a16:creationId xmlns:a16="http://schemas.microsoft.com/office/drawing/2014/main" id="{3800043C-BEE6-48F5-B440-102B511E113B}"/>
                </a:ext>
              </a:extLst>
            </p:cNvPr>
            <p:cNvSpPr/>
            <p:nvPr/>
          </p:nvSpPr>
          <p:spPr>
            <a:xfrm rot="10800000" flipH="1">
              <a:off x="857452" y="1338539"/>
              <a:ext cx="1647443" cy="1741554"/>
            </a:xfrm>
            <a:custGeom>
              <a:avLst/>
              <a:gdLst>
                <a:gd name="connsiteX0" fmla="*/ 1341033 w 2667002"/>
                <a:gd name="connsiteY0" fmla="*/ 2667003 h 2667003"/>
                <a:gd name="connsiteX1" fmla="*/ 1511178 w 2667002"/>
                <a:gd name="connsiteY1" fmla="*/ 2655643 h 2667003"/>
                <a:gd name="connsiteX2" fmla="*/ 1554023 w 2667002"/>
                <a:gd name="connsiteY2" fmla="*/ 2426232 h 2667003"/>
                <a:gd name="connsiteX3" fmla="*/ 1691447 w 2667002"/>
                <a:gd name="connsiteY3" fmla="*/ 2389684 h 2667003"/>
                <a:gd name="connsiteX4" fmla="*/ 1845170 w 2667002"/>
                <a:gd name="connsiteY4" fmla="*/ 2568719 h 2667003"/>
                <a:gd name="connsiteX5" fmla="*/ 1996424 w 2667002"/>
                <a:gd name="connsiteY5" fmla="*/ 2494389 h 2667003"/>
                <a:gd name="connsiteX6" fmla="*/ 1948517 w 2667002"/>
                <a:gd name="connsiteY6" fmla="*/ 2262384 h 2667003"/>
                <a:gd name="connsiteX7" fmla="*/ 2073347 w 2667002"/>
                <a:gd name="connsiteY7" fmla="*/ 2166569 h 2667003"/>
                <a:gd name="connsiteX8" fmla="*/ 2282633 w 2667002"/>
                <a:gd name="connsiteY8" fmla="*/ 2271274 h 2667003"/>
                <a:gd name="connsiteX9" fmla="*/ 2393511 w 2667002"/>
                <a:gd name="connsiteY9" fmla="*/ 2142616 h 2667003"/>
                <a:gd name="connsiteX10" fmla="*/ 2262383 w 2667002"/>
                <a:gd name="connsiteY10" fmla="*/ 1949875 h 2667003"/>
                <a:gd name="connsiteX11" fmla="*/ 2333010 w 2667002"/>
                <a:gd name="connsiteY11" fmla="*/ 1827638 h 2667003"/>
                <a:gd name="connsiteX12" fmla="*/ 2566125 w 2667002"/>
                <a:gd name="connsiteY12" fmla="*/ 1843936 h 2667003"/>
                <a:gd name="connsiteX13" fmla="*/ 2620330 w 2667002"/>
                <a:gd name="connsiteY13" fmla="*/ 1683916 h 2667003"/>
                <a:gd name="connsiteX14" fmla="*/ 2426231 w 2667002"/>
                <a:gd name="connsiteY14" fmla="*/ 1555381 h 2667003"/>
                <a:gd name="connsiteX15" fmla="*/ 2446481 w 2667002"/>
                <a:gd name="connsiteY15" fmla="*/ 1400300 h 2667003"/>
                <a:gd name="connsiteX16" fmla="*/ 2667002 w 2667002"/>
                <a:gd name="connsiteY16" fmla="*/ 1325969 h 2667003"/>
                <a:gd name="connsiteX17" fmla="*/ 2655643 w 2667002"/>
                <a:gd name="connsiteY17" fmla="*/ 1155825 h 2667003"/>
                <a:gd name="connsiteX18" fmla="*/ 2426231 w 2667002"/>
                <a:gd name="connsiteY18" fmla="*/ 1112980 h 2667003"/>
                <a:gd name="connsiteX19" fmla="*/ 2389683 w 2667002"/>
                <a:gd name="connsiteY19" fmla="*/ 975555 h 2667003"/>
                <a:gd name="connsiteX20" fmla="*/ 2568718 w 2667002"/>
                <a:gd name="connsiteY20" fmla="*/ 821832 h 2667003"/>
                <a:gd name="connsiteX21" fmla="*/ 2494388 w 2667002"/>
                <a:gd name="connsiteY21" fmla="*/ 670578 h 2667003"/>
                <a:gd name="connsiteX22" fmla="*/ 2262383 w 2667002"/>
                <a:gd name="connsiteY22" fmla="*/ 718485 h 2667003"/>
                <a:gd name="connsiteX23" fmla="*/ 2167927 w 2667002"/>
                <a:gd name="connsiteY23" fmla="*/ 593655 h 2667003"/>
                <a:gd name="connsiteX24" fmla="*/ 2271273 w 2667002"/>
                <a:gd name="connsiteY24" fmla="*/ 384369 h 2667003"/>
                <a:gd name="connsiteX25" fmla="*/ 2142615 w 2667002"/>
                <a:gd name="connsiteY25" fmla="*/ 273491 h 2667003"/>
                <a:gd name="connsiteX26" fmla="*/ 1951110 w 2667002"/>
                <a:gd name="connsiteY26" fmla="*/ 404619 h 2667003"/>
                <a:gd name="connsiteX27" fmla="*/ 1827637 w 2667002"/>
                <a:gd name="connsiteY27" fmla="*/ 333993 h 2667003"/>
                <a:gd name="connsiteX28" fmla="*/ 1845170 w 2667002"/>
                <a:gd name="connsiteY28" fmla="*/ 100877 h 2667003"/>
                <a:gd name="connsiteX29" fmla="*/ 1683916 w 2667002"/>
                <a:gd name="connsiteY29" fmla="*/ 46672 h 2667003"/>
                <a:gd name="connsiteX30" fmla="*/ 1555381 w 2667002"/>
                <a:gd name="connsiteY30" fmla="*/ 240771 h 2667003"/>
                <a:gd name="connsiteX31" fmla="*/ 1400300 w 2667002"/>
                <a:gd name="connsiteY31" fmla="*/ 220521 h 2667003"/>
                <a:gd name="connsiteX32" fmla="*/ 1325969 w 2667002"/>
                <a:gd name="connsiteY32" fmla="*/ 0 h 2667003"/>
                <a:gd name="connsiteX33" fmla="*/ 1157059 w 2667002"/>
                <a:gd name="connsiteY33" fmla="*/ 11359 h 2667003"/>
                <a:gd name="connsiteX34" fmla="*/ 1114214 w 2667002"/>
                <a:gd name="connsiteY34" fmla="*/ 240771 h 2667003"/>
                <a:gd name="connsiteX35" fmla="*/ 975555 w 2667002"/>
                <a:gd name="connsiteY35" fmla="*/ 277319 h 2667003"/>
                <a:gd name="connsiteX36" fmla="*/ 823067 w 2667002"/>
                <a:gd name="connsiteY36" fmla="*/ 98284 h 2667003"/>
                <a:gd name="connsiteX37" fmla="*/ 670578 w 2667002"/>
                <a:gd name="connsiteY37" fmla="*/ 172615 h 2667003"/>
                <a:gd name="connsiteX38" fmla="*/ 718486 w 2667002"/>
                <a:gd name="connsiteY38" fmla="*/ 404619 h 2667003"/>
                <a:gd name="connsiteX39" fmla="*/ 593655 w 2667002"/>
                <a:gd name="connsiteY39" fmla="*/ 499076 h 2667003"/>
                <a:gd name="connsiteX40" fmla="*/ 384369 w 2667002"/>
                <a:gd name="connsiteY40" fmla="*/ 395729 h 2667003"/>
                <a:gd name="connsiteX41" fmla="*/ 273491 w 2667002"/>
                <a:gd name="connsiteY41" fmla="*/ 524387 h 2667003"/>
                <a:gd name="connsiteX42" fmla="*/ 405854 w 2667002"/>
                <a:gd name="connsiteY42" fmla="*/ 715893 h 2667003"/>
                <a:gd name="connsiteX43" fmla="*/ 333993 w 2667002"/>
                <a:gd name="connsiteY43" fmla="*/ 839365 h 2667003"/>
                <a:gd name="connsiteX44" fmla="*/ 102112 w 2667002"/>
                <a:gd name="connsiteY44" fmla="*/ 821832 h 2667003"/>
                <a:gd name="connsiteX45" fmla="*/ 46673 w 2667002"/>
                <a:gd name="connsiteY45" fmla="*/ 983087 h 2667003"/>
                <a:gd name="connsiteX46" fmla="*/ 242006 w 2667002"/>
                <a:gd name="connsiteY46" fmla="*/ 1111622 h 2667003"/>
                <a:gd name="connsiteX47" fmla="*/ 220522 w 2667002"/>
                <a:gd name="connsiteY47" fmla="*/ 1266703 h 2667003"/>
                <a:gd name="connsiteX48" fmla="*/ 0 w 2667002"/>
                <a:gd name="connsiteY48" fmla="*/ 1341034 h 2667003"/>
                <a:gd name="connsiteX49" fmla="*/ 11360 w 2667002"/>
                <a:gd name="connsiteY49" fmla="*/ 1509944 h 2667003"/>
                <a:gd name="connsiteX50" fmla="*/ 240771 w 2667002"/>
                <a:gd name="connsiteY50" fmla="*/ 1554023 h 2667003"/>
                <a:gd name="connsiteX51" fmla="*/ 278554 w 2667002"/>
                <a:gd name="connsiteY51" fmla="*/ 1691448 h 2667003"/>
                <a:gd name="connsiteX52" fmla="*/ 98284 w 2667002"/>
                <a:gd name="connsiteY52" fmla="*/ 1843936 h 2667003"/>
                <a:gd name="connsiteX53" fmla="*/ 173973 w 2667002"/>
                <a:gd name="connsiteY53" fmla="*/ 1996425 h 2667003"/>
                <a:gd name="connsiteX54" fmla="*/ 404619 w 2667002"/>
                <a:gd name="connsiteY54" fmla="*/ 1948518 h 2667003"/>
                <a:gd name="connsiteX55" fmla="*/ 500433 w 2667002"/>
                <a:gd name="connsiteY55" fmla="*/ 2073348 h 2667003"/>
                <a:gd name="connsiteX56" fmla="*/ 395729 w 2667002"/>
                <a:gd name="connsiteY56" fmla="*/ 2282634 h 2667003"/>
                <a:gd name="connsiteX57" fmla="*/ 524387 w 2667002"/>
                <a:gd name="connsiteY57" fmla="*/ 2393512 h 2667003"/>
                <a:gd name="connsiteX58" fmla="*/ 717127 w 2667002"/>
                <a:gd name="connsiteY58" fmla="*/ 2261149 h 2667003"/>
                <a:gd name="connsiteX59" fmla="*/ 840723 w 2667002"/>
                <a:gd name="connsiteY59" fmla="*/ 2333010 h 2667003"/>
                <a:gd name="connsiteX60" fmla="*/ 823067 w 2667002"/>
                <a:gd name="connsiteY60" fmla="*/ 2564891 h 2667003"/>
                <a:gd name="connsiteX61" fmla="*/ 983087 w 2667002"/>
                <a:gd name="connsiteY61" fmla="*/ 2620331 h 2667003"/>
                <a:gd name="connsiteX62" fmla="*/ 1111621 w 2667002"/>
                <a:gd name="connsiteY62" fmla="*/ 2426232 h 2667003"/>
                <a:gd name="connsiteX63" fmla="*/ 1266703 w 2667002"/>
                <a:gd name="connsiteY63" fmla="*/ 2446481 h 2667003"/>
                <a:gd name="connsiteX64" fmla="*/ 1341033 w 2667002"/>
                <a:gd name="connsiteY64" fmla="*/ 2667003 h 26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667002" h="2667003">
                  <a:moveTo>
                    <a:pt x="1341033" y="2667003"/>
                  </a:moveTo>
                  <a:cubicBezTo>
                    <a:pt x="1511178" y="2655643"/>
                    <a:pt x="1511178" y="2655643"/>
                    <a:pt x="1511178" y="2655643"/>
                  </a:cubicBezTo>
                  <a:cubicBezTo>
                    <a:pt x="1554023" y="2426232"/>
                    <a:pt x="1554023" y="2426232"/>
                    <a:pt x="1554023" y="2426232"/>
                  </a:cubicBezTo>
                  <a:cubicBezTo>
                    <a:pt x="1599461" y="2417465"/>
                    <a:pt x="1646133" y="2404871"/>
                    <a:pt x="1691447" y="2389684"/>
                  </a:cubicBezTo>
                  <a:cubicBezTo>
                    <a:pt x="1845170" y="2568719"/>
                    <a:pt x="1845170" y="2568719"/>
                    <a:pt x="1845170" y="2568719"/>
                  </a:cubicBezTo>
                  <a:cubicBezTo>
                    <a:pt x="1996424" y="2494389"/>
                    <a:pt x="1996424" y="2494389"/>
                    <a:pt x="1996424" y="2494389"/>
                  </a:cubicBezTo>
                  <a:cubicBezTo>
                    <a:pt x="1948517" y="2262384"/>
                    <a:pt x="1948517" y="2262384"/>
                    <a:pt x="1948517" y="2262384"/>
                  </a:cubicBezTo>
                  <a:cubicBezTo>
                    <a:pt x="1992720" y="2233368"/>
                    <a:pt x="2034330" y="2201882"/>
                    <a:pt x="2073347" y="2166569"/>
                  </a:cubicBezTo>
                  <a:cubicBezTo>
                    <a:pt x="2282633" y="2271274"/>
                    <a:pt x="2282633" y="2271274"/>
                    <a:pt x="2282633" y="2271274"/>
                  </a:cubicBezTo>
                  <a:cubicBezTo>
                    <a:pt x="2393511" y="2142616"/>
                    <a:pt x="2393511" y="2142616"/>
                    <a:pt x="2393511" y="2142616"/>
                  </a:cubicBezTo>
                  <a:cubicBezTo>
                    <a:pt x="2262383" y="1949875"/>
                    <a:pt x="2262383" y="1949875"/>
                    <a:pt x="2262383" y="1949875"/>
                  </a:cubicBezTo>
                  <a:cubicBezTo>
                    <a:pt x="2288930" y="1910735"/>
                    <a:pt x="2311525" y="1869124"/>
                    <a:pt x="2333010" y="1827638"/>
                  </a:cubicBezTo>
                  <a:cubicBezTo>
                    <a:pt x="2566125" y="1843936"/>
                    <a:pt x="2566125" y="1843936"/>
                    <a:pt x="2566125" y="1843936"/>
                  </a:cubicBezTo>
                  <a:cubicBezTo>
                    <a:pt x="2620330" y="1683916"/>
                    <a:pt x="2620330" y="1683916"/>
                    <a:pt x="2620330" y="1683916"/>
                  </a:cubicBezTo>
                  <a:cubicBezTo>
                    <a:pt x="2426231" y="1555381"/>
                    <a:pt x="2426231" y="1555381"/>
                    <a:pt x="2426231" y="1555381"/>
                  </a:cubicBezTo>
                  <a:cubicBezTo>
                    <a:pt x="2436356" y="1503646"/>
                    <a:pt x="2442653" y="1452035"/>
                    <a:pt x="2446481" y="1400300"/>
                  </a:cubicBezTo>
                  <a:cubicBezTo>
                    <a:pt x="2667002" y="1325969"/>
                    <a:pt x="2667002" y="1325969"/>
                    <a:pt x="2667002" y="1325969"/>
                  </a:cubicBezTo>
                  <a:cubicBezTo>
                    <a:pt x="2655643" y="1155825"/>
                    <a:pt x="2655643" y="1155825"/>
                    <a:pt x="2655643" y="1155825"/>
                  </a:cubicBezTo>
                  <a:cubicBezTo>
                    <a:pt x="2426231" y="1112980"/>
                    <a:pt x="2426231" y="1112980"/>
                    <a:pt x="2426231" y="1112980"/>
                  </a:cubicBezTo>
                  <a:cubicBezTo>
                    <a:pt x="2417465" y="1067542"/>
                    <a:pt x="2404870" y="1020869"/>
                    <a:pt x="2389683" y="975555"/>
                  </a:cubicBezTo>
                  <a:cubicBezTo>
                    <a:pt x="2568718" y="821832"/>
                    <a:pt x="2568718" y="821832"/>
                    <a:pt x="2568718" y="821832"/>
                  </a:cubicBezTo>
                  <a:cubicBezTo>
                    <a:pt x="2494388" y="670578"/>
                    <a:pt x="2494388" y="670578"/>
                    <a:pt x="2494388" y="670578"/>
                  </a:cubicBezTo>
                  <a:cubicBezTo>
                    <a:pt x="2262383" y="718485"/>
                    <a:pt x="2262383" y="718485"/>
                    <a:pt x="2262383" y="718485"/>
                  </a:cubicBezTo>
                  <a:cubicBezTo>
                    <a:pt x="2233367" y="674282"/>
                    <a:pt x="2201882" y="632672"/>
                    <a:pt x="2167927" y="593655"/>
                  </a:cubicBezTo>
                  <a:cubicBezTo>
                    <a:pt x="2271273" y="384369"/>
                    <a:pt x="2271273" y="384369"/>
                    <a:pt x="2271273" y="384369"/>
                  </a:cubicBezTo>
                  <a:cubicBezTo>
                    <a:pt x="2142615" y="273491"/>
                    <a:pt x="2142615" y="273491"/>
                    <a:pt x="2142615" y="273491"/>
                  </a:cubicBezTo>
                  <a:cubicBezTo>
                    <a:pt x="1951110" y="404619"/>
                    <a:pt x="1951110" y="404619"/>
                    <a:pt x="1951110" y="404619"/>
                  </a:cubicBezTo>
                  <a:cubicBezTo>
                    <a:pt x="1910734" y="379430"/>
                    <a:pt x="1869124" y="355477"/>
                    <a:pt x="1827637" y="333993"/>
                  </a:cubicBezTo>
                  <a:cubicBezTo>
                    <a:pt x="1845170" y="100877"/>
                    <a:pt x="1845170" y="100877"/>
                    <a:pt x="1845170" y="100877"/>
                  </a:cubicBezTo>
                  <a:cubicBezTo>
                    <a:pt x="1683916" y="46672"/>
                    <a:pt x="1683916" y="46672"/>
                    <a:pt x="1683916" y="46672"/>
                  </a:cubicBezTo>
                  <a:cubicBezTo>
                    <a:pt x="1555381" y="240771"/>
                    <a:pt x="1555381" y="240771"/>
                    <a:pt x="1555381" y="240771"/>
                  </a:cubicBezTo>
                  <a:cubicBezTo>
                    <a:pt x="1504881" y="230646"/>
                    <a:pt x="1452035" y="224349"/>
                    <a:pt x="1400300" y="220521"/>
                  </a:cubicBezTo>
                  <a:cubicBezTo>
                    <a:pt x="1325969" y="0"/>
                    <a:pt x="1325969" y="0"/>
                    <a:pt x="1325969" y="0"/>
                  </a:cubicBezTo>
                  <a:cubicBezTo>
                    <a:pt x="1157059" y="11359"/>
                    <a:pt x="1157059" y="11359"/>
                    <a:pt x="1157059" y="11359"/>
                  </a:cubicBezTo>
                  <a:cubicBezTo>
                    <a:pt x="1114214" y="240771"/>
                    <a:pt x="1114214" y="240771"/>
                    <a:pt x="1114214" y="240771"/>
                  </a:cubicBezTo>
                  <a:cubicBezTo>
                    <a:pt x="1067542" y="249537"/>
                    <a:pt x="1020869" y="262132"/>
                    <a:pt x="975555" y="277319"/>
                  </a:cubicBezTo>
                  <a:cubicBezTo>
                    <a:pt x="823067" y="98284"/>
                    <a:pt x="823067" y="98284"/>
                    <a:pt x="823067" y="98284"/>
                  </a:cubicBezTo>
                  <a:cubicBezTo>
                    <a:pt x="670578" y="172615"/>
                    <a:pt x="670578" y="172615"/>
                    <a:pt x="670578" y="172615"/>
                  </a:cubicBezTo>
                  <a:cubicBezTo>
                    <a:pt x="718486" y="404619"/>
                    <a:pt x="718486" y="404619"/>
                    <a:pt x="718486" y="404619"/>
                  </a:cubicBezTo>
                  <a:cubicBezTo>
                    <a:pt x="674282" y="433635"/>
                    <a:pt x="632672" y="465121"/>
                    <a:pt x="593655" y="499076"/>
                  </a:cubicBezTo>
                  <a:cubicBezTo>
                    <a:pt x="384369" y="395729"/>
                    <a:pt x="384369" y="395729"/>
                    <a:pt x="384369" y="395729"/>
                  </a:cubicBezTo>
                  <a:cubicBezTo>
                    <a:pt x="273491" y="524387"/>
                    <a:pt x="273491" y="524387"/>
                    <a:pt x="273491" y="524387"/>
                  </a:cubicBezTo>
                  <a:cubicBezTo>
                    <a:pt x="405854" y="715893"/>
                    <a:pt x="405854" y="715893"/>
                    <a:pt x="405854" y="715893"/>
                  </a:cubicBezTo>
                  <a:cubicBezTo>
                    <a:pt x="379431" y="756268"/>
                    <a:pt x="355477" y="797879"/>
                    <a:pt x="333993" y="839365"/>
                  </a:cubicBezTo>
                  <a:cubicBezTo>
                    <a:pt x="102112" y="821832"/>
                    <a:pt x="102112" y="821832"/>
                    <a:pt x="102112" y="821832"/>
                  </a:cubicBezTo>
                  <a:cubicBezTo>
                    <a:pt x="46673" y="983087"/>
                    <a:pt x="46673" y="983087"/>
                    <a:pt x="46673" y="983087"/>
                  </a:cubicBezTo>
                  <a:cubicBezTo>
                    <a:pt x="242006" y="1111622"/>
                    <a:pt x="242006" y="1111622"/>
                    <a:pt x="242006" y="1111622"/>
                  </a:cubicBezTo>
                  <a:cubicBezTo>
                    <a:pt x="230646" y="1163357"/>
                    <a:pt x="224349" y="1214968"/>
                    <a:pt x="220522" y="1266703"/>
                  </a:cubicBezTo>
                  <a:cubicBezTo>
                    <a:pt x="0" y="1341034"/>
                    <a:pt x="0" y="1341034"/>
                    <a:pt x="0" y="1341034"/>
                  </a:cubicBezTo>
                  <a:cubicBezTo>
                    <a:pt x="11360" y="1509944"/>
                    <a:pt x="11360" y="1509944"/>
                    <a:pt x="11360" y="1509944"/>
                  </a:cubicBezTo>
                  <a:cubicBezTo>
                    <a:pt x="240771" y="1554023"/>
                    <a:pt x="240771" y="1554023"/>
                    <a:pt x="240771" y="1554023"/>
                  </a:cubicBezTo>
                  <a:cubicBezTo>
                    <a:pt x="250772" y="1599461"/>
                    <a:pt x="262132" y="1646134"/>
                    <a:pt x="278554" y="1691448"/>
                  </a:cubicBezTo>
                  <a:cubicBezTo>
                    <a:pt x="98284" y="1843936"/>
                    <a:pt x="98284" y="1843936"/>
                    <a:pt x="98284" y="1843936"/>
                  </a:cubicBezTo>
                  <a:cubicBezTo>
                    <a:pt x="173973" y="1996425"/>
                    <a:pt x="173973" y="1996425"/>
                    <a:pt x="173973" y="1996425"/>
                  </a:cubicBezTo>
                  <a:cubicBezTo>
                    <a:pt x="404619" y="1948518"/>
                    <a:pt x="404619" y="1948518"/>
                    <a:pt x="404619" y="1948518"/>
                  </a:cubicBezTo>
                  <a:cubicBezTo>
                    <a:pt x="433635" y="1992721"/>
                    <a:pt x="465120" y="2034331"/>
                    <a:pt x="500433" y="2073348"/>
                  </a:cubicBezTo>
                  <a:cubicBezTo>
                    <a:pt x="395729" y="2282634"/>
                    <a:pt x="395729" y="2282634"/>
                    <a:pt x="395729" y="2282634"/>
                  </a:cubicBezTo>
                  <a:cubicBezTo>
                    <a:pt x="524387" y="2393512"/>
                    <a:pt x="524387" y="2393512"/>
                    <a:pt x="524387" y="2393512"/>
                  </a:cubicBezTo>
                  <a:cubicBezTo>
                    <a:pt x="717127" y="2261149"/>
                    <a:pt x="717127" y="2261149"/>
                    <a:pt x="717127" y="2261149"/>
                  </a:cubicBezTo>
                  <a:cubicBezTo>
                    <a:pt x="756268" y="2287573"/>
                    <a:pt x="797878" y="2311526"/>
                    <a:pt x="840723" y="2333010"/>
                  </a:cubicBezTo>
                  <a:cubicBezTo>
                    <a:pt x="823067" y="2564891"/>
                    <a:pt x="823067" y="2564891"/>
                    <a:pt x="823067" y="2564891"/>
                  </a:cubicBezTo>
                  <a:cubicBezTo>
                    <a:pt x="983087" y="2620331"/>
                    <a:pt x="983087" y="2620331"/>
                    <a:pt x="983087" y="2620331"/>
                  </a:cubicBezTo>
                  <a:cubicBezTo>
                    <a:pt x="1111621" y="2426232"/>
                    <a:pt x="1111621" y="2426232"/>
                    <a:pt x="1111621" y="2426232"/>
                  </a:cubicBezTo>
                  <a:cubicBezTo>
                    <a:pt x="1163356" y="2436357"/>
                    <a:pt x="1214968" y="2442654"/>
                    <a:pt x="1266703" y="2446481"/>
                  </a:cubicBezTo>
                  <a:cubicBezTo>
                    <a:pt x="1341033" y="2667003"/>
                    <a:pt x="1341033" y="2667003"/>
                    <a:pt x="1341033" y="2667003"/>
                  </a:cubicBezTo>
                  <a:close/>
                </a:path>
              </a:pathLst>
            </a:custGeom>
            <a:solidFill>
              <a:schemeClr val="accent1"/>
            </a:solidFill>
            <a:ln w="12700" cap="flat">
              <a:noFill/>
              <a:miter lim="400000"/>
            </a:ln>
            <a:effectLst/>
          </p:spPr>
          <p:txBody>
            <a:bodyPr wrap="square" lIns="34289" tIns="34289" rIns="34289" bIns="34289" numCol="1" anchor="t">
              <a:no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350" dirty="0"/>
            </a:p>
          </p:txBody>
        </p:sp>
        <p:sp>
          <p:nvSpPr>
            <p:cNvPr id="40" name="Shape 384">
              <a:extLst>
                <a:ext uri="{FF2B5EF4-FFF2-40B4-BE49-F238E27FC236}">
                  <a16:creationId xmlns:a16="http://schemas.microsoft.com/office/drawing/2014/main" id="{2D841A1D-F252-44F7-BCD7-A0C8CD503A5C}"/>
                </a:ext>
              </a:extLst>
            </p:cNvPr>
            <p:cNvSpPr/>
            <p:nvPr/>
          </p:nvSpPr>
          <p:spPr>
            <a:xfrm rot="10800000" flipH="1">
              <a:off x="1116412" y="1611923"/>
              <a:ext cx="1129524" cy="1194786"/>
            </a:xfrm>
            <a:prstGeom prst="ellipse">
              <a:avLst/>
            </a:prstGeom>
            <a:gradFill flip="none" rotWithShape="1">
              <a:gsLst>
                <a:gs pos="0">
                  <a:srgbClr val="D9D9D9"/>
                </a:gs>
                <a:gs pos="100000">
                  <a:srgbClr val="FFFFFF"/>
                </a:gs>
              </a:gsLst>
              <a:lin ang="9000000" scaled="0"/>
            </a:gradFill>
            <a:ln w="12700" cap="flat">
              <a:noFill/>
              <a:miter lim="400000"/>
            </a:ln>
            <a:effectLst/>
          </p:spPr>
          <p:txBody>
            <a:bodyPr wrap="square" lIns="34289" tIns="34289" rIns="34289" bIns="34289" numCol="1" anchor="t">
              <a:no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350" dirty="0"/>
            </a:p>
          </p:txBody>
        </p:sp>
      </p:grpSp>
      <p:grpSp>
        <p:nvGrpSpPr>
          <p:cNvPr id="44" name="Group 58">
            <a:extLst>
              <a:ext uri="{FF2B5EF4-FFF2-40B4-BE49-F238E27FC236}">
                <a16:creationId xmlns:a16="http://schemas.microsoft.com/office/drawing/2014/main" id="{2E8637FE-84D6-4240-A97C-48C2BFF3B927}"/>
              </a:ext>
            </a:extLst>
          </p:cNvPr>
          <p:cNvGrpSpPr/>
          <p:nvPr/>
        </p:nvGrpSpPr>
        <p:grpSpPr>
          <a:xfrm>
            <a:off x="5708776" y="2432674"/>
            <a:ext cx="2619821" cy="1275941"/>
            <a:chOff x="225335" y="4171360"/>
            <a:chExt cx="3936988" cy="1382345"/>
          </a:xfrm>
        </p:grpSpPr>
        <p:sp>
          <p:nvSpPr>
            <p:cNvPr id="46" name="Rectangle 59">
              <a:extLst>
                <a:ext uri="{FF2B5EF4-FFF2-40B4-BE49-F238E27FC236}">
                  <a16:creationId xmlns:a16="http://schemas.microsoft.com/office/drawing/2014/main" id="{FF4AFBB1-8025-4A8A-875B-294892431EB2}"/>
                </a:ext>
              </a:extLst>
            </p:cNvPr>
            <p:cNvSpPr/>
            <p:nvPr/>
          </p:nvSpPr>
          <p:spPr>
            <a:xfrm>
              <a:off x="225335" y="4171360"/>
              <a:ext cx="3852925" cy="300099"/>
            </a:xfrm>
            <a:prstGeom prst="rect">
              <a:avLst/>
            </a:prstGeom>
            <a:noFill/>
          </p:spPr>
          <p:txBody>
            <a:bodyPr wrap="square" lIns="91440" tIns="45720" rIns="91440" bIns="45720" anchor="b">
              <a:spAutoFit/>
            </a:bodyPr>
            <a:lstStyle/>
            <a:p>
              <a:pPr algn="ctr"/>
              <a:r>
                <a:rPr lang="es-EC" sz="1200" b="1" dirty="0">
                  <a:solidFill>
                    <a:schemeClr val="tx1">
                      <a:lumMod val="50000"/>
                    </a:schemeClr>
                  </a:solidFill>
                  <a:cs typeface="Arial"/>
                </a:rPr>
                <a:t>Copeland Weston</a:t>
              </a:r>
            </a:p>
          </p:txBody>
        </p:sp>
        <p:sp>
          <p:nvSpPr>
            <p:cNvPr id="47" name="Rectangle 60">
              <a:extLst>
                <a:ext uri="{FF2B5EF4-FFF2-40B4-BE49-F238E27FC236}">
                  <a16:creationId xmlns:a16="http://schemas.microsoft.com/office/drawing/2014/main" id="{C7BB6A5B-EB23-4CC3-B45A-3817CFCD19DB}"/>
                </a:ext>
              </a:extLst>
            </p:cNvPr>
            <p:cNvSpPr/>
            <p:nvPr/>
          </p:nvSpPr>
          <p:spPr>
            <a:xfrm>
              <a:off x="460619" y="4453343"/>
              <a:ext cx="3701704" cy="1100362"/>
            </a:xfrm>
            <a:prstGeom prst="rect">
              <a:avLst/>
            </a:prstGeom>
          </p:spPr>
          <p:txBody>
            <a:bodyPr wrap="square" lIns="91440" tIns="45720" rIns="91440" bIns="45720" anchor="t">
              <a:spAutoFit/>
            </a:bodyPr>
            <a:lstStyle/>
            <a:p>
              <a:r>
                <a:rPr lang="es-ES" sz="1200" dirty="0">
                  <a:ea typeface="Calibri" panose="020F0502020204030204" pitchFamily="34" charset="0"/>
                  <a:cs typeface="Times New Roman" panose="02020603050405020304" pitchFamily="18" charset="0"/>
                </a:rPr>
                <a:t>A</a:t>
              </a:r>
              <a:r>
                <a:rPr lang="es-ES" sz="1200" dirty="0">
                  <a:effectLst/>
                  <a:ea typeface="Calibri" panose="020F0502020204030204" pitchFamily="34" charset="0"/>
                  <a:cs typeface="Times New Roman" panose="02020603050405020304" pitchFamily="18" charset="0"/>
                </a:rPr>
                <a:t>firma que la teoría explica las causas y consecuencias de las decisiones financieras que se llegan a tomar en diferentes situaciones</a:t>
              </a:r>
              <a:endParaRPr lang="es-EC" sz="1200" dirty="0">
                <a:solidFill>
                  <a:schemeClr val="tx1">
                    <a:lumMod val="75000"/>
                  </a:schemeClr>
                </a:solidFill>
                <a:ea typeface="+mn-lt"/>
                <a:cs typeface="+mn-lt"/>
              </a:endParaRPr>
            </a:p>
          </p:txBody>
        </p:sp>
      </p:grpSp>
      <p:sp>
        <p:nvSpPr>
          <p:cNvPr id="48" name="Rectángulo: esquinas redondeadas 47">
            <a:extLst>
              <a:ext uri="{FF2B5EF4-FFF2-40B4-BE49-F238E27FC236}">
                <a16:creationId xmlns:a16="http://schemas.microsoft.com/office/drawing/2014/main" id="{C2199074-ED02-4CA4-9962-0B76974554AD}"/>
              </a:ext>
            </a:extLst>
          </p:cNvPr>
          <p:cNvSpPr/>
          <p:nvPr/>
        </p:nvSpPr>
        <p:spPr>
          <a:xfrm>
            <a:off x="6464256" y="5911489"/>
            <a:ext cx="842180" cy="324586"/>
          </a:xfrm>
          <a:prstGeom prst="round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s-ES" sz="1600" b="1" dirty="0">
                <a:cs typeface="Arial"/>
              </a:rPr>
              <a:t>1992</a:t>
            </a:r>
            <a:endParaRPr lang="es-ES" sz="1600" b="1" dirty="0"/>
          </a:p>
        </p:txBody>
      </p:sp>
      <p:grpSp>
        <p:nvGrpSpPr>
          <p:cNvPr id="50" name="Grupo 49">
            <a:extLst>
              <a:ext uri="{FF2B5EF4-FFF2-40B4-BE49-F238E27FC236}">
                <a16:creationId xmlns:a16="http://schemas.microsoft.com/office/drawing/2014/main" id="{938B5628-FF89-4BD3-B216-FBA63F20C4BA}"/>
              </a:ext>
            </a:extLst>
          </p:cNvPr>
          <p:cNvGrpSpPr/>
          <p:nvPr/>
        </p:nvGrpSpPr>
        <p:grpSpPr>
          <a:xfrm>
            <a:off x="6061625" y="4043998"/>
            <a:ext cx="1647443" cy="1741554"/>
            <a:chOff x="3197051" y="3537989"/>
            <a:chExt cx="1647443" cy="1741554"/>
          </a:xfrm>
        </p:grpSpPr>
        <p:sp>
          <p:nvSpPr>
            <p:cNvPr id="54" name="Freeform: Shape 8">
              <a:extLst>
                <a:ext uri="{FF2B5EF4-FFF2-40B4-BE49-F238E27FC236}">
                  <a16:creationId xmlns:a16="http://schemas.microsoft.com/office/drawing/2014/main" id="{54CB95EE-F959-4E57-B1C6-A886AD0D4AD9}"/>
                </a:ext>
              </a:extLst>
            </p:cNvPr>
            <p:cNvSpPr/>
            <p:nvPr/>
          </p:nvSpPr>
          <p:spPr>
            <a:xfrm rot="10800000" flipH="1">
              <a:off x="3197051" y="3537989"/>
              <a:ext cx="1647443" cy="1741554"/>
            </a:xfrm>
            <a:custGeom>
              <a:avLst/>
              <a:gdLst>
                <a:gd name="connsiteX0" fmla="*/ 1341033 w 2667002"/>
                <a:gd name="connsiteY0" fmla="*/ 2667003 h 2667003"/>
                <a:gd name="connsiteX1" fmla="*/ 1511178 w 2667002"/>
                <a:gd name="connsiteY1" fmla="*/ 2655643 h 2667003"/>
                <a:gd name="connsiteX2" fmla="*/ 1554023 w 2667002"/>
                <a:gd name="connsiteY2" fmla="*/ 2426232 h 2667003"/>
                <a:gd name="connsiteX3" fmla="*/ 1691447 w 2667002"/>
                <a:gd name="connsiteY3" fmla="*/ 2389684 h 2667003"/>
                <a:gd name="connsiteX4" fmla="*/ 1845170 w 2667002"/>
                <a:gd name="connsiteY4" fmla="*/ 2568719 h 2667003"/>
                <a:gd name="connsiteX5" fmla="*/ 1996424 w 2667002"/>
                <a:gd name="connsiteY5" fmla="*/ 2494389 h 2667003"/>
                <a:gd name="connsiteX6" fmla="*/ 1948517 w 2667002"/>
                <a:gd name="connsiteY6" fmla="*/ 2262384 h 2667003"/>
                <a:gd name="connsiteX7" fmla="*/ 2073347 w 2667002"/>
                <a:gd name="connsiteY7" fmla="*/ 2166569 h 2667003"/>
                <a:gd name="connsiteX8" fmla="*/ 2282633 w 2667002"/>
                <a:gd name="connsiteY8" fmla="*/ 2271274 h 2667003"/>
                <a:gd name="connsiteX9" fmla="*/ 2393511 w 2667002"/>
                <a:gd name="connsiteY9" fmla="*/ 2142616 h 2667003"/>
                <a:gd name="connsiteX10" fmla="*/ 2262383 w 2667002"/>
                <a:gd name="connsiteY10" fmla="*/ 1949875 h 2667003"/>
                <a:gd name="connsiteX11" fmla="*/ 2333010 w 2667002"/>
                <a:gd name="connsiteY11" fmla="*/ 1827638 h 2667003"/>
                <a:gd name="connsiteX12" fmla="*/ 2566125 w 2667002"/>
                <a:gd name="connsiteY12" fmla="*/ 1843936 h 2667003"/>
                <a:gd name="connsiteX13" fmla="*/ 2620330 w 2667002"/>
                <a:gd name="connsiteY13" fmla="*/ 1683916 h 2667003"/>
                <a:gd name="connsiteX14" fmla="*/ 2426231 w 2667002"/>
                <a:gd name="connsiteY14" fmla="*/ 1555381 h 2667003"/>
                <a:gd name="connsiteX15" fmla="*/ 2446481 w 2667002"/>
                <a:gd name="connsiteY15" fmla="*/ 1400300 h 2667003"/>
                <a:gd name="connsiteX16" fmla="*/ 2667002 w 2667002"/>
                <a:gd name="connsiteY16" fmla="*/ 1325969 h 2667003"/>
                <a:gd name="connsiteX17" fmla="*/ 2655643 w 2667002"/>
                <a:gd name="connsiteY17" fmla="*/ 1155825 h 2667003"/>
                <a:gd name="connsiteX18" fmla="*/ 2426231 w 2667002"/>
                <a:gd name="connsiteY18" fmla="*/ 1112980 h 2667003"/>
                <a:gd name="connsiteX19" fmla="*/ 2389683 w 2667002"/>
                <a:gd name="connsiteY19" fmla="*/ 975555 h 2667003"/>
                <a:gd name="connsiteX20" fmla="*/ 2568718 w 2667002"/>
                <a:gd name="connsiteY20" fmla="*/ 821832 h 2667003"/>
                <a:gd name="connsiteX21" fmla="*/ 2494388 w 2667002"/>
                <a:gd name="connsiteY21" fmla="*/ 670578 h 2667003"/>
                <a:gd name="connsiteX22" fmla="*/ 2262383 w 2667002"/>
                <a:gd name="connsiteY22" fmla="*/ 718485 h 2667003"/>
                <a:gd name="connsiteX23" fmla="*/ 2167927 w 2667002"/>
                <a:gd name="connsiteY23" fmla="*/ 593655 h 2667003"/>
                <a:gd name="connsiteX24" fmla="*/ 2271273 w 2667002"/>
                <a:gd name="connsiteY24" fmla="*/ 384369 h 2667003"/>
                <a:gd name="connsiteX25" fmla="*/ 2142615 w 2667002"/>
                <a:gd name="connsiteY25" fmla="*/ 273491 h 2667003"/>
                <a:gd name="connsiteX26" fmla="*/ 1951110 w 2667002"/>
                <a:gd name="connsiteY26" fmla="*/ 404619 h 2667003"/>
                <a:gd name="connsiteX27" fmla="*/ 1827637 w 2667002"/>
                <a:gd name="connsiteY27" fmla="*/ 333993 h 2667003"/>
                <a:gd name="connsiteX28" fmla="*/ 1845170 w 2667002"/>
                <a:gd name="connsiteY28" fmla="*/ 100877 h 2667003"/>
                <a:gd name="connsiteX29" fmla="*/ 1683916 w 2667002"/>
                <a:gd name="connsiteY29" fmla="*/ 46672 h 2667003"/>
                <a:gd name="connsiteX30" fmla="*/ 1555381 w 2667002"/>
                <a:gd name="connsiteY30" fmla="*/ 240771 h 2667003"/>
                <a:gd name="connsiteX31" fmla="*/ 1400300 w 2667002"/>
                <a:gd name="connsiteY31" fmla="*/ 220521 h 2667003"/>
                <a:gd name="connsiteX32" fmla="*/ 1325969 w 2667002"/>
                <a:gd name="connsiteY32" fmla="*/ 0 h 2667003"/>
                <a:gd name="connsiteX33" fmla="*/ 1157059 w 2667002"/>
                <a:gd name="connsiteY33" fmla="*/ 11359 h 2667003"/>
                <a:gd name="connsiteX34" fmla="*/ 1114214 w 2667002"/>
                <a:gd name="connsiteY34" fmla="*/ 240771 h 2667003"/>
                <a:gd name="connsiteX35" fmla="*/ 975555 w 2667002"/>
                <a:gd name="connsiteY35" fmla="*/ 277319 h 2667003"/>
                <a:gd name="connsiteX36" fmla="*/ 823067 w 2667002"/>
                <a:gd name="connsiteY36" fmla="*/ 98284 h 2667003"/>
                <a:gd name="connsiteX37" fmla="*/ 670578 w 2667002"/>
                <a:gd name="connsiteY37" fmla="*/ 172615 h 2667003"/>
                <a:gd name="connsiteX38" fmla="*/ 718486 w 2667002"/>
                <a:gd name="connsiteY38" fmla="*/ 404619 h 2667003"/>
                <a:gd name="connsiteX39" fmla="*/ 593655 w 2667002"/>
                <a:gd name="connsiteY39" fmla="*/ 499076 h 2667003"/>
                <a:gd name="connsiteX40" fmla="*/ 384369 w 2667002"/>
                <a:gd name="connsiteY40" fmla="*/ 395729 h 2667003"/>
                <a:gd name="connsiteX41" fmla="*/ 273491 w 2667002"/>
                <a:gd name="connsiteY41" fmla="*/ 524387 h 2667003"/>
                <a:gd name="connsiteX42" fmla="*/ 405854 w 2667002"/>
                <a:gd name="connsiteY42" fmla="*/ 715893 h 2667003"/>
                <a:gd name="connsiteX43" fmla="*/ 333993 w 2667002"/>
                <a:gd name="connsiteY43" fmla="*/ 839365 h 2667003"/>
                <a:gd name="connsiteX44" fmla="*/ 102112 w 2667002"/>
                <a:gd name="connsiteY44" fmla="*/ 821832 h 2667003"/>
                <a:gd name="connsiteX45" fmla="*/ 46673 w 2667002"/>
                <a:gd name="connsiteY45" fmla="*/ 983087 h 2667003"/>
                <a:gd name="connsiteX46" fmla="*/ 242006 w 2667002"/>
                <a:gd name="connsiteY46" fmla="*/ 1111622 h 2667003"/>
                <a:gd name="connsiteX47" fmla="*/ 220522 w 2667002"/>
                <a:gd name="connsiteY47" fmla="*/ 1266703 h 2667003"/>
                <a:gd name="connsiteX48" fmla="*/ 0 w 2667002"/>
                <a:gd name="connsiteY48" fmla="*/ 1341034 h 2667003"/>
                <a:gd name="connsiteX49" fmla="*/ 11360 w 2667002"/>
                <a:gd name="connsiteY49" fmla="*/ 1509944 h 2667003"/>
                <a:gd name="connsiteX50" fmla="*/ 240771 w 2667002"/>
                <a:gd name="connsiteY50" fmla="*/ 1554023 h 2667003"/>
                <a:gd name="connsiteX51" fmla="*/ 278554 w 2667002"/>
                <a:gd name="connsiteY51" fmla="*/ 1691448 h 2667003"/>
                <a:gd name="connsiteX52" fmla="*/ 98284 w 2667002"/>
                <a:gd name="connsiteY52" fmla="*/ 1843936 h 2667003"/>
                <a:gd name="connsiteX53" fmla="*/ 173973 w 2667002"/>
                <a:gd name="connsiteY53" fmla="*/ 1996425 h 2667003"/>
                <a:gd name="connsiteX54" fmla="*/ 404619 w 2667002"/>
                <a:gd name="connsiteY54" fmla="*/ 1948518 h 2667003"/>
                <a:gd name="connsiteX55" fmla="*/ 500433 w 2667002"/>
                <a:gd name="connsiteY55" fmla="*/ 2073348 h 2667003"/>
                <a:gd name="connsiteX56" fmla="*/ 395729 w 2667002"/>
                <a:gd name="connsiteY56" fmla="*/ 2282634 h 2667003"/>
                <a:gd name="connsiteX57" fmla="*/ 524387 w 2667002"/>
                <a:gd name="connsiteY57" fmla="*/ 2393512 h 2667003"/>
                <a:gd name="connsiteX58" fmla="*/ 717127 w 2667002"/>
                <a:gd name="connsiteY58" fmla="*/ 2261149 h 2667003"/>
                <a:gd name="connsiteX59" fmla="*/ 840723 w 2667002"/>
                <a:gd name="connsiteY59" fmla="*/ 2333010 h 2667003"/>
                <a:gd name="connsiteX60" fmla="*/ 823067 w 2667002"/>
                <a:gd name="connsiteY60" fmla="*/ 2564891 h 2667003"/>
                <a:gd name="connsiteX61" fmla="*/ 983087 w 2667002"/>
                <a:gd name="connsiteY61" fmla="*/ 2620331 h 2667003"/>
                <a:gd name="connsiteX62" fmla="*/ 1111621 w 2667002"/>
                <a:gd name="connsiteY62" fmla="*/ 2426232 h 2667003"/>
                <a:gd name="connsiteX63" fmla="*/ 1266703 w 2667002"/>
                <a:gd name="connsiteY63" fmla="*/ 2446481 h 2667003"/>
                <a:gd name="connsiteX64" fmla="*/ 1341033 w 2667002"/>
                <a:gd name="connsiteY64" fmla="*/ 2667003 h 26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667002" h="2667003">
                  <a:moveTo>
                    <a:pt x="1341033" y="2667003"/>
                  </a:moveTo>
                  <a:cubicBezTo>
                    <a:pt x="1511178" y="2655643"/>
                    <a:pt x="1511178" y="2655643"/>
                    <a:pt x="1511178" y="2655643"/>
                  </a:cubicBezTo>
                  <a:cubicBezTo>
                    <a:pt x="1554023" y="2426232"/>
                    <a:pt x="1554023" y="2426232"/>
                    <a:pt x="1554023" y="2426232"/>
                  </a:cubicBezTo>
                  <a:cubicBezTo>
                    <a:pt x="1599461" y="2417465"/>
                    <a:pt x="1646133" y="2404871"/>
                    <a:pt x="1691447" y="2389684"/>
                  </a:cubicBezTo>
                  <a:cubicBezTo>
                    <a:pt x="1845170" y="2568719"/>
                    <a:pt x="1845170" y="2568719"/>
                    <a:pt x="1845170" y="2568719"/>
                  </a:cubicBezTo>
                  <a:cubicBezTo>
                    <a:pt x="1996424" y="2494389"/>
                    <a:pt x="1996424" y="2494389"/>
                    <a:pt x="1996424" y="2494389"/>
                  </a:cubicBezTo>
                  <a:cubicBezTo>
                    <a:pt x="1948517" y="2262384"/>
                    <a:pt x="1948517" y="2262384"/>
                    <a:pt x="1948517" y="2262384"/>
                  </a:cubicBezTo>
                  <a:cubicBezTo>
                    <a:pt x="1992720" y="2233368"/>
                    <a:pt x="2034330" y="2201882"/>
                    <a:pt x="2073347" y="2166569"/>
                  </a:cubicBezTo>
                  <a:cubicBezTo>
                    <a:pt x="2282633" y="2271274"/>
                    <a:pt x="2282633" y="2271274"/>
                    <a:pt x="2282633" y="2271274"/>
                  </a:cubicBezTo>
                  <a:cubicBezTo>
                    <a:pt x="2393511" y="2142616"/>
                    <a:pt x="2393511" y="2142616"/>
                    <a:pt x="2393511" y="2142616"/>
                  </a:cubicBezTo>
                  <a:cubicBezTo>
                    <a:pt x="2262383" y="1949875"/>
                    <a:pt x="2262383" y="1949875"/>
                    <a:pt x="2262383" y="1949875"/>
                  </a:cubicBezTo>
                  <a:cubicBezTo>
                    <a:pt x="2288930" y="1910735"/>
                    <a:pt x="2311525" y="1869124"/>
                    <a:pt x="2333010" y="1827638"/>
                  </a:cubicBezTo>
                  <a:cubicBezTo>
                    <a:pt x="2566125" y="1843936"/>
                    <a:pt x="2566125" y="1843936"/>
                    <a:pt x="2566125" y="1843936"/>
                  </a:cubicBezTo>
                  <a:cubicBezTo>
                    <a:pt x="2620330" y="1683916"/>
                    <a:pt x="2620330" y="1683916"/>
                    <a:pt x="2620330" y="1683916"/>
                  </a:cubicBezTo>
                  <a:cubicBezTo>
                    <a:pt x="2426231" y="1555381"/>
                    <a:pt x="2426231" y="1555381"/>
                    <a:pt x="2426231" y="1555381"/>
                  </a:cubicBezTo>
                  <a:cubicBezTo>
                    <a:pt x="2436356" y="1503646"/>
                    <a:pt x="2442653" y="1452035"/>
                    <a:pt x="2446481" y="1400300"/>
                  </a:cubicBezTo>
                  <a:cubicBezTo>
                    <a:pt x="2667002" y="1325969"/>
                    <a:pt x="2667002" y="1325969"/>
                    <a:pt x="2667002" y="1325969"/>
                  </a:cubicBezTo>
                  <a:cubicBezTo>
                    <a:pt x="2655643" y="1155825"/>
                    <a:pt x="2655643" y="1155825"/>
                    <a:pt x="2655643" y="1155825"/>
                  </a:cubicBezTo>
                  <a:cubicBezTo>
                    <a:pt x="2426231" y="1112980"/>
                    <a:pt x="2426231" y="1112980"/>
                    <a:pt x="2426231" y="1112980"/>
                  </a:cubicBezTo>
                  <a:cubicBezTo>
                    <a:pt x="2417465" y="1067542"/>
                    <a:pt x="2404870" y="1020869"/>
                    <a:pt x="2389683" y="975555"/>
                  </a:cubicBezTo>
                  <a:cubicBezTo>
                    <a:pt x="2568718" y="821832"/>
                    <a:pt x="2568718" y="821832"/>
                    <a:pt x="2568718" y="821832"/>
                  </a:cubicBezTo>
                  <a:cubicBezTo>
                    <a:pt x="2494388" y="670578"/>
                    <a:pt x="2494388" y="670578"/>
                    <a:pt x="2494388" y="670578"/>
                  </a:cubicBezTo>
                  <a:cubicBezTo>
                    <a:pt x="2262383" y="718485"/>
                    <a:pt x="2262383" y="718485"/>
                    <a:pt x="2262383" y="718485"/>
                  </a:cubicBezTo>
                  <a:cubicBezTo>
                    <a:pt x="2233367" y="674282"/>
                    <a:pt x="2201882" y="632672"/>
                    <a:pt x="2167927" y="593655"/>
                  </a:cubicBezTo>
                  <a:cubicBezTo>
                    <a:pt x="2271273" y="384369"/>
                    <a:pt x="2271273" y="384369"/>
                    <a:pt x="2271273" y="384369"/>
                  </a:cubicBezTo>
                  <a:cubicBezTo>
                    <a:pt x="2142615" y="273491"/>
                    <a:pt x="2142615" y="273491"/>
                    <a:pt x="2142615" y="273491"/>
                  </a:cubicBezTo>
                  <a:cubicBezTo>
                    <a:pt x="1951110" y="404619"/>
                    <a:pt x="1951110" y="404619"/>
                    <a:pt x="1951110" y="404619"/>
                  </a:cubicBezTo>
                  <a:cubicBezTo>
                    <a:pt x="1910734" y="379430"/>
                    <a:pt x="1869124" y="355477"/>
                    <a:pt x="1827637" y="333993"/>
                  </a:cubicBezTo>
                  <a:cubicBezTo>
                    <a:pt x="1845170" y="100877"/>
                    <a:pt x="1845170" y="100877"/>
                    <a:pt x="1845170" y="100877"/>
                  </a:cubicBezTo>
                  <a:cubicBezTo>
                    <a:pt x="1683916" y="46672"/>
                    <a:pt x="1683916" y="46672"/>
                    <a:pt x="1683916" y="46672"/>
                  </a:cubicBezTo>
                  <a:cubicBezTo>
                    <a:pt x="1555381" y="240771"/>
                    <a:pt x="1555381" y="240771"/>
                    <a:pt x="1555381" y="240771"/>
                  </a:cubicBezTo>
                  <a:cubicBezTo>
                    <a:pt x="1504881" y="230646"/>
                    <a:pt x="1452035" y="224349"/>
                    <a:pt x="1400300" y="220521"/>
                  </a:cubicBezTo>
                  <a:cubicBezTo>
                    <a:pt x="1325969" y="0"/>
                    <a:pt x="1325969" y="0"/>
                    <a:pt x="1325969" y="0"/>
                  </a:cubicBezTo>
                  <a:cubicBezTo>
                    <a:pt x="1157059" y="11359"/>
                    <a:pt x="1157059" y="11359"/>
                    <a:pt x="1157059" y="11359"/>
                  </a:cubicBezTo>
                  <a:cubicBezTo>
                    <a:pt x="1114214" y="240771"/>
                    <a:pt x="1114214" y="240771"/>
                    <a:pt x="1114214" y="240771"/>
                  </a:cubicBezTo>
                  <a:cubicBezTo>
                    <a:pt x="1067542" y="249537"/>
                    <a:pt x="1020869" y="262132"/>
                    <a:pt x="975555" y="277319"/>
                  </a:cubicBezTo>
                  <a:cubicBezTo>
                    <a:pt x="823067" y="98284"/>
                    <a:pt x="823067" y="98284"/>
                    <a:pt x="823067" y="98284"/>
                  </a:cubicBezTo>
                  <a:cubicBezTo>
                    <a:pt x="670578" y="172615"/>
                    <a:pt x="670578" y="172615"/>
                    <a:pt x="670578" y="172615"/>
                  </a:cubicBezTo>
                  <a:cubicBezTo>
                    <a:pt x="718486" y="404619"/>
                    <a:pt x="718486" y="404619"/>
                    <a:pt x="718486" y="404619"/>
                  </a:cubicBezTo>
                  <a:cubicBezTo>
                    <a:pt x="674282" y="433635"/>
                    <a:pt x="632672" y="465121"/>
                    <a:pt x="593655" y="499076"/>
                  </a:cubicBezTo>
                  <a:cubicBezTo>
                    <a:pt x="384369" y="395729"/>
                    <a:pt x="384369" y="395729"/>
                    <a:pt x="384369" y="395729"/>
                  </a:cubicBezTo>
                  <a:cubicBezTo>
                    <a:pt x="273491" y="524387"/>
                    <a:pt x="273491" y="524387"/>
                    <a:pt x="273491" y="524387"/>
                  </a:cubicBezTo>
                  <a:cubicBezTo>
                    <a:pt x="405854" y="715893"/>
                    <a:pt x="405854" y="715893"/>
                    <a:pt x="405854" y="715893"/>
                  </a:cubicBezTo>
                  <a:cubicBezTo>
                    <a:pt x="379431" y="756268"/>
                    <a:pt x="355477" y="797879"/>
                    <a:pt x="333993" y="839365"/>
                  </a:cubicBezTo>
                  <a:cubicBezTo>
                    <a:pt x="102112" y="821832"/>
                    <a:pt x="102112" y="821832"/>
                    <a:pt x="102112" y="821832"/>
                  </a:cubicBezTo>
                  <a:cubicBezTo>
                    <a:pt x="46673" y="983087"/>
                    <a:pt x="46673" y="983087"/>
                    <a:pt x="46673" y="983087"/>
                  </a:cubicBezTo>
                  <a:cubicBezTo>
                    <a:pt x="242006" y="1111622"/>
                    <a:pt x="242006" y="1111622"/>
                    <a:pt x="242006" y="1111622"/>
                  </a:cubicBezTo>
                  <a:cubicBezTo>
                    <a:pt x="230646" y="1163357"/>
                    <a:pt x="224349" y="1214968"/>
                    <a:pt x="220522" y="1266703"/>
                  </a:cubicBezTo>
                  <a:cubicBezTo>
                    <a:pt x="0" y="1341034"/>
                    <a:pt x="0" y="1341034"/>
                    <a:pt x="0" y="1341034"/>
                  </a:cubicBezTo>
                  <a:cubicBezTo>
                    <a:pt x="11360" y="1509944"/>
                    <a:pt x="11360" y="1509944"/>
                    <a:pt x="11360" y="1509944"/>
                  </a:cubicBezTo>
                  <a:cubicBezTo>
                    <a:pt x="240771" y="1554023"/>
                    <a:pt x="240771" y="1554023"/>
                    <a:pt x="240771" y="1554023"/>
                  </a:cubicBezTo>
                  <a:cubicBezTo>
                    <a:pt x="250772" y="1599461"/>
                    <a:pt x="262132" y="1646134"/>
                    <a:pt x="278554" y="1691448"/>
                  </a:cubicBezTo>
                  <a:cubicBezTo>
                    <a:pt x="98284" y="1843936"/>
                    <a:pt x="98284" y="1843936"/>
                    <a:pt x="98284" y="1843936"/>
                  </a:cubicBezTo>
                  <a:cubicBezTo>
                    <a:pt x="173973" y="1996425"/>
                    <a:pt x="173973" y="1996425"/>
                    <a:pt x="173973" y="1996425"/>
                  </a:cubicBezTo>
                  <a:cubicBezTo>
                    <a:pt x="404619" y="1948518"/>
                    <a:pt x="404619" y="1948518"/>
                    <a:pt x="404619" y="1948518"/>
                  </a:cubicBezTo>
                  <a:cubicBezTo>
                    <a:pt x="433635" y="1992721"/>
                    <a:pt x="465120" y="2034331"/>
                    <a:pt x="500433" y="2073348"/>
                  </a:cubicBezTo>
                  <a:cubicBezTo>
                    <a:pt x="395729" y="2282634"/>
                    <a:pt x="395729" y="2282634"/>
                    <a:pt x="395729" y="2282634"/>
                  </a:cubicBezTo>
                  <a:cubicBezTo>
                    <a:pt x="524387" y="2393512"/>
                    <a:pt x="524387" y="2393512"/>
                    <a:pt x="524387" y="2393512"/>
                  </a:cubicBezTo>
                  <a:cubicBezTo>
                    <a:pt x="717127" y="2261149"/>
                    <a:pt x="717127" y="2261149"/>
                    <a:pt x="717127" y="2261149"/>
                  </a:cubicBezTo>
                  <a:cubicBezTo>
                    <a:pt x="756268" y="2287573"/>
                    <a:pt x="797878" y="2311526"/>
                    <a:pt x="840723" y="2333010"/>
                  </a:cubicBezTo>
                  <a:cubicBezTo>
                    <a:pt x="823067" y="2564891"/>
                    <a:pt x="823067" y="2564891"/>
                    <a:pt x="823067" y="2564891"/>
                  </a:cubicBezTo>
                  <a:cubicBezTo>
                    <a:pt x="983087" y="2620331"/>
                    <a:pt x="983087" y="2620331"/>
                    <a:pt x="983087" y="2620331"/>
                  </a:cubicBezTo>
                  <a:cubicBezTo>
                    <a:pt x="1111621" y="2426232"/>
                    <a:pt x="1111621" y="2426232"/>
                    <a:pt x="1111621" y="2426232"/>
                  </a:cubicBezTo>
                  <a:cubicBezTo>
                    <a:pt x="1163356" y="2436357"/>
                    <a:pt x="1214968" y="2442654"/>
                    <a:pt x="1266703" y="2446481"/>
                  </a:cubicBezTo>
                  <a:cubicBezTo>
                    <a:pt x="1341033" y="2667003"/>
                    <a:pt x="1341033" y="2667003"/>
                    <a:pt x="1341033" y="2667003"/>
                  </a:cubicBezTo>
                  <a:close/>
                </a:path>
              </a:pathLst>
            </a:custGeom>
            <a:solidFill>
              <a:schemeClr val="accent2"/>
            </a:solidFill>
            <a:ln w="12700" cap="flat">
              <a:noFill/>
              <a:miter lim="400000"/>
            </a:ln>
            <a:effectLst/>
          </p:spPr>
          <p:txBody>
            <a:bodyPr wrap="square" lIns="34289" tIns="34289" rIns="34289" bIns="34289" numCol="1" anchor="t">
              <a:no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350" dirty="0"/>
            </a:p>
          </p:txBody>
        </p:sp>
        <p:sp>
          <p:nvSpPr>
            <p:cNvPr id="59" name="Shape 384">
              <a:extLst>
                <a:ext uri="{FF2B5EF4-FFF2-40B4-BE49-F238E27FC236}">
                  <a16:creationId xmlns:a16="http://schemas.microsoft.com/office/drawing/2014/main" id="{EF3C0A84-19E5-4CF3-952F-6B85B649FA61}"/>
                </a:ext>
              </a:extLst>
            </p:cNvPr>
            <p:cNvSpPr/>
            <p:nvPr/>
          </p:nvSpPr>
          <p:spPr>
            <a:xfrm rot="10800000" flipH="1">
              <a:off x="3456011" y="3811374"/>
              <a:ext cx="1129524" cy="1194786"/>
            </a:xfrm>
            <a:prstGeom prst="ellipse">
              <a:avLst/>
            </a:prstGeom>
            <a:gradFill flip="none" rotWithShape="1">
              <a:gsLst>
                <a:gs pos="0">
                  <a:srgbClr val="D9D9D9"/>
                </a:gs>
                <a:gs pos="100000">
                  <a:srgbClr val="FFFFFF"/>
                </a:gs>
              </a:gsLst>
              <a:lin ang="9000000" scaled="0"/>
            </a:gradFill>
            <a:ln w="12700" cap="flat">
              <a:noFill/>
              <a:miter lim="400000"/>
            </a:ln>
            <a:effectLst/>
          </p:spPr>
          <p:txBody>
            <a:bodyPr wrap="square" lIns="34289" tIns="34289" rIns="34289" bIns="34289" numCol="1" anchor="t">
              <a:no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350" dirty="0"/>
            </a:p>
          </p:txBody>
        </p:sp>
      </p:grpSp>
      <p:grpSp>
        <p:nvGrpSpPr>
          <p:cNvPr id="71" name="Group 58">
            <a:extLst>
              <a:ext uri="{FF2B5EF4-FFF2-40B4-BE49-F238E27FC236}">
                <a16:creationId xmlns:a16="http://schemas.microsoft.com/office/drawing/2014/main" id="{50B21A23-2E00-45F4-AC13-9E5FE4654914}"/>
              </a:ext>
            </a:extLst>
          </p:cNvPr>
          <p:cNvGrpSpPr/>
          <p:nvPr/>
        </p:nvGrpSpPr>
        <p:grpSpPr>
          <a:xfrm>
            <a:off x="7943994" y="3733700"/>
            <a:ext cx="2563882" cy="1815299"/>
            <a:chOff x="203098" y="4481211"/>
            <a:chExt cx="3852925" cy="1966684"/>
          </a:xfrm>
        </p:grpSpPr>
        <p:sp>
          <p:nvSpPr>
            <p:cNvPr id="72" name="Rectangle 59">
              <a:extLst>
                <a:ext uri="{FF2B5EF4-FFF2-40B4-BE49-F238E27FC236}">
                  <a16:creationId xmlns:a16="http://schemas.microsoft.com/office/drawing/2014/main" id="{42E82ABB-E0B8-42F8-ABFA-6BF432D7704A}"/>
                </a:ext>
              </a:extLst>
            </p:cNvPr>
            <p:cNvSpPr/>
            <p:nvPr/>
          </p:nvSpPr>
          <p:spPr>
            <a:xfrm>
              <a:off x="203098" y="4481211"/>
              <a:ext cx="3852925" cy="300099"/>
            </a:xfrm>
            <a:prstGeom prst="rect">
              <a:avLst/>
            </a:prstGeom>
            <a:noFill/>
          </p:spPr>
          <p:txBody>
            <a:bodyPr wrap="square" lIns="91440" tIns="45720" rIns="91440" bIns="45720" anchor="b">
              <a:spAutoFit/>
            </a:bodyPr>
            <a:lstStyle/>
            <a:p>
              <a:pPr algn="ctr"/>
              <a:r>
                <a:rPr lang="es-EC" sz="1200" b="1" dirty="0">
                  <a:solidFill>
                    <a:schemeClr val="tx1">
                      <a:lumMod val="50000"/>
                    </a:schemeClr>
                  </a:solidFill>
                  <a:cs typeface="Arial"/>
                </a:rPr>
                <a:t>Flórez</a:t>
              </a:r>
            </a:p>
          </p:txBody>
        </p:sp>
        <p:sp>
          <p:nvSpPr>
            <p:cNvPr id="73" name="Rectangle 60">
              <a:extLst>
                <a:ext uri="{FF2B5EF4-FFF2-40B4-BE49-F238E27FC236}">
                  <a16:creationId xmlns:a16="http://schemas.microsoft.com/office/drawing/2014/main" id="{91368EC3-55F4-43C4-A4CE-A9F5AD86A8EB}"/>
                </a:ext>
              </a:extLst>
            </p:cNvPr>
            <p:cNvSpPr/>
            <p:nvPr/>
          </p:nvSpPr>
          <p:spPr>
            <a:xfrm>
              <a:off x="203100" y="4747334"/>
              <a:ext cx="3701704" cy="1700561"/>
            </a:xfrm>
            <a:prstGeom prst="rect">
              <a:avLst/>
            </a:prstGeom>
          </p:spPr>
          <p:txBody>
            <a:bodyPr wrap="square" lIns="91440" tIns="45720" rIns="91440" bIns="45720" anchor="t">
              <a:spAutoFit/>
            </a:bodyPr>
            <a:lstStyle/>
            <a:p>
              <a:pPr marL="171450" indent="-171450">
                <a:buFontTx/>
                <a:buChar char="-"/>
              </a:pPr>
              <a:r>
                <a:rPr lang="es-EC" sz="1200" dirty="0">
                  <a:solidFill>
                    <a:schemeClr val="tx1">
                      <a:lumMod val="75000"/>
                    </a:schemeClr>
                  </a:solidFill>
                  <a:cs typeface="Arial"/>
                </a:rPr>
                <a:t>Preocupación por la estructura </a:t>
              </a:r>
              <a:r>
                <a:rPr lang="es-EC" sz="1200" dirty="0">
                  <a:solidFill>
                    <a:schemeClr val="tx1">
                      <a:lumMod val="75000"/>
                    </a:schemeClr>
                  </a:solidFill>
                  <a:latin typeface="+mj-lt"/>
                  <a:cs typeface="Arial"/>
                </a:rPr>
                <a:t>financiera de la empresa </a:t>
              </a:r>
            </a:p>
            <a:p>
              <a:pPr marL="171450" indent="-171450">
                <a:buFontTx/>
                <a:buChar char="-"/>
              </a:pPr>
              <a:r>
                <a:rPr lang="es-ES" sz="1200" dirty="0">
                  <a:effectLst/>
                  <a:latin typeface="+mj-lt"/>
                  <a:ea typeface="Calibri" panose="020F0502020204030204" pitchFamily="34" charset="0"/>
                  <a:cs typeface="Times New Roman" panose="02020603050405020304" pitchFamily="18" charset="0"/>
                </a:rPr>
                <a:t>El objetivo de las empresas para no tener problemas de liquidaciones y financiamiento era buscar un entorno empresarial de solvencia y sin un endeudamiento mayor</a:t>
              </a:r>
              <a:endParaRPr lang="es-EC" sz="1200" dirty="0">
                <a:solidFill>
                  <a:schemeClr val="tx1">
                    <a:lumMod val="75000"/>
                  </a:schemeClr>
                </a:solidFill>
                <a:latin typeface="+mj-lt"/>
                <a:cs typeface="Arial"/>
              </a:endParaRPr>
            </a:p>
          </p:txBody>
        </p:sp>
      </p:grpSp>
      <p:sp>
        <p:nvSpPr>
          <p:cNvPr id="74" name="Rectángulo: esquinas redondeadas 73">
            <a:extLst>
              <a:ext uri="{FF2B5EF4-FFF2-40B4-BE49-F238E27FC236}">
                <a16:creationId xmlns:a16="http://schemas.microsoft.com/office/drawing/2014/main" id="{A819DC54-430C-4111-9144-09ED39937904}"/>
              </a:ext>
            </a:extLst>
          </p:cNvPr>
          <p:cNvSpPr/>
          <p:nvPr/>
        </p:nvSpPr>
        <p:spPr>
          <a:xfrm>
            <a:off x="8697835" y="1251769"/>
            <a:ext cx="842180" cy="324586"/>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s-ES" sz="1600" b="1" dirty="0">
                <a:cs typeface="Arial"/>
              </a:rPr>
              <a:t>2008</a:t>
            </a:r>
            <a:endParaRPr lang="es-ES" sz="1600" b="1" dirty="0"/>
          </a:p>
        </p:txBody>
      </p:sp>
      <p:grpSp>
        <p:nvGrpSpPr>
          <p:cNvPr id="84" name="Grupo 83">
            <a:extLst>
              <a:ext uri="{FF2B5EF4-FFF2-40B4-BE49-F238E27FC236}">
                <a16:creationId xmlns:a16="http://schemas.microsoft.com/office/drawing/2014/main" id="{88B411C9-94C2-4F7F-894D-A4AE97884A8E}"/>
              </a:ext>
            </a:extLst>
          </p:cNvPr>
          <p:cNvGrpSpPr/>
          <p:nvPr/>
        </p:nvGrpSpPr>
        <p:grpSpPr>
          <a:xfrm>
            <a:off x="8327454" y="1687446"/>
            <a:ext cx="1647442" cy="1741554"/>
            <a:chOff x="6833787" y="2595368"/>
            <a:chExt cx="1647442" cy="1741554"/>
          </a:xfrm>
        </p:grpSpPr>
        <p:sp>
          <p:nvSpPr>
            <p:cNvPr id="86" name="Freeform: Shape 14">
              <a:extLst>
                <a:ext uri="{FF2B5EF4-FFF2-40B4-BE49-F238E27FC236}">
                  <a16:creationId xmlns:a16="http://schemas.microsoft.com/office/drawing/2014/main" id="{1A9F1AD9-05F4-4E89-8A1E-085C2FBC765D}"/>
                </a:ext>
              </a:extLst>
            </p:cNvPr>
            <p:cNvSpPr/>
            <p:nvPr/>
          </p:nvSpPr>
          <p:spPr>
            <a:xfrm rot="10800000" flipH="1">
              <a:off x="6833787" y="2595368"/>
              <a:ext cx="1647442" cy="1741554"/>
            </a:xfrm>
            <a:custGeom>
              <a:avLst/>
              <a:gdLst>
                <a:gd name="connsiteX0" fmla="*/ 1341033 w 2667002"/>
                <a:gd name="connsiteY0" fmla="*/ 2667003 h 2667003"/>
                <a:gd name="connsiteX1" fmla="*/ 1511178 w 2667002"/>
                <a:gd name="connsiteY1" fmla="*/ 2655643 h 2667003"/>
                <a:gd name="connsiteX2" fmla="*/ 1554023 w 2667002"/>
                <a:gd name="connsiteY2" fmla="*/ 2426232 h 2667003"/>
                <a:gd name="connsiteX3" fmla="*/ 1691447 w 2667002"/>
                <a:gd name="connsiteY3" fmla="*/ 2389684 h 2667003"/>
                <a:gd name="connsiteX4" fmla="*/ 1845170 w 2667002"/>
                <a:gd name="connsiteY4" fmla="*/ 2568719 h 2667003"/>
                <a:gd name="connsiteX5" fmla="*/ 1996424 w 2667002"/>
                <a:gd name="connsiteY5" fmla="*/ 2494389 h 2667003"/>
                <a:gd name="connsiteX6" fmla="*/ 1948517 w 2667002"/>
                <a:gd name="connsiteY6" fmla="*/ 2262384 h 2667003"/>
                <a:gd name="connsiteX7" fmla="*/ 2073347 w 2667002"/>
                <a:gd name="connsiteY7" fmla="*/ 2166569 h 2667003"/>
                <a:gd name="connsiteX8" fmla="*/ 2282633 w 2667002"/>
                <a:gd name="connsiteY8" fmla="*/ 2271274 h 2667003"/>
                <a:gd name="connsiteX9" fmla="*/ 2393511 w 2667002"/>
                <a:gd name="connsiteY9" fmla="*/ 2142616 h 2667003"/>
                <a:gd name="connsiteX10" fmla="*/ 2262383 w 2667002"/>
                <a:gd name="connsiteY10" fmla="*/ 1949875 h 2667003"/>
                <a:gd name="connsiteX11" fmla="*/ 2333010 w 2667002"/>
                <a:gd name="connsiteY11" fmla="*/ 1827638 h 2667003"/>
                <a:gd name="connsiteX12" fmla="*/ 2566125 w 2667002"/>
                <a:gd name="connsiteY12" fmla="*/ 1843936 h 2667003"/>
                <a:gd name="connsiteX13" fmla="*/ 2620330 w 2667002"/>
                <a:gd name="connsiteY13" fmla="*/ 1683916 h 2667003"/>
                <a:gd name="connsiteX14" fmla="*/ 2426231 w 2667002"/>
                <a:gd name="connsiteY14" fmla="*/ 1555381 h 2667003"/>
                <a:gd name="connsiteX15" fmla="*/ 2446481 w 2667002"/>
                <a:gd name="connsiteY15" fmla="*/ 1400300 h 2667003"/>
                <a:gd name="connsiteX16" fmla="*/ 2667002 w 2667002"/>
                <a:gd name="connsiteY16" fmla="*/ 1325969 h 2667003"/>
                <a:gd name="connsiteX17" fmla="*/ 2655643 w 2667002"/>
                <a:gd name="connsiteY17" fmla="*/ 1155825 h 2667003"/>
                <a:gd name="connsiteX18" fmla="*/ 2426231 w 2667002"/>
                <a:gd name="connsiteY18" fmla="*/ 1112980 h 2667003"/>
                <a:gd name="connsiteX19" fmla="*/ 2389683 w 2667002"/>
                <a:gd name="connsiteY19" fmla="*/ 975555 h 2667003"/>
                <a:gd name="connsiteX20" fmla="*/ 2568718 w 2667002"/>
                <a:gd name="connsiteY20" fmla="*/ 821832 h 2667003"/>
                <a:gd name="connsiteX21" fmla="*/ 2494388 w 2667002"/>
                <a:gd name="connsiteY21" fmla="*/ 670578 h 2667003"/>
                <a:gd name="connsiteX22" fmla="*/ 2262383 w 2667002"/>
                <a:gd name="connsiteY22" fmla="*/ 718485 h 2667003"/>
                <a:gd name="connsiteX23" fmla="*/ 2167927 w 2667002"/>
                <a:gd name="connsiteY23" fmla="*/ 593655 h 2667003"/>
                <a:gd name="connsiteX24" fmla="*/ 2271273 w 2667002"/>
                <a:gd name="connsiteY24" fmla="*/ 384369 h 2667003"/>
                <a:gd name="connsiteX25" fmla="*/ 2142615 w 2667002"/>
                <a:gd name="connsiteY25" fmla="*/ 273491 h 2667003"/>
                <a:gd name="connsiteX26" fmla="*/ 1951110 w 2667002"/>
                <a:gd name="connsiteY26" fmla="*/ 404619 h 2667003"/>
                <a:gd name="connsiteX27" fmla="*/ 1827637 w 2667002"/>
                <a:gd name="connsiteY27" fmla="*/ 333993 h 2667003"/>
                <a:gd name="connsiteX28" fmla="*/ 1845170 w 2667002"/>
                <a:gd name="connsiteY28" fmla="*/ 100877 h 2667003"/>
                <a:gd name="connsiteX29" fmla="*/ 1683916 w 2667002"/>
                <a:gd name="connsiteY29" fmla="*/ 46672 h 2667003"/>
                <a:gd name="connsiteX30" fmla="*/ 1555381 w 2667002"/>
                <a:gd name="connsiteY30" fmla="*/ 240771 h 2667003"/>
                <a:gd name="connsiteX31" fmla="*/ 1400300 w 2667002"/>
                <a:gd name="connsiteY31" fmla="*/ 220521 h 2667003"/>
                <a:gd name="connsiteX32" fmla="*/ 1325969 w 2667002"/>
                <a:gd name="connsiteY32" fmla="*/ 0 h 2667003"/>
                <a:gd name="connsiteX33" fmla="*/ 1157059 w 2667002"/>
                <a:gd name="connsiteY33" fmla="*/ 11359 h 2667003"/>
                <a:gd name="connsiteX34" fmla="*/ 1114214 w 2667002"/>
                <a:gd name="connsiteY34" fmla="*/ 240771 h 2667003"/>
                <a:gd name="connsiteX35" fmla="*/ 975555 w 2667002"/>
                <a:gd name="connsiteY35" fmla="*/ 277319 h 2667003"/>
                <a:gd name="connsiteX36" fmla="*/ 823067 w 2667002"/>
                <a:gd name="connsiteY36" fmla="*/ 98284 h 2667003"/>
                <a:gd name="connsiteX37" fmla="*/ 670578 w 2667002"/>
                <a:gd name="connsiteY37" fmla="*/ 172615 h 2667003"/>
                <a:gd name="connsiteX38" fmla="*/ 718486 w 2667002"/>
                <a:gd name="connsiteY38" fmla="*/ 404619 h 2667003"/>
                <a:gd name="connsiteX39" fmla="*/ 593655 w 2667002"/>
                <a:gd name="connsiteY39" fmla="*/ 499076 h 2667003"/>
                <a:gd name="connsiteX40" fmla="*/ 384369 w 2667002"/>
                <a:gd name="connsiteY40" fmla="*/ 395729 h 2667003"/>
                <a:gd name="connsiteX41" fmla="*/ 273491 w 2667002"/>
                <a:gd name="connsiteY41" fmla="*/ 524387 h 2667003"/>
                <a:gd name="connsiteX42" fmla="*/ 405854 w 2667002"/>
                <a:gd name="connsiteY42" fmla="*/ 715893 h 2667003"/>
                <a:gd name="connsiteX43" fmla="*/ 333993 w 2667002"/>
                <a:gd name="connsiteY43" fmla="*/ 839365 h 2667003"/>
                <a:gd name="connsiteX44" fmla="*/ 102112 w 2667002"/>
                <a:gd name="connsiteY44" fmla="*/ 821832 h 2667003"/>
                <a:gd name="connsiteX45" fmla="*/ 46673 w 2667002"/>
                <a:gd name="connsiteY45" fmla="*/ 983087 h 2667003"/>
                <a:gd name="connsiteX46" fmla="*/ 242006 w 2667002"/>
                <a:gd name="connsiteY46" fmla="*/ 1111622 h 2667003"/>
                <a:gd name="connsiteX47" fmla="*/ 220522 w 2667002"/>
                <a:gd name="connsiteY47" fmla="*/ 1266703 h 2667003"/>
                <a:gd name="connsiteX48" fmla="*/ 0 w 2667002"/>
                <a:gd name="connsiteY48" fmla="*/ 1341034 h 2667003"/>
                <a:gd name="connsiteX49" fmla="*/ 11360 w 2667002"/>
                <a:gd name="connsiteY49" fmla="*/ 1509944 h 2667003"/>
                <a:gd name="connsiteX50" fmla="*/ 240771 w 2667002"/>
                <a:gd name="connsiteY50" fmla="*/ 1554023 h 2667003"/>
                <a:gd name="connsiteX51" fmla="*/ 278554 w 2667002"/>
                <a:gd name="connsiteY51" fmla="*/ 1691448 h 2667003"/>
                <a:gd name="connsiteX52" fmla="*/ 98284 w 2667002"/>
                <a:gd name="connsiteY52" fmla="*/ 1843936 h 2667003"/>
                <a:gd name="connsiteX53" fmla="*/ 173973 w 2667002"/>
                <a:gd name="connsiteY53" fmla="*/ 1996425 h 2667003"/>
                <a:gd name="connsiteX54" fmla="*/ 404619 w 2667002"/>
                <a:gd name="connsiteY54" fmla="*/ 1948518 h 2667003"/>
                <a:gd name="connsiteX55" fmla="*/ 500433 w 2667002"/>
                <a:gd name="connsiteY55" fmla="*/ 2073348 h 2667003"/>
                <a:gd name="connsiteX56" fmla="*/ 395729 w 2667002"/>
                <a:gd name="connsiteY56" fmla="*/ 2282634 h 2667003"/>
                <a:gd name="connsiteX57" fmla="*/ 524387 w 2667002"/>
                <a:gd name="connsiteY57" fmla="*/ 2393512 h 2667003"/>
                <a:gd name="connsiteX58" fmla="*/ 717127 w 2667002"/>
                <a:gd name="connsiteY58" fmla="*/ 2261149 h 2667003"/>
                <a:gd name="connsiteX59" fmla="*/ 840723 w 2667002"/>
                <a:gd name="connsiteY59" fmla="*/ 2333010 h 2667003"/>
                <a:gd name="connsiteX60" fmla="*/ 823067 w 2667002"/>
                <a:gd name="connsiteY60" fmla="*/ 2564891 h 2667003"/>
                <a:gd name="connsiteX61" fmla="*/ 983087 w 2667002"/>
                <a:gd name="connsiteY61" fmla="*/ 2620331 h 2667003"/>
                <a:gd name="connsiteX62" fmla="*/ 1111621 w 2667002"/>
                <a:gd name="connsiteY62" fmla="*/ 2426232 h 2667003"/>
                <a:gd name="connsiteX63" fmla="*/ 1266703 w 2667002"/>
                <a:gd name="connsiteY63" fmla="*/ 2446481 h 2667003"/>
                <a:gd name="connsiteX64" fmla="*/ 1341033 w 2667002"/>
                <a:gd name="connsiteY64" fmla="*/ 2667003 h 26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667002" h="2667003">
                  <a:moveTo>
                    <a:pt x="1341033" y="2667003"/>
                  </a:moveTo>
                  <a:cubicBezTo>
                    <a:pt x="1511178" y="2655643"/>
                    <a:pt x="1511178" y="2655643"/>
                    <a:pt x="1511178" y="2655643"/>
                  </a:cubicBezTo>
                  <a:cubicBezTo>
                    <a:pt x="1554023" y="2426232"/>
                    <a:pt x="1554023" y="2426232"/>
                    <a:pt x="1554023" y="2426232"/>
                  </a:cubicBezTo>
                  <a:cubicBezTo>
                    <a:pt x="1599461" y="2417465"/>
                    <a:pt x="1646133" y="2404871"/>
                    <a:pt x="1691447" y="2389684"/>
                  </a:cubicBezTo>
                  <a:cubicBezTo>
                    <a:pt x="1845170" y="2568719"/>
                    <a:pt x="1845170" y="2568719"/>
                    <a:pt x="1845170" y="2568719"/>
                  </a:cubicBezTo>
                  <a:cubicBezTo>
                    <a:pt x="1996424" y="2494389"/>
                    <a:pt x="1996424" y="2494389"/>
                    <a:pt x="1996424" y="2494389"/>
                  </a:cubicBezTo>
                  <a:cubicBezTo>
                    <a:pt x="1948517" y="2262384"/>
                    <a:pt x="1948517" y="2262384"/>
                    <a:pt x="1948517" y="2262384"/>
                  </a:cubicBezTo>
                  <a:cubicBezTo>
                    <a:pt x="1992720" y="2233368"/>
                    <a:pt x="2034330" y="2201882"/>
                    <a:pt x="2073347" y="2166569"/>
                  </a:cubicBezTo>
                  <a:cubicBezTo>
                    <a:pt x="2282633" y="2271274"/>
                    <a:pt x="2282633" y="2271274"/>
                    <a:pt x="2282633" y="2271274"/>
                  </a:cubicBezTo>
                  <a:cubicBezTo>
                    <a:pt x="2393511" y="2142616"/>
                    <a:pt x="2393511" y="2142616"/>
                    <a:pt x="2393511" y="2142616"/>
                  </a:cubicBezTo>
                  <a:cubicBezTo>
                    <a:pt x="2262383" y="1949875"/>
                    <a:pt x="2262383" y="1949875"/>
                    <a:pt x="2262383" y="1949875"/>
                  </a:cubicBezTo>
                  <a:cubicBezTo>
                    <a:pt x="2288930" y="1910735"/>
                    <a:pt x="2311525" y="1869124"/>
                    <a:pt x="2333010" y="1827638"/>
                  </a:cubicBezTo>
                  <a:cubicBezTo>
                    <a:pt x="2566125" y="1843936"/>
                    <a:pt x="2566125" y="1843936"/>
                    <a:pt x="2566125" y="1843936"/>
                  </a:cubicBezTo>
                  <a:cubicBezTo>
                    <a:pt x="2620330" y="1683916"/>
                    <a:pt x="2620330" y="1683916"/>
                    <a:pt x="2620330" y="1683916"/>
                  </a:cubicBezTo>
                  <a:cubicBezTo>
                    <a:pt x="2426231" y="1555381"/>
                    <a:pt x="2426231" y="1555381"/>
                    <a:pt x="2426231" y="1555381"/>
                  </a:cubicBezTo>
                  <a:cubicBezTo>
                    <a:pt x="2436356" y="1503646"/>
                    <a:pt x="2442653" y="1452035"/>
                    <a:pt x="2446481" y="1400300"/>
                  </a:cubicBezTo>
                  <a:cubicBezTo>
                    <a:pt x="2667002" y="1325969"/>
                    <a:pt x="2667002" y="1325969"/>
                    <a:pt x="2667002" y="1325969"/>
                  </a:cubicBezTo>
                  <a:cubicBezTo>
                    <a:pt x="2655643" y="1155825"/>
                    <a:pt x="2655643" y="1155825"/>
                    <a:pt x="2655643" y="1155825"/>
                  </a:cubicBezTo>
                  <a:cubicBezTo>
                    <a:pt x="2426231" y="1112980"/>
                    <a:pt x="2426231" y="1112980"/>
                    <a:pt x="2426231" y="1112980"/>
                  </a:cubicBezTo>
                  <a:cubicBezTo>
                    <a:pt x="2417465" y="1067542"/>
                    <a:pt x="2404870" y="1020869"/>
                    <a:pt x="2389683" y="975555"/>
                  </a:cubicBezTo>
                  <a:cubicBezTo>
                    <a:pt x="2568718" y="821832"/>
                    <a:pt x="2568718" y="821832"/>
                    <a:pt x="2568718" y="821832"/>
                  </a:cubicBezTo>
                  <a:cubicBezTo>
                    <a:pt x="2494388" y="670578"/>
                    <a:pt x="2494388" y="670578"/>
                    <a:pt x="2494388" y="670578"/>
                  </a:cubicBezTo>
                  <a:cubicBezTo>
                    <a:pt x="2262383" y="718485"/>
                    <a:pt x="2262383" y="718485"/>
                    <a:pt x="2262383" y="718485"/>
                  </a:cubicBezTo>
                  <a:cubicBezTo>
                    <a:pt x="2233367" y="674282"/>
                    <a:pt x="2201882" y="632672"/>
                    <a:pt x="2167927" y="593655"/>
                  </a:cubicBezTo>
                  <a:cubicBezTo>
                    <a:pt x="2271273" y="384369"/>
                    <a:pt x="2271273" y="384369"/>
                    <a:pt x="2271273" y="384369"/>
                  </a:cubicBezTo>
                  <a:cubicBezTo>
                    <a:pt x="2142615" y="273491"/>
                    <a:pt x="2142615" y="273491"/>
                    <a:pt x="2142615" y="273491"/>
                  </a:cubicBezTo>
                  <a:cubicBezTo>
                    <a:pt x="1951110" y="404619"/>
                    <a:pt x="1951110" y="404619"/>
                    <a:pt x="1951110" y="404619"/>
                  </a:cubicBezTo>
                  <a:cubicBezTo>
                    <a:pt x="1910734" y="379430"/>
                    <a:pt x="1869124" y="355477"/>
                    <a:pt x="1827637" y="333993"/>
                  </a:cubicBezTo>
                  <a:cubicBezTo>
                    <a:pt x="1845170" y="100877"/>
                    <a:pt x="1845170" y="100877"/>
                    <a:pt x="1845170" y="100877"/>
                  </a:cubicBezTo>
                  <a:cubicBezTo>
                    <a:pt x="1683916" y="46672"/>
                    <a:pt x="1683916" y="46672"/>
                    <a:pt x="1683916" y="46672"/>
                  </a:cubicBezTo>
                  <a:cubicBezTo>
                    <a:pt x="1555381" y="240771"/>
                    <a:pt x="1555381" y="240771"/>
                    <a:pt x="1555381" y="240771"/>
                  </a:cubicBezTo>
                  <a:cubicBezTo>
                    <a:pt x="1504881" y="230646"/>
                    <a:pt x="1452035" y="224349"/>
                    <a:pt x="1400300" y="220521"/>
                  </a:cubicBezTo>
                  <a:cubicBezTo>
                    <a:pt x="1325969" y="0"/>
                    <a:pt x="1325969" y="0"/>
                    <a:pt x="1325969" y="0"/>
                  </a:cubicBezTo>
                  <a:cubicBezTo>
                    <a:pt x="1157059" y="11359"/>
                    <a:pt x="1157059" y="11359"/>
                    <a:pt x="1157059" y="11359"/>
                  </a:cubicBezTo>
                  <a:cubicBezTo>
                    <a:pt x="1114214" y="240771"/>
                    <a:pt x="1114214" y="240771"/>
                    <a:pt x="1114214" y="240771"/>
                  </a:cubicBezTo>
                  <a:cubicBezTo>
                    <a:pt x="1067542" y="249537"/>
                    <a:pt x="1020869" y="262132"/>
                    <a:pt x="975555" y="277319"/>
                  </a:cubicBezTo>
                  <a:cubicBezTo>
                    <a:pt x="823067" y="98284"/>
                    <a:pt x="823067" y="98284"/>
                    <a:pt x="823067" y="98284"/>
                  </a:cubicBezTo>
                  <a:cubicBezTo>
                    <a:pt x="670578" y="172615"/>
                    <a:pt x="670578" y="172615"/>
                    <a:pt x="670578" y="172615"/>
                  </a:cubicBezTo>
                  <a:cubicBezTo>
                    <a:pt x="718486" y="404619"/>
                    <a:pt x="718486" y="404619"/>
                    <a:pt x="718486" y="404619"/>
                  </a:cubicBezTo>
                  <a:cubicBezTo>
                    <a:pt x="674282" y="433635"/>
                    <a:pt x="632672" y="465121"/>
                    <a:pt x="593655" y="499076"/>
                  </a:cubicBezTo>
                  <a:cubicBezTo>
                    <a:pt x="384369" y="395729"/>
                    <a:pt x="384369" y="395729"/>
                    <a:pt x="384369" y="395729"/>
                  </a:cubicBezTo>
                  <a:cubicBezTo>
                    <a:pt x="273491" y="524387"/>
                    <a:pt x="273491" y="524387"/>
                    <a:pt x="273491" y="524387"/>
                  </a:cubicBezTo>
                  <a:cubicBezTo>
                    <a:pt x="405854" y="715893"/>
                    <a:pt x="405854" y="715893"/>
                    <a:pt x="405854" y="715893"/>
                  </a:cubicBezTo>
                  <a:cubicBezTo>
                    <a:pt x="379431" y="756268"/>
                    <a:pt x="355477" y="797879"/>
                    <a:pt x="333993" y="839365"/>
                  </a:cubicBezTo>
                  <a:cubicBezTo>
                    <a:pt x="102112" y="821832"/>
                    <a:pt x="102112" y="821832"/>
                    <a:pt x="102112" y="821832"/>
                  </a:cubicBezTo>
                  <a:cubicBezTo>
                    <a:pt x="46673" y="983087"/>
                    <a:pt x="46673" y="983087"/>
                    <a:pt x="46673" y="983087"/>
                  </a:cubicBezTo>
                  <a:cubicBezTo>
                    <a:pt x="242006" y="1111622"/>
                    <a:pt x="242006" y="1111622"/>
                    <a:pt x="242006" y="1111622"/>
                  </a:cubicBezTo>
                  <a:cubicBezTo>
                    <a:pt x="230646" y="1163357"/>
                    <a:pt x="224349" y="1214968"/>
                    <a:pt x="220522" y="1266703"/>
                  </a:cubicBezTo>
                  <a:cubicBezTo>
                    <a:pt x="0" y="1341034"/>
                    <a:pt x="0" y="1341034"/>
                    <a:pt x="0" y="1341034"/>
                  </a:cubicBezTo>
                  <a:cubicBezTo>
                    <a:pt x="11360" y="1509944"/>
                    <a:pt x="11360" y="1509944"/>
                    <a:pt x="11360" y="1509944"/>
                  </a:cubicBezTo>
                  <a:cubicBezTo>
                    <a:pt x="240771" y="1554023"/>
                    <a:pt x="240771" y="1554023"/>
                    <a:pt x="240771" y="1554023"/>
                  </a:cubicBezTo>
                  <a:cubicBezTo>
                    <a:pt x="250772" y="1599461"/>
                    <a:pt x="262132" y="1646134"/>
                    <a:pt x="278554" y="1691448"/>
                  </a:cubicBezTo>
                  <a:cubicBezTo>
                    <a:pt x="98284" y="1843936"/>
                    <a:pt x="98284" y="1843936"/>
                    <a:pt x="98284" y="1843936"/>
                  </a:cubicBezTo>
                  <a:cubicBezTo>
                    <a:pt x="173973" y="1996425"/>
                    <a:pt x="173973" y="1996425"/>
                    <a:pt x="173973" y="1996425"/>
                  </a:cubicBezTo>
                  <a:cubicBezTo>
                    <a:pt x="404619" y="1948518"/>
                    <a:pt x="404619" y="1948518"/>
                    <a:pt x="404619" y="1948518"/>
                  </a:cubicBezTo>
                  <a:cubicBezTo>
                    <a:pt x="433635" y="1992721"/>
                    <a:pt x="465120" y="2034331"/>
                    <a:pt x="500433" y="2073348"/>
                  </a:cubicBezTo>
                  <a:cubicBezTo>
                    <a:pt x="395729" y="2282634"/>
                    <a:pt x="395729" y="2282634"/>
                    <a:pt x="395729" y="2282634"/>
                  </a:cubicBezTo>
                  <a:cubicBezTo>
                    <a:pt x="524387" y="2393512"/>
                    <a:pt x="524387" y="2393512"/>
                    <a:pt x="524387" y="2393512"/>
                  </a:cubicBezTo>
                  <a:cubicBezTo>
                    <a:pt x="717127" y="2261149"/>
                    <a:pt x="717127" y="2261149"/>
                    <a:pt x="717127" y="2261149"/>
                  </a:cubicBezTo>
                  <a:cubicBezTo>
                    <a:pt x="756268" y="2287573"/>
                    <a:pt x="797878" y="2311526"/>
                    <a:pt x="840723" y="2333010"/>
                  </a:cubicBezTo>
                  <a:cubicBezTo>
                    <a:pt x="823067" y="2564891"/>
                    <a:pt x="823067" y="2564891"/>
                    <a:pt x="823067" y="2564891"/>
                  </a:cubicBezTo>
                  <a:cubicBezTo>
                    <a:pt x="983087" y="2620331"/>
                    <a:pt x="983087" y="2620331"/>
                    <a:pt x="983087" y="2620331"/>
                  </a:cubicBezTo>
                  <a:cubicBezTo>
                    <a:pt x="1111621" y="2426232"/>
                    <a:pt x="1111621" y="2426232"/>
                    <a:pt x="1111621" y="2426232"/>
                  </a:cubicBezTo>
                  <a:cubicBezTo>
                    <a:pt x="1163356" y="2436357"/>
                    <a:pt x="1214968" y="2442654"/>
                    <a:pt x="1266703" y="2446481"/>
                  </a:cubicBezTo>
                  <a:cubicBezTo>
                    <a:pt x="1341033" y="2667003"/>
                    <a:pt x="1341033" y="2667003"/>
                    <a:pt x="1341033" y="2667003"/>
                  </a:cubicBezTo>
                  <a:close/>
                </a:path>
              </a:pathLst>
            </a:custGeom>
            <a:solidFill>
              <a:schemeClr val="accent5"/>
            </a:solidFill>
            <a:ln w="12700" cap="flat">
              <a:noFill/>
              <a:miter lim="400000"/>
            </a:ln>
            <a:effectLst/>
          </p:spPr>
          <p:txBody>
            <a:bodyPr wrap="square" lIns="34289" tIns="34289" rIns="34289" bIns="34289" numCol="1" anchor="t">
              <a:no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350"/>
            </a:p>
          </p:txBody>
        </p:sp>
        <p:sp>
          <p:nvSpPr>
            <p:cNvPr id="87" name="Shape 384">
              <a:extLst>
                <a:ext uri="{FF2B5EF4-FFF2-40B4-BE49-F238E27FC236}">
                  <a16:creationId xmlns:a16="http://schemas.microsoft.com/office/drawing/2014/main" id="{A105B236-514D-4D52-8642-C7EF28E927BF}"/>
                </a:ext>
              </a:extLst>
            </p:cNvPr>
            <p:cNvSpPr/>
            <p:nvPr/>
          </p:nvSpPr>
          <p:spPr>
            <a:xfrm rot="10800000" flipH="1">
              <a:off x="7092747" y="2868752"/>
              <a:ext cx="1129524" cy="1194786"/>
            </a:xfrm>
            <a:prstGeom prst="ellipse">
              <a:avLst/>
            </a:prstGeom>
            <a:gradFill flip="none" rotWithShape="1">
              <a:gsLst>
                <a:gs pos="0">
                  <a:srgbClr val="D9D9D9"/>
                </a:gs>
                <a:gs pos="100000">
                  <a:srgbClr val="FFFFFF"/>
                </a:gs>
              </a:gsLst>
              <a:lin ang="9000000" scaled="0"/>
            </a:gradFill>
            <a:ln w="12700" cap="flat">
              <a:noFill/>
              <a:miter lim="400000"/>
            </a:ln>
            <a:effectLst/>
          </p:spPr>
          <p:txBody>
            <a:bodyPr wrap="square" lIns="34289" tIns="34289" rIns="34289" bIns="34289" numCol="1" anchor="t">
              <a:no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350"/>
            </a:p>
          </p:txBody>
        </p:sp>
      </p:grpSp>
      <p:sp>
        <p:nvSpPr>
          <p:cNvPr id="93" name="Diagrama de flujo: proceso 92">
            <a:extLst>
              <a:ext uri="{FF2B5EF4-FFF2-40B4-BE49-F238E27FC236}">
                <a16:creationId xmlns:a16="http://schemas.microsoft.com/office/drawing/2014/main" id="{4FFAD03A-397E-4697-9491-209E01D6345D}"/>
              </a:ext>
            </a:extLst>
          </p:cNvPr>
          <p:cNvSpPr/>
          <p:nvPr/>
        </p:nvSpPr>
        <p:spPr>
          <a:xfrm>
            <a:off x="1076530" y="2538089"/>
            <a:ext cx="2215878" cy="3076878"/>
          </a:xfrm>
          <a:prstGeom prst="flowChartProcess">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94" name="Rectángulo: esquinas redondeadas 93">
            <a:extLst>
              <a:ext uri="{FF2B5EF4-FFF2-40B4-BE49-F238E27FC236}">
                <a16:creationId xmlns:a16="http://schemas.microsoft.com/office/drawing/2014/main" id="{73778AA5-8DCB-4A97-8E07-5789A2BC2FA6}"/>
              </a:ext>
            </a:extLst>
          </p:cNvPr>
          <p:cNvSpPr/>
          <p:nvPr/>
        </p:nvSpPr>
        <p:spPr>
          <a:xfrm>
            <a:off x="1213033" y="2647002"/>
            <a:ext cx="1942872" cy="64660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sz="1600" b="1" dirty="0">
                <a:cs typeface="Arial"/>
              </a:rPr>
              <a:t>TEORÍA</a:t>
            </a:r>
          </a:p>
          <a:p>
            <a:pPr algn="ctr"/>
            <a:r>
              <a:rPr lang="es-ES" sz="1600" b="1" dirty="0">
                <a:cs typeface="Arial"/>
              </a:rPr>
              <a:t>FINANCIERA</a:t>
            </a:r>
            <a:endParaRPr lang="es-ES" sz="1600" b="1" dirty="0"/>
          </a:p>
        </p:txBody>
      </p:sp>
      <p:grpSp>
        <p:nvGrpSpPr>
          <p:cNvPr id="95" name="Grupo 94">
            <a:extLst>
              <a:ext uri="{FF2B5EF4-FFF2-40B4-BE49-F238E27FC236}">
                <a16:creationId xmlns:a16="http://schemas.microsoft.com/office/drawing/2014/main" id="{86F28F91-F895-48A1-8780-EA765FA566AB}"/>
              </a:ext>
            </a:extLst>
          </p:cNvPr>
          <p:cNvGrpSpPr/>
          <p:nvPr/>
        </p:nvGrpSpPr>
        <p:grpSpPr>
          <a:xfrm rot="5400000">
            <a:off x="1238231" y="3376058"/>
            <a:ext cx="1985578" cy="2160240"/>
            <a:chOff x="3197051" y="3537989"/>
            <a:chExt cx="1647443" cy="1741554"/>
          </a:xfrm>
        </p:grpSpPr>
        <p:sp>
          <p:nvSpPr>
            <p:cNvPr id="96" name="Freeform: Shape 8">
              <a:extLst>
                <a:ext uri="{FF2B5EF4-FFF2-40B4-BE49-F238E27FC236}">
                  <a16:creationId xmlns:a16="http://schemas.microsoft.com/office/drawing/2014/main" id="{2DABF981-CA06-46E3-A8C5-6D0D36EF10FD}"/>
                </a:ext>
              </a:extLst>
            </p:cNvPr>
            <p:cNvSpPr/>
            <p:nvPr/>
          </p:nvSpPr>
          <p:spPr>
            <a:xfrm rot="10800000" flipH="1">
              <a:off x="3197051" y="3537989"/>
              <a:ext cx="1647443" cy="1741554"/>
            </a:xfrm>
            <a:prstGeom prst="horizontalScroll">
              <a:avLst/>
            </a:prstGeom>
            <a:solidFill>
              <a:schemeClr val="accent2"/>
            </a:solidFill>
            <a:ln w="12700" cap="flat">
              <a:noFill/>
              <a:miter lim="400000"/>
            </a:ln>
            <a:effectLst/>
          </p:spPr>
          <p:txBody>
            <a:bodyPr wrap="square" lIns="34289" tIns="34289" rIns="34289" bIns="34289" numCol="1" anchor="t">
              <a:no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350" dirty="0"/>
            </a:p>
          </p:txBody>
        </p:sp>
        <p:sp>
          <p:nvSpPr>
            <p:cNvPr id="97" name="Shape 384">
              <a:extLst>
                <a:ext uri="{FF2B5EF4-FFF2-40B4-BE49-F238E27FC236}">
                  <a16:creationId xmlns:a16="http://schemas.microsoft.com/office/drawing/2014/main" id="{B5B69D01-48C5-413D-97DF-B75D0E9E9E49}"/>
                </a:ext>
              </a:extLst>
            </p:cNvPr>
            <p:cNvSpPr/>
            <p:nvPr/>
          </p:nvSpPr>
          <p:spPr>
            <a:xfrm rot="10800000" flipH="1">
              <a:off x="3456011" y="3811374"/>
              <a:ext cx="1129524" cy="1194786"/>
            </a:xfrm>
            <a:prstGeom prst="horizontalScroll">
              <a:avLst/>
            </a:prstGeom>
            <a:gradFill flip="none" rotWithShape="1">
              <a:gsLst>
                <a:gs pos="0">
                  <a:srgbClr val="D9D9D9"/>
                </a:gs>
                <a:gs pos="100000">
                  <a:srgbClr val="FFFFFF"/>
                </a:gs>
              </a:gsLst>
              <a:lin ang="9000000" scaled="0"/>
            </a:gradFill>
            <a:ln w="12700" cap="flat">
              <a:noFill/>
              <a:miter lim="400000"/>
            </a:ln>
            <a:effectLst/>
          </p:spPr>
          <p:txBody>
            <a:bodyPr wrap="square" lIns="34289" tIns="34289" rIns="34289" bIns="34289" numCol="1" anchor="t">
              <a:no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350" dirty="0"/>
            </a:p>
          </p:txBody>
        </p:sp>
      </p:grpSp>
      <p:pic>
        <p:nvPicPr>
          <p:cNvPr id="98" name="Picture 4" descr="Teoría Financiera | Other Quiz - Quizizz">
            <a:extLst>
              <a:ext uri="{FF2B5EF4-FFF2-40B4-BE49-F238E27FC236}">
                <a16:creationId xmlns:a16="http://schemas.microsoft.com/office/drawing/2014/main" id="{725D139A-5D64-4DA4-BC21-5B70EC27C2C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6830" y="3948153"/>
            <a:ext cx="1374293" cy="10307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5842" name="Picture 2" descr="Modelo Black Scholes - 2 ejercicios prácticos - YouTube">
            <a:extLst>
              <a:ext uri="{FF2B5EF4-FFF2-40B4-BE49-F238E27FC236}">
                <a16:creationId xmlns:a16="http://schemas.microsoft.com/office/drawing/2014/main" id="{01E4FB3C-F4C4-4D25-A5D6-538631F14A0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3119" t="45235" r="58981" b="9325"/>
          <a:stretch/>
        </p:blipFill>
        <p:spPr bwMode="auto">
          <a:xfrm>
            <a:off x="3948032" y="1940395"/>
            <a:ext cx="1274789" cy="14516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5846" name="Picture 6" descr="Ancestry John Copeland Weston (1834-1921) timeline | Timetoast">
            <a:extLst>
              <a:ext uri="{FF2B5EF4-FFF2-40B4-BE49-F238E27FC236}">
                <a16:creationId xmlns:a16="http://schemas.microsoft.com/office/drawing/2014/main" id="{CB973E75-FFBA-4813-9CF8-6D666606419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30854" y="4280059"/>
            <a:ext cx="1045827" cy="12125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8130" name="Picture 2" descr="TEORÍA FINANCIERA by Luis Antonio Sánchez">
            <a:extLst>
              <a:ext uri="{FF2B5EF4-FFF2-40B4-BE49-F238E27FC236}">
                <a16:creationId xmlns:a16="http://schemas.microsoft.com/office/drawing/2014/main" id="{F7E38850-36A1-42FF-9681-E2FB35890A3F}"/>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40541" r="6595"/>
          <a:stretch/>
        </p:blipFill>
        <p:spPr bwMode="auto">
          <a:xfrm>
            <a:off x="8641139" y="2050391"/>
            <a:ext cx="955573" cy="10156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91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41">
            <a:extLst>
              <a:ext uri="{FF2B5EF4-FFF2-40B4-BE49-F238E27FC236}">
                <a16:creationId xmlns:a16="http://schemas.microsoft.com/office/drawing/2014/main" id="{6257C263-9087-40C2-A2E3-AF26EDAA03B0}"/>
              </a:ext>
            </a:extLst>
          </p:cNvPr>
          <p:cNvGrpSpPr/>
          <p:nvPr/>
        </p:nvGrpSpPr>
        <p:grpSpPr>
          <a:xfrm>
            <a:off x="277247" y="2569429"/>
            <a:ext cx="11506595" cy="1943655"/>
            <a:chOff x="767124" y="2898846"/>
            <a:chExt cx="9292527" cy="1534916"/>
          </a:xfrm>
          <a:solidFill>
            <a:srgbClr val="CCFFCC"/>
          </a:solidFill>
        </p:grpSpPr>
        <p:sp>
          <p:nvSpPr>
            <p:cNvPr id="73" name="Block Arc 11">
              <a:extLst>
                <a:ext uri="{FF2B5EF4-FFF2-40B4-BE49-F238E27FC236}">
                  <a16:creationId xmlns:a16="http://schemas.microsoft.com/office/drawing/2014/main" id="{762BEAB0-024A-4311-884C-68D1F26CB92F}"/>
                </a:ext>
              </a:extLst>
            </p:cNvPr>
            <p:cNvSpPr/>
            <p:nvPr/>
          </p:nvSpPr>
          <p:spPr>
            <a:xfrm>
              <a:off x="767124" y="2898846"/>
              <a:ext cx="1534917" cy="1534916"/>
            </a:xfrm>
            <a:prstGeom prst="blockArc">
              <a:avLst>
                <a:gd name="adj1" fmla="val 10800000"/>
                <a:gd name="adj2" fmla="val 21598066"/>
                <a:gd name="adj3" fmla="val 1573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74" name="Block Arc 12">
              <a:extLst>
                <a:ext uri="{FF2B5EF4-FFF2-40B4-BE49-F238E27FC236}">
                  <a16:creationId xmlns:a16="http://schemas.microsoft.com/office/drawing/2014/main" id="{1FC101C6-E4C6-4789-BF3C-88C4D2F61B7B}"/>
                </a:ext>
              </a:extLst>
            </p:cNvPr>
            <p:cNvSpPr/>
            <p:nvPr/>
          </p:nvSpPr>
          <p:spPr>
            <a:xfrm rot="10800000">
              <a:off x="2060059" y="2898846"/>
              <a:ext cx="1534917" cy="1534916"/>
            </a:xfrm>
            <a:prstGeom prst="blockArc">
              <a:avLst>
                <a:gd name="adj1" fmla="val 10800000"/>
                <a:gd name="adj2" fmla="val 21598066"/>
                <a:gd name="adj3" fmla="val 15737"/>
              </a:avLst>
            </a:prstGeom>
            <a:grpFill/>
            <a:ln>
              <a:solidFill>
                <a:srgbClr val="38B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75" name="Block Arc 13">
              <a:extLst>
                <a:ext uri="{FF2B5EF4-FFF2-40B4-BE49-F238E27FC236}">
                  <a16:creationId xmlns:a16="http://schemas.microsoft.com/office/drawing/2014/main" id="{F9F822A0-C0D5-479B-A9E9-00B0F461CA85}"/>
                </a:ext>
              </a:extLst>
            </p:cNvPr>
            <p:cNvSpPr/>
            <p:nvPr/>
          </p:nvSpPr>
          <p:spPr>
            <a:xfrm>
              <a:off x="3352994" y="2898846"/>
              <a:ext cx="1534917" cy="1534916"/>
            </a:xfrm>
            <a:prstGeom prst="blockArc">
              <a:avLst>
                <a:gd name="adj1" fmla="val 10800000"/>
                <a:gd name="adj2" fmla="val 21598066"/>
                <a:gd name="adj3" fmla="val 15737"/>
              </a:avLst>
            </a:prstGeom>
            <a:solidFill>
              <a:srgbClr val="00B050"/>
            </a:solidFill>
            <a:ln>
              <a:solidFill>
                <a:srgbClr val="38B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76" name="Block Arc 9">
              <a:extLst>
                <a:ext uri="{FF2B5EF4-FFF2-40B4-BE49-F238E27FC236}">
                  <a16:creationId xmlns:a16="http://schemas.microsoft.com/office/drawing/2014/main" id="{EC6D662A-45D8-41AE-BDF3-F529D3B019F3}"/>
                </a:ext>
              </a:extLst>
            </p:cNvPr>
            <p:cNvSpPr/>
            <p:nvPr/>
          </p:nvSpPr>
          <p:spPr>
            <a:xfrm rot="10800000">
              <a:off x="4645929" y="2898846"/>
              <a:ext cx="1534917" cy="1534916"/>
            </a:xfrm>
            <a:prstGeom prst="blockArc">
              <a:avLst>
                <a:gd name="adj1" fmla="val 10800000"/>
                <a:gd name="adj2" fmla="val 21598066"/>
                <a:gd name="adj3" fmla="val 15737"/>
              </a:avLst>
            </a:prstGeom>
            <a:grpFill/>
            <a:ln>
              <a:solidFill>
                <a:srgbClr val="38B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77" name="Block Arc 10">
              <a:extLst>
                <a:ext uri="{FF2B5EF4-FFF2-40B4-BE49-F238E27FC236}">
                  <a16:creationId xmlns:a16="http://schemas.microsoft.com/office/drawing/2014/main" id="{38AA84D3-35FB-4016-8C2B-17E80B4C3DD5}"/>
                </a:ext>
              </a:extLst>
            </p:cNvPr>
            <p:cNvSpPr/>
            <p:nvPr/>
          </p:nvSpPr>
          <p:spPr>
            <a:xfrm>
              <a:off x="5938864" y="2898846"/>
              <a:ext cx="1534917" cy="1534916"/>
            </a:xfrm>
            <a:prstGeom prst="blockArc">
              <a:avLst>
                <a:gd name="adj1" fmla="val 10800000"/>
                <a:gd name="adj2" fmla="val 21598066"/>
                <a:gd name="adj3" fmla="val 15737"/>
              </a:avLst>
            </a:prstGeom>
            <a:solidFill>
              <a:srgbClr val="00B050"/>
            </a:solidFill>
            <a:ln>
              <a:solidFill>
                <a:srgbClr val="38B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78" name="Oval 6">
              <a:extLst>
                <a:ext uri="{FF2B5EF4-FFF2-40B4-BE49-F238E27FC236}">
                  <a16:creationId xmlns:a16="http://schemas.microsoft.com/office/drawing/2014/main" id="{558B2C46-139E-4D1D-8D6B-C177A91F2CCA}"/>
                </a:ext>
              </a:extLst>
            </p:cNvPr>
            <p:cNvSpPr/>
            <p:nvPr/>
          </p:nvSpPr>
          <p:spPr>
            <a:xfrm>
              <a:off x="1093912" y="3254824"/>
              <a:ext cx="940703" cy="822960"/>
            </a:xfrm>
            <a:prstGeom prst="ellipse">
              <a:avLst/>
            </a:prstGeom>
            <a:grpFill/>
            <a:ln>
              <a:solidFill>
                <a:srgbClr val="38B616"/>
              </a:solidFill>
            </a:ln>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en-US" sz="1200" b="1" dirty="0" err="1">
                  <a:solidFill>
                    <a:schemeClr val="tx1"/>
                  </a:solidFill>
                  <a:latin typeface="Calibri"/>
                  <a:cs typeface="Calibri"/>
                </a:rPr>
                <a:t>Mamaqui</a:t>
              </a:r>
              <a:r>
                <a:rPr lang="en-US" sz="1200" b="1" dirty="0">
                  <a:solidFill>
                    <a:schemeClr val="tx1"/>
                  </a:solidFill>
                  <a:latin typeface="Calibri"/>
                  <a:cs typeface="Calibri"/>
                </a:rPr>
                <a:t> (2012)</a:t>
              </a:r>
            </a:p>
          </p:txBody>
        </p:sp>
        <p:sp>
          <p:nvSpPr>
            <p:cNvPr id="79" name="Oval 16">
              <a:extLst>
                <a:ext uri="{FF2B5EF4-FFF2-40B4-BE49-F238E27FC236}">
                  <a16:creationId xmlns:a16="http://schemas.microsoft.com/office/drawing/2014/main" id="{AC97B3B8-E5D8-41DD-B0D4-DA07B104AA71}"/>
                </a:ext>
              </a:extLst>
            </p:cNvPr>
            <p:cNvSpPr/>
            <p:nvPr/>
          </p:nvSpPr>
          <p:spPr>
            <a:xfrm>
              <a:off x="3708972" y="3254824"/>
              <a:ext cx="822960" cy="822960"/>
            </a:xfrm>
            <a:prstGeom prst="ellipse">
              <a:avLst/>
            </a:prstGeom>
            <a:grpFill/>
            <a:ln>
              <a:solidFill>
                <a:srgbClr val="38B616"/>
              </a:solid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es-EC" sz="1200" b="1" dirty="0">
                  <a:solidFill>
                    <a:schemeClr val="tx1"/>
                  </a:solidFill>
                  <a:latin typeface="Calibri"/>
                  <a:cs typeface="Calibri"/>
                </a:rPr>
                <a:t>Horta</a:t>
              </a:r>
            </a:p>
            <a:p>
              <a:pPr algn="ctr"/>
              <a:r>
                <a:rPr lang="es-EC" sz="1200" b="1" dirty="0">
                  <a:solidFill>
                    <a:schemeClr val="tx1"/>
                  </a:solidFill>
                  <a:latin typeface="Calibri"/>
                  <a:cs typeface="Calibri"/>
                </a:rPr>
                <a:t> (2012)</a:t>
              </a:r>
              <a:endParaRPr lang="es-EC" sz="1200" b="1" dirty="0">
                <a:solidFill>
                  <a:schemeClr val="tx1"/>
                </a:solidFill>
                <a:latin typeface="Calibri" panose="020F0502020204030204" pitchFamily="34" charset="0"/>
                <a:cs typeface="Calibri" panose="020F0502020204030204" pitchFamily="34" charset="0"/>
              </a:endParaRPr>
            </a:p>
          </p:txBody>
        </p:sp>
        <p:sp>
          <p:nvSpPr>
            <p:cNvPr id="80" name="Oval 18">
              <a:extLst>
                <a:ext uri="{FF2B5EF4-FFF2-40B4-BE49-F238E27FC236}">
                  <a16:creationId xmlns:a16="http://schemas.microsoft.com/office/drawing/2014/main" id="{46285037-F47A-4186-8ED1-ABFFA6CC704B}"/>
                </a:ext>
              </a:extLst>
            </p:cNvPr>
            <p:cNvSpPr/>
            <p:nvPr/>
          </p:nvSpPr>
          <p:spPr>
            <a:xfrm>
              <a:off x="6269477" y="3254824"/>
              <a:ext cx="940702" cy="822960"/>
            </a:xfrm>
            <a:prstGeom prst="ellipse">
              <a:avLst/>
            </a:prstGeom>
            <a:grpFill/>
            <a:ln>
              <a:solidFill>
                <a:srgbClr val="38B616"/>
              </a:solidFill>
            </a:ln>
          </p:spPr>
          <p:style>
            <a:lnRef idx="0">
              <a:schemeClr val="accent6"/>
            </a:lnRef>
            <a:fillRef idx="3">
              <a:schemeClr val="accent6"/>
            </a:fillRef>
            <a:effectRef idx="3">
              <a:schemeClr val="accent6"/>
            </a:effectRef>
            <a:fontRef idx="minor">
              <a:schemeClr val="lt1"/>
            </a:fontRef>
          </p:style>
          <p:txBody>
            <a:bodyPr lIns="91440" tIns="45720" rIns="91440" bIns="45720" rtlCol="0" anchor="ctr"/>
            <a:lstStyle/>
            <a:p>
              <a:pPr algn="ctr"/>
              <a:r>
                <a:rPr lang="en-US" sz="1200" b="1" dirty="0">
                  <a:solidFill>
                    <a:schemeClr val="tx1"/>
                  </a:solidFill>
                  <a:latin typeface="Calibri"/>
                  <a:cs typeface="Calibri"/>
                </a:rPr>
                <a:t>Gutiérrez (2015)</a:t>
              </a:r>
              <a:endParaRPr lang="es-ES" sz="1200" b="1" dirty="0">
                <a:solidFill>
                  <a:schemeClr val="tx1"/>
                </a:solidFill>
                <a:latin typeface="Calibri"/>
                <a:cs typeface="Calibri"/>
              </a:endParaRPr>
            </a:p>
          </p:txBody>
        </p:sp>
        <p:sp>
          <p:nvSpPr>
            <p:cNvPr id="81" name="Block Arc 14">
              <a:extLst>
                <a:ext uri="{FF2B5EF4-FFF2-40B4-BE49-F238E27FC236}">
                  <a16:creationId xmlns:a16="http://schemas.microsoft.com/office/drawing/2014/main" id="{E9D82E6D-E51B-4948-931C-AC386E61F872}"/>
                </a:ext>
              </a:extLst>
            </p:cNvPr>
            <p:cNvSpPr/>
            <p:nvPr/>
          </p:nvSpPr>
          <p:spPr>
            <a:xfrm rot="10800000">
              <a:off x="7231799" y="2898846"/>
              <a:ext cx="1534917" cy="1534916"/>
            </a:xfrm>
            <a:prstGeom prst="blockArc">
              <a:avLst>
                <a:gd name="adj1" fmla="val 10800000"/>
                <a:gd name="adj2" fmla="val 21598066"/>
                <a:gd name="adj3" fmla="val 15737"/>
              </a:avLst>
            </a:prstGeom>
            <a:grpFill/>
            <a:ln>
              <a:solidFill>
                <a:srgbClr val="38B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82" name="Block Arc 20">
              <a:extLst>
                <a:ext uri="{FF2B5EF4-FFF2-40B4-BE49-F238E27FC236}">
                  <a16:creationId xmlns:a16="http://schemas.microsoft.com/office/drawing/2014/main" id="{E674C08B-AAD8-4CFF-BC33-14D477EADC1D}"/>
                </a:ext>
              </a:extLst>
            </p:cNvPr>
            <p:cNvSpPr/>
            <p:nvPr/>
          </p:nvSpPr>
          <p:spPr>
            <a:xfrm>
              <a:off x="8524734" y="2898846"/>
              <a:ext cx="1534917" cy="1534916"/>
            </a:xfrm>
            <a:prstGeom prst="blockArc">
              <a:avLst>
                <a:gd name="adj1" fmla="val 10800000"/>
                <a:gd name="adj2" fmla="val 21598066"/>
                <a:gd name="adj3" fmla="val 15737"/>
              </a:avLst>
            </a:prstGeom>
            <a:solidFill>
              <a:srgbClr val="00B050"/>
            </a:solidFill>
            <a:ln>
              <a:solidFill>
                <a:srgbClr val="38B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83" name="Oval 21">
              <a:extLst>
                <a:ext uri="{FF2B5EF4-FFF2-40B4-BE49-F238E27FC236}">
                  <a16:creationId xmlns:a16="http://schemas.microsoft.com/office/drawing/2014/main" id="{098F1DB6-41ED-4715-8D72-B2BE0CA9F450}"/>
                </a:ext>
              </a:extLst>
            </p:cNvPr>
            <p:cNvSpPr/>
            <p:nvPr/>
          </p:nvSpPr>
          <p:spPr>
            <a:xfrm>
              <a:off x="8884458" y="3254824"/>
              <a:ext cx="822960" cy="822960"/>
            </a:xfrm>
            <a:prstGeom prst="ellipse">
              <a:avLst/>
            </a:prstGeom>
            <a:grpFill/>
            <a:ln>
              <a:solidFill>
                <a:srgbClr val="38B616"/>
              </a:solidFill>
            </a:ln>
          </p:spPr>
          <p:style>
            <a:lnRef idx="0">
              <a:schemeClr val="accent6"/>
            </a:lnRef>
            <a:fillRef idx="3">
              <a:schemeClr val="accent6"/>
            </a:fillRef>
            <a:effectRef idx="3">
              <a:schemeClr val="accent6"/>
            </a:effectRef>
            <a:fontRef idx="minor">
              <a:schemeClr val="lt1"/>
            </a:fontRef>
          </p:style>
          <p:txBody>
            <a:bodyPr lIns="91440" tIns="45720" rIns="91440" bIns="45720" rtlCol="0" anchor="ctr"/>
            <a:lstStyle/>
            <a:p>
              <a:pPr algn="ctr"/>
              <a:r>
                <a:rPr lang="en-US" sz="1200" b="1" dirty="0">
                  <a:solidFill>
                    <a:schemeClr val="tx1"/>
                  </a:solidFill>
                  <a:latin typeface="Calibri"/>
                  <a:cs typeface="Calibri"/>
                </a:rPr>
                <a:t>Valdés y Sánchez </a:t>
              </a:r>
            </a:p>
            <a:p>
              <a:pPr algn="ctr"/>
              <a:r>
                <a:rPr lang="en-US" sz="1200" b="1" dirty="0">
                  <a:solidFill>
                    <a:schemeClr val="tx1"/>
                  </a:solidFill>
                  <a:latin typeface="Calibri"/>
                  <a:cs typeface="Calibri"/>
                </a:rPr>
                <a:t>(2015)</a:t>
              </a:r>
            </a:p>
          </p:txBody>
        </p:sp>
      </p:grpSp>
      <p:sp>
        <p:nvSpPr>
          <p:cNvPr id="93" name="TextBox 77">
            <a:extLst>
              <a:ext uri="{FF2B5EF4-FFF2-40B4-BE49-F238E27FC236}">
                <a16:creationId xmlns:a16="http://schemas.microsoft.com/office/drawing/2014/main" id="{BD54C061-16A7-478E-B773-E97B412FA204}"/>
              </a:ext>
            </a:extLst>
          </p:cNvPr>
          <p:cNvSpPr txBox="1"/>
          <p:nvPr/>
        </p:nvSpPr>
        <p:spPr>
          <a:xfrm>
            <a:off x="158336" y="1527595"/>
            <a:ext cx="2103234" cy="1015663"/>
          </a:xfrm>
          <a:prstGeom prst="rect">
            <a:avLst/>
          </a:prstGeom>
          <a:noFill/>
        </p:spPr>
        <p:txBody>
          <a:bodyPr wrap="square" lIns="91440" tIns="45720" rIns="91440" bIns="45720" rtlCol="0" anchor="b">
            <a:spAutoFit/>
          </a:bodyPr>
          <a:lstStyle/>
          <a:p>
            <a:pPr algn="ctr"/>
            <a:r>
              <a:rPr lang="es-EC" sz="1200" b="1" dirty="0">
                <a:solidFill>
                  <a:schemeClr val="accent2"/>
                </a:solidFill>
                <a:latin typeface="Calibri"/>
                <a:ea typeface="+mn-lt"/>
                <a:cs typeface="Calibri"/>
              </a:rPr>
              <a:t>“Factores que influyen en la competitividad y estrategias de las empresas agroindustriales en Aragón, España”</a:t>
            </a:r>
            <a:endParaRPr lang="es-ES" dirty="0">
              <a:solidFill>
                <a:schemeClr val="accent2"/>
              </a:solidFill>
            </a:endParaRPr>
          </a:p>
        </p:txBody>
      </p:sp>
      <p:sp>
        <p:nvSpPr>
          <p:cNvPr id="28" name="Rectangle 76">
            <a:extLst>
              <a:ext uri="{FF2B5EF4-FFF2-40B4-BE49-F238E27FC236}">
                <a16:creationId xmlns:a16="http://schemas.microsoft.com/office/drawing/2014/main" id="{DC65F010-F394-4120-A7E5-8FAF9D010508}"/>
              </a:ext>
            </a:extLst>
          </p:cNvPr>
          <p:cNvSpPr/>
          <p:nvPr/>
        </p:nvSpPr>
        <p:spPr>
          <a:xfrm>
            <a:off x="3222717" y="4515628"/>
            <a:ext cx="2502365" cy="1384995"/>
          </a:xfrm>
          <a:prstGeom prst="rect">
            <a:avLst/>
          </a:prstGeom>
        </p:spPr>
        <p:txBody>
          <a:bodyPr wrap="square" lIns="91440" tIns="45720" rIns="91440" bIns="45720" anchor="t">
            <a:spAutoFit/>
          </a:bodyPr>
          <a:lstStyle/>
          <a:p>
            <a:pPr algn="ctr"/>
            <a:r>
              <a:rPr lang="es-EC" sz="1200" dirty="0">
                <a:latin typeface="Calibri"/>
                <a:cs typeface="Calibri"/>
              </a:rPr>
              <a:t>Los factores externos a la empresa poseen una relación significativa entre las percepciones favorables de los empleadores sobre ciertos aspectos del entorno externo relacionados con los recursos humanos de la empresa</a:t>
            </a:r>
            <a:r>
              <a:rPr lang="es-ES" sz="1200" dirty="0">
                <a:latin typeface="Calibri"/>
                <a:cs typeface="Calibri"/>
              </a:rPr>
              <a:t>.</a:t>
            </a:r>
            <a:endParaRPr lang="es-ES" sz="2000" dirty="0"/>
          </a:p>
        </p:txBody>
      </p:sp>
      <p:sp>
        <p:nvSpPr>
          <p:cNvPr id="29" name="TextBox 77">
            <a:extLst>
              <a:ext uri="{FF2B5EF4-FFF2-40B4-BE49-F238E27FC236}">
                <a16:creationId xmlns:a16="http://schemas.microsoft.com/office/drawing/2014/main" id="{641669B5-61AB-48B1-A79E-3C25E3AB5C8D}"/>
              </a:ext>
            </a:extLst>
          </p:cNvPr>
          <p:cNvSpPr txBox="1"/>
          <p:nvPr/>
        </p:nvSpPr>
        <p:spPr>
          <a:xfrm>
            <a:off x="3329928" y="1521761"/>
            <a:ext cx="2103234" cy="1015663"/>
          </a:xfrm>
          <a:prstGeom prst="rect">
            <a:avLst/>
          </a:prstGeom>
          <a:noFill/>
        </p:spPr>
        <p:txBody>
          <a:bodyPr wrap="square" rtlCol="0" anchor="b">
            <a:spAutoFit/>
          </a:bodyPr>
          <a:lstStyle/>
          <a:p>
            <a:pPr algn="ctr"/>
            <a:r>
              <a:rPr lang="es-EC" sz="1200" b="1" dirty="0">
                <a:solidFill>
                  <a:schemeClr val="accent2"/>
                </a:solidFill>
                <a:latin typeface="Calibri" panose="020F0502020204030204" pitchFamily="34" charset="0"/>
                <a:cs typeface="Calibri" panose="020F0502020204030204" pitchFamily="34" charset="0"/>
              </a:rPr>
              <a:t>“Determinantes internos y externos del resultado exportador a nivel de firma: análisis de empresas agroindustriales uruguayas” </a:t>
            </a:r>
          </a:p>
        </p:txBody>
      </p:sp>
      <p:sp>
        <p:nvSpPr>
          <p:cNvPr id="30" name="TextBox 77">
            <a:extLst>
              <a:ext uri="{FF2B5EF4-FFF2-40B4-BE49-F238E27FC236}">
                <a16:creationId xmlns:a16="http://schemas.microsoft.com/office/drawing/2014/main" id="{16DA73F0-E86E-4AF1-8FE0-ACE022065ACB}"/>
              </a:ext>
            </a:extLst>
          </p:cNvPr>
          <p:cNvSpPr txBox="1"/>
          <p:nvPr/>
        </p:nvSpPr>
        <p:spPr>
          <a:xfrm>
            <a:off x="6501520" y="1507740"/>
            <a:ext cx="2103234" cy="1015663"/>
          </a:xfrm>
          <a:prstGeom prst="rect">
            <a:avLst/>
          </a:prstGeom>
          <a:noFill/>
        </p:spPr>
        <p:txBody>
          <a:bodyPr wrap="square" lIns="91440" tIns="45720" rIns="91440" bIns="45720" rtlCol="0" anchor="b">
            <a:spAutoFit/>
          </a:bodyPr>
          <a:lstStyle/>
          <a:p>
            <a:pPr algn="ctr"/>
            <a:r>
              <a:rPr lang="es-EC" sz="1200" b="1" dirty="0">
                <a:solidFill>
                  <a:schemeClr val="accent2"/>
                </a:solidFill>
                <a:latin typeface="Calibri"/>
                <a:cs typeface="Calibri"/>
              </a:rPr>
              <a:t>“Estrategias administrativas para que las Pymes agroindustriales del coco del estado de Colima exporten competitivamente” </a:t>
            </a:r>
          </a:p>
        </p:txBody>
      </p:sp>
      <p:sp>
        <p:nvSpPr>
          <p:cNvPr id="22" name="TextBox 77">
            <a:extLst>
              <a:ext uri="{FF2B5EF4-FFF2-40B4-BE49-F238E27FC236}">
                <a16:creationId xmlns:a16="http://schemas.microsoft.com/office/drawing/2014/main" id="{662B5995-78C9-4707-A9AF-1A40EE6671A3}"/>
              </a:ext>
            </a:extLst>
          </p:cNvPr>
          <p:cNvSpPr txBox="1"/>
          <p:nvPr/>
        </p:nvSpPr>
        <p:spPr>
          <a:xfrm>
            <a:off x="9673112" y="1831047"/>
            <a:ext cx="2103234" cy="646331"/>
          </a:xfrm>
          <a:prstGeom prst="rect">
            <a:avLst/>
          </a:prstGeom>
          <a:noFill/>
        </p:spPr>
        <p:txBody>
          <a:bodyPr wrap="square" lIns="91440" tIns="45720" rIns="91440" bIns="45720" rtlCol="0" anchor="b">
            <a:spAutoFit/>
          </a:bodyPr>
          <a:lstStyle/>
          <a:p>
            <a:pPr algn="ctr"/>
            <a:r>
              <a:rPr lang="es-EC" sz="1200" b="1" dirty="0">
                <a:solidFill>
                  <a:schemeClr val="accent2"/>
                </a:solidFill>
                <a:latin typeface="Calibri"/>
                <a:cs typeface="Calibri"/>
              </a:rPr>
              <a:t>“Las Pymes en el contexto mundial: sus particularidades en México” ” </a:t>
            </a:r>
          </a:p>
        </p:txBody>
      </p:sp>
      <p:sp>
        <p:nvSpPr>
          <p:cNvPr id="25" name="Rectangle 76">
            <a:extLst>
              <a:ext uri="{FF2B5EF4-FFF2-40B4-BE49-F238E27FC236}">
                <a16:creationId xmlns:a16="http://schemas.microsoft.com/office/drawing/2014/main" id="{CD926090-7727-416D-A5AA-7B27D699A661}"/>
              </a:ext>
            </a:extLst>
          </p:cNvPr>
          <p:cNvSpPr/>
          <p:nvPr/>
        </p:nvSpPr>
        <p:spPr>
          <a:xfrm>
            <a:off x="218195" y="4515627"/>
            <a:ext cx="2502365" cy="1015663"/>
          </a:xfrm>
          <a:prstGeom prst="rect">
            <a:avLst/>
          </a:prstGeom>
        </p:spPr>
        <p:txBody>
          <a:bodyPr wrap="square" lIns="91440" tIns="45720" rIns="91440" bIns="45720" anchor="t">
            <a:spAutoFit/>
          </a:bodyPr>
          <a:lstStyle/>
          <a:p>
            <a:pPr algn="ctr"/>
            <a:r>
              <a:rPr lang="es-EC" sz="1200" dirty="0">
                <a:latin typeface="Calibri"/>
                <a:cs typeface="Calibri"/>
              </a:rPr>
              <a:t>El objetivo es ofrecer una síntesis de las estrategias actuales de la agroindustria aragonesa, considerando principalmente las pequeñas y medianas empresas.</a:t>
            </a:r>
            <a:endParaRPr lang="es-ES" sz="1200" dirty="0">
              <a:latin typeface="Calibri"/>
              <a:cs typeface="Calibri"/>
            </a:endParaRPr>
          </a:p>
        </p:txBody>
      </p:sp>
      <p:sp>
        <p:nvSpPr>
          <p:cNvPr id="27" name="Rectangle 76">
            <a:extLst>
              <a:ext uri="{FF2B5EF4-FFF2-40B4-BE49-F238E27FC236}">
                <a16:creationId xmlns:a16="http://schemas.microsoft.com/office/drawing/2014/main" id="{FD40C023-5CFB-40CF-BB82-EF06DDD4101E}"/>
              </a:ext>
            </a:extLst>
          </p:cNvPr>
          <p:cNvSpPr/>
          <p:nvPr/>
        </p:nvSpPr>
        <p:spPr>
          <a:xfrm>
            <a:off x="6461042" y="4477527"/>
            <a:ext cx="2502365" cy="1200329"/>
          </a:xfrm>
          <a:prstGeom prst="rect">
            <a:avLst/>
          </a:prstGeom>
        </p:spPr>
        <p:txBody>
          <a:bodyPr wrap="square" lIns="91440" tIns="45720" rIns="91440" bIns="45720" anchor="t">
            <a:spAutoFit/>
          </a:bodyPr>
          <a:lstStyle/>
          <a:p>
            <a:pPr algn="ctr"/>
            <a:r>
              <a:rPr lang="es-EC" sz="1200" dirty="0">
                <a:latin typeface="Calibri"/>
                <a:cs typeface="Calibri"/>
              </a:rPr>
              <a:t>La estrategia es un factor clave en el éxito y la rentabilidad de una empresa. El éxito de la implementación de la estrategia dependerá tanto de factores internos como externos </a:t>
            </a:r>
            <a:endParaRPr lang="es-ES" sz="1200" dirty="0">
              <a:latin typeface="Calibri"/>
              <a:cs typeface="Calibri"/>
            </a:endParaRPr>
          </a:p>
        </p:txBody>
      </p:sp>
      <p:sp>
        <p:nvSpPr>
          <p:cNvPr id="24" name="Rectangle 76">
            <a:extLst>
              <a:ext uri="{FF2B5EF4-FFF2-40B4-BE49-F238E27FC236}">
                <a16:creationId xmlns:a16="http://schemas.microsoft.com/office/drawing/2014/main" id="{3059C56F-537E-41C9-BBEE-D7B713804041}"/>
              </a:ext>
            </a:extLst>
          </p:cNvPr>
          <p:cNvSpPr/>
          <p:nvPr/>
        </p:nvSpPr>
        <p:spPr>
          <a:xfrm>
            <a:off x="9482434" y="4477527"/>
            <a:ext cx="2502365" cy="830997"/>
          </a:xfrm>
          <a:prstGeom prst="rect">
            <a:avLst/>
          </a:prstGeom>
        </p:spPr>
        <p:txBody>
          <a:bodyPr wrap="square" lIns="91440" tIns="45720" rIns="91440" bIns="45720" anchor="t">
            <a:spAutoFit/>
          </a:bodyPr>
          <a:lstStyle/>
          <a:p>
            <a:pPr algn="ctr"/>
            <a:r>
              <a:rPr lang="es-EC" sz="1200" dirty="0">
                <a:latin typeface="Calibri"/>
                <a:cs typeface="Calibri"/>
              </a:rPr>
              <a:t>Un elemento dinamizador del cambio estructural contemporáneo y un elemento esencial de la política económica. </a:t>
            </a:r>
            <a:endParaRPr lang="es-ES" sz="1200" dirty="0">
              <a:latin typeface="Calibri"/>
              <a:cs typeface="Calibri"/>
            </a:endParaRPr>
          </a:p>
        </p:txBody>
      </p:sp>
      <p:graphicFrame>
        <p:nvGraphicFramePr>
          <p:cNvPr id="33" name="3 Diagrama">
            <a:extLst>
              <a:ext uri="{FF2B5EF4-FFF2-40B4-BE49-F238E27FC236}">
                <a16:creationId xmlns:a16="http://schemas.microsoft.com/office/drawing/2014/main" id="{F7CF1F72-30EB-42B5-8F64-B56D361BDC0B}"/>
              </a:ext>
            </a:extLst>
          </p:cNvPr>
          <p:cNvGraphicFramePr/>
          <p:nvPr>
            <p:extLst>
              <p:ext uri="{D42A27DB-BD31-4B8C-83A1-F6EECF244321}">
                <p14:modId xmlns:p14="http://schemas.microsoft.com/office/powerpoint/2010/main" val="3006827348"/>
              </p:ext>
            </p:extLst>
          </p:nvPr>
        </p:nvGraphicFramePr>
        <p:xfrm>
          <a:off x="200661" y="638940"/>
          <a:ext cx="3600400"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 name="CuadroTexto 31">
            <a:extLst>
              <a:ext uri="{FF2B5EF4-FFF2-40B4-BE49-F238E27FC236}">
                <a16:creationId xmlns:a16="http://schemas.microsoft.com/office/drawing/2014/main" id="{3999F9FC-EED6-4F82-8E8F-6E31F829D0D1}"/>
              </a:ext>
            </a:extLst>
          </p:cNvPr>
          <p:cNvSpPr txBox="1"/>
          <p:nvPr/>
        </p:nvSpPr>
        <p:spPr>
          <a:xfrm>
            <a:off x="550590" y="559713"/>
            <a:ext cx="930714" cy="276999"/>
          </a:xfrm>
          <a:prstGeom prst="rect">
            <a:avLst/>
          </a:prstGeom>
          <a:noFill/>
        </p:spPr>
        <p:txBody>
          <a:bodyPr wrap="square" rtlCol="0">
            <a:spAutoFit/>
          </a:bodyPr>
          <a:lstStyle/>
          <a:p>
            <a:pPr algn="ctr"/>
            <a:r>
              <a:rPr lang="es-MX" sz="1200" b="1" dirty="0"/>
              <a:t>Capítulo II</a:t>
            </a:r>
          </a:p>
        </p:txBody>
      </p:sp>
    </p:spTree>
    <p:extLst>
      <p:ext uri="{BB962C8B-B14F-4D97-AF65-F5344CB8AC3E}">
        <p14:creationId xmlns:p14="http://schemas.microsoft.com/office/powerpoint/2010/main" val="1398796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41">
            <a:extLst>
              <a:ext uri="{FF2B5EF4-FFF2-40B4-BE49-F238E27FC236}">
                <a16:creationId xmlns:a16="http://schemas.microsoft.com/office/drawing/2014/main" id="{6257C263-9087-40C2-A2E3-AF26EDAA03B0}"/>
              </a:ext>
            </a:extLst>
          </p:cNvPr>
          <p:cNvGrpSpPr/>
          <p:nvPr/>
        </p:nvGrpSpPr>
        <p:grpSpPr>
          <a:xfrm>
            <a:off x="2093829" y="2329229"/>
            <a:ext cx="8304607" cy="2143268"/>
            <a:chOff x="767124" y="2898846"/>
            <a:chExt cx="6706657" cy="1534916"/>
          </a:xfrm>
          <a:solidFill>
            <a:srgbClr val="CCFFCC"/>
          </a:solidFill>
        </p:grpSpPr>
        <p:sp>
          <p:nvSpPr>
            <p:cNvPr id="73" name="Block Arc 11">
              <a:extLst>
                <a:ext uri="{FF2B5EF4-FFF2-40B4-BE49-F238E27FC236}">
                  <a16:creationId xmlns:a16="http://schemas.microsoft.com/office/drawing/2014/main" id="{762BEAB0-024A-4311-884C-68D1F26CB92F}"/>
                </a:ext>
              </a:extLst>
            </p:cNvPr>
            <p:cNvSpPr/>
            <p:nvPr/>
          </p:nvSpPr>
          <p:spPr>
            <a:xfrm>
              <a:off x="767124" y="2898846"/>
              <a:ext cx="1534917" cy="1534916"/>
            </a:xfrm>
            <a:prstGeom prst="blockArc">
              <a:avLst>
                <a:gd name="adj1" fmla="val 10800000"/>
                <a:gd name="adj2" fmla="val 21598066"/>
                <a:gd name="adj3" fmla="val 15737"/>
              </a:avLst>
            </a:prstGeom>
            <a:solidFill>
              <a:srgbClr val="00B050"/>
            </a:solidFill>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dirty="0">
                <a:solidFill>
                  <a:schemeClr val="tx1"/>
                </a:solidFill>
              </a:endParaRPr>
            </a:p>
          </p:txBody>
        </p:sp>
        <p:sp>
          <p:nvSpPr>
            <p:cNvPr id="74" name="Block Arc 12">
              <a:extLst>
                <a:ext uri="{FF2B5EF4-FFF2-40B4-BE49-F238E27FC236}">
                  <a16:creationId xmlns:a16="http://schemas.microsoft.com/office/drawing/2014/main" id="{1FC101C6-E4C6-4789-BF3C-88C4D2F61B7B}"/>
                </a:ext>
              </a:extLst>
            </p:cNvPr>
            <p:cNvSpPr/>
            <p:nvPr/>
          </p:nvSpPr>
          <p:spPr>
            <a:xfrm rot="10800000">
              <a:off x="2060059" y="2898846"/>
              <a:ext cx="1534917" cy="1534916"/>
            </a:xfrm>
            <a:prstGeom prst="blockArc">
              <a:avLst>
                <a:gd name="adj1" fmla="val 10800000"/>
                <a:gd name="adj2" fmla="val 21598066"/>
                <a:gd name="adj3" fmla="val 15737"/>
              </a:avLst>
            </a:prstGeom>
            <a:grpFill/>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dirty="0">
                <a:solidFill>
                  <a:schemeClr val="tx1"/>
                </a:solidFill>
              </a:endParaRPr>
            </a:p>
          </p:txBody>
        </p:sp>
        <p:sp>
          <p:nvSpPr>
            <p:cNvPr id="75" name="Block Arc 13">
              <a:extLst>
                <a:ext uri="{FF2B5EF4-FFF2-40B4-BE49-F238E27FC236}">
                  <a16:creationId xmlns:a16="http://schemas.microsoft.com/office/drawing/2014/main" id="{F9F822A0-C0D5-479B-A9E9-00B0F461CA85}"/>
                </a:ext>
              </a:extLst>
            </p:cNvPr>
            <p:cNvSpPr/>
            <p:nvPr/>
          </p:nvSpPr>
          <p:spPr>
            <a:xfrm>
              <a:off x="3352994" y="2898846"/>
              <a:ext cx="1534917" cy="1534916"/>
            </a:xfrm>
            <a:prstGeom prst="blockArc">
              <a:avLst>
                <a:gd name="adj1" fmla="val 10800000"/>
                <a:gd name="adj2" fmla="val 21598066"/>
                <a:gd name="adj3" fmla="val 15737"/>
              </a:avLst>
            </a:prstGeom>
            <a:solidFill>
              <a:srgbClr val="00B050"/>
            </a:solidFill>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dirty="0">
                <a:solidFill>
                  <a:schemeClr val="tx1"/>
                </a:solidFill>
              </a:endParaRPr>
            </a:p>
          </p:txBody>
        </p:sp>
        <p:sp>
          <p:nvSpPr>
            <p:cNvPr id="76" name="Block Arc 9">
              <a:extLst>
                <a:ext uri="{FF2B5EF4-FFF2-40B4-BE49-F238E27FC236}">
                  <a16:creationId xmlns:a16="http://schemas.microsoft.com/office/drawing/2014/main" id="{EC6D662A-45D8-41AE-BDF3-F529D3B019F3}"/>
                </a:ext>
              </a:extLst>
            </p:cNvPr>
            <p:cNvSpPr/>
            <p:nvPr/>
          </p:nvSpPr>
          <p:spPr>
            <a:xfrm rot="10800000">
              <a:off x="4645929" y="2898846"/>
              <a:ext cx="1534917" cy="1534916"/>
            </a:xfrm>
            <a:prstGeom prst="blockArc">
              <a:avLst>
                <a:gd name="adj1" fmla="val 10800000"/>
                <a:gd name="adj2" fmla="val 21598066"/>
                <a:gd name="adj3" fmla="val 15737"/>
              </a:avLst>
            </a:prstGeom>
            <a:grpFill/>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dirty="0">
                <a:solidFill>
                  <a:schemeClr val="tx1"/>
                </a:solidFill>
              </a:endParaRPr>
            </a:p>
          </p:txBody>
        </p:sp>
        <p:sp>
          <p:nvSpPr>
            <p:cNvPr id="77" name="Block Arc 10">
              <a:extLst>
                <a:ext uri="{FF2B5EF4-FFF2-40B4-BE49-F238E27FC236}">
                  <a16:creationId xmlns:a16="http://schemas.microsoft.com/office/drawing/2014/main" id="{38AA84D3-35FB-4016-8C2B-17E80B4C3DD5}"/>
                </a:ext>
              </a:extLst>
            </p:cNvPr>
            <p:cNvSpPr/>
            <p:nvPr/>
          </p:nvSpPr>
          <p:spPr>
            <a:xfrm>
              <a:off x="5938864" y="2898846"/>
              <a:ext cx="1534917" cy="1534916"/>
            </a:xfrm>
            <a:prstGeom prst="blockArc">
              <a:avLst>
                <a:gd name="adj1" fmla="val 10800000"/>
                <a:gd name="adj2" fmla="val 21598066"/>
                <a:gd name="adj3" fmla="val 15737"/>
              </a:avLst>
            </a:prstGeom>
            <a:solidFill>
              <a:srgbClr val="00B050"/>
            </a:solidFill>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dirty="0">
                <a:solidFill>
                  <a:schemeClr val="tx1"/>
                </a:solidFill>
              </a:endParaRPr>
            </a:p>
          </p:txBody>
        </p:sp>
        <p:sp>
          <p:nvSpPr>
            <p:cNvPr id="78" name="Oval 6">
              <a:extLst>
                <a:ext uri="{FF2B5EF4-FFF2-40B4-BE49-F238E27FC236}">
                  <a16:creationId xmlns:a16="http://schemas.microsoft.com/office/drawing/2014/main" id="{558B2C46-139E-4D1D-8D6B-C177A91F2CCA}"/>
                </a:ext>
              </a:extLst>
            </p:cNvPr>
            <p:cNvSpPr/>
            <p:nvPr/>
          </p:nvSpPr>
          <p:spPr>
            <a:xfrm>
              <a:off x="1070954" y="3254824"/>
              <a:ext cx="930720" cy="822960"/>
            </a:xfrm>
            <a:prstGeom prst="ellipse">
              <a:avLst/>
            </a:prstGeom>
            <a:grpFill/>
            <a:ln>
              <a:solidFill>
                <a:srgbClr val="00B050"/>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1200" b="1" dirty="0" err="1">
                  <a:solidFill>
                    <a:schemeClr val="tx1"/>
                  </a:solidFill>
                  <a:latin typeface="Calibri"/>
                  <a:cs typeface="Calibri"/>
                </a:rPr>
                <a:t>Navas</a:t>
              </a:r>
              <a:r>
                <a:rPr lang="en-US" sz="1200" b="1" dirty="0">
                  <a:solidFill>
                    <a:schemeClr val="tx1"/>
                  </a:solidFill>
                  <a:latin typeface="Calibri"/>
                  <a:cs typeface="Calibri"/>
                </a:rPr>
                <a:t> </a:t>
              </a:r>
            </a:p>
            <a:p>
              <a:pPr algn="ctr"/>
              <a:r>
                <a:rPr lang="en-US" sz="1200" b="1" dirty="0">
                  <a:solidFill>
                    <a:schemeClr val="tx1"/>
                  </a:solidFill>
                  <a:latin typeface="Calibri"/>
                  <a:cs typeface="Calibri"/>
                </a:rPr>
                <a:t>(2017)</a:t>
              </a:r>
            </a:p>
          </p:txBody>
        </p:sp>
        <p:sp>
          <p:nvSpPr>
            <p:cNvPr id="79" name="Oval 16">
              <a:extLst>
                <a:ext uri="{FF2B5EF4-FFF2-40B4-BE49-F238E27FC236}">
                  <a16:creationId xmlns:a16="http://schemas.microsoft.com/office/drawing/2014/main" id="{AC97B3B8-E5D8-41DD-B0D4-DA07B104AA71}"/>
                </a:ext>
              </a:extLst>
            </p:cNvPr>
            <p:cNvSpPr/>
            <p:nvPr/>
          </p:nvSpPr>
          <p:spPr>
            <a:xfrm>
              <a:off x="3647394" y="3254824"/>
              <a:ext cx="930720" cy="822960"/>
            </a:xfrm>
            <a:prstGeom prst="ellipse">
              <a:avLst/>
            </a:prstGeom>
            <a:grpFill/>
            <a:ln>
              <a:solidFill>
                <a:srgbClr val="00B050"/>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1200" b="1" dirty="0" err="1">
                  <a:solidFill>
                    <a:schemeClr val="tx1"/>
                  </a:solidFill>
                  <a:latin typeface="Calibri"/>
                  <a:cs typeface="Calibri"/>
                </a:rPr>
                <a:t>Hoyos</a:t>
              </a:r>
              <a:r>
                <a:rPr lang="en-US" sz="1200" b="1" dirty="0">
                  <a:solidFill>
                    <a:schemeClr val="tx1"/>
                  </a:solidFill>
                  <a:latin typeface="Calibri"/>
                  <a:cs typeface="Calibri"/>
                </a:rPr>
                <a:t> (2019)</a:t>
              </a:r>
            </a:p>
          </p:txBody>
        </p:sp>
        <p:sp>
          <p:nvSpPr>
            <p:cNvPr id="80" name="Oval 18">
              <a:extLst>
                <a:ext uri="{FF2B5EF4-FFF2-40B4-BE49-F238E27FC236}">
                  <a16:creationId xmlns:a16="http://schemas.microsoft.com/office/drawing/2014/main" id="{46285037-F47A-4186-8ED1-ABFFA6CC704B}"/>
                </a:ext>
              </a:extLst>
            </p:cNvPr>
            <p:cNvSpPr/>
            <p:nvPr/>
          </p:nvSpPr>
          <p:spPr>
            <a:xfrm>
              <a:off x="6237010" y="3254824"/>
              <a:ext cx="993000" cy="822960"/>
            </a:xfrm>
            <a:prstGeom prst="ellipse">
              <a:avLst/>
            </a:prstGeom>
            <a:grpFill/>
            <a:ln>
              <a:solidFill>
                <a:srgbClr val="00B050"/>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1200" b="1" dirty="0" err="1">
                  <a:solidFill>
                    <a:schemeClr val="tx1"/>
                  </a:solidFill>
                  <a:latin typeface="Calibri"/>
                  <a:cs typeface="Calibri"/>
                </a:rPr>
                <a:t>Salvatierra</a:t>
              </a:r>
              <a:r>
                <a:rPr lang="en-US" sz="1200" b="1" dirty="0">
                  <a:solidFill>
                    <a:schemeClr val="tx1"/>
                  </a:solidFill>
                  <a:latin typeface="Calibri"/>
                  <a:cs typeface="Calibri"/>
                </a:rPr>
                <a:t> (2019)</a:t>
              </a:r>
            </a:p>
          </p:txBody>
        </p:sp>
      </p:grpSp>
      <p:sp>
        <p:nvSpPr>
          <p:cNvPr id="93" name="TextBox 77">
            <a:extLst>
              <a:ext uri="{FF2B5EF4-FFF2-40B4-BE49-F238E27FC236}">
                <a16:creationId xmlns:a16="http://schemas.microsoft.com/office/drawing/2014/main" id="{BD54C061-16A7-478E-B773-E97B412FA204}"/>
              </a:ext>
            </a:extLst>
          </p:cNvPr>
          <p:cNvSpPr txBox="1"/>
          <p:nvPr/>
        </p:nvSpPr>
        <p:spPr>
          <a:xfrm>
            <a:off x="1890657" y="1545873"/>
            <a:ext cx="2103234" cy="646331"/>
          </a:xfrm>
          <a:prstGeom prst="rect">
            <a:avLst/>
          </a:prstGeom>
          <a:noFill/>
        </p:spPr>
        <p:txBody>
          <a:bodyPr wrap="square" lIns="91440" tIns="45720" rIns="91440" bIns="45720" rtlCol="0" anchor="b">
            <a:spAutoFit/>
          </a:bodyPr>
          <a:lstStyle/>
          <a:p>
            <a:pPr algn="ctr"/>
            <a:r>
              <a:rPr lang="es-EC" sz="1200" b="1" dirty="0">
                <a:solidFill>
                  <a:schemeClr val="accent2"/>
                </a:solidFill>
                <a:latin typeface="Calibri"/>
                <a:cs typeface="Calibri"/>
              </a:rPr>
              <a:t>“Investigación e innovación, factores de crecimiento en las Pymes” </a:t>
            </a:r>
          </a:p>
        </p:txBody>
      </p:sp>
      <p:sp>
        <p:nvSpPr>
          <p:cNvPr id="3" name="Rectangle 76">
            <a:extLst>
              <a:ext uri="{FF2B5EF4-FFF2-40B4-BE49-F238E27FC236}">
                <a16:creationId xmlns:a16="http://schemas.microsoft.com/office/drawing/2014/main" id="{1A1328F7-9415-4A77-AE5E-5654D5C2F5A6}"/>
              </a:ext>
            </a:extLst>
          </p:cNvPr>
          <p:cNvSpPr/>
          <p:nvPr/>
        </p:nvSpPr>
        <p:spPr>
          <a:xfrm>
            <a:off x="1533706" y="4072418"/>
            <a:ext cx="2502365" cy="1384995"/>
          </a:xfrm>
          <a:prstGeom prst="rect">
            <a:avLst/>
          </a:prstGeom>
        </p:spPr>
        <p:txBody>
          <a:bodyPr wrap="square" lIns="91440" tIns="45720" rIns="91440" bIns="45720" anchor="t">
            <a:spAutoFit/>
          </a:bodyPr>
          <a:lstStyle/>
          <a:p>
            <a:pPr algn="ctr"/>
            <a:r>
              <a:rPr lang="es-EC" sz="1200" dirty="0">
                <a:latin typeface="Calibri"/>
                <a:cs typeface="Calibri"/>
              </a:rPr>
              <a:t>El actual sistema competitivo, la investigación, el desarrollo y la innovación son factores que inciden directamente en el crecimiento de las Pymes y repercuten positivamente en la creación de valor.</a:t>
            </a:r>
            <a:endParaRPr lang="es-ES" sz="1200" dirty="0">
              <a:latin typeface="Calibri"/>
              <a:cs typeface="Calibri"/>
            </a:endParaRPr>
          </a:p>
        </p:txBody>
      </p:sp>
      <p:sp>
        <p:nvSpPr>
          <p:cNvPr id="22" name="Rectangle 76">
            <a:extLst>
              <a:ext uri="{FF2B5EF4-FFF2-40B4-BE49-F238E27FC236}">
                <a16:creationId xmlns:a16="http://schemas.microsoft.com/office/drawing/2014/main" id="{1B3D9F47-6988-4881-A558-75936B939F11}"/>
              </a:ext>
            </a:extLst>
          </p:cNvPr>
          <p:cNvSpPr/>
          <p:nvPr/>
        </p:nvSpPr>
        <p:spPr>
          <a:xfrm>
            <a:off x="5099451" y="4316903"/>
            <a:ext cx="2261893" cy="1754326"/>
          </a:xfrm>
          <a:prstGeom prst="rect">
            <a:avLst/>
          </a:prstGeom>
        </p:spPr>
        <p:txBody>
          <a:bodyPr wrap="square" lIns="91440" tIns="45720" rIns="91440" bIns="45720" anchor="t">
            <a:spAutoFit/>
          </a:bodyPr>
          <a:lstStyle/>
          <a:p>
            <a:pPr algn="ctr"/>
            <a:r>
              <a:rPr lang="es-EC" sz="1200" dirty="0">
                <a:latin typeface="Calibri"/>
                <a:cs typeface="Calibri"/>
              </a:rPr>
              <a:t>Los factores competitivos, de acuerdo con los resultados de la investigación, es relevante para la mayoría de las Pymes entender a sus competidores internacionales.</a:t>
            </a:r>
          </a:p>
          <a:p>
            <a:pPr algn="ctr"/>
            <a:r>
              <a:rPr lang="es-EC" sz="1200" dirty="0">
                <a:latin typeface="Calibri"/>
                <a:cs typeface="Calibri"/>
              </a:rPr>
              <a:t>- falta de dominio de idiomas </a:t>
            </a:r>
          </a:p>
          <a:p>
            <a:pPr marL="171450" indent="-171450" algn="ctr">
              <a:buFontTx/>
              <a:buChar char="-"/>
            </a:pPr>
            <a:r>
              <a:rPr lang="es-ES" sz="1200" dirty="0">
                <a:latin typeface="Calibri"/>
                <a:cs typeface="Calibri"/>
              </a:rPr>
              <a:t>baja formación</a:t>
            </a:r>
          </a:p>
          <a:p>
            <a:pPr marL="171450" indent="-171450" algn="ctr">
              <a:buFontTx/>
              <a:buChar char="-"/>
            </a:pPr>
            <a:r>
              <a:rPr lang="es-ES" sz="1200" dirty="0">
                <a:latin typeface="Calibri"/>
                <a:cs typeface="Calibri"/>
              </a:rPr>
              <a:t>Desconocimiento de la cultura </a:t>
            </a:r>
          </a:p>
        </p:txBody>
      </p:sp>
      <p:sp>
        <p:nvSpPr>
          <p:cNvPr id="23" name="Rectangle 76">
            <a:extLst>
              <a:ext uri="{FF2B5EF4-FFF2-40B4-BE49-F238E27FC236}">
                <a16:creationId xmlns:a16="http://schemas.microsoft.com/office/drawing/2014/main" id="{2568875A-26DC-4CF4-A556-142E1BC2E964}"/>
              </a:ext>
            </a:extLst>
          </p:cNvPr>
          <p:cNvSpPr/>
          <p:nvPr/>
        </p:nvSpPr>
        <p:spPr>
          <a:xfrm>
            <a:off x="8424724" y="4250298"/>
            <a:ext cx="2502365" cy="830997"/>
          </a:xfrm>
          <a:prstGeom prst="rect">
            <a:avLst/>
          </a:prstGeom>
        </p:spPr>
        <p:txBody>
          <a:bodyPr wrap="square" lIns="91440" tIns="45720" rIns="91440" bIns="45720" anchor="t">
            <a:spAutoFit/>
          </a:bodyPr>
          <a:lstStyle/>
          <a:p>
            <a:pPr algn="ctr"/>
            <a:r>
              <a:rPr lang="es-EC" sz="1200" dirty="0">
                <a:latin typeface="Calibri"/>
                <a:cs typeface="Calibri"/>
              </a:rPr>
              <a:t>Establecer instrumentos financieros es fundamental para mejorar el funcionamiento de las diferentes áreas que componen las Pymes</a:t>
            </a:r>
            <a:endParaRPr lang="es-ES" sz="1200" dirty="0">
              <a:latin typeface="Calibri"/>
              <a:cs typeface="Calibri"/>
            </a:endParaRPr>
          </a:p>
        </p:txBody>
      </p:sp>
      <p:sp>
        <p:nvSpPr>
          <p:cNvPr id="25" name="TextBox 77">
            <a:extLst>
              <a:ext uri="{FF2B5EF4-FFF2-40B4-BE49-F238E27FC236}">
                <a16:creationId xmlns:a16="http://schemas.microsoft.com/office/drawing/2014/main" id="{789DA919-DA14-433F-9BA5-2631B5FE5EFE}"/>
              </a:ext>
            </a:extLst>
          </p:cNvPr>
          <p:cNvSpPr txBox="1"/>
          <p:nvPr/>
        </p:nvSpPr>
        <p:spPr>
          <a:xfrm>
            <a:off x="5178781" y="1176540"/>
            <a:ext cx="2103234" cy="1015663"/>
          </a:xfrm>
          <a:prstGeom prst="rect">
            <a:avLst/>
          </a:prstGeom>
          <a:noFill/>
        </p:spPr>
        <p:txBody>
          <a:bodyPr wrap="square" lIns="91440" tIns="45720" rIns="91440" bIns="45720" rtlCol="0" anchor="b">
            <a:spAutoFit/>
          </a:bodyPr>
          <a:lstStyle/>
          <a:p>
            <a:pPr algn="ctr"/>
            <a:r>
              <a:rPr lang="es-EC" sz="1200" b="1" dirty="0">
                <a:solidFill>
                  <a:schemeClr val="accent2"/>
                </a:solidFill>
                <a:latin typeface="Calibri"/>
                <a:cs typeface="Calibri"/>
              </a:rPr>
              <a:t>“Factores que impulsan la internacionalización en las Pymes industriales del Eje Cafetero colombiano: estudio de caso”</a:t>
            </a:r>
          </a:p>
        </p:txBody>
      </p:sp>
      <p:sp>
        <p:nvSpPr>
          <p:cNvPr id="26" name="TextBox 77">
            <a:extLst>
              <a:ext uri="{FF2B5EF4-FFF2-40B4-BE49-F238E27FC236}">
                <a16:creationId xmlns:a16="http://schemas.microsoft.com/office/drawing/2014/main" id="{985BCE6A-4423-4A9E-A14C-15C9D50B24B1}"/>
              </a:ext>
            </a:extLst>
          </p:cNvPr>
          <p:cNvSpPr txBox="1"/>
          <p:nvPr/>
        </p:nvSpPr>
        <p:spPr>
          <a:xfrm>
            <a:off x="8398046" y="991875"/>
            <a:ext cx="2103234" cy="1200329"/>
          </a:xfrm>
          <a:prstGeom prst="rect">
            <a:avLst/>
          </a:prstGeom>
          <a:noFill/>
        </p:spPr>
        <p:txBody>
          <a:bodyPr wrap="square" lIns="91440" tIns="45720" rIns="91440" bIns="45720" rtlCol="0" anchor="b">
            <a:spAutoFit/>
          </a:bodyPr>
          <a:lstStyle/>
          <a:p>
            <a:pPr algn="ctr"/>
            <a:r>
              <a:rPr lang="es-EC" sz="1200" b="1" dirty="0">
                <a:solidFill>
                  <a:schemeClr val="accent2"/>
                </a:solidFill>
                <a:latin typeface="Calibri"/>
                <a:cs typeface="Calibri"/>
              </a:rPr>
              <a:t>“Factores que determinan la rentabilidad de las Pymes familiares del sector de la construcción del cantón Santa Rosa, provincia de El Oro, periodo 2014-2017” </a:t>
            </a:r>
            <a:endParaRPr lang="es-ES" dirty="0">
              <a:solidFill>
                <a:schemeClr val="accent2"/>
              </a:solidFill>
            </a:endParaRPr>
          </a:p>
        </p:txBody>
      </p:sp>
      <p:graphicFrame>
        <p:nvGraphicFramePr>
          <p:cNvPr id="29" name="3 Diagrama">
            <a:extLst>
              <a:ext uri="{FF2B5EF4-FFF2-40B4-BE49-F238E27FC236}">
                <a16:creationId xmlns:a16="http://schemas.microsoft.com/office/drawing/2014/main" id="{387E5A06-5E36-41F8-B43D-A77482B6B43D}"/>
              </a:ext>
            </a:extLst>
          </p:cNvPr>
          <p:cNvGraphicFramePr/>
          <p:nvPr>
            <p:extLst>
              <p:ext uri="{D42A27DB-BD31-4B8C-83A1-F6EECF244321}">
                <p14:modId xmlns:p14="http://schemas.microsoft.com/office/powerpoint/2010/main" val="1702670149"/>
              </p:ext>
            </p:extLst>
          </p:nvPr>
        </p:nvGraphicFramePr>
        <p:xfrm>
          <a:off x="263639" y="287502"/>
          <a:ext cx="3600400"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CuadroTexto 27">
            <a:extLst>
              <a:ext uri="{FF2B5EF4-FFF2-40B4-BE49-F238E27FC236}">
                <a16:creationId xmlns:a16="http://schemas.microsoft.com/office/drawing/2014/main" id="{EFE29550-D989-4A37-8E45-4E43AC521096}"/>
              </a:ext>
            </a:extLst>
          </p:cNvPr>
          <p:cNvSpPr txBox="1"/>
          <p:nvPr/>
        </p:nvSpPr>
        <p:spPr>
          <a:xfrm>
            <a:off x="653469" y="219196"/>
            <a:ext cx="930714" cy="276999"/>
          </a:xfrm>
          <a:prstGeom prst="rect">
            <a:avLst/>
          </a:prstGeom>
          <a:noFill/>
        </p:spPr>
        <p:txBody>
          <a:bodyPr wrap="square" rtlCol="0">
            <a:spAutoFit/>
          </a:bodyPr>
          <a:lstStyle/>
          <a:p>
            <a:pPr algn="ctr"/>
            <a:r>
              <a:rPr lang="es-MX" sz="1200" b="1" dirty="0"/>
              <a:t>Capítulo II</a:t>
            </a:r>
          </a:p>
        </p:txBody>
      </p:sp>
    </p:spTree>
    <p:extLst>
      <p:ext uri="{BB962C8B-B14F-4D97-AF65-F5344CB8AC3E}">
        <p14:creationId xmlns:p14="http://schemas.microsoft.com/office/powerpoint/2010/main" val="353045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Tema8">
  <a:themeElements>
    <a:clrScheme name="Personalizado 5">
      <a:dk1>
        <a:srgbClr val="000000"/>
      </a:dk1>
      <a:lt1>
        <a:srgbClr val="FFFFFF"/>
      </a:lt1>
      <a:dk2>
        <a:srgbClr val="768395"/>
      </a:dk2>
      <a:lt2>
        <a:srgbClr val="F0F0F0"/>
      </a:lt2>
      <a:accent1>
        <a:srgbClr val="DD1D29"/>
      </a:accent1>
      <a:accent2>
        <a:srgbClr val="0B1F73"/>
      </a:accent2>
      <a:accent3>
        <a:srgbClr val="EF4559"/>
      </a:accent3>
      <a:accent4>
        <a:srgbClr val="127DB9"/>
      </a:accent4>
      <a:accent5>
        <a:srgbClr val="545454"/>
      </a:accent5>
      <a:accent6>
        <a:srgbClr val="818181"/>
      </a:accent6>
      <a:hlink>
        <a:srgbClr val="4472C4"/>
      </a:hlink>
      <a:folHlink>
        <a:srgbClr val="BFBFBF"/>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31544</TotalTime>
  <Words>3986</Words>
  <Application>Microsoft Office PowerPoint</Application>
  <PresentationFormat>Personalizado</PresentationFormat>
  <Paragraphs>569</Paragraphs>
  <Slides>51</Slides>
  <Notes>16</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2</vt:i4>
      </vt:variant>
      <vt:variant>
        <vt:lpstr>Títulos de diapositiva</vt:lpstr>
      </vt:variant>
      <vt:variant>
        <vt:i4>51</vt:i4>
      </vt:variant>
    </vt:vector>
  </HeadingPairs>
  <TitlesOfParts>
    <vt:vector size="61" baseType="lpstr">
      <vt:lpstr>Arial</vt:lpstr>
      <vt:lpstr>Arial (Cuerpo)</vt:lpstr>
      <vt:lpstr>Calibri</vt:lpstr>
      <vt:lpstr>Cambria</vt:lpstr>
      <vt:lpstr>Cambria Math</vt:lpstr>
      <vt:lpstr>Symbol</vt:lpstr>
      <vt:lpstr>Times New Roman</vt:lpstr>
      <vt:lpstr>Tema8</vt:lpstr>
      <vt:lpstr>CorelDRAW</vt:lpstr>
      <vt:lpstr>Document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Ingrith Arroyo</dc:creator>
  <cp:lastModifiedBy>Contabilidad</cp:lastModifiedBy>
  <cp:revision>2828</cp:revision>
  <cp:lastPrinted>2022-03-04T18:57:13Z</cp:lastPrinted>
  <dcterms:created xsi:type="dcterms:W3CDTF">2018-06-18T02:07:28Z</dcterms:created>
  <dcterms:modified xsi:type="dcterms:W3CDTF">2022-03-10T14:22:27Z</dcterms:modified>
</cp:coreProperties>
</file>