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5"/>
  </p:notesMasterIdLst>
  <p:sldIdLst>
    <p:sldId id="256" r:id="rId2"/>
    <p:sldId id="276" r:id="rId3"/>
    <p:sldId id="311" r:id="rId4"/>
    <p:sldId id="260" r:id="rId5"/>
    <p:sldId id="261" r:id="rId6"/>
    <p:sldId id="262" r:id="rId7"/>
    <p:sldId id="312" r:id="rId8"/>
    <p:sldId id="266" r:id="rId9"/>
    <p:sldId id="267" r:id="rId10"/>
    <p:sldId id="306" r:id="rId11"/>
    <p:sldId id="268" r:id="rId12"/>
    <p:sldId id="302" r:id="rId13"/>
    <p:sldId id="293" r:id="rId14"/>
    <p:sldId id="300" r:id="rId15"/>
    <p:sldId id="307" r:id="rId16"/>
    <p:sldId id="289" r:id="rId17"/>
    <p:sldId id="299" r:id="rId18"/>
    <p:sldId id="288" r:id="rId19"/>
    <p:sldId id="309" r:id="rId20"/>
    <p:sldId id="310" r:id="rId21"/>
    <p:sldId id="272" r:id="rId22"/>
    <p:sldId id="286" r:id="rId23"/>
    <p:sldId id="287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DCDC28"/>
    <a:srgbClr val="DBC229"/>
    <a:srgbClr val="DFE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TITULACION%20PAFDE\TESIS%20DR.%20CHAVEZ\DATOS%20DE%20LA%20INVESTIGACION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diferencia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162366229715889"/>
          <c:y val="3.5927078061285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839-4E05-B970-F03F682A1CB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839-4E05-B970-F03F682A1CBB}"/>
              </c:ext>
            </c:extLst>
          </c:dPt>
          <c:dLbls>
            <c:delete val="1"/>
          </c:dLbls>
          <c:val>
            <c:numRef>
              <c:f>'U.F.A.S'!$E$65:$E$66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39-4E05-B970-F03F682A1CB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B1792-0358-40B7-BE80-1AC65F9DD3D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992F935-11A0-4F02-BFD4-5D7C38E9B1CE}">
      <dgm:prSet phldrT="[Texto]" custT="1"/>
      <dgm:spPr/>
      <dgm:t>
        <a:bodyPr/>
        <a:lstStyle/>
        <a:p>
          <a:r>
            <a:rPr lang="es-EC" sz="2000">
              <a:solidFill>
                <a:schemeClr val="tx1"/>
              </a:solidFill>
            </a:rPr>
            <a:t>Conocer </a:t>
          </a:r>
          <a:endParaRPr lang="es-ES" sz="2000" b="1" dirty="0">
            <a:solidFill>
              <a:schemeClr val="tx1"/>
            </a:solidFill>
          </a:endParaRPr>
        </a:p>
      </dgm:t>
    </dgm:pt>
    <dgm:pt modelId="{B439AD35-C5C5-47C7-ACBA-7DBC46A6735A}" type="parTrans" cxnId="{61DD3026-90EC-4B75-88DE-DA301B7E83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FC5351-C945-497D-A375-74C6A6701AEF}" type="sibTrans" cxnId="{61DD3026-90EC-4B75-88DE-DA301B7E83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BCA3C87-0D31-4E9C-AB7C-0BEE2BDCC6DB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Importancia y beneficios</a:t>
          </a:r>
        </a:p>
      </dgm:t>
    </dgm:pt>
    <dgm:pt modelId="{75A8AB98-8898-4679-86FA-8EF9E3447F47}" type="parTrans" cxnId="{1FC9F3E6-7050-4999-B14E-458E7E4277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42F0871-0F15-4C33-B137-DECB9123CDA2}" type="sibTrans" cxnId="{1FC9F3E6-7050-4999-B14E-458E7E4277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236BBD-C3E6-4335-B7E1-4042429DE690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Estructura</a:t>
          </a:r>
        </a:p>
      </dgm:t>
    </dgm:pt>
    <dgm:pt modelId="{864311EE-A99F-4D14-83AC-DED28C9F63CD}" type="parTrans" cxnId="{5C2DBF3C-52DB-4802-B7DC-BAFC41C4A4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3CB9BD-EE58-4765-9E4F-BE58B736DEFD}" type="sibTrans" cxnId="{5C2DBF3C-52DB-4802-B7DC-BAFC41C4A4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79CC2E0-F37F-4048-B467-75BA82E3F0A9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Estandarizar </a:t>
          </a:r>
        </a:p>
      </dgm:t>
    </dgm:pt>
    <dgm:pt modelId="{23FFB2D5-31AD-4D08-A04B-B10484717304}" type="parTrans" cxnId="{418EC530-99CF-45A3-B964-2511D8A340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3EA224-62B2-4203-A0E3-EE0A0DBE204D}" type="sibTrans" cxnId="{418EC530-99CF-45A3-B964-2511D8A340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01E9549-9469-4A34-B7D2-426BC8778C72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Inferir </a:t>
          </a:r>
        </a:p>
      </dgm:t>
    </dgm:pt>
    <dgm:pt modelId="{80581D0E-7FC4-47D3-AE27-ECEB6CC4BC7E}" type="parTrans" cxnId="{D380E2EA-E212-451F-AD59-17CCEB7F29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1F49EE-DBAA-45F4-B1D2-4895C852E814}" type="sibTrans" cxnId="{D380E2EA-E212-451F-AD59-17CCEB7F29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5366D1B-A639-44B4-8BAC-01AB7AFEFD21}" type="pres">
      <dgm:prSet presAssocID="{6B3B1792-0358-40B7-BE80-1AC65F9DD3D7}" presName="cycle" presStyleCnt="0">
        <dgm:presLayoutVars>
          <dgm:dir/>
          <dgm:resizeHandles val="exact"/>
        </dgm:presLayoutVars>
      </dgm:prSet>
      <dgm:spPr/>
    </dgm:pt>
    <dgm:pt modelId="{B4532F7C-438D-40A5-9AB8-0CFA13DD34B5}" type="pres">
      <dgm:prSet presAssocID="{F992F935-11A0-4F02-BFD4-5D7C38E9B1CE}" presName="node" presStyleLbl="node1" presStyleIdx="0" presStyleCnt="5" custScaleX="130063">
        <dgm:presLayoutVars>
          <dgm:bulletEnabled val="1"/>
        </dgm:presLayoutVars>
      </dgm:prSet>
      <dgm:spPr/>
    </dgm:pt>
    <dgm:pt modelId="{61BD50CB-E9A4-4AB4-BB77-B0DAF446E43F}" type="pres">
      <dgm:prSet presAssocID="{81FC5351-C945-497D-A375-74C6A6701AEF}" presName="sibTrans" presStyleLbl="sibTrans2D1" presStyleIdx="0" presStyleCnt="5"/>
      <dgm:spPr/>
    </dgm:pt>
    <dgm:pt modelId="{130DDCE8-FAB9-4EAF-B39F-B966E0695338}" type="pres">
      <dgm:prSet presAssocID="{81FC5351-C945-497D-A375-74C6A6701AEF}" presName="connectorText" presStyleLbl="sibTrans2D1" presStyleIdx="0" presStyleCnt="5"/>
      <dgm:spPr/>
    </dgm:pt>
    <dgm:pt modelId="{3AE1E7B1-B25E-405A-BEE0-46E19A8256B0}" type="pres">
      <dgm:prSet presAssocID="{FBCA3C87-0D31-4E9C-AB7C-0BEE2BDCC6DB}" presName="node" presStyleLbl="node1" presStyleIdx="1" presStyleCnt="5" custScaleX="185370" custRadScaleRad="135434" custRadScaleInc="9898">
        <dgm:presLayoutVars>
          <dgm:bulletEnabled val="1"/>
        </dgm:presLayoutVars>
      </dgm:prSet>
      <dgm:spPr/>
    </dgm:pt>
    <dgm:pt modelId="{6DC2A4B6-ACB0-4401-81CE-7312701B0FAA}" type="pres">
      <dgm:prSet presAssocID="{B42F0871-0F15-4C33-B137-DECB9123CDA2}" presName="sibTrans" presStyleLbl="sibTrans2D1" presStyleIdx="1" presStyleCnt="5"/>
      <dgm:spPr/>
    </dgm:pt>
    <dgm:pt modelId="{6C4AD197-B53F-43FF-871E-2E16DC402297}" type="pres">
      <dgm:prSet presAssocID="{B42F0871-0F15-4C33-B137-DECB9123CDA2}" presName="connectorText" presStyleLbl="sibTrans2D1" presStyleIdx="1" presStyleCnt="5"/>
      <dgm:spPr/>
    </dgm:pt>
    <dgm:pt modelId="{F82B7D17-6838-4F31-A60C-F3E2AE720446}" type="pres">
      <dgm:prSet presAssocID="{4B236BBD-C3E6-4335-B7E1-4042429DE690}" presName="node" presStyleLbl="node1" presStyleIdx="2" presStyleCnt="5" custScaleX="139637" custScaleY="83412" custRadScaleRad="113180" custRadScaleInc="-23258">
        <dgm:presLayoutVars>
          <dgm:bulletEnabled val="1"/>
        </dgm:presLayoutVars>
      </dgm:prSet>
      <dgm:spPr/>
    </dgm:pt>
    <dgm:pt modelId="{ED6D69BE-059A-4099-9A6C-A63D9F119348}" type="pres">
      <dgm:prSet presAssocID="{D83CB9BD-EE58-4765-9E4F-BE58B736DEFD}" presName="sibTrans" presStyleLbl="sibTrans2D1" presStyleIdx="2" presStyleCnt="5"/>
      <dgm:spPr/>
    </dgm:pt>
    <dgm:pt modelId="{3C1E1FB5-96F5-4218-AA81-158898BB093C}" type="pres">
      <dgm:prSet presAssocID="{D83CB9BD-EE58-4765-9E4F-BE58B736DEFD}" presName="connectorText" presStyleLbl="sibTrans2D1" presStyleIdx="2" presStyleCnt="5"/>
      <dgm:spPr/>
    </dgm:pt>
    <dgm:pt modelId="{33062929-4B27-4B88-B9D6-224C89C1264A}" type="pres">
      <dgm:prSet presAssocID="{479CC2E0-F37F-4048-B467-75BA82E3F0A9}" presName="node" presStyleLbl="node1" presStyleIdx="3" presStyleCnt="5" custScaleX="165074" custRadScaleRad="100554" custRadScaleInc="1214">
        <dgm:presLayoutVars>
          <dgm:bulletEnabled val="1"/>
        </dgm:presLayoutVars>
      </dgm:prSet>
      <dgm:spPr/>
    </dgm:pt>
    <dgm:pt modelId="{5A01D4D0-2771-4660-8F4C-DC4452C4B898}" type="pres">
      <dgm:prSet presAssocID="{7B3EA224-62B2-4203-A0E3-EE0A0DBE204D}" presName="sibTrans" presStyleLbl="sibTrans2D1" presStyleIdx="3" presStyleCnt="5"/>
      <dgm:spPr/>
    </dgm:pt>
    <dgm:pt modelId="{01065558-207D-46C4-A5C4-FBA7055C26CF}" type="pres">
      <dgm:prSet presAssocID="{7B3EA224-62B2-4203-A0E3-EE0A0DBE204D}" presName="connectorText" presStyleLbl="sibTrans2D1" presStyleIdx="3" presStyleCnt="5"/>
      <dgm:spPr/>
    </dgm:pt>
    <dgm:pt modelId="{976B38CE-D70E-41A1-AD19-D5927EE8FDC2}" type="pres">
      <dgm:prSet presAssocID="{301E9549-9469-4A34-B7D2-426BC8778C72}" presName="node" presStyleLbl="node1" presStyleIdx="4" presStyleCnt="5" custScaleX="174699" custRadScaleRad="127369" custRadScaleInc="-7589">
        <dgm:presLayoutVars>
          <dgm:bulletEnabled val="1"/>
        </dgm:presLayoutVars>
      </dgm:prSet>
      <dgm:spPr/>
    </dgm:pt>
    <dgm:pt modelId="{FB002D02-5754-40F2-9FFE-2E391D9FFF1A}" type="pres">
      <dgm:prSet presAssocID="{021F49EE-DBAA-45F4-B1D2-4895C852E814}" presName="sibTrans" presStyleLbl="sibTrans2D1" presStyleIdx="4" presStyleCnt="5"/>
      <dgm:spPr/>
    </dgm:pt>
    <dgm:pt modelId="{BCFF1B9E-C20D-45C5-A604-808676CFC408}" type="pres">
      <dgm:prSet presAssocID="{021F49EE-DBAA-45F4-B1D2-4895C852E814}" presName="connectorText" presStyleLbl="sibTrans2D1" presStyleIdx="4" presStyleCnt="5"/>
      <dgm:spPr/>
    </dgm:pt>
  </dgm:ptLst>
  <dgm:cxnLst>
    <dgm:cxn modelId="{40A15C00-5B98-42B9-9B1C-842519B9B907}" type="presOf" srcId="{D83CB9BD-EE58-4765-9E4F-BE58B736DEFD}" destId="{ED6D69BE-059A-4099-9A6C-A63D9F119348}" srcOrd="0" destOrd="0" presId="urn:microsoft.com/office/officeart/2005/8/layout/cycle2"/>
    <dgm:cxn modelId="{D5884A07-1BCF-49D0-849F-6D355A9E7984}" type="presOf" srcId="{7B3EA224-62B2-4203-A0E3-EE0A0DBE204D}" destId="{5A01D4D0-2771-4660-8F4C-DC4452C4B898}" srcOrd="0" destOrd="0" presId="urn:microsoft.com/office/officeart/2005/8/layout/cycle2"/>
    <dgm:cxn modelId="{1727AB17-CEB9-43E0-B74E-0861572E6A7F}" type="presOf" srcId="{021F49EE-DBAA-45F4-B1D2-4895C852E814}" destId="{BCFF1B9E-C20D-45C5-A604-808676CFC408}" srcOrd="1" destOrd="0" presId="urn:microsoft.com/office/officeart/2005/8/layout/cycle2"/>
    <dgm:cxn modelId="{61DD3026-90EC-4B75-88DE-DA301B7E83FC}" srcId="{6B3B1792-0358-40B7-BE80-1AC65F9DD3D7}" destId="{F992F935-11A0-4F02-BFD4-5D7C38E9B1CE}" srcOrd="0" destOrd="0" parTransId="{B439AD35-C5C5-47C7-ACBA-7DBC46A6735A}" sibTransId="{81FC5351-C945-497D-A375-74C6A6701AEF}"/>
    <dgm:cxn modelId="{418EC530-99CF-45A3-B964-2511D8A34093}" srcId="{6B3B1792-0358-40B7-BE80-1AC65F9DD3D7}" destId="{479CC2E0-F37F-4048-B467-75BA82E3F0A9}" srcOrd="3" destOrd="0" parTransId="{23FFB2D5-31AD-4D08-A04B-B10484717304}" sibTransId="{7B3EA224-62B2-4203-A0E3-EE0A0DBE204D}"/>
    <dgm:cxn modelId="{58627636-04D4-4B8F-84B0-5B214A647064}" type="presOf" srcId="{B42F0871-0F15-4C33-B137-DECB9123CDA2}" destId="{6DC2A4B6-ACB0-4401-81CE-7312701B0FAA}" srcOrd="0" destOrd="0" presId="urn:microsoft.com/office/officeart/2005/8/layout/cycle2"/>
    <dgm:cxn modelId="{5C2DBF3C-52DB-4802-B7DC-BAFC41C4A413}" srcId="{6B3B1792-0358-40B7-BE80-1AC65F9DD3D7}" destId="{4B236BBD-C3E6-4335-B7E1-4042429DE690}" srcOrd="2" destOrd="0" parTransId="{864311EE-A99F-4D14-83AC-DED28C9F63CD}" sibTransId="{D83CB9BD-EE58-4765-9E4F-BE58B736DEFD}"/>
    <dgm:cxn modelId="{C43F563F-B9D1-4EF7-9CE7-C8233DFE6B0D}" type="presOf" srcId="{B42F0871-0F15-4C33-B137-DECB9123CDA2}" destId="{6C4AD197-B53F-43FF-871E-2E16DC402297}" srcOrd="1" destOrd="0" presId="urn:microsoft.com/office/officeart/2005/8/layout/cycle2"/>
    <dgm:cxn modelId="{3EDCF25B-60E3-40DB-8267-C3764BB79B2D}" type="presOf" srcId="{021F49EE-DBAA-45F4-B1D2-4895C852E814}" destId="{FB002D02-5754-40F2-9FFE-2E391D9FFF1A}" srcOrd="0" destOrd="0" presId="urn:microsoft.com/office/officeart/2005/8/layout/cycle2"/>
    <dgm:cxn modelId="{20575966-EEFC-4914-8E69-1DFDAFFE89DD}" type="presOf" srcId="{D83CB9BD-EE58-4765-9E4F-BE58B736DEFD}" destId="{3C1E1FB5-96F5-4218-AA81-158898BB093C}" srcOrd="1" destOrd="0" presId="urn:microsoft.com/office/officeart/2005/8/layout/cycle2"/>
    <dgm:cxn modelId="{E24CCD4D-2CD5-4B8A-B482-B7D257C97F27}" type="presOf" srcId="{81FC5351-C945-497D-A375-74C6A6701AEF}" destId="{61BD50CB-E9A4-4AB4-BB77-B0DAF446E43F}" srcOrd="0" destOrd="0" presId="urn:microsoft.com/office/officeart/2005/8/layout/cycle2"/>
    <dgm:cxn modelId="{58D5F74D-7A6D-41A1-8601-1E1AFF59208C}" type="presOf" srcId="{301E9549-9469-4A34-B7D2-426BC8778C72}" destId="{976B38CE-D70E-41A1-AD19-D5927EE8FDC2}" srcOrd="0" destOrd="0" presId="urn:microsoft.com/office/officeart/2005/8/layout/cycle2"/>
    <dgm:cxn modelId="{99B5A650-1B18-4085-845F-7066E118D5B6}" type="presOf" srcId="{479CC2E0-F37F-4048-B467-75BA82E3F0A9}" destId="{33062929-4B27-4B88-B9D6-224C89C1264A}" srcOrd="0" destOrd="0" presId="urn:microsoft.com/office/officeart/2005/8/layout/cycle2"/>
    <dgm:cxn modelId="{67C73A73-D558-4675-A276-5C54C81370F2}" type="presOf" srcId="{FBCA3C87-0D31-4E9C-AB7C-0BEE2BDCC6DB}" destId="{3AE1E7B1-B25E-405A-BEE0-46E19A8256B0}" srcOrd="0" destOrd="0" presId="urn:microsoft.com/office/officeart/2005/8/layout/cycle2"/>
    <dgm:cxn modelId="{F2637C5A-2102-44C1-9D37-A8999D853157}" type="presOf" srcId="{F992F935-11A0-4F02-BFD4-5D7C38E9B1CE}" destId="{B4532F7C-438D-40A5-9AB8-0CFA13DD34B5}" srcOrd="0" destOrd="0" presId="urn:microsoft.com/office/officeart/2005/8/layout/cycle2"/>
    <dgm:cxn modelId="{3B556F7E-0FCC-449B-8D3F-A49DA2FBCBF0}" type="presOf" srcId="{7B3EA224-62B2-4203-A0E3-EE0A0DBE204D}" destId="{01065558-207D-46C4-A5C4-FBA7055C26CF}" srcOrd="1" destOrd="0" presId="urn:microsoft.com/office/officeart/2005/8/layout/cycle2"/>
    <dgm:cxn modelId="{9EB9DB7E-E116-486C-811C-9954E0BCC0EA}" type="presOf" srcId="{6B3B1792-0358-40B7-BE80-1AC65F9DD3D7}" destId="{05366D1B-A639-44B4-8BAC-01AB7AFEFD21}" srcOrd="0" destOrd="0" presId="urn:microsoft.com/office/officeart/2005/8/layout/cycle2"/>
    <dgm:cxn modelId="{345C9DB4-C2BE-4F0C-9679-7E438C453D49}" type="presOf" srcId="{4B236BBD-C3E6-4335-B7E1-4042429DE690}" destId="{F82B7D17-6838-4F31-A60C-F3E2AE720446}" srcOrd="0" destOrd="0" presId="urn:microsoft.com/office/officeart/2005/8/layout/cycle2"/>
    <dgm:cxn modelId="{B790D9CD-70C9-419C-A037-4CEE2C6A429D}" type="presOf" srcId="{81FC5351-C945-497D-A375-74C6A6701AEF}" destId="{130DDCE8-FAB9-4EAF-B39F-B966E0695338}" srcOrd="1" destOrd="0" presId="urn:microsoft.com/office/officeart/2005/8/layout/cycle2"/>
    <dgm:cxn modelId="{1FC9F3E6-7050-4999-B14E-458E7E4277DC}" srcId="{6B3B1792-0358-40B7-BE80-1AC65F9DD3D7}" destId="{FBCA3C87-0D31-4E9C-AB7C-0BEE2BDCC6DB}" srcOrd="1" destOrd="0" parTransId="{75A8AB98-8898-4679-86FA-8EF9E3447F47}" sibTransId="{B42F0871-0F15-4C33-B137-DECB9123CDA2}"/>
    <dgm:cxn modelId="{D380E2EA-E212-451F-AD59-17CCEB7F298C}" srcId="{6B3B1792-0358-40B7-BE80-1AC65F9DD3D7}" destId="{301E9549-9469-4A34-B7D2-426BC8778C72}" srcOrd="4" destOrd="0" parTransId="{80581D0E-7FC4-47D3-AE27-ECEB6CC4BC7E}" sibTransId="{021F49EE-DBAA-45F4-B1D2-4895C852E814}"/>
    <dgm:cxn modelId="{5015EA6E-141A-4A14-9B75-8D380B771A2D}" type="presParOf" srcId="{05366D1B-A639-44B4-8BAC-01AB7AFEFD21}" destId="{B4532F7C-438D-40A5-9AB8-0CFA13DD34B5}" srcOrd="0" destOrd="0" presId="urn:microsoft.com/office/officeart/2005/8/layout/cycle2"/>
    <dgm:cxn modelId="{7BAAAF52-9F9F-4693-BB33-13C83EEA372B}" type="presParOf" srcId="{05366D1B-A639-44B4-8BAC-01AB7AFEFD21}" destId="{61BD50CB-E9A4-4AB4-BB77-B0DAF446E43F}" srcOrd="1" destOrd="0" presId="urn:microsoft.com/office/officeart/2005/8/layout/cycle2"/>
    <dgm:cxn modelId="{93C40C91-406A-479B-96C4-0B4D5C89C440}" type="presParOf" srcId="{61BD50CB-E9A4-4AB4-BB77-B0DAF446E43F}" destId="{130DDCE8-FAB9-4EAF-B39F-B966E0695338}" srcOrd="0" destOrd="0" presId="urn:microsoft.com/office/officeart/2005/8/layout/cycle2"/>
    <dgm:cxn modelId="{E2D746E8-565C-487E-BD0F-6480B9F2ED28}" type="presParOf" srcId="{05366D1B-A639-44B4-8BAC-01AB7AFEFD21}" destId="{3AE1E7B1-B25E-405A-BEE0-46E19A8256B0}" srcOrd="2" destOrd="0" presId="urn:microsoft.com/office/officeart/2005/8/layout/cycle2"/>
    <dgm:cxn modelId="{B31A4163-2AA5-4FB2-A1B7-E06088476619}" type="presParOf" srcId="{05366D1B-A639-44B4-8BAC-01AB7AFEFD21}" destId="{6DC2A4B6-ACB0-4401-81CE-7312701B0FAA}" srcOrd="3" destOrd="0" presId="urn:microsoft.com/office/officeart/2005/8/layout/cycle2"/>
    <dgm:cxn modelId="{9F48AB9E-BD37-4C17-9D49-1EB3A0F49AFB}" type="presParOf" srcId="{6DC2A4B6-ACB0-4401-81CE-7312701B0FAA}" destId="{6C4AD197-B53F-43FF-871E-2E16DC402297}" srcOrd="0" destOrd="0" presId="urn:microsoft.com/office/officeart/2005/8/layout/cycle2"/>
    <dgm:cxn modelId="{8ADBDA6E-2ABC-4325-B930-B989542CF6AE}" type="presParOf" srcId="{05366D1B-A639-44B4-8BAC-01AB7AFEFD21}" destId="{F82B7D17-6838-4F31-A60C-F3E2AE720446}" srcOrd="4" destOrd="0" presId="urn:microsoft.com/office/officeart/2005/8/layout/cycle2"/>
    <dgm:cxn modelId="{6B76C2B0-1D34-473D-A612-E4E1369DA251}" type="presParOf" srcId="{05366D1B-A639-44B4-8BAC-01AB7AFEFD21}" destId="{ED6D69BE-059A-4099-9A6C-A63D9F119348}" srcOrd="5" destOrd="0" presId="urn:microsoft.com/office/officeart/2005/8/layout/cycle2"/>
    <dgm:cxn modelId="{C706AE56-9F4C-4897-B180-B2E46764B08E}" type="presParOf" srcId="{ED6D69BE-059A-4099-9A6C-A63D9F119348}" destId="{3C1E1FB5-96F5-4218-AA81-158898BB093C}" srcOrd="0" destOrd="0" presId="urn:microsoft.com/office/officeart/2005/8/layout/cycle2"/>
    <dgm:cxn modelId="{C5356C90-AA84-4616-B600-264FD950DB79}" type="presParOf" srcId="{05366D1B-A639-44B4-8BAC-01AB7AFEFD21}" destId="{33062929-4B27-4B88-B9D6-224C89C1264A}" srcOrd="6" destOrd="0" presId="urn:microsoft.com/office/officeart/2005/8/layout/cycle2"/>
    <dgm:cxn modelId="{8C3AEC81-4119-4E56-9A0D-AFF8591EE0B4}" type="presParOf" srcId="{05366D1B-A639-44B4-8BAC-01AB7AFEFD21}" destId="{5A01D4D0-2771-4660-8F4C-DC4452C4B898}" srcOrd="7" destOrd="0" presId="urn:microsoft.com/office/officeart/2005/8/layout/cycle2"/>
    <dgm:cxn modelId="{8032CD6A-02FD-4CA6-81A6-65F5B5FA1E1C}" type="presParOf" srcId="{5A01D4D0-2771-4660-8F4C-DC4452C4B898}" destId="{01065558-207D-46C4-A5C4-FBA7055C26CF}" srcOrd="0" destOrd="0" presId="urn:microsoft.com/office/officeart/2005/8/layout/cycle2"/>
    <dgm:cxn modelId="{CD0436A1-F708-427B-882E-6C176125B9B3}" type="presParOf" srcId="{05366D1B-A639-44B4-8BAC-01AB7AFEFD21}" destId="{976B38CE-D70E-41A1-AD19-D5927EE8FDC2}" srcOrd="8" destOrd="0" presId="urn:microsoft.com/office/officeart/2005/8/layout/cycle2"/>
    <dgm:cxn modelId="{3340F6CA-2D48-492E-A60D-7FCEDC2D2FA0}" type="presParOf" srcId="{05366D1B-A639-44B4-8BAC-01AB7AFEFD21}" destId="{FB002D02-5754-40F2-9FFE-2E391D9FFF1A}" srcOrd="9" destOrd="0" presId="urn:microsoft.com/office/officeart/2005/8/layout/cycle2"/>
    <dgm:cxn modelId="{E16437B6-0C18-4BA0-86A4-B0C13678BD0B}" type="presParOf" srcId="{FB002D02-5754-40F2-9FFE-2E391D9FFF1A}" destId="{BCFF1B9E-C20D-45C5-A604-808676CFC4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12302-C8D8-42C6-BA54-1331212CCAC1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7DC85E-901F-4DFE-8032-DF1C0512C17E}">
      <dgm:prSet phldrT="[Texto]" custT="1"/>
      <dgm:spPr/>
      <dgm:t>
        <a:bodyPr/>
        <a:lstStyle/>
        <a:p>
          <a:r>
            <a:rPr lang="es-E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Rendimiento físico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0AC1D9-25B7-4C5E-BA0A-E1B6CB8849FB}" type="parTrans" cxnId="{8E08AB36-BCF6-49F7-ABBE-B5F279F4AA1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24E05-FD15-4CB6-B9C8-6DE7C15B7563}" type="sibTrans" cxnId="{8E08AB36-BCF6-49F7-ABBE-B5F279F4AA1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7CE69-5FEE-421C-B784-DAAE8091A166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Capacidades físicas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6A758-C03F-4818-8DFB-1ECE6C440ECB}" type="parTrans" cxnId="{2052D563-3C53-45CF-BFCE-8BE3CD03B14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7A9139-5AB5-4D1A-9BB9-14453BDE3C65}" type="sibTrans" cxnId="{2052D563-3C53-45CF-BFCE-8BE3CD03B14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43E96-FB03-4BD5-B820-CACB15E8BBAD}">
      <dgm:prSet phldrT="[Texto]" custT="1"/>
      <dgm:spPr/>
      <dgm:t>
        <a:bodyPr/>
        <a:lstStyle/>
        <a:p>
          <a:r>
            <a:rPr lang="es-EC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Actividades propias de las tareas militares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3CCD9-4AC3-4539-9BD1-A77D83CA9718}" type="parTrans" cxnId="{10F97CE0-E809-40CB-977A-892565A025A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E3040-2904-4FCD-96C5-DCC980AC3D7A}" type="sibTrans" cxnId="{10F97CE0-E809-40CB-977A-892565A025A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76C9E-60C8-4484-A053-C7DAE643827B}">
      <dgm:prSet phldrT="[Texto]" custT="1"/>
      <dgm:spPr/>
      <dgm:t>
        <a:bodyPr/>
        <a:lstStyle/>
        <a:p>
          <a:r>
            <a:rPr lang="es-E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Rendimiento físico militar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38F07-6648-417E-9988-3A946392F441}" type="parTrans" cxnId="{DAA7F609-29DD-4A59-9E8C-1FD5865CE48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751C2-CA2E-4E6C-8868-362C6C9C2D03}" type="sibTrans" cxnId="{DAA7F609-29DD-4A59-9E8C-1FD5865CE48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ABE03-383E-46E5-A9B6-3F1F4DD096D4}" type="pres">
      <dgm:prSet presAssocID="{9EC12302-C8D8-42C6-BA54-1331212CCAC1}" presName="Name0" presStyleCnt="0">
        <dgm:presLayoutVars>
          <dgm:chMax val="4"/>
          <dgm:resizeHandles val="exact"/>
        </dgm:presLayoutVars>
      </dgm:prSet>
      <dgm:spPr/>
    </dgm:pt>
    <dgm:pt modelId="{8DB57ADA-9CA1-49C1-B53F-2B5ECEF1F744}" type="pres">
      <dgm:prSet presAssocID="{9EC12302-C8D8-42C6-BA54-1331212CCAC1}" presName="ellipse" presStyleLbl="trBgShp" presStyleIdx="0" presStyleCnt="1"/>
      <dgm:spPr/>
    </dgm:pt>
    <dgm:pt modelId="{C0CF8FE8-D153-495B-A9A2-52AE7EAA39F7}" type="pres">
      <dgm:prSet presAssocID="{9EC12302-C8D8-42C6-BA54-1331212CCAC1}" presName="arrow1" presStyleLbl="fgShp" presStyleIdx="0" presStyleCnt="1"/>
      <dgm:spPr/>
    </dgm:pt>
    <dgm:pt modelId="{9EF18D95-6980-463F-A04A-5C1961E107EC}" type="pres">
      <dgm:prSet presAssocID="{9EC12302-C8D8-42C6-BA54-1331212CCAC1}" presName="rectangle" presStyleLbl="revTx" presStyleIdx="0" presStyleCnt="1">
        <dgm:presLayoutVars>
          <dgm:bulletEnabled val="1"/>
        </dgm:presLayoutVars>
      </dgm:prSet>
      <dgm:spPr/>
    </dgm:pt>
    <dgm:pt modelId="{D2C6A53D-A13F-4BCC-ADB7-E54F1477A8C3}" type="pres">
      <dgm:prSet presAssocID="{6797CE69-5FEE-421C-B784-DAAE8091A166}" presName="item1" presStyleLbl="node1" presStyleIdx="0" presStyleCnt="3" custScaleX="121934" custScaleY="140623" custLinFactNeighborX="-20547" custLinFactNeighborY="17343">
        <dgm:presLayoutVars>
          <dgm:bulletEnabled val="1"/>
        </dgm:presLayoutVars>
      </dgm:prSet>
      <dgm:spPr/>
    </dgm:pt>
    <dgm:pt modelId="{D9774439-D22E-4E34-ACE5-A914AD423DFE}" type="pres">
      <dgm:prSet presAssocID="{2CA43E96-FB03-4BD5-B820-CACB15E8BBAD}" presName="item2" presStyleLbl="node1" presStyleIdx="1" presStyleCnt="3" custScaleX="143196" custScaleY="106836" custLinFactNeighborX="-15410" custLinFactNeighborY="-7260">
        <dgm:presLayoutVars>
          <dgm:bulletEnabled val="1"/>
        </dgm:presLayoutVars>
      </dgm:prSet>
      <dgm:spPr/>
    </dgm:pt>
    <dgm:pt modelId="{D2E3D76F-C69B-4E29-8C53-8C674A4FDACB}" type="pres">
      <dgm:prSet presAssocID="{CE876C9E-60C8-4484-A053-C7DAE643827B}" presName="item3" presStyleLbl="node1" presStyleIdx="2" presStyleCnt="3" custScaleX="136286" custScaleY="146560" custLinFactNeighborX="30280" custLinFactNeighborY="-21912">
        <dgm:presLayoutVars>
          <dgm:bulletEnabled val="1"/>
        </dgm:presLayoutVars>
      </dgm:prSet>
      <dgm:spPr/>
    </dgm:pt>
    <dgm:pt modelId="{857DE62A-6131-49D8-BB52-FEAAC90D8FFA}" type="pres">
      <dgm:prSet presAssocID="{9EC12302-C8D8-42C6-BA54-1331212CCAC1}" presName="funnel" presStyleLbl="trAlignAcc1" presStyleIdx="0" presStyleCnt="1" custScaleX="115032" custScaleY="109137" custLinFactNeighborX="-5496" custLinFactNeighborY="586"/>
      <dgm:spPr/>
    </dgm:pt>
  </dgm:ptLst>
  <dgm:cxnLst>
    <dgm:cxn modelId="{DAA7F609-29DD-4A59-9E8C-1FD5865CE48F}" srcId="{9EC12302-C8D8-42C6-BA54-1331212CCAC1}" destId="{CE876C9E-60C8-4484-A053-C7DAE643827B}" srcOrd="3" destOrd="0" parTransId="{45438F07-6648-417E-9988-3A946392F441}" sibTransId="{754751C2-CA2E-4E6C-8868-362C6C9C2D03}"/>
    <dgm:cxn modelId="{8E08AB36-BCF6-49F7-ABBE-B5F279F4AA14}" srcId="{9EC12302-C8D8-42C6-BA54-1331212CCAC1}" destId="{927DC85E-901F-4DFE-8032-DF1C0512C17E}" srcOrd="0" destOrd="0" parTransId="{960AC1D9-25B7-4C5E-BA0A-E1B6CB8849FB}" sibTransId="{93424E05-FD15-4CB6-B9C8-6DE7C15B7563}"/>
    <dgm:cxn modelId="{2052D563-3C53-45CF-BFCE-8BE3CD03B14A}" srcId="{9EC12302-C8D8-42C6-BA54-1331212CCAC1}" destId="{6797CE69-5FEE-421C-B784-DAAE8091A166}" srcOrd="1" destOrd="0" parTransId="{2646A758-C03F-4818-8DFB-1ECE6C440ECB}" sibTransId="{097A9139-5AB5-4D1A-9BB9-14453BDE3C65}"/>
    <dgm:cxn modelId="{7DEAA799-8626-4318-9F7D-E7CAE96D34B0}" type="presOf" srcId="{6797CE69-5FEE-421C-B784-DAAE8091A166}" destId="{D9774439-D22E-4E34-ACE5-A914AD423DFE}" srcOrd="0" destOrd="0" presId="urn:microsoft.com/office/officeart/2005/8/layout/funnel1"/>
    <dgm:cxn modelId="{6554FD9F-6D29-46A6-9857-A2E4D49CD3D9}" type="presOf" srcId="{9EC12302-C8D8-42C6-BA54-1331212CCAC1}" destId="{E1EABE03-383E-46E5-A9B6-3F1F4DD096D4}" srcOrd="0" destOrd="0" presId="urn:microsoft.com/office/officeart/2005/8/layout/funnel1"/>
    <dgm:cxn modelId="{C69B8DA5-7BEC-4889-B342-AC8BD666B2A3}" type="presOf" srcId="{2CA43E96-FB03-4BD5-B820-CACB15E8BBAD}" destId="{D2C6A53D-A13F-4BCC-ADB7-E54F1477A8C3}" srcOrd="0" destOrd="0" presId="urn:microsoft.com/office/officeart/2005/8/layout/funnel1"/>
    <dgm:cxn modelId="{F37C2FD5-A560-4B02-81C5-48F7402EFB5C}" type="presOf" srcId="{CE876C9E-60C8-4484-A053-C7DAE643827B}" destId="{9EF18D95-6980-463F-A04A-5C1961E107EC}" srcOrd="0" destOrd="0" presId="urn:microsoft.com/office/officeart/2005/8/layout/funnel1"/>
    <dgm:cxn modelId="{0A17E1DA-04A2-4AF6-ADCD-2FA0321281F8}" type="presOf" srcId="{927DC85E-901F-4DFE-8032-DF1C0512C17E}" destId="{D2E3D76F-C69B-4E29-8C53-8C674A4FDACB}" srcOrd="0" destOrd="0" presId="urn:microsoft.com/office/officeart/2005/8/layout/funnel1"/>
    <dgm:cxn modelId="{10F97CE0-E809-40CB-977A-892565A025A4}" srcId="{9EC12302-C8D8-42C6-BA54-1331212CCAC1}" destId="{2CA43E96-FB03-4BD5-B820-CACB15E8BBAD}" srcOrd="2" destOrd="0" parTransId="{4253CCD9-4AC3-4539-9BD1-A77D83CA9718}" sibTransId="{36DE3040-2904-4FCD-96C5-DCC980AC3D7A}"/>
    <dgm:cxn modelId="{448ED1FC-62A6-47E6-88F4-ACD67F32646F}" type="presParOf" srcId="{E1EABE03-383E-46E5-A9B6-3F1F4DD096D4}" destId="{8DB57ADA-9CA1-49C1-B53F-2B5ECEF1F744}" srcOrd="0" destOrd="0" presId="urn:microsoft.com/office/officeart/2005/8/layout/funnel1"/>
    <dgm:cxn modelId="{E89595DE-C8AF-433B-892B-A5FEFA087889}" type="presParOf" srcId="{E1EABE03-383E-46E5-A9B6-3F1F4DD096D4}" destId="{C0CF8FE8-D153-495B-A9A2-52AE7EAA39F7}" srcOrd="1" destOrd="0" presId="urn:microsoft.com/office/officeart/2005/8/layout/funnel1"/>
    <dgm:cxn modelId="{15EEE71C-8053-4FF5-870D-BCA1515C6309}" type="presParOf" srcId="{E1EABE03-383E-46E5-A9B6-3F1F4DD096D4}" destId="{9EF18D95-6980-463F-A04A-5C1961E107EC}" srcOrd="2" destOrd="0" presId="urn:microsoft.com/office/officeart/2005/8/layout/funnel1"/>
    <dgm:cxn modelId="{BFF16058-F1BC-4070-9674-B7F80C97189F}" type="presParOf" srcId="{E1EABE03-383E-46E5-A9B6-3F1F4DD096D4}" destId="{D2C6A53D-A13F-4BCC-ADB7-E54F1477A8C3}" srcOrd="3" destOrd="0" presId="urn:microsoft.com/office/officeart/2005/8/layout/funnel1"/>
    <dgm:cxn modelId="{3F4C5FF8-8A96-4A63-B0D8-FA41CD685F88}" type="presParOf" srcId="{E1EABE03-383E-46E5-A9B6-3F1F4DD096D4}" destId="{D9774439-D22E-4E34-ACE5-A914AD423DFE}" srcOrd="4" destOrd="0" presId="urn:microsoft.com/office/officeart/2005/8/layout/funnel1"/>
    <dgm:cxn modelId="{C43591C6-3044-4794-BB25-1259523260B9}" type="presParOf" srcId="{E1EABE03-383E-46E5-A9B6-3F1F4DD096D4}" destId="{D2E3D76F-C69B-4E29-8C53-8C674A4FDACB}" srcOrd="5" destOrd="0" presId="urn:microsoft.com/office/officeart/2005/8/layout/funnel1"/>
    <dgm:cxn modelId="{1E34AE67-31AD-4616-A1B1-8B2E7D862719}" type="presParOf" srcId="{E1EABE03-383E-46E5-A9B6-3F1F4DD096D4}" destId="{857DE62A-6131-49D8-BB52-FEAAC90D8FF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8D708-E44F-4E71-825F-A01CE9BE2771}" type="doc">
      <dgm:prSet loTypeId="urn:microsoft.com/office/officeart/2005/8/layout/hierarchy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17F2FD-CAA6-4FFA-99CE-1232C51B4B98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calentamiento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BF2FF-77F0-49B8-AF9C-2FA31CD0192D}" type="parTrans" cxnId="{61F0DEEF-9B7C-425A-A76B-4AAA938677A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B8B55-067E-4748-8BEA-89EB29736CB1}" type="sibTrans" cxnId="{61F0DEEF-9B7C-425A-A76B-4AAA938677A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1A0FD-2504-44AC-8C13-EB6305DABA54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Empírico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6F072-A53C-45EE-A90E-BE4819B3BB35}" type="parTrans" cxnId="{CB8DB376-55E7-406F-A713-F5DD801E900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2E09A-6FCA-4307-BF52-1B47CAD90BE5}" type="sibTrans" cxnId="{CB8DB376-55E7-406F-A713-F5DD801E900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B6EEA-1F7F-49EE-8B9C-CDA01C99597B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conocimiento subjetivo 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97131-2AC8-4ECF-A1BA-24DAB07B35D1}" type="parTrans" cxnId="{D52C234F-A938-40B4-84AF-0794CF38418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4E23A-FDAF-40C8-B10E-3B43CBDBFCA2}" type="sibTrans" cxnId="{D52C234F-A938-40B4-84AF-0794CF38418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1CCCD3-441B-4FED-8986-DB886B7DBE3B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Estructurado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62E98-0D5E-44A7-A878-0B4F7C548AC0}" type="parTrans" cxnId="{2A4FA6AF-DD53-48DC-AA0F-C3FD7AE8D571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8B5B2-2A6A-4331-98BF-CA11D7C3FE5B}" type="sibTrans" cxnId="{2A4FA6AF-DD53-48DC-AA0F-C3FD7AE8D571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FD4A7-F108-4CEB-AC96-3D4174C7CA1A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Calistenia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F2636-1C66-4C50-AC72-2A471920CE89}" type="parTrans" cxnId="{3F7FED77-881C-4C27-83DB-2F249FCB4C8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98A84-3C84-40D5-A9E0-521078FD6DB7}" type="sibTrans" cxnId="{3F7FED77-881C-4C27-83DB-2F249FCB4C8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BDBDA-587B-4CDE-BA57-0CA93A74709F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Ejercicios de estiramiento para la flexibilidad.</a:t>
          </a:r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95E92-5153-4227-8655-74310E6401B7}" type="parTrans" cxnId="{CB9D804F-1875-413B-8768-D43ED86E36E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A04A9-CA19-4682-9AF5-E29893A35FCD}" type="sibTrans" cxnId="{CB9D804F-1875-413B-8768-D43ED86E36E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7EB88-4564-4742-9B6E-97362D1A9039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Actividad breve y formal o gesto técnico.</a:t>
          </a:r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2CF1D-E8B8-435D-BF50-6E1FF4905B18}" type="parTrans" cxnId="{046C7F5D-48FC-447E-A763-41BAC90ACB8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8D868-54EF-4E13-BC75-E4CB2BA34541}" type="sibTrans" cxnId="{046C7F5D-48FC-447E-A763-41BAC90ACB8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FD7B7-4CC2-4DAC-8301-BD528735E8ED}" type="pres">
      <dgm:prSet presAssocID="{90A8D708-E44F-4E71-825F-A01CE9BE27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E3E884-B70A-4FE2-A9D8-E9EDFEBCE219}" type="pres">
      <dgm:prSet presAssocID="{5517F2FD-CAA6-4FFA-99CE-1232C51B4B98}" presName="vertOne" presStyleCnt="0"/>
      <dgm:spPr/>
    </dgm:pt>
    <dgm:pt modelId="{46E440EE-E140-4B12-82AF-3FFDBE833535}" type="pres">
      <dgm:prSet presAssocID="{5517F2FD-CAA6-4FFA-99CE-1232C51B4B98}" presName="txOne" presStyleLbl="node0" presStyleIdx="0" presStyleCnt="1" custLinFactNeighborX="-37" custLinFactNeighborY="-718">
        <dgm:presLayoutVars>
          <dgm:chPref val="3"/>
        </dgm:presLayoutVars>
      </dgm:prSet>
      <dgm:spPr/>
    </dgm:pt>
    <dgm:pt modelId="{E484916F-3C87-42BF-9EF1-06326AB1C7A0}" type="pres">
      <dgm:prSet presAssocID="{5517F2FD-CAA6-4FFA-99CE-1232C51B4B98}" presName="parTransOne" presStyleCnt="0"/>
      <dgm:spPr/>
    </dgm:pt>
    <dgm:pt modelId="{AF1FB83E-AC68-4817-A3A5-8F2042E93B9B}" type="pres">
      <dgm:prSet presAssocID="{5517F2FD-CAA6-4FFA-99CE-1232C51B4B98}" presName="horzOne" presStyleCnt="0"/>
      <dgm:spPr/>
    </dgm:pt>
    <dgm:pt modelId="{236B3786-A1F0-4E3B-9E3B-92A4A7789339}" type="pres">
      <dgm:prSet presAssocID="{2FD1A0FD-2504-44AC-8C13-EB6305DABA54}" presName="vertTwo" presStyleCnt="0"/>
      <dgm:spPr/>
    </dgm:pt>
    <dgm:pt modelId="{9130FC1E-E83C-4C01-8714-3BD348F10795}" type="pres">
      <dgm:prSet presAssocID="{2FD1A0FD-2504-44AC-8C13-EB6305DABA54}" presName="txTwo" presStyleLbl="node2" presStyleIdx="0" presStyleCnt="2">
        <dgm:presLayoutVars>
          <dgm:chPref val="3"/>
        </dgm:presLayoutVars>
      </dgm:prSet>
      <dgm:spPr/>
    </dgm:pt>
    <dgm:pt modelId="{93669C97-6D16-4C12-9FD5-22C36102F714}" type="pres">
      <dgm:prSet presAssocID="{2FD1A0FD-2504-44AC-8C13-EB6305DABA54}" presName="parTransTwo" presStyleCnt="0"/>
      <dgm:spPr/>
    </dgm:pt>
    <dgm:pt modelId="{5BFF89B7-6141-4B15-8741-FBF5B9A410AA}" type="pres">
      <dgm:prSet presAssocID="{2FD1A0FD-2504-44AC-8C13-EB6305DABA54}" presName="horzTwo" presStyleCnt="0"/>
      <dgm:spPr/>
    </dgm:pt>
    <dgm:pt modelId="{B73A6EDF-033F-49A8-BD97-CBF5010D7B3F}" type="pres">
      <dgm:prSet presAssocID="{4E9B6EEA-1F7F-49EE-8B9C-CDA01C99597B}" presName="vertThree" presStyleCnt="0"/>
      <dgm:spPr/>
    </dgm:pt>
    <dgm:pt modelId="{7AE23FB9-DF53-461B-8E06-09A5BDA49EDF}" type="pres">
      <dgm:prSet presAssocID="{4E9B6EEA-1F7F-49EE-8B9C-CDA01C99597B}" presName="txThree" presStyleLbl="node3" presStyleIdx="0" presStyleCnt="4">
        <dgm:presLayoutVars>
          <dgm:chPref val="3"/>
        </dgm:presLayoutVars>
      </dgm:prSet>
      <dgm:spPr/>
    </dgm:pt>
    <dgm:pt modelId="{59798952-5893-4B07-B6C5-B41D68D87E15}" type="pres">
      <dgm:prSet presAssocID="{4E9B6EEA-1F7F-49EE-8B9C-CDA01C99597B}" presName="horzThree" presStyleCnt="0"/>
      <dgm:spPr/>
    </dgm:pt>
    <dgm:pt modelId="{97565ABF-BCCD-47F1-8993-7CE181A83C6A}" type="pres">
      <dgm:prSet presAssocID="{63E2E09A-6FCA-4307-BF52-1B47CAD90BE5}" presName="sibSpaceTwo" presStyleCnt="0"/>
      <dgm:spPr/>
    </dgm:pt>
    <dgm:pt modelId="{05A552A3-3B4F-43E8-B8E1-A09CB8105E23}" type="pres">
      <dgm:prSet presAssocID="{2F1CCCD3-441B-4FED-8986-DB886B7DBE3B}" presName="vertTwo" presStyleCnt="0"/>
      <dgm:spPr/>
    </dgm:pt>
    <dgm:pt modelId="{2FB32216-A202-4DFD-9062-4D8F0580B9F6}" type="pres">
      <dgm:prSet presAssocID="{2F1CCCD3-441B-4FED-8986-DB886B7DBE3B}" presName="txTwo" presStyleLbl="node2" presStyleIdx="1" presStyleCnt="2">
        <dgm:presLayoutVars>
          <dgm:chPref val="3"/>
        </dgm:presLayoutVars>
      </dgm:prSet>
      <dgm:spPr/>
    </dgm:pt>
    <dgm:pt modelId="{F134A8DE-517C-44B3-92B0-1A4F0EA08868}" type="pres">
      <dgm:prSet presAssocID="{2F1CCCD3-441B-4FED-8986-DB886B7DBE3B}" presName="parTransTwo" presStyleCnt="0"/>
      <dgm:spPr/>
    </dgm:pt>
    <dgm:pt modelId="{67D60FD9-A4E3-42F2-8546-6ADE930DC75B}" type="pres">
      <dgm:prSet presAssocID="{2F1CCCD3-441B-4FED-8986-DB886B7DBE3B}" presName="horzTwo" presStyleCnt="0"/>
      <dgm:spPr/>
    </dgm:pt>
    <dgm:pt modelId="{6740D51F-1C13-4706-AA0E-ED3DC5B02B45}" type="pres">
      <dgm:prSet presAssocID="{49BFD4A7-F108-4CEB-AC96-3D4174C7CA1A}" presName="vertThree" presStyleCnt="0"/>
      <dgm:spPr/>
    </dgm:pt>
    <dgm:pt modelId="{EB14586C-FB16-4C7E-A3BB-BFD395A94077}" type="pres">
      <dgm:prSet presAssocID="{49BFD4A7-F108-4CEB-AC96-3D4174C7CA1A}" presName="txThree" presStyleLbl="node3" presStyleIdx="1" presStyleCnt="4">
        <dgm:presLayoutVars>
          <dgm:chPref val="3"/>
        </dgm:presLayoutVars>
      </dgm:prSet>
      <dgm:spPr/>
    </dgm:pt>
    <dgm:pt modelId="{60E4CE15-C2E4-4165-8895-0EC8E4EBDA99}" type="pres">
      <dgm:prSet presAssocID="{49BFD4A7-F108-4CEB-AC96-3D4174C7CA1A}" presName="horzThree" presStyleCnt="0"/>
      <dgm:spPr/>
    </dgm:pt>
    <dgm:pt modelId="{FE64EDF1-18B5-4208-B211-775E4404E8EB}" type="pres">
      <dgm:prSet presAssocID="{37D98A84-3C84-40D5-A9E0-521078FD6DB7}" presName="sibSpaceThree" presStyleCnt="0"/>
      <dgm:spPr/>
    </dgm:pt>
    <dgm:pt modelId="{3BBECB2A-42C8-4F00-BFA0-030354101D20}" type="pres">
      <dgm:prSet presAssocID="{193BDBDA-587B-4CDE-BA57-0CA93A74709F}" presName="vertThree" presStyleCnt="0"/>
      <dgm:spPr/>
    </dgm:pt>
    <dgm:pt modelId="{1A4A360F-D7D4-4687-9F4C-752E64F8320B}" type="pres">
      <dgm:prSet presAssocID="{193BDBDA-587B-4CDE-BA57-0CA93A74709F}" presName="txThree" presStyleLbl="node3" presStyleIdx="2" presStyleCnt="4">
        <dgm:presLayoutVars>
          <dgm:chPref val="3"/>
        </dgm:presLayoutVars>
      </dgm:prSet>
      <dgm:spPr/>
    </dgm:pt>
    <dgm:pt modelId="{38CB4619-D762-4169-A0B5-1E3932D2BBD0}" type="pres">
      <dgm:prSet presAssocID="{193BDBDA-587B-4CDE-BA57-0CA93A74709F}" presName="horzThree" presStyleCnt="0"/>
      <dgm:spPr/>
    </dgm:pt>
    <dgm:pt modelId="{690ECE90-BE77-488D-91BB-32912D5ACEBD}" type="pres">
      <dgm:prSet presAssocID="{AD4A04A9-CA19-4682-9AF5-E29893A35FCD}" presName="sibSpaceThree" presStyleCnt="0"/>
      <dgm:spPr/>
    </dgm:pt>
    <dgm:pt modelId="{9822CA57-DD32-49C4-9B12-F68F70BCF32C}" type="pres">
      <dgm:prSet presAssocID="{B697EB88-4564-4742-9B6E-97362D1A9039}" presName="vertThree" presStyleCnt="0"/>
      <dgm:spPr/>
    </dgm:pt>
    <dgm:pt modelId="{0313E015-5A54-477E-8EAE-B0A0EF09ED4D}" type="pres">
      <dgm:prSet presAssocID="{B697EB88-4564-4742-9B6E-97362D1A9039}" presName="txThree" presStyleLbl="node3" presStyleIdx="3" presStyleCnt="4">
        <dgm:presLayoutVars>
          <dgm:chPref val="3"/>
        </dgm:presLayoutVars>
      </dgm:prSet>
      <dgm:spPr/>
    </dgm:pt>
    <dgm:pt modelId="{2C70A71F-A5FF-48C1-AA5B-D3399C1769E4}" type="pres">
      <dgm:prSet presAssocID="{B697EB88-4564-4742-9B6E-97362D1A9039}" presName="horzThree" presStyleCnt="0"/>
      <dgm:spPr/>
    </dgm:pt>
  </dgm:ptLst>
  <dgm:cxnLst>
    <dgm:cxn modelId="{21492E09-9B74-404E-ACD1-8CC17775F4C6}" type="presOf" srcId="{90A8D708-E44F-4E71-825F-A01CE9BE2771}" destId="{8FAFD7B7-4CC2-4DAC-8301-BD528735E8ED}" srcOrd="0" destOrd="0" presId="urn:microsoft.com/office/officeart/2005/8/layout/hierarchy4"/>
    <dgm:cxn modelId="{3CC3BF37-7A2F-4416-8BD5-1ED2E5119B7F}" type="presOf" srcId="{2FD1A0FD-2504-44AC-8C13-EB6305DABA54}" destId="{9130FC1E-E83C-4C01-8714-3BD348F10795}" srcOrd="0" destOrd="0" presId="urn:microsoft.com/office/officeart/2005/8/layout/hierarchy4"/>
    <dgm:cxn modelId="{046C7F5D-48FC-447E-A763-41BAC90ACB89}" srcId="{2F1CCCD3-441B-4FED-8986-DB886B7DBE3B}" destId="{B697EB88-4564-4742-9B6E-97362D1A9039}" srcOrd="2" destOrd="0" parTransId="{CF02CF1D-E8B8-435D-BF50-6E1FF4905B18}" sibTransId="{D928D868-54EF-4E13-BC75-E4CB2BA34541}"/>
    <dgm:cxn modelId="{D52C234F-A938-40B4-84AF-0794CF38418B}" srcId="{2FD1A0FD-2504-44AC-8C13-EB6305DABA54}" destId="{4E9B6EEA-1F7F-49EE-8B9C-CDA01C99597B}" srcOrd="0" destOrd="0" parTransId="{E1697131-2AC8-4ECF-A1BA-24DAB07B35D1}" sibTransId="{ACF4E23A-FDAF-40C8-B10E-3B43CBDBFCA2}"/>
    <dgm:cxn modelId="{CB9D804F-1875-413B-8768-D43ED86E36EE}" srcId="{2F1CCCD3-441B-4FED-8986-DB886B7DBE3B}" destId="{193BDBDA-587B-4CDE-BA57-0CA93A74709F}" srcOrd="1" destOrd="0" parTransId="{DF295E92-5153-4227-8655-74310E6401B7}" sibTransId="{AD4A04A9-CA19-4682-9AF5-E29893A35FCD}"/>
    <dgm:cxn modelId="{CB8DB376-55E7-406F-A713-F5DD801E900E}" srcId="{5517F2FD-CAA6-4FFA-99CE-1232C51B4B98}" destId="{2FD1A0FD-2504-44AC-8C13-EB6305DABA54}" srcOrd="0" destOrd="0" parTransId="{E856F072-A53C-45EE-A90E-BE4819B3BB35}" sibTransId="{63E2E09A-6FCA-4307-BF52-1B47CAD90BE5}"/>
    <dgm:cxn modelId="{3F7FED77-881C-4C27-83DB-2F249FCB4C89}" srcId="{2F1CCCD3-441B-4FED-8986-DB886B7DBE3B}" destId="{49BFD4A7-F108-4CEB-AC96-3D4174C7CA1A}" srcOrd="0" destOrd="0" parTransId="{122F2636-1C66-4C50-AC72-2A471920CE89}" sibTransId="{37D98A84-3C84-40D5-A9E0-521078FD6DB7}"/>
    <dgm:cxn modelId="{DE013758-3986-4625-A387-9536899386BF}" type="presOf" srcId="{5517F2FD-CAA6-4FFA-99CE-1232C51B4B98}" destId="{46E440EE-E140-4B12-82AF-3FFDBE833535}" srcOrd="0" destOrd="0" presId="urn:microsoft.com/office/officeart/2005/8/layout/hierarchy4"/>
    <dgm:cxn modelId="{BB3DA678-73DE-48FB-9EC1-1C86833B1FFC}" type="presOf" srcId="{2F1CCCD3-441B-4FED-8986-DB886B7DBE3B}" destId="{2FB32216-A202-4DFD-9062-4D8F0580B9F6}" srcOrd="0" destOrd="0" presId="urn:microsoft.com/office/officeart/2005/8/layout/hierarchy4"/>
    <dgm:cxn modelId="{A996CC85-4386-4AAC-8196-56D367EE2B17}" type="presOf" srcId="{4E9B6EEA-1F7F-49EE-8B9C-CDA01C99597B}" destId="{7AE23FB9-DF53-461B-8E06-09A5BDA49EDF}" srcOrd="0" destOrd="0" presId="urn:microsoft.com/office/officeart/2005/8/layout/hierarchy4"/>
    <dgm:cxn modelId="{90D9FD8F-9A7A-4B9D-84BF-D4326CD1547E}" type="presOf" srcId="{193BDBDA-587B-4CDE-BA57-0CA93A74709F}" destId="{1A4A360F-D7D4-4687-9F4C-752E64F8320B}" srcOrd="0" destOrd="0" presId="urn:microsoft.com/office/officeart/2005/8/layout/hierarchy4"/>
    <dgm:cxn modelId="{001CF596-64CD-4F0A-A2DA-B5FD88012680}" type="presOf" srcId="{B697EB88-4564-4742-9B6E-97362D1A9039}" destId="{0313E015-5A54-477E-8EAE-B0A0EF09ED4D}" srcOrd="0" destOrd="0" presId="urn:microsoft.com/office/officeart/2005/8/layout/hierarchy4"/>
    <dgm:cxn modelId="{2A4FA6AF-DD53-48DC-AA0F-C3FD7AE8D571}" srcId="{5517F2FD-CAA6-4FFA-99CE-1232C51B4B98}" destId="{2F1CCCD3-441B-4FED-8986-DB886B7DBE3B}" srcOrd="1" destOrd="0" parTransId="{ED162E98-0D5E-44A7-A878-0B4F7C548AC0}" sibTransId="{6138B5B2-2A6A-4331-98BF-CA11D7C3FE5B}"/>
    <dgm:cxn modelId="{37F34EB2-0CC8-45AE-9896-FFCBA2952054}" type="presOf" srcId="{49BFD4A7-F108-4CEB-AC96-3D4174C7CA1A}" destId="{EB14586C-FB16-4C7E-A3BB-BFD395A94077}" srcOrd="0" destOrd="0" presId="urn:microsoft.com/office/officeart/2005/8/layout/hierarchy4"/>
    <dgm:cxn modelId="{61F0DEEF-9B7C-425A-A76B-4AAA938677A5}" srcId="{90A8D708-E44F-4E71-825F-A01CE9BE2771}" destId="{5517F2FD-CAA6-4FFA-99CE-1232C51B4B98}" srcOrd="0" destOrd="0" parTransId="{AFDBF2FF-77F0-49B8-AF9C-2FA31CD0192D}" sibTransId="{CB0B8B55-067E-4748-8BEA-89EB29736CB1}"/>
    <dgm:cxn modelId="{113A7EBD-D589-41A0-9787-56340C5622DC}" type="presParOf" srcId="{8FAFD7B7-4CC2-4DAC-8301-BD528735E8ED}" destId="{FFE3E884-B70A-4FE2-A9D8-E9EDFEBCE219}" srcOrd="0" destOrd="0" presId="urn:microsoft.com/office/officeart/2005/8/layout/hierarchy4"/>
    <dgm:cxn modelId="{839BC23E-E9EE-4621-9765-AACA283CB948}" type="presParOf" srcId="{FFE3E884-B70A-4FE2-A9D8-E9EDFEBCE219}" destId="{46E440EE-E140-4B12-82AF-3FFDBE833535}" srcOrd="0" destOrd="0" presId="urn:microsoft.com/office/officeart/2005/8/layout/hierarchy4"/>
    <dgm:cxn modelId="{99661483-21F5-4F2C-B7F4-0C0663053E1A}" type="presParOf" srcId="{FFE3E884-B70A-4FE2-A9D8-E9EDFEBCE219}" destId="{E484916F-3C87-42BF-9EF1-06326AB1C7A0}" srcOrd="1" destOrd="0" presId="urn:microsoft.com/office/officeart/2005/8/layout/hierarchy4"/>
    <dgm:cxn modelId="{318F4D5D-6F48-450E-B43B-A78A63BE948D}" type="presParOf" srcId="{FFE3E884-B70A-4FE2-A9D8-E9EDFEBCE219}" destId="{AF1FB83E-AC68-4817-A3A5-8F2042E93B9B}" srcOrd="2" destOrd="0" presId="urn:microsoft.com/office/officeart/2005/8/layout/hierarchy4"/>
    <dgm:cxn modelId="{C18AD3CF-E1A1-48FB-8902-438693F54C76}" type="presParOf" srcId="{AF1FB83E-AC68-4817-A3A5-8F2042E93B9B}" destId="{236B3786-A1F0-4E3B-9E3B-92A4A7789339}" srcOrd="0" destOrd="0" presId="urn:microsoft.com/office/officeart/2005/8/layout/hierarchy4"/>
    <dgm:cxn modelId="{ECDB6543-2163-4BD7-84F7-07BA54E2716D}" type="presParOf" srcId="{236B3786-A1F0-4E3B-9E3B-92A4A7789339}" destId="{9130FC1E-E83C-4C01-8714-3BD348F10795}" srcOrd="0" destOrd="0" presId="urn:microsoft.com/office/officeart/2005/8/layout/hierarchy4"/>
    <dgm:cxn modelId="{C2C6DE04-ABF3-450A-8793-3B8239C6640D}" type="presParOf" srcId="{236B3786-A1F0-4E3B-9E3B-92A4A7789339}" destId="{93669C97-6D16-4C12-9FD5-22C36102F714}" srcOrd="1" destOrd="0" presId="urn:microsoft.com/office/officeart/2005/8/layout/hierarchy4"/>
    <dgm:cxn modelId="{0B6D103B-20B4-4C62-81EE-03236969EC44}" type="presParOf" srcId="{236B3786-A1F0-4E3B-9E3B-92A4A7789339}" destId="{5BFF89B7-6141-4B15-8741-FBF5B9A410AA}" srcOrd="2" destOrd="0" presId="urn:microsoft.com/office/officeart/2005/8/layout/hierarchy4"/>
    <dgm:cxn modelId="{B5C20AC3-5A82-44D2-9E83-D31E5B640E19}" type="presParOf" srcId="{5BFF89B7-6141-4B15-8741-FBF5B9A410AA}" destId="{B73A6EDF-033F-49A8-BD97-CBF5010D7B3F}" srcOrd="0" destOrd="0" presId="urn:microsoft.com/office/officeart/2005/8/layout/hierarchy4"/>
    <dgm:cxn modelId="{FB9AF747-EA43-4D2F-AB7C-A33FA068138D}" type="presParOf" srcId="{B73A6EDF-033F-49A8-BD97-CBF5010D7B3F}" destId="{7AE23FB9-DF53-461B-8E06-09A5BDA49EDF}" srcOrd="0" destOrd="0" presId="urn:microsoft.com/office/officeart/2005/8/layout/hierarchy4"/>
    <dgm:cxn modelId="{3D88DE5E-B7DF-444B-BC83-4E40511BC00D}" type="presParOf" srcId="{B73A6EDF-033F-49A8-BD97-CBF5010D7B3F}" destId="{59798952-5893-4B07-B6C5-B41D68D87E15}" srcOrd="1" destOrd="0" presId="urn:microsoft.com/office/officeart/2005/8/layout/hierarchy4"/>
    <dgm:cxn modelId="{816A9DAD-A90F-432B-BCF5-4505844A4178}" type="presParOf" srcId="{AF1FB83E-AC68-4817-A3A5-8F2042E93B9B}" destId="{97565ABF-BCCD-47F1-8993-7CE181A83C6A}" srcOrd="1" destOrd="0" presId="urn:microsoft.com/office/officeart/2005/8/layout/hierarchy4"/>
    <dgm:cxn modelId="{48C30233-2E02-420D-8289-38BA73F1CDD0}" type="presParOf" srcId="{AF1FB83E-AC68-4817-A3A5-8F2042E93B9B}" destId="{05A552A3-3B4F-43E8-B8E1-A09CB8105E23}" srcOrd="2" destOrd="0" presId="urn:microsoft.com/office/officeart/2005/8/layout/hierarchy4"/>
    <dgm:cxn modelId="{EEDFA0B2-714F-4AED-93BE-AF4109712C49}" type="presParOf" srcId="{05A552A3-3B4F-43E8-B8E1-A09CB8105E23}" destId="{2FB32216-A202-4DFD-9062-4D8F0580B9F6}" srcOrd="0" destOrd="0" presId="urn:microsoft.com/office/officeart/2005/8/layout/hierarchy4"/>
    <dgm:cxn modelId="{37178092-49E6-4742-9EDB-63061CE503A1}" type="presParOf" srcId="{05A552A3-3B4F-43E8-B8E1-A09CB8105E23}" destId="{F134A8DE-517C-44B3-92B0-1A4F0EA08868}" srcOrd="1" destOrd="0" presId="urn:microsoft.com/office/officeart/2005/8/layout/hierarchy4"/>
    <dgm:cxn modelId="{CD2B406E-05D5-43F1-A4C4-CCDB7CDB147A}" type="presParOf" srcId="{05A552A3-3B4F-43E8-B8E1-A09CB8105E23}" destId="{67D60FD9-A4E3-42F2-8546-6ADE930DC75B}" srcOrd="2" destOrd="0" presId="urn:microsoft.com/office/officeart/2005/8/layout/hierarchy4"/>
    <dgm:cxn modelId="{D84B3F05-A08B-4C5E-8958-0FB1999A1F36}" type="presParOf" srcId="{67D60FD9-A4E3-42F2-8546-6ADE930DC75B}" destId="{6740D51F-1C13-4706-AA0E-ED3DC5B02B45}" srcOrd="0" destOrd="0" presId="urn:microsoft.com/office/officeart/2005/8/layout/hierarchy4"/>
    <dgm:cxn modelId="{8616C814-AB20-41E2-AE9A-7BDE8B6A3A6D}" type="presParOf" srcId="{6740D51F-1C13-4706-AA0E-ED3DC5B02B45}" destId="{EB14586C-FB16-4C7E-A3BB-BFD395A94077}" srcOrd="0" destOrd="0" presId="urn:microsoft.com/office/officeart/2005/8/layout/hierarchy4"/>
    <dgm:cxn modelId="{84E77172-D857-430C-BDA1-66B9912ECFDA}" type="presParOf" srcId="{6740D51F-1C13-4706-AA0E-ED3DC5B02B45}" destId="{60E4CE15-C2E4-4165-8895-0EC8E4EBDA99}" srcOrd="1" destOrd="0" presId="urn:microsoft.com/office/officeart/2005/8/layout/hierarchy4"/>
    <dgm:cxn modelId="{CAC96F17-0C3B-4B7C-8A29-EA29A7648773}" type="presParOf" srcId="{67D60FD9-A4E3-42F2-8546-6ADE930DC75B}" destId="{FE64EDF1-18B5-4208-B211-775E4404E8EB}" srcOrd="1" destOrd="0" presId="urn:microsoft.com/office/officeart/2005/8/layout/hierarchy4"/>
    <dgm:cxn modelId="{1DA2FE28-0EBC-4AB3-A3F4-260381516089}" type="presParOf" srcId="{67D60FD9-A4E3-42F2-8546-6ADE930DC75B}" destId="{3BBECB2A-42C8-4F00-BFA0-030354101D20}" srcOrd="2" destOrd="0" presId="urn:microsoft.com/office/officeart/2005/8/layout/hierarchy4"/>
    <dgm:cxn modelId="{BD0DFEC1-FE9D-44FE-8DBC-C9C45289D7F6}" type="presParOf" srcId="{3BBECB2A-42C8-4F00-BFA0-030354101D20}" destId="{1A4A360F-D7D4-4687-9F4C-752E64F8320B}" srcOrd="0" destOrd="0" presId="urn:microsoft.com/office/officeart/2005/8/layout/hierarchy4"/>
    <dgm:cxn modelId="{C87B524C-CDC6-4A97-9BE5-3C7D1ABDCD38}" type="presParOf" srcId="{3BBECB2A-42C8-4F00-BFA0-030354101D20}" destId="{38CB4619-D762-4169-A0B5-1E3932D2BBD0}" srcOrd="1" destOrd="0" presId="urn:microsoft.com/office/officeart/2005/8/layout/hierarchy4"/>
    <dgm:cxn modelId="{232BD655-4955-4CA1-9AD1-03C512D86740}" type="presParOf" srcId="{67D60FD9-A4E3-42F2-8546-6ADE930DC75B}" destId="{690ECE90-BE77-488D-91BB-32912D5ACEBD}" srcOrd="3" destOrd="0" presId="urn:microsoft.com/office/officeart/2005/8/layout/hierarchy4"/>
    <dgm:cxn modelId="{5146CF51-6A72-46AC-8F1C-70A5B7076F7B}" type="presParOf" srcId="{67D60FD9-A4E3-42F2-8546-6ADE930DC75B}" destId="{9822CA57-DD32-49C4-9B12-F68F70BCF32C}" srcOrd="4" destOrd="0" presId="urn:microsoft.com/office/officeart/2005/8/layout/hierarchy4"/>
    <dgm:cxn modelId="{E494C845-88A6-43C8-B3B6-30502FB50611}" type="presParOf" srcId="{9822CA57-DD32-49C4-9B12-F68F70BCF32C}" destId="{0313E015-5A54-477E-8EAE-B0A0EF09ED4D}" srcOrd="0" destOrd="0" presId="urn:microsoft.com/office/officeart/2005/8/layout/hierarchy4"/>
    <dgm:cxn modelId="{A9282E1E-74A1-4B99-9283-54C3EABDE6FE}" type="presParOf" srcId="{9822CA57-DD32-49C4-9B12-F68F70BCF32C}" destId="{2C70A71F-A5FF-48C1-AA5B-D3399C1769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65E51A-98EB-4491-871B-93A28EC1F87E}" type="doc">
      <dgm:prSet loTypeId="urn:microsoft.com/office/officeart/2005/8/layout/matrix2" loCatId="matrix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F2048F3D-B63E-471C-BFA0-AECE9A3E5AA6}">
      <dgm:prSet phldrT="[Texto]" custT="1"/>
      <dgm:spPr/>
      <dgm:t>
        <a:bodyPr/>
        <a:lstStyle/>
        <a:p>
          <a:r>
            <a:rPr lang="es-ES" sz="2400" dirty="0"/>
            <a:t>Enfoque cuantitativo</a:t>
          </a:r>
        </a:p>
      </dgm:t>
    </dgm:pt>
    <dgm:pt modelId="{1B5407F2-A85B-44E2-A514-83FE92405709}" type="parTrans" cxnId="{26ACEC8B-85D9-44A0-97F8-0E1C668F61D0}">
      <dgm:prSet/>
      <dgm:spPr/>
      <dgm:t>
        <a:bodyPr/>
        <a:lstStyle/>
        <a:p>
          <a:endParaRPr lang="es-ES"/>
        </a:p>
      </dgm:t>
    </dgm:pt>
    <dgm:pt modelId="{9FC2A761-D854-4486-A554-9743EB558746}" type="sibTrans" cxnId="{26ACEC8B-85D9-44A0-97F8-0E1C668F61D0}">
      <dgm:prSet/>
      <dgm:spPr/>
      <dgm:t>
        <a:bodyPr/>
        <a:lstStyle/>
        <a:p>
          <a:endParaRPr lang="es-ES"/>
        </a:p>
      </dgm:t>
    </dgm:pt>
    <dgm:pt modelId="{9F880503-9A5C-449B-94AF-2ADF2587A277}">
      <dgm:prSet phldrT="[Texto]" custT="1"/>
      <dgm:spPr/>
      <dgm:t>
        <a:bodyPr/>
        <a:lstStyle/>
        <a:p>
          <a:r>
            <a:rPr lang="es-ES" sz="2400" dirty="0"/>
            <a:t>Alcance</a:t>
          </a:r>
        </a:p>
        <a:p>
          <a:r>
            <a:rPr lang="es-ES" sz="2400" dirty="0"/>
            <a:t>Correlacional</a:t>
          </a:r>
        </a:p>
      </dgm:t>
    </dgm:pt>
    <dgm:pt modelId="{A78543BA-A604-4DB4-9D20-5C5CF72C9D84}" type="parTrans" cxnId="{F97AD603-3E02-465F-AFF1-C0C76690CFD2}">
      <dgm:prSet/>
      <dgm:spPr/>
      <dgm:t>
        <a:bodyPr/>
        <a:lstStyle/>
        <a:p>
          <a:endParaRPr lang="es-ES"/>
        </a:p>
      </dgm:t>
    </dgm:pt>
    <dgm:pt modelId="{BA43DF12-993F-4CC3-86D0-147C7E1E66B0}" type="sibTrans" cxnId="{F97AD603-3E02-465F-AFF1-C0C76690CFD2}">
      <dgm:prSet/>
      <dgm:spPr/>
      <dgm:t>
        <a:bodyPr/>
        <a:lstStyle/>
        <a:p>
          <a:endParaRPr lang="es-ES"/>
        </a:p>
      </dgm:t>
    </dgm:pt>
    <dgm:pt modelId="{5F3054B3-7727-40A6-8940-B6B08746CFDF}">
      <dgm:prSet phldrT="[Texto]" custT="1"/>
      <dgm:spPr/>
      <dgm:t>
        <a:bodyPr/>
        <a:lstStyle/>
        <a:p>
          <a:r>
            <a:rPr lang="es-ES" sz="2400" dirty="0"/>
            <a:t>Diseño investigación</a:t>
          </a:r>
        </a:p>
      </dgm:t>
    </dgm:pt>
    <dgm:pt modelId="{649D7DE7-6DBA-4599-8F26-3C96123992AA}" type="parTrans" cxnId="{A4C4A952-2C42-4BAF-8072-1E2A72C5BE52}">
      <dgm:prSet/>
      <dgm:spPr/>
      <dgm:t>
        <a:bodyPr/>
        <a:lstStyle/>
        <a:p>
          <a:endParaRPr lang="es-ES"/>
        </a:p>
      </dgm:t>
    </dgm:pt>
    <dgm:pt modelId="{F40D7F50-8262-4CD8-91CB-C1C8836B8814}" type="sibTrans" cxnId="{A4C4A952-2C42-4BAF-8072-1E2A72C5BE52}">
      <dgm:prSet/>
      <dgm:spPr/>
      <dgm:t>
        <a:bodyPr/>
        <a:lstStyle/>
        <a:p>
          <a:endParaRPr lang="es-ES"/>
        </a:p>
      </dgm:t>
    </dgm:pt>
    <dgm:pt modelId="{9FE65BBF-CA26-4A85-9ED5-2DEE4B000CB5}">
      <dgm:prSet phldrT="[Texto]" custT="1"/>
      <dgm:spPr/>
      <dgm:t>
        <a:bodyPr/>
        <a:lstStyle/>
        <a:p>
          <a:r>
            <a:rPr lang="es-ES" sz="2400" dirty="0"/>
            <a:t>Cuasi experimental</a:t>
          </a:r>
        </a:p>
      </dgm:t>
    </dgm:pt>
    <dgm:pt modelId="{A327B0D1-2F75-4771-8DA6-6BE23177529A}" type="parTrans" cxnId="{FFA53FF2-7D5A-4A9F-A148-940FCA005CBF}">
      <dgm:prSet/>
      <dgm:spPr/>
      <dgm:t>
        <a:bodyPr/>
        <a:lstStyle/>
        <a:p>
          <a:endParaRPr lang="es-ES"/>
        </a:p>
      </dgm:t>
    </dgm:pt>
    <dgm:pt modelId="{62BE27B0-9BB3-4034-9026-65CDE86900CF}" type="sibTrans" cxnId="{FFA53FF2-7D5A-4A9F-A148-940FCA005CBF}">
      <dgm:prSet/>
      <dgm:spPr/>
      <dgm:t>
        <a:bodyPr/>
        <a:lstStyle/>
        <a:p>
          <a:endParaRPr lang="es-ES"/>
        </a:p>
      </dgm:t>
    </dgm:pt>
    <dgm:pt modelId="{D7E5AD18-7EBD-4B31-8DC3-B993DEE97146}" type="pres">
      <dgm:prSet presAssocID="{7265E51A-98EB-4491-871B-93A28EC1F87E}" presName="matrix" presStyleCnt="0">
        <dgm:presLayoutVars>
          <dgm:chMax val="1"/>
          <dgm:dir/>
          <dgm:resizeHandles val="exact"/>
        </dgm:presLayoutVars>
      </dgm:prSet>
      <dgm:spPr/>
    </dgm:pt>
    <dgm:pt modelId="{684B4107-043E-4856-A328-E52CC4801CCF}" type="pres">
      <dgm:prSet presAssocID="{7265E51A-98EB-4491-871B-93A28EC1F87E}" presName="axisShape" presStyleLbl="bgShp" presStyleIdx="0" presStyleCnt="1"/>
      <dgm:spPr/>
    </dgm:pt>
    <dgm:pt modelId="{223C6EF9-C050-4726-85FE-A2D1717CD190}" type="pres">
      <dgm:prSet presAssocID="{7265E51A-98EB-4491-871B-93A28EC1F87E}" presName="rect1" presStyleLbl="node1" presStyleIdx="0" presStyleCnt="4" custScaleX="121220" custScaleY="97494" custLinFactNeighborX="-13529" custLinFactNeighborY="-3244">
        <dgm:presLayoutVars>
          <dgm:chMax val="0"/>
          <dgm:chPref val="0"/>
          <dgm:bulletEnabled val="1"/>
        </dgm:presLayoutVars>
      </dgm:prSet>
      <dgm:spPr/>
    </dgm:pt>
    <dgm:pt modelId="{C77AE9A4-C5A5-4D1C-86FC-C0EB52E11D2E}" type="pres">
      <dgm:prSet presAssocID="{7265E51A-98EB-4491-871B-93A28EC1F87E}" presName="rect2" presStyleLbl="node1" presStyleIdx="1" presStyleCnt="4" custScaleX="130559" custLinFactNeighborX="26186" custLinFactNeighborY="-1858">
        <dgm:presLayoutVars>
          <dgm:chMax val="0"/>
          <dgm:chPref val="0"/>
          <dgm:bulletEnabled val="1"/>
        </dgm:presLayoutVars>
      </dgm:prSet>
      <dgm:spPr/>
    </dgm:pt>
    <dgm:pt modelId="{AA28654E-761C-4127-9A08-296FC354C27B}" type="pres">
      <dgm:prSet presAssocID="{7265E51A-98EB-4491-871B-93A28EC1F87E}" presName="rect3" presStyleLbl="node1" presStyleIdx="2" presStyleCnt="4" custScaleX="139418" custLinFactNeighborX="-18552" custLinFactNeighborY="4452">
        <dgm:presLayoutVars>
          <dgm:chMax val="0"/>
          <dgm:chPref val="0"/>
          <dgm:bulletEnabled val="1"/>
        </dgm:presLayoutVars>
      </dgm:prSet>
      <dgm:spPr/>
    </dgm:pt>
    <dgm:pt modelId="{DE9A9CC9-74B4-4E3B-B7EA-833A3B3DC958}" type="pres">
      <dgm:prSet presAssocID="{7265E51A-98EB-4491-871B-93A28EC1F87E}" presName="rect4" presStyleLbl="node1" presStyleIdx="3" presStyleCnt="4" custScaleX="138677" custLinFactNeighborX="26276" custLinFactNeighborY="8420">
        <dgm:presLayoutVars>
          <dgm:chMax val="0"/>
          <dgm:chPref val="0"/>
          <dgm:bulletEnabled val="1"/>
        </dgm:presLayoutVars>
      </dgm:prSet>
      <dgm:spPr/>
    </dgm:pt>
  </dgm:ptLst>
  <dgm:cxnLst>
    <dgm:cxn modelId="{F97AD603-3E02-465F-AFF1-C0C76690CFD2}" srcId="{7265E51A-98EB-4491-871B-93A28EC1F87E}" destId="{9F880503-9A5C-449B-94AF-2ADF2587A277}" srcOrd="1" destOrd="0" parTransId="{A78543BA-A604-4DB4-9D20-5C5CF72C9D84}" sibTransId="{BA43DF12-993F-4CC3-86D0-147C7E1E66B0}"/>
    <dgm:cxn modelId="{28B36E6E-9FCE-4FD9-ADF9-171F41EC7B77}" type="presOf" srcId="{F2048F3D-B63E-471C-BFA0-AECE9A3E5AA6}" destId="{223C6EF9-C050-4726-85FE-A2D1717CD190}" srcOrd="0" destOrd="0" presId="urn:microsoft.com/office/officeart/2005/8/layout/matrix2"/>
    <dgm:cxn modelId="{A4C4A952-2C42-4BAF-8072-1E2A72C5BE52}" srcId="{7265E51A-98EB-4491-871B-93A28EC1F87E}" destId="{5F3054B3-7727-40A6-8940-B6B08746CFDF}" srcOrd="2" destOrd="0" parTransId="{649D7DE7-6DBA-4599-8F26-3C96123992AA}" sibTransId="{F40D7F50-8262-4CD8-91CB-C1C8836B8814}"/>
    <dgm:cxn modelId="{26ACEC8B-85D9-44A0-97F8-0E1C668F61D0}" srcId="{7265E51A-98EB-4491-871B-93A28EC1F87E}" destId="{F2048F3D-B63E-471C-BFA0-AECE9A3E5AA6}" srcOrd="0" destOrd="0" parTransId="{1B5407F2-A85B-44E2-A514-83FE92405709}" sibTransId="{9FC2A761-D854-4486-A554-9743EB558746}"/>
    <dgm:cxn modelId="{310E4B91-52AF-4614-95C9-5D7A19CC492B}" type="presOf" srcId="{7265E51A-98EB-4491-871B-93A28EC1F87E}" destId="{D7E5AD18-7EBD-4B31-8DC3-B993DEE97146}" srcOrd="0" destOrd="0" presId="urn:microsoft.com/office/officeart/2005/8/layout/matrix2"/>
    <dgm:cxn modelId="{F9DC02AB-6E6B-49CC-AB9A-20A6FAD2DCB2}" type="presOf" srcId="{5F3054B3-7727-40A6-8940-B6B08746CFDF}" destId="{AA28654E-761C-4127-9A08-296FC354C27B}" srcOrd="0" destOrd="0" presId="urn:microsoft.com/office/officeart/2005/8/layout/matrix2"/>
    <dgm:cxn modelId="{229E30AD-B149-49D9-8C54-629ABCA17A97}" type="presOf" srcId="{9F880503-9A5C-449B-94AF-2ADF2587A277}" destId="{C77AE9A4-C5A5-4D1C-86FC-C0EB52E11D2E}" srcOrd="0" destOrd="0" presId="urn:microsoft.com/office/officeart/2005/8/layout/matrix2"/>
    <dgm:cxn modelId="{17A1B8AF-BD95-459D-BD61-85BECC291F12}" type="presOf" srcId="{9FE65BBF-CA26-4A85-9ED5-2DEE4B000CB5}" destId="{DE9A9CC9-74B4-4E3B-B7EA-833A3B3DC958}" srcOrd="0" destOrd="0" presId="urn:microsoft.com/office/officeart/2005/8/layout/matrix2"/>
    <dgm:cxn modelId="{FFA53FF2-7D5A-4A9F-A148-940FCA005CBF}" srcId="{7265E51A-98EB-4491-871B-93A28EC1F87E}" destId="{9FE65BBF-CA26-4A85-9ED5-2DEE4B000CB5}" srcOrd="3" destOrd="0" parTransId="{A327B0D1-2F75-4771-8DA6-6BE23177529A}" sibTransId="{62BE27B0-9BB3-4034-9026-65CDE86900CF}"/>
    <dgm:cxn modelId="{72A655AD-6520-4E25-818A-6AA9CCFDA359}" type="presParOf" srcId="{D7E5AD18-7EBD-4B31-8DC3-B993DEE97146}" destId="{684B4107-043E-4856-A328-E52CC4801CCF}" srcOrd="0" destOrd="0" presId="urn:microsoft.com/office/officeart/2005/8/layout/matrix2"/>
    <dgm:cxn modelId="{698A6123-6178-44FF-AAF0-19F3FBE1F44F}" type="presParOf" srcId="{D7E5AD18-7EBD-4B31-8DC3-B993DEE97146}" destId="{223C6EF9-C050-4726-85FE-A2D1717CD190}" srcOrd="1" destOrd="0" presId="urn:microsoft.com/office/officeart/2005/8/layout/matrix2"/>
    <dgm:cxn modelId="{9EE9A11E-A6EC-4F16-84CD-B71FCC1B0C1A}" type="presParOf" srcId="{D7E5AD18-7EBD-4B31-8DC3-B993DEE97146}" destId="{C77AE9A4-C5A5-4D1C-86FC-C0EB52E11D2E}" srcOrd="2" destOrd="0" presId="urn:microsoft.com/office/officeart/2005/8/layout/matrix2"/>
    <dgm:cxn modelId="{0DF6FABE-B717-49C3-92F9-7A71486880CB}" type="presParOf" srcId="{D7E5AD18-7EBD-4B31-8DC3-B993DEE97146}" destId="{AA28654E-761C-4127-9A08-296FC354C27B}" srcOrd="3" destOrd="0" presId="urn:microsoft.com/office/officeart/2005/8/layout/matrix2"/>
    <dgm:cxn modelId="{6756CA66-5901-4F54-9CEE-2F3EDEB31B1C}" type="presParOf" srcId="{D7E5AD18-7EBD-4B31-8DC3-B993DEE97146}" destId="{DE9A9CC9-74B4-4E3B-B7EA-833A3B3DC95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F3887A-392A-488D-BFB9-83890F50201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B958D3-45AC-4C43-8DA2-5288D359219C}">
      <dgm:prSet phldrT="[Texto]"/>
      <dgm:spPr/>
      <dgm:t>
        <a:bodyPr/>
        <a:lstStyle/>
        <a:p>
          <a:r>
            <a:rPr lang="es-ES" dirty="0"/>
            <a:t>Población total</a:t>
          </a:r>
          <a:endParaRPr lang="en-US" dirty="0"/>
        </a:p>
      </dgm:t>
    </dgm:pt>
    <dgm:pt modelId="{32B62D6A-F5FB-4406-AD68-4E96D893EC8E}" type="parTrans" cxnId="{CD40C29D-CD0D-4A1A-A791-030331B04938}">
      <dgm:prSet/>
      <dgm:spPr/>
      <dgm:t>
        <a:bodyPr/>
        <a:lstStyle/>
        <a:p>
          <a:endParaRPr lang="en-US"/>
        </a:p>
      </dgm:t>
    </dgm:pt>
    <dgm:pt modelId="{A17FEC1B-1B90-4833-8AE1-CDD242275C32}" type="sibTrans" cxnId="{CD40C29D-CD0D-4A1A-A791-030331B04938}">
      <dgm:prSet/>
      <dgm:spPr/>
      <dgm:t>
        <a:bodyPr/>
        <a:lstStyle/>
        <a:p>
          <a:endParaRPr lang="en-US"/>
        </a:p>
      </dgm:t>
    </dgm:pt>
    <dgm:pt modelId="{0F8636EB-9862-4C4E-8264-DA6D4EC6A6A1}">
      <dgm:prSet phldrT="[Texto]"/>
      <dgm:spPr/>
      <dgm:t>
        <a:bodyPr/>
        <a:lstStyle/>
        <a:p>
          <a:r>
            <a:rPr lang="es-ES" dirty="0"/>
            <a:t>Muestra </a:t>
          </a:r>
          <a:endParaRPr lang="en-US" dirty="0"/>
        </a:p>
      </dgm:t>
    </dgm:pt>
    <dgm:pt modelId="{ECD206F0-6F52-407E-9FD4-8F40D6A4B0E2}" type="sibTrans" cxnId="{ED840A2D-6820-437F-B1FD-A85755CA05B9}">
      <dgm:prSet/>
      <dgm:spPr/>
      <dgm:t>
        <a:bodyPr/>
        <a:lstStyle/>
        <a:p>
          <a:endParaRPr lang="en-US"/>
        </a:p>
      </dgm:t>
    </dgm:pt>
    <dgm:pt modelId="{2C93C401-1F91-42F7-9D65-BAA2C8912A65}" type="parTrans" cxnId="{ED840A2D-6820-437F-B1FD-A85755CA05B9}">
      <dgm:prSet/>
      <dgm:spPr/>
      <dgm:t>
        <a:bodyPr/>
        <a:lstStyle/>
        <a:p>
          <a:endParaRPr lang="en-US"/>
        </a:p>
      </dgm:t>
    </dgm:pt>
    <dgm:pt modelId="{A4749B3E-56CB-4FC2-9C68-24677E2BAF87}">
      <dgm:prSet phldrT="[Texto]"/>
      <dgm:spPr/>
      <dgm:t>
        <a:bodyPr/>
        <a:lstStyle/>
        <a:p>
          <a:r>
            <a:rPr lang="es-ES" dirty="0"/>
            <a:t>50 </a:t>
          </a:r>
          <a:endParaRPr lang="en-US" dirty="0"/>
        </a:p>
      </dgm:t>
    </dgm:pt>
    <dgm:pt modelId="{E4B16908-7E66-4488-A2AA-BB5C4E96084D}" type="parTrans" cxnId="{F1A05491-C3A4-4499-9E55-0AB8B2C0D887}">
      <dgm:prSet/>
      <dgm:spPr/>
      <dgm:t>
        <a:bodyPr/>
        <a:lstStyle/>
        <a:p>
          <a:endParaRPr lang="en-US"/>
        </a:p>
      </dgm:t>
    </dgm:pt>
    <dgm:pt modelId="{76273778-1321-42CC-B2B6-170525F878B9}" type="sibTrans" cxnId="{F1A05491-C3A4-4499-9E55-0AB8B2C0D887}">
      <dgm:prSet/>
      <dgm:spPr/>
      <dgm:t>
        <a:bodyPr/>
        <a:lstStyle/>
        <a:p>
          <a:endParaRPr lang="en-US"/>
        </a:p>
      </dgm:t>
    </dgm:pt>
    <dgm:pt modelId="{0E51311E-2702-46B9-ACF4-3A8E90629100}" type="pres">
      <dgm:prSet presAssocID="{B8F3887A-392A-488D-BFB9-83890F50201C}" presName="Name0" presStyleCnt="0">
        <dgm:presLayoutVars>
          <dgm:dir/>
          <dgm:animLvl val="lvl"/>
          <dgm:resizeHandles val="exact"/>
        </dgm:presLayoutVars>
      </dgm:prSet>
      <dgm:spPr/>
    </dgm:pt>
    <dgm:pt modelId="{3E7B5721-D7B2-46D1-BAC0-FBDC3C240A5A}" type="pres">
      <dgm:prSet presAssocID="{0F8636EB-9862-4C4E-8264-DA6D4EC6A6A1}" presName="composite" presStyleCnt="0"/>
      <dgm:spPr/>
    </dgm:pt>
    <dgm:pt modelId="{443D1CB4-B95F-4BF7-A952-31FAF3F5BBB0}" type="pres">
      <dgm:prSet presAssocID="{0F8636EB-9862-4C4E-8264-DA6D4EC6A6A1}" presName="parTx" presStyleLbl="alignNode1" presStyleIdx="0" presStyleCnt="1" custLinFactNeighborY="-5583">
        <dgm:presLayoutVars>
          <dgm:chMax val="0"/>
          <dgm:chPref val="0"/>
          <dgm:bulletEnabled val="1"/>
        </dgm:presLayoutVars>
      </dgm:prSet>
      <dgm:spPr/>
    </dgm:pt>
    <dgm:pt modelId="{373F8109-EB00-45B3-9E03-55109CE3C59A}" type="pres">
      <dgm:prSet presAssocID="{0F8636EB-9862-4C4E-8264-DA6D4EC6A6A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D840A2D-6820-437F-B1FD-A85755CA05B9}" srcId="{B8F3887A-392A-488D-BFB9-83890F50201C}" destId="{0F8636EB-9862-4C4E-8264-DA6D4EC6A6A1}" srcOrd="0" destOrd="0" parTransId="{2C93C401-1F91-42F7-9D65-BAA2C8912A65}" sibTransId="{ECD206F0-6F52-407E-9FD4-8F40D6A4B0E2}"/>
    <dgm:cxn modelId="{94FE9A46-E0BA-44EF-B063-C38F6DE7C3F4}" type="presOf" srcId="{9DB958D3-45AC-4C43-8DA2-5288D359219C}" destId="{373F8109-EB00-45B3-9E03-55109CE3C59A}" srcOrd="0" destOrd="0" presId="urn:microsoft.com/office/officeart/2005/8/layout/hList1"/>
    <dgm:cxn modelId="{68AA2E86-9E85-4049-8C81-64735DDA9882}" type="presOf" srcId="{B8F3887A-392A-488D-BFB9-83890F50201C}" destId="{0E51311E-2702-46B9-ACF4-3A8E90629100}" srcOrd="0" destOrd="0" presId="urn:microsoft.com/office/officeart/2005/8/layout/hList1"/>
    <dgm:cxn modelId="{F1A05491-C3A4-4499-9E55-0AB8B2C0D887}" srcId="{0F8636EB-9862-4C4E-8264-DA6D4EC6A6A1}" destId="{A4749B3E-56CB-4FC2-9C68-24677E2BAF87}" srcOrd="1" destOrd="0" parTransId="{E4B16908-7E66-4488-A2AA-BB5C4E96084D}" sibTransId="{76273778-1321-42CC-B2B6-170525F878B9}"/>
    <dgm:cxn modelId="{73BF0C92-9D0F-4DF7-9D8D-1977EA3191E7}" type="presOf" srcId="{0F8636EB-9862-4C4E-8264-DA6D4EC6A6A1}" destId="{443D1CB4-B95F-4BF7-A952-31FAF3F5BBB0}" srcOrd="0" destOrd="0" presId="urn:microsoft.com/office/officeart/2005/8/layout/hList1"/>
    <dgm:cxn modelId="{CD40C29D-CD0D-4A1A-A791-030331B04938}" srcId="{0F8636EB-9862-4C4E-8264-DA6D4EC6A6A1}" destId="{9DB958D3-45AC-4C43-8DA2-5288D359219C}" srcOrd="0" destOrd="0" parTransId="{32B62D6A-F5FB-4406-AD68-4E96D893EC8E}" sibTransId="{A17FEC1B-1B90-4833-8AE1-CDD242275C32}"/>
    <dgm:cxn modelId="{F53216A3-1D3E-40F4-BBDC-3F2C10D43DE9}" type="presOf" srcId="{A4749B3E-56CB-4FC2-9C68-24677E2BAF87}" destId="{373F8109-EB00-45B3-9E03-55109CE3C59A}" srcOrd="0" destOrd="1" presId="urn:microsoft.com/office/officeart/2005/8/layout/hList1"/>
    <dgm:cxn modelId="{DAD6467F-62A7-4179-A5F7-ED19C8427D42}" type="presParOf" srcId="{0E51311E-2702-46B9-ACF4-3A8E90629100}" destId="{3E7B5721-D7B2-46D1-BAC0-FBDC3C240A5A}" srcOrd="0" destOrd="0" presId="urn:microsoft.com/office/officeart/2005/8/layout/hList1"/>
    <dgm:cxn modelId="{58EFC95C-6E24-48F8-85FC-E50DEAB2EB81}" type="presParOf" srcId="{3E7B5721-D7B2-46D1-BAC0-FBDC3C240A5A}" destId="{443D1CB4-B95F-4BF7-A952-31FAF3F5BBB0}" srcOrd="0" destOrd="0" presId="urn:microsoft.com/office/officeart/2005/8/layout/hList1"/>
    <dgm:cxn modelId="{DD57C2F4-6BC7-44E8-A73C-F9C49BAF35F0}" type="presParOf" srcId="{3E7B5721-D7B2-46D1-BAC0-FBDC3C240A5A}" destId="{373F8109-EB00-45B3-9E03-55109CE3C5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F6FB57-5699-4172-AE7E-0B9A1CCFB07C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FBF149A-B5EA-4695-BA02-EB03E648D4A9}">
      <dgm:prSet phldrT="[Texto]" custT="1"/>
      <dgm:spPr/>
      <dgm:t>
        <a:bodyPr/>
        <a:lstStyle/>
        <a:p>
          <a:r>
            <a:rPr lang="es-ES" sz="2400" dirty="0"/>
            <a:t>Tratamiento y análisis de resultados </a:t>
          </a:r>
        </a:p>
      </dgm:t>
    </dgm:pt>
    <dgm:pt modelId="{A437C02A-272F-4031-93CB-E11CC5143D6C}" type="parTrans" cxnId="{A6D00F90-FA08-4C7C-91E3-9B1BF85ACAFE}">
      <dgm:prSet/>
      <dgm:spPr/>
      <dgm:t>
        <a:bodyPr/>
        <a:lstStyle/>
        <a:p>
          <a:endParaRPr lang="es-ES"/>
        </a:p>
      </dgm:t>
    </dgm:pt>
    <dgm:pt modelId="{E8234473-0BA5-4E20-90EE-C2BB1534F3B7}" type="sibTrans" cxnId="{A6D00F90-FA08-4C7C-91E3-9B1BF85ACAFE}">
      <dgm:prSet/>
      <dgm:spPr/>
      <dgm:t>
        <a:bodyPr/>
        <a:lstStyle/>
        <a:p>
          <a:endParaRPr lang="es-ES"/>
        </a:p>
      </dgm:t>
    </dgm:pt>
    <dgm:pt modelId="{C312CD07-915E-4D4B-80B4-A428789C9F17}">
      <dgm:prSet phldrT="[Texto]" custT="1"/>
      <dgm:spPr/>
      <dgm:t>
        <a:bodyPr/>
        <a:lstStyle/>
        <a:p>
          <a:endParaRPr lang="es-ES" sz="2400" dirty="0"/>
        </a:p>
      </dgm:t>
    </dgm:pt>
    <dgm:pt modelId="{BB9971C6-B00A-490C-A38E-3E144A92D974}" type="parTrans" cxnId="{68E3F7FA-21FD-4044-B5BF-D617646DDE85}">
      <dgm:prSet/>
      <dgm:spPr/>
      <dgm:t>
        <a:bodyPr/>
        <a:lstStyle/>
        <a:p>
          <a:endParaRPr lang="es-ES"/>
        </a:p>
      </dgm:t>
    </dgm:pt>
    <dgm:pt modelId="{4BD3E8F6-6C83-4952-AD64-8BA963BC7770}" type="sibTrans" cxnId="{68E3F7FA-21FD-4044-B5BF-D617646DDE85}">
      <dgm:prSet/>
      <dgm:spPr/>
      <dgm:t>
        <a:bodyPr/>
        <a:lstStyle/>
        <a:p>
          <a:endParaRPr lang="es-ES"/>
        </a:p>
      </dgm:t>
    </dgm:pt>
    <dgm:pt modelId="{825C525E-FC40-4C64-99AD-AADA9A167FAE}">
      <dgm:prSet phldrT="[Texto]" custT="1"/>
      <dgm:spPr/>
      <dgm:t>
        <a:bodyPr/>
        <a:lstStyle/>
        <a:p>
          <a:endParaRPr lang="es-ES" sz="2400" dirty="0"/>
        </a:p>
      </dgm:t>
    </dgm:pt>
    <dgm:pt modelId="{E6DCBEEA-B341-44B4-81B0-38BA6561CBF5}" type="parTrans" cxnId="{8527AC71-129B-4733-98F0-04BBD4679C2F}">
      <dgm:prSet/>
      <dgm:spPr/>
      <dgm:t>
        <a:bodyPr/>
        <a:lstStyle/>
        <a:p>
          <a:endParaRPr lang="es-ES"/>
        </a:p>
      </dgm:t>
    </dgm:pt>
    <dgm:pt modelId="{1D3F36BF-8744-47FC-A061-E52C9A8273C9}" type="sibTrans" cxnId="{8527AC71-129B-4733-98F0-04BBD4679C2F}">
      <dgm:prSet/>
      <dgm:spPr/>
      <dgm:t>
        <a:bodyPr/>
        <a:lstStyle/>
        <a:p>
          <a:endParaRPr lang="es-ES"/>
        </a:p>
      </dgm:t>
    </dgm:pt>
    <dgm:pt modelId="{8661C5C9-1706-49C8-81BC-EA86D9CE4FA9}">
      <dgm:prSet phldrT="[Texto]" custT="1"/>
      <dgm:spPr/>
      <dgm:t>
        <a:bodyPr/>
        <a:lstStyle/>
        <a:p>
          <a:r>
            <a:rPr lang="es-ES" sz="2400" dirty="0"/>
            <a:t>Prueba de normalidad Shapiro Wilk</a:t>
          </a:r>
        </a:p>
      </dgm:t>
    </dgm:pt>
    <dgm:pt modelId="{430FDC3A-2AD5-4868-A9D0-A117F9A9B274}" type="parTrans" cxnId="{49EDE51E-DDF1-4A4B-9CB0-FD61B6A6CBCC}">
      <dgm:prSet/>
      <dgm:spPr/>
      <dgm:t>
        <a:bodyPr/>
        <a:lstStyle/>
        <a:p>
          <a:endParaRPr lang="es-ES"/>
        </a:p>
      </dgm:t>
    </dgm:pt>
    <dgm:pt modelId="{697EDF12-F1CD-45D2-A253-B6F5814CC193}" type="sibTrans" cxnId="{49EDE51E-DDF1-4A4B-9CB0-FD61B6A6CBCC}">
      <dgm:prSet/>
      <dgm:spPr/>
      <dgm:t>
        <a:bodyPr/>
        <a:lstStyle/>
        <a:p>
          <a:endParaRPr lang="es-ES"/>
        </a:p>
      </dgm:t>
    </dgm:pt>
    <dgm:pt modelId="{D48F49C0-F19A-4477-A3FE-1BBBAD5F49F3}">
      <dgm:prSet phldrT="[Texto]" custT="1"/>
      <dgm:spPr/>
      <dgm:t>
        <a:bodyPr/>
        <a:lstStyle/>
        <a:p>
          <a:r>
            <a:rPr lang="es-ES" sz="2400" dirty="0"/>
            <a:t>Prueba no paramétrica Wilcoxon medias relacionadas</a:t>
          </a:r>
        </a:p>
      </dgm:t>
    </dgm:pt>
    <dgm:pt modelId="{64595FF7-9984-4B06-B3A7-E6A12DEA30D1}" type="parTrans" cxnId="{4932BE3B-22CD-453F-9019-392313DEDF72}">
      <dgm:prSet/>
      <dgm:spPr/>
      <dgm:t>
        <a:bodyPr/>
        <a:lstStyle/>
        <a:p>
          <a:endParaRPr lang="en-US"/>
        </a:p>
      </dgm:t>
    </dgm:pt>
    <dgm:pt modelId="{7FC35D92-15DC-4103-B0D6-DA962A53241B}" type="sibTrans" cxnId="{4932BE3B-22CD-453F-9019-392313DEDF72}">
      <dgm:prSet/>
      <dgm:spPr/>
      <dgm:t>
        <a:bodyPr/>
        <a:lstStyle/>
        <a:p>
          <a:endParaRPr lang="en-US"/>
        </a:p>
      </dgm:t>
    </dgm:pt>
    <dgm:pt modelId="{2CF833CF-5364-4AFB-9750-D258882633F6}" type="pres">
      <dgm:prSet presAssocID="{97F6FB57-5699-4172-AE7E-0B9A1CCFB0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00037E-833B-4368-89B8-A8DD0EFC4ACC}" type="pres">
      <dgm:prSet presAssocID="{AFBF149A-B5EA-4695-BA02-EB03E648D4A9}" presName="centerShape" presStyleLbl="node0" presStyleIdx="0" presStyleCnt="1" custScaleX="129091"/>
      <dgm:spPr/>
    </dgm:pt>
    <dgm:pt modelId="{47C2D18D-B28C-4B03-A5B8-90A2F0236662}" type="pres">
      <dgm:prSet presAssocID="{BB9971C6-B00A-490C-A38E-3E144A92D974}" presName="parTrans" presStyleLbl="bgSibTrans2D1" presStyleIdx="0" presStyleCnt="4" custScaleX="84813" custLinFactNeighborX="36216" custLinFactNeighborY="-23639"/>
      <dgm:spPr/>
    </dgm:pt>
    <dgm:pt modelId="{8054B01C-65AB-4BA0-A9F6-51A40E331576}" type="pres">
      <dgm:prSet presAssocID="{C312CD07-915E-4D4B-80B4-A428789C9F17}" presName="node" presStyleLbl="node1" presStyleIdx="0" presStyleCnt="4" custRadScaleRad="107010" custRadScaleInc="-14259">
        <dgm:presLayoutVars>
          <dgm:bulletEnabled val="1"/>
        </dgm:presLayoutVars>
      </dgm:prSet>
      <dgm:spPr/>
    </dgm:pt>
    <dgm:pt modelId="{F711FFC9-55D9-416C-80F8-6F708D66EB72}" type="pres">
      <dgm:prSet presAssocID="{E6DCBEEA-B341-44B4-81B0-38BA6561CBF5}" presName="parTrans" presStyleLbl="bgSibTrans2D1" presStyleIdx="1" presStyleCnt="4" custLinFactNeighborX="0"/>
      <dgm:spPr/>
    </dgm:pt>
    <dgm:pt modelId="{27550AA6-FD18-4AFC-9757-28C0FE5FF552}" type="pres">
      <dgm:prSet presAssocID="{825C525E-FC40-4C64-99AD-AADA9A167FAE}" presName="node" presStyleLbl="node1" presStyleIdx="1" presStyleCnt="4">
        <dgm:presLayoutVars>
          <dgm:bulletEnabled val="1"/>
        </dgm:presLayoutVars>
      </dgm:prSet>
      <dgm:spPr/>
    </dgm:pt>
    <dgm:pt modelId="{285B66C6-2E5B-431C-8878-D4F0FC95DB35}" type="pres">
      <dgm:prSet presAssocID="{430FDC3A-2AD5-4868-A9D0-A117F9A9B274}" presName="parTrans" presStyleLbl="bgSibTrans2D1" presStyleIdx="2" presStyleCnt="4" custScaleX="71291" custLinFactNeighborX="-33649" custLinFactNeighborY="27011"/>
      <dgm:spPr/>
    </dgm:pt>
    <dgm:pt modelId="{873080BE-EE56-4C3A-AEF8-3B4301A96F57}" type="pres">
      <dgm:prSet presAssocID="{8661C5C9-1706-49C8-81BC-EA86D9CE4FA9}" presName="node" presStyleLbl="node1" presStyleIdx="2" presStyleCnt="4" custScaleX="135685" custRadScaleRad="108380" custRadScaleInc="17175">
        <dgm:presLayoutVars>
          <dgm:bulletEnabled val="1"/>
        </dgm:presLayoutVars>
      </dgm:prSet>
      <dgm:spPr/>
    </dgm:pt>
    <dgm:pt modelId="{C47083B9-B830-4ED6-A926-AB9E376C9F9A}" type="pres">
      <dgm:prSet presAssocID="{64595FF7-9984-4B06-B3A7-E6A12DEA30D1}" presName="parTrans" presStyleLbl="bgSibTrans2D1" presStyleIdx="3" presStyleCnt="4"/>
      <dgm:spPr/>
    </dgm:pt>
    <dgm:pt modelId="{53A86FCD-195E-48F0-8171-80336BDA5052}" type="pres">
      <dgm:prSet presAssocID="{D48F49C0-F19A-4477-A3FE-1BBBAD5F49F3}" presName="node" presStyleLbl="node1" presStyleIdx="3" presStyleCnt="4" custScaleY="118614" custRadScaleRad="101024" custRadScaleInc="672">
        <dgm:presLayoutVars>
          <dgm:bulletEnabled val="1"/>
        </dgm:presLayoutVars>
      </dgm:prSet>
      <dgm:spPr/>
    </dgm:pt>
  </dgm:ptLst>
  <dgm:cxnLst>
    <dgm:cxn modelId="{75D8FC18-9447-4956-AF80-D2C34287F225}" type="presOf" srcId="{8661C5C9-1706-49C8-81BC-EA86D9CE4FA9}" destId="{873080BE-EE56-4C3A-AEF8-3B4301A96F57}" srcOrd="0" destOrd="0" presId="urn:microsoft.com/office/officeart/2005/8/layout/radial4"/>
    <dgm:cxn modelId="{49EDE51E-DDF1-4A4B-9CB0-FD61B6A6CBCC}" srcId="{AFBF149A-B5EA-4695-BA02-EB03E648D4A9}" destId="{8661C5C9-1706-49C8-81BC-EA86D9CE4FA9}" srcOrd="2" destOrd="0" parTransId="{430FDC3A-2AD5-4868-A9D0-A117F9A9B274}" sibTransId="{697EDF12-F1CD-45D2-A253-B6F5814CC193}"/>
    <dgm:cxn modelId="{4932BE3B-22CD-453F-9019-392313DEDF72}" srcId="{AFBF149A-B5EA-4695-BA02-EB03E648D4A9}" destId="{D48F49C0-F19A-4477-A3FE-1BBBAD5F49F3}" srcOrd="3" destOrd="0" parTransId="{64595FF7-9984-4B06-B3A7-E6A12DEA30D1}" sibTransId="{7FC35D92-15DC-4103-B0D6-DA962A53241B}"/>
    <dgm:cxn modelId="{EA9E7660-B95C-4E10-AEF7-AF4B818A4EA8}" type="presOf" srcId="{97F6FB57-5699-4172-AE7E-0B9A1CCFB07C}" destId="{2CF833CF-5364-4AFB-9750-D258882633F6}" srcOrd="0" destOrd="0" presId="urn:microsoft.com/office/officeart/2005/8/layout/radial4"/>
    <dgm:cxn modelId="{9AB63270-91D1-4012-B705-326B9F637C45}" type="presOf" srcId="{E6DCBEEA-B341-44B4-81B0-38BA6561CBF5}" destId="{F711FFC9-55D9-416C-80F8-6F708D66EB72}" srcOrd="0" destOrd="0" presId="urn:microsoft.com/office/officeart/2005/8/layout/radial4"/>
    <dgm:cxn modelId="{8527AC71-129B-4733-98F0-04BBD4679C2F}" srcId="{AFBF149A-B5EA-4695-BA02-EB03E648D4A9}" destId="{825C525E-FC40-4C64-99AD-AADA9A167FAE}" srcOrd="1" destOrd="0" parTransId="{E6DCBEEA-B341-44B4-81B0-38BA6561CBF5}" sibTransId="{1D3F36BF-8744-47FC-A061-E52C9A8273C9}"/>
    <dgm:cxn modelId="{6D03A675-70B9-4701-AB7D-BE480FEFB0EC}" type="presOf" srcId="{64595FF7-9984-4B06-B3A7-E6A12DEA30D1}" destId="{C47083B9-B830-4ED6-A926-AB9E376C9F9A}" srcOrd="0" destOrd="0" presId="urn:microsoft.com/office/officeart/2005/8/layout/radial4"/>
    <dgm:cxn modelId="{A6D00F90-FA08-4C7C-91E3-9B1BF85ACAFE}" srcId="{97F6FB57-5699-4172-AE7E-0B9A1CCFB07C}" destId="{AFBF149A-B5EA-4695-BA02-EB03E648D4A9}" srcOrd="0" destOrd="0" parTransId="{A437C02A-272F-4031-93CB-E11CC5143D6C}" sibTransId="{E8234473-0BA5-4E20-90EE-C2BB1534F3B7}"/>
    <dgm:cxn modelId="{CDE3CCA5-B98D-439C-B1CB-757ACCE1044A}" type="presOf" srcId="{D48F49C0-F19A-4477-A3FE-1BBBAD5F49F3}" destId="{53A86FCD-195E-48F0-8171-80336BDA5052}" srcOrd="0" destOrd="0" presId="urn:microsoft.com/office/officeart/2005/8/layout/radial4"/>
    <dgm:cxn modelId="{B41AE2AB-DDA2-49E3-91DD-33FF04CB4F8C}" type="presOf" srcId="{825C525E-FC40-4C64-99AD-AADA9A167FAE}" destId="{27550AA6-FD18-4AFC-9757-28C0FE5FF552}" srcOrd="0" destOrd="0" presId="urn:microsoft.com/office/officeart/2005/8/layout/radial4"/>
    <dgm:cxn modelId="{36FA85AC-790E-439A-83E5-53A501633139}" type="presOf" srcId="{C312CD07-915E-4D4B-80B4-A428789C9F17}" destId="{8054B01C-65AB-4BA0-A9F6-51A40E331576}" srcOrd="0" destOrd="0" presId="urn:microsoft.com/office/officeart/2005/8/layout/radial4"/>
    <dgm:cxn modelId="{C53BB1B0-170F-4106-A91B-BEB8F12ADBC7}" type="presOf" srcId="{BB9971C6-B00A-490C-A38E-3E144A92D974}" destId="{47C2D18D-B28C-4B03-A5B8-90A2F0236662}" srcOrd="0" destOrd="0" presId="urn:microsoft.com/office/officeart/2005/8/layout/radial4"/>
    <dgm:cxn modelId="{5099C5BE-7E91-4974-86EF-5245B99CCB9C}" type="presOf" srcId="{430FDC3A-2AD5-4868-A9D0-A117F9A9B274}" destId="{285B66C6-2E5B-431C-8878-D4F0FC95DB35}" srcOrd="0" destOrd="0" presId="urn:microsoft.com/office/officeart/2005/8/layout/radial4"/>
    <dgm:cxn modelId="{6EB54FFA-FB95-446A-8A2B-40CDB53671E9}" type="presOf" srcId="{AFBF149A-B5EA-4695-BA02-EB03E648D4A9}" destId="{4C00037E-833B-4368-89B8-A8DD0EFC4ACC}" srcOrd="0" destOrd="0" presId="urn:microsoft.com/office/officeart/2005/8/layout/radial4"/>
    <dgm:cxn modelId="{68E3F7FA-21FD-4044-B5BF-D617646DDE85}" srcId="{AFBF149A-B5EA-4695-BA02-EB03E648D4A9}" destId="{C312CD07-915E-4D4B-80B4-A428789C9F17}" srcOrd="0" destOrd="0" parTransId="{BB9971C6-B00A-490C-A38E-3E144A92D974}" sibTransId="{4BD3E8F6-6C83-4952-AD64-8BA963BC7770}"/>
    <dgm:cxn modelId="{8EC0E4F7-1B35-4362-B8F9-790A9E1FC4B7}" type="presParOf" srcId="{2CF833CF-5364-4AFB-9750-D258882633F6}" destId="{4C00037E-833B-4368-89B8-A8DD0EFC4ACC}" srcOrd="0" destOrd="0" presId="urn:microsoft.com/office/officeart/2005/8/layout/radial4"/>
    <dgm:cxn modelId="{0C575747-4983-4DD5-B77E-A96748F63B98}" type="presParOf" srcId="{2CF833CF-5364-4AFB-9750-D258882633F6}" destId="{47C2D18D-B28C-4B03-A5B8-90A2F0236662}" srcOrd="1" destOrd="0" presId="urn:microsoft.com/office/officeart/2005/8/layout/radial4"/>
    <dgm:cxn modelId="{8F715903-1966-4E84-B2B5-2E21C84D86CC}" type="presParOf" srcId="{2CF833CF-5364-4AFB-9750-D258882633F6}" destId="{8054B01C-65AB-4BA0-A9F6-51A40E331576}" srcOrd="2" destOrd="0" presId="urn:microsoft.com/office/officeart/2005/8/layout/radial4"/>
    <dgm:cxn modelId="{D5F7ED7E-C10C-4538-977B-EF44C1B51459}" type="presParOf" srcId="{2CF833CF-5364-4AFB-9750-D258882633F6}" destId="{F711FFC9-55D9-416C-80F8-6F708D66EB72}" srcOrd="3" destOrd="0" presId="urn:microsoft.com/office/officeart/2005/8/layout/radial4"/>
    <dgm:cxn modelId="{73D0C76F-1A95-4CC4-91E4-2615646918C4}" type="presParOf" srcId="{2CF833CF-5364-4AFB-9750-D258882633F6}" destId="{27550AA6-FD18-4AFC-9757-28C0FE5FF552}" srcOrd="4" destOrd="0" presId="urn:microsoft.com/office/officeart/2005/8/layout/radial4"/>
    <dgm:cxn modelId="{7B12D719-DF8A-4E30-BF86-1C0EE612A891}" type="presParOf" srcId="{2CF833CF-5364-4AFB-9750-D258882633F6}" destId="{285B66C6-2E5B-431C-8878-D4F0FC95DB35}" srcOrd="5" destOrd="0" presId="urn:microsoft.com/office/officeart/2005/8/layout/radial4"/>
    <dgm:cxn modelId="{DCB57A71-F536-4145-BBB8-30DFE6B76FF1}" type="presParOf" srcId="{2CF833CF-5364-4AFB-9750-D258882633F6}" destId="{873080BE-EE56-4C3A-AEF8-3B4301A96F57}" srcOrd="6" destOrd="0" presId="urn:microsoft.com/office/officeart/2005/8/layout/radial4"/>
    <dgm:cxn modelId="{5ABFF13D-4740-4795-8CF1-75EE73FF2510}" type="presParOf" srcId="{2CF833CF-5364-4AFB-9750-D258882633F6}" destId="{C47083B9-B830-4ED6-A926-AB9E376C9F9A}" srcOrd="7" destOrd="0" presId="urn:microsoft.com/office/officeart/2005/8/layout/radial4"/>
    <dgm:cxn modelId="{A6F09ABD-CEBA-43FD-808D-D5F149D50FB4}" type="presParOf" srcId="{2CF833CF-5364-4AFB-9750-D258882633F6}" destId="{53A86FCD-195E-48F0-8171-80336BDA505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8AD1A8-0840-4371-8907-C1B1C3A4387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5735525-8B9E-4BE2-BEF8-3E6D45B8C96F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personal militar desconoce la forma apropiada de calentar antes de realizar cualquier actividad que implique gran esfuerzo.</a:t>
          </a:r>
        </a:p>
      </dgm:t>
    </dgm:pt>
    <dgm:pt modelId="{051A2AE6-59C2-420D-9301-191A4D0913FF}" type="parTrans" cxnId="{845D923B-D6E2-44DB-9243-8D7E84F60D1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2B2A6-87F0-4785-845A-DD94A5780D47}" type="sibTrans" cxnId="{845D923B-D6E2-44DB-9243-8D7E84F60D1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7F3B6-FEFB-452C-9398-79300DED0F6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estadísticos descriptivos, señalan que existe diferencia entre la media y mediana del pre y postest.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7584C-2649-43BC-9596-F5E978DD6600}" type="parTrans" cxnId="{C6E7098E-009B-4AB4-881B-C632079DF0F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60562-2F04-496A-8AD8-7571CEBEB604}" type="sibTrans" cxnId="{C6E7098E-009B-4AB4-881B-C632079DF0F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B049D-0351-40BC-BA04-00A50C2B6236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prueba de Wilcoxon muestra que las medias no son iguales, por esa razón, el calentamiento estructurado si tiene inferencia sobre el rendimiento físico del militar.</a:t>
          </a:r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CDAFA-FD9D-4E96-A932-F21967878E03}" type="parTrans" cxnId="{9CCC15CB-406B-4640-9D58-06A5F0CADB9D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7809C-B661-49B2-9ED7-3262E660ABE5}" type="sibTrans" cxnId="{9CCC15CB-406B-4640-9D58-06A5F0CADB9D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EB7AB-0C6F-4E5E-8585-DA1181551A8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64 % del personal mejoró sus marcas en el test de las dos millas, lo cual demuestra que el calentamiento bien estructurado, tiene beneficios al realizarlo antes de una actividad.</a:t>
          </a:r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D449C-FE3C-41CA-8F85-6719CDA52C09}" type="parTrans" cxnId="{D804A4F1-7BE2-4AB0-AB5D-E6AB8D775D7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E9422-ED26-4AAF-9FA2-ECF1E30D7BFD}" type="sibTrans" cxnId="{D804A4F1-7BE2-4AB0-AB5D-E6AB8D775D7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99A06-92D7-47B7-9364-CC575E9F6DFB}" type="pres">
      <dgm:prSet presAssocID="{6E8AD1A8-0840-4371-8907-C1B1C3A43876}" presName="linear" presStyleCnt="0">
        <dgm:presLayoutVars>
          <dgm:animLvl val="lvl"/>
          <dgm:resizeHandles val="exact"/>
        </dgm:presLayoutVars>
      </dgm:prSet>
      <dgm:spPr/>
    </dgm:pt>
    <dgm:pt modelId="{0C40290B-90CF-42D8-B4D8-D32AECD75F92}" type="pres">
      <dgm:prSet presAssocID="{F5735525-8B9E-4BE2-BEF8-3E6D45B8C96F}" presName="parentText" presStyleLbl="node1" presStyleIdx="0" presStyleCnt="4" custLinFactNeighborX="-9287" custLinFactNeighborY="-8267">
        <dgm:presLayoutVars>
          <dgm:chMax val="0"/>
          <dgm:bulletEnabled val="1"/>
        </dgm:presLayoutVars>
      </dgm:prSet>
      <dgm:spPr/>
    </dgm:pt>
    <dgm:pt modelId="{5B5A6425-158C-40F4-841A-4099FF3B3DC1}" type="pres">
      <dgm:prSet presAssocID="{AE52B2A6-87F0-4785-845A-DD94A5780D47}" presName="spacer" presStyleCnt="0"/>
      <dgm:spPr/>
    </dgm:pt>
    <dgm:pt modelId="{CA05A965-7465-4E2D-8667-9121BEA87BDC}" type="pres">
      <dgm:prSet presAssocID="{23A7F3B6-FEFB-452C-9398-79300DED0F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835DB7-128F-42AB-A0C3-1F644CBB7DA6}" type="pres">
      <dgm:prSet presAssocID="{5CF60562-2F04-496A-8AD8-7571CEBEB604}" presName="spacer" presStyleCnt="0"/>
      <dgm:spPr/>
    </dgm:pt>
    <dgm:pt modelId="{CF35E310-3C8C-4CE9-9012-128A88926B65}" type="pres">
      <dgm:prSet presAssocID="{27DB049D-0351-40BC-BA04-00A50C2B62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6CB4A7-2F2A-4806-B9E5-26644034CEC9}" type="pres">
      <dgm:prSet presAssocID="{7197809C-B661-49B2-9ED7-3262E660ABE5}" presName="spacer" presStyleCnt="0"/>
      <dgm:spPr/>
    </dgm:pt>
    <dgm:pt modelId="{8A4622FE-5016-4051-A94B-947B9BE49816}" type="pres">
      <dgm:prSet presAssocID="{6C5EB7AB-0C6F-4E5E-8585-DA1181551A8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546E06-66F5-4CEF-A236-CDCAFC02541D}" type="presOf" srcId="{F5735525-8B9E-4BE2-BEF8-3E6D45B8C96F}" destId="{0C40290B-90CF-42D8-B4D8-D32AECD75F92}" srcOrd="0" destOrd="0" presId="urn:microsoft.com/office/officeart/2005/8/layout/vList2"/>
    <dgm:cxn modelId="{845D923B-D6E2-44DB-9243-8D7E84F60D1F}" srcId="{6E8AD1A8-0840-4371-8907-C1B1C3A43876}" destId="{F5735525-8B9E-4BE2-BEF8-3E6D45B8C96F}" srcOrd="0" destOrd="0" parTransId="{051A2AE6-59C2-420D-9301-191A4D0913FF}" sibTransId="{AE52B2A6-87F0-4785-845A-DD94A5780D47}"/>
    <dgm:cxn modelId="{DC90E761-7650-4266-95DF-B5961F24173A}" type="presOf" srcId="{6E8AD1A8-0840-4371-8907-C1B1C3A43876}" destId="{18099A06-92D7-47B7-9364-CC575E9F6DFB}" srcOrd="0" destOrd="0" presId="urn:microsoft.com/office/officeart/2005/8/layout/vList2"/>
    <dgm:cxn modelId="{9F562487-B4E1-4D95-A6BD-D1CC5685AEBE}" type="presOf" srcId="{6C5EB7AB-0C6F-4E5E-8585-DA1181551A87}" destId="{8A4622FE-5016-4051-A94B-947B9BE49816}" srcOrd="0" destOrd="0" presId="urn:microsoft.com/office/officeart/2005/8/layout/vList2"/>
    <dgm:cxn modelId="{C6E7098E-009B-4AB4-881B-C632079DF0FA}" srcId="{6E8AD1A8-0840-4371-8907-C1B1C3A43876}" destId="{23A7F3B6-FEFB-452C-9398-79300DED0F6E}" srcOrd="1" destOrd="0" parTransId="{E957584C-2649-43BC-9596-F5E978DD6600}" sibTransId="{5CF60562-2F04-496A-8AD8-7571CEBEB604}"/>
    <dgm:cxn modelId="{2EB17397-7F52-4524-968E-D99385F46D9E}" type="presOf" srcId="{23A7F3B6-FEFB-452C-9398-79300DED0F6E}" destId="{CA05A965-7465-4E2D-8667-9121BEA87BDC}" srcOrd="0" destOrd="0" presId="urn:microsoft.com/office/officeart/2005/8/layout/vList2"/>
    <dgm:cxn modelId="{9CCC15CB-406B-4640-9D58-06A5F0CADB9D}" srcId="{6E8AD1A8-0840-4371-8907-C1B1C3A43876}" destId="{27DB049D-0351-40BC-BA04-00A50C2B6236}" srcOrd="2" destOrd="0" parTransId="{5F1CDAFA-FD9D-4E96-A932-F21967878E03}" sibTransId="{7197809C-B661-49B2-9ED7-3262E660ABE5}"/>
    <dgm:cxn modelId="{837051CB-0BB9-4796-9DC3-441513DB2764}" type="presOf" srcId="{27DB049D-0351-40BC-BA04-00A50C2B6236}" destId="{CF35E310-3C8C-4CE9-9012-128A88926B65}" srcOrd="0" destOrd="0" presId="urn:microsoft.com/office/officeart/2005/8/layout/vList2"/>
    <dgm:cxn modelId="{D804A4F1-7BE2-4AB0-AB5D-E6AB8D775D75}" srcId="{6E8AD1A8-0840-4371-8907-C1B1C3A43876}" destId="{6C5EB7AB-0C6F-4E5E-8585-DA1181551A87}" srcOrd="3" destOrd="0" parTransId="{5BBD449C-FE3C-41CA-8F85-6719CDA52C09}" sibTransId="{2E5E9422-ED26-4AAF-9FA2-ECF1E30D7BFD}"/>
    <dgm:cxn modelId="{D9A0ABFF-6341-41B3-86E0-D83E079F330E}" type="presParOf" srcId="{18099A06-92D7-47B7-9364-CC575E9F6DFB}" destId="{0C40290B-90CF-42D8-B4D8-D32AECD75F92}" srcOrd="0" destOrd="0" presId="urn:microsoft.com/office/officeart/2005/8/layout/vList2"/>
    <dgm:cxn modelId="{A609174F-AE50-4F0B-A74C-F1872583AA77}" type="presParOf" srcId="{18099A06-92D7-47B7-9364-CC575E9F6DFB}" destId="{5B5A6425-158C-40F4-841A-4099FF3B3DC1}" srcOrd="1" destOrd="0" presId="urn:microsoft.com/office/officeart/2005/8/layout/vList2"/>
    <dgm:cxn modelId="{921B9E8B-D636-4F3D-BD27-A27FFD2044A2}" type="presParOf" srcId="{18099A06-92D7-47B7-9364-CC575E9F6DFB}" destId="{CA05A965-7465-4E2D-8667-9121BEA87BDC}" srcOrd="2" destOrd="0" presId="urn:microsoft.com/office/officeart/2005/8/layout/vList2"/>
    <dgm:cxn modelId="{DA990834-1BC8-4706-8D34-429E88A989B4}" type="presParOf" srcId="{18099A06-92D7-47B7-9364-CC575E9F6DFB}" destId="{14835DB7-128F-42AB-A0C3-1F644CBB7DA6}" srcOrd="3" destOrd="0" presId="urn:microsoft.com/office/officeart/2005/8/layout/vList2"/>
    <dgm:cxn modelId="{979124A1-645B-424E-A064-313336B099A1}" type="presParOf" srcId="{18099A06-92D7-47B7-9364-CC575E9F6DFB}" destId="{CF35E310-3C8C-4CE9-9012-128A88926B65}" srcOrd="4" destOrd="0" presId="urn:microsoft.com/office/officeart/2005/8/layout/vList2"/>
    <dgm:cxn modelId="{E81EF593-93AE-46FF-99C7-815A532ACD0C}" type="presParOf" srcId="{18099A06-92D7-47B7-9364-CC575E9F6DFB}" destId="{896CB4A7-2F2A-4806-B9E5-26644034CEC9}" srcOrd="5" destOrd="0" presId="urn:microsoft.com/office/officeart/2005/8/layout/vList2"/>
    <dgm:cxn modelId="{01575FF2-0930-4A73-9DCE-32D7996109CC}" type="presParOf" srcId="{18099A06-92D7-47B7-9364-CC575E9F6DFB}" destId="{8A4622FE-5016-4051-A94B-947B9BE498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ED84F5-A786-4BBB-B16E-2E32674E6C7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6CC867F-D6F7-4C4D-B1B2-8C8B06D58067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debe socializar la forma correcta y estructurada de calentar al personal militar, para obtener todos los beneficios del calentamiento.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FC126-DFC6-4C55-8A78-218D632A521C}" type="parTrans" cxnId="{ACED64C7-2E43-42BF-8A9C-0BC5A1F423A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34034-7CD1-4032-9723-0326F61D70B9}" type="sibTrans" cxnId="{ACED64C7-2E43-42BF-8A9C-0BC5A1F423A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85F9D-2FF3-4DFB-9069-00F9925EA0EF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debería continuar la investigación porque existen todavía muchas dudas por despejar y esto es solo el inicio de una investigación extensa.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5A336-056B-49A4-8B3D-753A67A2E011}" type="parTrans" cxnId="{3AF75FDE-D455-4F46-A243-242F33130FF7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9A574-DF72-4DBA-9512-AA56D84C29B1}" type="sibTrans" cxnId="{3AF75FDE-D455-4F46-A243-242F33130FF7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9FB33-40DD-4D43-951C-C93D5C4EABDC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debería enseñar en las escuelas, a los novatos, la forma más relevante de calentar para que a futuro puedan beneficiarse de las prerrogativas que conlleva el calentamiento.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1C3BE-9FE5-41D3-A22E-9DC080AC1662}" type="parTrans" cxnId="{67673B5C-B647-48CC-BA69-9C503E45F423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1DF4C-952C-4BCE-8F25-376677F1142F}" type="sibTrans" cxnId="{67673B5C-B647-48CC-BA69-9C503E45F423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26F206-A5B6-4CAC-86A6-1D672DCA3342}" type="pres">
      <dgm:prSet presAssocID="{12ED84F5-A786-4BBB-B16E-2E32674E6C75}" presName="linear" presStyleCnt="0">
        <dgm:presLayoutVars>
          <dgm:dir/>
          <dgm:animLvl val="lvl"/>
          <dgm:resizeHandles val="exact"/>
        </dgm:presLayoutVars>
      </dgm:prSet>
      <dgm:spPr/>
    </dgm:pt>
    <dgm:pt modelId="{E206BCC1-C8DB-4829-9C66-18A5BB74EF9A}" type="pres">
      <dgm:prSet presAssocID="{86CC867F-D6F7-4C4D-B1B2-8C8B06D58067}" presName="parentLin" presStyleCnt="0"/>
      <dgm:spPr/>
    </dgm:pt>
    <dgm:pt modelId="{5DD13B22-91E3-4B5A-BB75-D1B4495E8F71}" type="pres">
      <dgm:prSet presAssocID="{86CC867F-D6F7-4C4D-B1B2-8C8B06D58067}" presName="parentLeftMargin" presStyleLbl="node1" presStyleIdx="0" presStyleCnt="3"/>
      <dgm:spPr/>
    </dgm:pt>
    <dgm:pt modelId="{A4282577-3E43-4E23-92A3-7633901DCA22}" type="pres">
      <dgm:prSet presAssocID="{86CC867F-D6F7-4C4D-B1B2-8C8B06D580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52E9B4-F48D-4122-A530-6EBC07312ED4}" type="pres">
      <dgm:prSet presAssocID="{86CC867F-D6F7-4C4D-B1B2-8C8B06D58067}" presName="negativeSpace" presStyleCnt="0"/>
      <dgm:spPr/>
    </dgm:pt>
    <dgm:pt modelId="{A14B0313-7337-45EB-8FCB-70F783B2FE82}" type="pres">
      <dgm:prSet presAssocID="{86CC867F-D6F7-4C4D-B1B2-8C8B06D58067}" presName="childText" presStyleLbl="conFgAcc1" presStyleIdx="0" presStyleCnt="3">
        <dgm:presLayoutVars>
          <dgm:bulletEnabled val="1"/>
        </dgm:presLayoutVars>
      </dgm:prSet>
      <dgm:spPr/>
    </dgm:pt>
    <dgm:pt modelId="{3E668D2F-1B94-4A10-98C8-DB6DB284EFA4}" type="pres">
      <dgm:prSet presAssocID="{5F834034-7CD1-4032-9723-0326F61D70B9}" presName="spaceBetweenRectangles" presStyleCnt="0"/>
      <dgm:spPr/>
    </dgm:pt>
    <dgm:pt modelId="{02EDD61F-1690-4415-A060-C23EEE3B4F4A}" type="pres">
      <dgm:prSet presAssocID="{6F085F9D-2FF3-4DFB-9069-00F9925EA0EF}" presName="parentLin" presStyleCnt="0"/>
      <dgm:spPr/>
    </dgm:pt>
    <dgm:pt modelId="{1968C18D-3793-4CE0-9FF8-73D1E1B21746}" type="pres">
      <dgm:prSet presAssocID="{6F085F9D-2FF3-4DFB-9069-00F9925EA0EF}" presName="parentLeftMargin" presStyleLbl="node1" presStyleIdx="0" presStyleCnt="3"/>
      <dgm:spPr/>
    </dgm:pt>
    <dgm:pt modelId="{90523B86-79E3-4659-8C80-C1B189BE6C28}" type="pres">
      <dgm:prSet presAssocID="{6F085F9D-2FF3-4DFB-9069-00F9925EA0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BA370F-7589-41F1-8F3B-5108D1401797}" type="pres">
      <dgm:prSet presAssocID="{6F085F9D-2FF3-4DFB-9069-00F9925EA0EF}" presName="negativeSpace" presStyleCnt="0"/>
      <dgm:spPr/>
    </dgm:pt>
    <dgm:pt modelId="{6354B1C0-BC56-41E4-BFEA-76D8CCD78D49}" type="pres">
      <dgm:prSet presAssocID="{6F085F9D-2FF3-4DFB-9069-00F9925EA0EF}" presName="childText" presStyleLbl="conFgAcc1" presStyleIdx="1" presStyleCnt="3">
        <dgm:presLayoutVars>
          <dgm:bulletEnabled val="1"/>
        </dgm:presLayoutVars>
      </dgm:prSet>
      <dgm:spPr/>
    </dgm:pt>
    <dgm:pt modelId="{D9BBA0B5-BBC2-4DD1-8471-949539682431}" type="pres">
      <dgm:prSet presAssocID="{8E09A574-DF72-4DBA-9512-AA56D84C29B1}" presName="spaceBetweenRectangles" presStyleCnt="0"/>
      <dgm:spPr/>
    </dgm:pt>
    <dgm:pt modelId="{3CD70244-891F-49CE-9253-96827667BD86}" type="pres">
      <dgm:prSet presAssocID="{F9D9FB33-40DD-4D43-951C-C93D5C4EABDC}" presName="parentLin" presStyleCnt="0"/>
      <dgm:spPr/>
    </dgm:pt>
    <dgm:pt modelId="{DC99B4B1-EB21-4DE4-9FD7-8F25FE114163}" type="pres">
      <dgm:prSet presAssocID="{F9D9FB33-40DD-4D43-951C-C93D5C4EABDC}" presName="parentLeftMargin" presStyleLbl="node1" presStyleIdx="1" presStyleCnt="3"/>
      <dgm:spPr/>
    </dgm:pt>
    <dgm:pt modelId="{9175A3AF-CA29-45B3-8AF7-CCB885F40B04}" type="pres">
      <dgm:prSet presAssocID="{F9D9FB33-40DD-4D43-951C-C93D5C4EABD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62172CA-B80C-4EF0-A06B-5DA3854E7B16}" type="pres">
      <dgm:prSet presAssocID="{F9D9FB33-40DD-4D43-951C-C93D5C4EABDC}" presName="negativeSpace" presStyleCnt="0"/>
      <dgm:spPr/>
    </dgm:pt>
    <dgm:pt modelId="{4276A51C-A4D4-4CB2-832A-66763754EBD4}" type="pres">
      <dgm:prSet presAssocID="{F9D9FB33-40DD-4D43-951C-C93D5C4EAB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C2A301-270A-447F-B13A-5CBB050D1039}" type="presOf" srcId="{6F085F9D-2FF3-4DFB-9069-00F9925EA0EF}" destId="{90523B86-79E3-4659-8C80-C1B189BE6C28}" srcOrd="1" destOrd="0" presId="urn:microsoft.com/office/officeart/2005/8/layout/list1"/>
    <dgm:cxn modelId="{C3A24A1E-22AF-436C-8830-AD92DE155671}" type="presOf" srcId="{F9D9FB33-40DD-4D43-951C-C93D5C4EABDC}" destId="{9175A3AF-CA29-45B3-8AF7-CCB885F40B04}" srcOrd="1" destOrd="0" presId="urn:microsoft.com/office/officeart/2005/8/layout/list1"/>
    <dgm:cxn modelId="{545F8623-4B54-4503-9232-9A3C62C1C3F0}" type="presOf" srcId="{12ED84F5-A786-4BBB-B16E-2E32674E6C75}" destId="{3326F206-A5B6-4CAC-86A6-1D672DCA3342}" srcOrd="0" destOrd="0" presId="urn:microsoft.com/office/officeart/2005/8/layout/list1"/>
    <dgm:cxn modelId="{DF258E2E-4E54-4ED9-8EB0-9307FCD4686D}" type="presOf" srcId="{6F085F9D-2FF3-4DFB-9069-00F9925EA0EF}" destId="{1968C18D-3793-4CE0-9FF8-73D1E1B21746}" srcOrd="0" destOrd="0" presId="urn:microsoft.com/office/officeart/2005/8/layout/list1"/>
    <dgm:cxn modelId="{67673B5C-B647-48CC-BA69-9C503E45F423}" srcId="{12ED84F5-A786-4BBB-B16E-2E32674E6C75}" destId="{F9D9FB33-40DD-4D43-951C-C93D5C4EABDC}" srcOrd="2" destOrd="0" parTransId="{72F1C3BE-9FE5-41D3-A22E-9DC080AC1662}" sibTransId="{7D51DF4C-952C-4BCE-8F25-376677F1142F}"/>
    <dgm:cxn modelId="{569FC777-77CE-4850-B2E6-EF68008F64D0}" type="presOf" srcId="{F9D9FB33-40DD-4D43-951C-C93D5C4EABDC}" destId="{DC99B4B1-EB21-4DE4-9FD7-8F25FE114163}" srcOrd="0" destOrd="0" presId="urn:microsoft.com/office/officeart/2005/8/layout/list1"/>
    <dgm:cxn modelId="{FDA2BC8B-D847-41B1-8185-825DD4F376BA}" type="presOf" srcId="{86CC867F-D6F7-4C4D-B1B2-8C8B06D58067}" destId="{A4282577-3E43-4E23-92A3-7633901DCA22}" srcOrd="1" destOrd="0" presId="urn:microsoft.com/office/officeart/2005/8/layout/list1"/>
    <dgm:cxn modelId="{ACED64C7-2E43-42BF-8A9C-0BC5A1F423AE}" srcId="{12ED84F5-A786-4BBB-B16E-2E32674E6C75}" destId="{86CC867F-D6F7-4C4D-B1B2-8C8B06D58067}" srcOrd="0" destOrd="0" parTransId="{EA7FC126-DFC6-4C55-8A78-218D632A521C}" sibTransId="{5F834034-7CD1-4032-9723-0326F61D70B9}"/>
    <dgm:cxn modelId="{3AF75FDE-D455-4F46-A243-242F33130FF7}" srcId="{12ED84F5-A786-4BBB-B16E-2E32674E6C75}" destId="{6F085F9D-2FF3-4DFB-9069-00F9925EA0EF}" srcOrd="1" destOrd="0" parTransId="{8BA5A336-056B-49A4-8B3D-753A67A2E011}" sibTransId="{8E09A574-DF72-4DBA-9512-AA56D84C29B1}"/>
    <dgm:cxn modelId="{AD44DBE2-4ADB-4E57-931F-56184EA6BDCA}" type="presOf" srcId="{86CC867F-D6F7-4C4D-B1B2-8C8B06D58067}" destId="{5DD13B22-91E3-4B5A-BB75-D1B4495E8F71}" srcOrd="0" destOrd="0" presId="urn:microsoft.com/office/officeart/2005/8/layout/list1"/>
    <dgm:cxn modelId="{7309C3FC-9058-4676-9C31-623B66E7776B}" type="presParOf" srcId="{3326F206-A5B6-4CAC-86A6-1D672DCA3342}" destId="{E206BCC1-C8DB-4829-9C66-18A5BB74EF9A}" srcOrd="0" destOrd="0" presId="urn:microsoft.com/office/officeart/2005/8/layout/list1"/>
    <dgm:cxn modelId="{02198249-21D9-40A8-B27B-0F9D88DA2C39}" type="presParOf" srcId="{E206BCC1-C8DB-4829-9C66-18A5BB74EF9A}" destId="{5DD13B22-91E3-4B5A-BB75-D1B4495E8F71}" srcOrd="0" destOrd="0" presId="urn:microsoft.com/office/officeart/2005/8/layout/list1"/>
    <dgm:cxn modelId="{29CEB35C-5F73-44C2-A3FC-6F8D0355B156}" type="presParOf" srcId="{E206BCC1-C8DB-4829-9C66-18A5BB74EF9A}" destId="{A4282577-3E43-4E23-92A3-7633901DCA22}" srcOrd="1" destOrd="0" presId="urn:microsoft.com/office/officeart/2005/8/layout/list1"/>
    <dgm:cxn modelId="{966F04F5-2E36-412B-BB29-E227CE23C7C5}" type="presParOf" srcId="{3326F206-A5B6-4CAC-86A6-1D672DCA3342}" destId="{5852E9B4-F48D-4122-A530-6EBC07312ED4}" srcOrd="1" destOrd="0" presId="urn:microsoft.com/office/officeart/2005/8/layout/list1"/>
    <dgm:cxn modelId="{EFC30B06-A6CD-4883-8021-2C3C9E6D9F43}" type="presParOf" srcId="{3326F206-A5B6-4CAC-86A6-1D672DCA3342}" destId="{A14B0313-7337-45EB-8FCB-70F783B2FE82}" srcOrd="2" destOrd="0" presId="urn:microsoft.com/office/officeart/2005/8/layout/list1"/>
    <dgm:cxn modelId="{14757043-3937-4463-8B54-E8EC14E045B6}" type="presParOf" srcId="{3326F206-A5B6-4CAC-86A6-1D672DCA3342}" destId="{3E668D2F-1B94-4A10-98C8-DB6DB284EFA4}" srcOrd="3" destOrd="0" presId="urn:microsoft.com/office/officeart/2005/8/layout/list1"/>
    <dgm:cxn modelId="{3DF178CC-8FF4-404C-A558-B25A852D15A4}" type="presParOf" srcId="{3326F206-A5B6-4CAC-86A6-1D672DCA3342}" destId="{02EDD61F-1690-4415-A060-C23EEE3B4F4A}" srcOrd="4" destOrd="0" presId="urn:microsoft.com/office/officeart/2005/8/layout/list1"/>
    <dgm:cxn modelId="{D112B6AA-29A2-401D-87A0-7D85561A7572}" type="presParOf" srcId="{02EDD61F-1690-4415-A060-C23EEE3B4F4A}" destId="{1968C18D-3793-4CE0-9FF8-73D1E1B21746}" srcOrd="0" destOrd="0" presId="urn:microsoft.com/office/officeart/2005/8/layout/list1"/>
    <dgm:cxn modelId="{F30F4A50-C7DA-466D-8BC5-60111711340A}" type="presParOf" srcId="{02EDD61F-1690-4415-A060-C23EEE3B4F4A}" destId="{90523B86-79E3-4659-8C80-C1B189BE6C28}" srcOrd="1" destOrd="0" presId="urn:microsoft.com/office/officeart/2005/8/layout/list1"/>
    <dgm:cxn modelId="{08C5B1B5-1715-4164-A47F-B52F058EDA75}" type="presParOf" srcId="{3326F206-A5B6-4CAC-86A6-1D672DCA3342}" destId="{CDBA370F-7589-41F1-8F3B-5108D1401797}" srcOrd="5" destOrd="0" presId="urn:microsoft.com/office/officeart/2005/8/layout/list1"/>
    <dgm:cxn modelId="{06D9DF78-5860-43DC-9ECC-BD9F3D5DF330}" type="presParOf" srcId="{3326F206-A5B6-4CAC-86A6-1D672DCA3342}" destId="{6354B1C0-BC56-41E4-BFEA-76D8CCD78D49}" srcOrd="6" destOrd="0" presId="urn:microsoft.com/office/officeart/2005/8/layout/list1"/>
    <dgm:cxn modelId="{9DFC3E17-7247-49E3-A7D2-B495B4DF4446}" type="presParOf" srcId="{3326F206-A5B6-4CAC-86A6-1D672DCA3342}" destId="{D9BBA0B5-BBC2-4DD1-8471-949539682431}" srcOrd="7" destOrd="0" presId="urn:microsoft.com/office/officeart/2005/8/layout/list1"/>
    <dgm:cxn modelId="{A76A567E-AFD8-4628-8E99-2A501B20DF8E}" type="presParOf" srcId="{3326F206-A5B6-4CAC-86A6-1D672DCA3342}" destId="{3CD70244-891F-49CE-9253-96827667BD86}" srcOrd="8" destOrd="0" presId="urn:microsoft.com/office/officeart/2005/8/layout/list1"/>
    <dgm:cxn modelId="{6636F4F0-4228-424C-BE2F-D9ADEEEF7990}" type="presParOf" srcId="{3CD70244-891F-49CE-9253-96827667BD86}" destId="{DC99B4B1-EB21-4DE4-9FD7-8F25FE114163}" srcOrd="0" destOrd="0" presId="urn:microsoft.com/office/officeart/2005/8/layout/list1"/>
    <dgm:cxn modelId="{8D4083E6-A4E5-4C51-97F2-10279653FB40}" type="presParOf" srcId="{3CD70244-891F-49CE-9253-96827667BD86}" destId="{9175A3AF-CA29-45B3-8AF7-CCB885F40B04}" srcOrd="1" destOrd="0" presId="urn:microsoft.com/office/officeart/2005/8/layout/list1"/>
    <dgm:cxn modelId="{A8FB5AAA-8AB9-471D-9649-5D2A33A6CB42}" type="presParOf" srcId="{3326F206-A5B6-4CAC-86A6-1D672DCA3342}" destId="{362172CA-B80C-4EF0-A06B-5DA3854E7B16}" srcOrd="9" destOrd="0" presId="urn:microsoft.com/office/officeart/2005/8/layout/list1"/>
    <dgm:cxn modelId="{13A3E62B-8989-4B61-8789-E05C3FB68ADB}" type="presParOf" srcId="{3326F206-A5B6-4CAC-86A6-1D672DCA3342}" destId="{4276A51C-A4D4-4CB2-832A-66763754EB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32F7C-438D-40A5-9AB8-0CFA13DD34B5}">
      <dsp:nvSpPr>
        <dsp:cNvPr id="0" name=""/>
        <dsp:cNvSpPr/>
      </dsp:nvSpPr>
      <dsp:spPr>
        <a:xfrm>
          <a:off x="3441942" y="1732"/>
          <a:ext cx="1721932" cy="13239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>
              <a:solidFill>
                <a:schemeClr val="tx1"/>
              </a:solidFill>
            </a:rPr>
            <a:t>Conocer 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694113" y="195616"/>
        <a:ext cx="1217590" cy="936154"/>
      </dsp:txXfrm>
    </dsp:sp>
    <dsp:sp modelId="{61BD50CB-E9A4-4AB4-BB77-B0DAF446E43F}">
      <dsp:nvSpPr>
        <dsp:cNvPr id="0" name=""/>
        <dsp:cNvSpPr/>
      </dsp:nvSpPr>
      <dsp:spPr>
        <a:xfrm rot="1607634">
          <a:off x="5135559" y="950849"/>
          <a:ext cx="356736" cy="446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solidFill>
              <a:schemeClr val="tx1"/>
            </a:solidFill>
          </a:endParaRPr>
        </a:p>
      </dsp:txBody>
      <dsp:txXfrm>
        <a:off x="5141304" y="1016092"/>
        <a:ext cx="249715" cy="268093"/>
      </dsp:txXfrm>
    </dsp:sp>
    <dsp:sp modelId="{3AE1E7B1-B25E-405A-BEE0-46E19A8256B0}">
      <dsp:nvSpPr>
        <dsp:cNvPr id="0" name=""/>
        <dsp:cNvSpPr/>
      </dsp:nvSpPr>
      <dsp:spPr>
        <a:xfrm>
          <a:off x="5292086" y="1120947"/>
          <a:ext cx="2454154" cy="13239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Importancia y beneficios</a:t>
          </a:r>
        </a:p>
      </dsp:txBody>
      <dsp:txXfrm>
        <a:off x="5651489" y="1314831"/>
        <a:ext cx="1735348" cy="936154"/>
      </dsp:txXfrm>
    </dsp:sp>
    <dsp:sp modelId="{6DC2A4B6-ACB0-4401-81CE-7312701B0FAA}">
      <dsp:nvSpPr>
        <dsp:cNvPr id="0" name=""/>
        <dsp:cNvSpPr/>
      </dsp:nvSpPr>
      <dsp:spPr>
        <a:xfrm rot="6863820">
          <a:off x="5838351" y="2571897"/>
          <a:ext cx="443262" cy="446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solidFill>
              <a:schemeClr val="tx1"/>
            </a:solidFill>
          </a:endParaRPr>
        </a:p>
      </dsp:txBody>
      <dsp:txXfrm rot="10800000">
        <a:off x="5932304" y="2600710"/>
        <a:ext cx="310283" cy="268093"/>
      </dsp:txXfrm>
    </dsp:sp>
    <dsp:sp modelId="{F82B7D17-6838-4F31-A60C-F3E2AE720446}">
      <dsp:nvSpPr>
        <dsp:cNvPr id="0" name=""/>
        <dsp:cNvSpPr/>
      </dsp:nvSpPr>
      <dsp:spPr>
        <a:xfrm>
          <a:off x="4716010" y="3168351"/>
          <a:ext cx="1848685" cy="11043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Estructura</a:t>
          </a:r>
        </a:p>
      </dsp:txBody>
      <dsp:txXfrm>
        <a:off x="4986744" y="3330073"/>
        <a:ext cx="1307217" cy="780865"/>
      </dsp:txXfrm>
    </dsp:sp>
    <dsp:sp modelId="{ED6D69BE-059A-4099-9A6C-A63D9F119348}">
      <dsp:nvSpPr>
        <dsp:cNvPr id="0" name=""/>
        <dsp:cNvSpPr/>
      </dsp:nvSpPr>
      <dsp:spPr>
        <a:xfrm rot="10800119">
          <a:off x="4468844" y="3497057"/>
          <a:ext cx="174663" cy="446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solidFill>
              <a:schemeClr val="tx1"/>
            </a:solidFill>
          </a:endParaRPr>
        </a:p>
      </dsp:txBody>
      <dsp:txXfrm rot="10800000">
        <a:off x="4521243" y="3586423"/>
        <a:ext cx="122264" cy="268093"/>
      </dsp:txXfrm>
    </dsp:sp>
    <dsp:sp modelId="{33062929-4B27-4B88-B9D6-224C89C1264A}">
      <dsp:nvSpPr>
        <dsp:cNvPr id="0" name=""/>
        <dsp:cNvSpPr/>
      </dsp:nvSpPr>
      <dsp:spPr>
        <a:xfrm>
          <a:off x="2201005" y="3058464"/>
          <a:ext cx="2185451" cy="13239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Estandarizar </a:t>
          </a:r>
        </a:p>
      </dsp:txBody>
      <dsp:txXfrm>
        <a:off x="2521057" y="3252348"/>
        <a:ext cx="1545347" cy="936154"/>
      </dsp:txXfrm>
    </dsp:sp>
    <dsp:sp modelId="{5A01D4D0-2771-4660-8F4C-DC4452C4B898}">
      <dsp:nvSpPr>
        <dsp:cNvPr id="0" name=""/>
        <dsp:cNvSpPr/>
      </dsp:nvSpPr>
      <dsp:spPr>
        <a:xfrm rot="14466511">
          <a:off x="2562497" y="2541977"/>
          <a:ext cx="408421" cy="446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solidFill>
              <a:schemeClr val="tx1"/>
            </a:solidFill>
          </a:endParaRPr>
        </a:p>
      </dsp:txBody>
      <dsp:txXfrm rot="10800000">
        <a:off x="2653359" y="2684980"/>
        <a:ext cx="285895" cy="268093"/>
      </dsp:txXfrm>
    </dsp:sp>
    <dsp:sp modelId="{976B38CE-D70E-41A1-AD19-D5927EE8FDC2}">
      <dsp:nvSpPr>
        <dsp:cNvPr id="0" name=""/>
        <dsp:cNvSpPr/>
      </dsp:nvSpPr>
      <dsp:spPr>
        <a:xfrm>
          <a:off x="1070194" y="1124742"/>
          <a:ext cx="2312878" cy="13239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Inferir </a:t>
          </a:r>
        </a:p>
      </dsp:txBody>
      <dsp:txXfrm>
        <a:off x="1408907" y="1318626"/>
        <a:ext cx="1635452" cy="936154"/>
      </dsp:txXfrm>
    </dsp:sp>
    <dsp:sp modelId="{FB002D02-5754-40F2-9FFE-2E391D9FFF1A}">
      <dsp:nvSpPr>
        <dsp:cNvPr id="0" name=""/>
        <dsp:cNvSpPr/>
      </dsp:nvSpPr>
      <dsp:spPr>
        <a:xfrm rot="19895524">
          <a:off x="3164842" y="969218"/>
          <a:ext cx="320286" cy="446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solidFill>
              <a:schemeClr val="tx1"/>
            </a:solidFill>
          </a:endParaRPr>
        </a:p>
      </dsp:txBody>
      <dsp:txXfrm>
        <a:off x="3170627" y="1081439"/>
        <a:ext cx="224200" cy="268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57ADA-9CA1-49C1-B53F-2B5ECEF1F744}">
      <dsp:nvSpPr>
        <dsp:cNvPr id="0" name=""/>
        <dsp:cNvSpPr/>
      </dsp:nvSpPr>
      <dsp:spPr>
        <a:xfrm>
          <a:off x="1452678" y="282186"/>
          <a:ext cx="4018614" cy="139561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F8FE8-D153-495B-A9A2-52AE7EAA39F7}">
      <dsp:nvSpPr>
        <dsp:cNvPr id="0" name=""/>
        <dsp:cNvSpPr/>
      </dsp:nvSpPr>
      <dsp:spPr>
        <a:xfrm>
          <a:off x="3078815" y="3699566"/>
          <a:ext cx="778801" cy="49843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18D95-6980-463F-A04A-5C1961E107EC}">
      <dsp:nvSpPr>
        <dsp:cNvPr id="0" name=""/>
        <dsp:cNvSpPr/>
      </dsp:nvSpPr>
      <dsp:spPr>
        <a:xfrm>
          <a:off x="1599092" y="4098312"/>
          <a:ext cx="3738246" cy="93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Rendimiento físico militar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9092" y="4098312"/>
        <a:ext cx="3738246" cy="934561"/>
      </dsp:txXfrm>
    </dsp:sp>
    <dsp:sp modelId="{D2C6A53D-A13F-4BCC-ADB7-E54F1477A8C3}">
      <dsp:nvSpPr>
        <dsp:cNvPr id="0" name=""/>
        <dsp:cNvSpPr/>
      </dsp:nvSpPr>
      <dsp:spPr>
        <a:xfrm>
          <a:off x="2471932" y="1743970"/>
          <a:ext cx="1709322" cy="1971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Actividades propias de las tareas militares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2256" y="2032662"/>
        <a:ext cx="1208674" cy="1393928"/>
      </dsp:txXfrm>
    </dsp:sp>
    <dsp:sp modelId="{D9774439-D22E-4E34-ACE5-A914AD423DFE}">
      <dsp:nvSpPr>
        <dsp:cNvPr id="0" name=""/>
        <dsp:cNvSpPr/>
      </dsp:nvSpPr>
      <dsp:spPr>
        <a:xfrm>
          <a:off x="1391819" y="584202"/>
          <a:ext cx="2007382" cy="14976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Capacidades físicas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5793" y="803531"/>
        <a:ext cx="1419434" cy="1059014"/>
      </dsp:txXfrm>
    </dsp:sp>
    <dsp:sp modelId="{D2E3D76F-C69B-4E29-8C53-8C674A4FDACB}">
      <dsp:nvSpPr>
        <dsp:cNvPr id="0" name=""/>
        <dsp:cNvSpPr/>
      </dsp:nvSpPr>
      <dsp:spPr>
        <a:xfrm>
          <a:off x="3513749" y="0"/>
          <a:ext cx="1910514" cy="20545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Rendimiento físico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537" y="300880"/>
        <a:ext cx="1350938" cy="1452780"/>
      </dsp:txXfrm>
    </dsp:sp>
    <dsp:sp modelId="{857DE62A-6131-49D8-BB52-FEAAC90D8FFA}">
      <dsp:nvSpPr>
        <dsp:cNvPr id="0" name=""/>
        <dsp:cNvSpPr/>
      </dsp:nvSpPr>
      <dsp:spPr>
        <a:xfrm>
          <a:off x="720081" y="-28100"/>
          <a:ext cx="5016875" cy="380782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440EE-E140-4B12-82AF-3FFDBE833535}">
      <dsp:nvSpPr>
        <dsp:cNvPr id="0" name=""/>
        <dsp:cNvSpPr/>
      </dsp:nvSpPr>
      <dsp:spPr>
        <a:xfrm>
          <a:off x="0" y="0"/>
          <a:ext cx="7699167" cy="1474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calentamiento</a:t>
          </a:r>
          <a:endParaRPr lang="en-US" sz="6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86" y="43186"/>
        <a:ext cx="7612795" cy="1388099"/>
      </dsp:txXfrm>
    </dsp:sp>
    <dsp:sp modelId="{9130FC1E-E83C-4C01-8714-3BD348F10795}">
      <dsp:nvSpPr>
        <dsp:cNvPr id="0" name=""/>
        <dsp:cNvSpPr/>
      </dsp:nvSpPr>
      <dsp:spPr>
        <a:xfrm>
          <a:off x="2844" y="1610912"/>
          <a:ext cx="1847209" cy="1474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Empírico</a:t>
          </a:r>
          <a:endParaRPr lang="en-US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0" y="1654098"/>
        <a:ext cx="1760837" cy="1388099"/>
      </dsp:txXfrm>
    </dsp:sp>
    <dsp:sp modelId="{7AE23FB9-DF53-461B-8E06-09A5BDA49EDF}">
      <dsp:nvSpPr>
        <dsp:cNvPr id="0" name=""/>
        <dsp:cNvSpPr/>
      </dsp:nvSpPr>
      <dsp:spPr>
        <a:xfrm>
          <a:off x="2844" y="3220850"/>
          <a:ext cx="1847209" cy="1474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conocimiento subjetivo </a:t>
          </a:r>
          <a:endParaRPr lang="en-U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0" y="3264036"/>
        <a:ext cx="1760837" cy="1388099"/>
      </dsp:txXfrm>
    </dsp:sp>
    <dsp:sp modelId="{2FB32216-A202-4DFD-9062-4D8F0580B9F6}">
      <dsp:nvSpPr>
        <dsp:cNvPr id="0" name=""/>
        <dsp:cNvSpPr/>
      </dsp:nvSpPr>
      <dsp:spPr>
        <a:xfrm>
          <a:off x="2005218" y="1610912"/>
          <a:ext cx="5696792" cy="1474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Estructurado</a:t>
          </a:r>
          <a:endParaRPr lang="en-US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8404" y="1654098"/>
        <a:ext cx="5610420" cy="1388099"/>
      </dsp:txXfrm>
    </dsp:sp>
    <dsp:sp modelId="{EB14586C-FB16-4C7E-A3BB-BFD395A94077}">
      <dsp:nvSpPr>
        <dsp:cNvPr id="0" name=""/>
        <dsp:cNvSpPr/>
      </dsp:nvSpPr>
      <dsp:spPr>
        <a:xfrm>
          <a:off x="2005218" y="3220850"/>
          <a:ext cx="1847209" cy="1474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Calistenia</a:t>
          </a:r>
          <a:endParaRPr lang="en-U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8404" y="3264036"/>
        <a:ext cx="1760837" cy="1388099"/>
      </dsp:txXfrm>
    </dsp:sp>
    <dsp:sp modelId="{1A4A360F-D7D4-4687-9F4C-752E64F8320B}">
      <dsp:nvSpPr>
        <dsp:cNvPr id="0" name=""/>
        <dsp:cNvSpPr/>
      </dsp:nvSpPr>
      <dsp:spPr>
        <a:xfrm>
          <a:off x="3930010" y="3220850"/>
          <a:ext cx="1847209" cy="1474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Ejercicios de estiramiento para la flexibilidad.</a:t>
          </a:r>
          <a:endParaRPr lang="en-US" sz="2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3196" y="3264036"/>
        <a:ext cx="1760837" cy="1388099"/>
      </dsp:txXfrm>
    </dsp:sp>
    <dsp:sp modelId="{0313E015-5A54-477E-8EAE-B0A0EF09ED4D}">
      <dsp:nvSpPr>
        <dsp:cNvPr id="0" name=""/>
        <dsp:cNvSpPr/>
      </dsp:nvSpPr>
      <dsp:spPr>
        <a:xfrm>
          <a:off x="5854802" y="3220850"/>
          <a:ext cx="1847209" cy="1474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Actividad breve y formal o gesto técnico.</a:t>
          </a:r>
          <a:endParaRPr lang="en-US" sz="2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7988" y="3264036"/>
        <a:ext cx="1760837" cy="1388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B4107-043E-4856-A328-E52CC4801CCF}">
      <dsp:nvSpPr>
        <dsp:cNvPr id="0" name=""/>
        <dsp:cNvSpPr/>
      </dsp:nvSpPr>
      <dsp:spPr>
        <a:xfrm>
          <a:off x="903461" y="0"/>
          <a:ext cx="4536504" cy="453650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3C6EF9-C050-4726-85FE-A2D1717CD190}">
      <dsp:nvSpPr>
        <dsp:cNvPr id="0" name=""/>
        <dsp:cNvSpPr/>
      </dsp:nvSpPr>
      <dsp:spPr>
        <a:xfrm>
          <a:off x="760307" y="258744"/>
          <a:ext cx="2199660" cy="176912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Enfoque cuantitativo</a:t>
          </a:r>
        </a:p>
      </dsp:txBody>
      <dsp:txXfrm>
        <a:off x="846669" y="345106"/>
        <a:ext cx="2026936" cy="1596403"/>
      </dsp:txXfrm>
    </dsp:sp>
    <dsp:sp modelId="{C77AE9A4-C5A5-4D1C-86FC-C0EB52E11D2E}">
      <dsp:nvSpPr>
        <dsp:cNvPr id="0" name=""/>
        <dsp:cNvSpPr/>
      </dsp:nvSpPr>
      <dsp:spPr>
        <a:xfrm>
          <a:off x="3528400" y="261157"/>
          <a:ext cx="2369125" cy="1814601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-234268"/>
                <a:satOff val="-13265"/>
                <a:lumOff val="23126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234268"/>
                <a:satOff val="-13265"/>
                <a:lumOff val="23126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234268"/>
                <a:satOff val="-13265"/>
                <a:lumOff val="2312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234268"/>
                <a:satOff val="-13265"/>
                <a:lumOff val="2312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Alcance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Correlacional</a:t>
          </a:r>
        </a:p>
      </dsp:txBody>
      <dsp:txXfrm>
        <a:off x="3616982" y="349739"/>
        <a:ext cx="2191961" cy="1637437"/>
      </dsp:txXfrm>
    </dsp:sp>
    <dsp:sp modelId="{AA28654E-761C-4127-9A08-296FC354C27B}">
      <dsp:nvSpPr>
        <dsp:cNvPr id="0" name=""/>
        <dsp:cNvSpPr/>
      </dsp:nvSpPr>
      <dsp:spPr>
        <a:xfrm>
          <a:off x="504049" y="2507815"/>
          <a:ext cx="2529881" cy="1814601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-468537"/>
                <a:satOff val="-26530"/>
                <a:lumOff val="46252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468537"/>
                <a:satOff val="-26530"/>
                <a:lumOff val="46252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468537"/>
                <a:satOff val="-26530"/>
                <a:lumOff val="4625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468537"/>
                <a:satOff val="-26530"/>
                <a:lumOff val="4625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Diseño investigación</a:t>
          </a:r>
        </a:p>
      </dsp:txBody>
      <dsp:txXfrm>
        <a:off x="592631" y="2596397"/>
        <a:ext cx="2352717" cy="1637437"/>
      </dsp:txXfrm>
    </dsp:sp>
    <dsp:sp modelId="{DE9A9CC9-74B4-4E3B-B7EA-833A3B3DC958}">
      <dsp:nvSpPr>
        <dsp:cNvPr id="0" name=""/>
        <dsp:cNvSpPr/>
      </dsp:nvSpPr>
      <dsp:spPr>
        <a:xfrm>
          <a:off x="3456379" y="2579819"/>
          <a:ext cx="2516435" cy="1814601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-234268"/>
                <a:satOff val="-13265"/>
                <a:lumOff val="23126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234268"/>
                <a:satOff val="-13265"/>
                <a:lumOff val="23126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234268"/>
                <a:satOff val="-13265"/>
                <a:lumOff val="2312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234268"/>
                <a:satOff val="-13265"/>
                <a:lumOff val="2312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Cuasi experimental</a:t>
          </a:r>
        </a:p>
      </dsp:txBody>
      <dsp:txXfrm>
        <a:off x="3544961" y="2668401"/>
        <a:ext cx="2339271" cy="1637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D1CB4-B95F-4BF7-A952-31FAF3F5BBB0}">
      <dsp:nvSpPr>
        <dsp:cNvPr id="0" name=""/>
        <dsp:cNvSpPr/>
      </dsp:nvSpPr>
      <dsp:spPr>
        <a:xfrm>
          <a:off x="0" y="0"/>
          <a:ext cx="6096000" cy="158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223520" rIns="391160" bIns="22352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500" kern="1200" dirty="0"/>
            <a:t>Muestra </a:t>
          </a:r>
          <a:endParaRPr lang="en-US" sz="5500" kern="1200" dirty="0"/>
        </a:p>
      </dsp:txBody>
      <dsp:txXfrm>
        <a:off x="0" y="0"/>
        <a:ext cx="6096000" cy="1584000"/>
      </dsp:txXfrm>
    </dsp:sp>
    <dsp:sp modelId="{373F8109-EB00-45B3-9E03-55109CE3C59A}">
      <dsp:nvSpPr>
        <dsp:cNvPr id="0" name=""/>
        <dsp:cNvSpPr/>
      </dsp:nvSpPr>
      <dsp:spPr>
        <a:xfrm>
          <a:off x="0" y="1616200"/>
          <a:ext cx="6096000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370" tIns="293370" rIns="391160" bIns="440055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5500" kern="1200" dirty="0"/>
            <a:t>Población total</a:t>
          </a:r>
          <a:endParaRPr lang="en-US" sz="5500" kern="1200" dirty="0"/>
        </a:p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5500" kern="1200" dirty="0"/>
            <a:t>50 </a:t>
          </a:r>
          <a:endParaRPr lang="en-US" sz="5500" kern="1200" dirty="0"/>
        </a:p>
      </dsp:txBody>
      <dsp:txXfrm>
        <a:off x="0" y="1616200"/>
        <a:ext cx="6096000" cy="2415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0037E-833B-4368-89B8-A8DD0EFC4ACC}">
      <dsp:nvSpPr>
        <dsp:cNvPr id="0" name=""/>
        <dsp:cNvSpPr/>
      </dsp:nvSpPr>
      <dsp:spPr>
        <a:xfrm>
          <a:off x="2509680" y="2454305"/>
          <a:ext cx="2685494" cy="20803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Tratamiento y análisis de resultados </a:t>
          </a:r>
        </a:p>
      </dsp:txBody>
      <dsp:txXfrm>
        <a:off x="2902961" y="2758959"/>
        <a:ext cx="1898932" cy="1471003"/>
      </dsp:txXfrm>
    </dsp:sp>
    <dsp:sp modelId="{47C2D18D-B28C-4B03-A5B8-90A2F0236662}">
      <dsp:nvSpPr>
        <dsp:cNvPr id="0" name=""/>
        <dsp:cNvSpPr/>
      </dsp:nvSpPr>
      <dsp:spPr>
        <a:xfrm rot="11363072">
          <a:off x="1629066" y="2705605"/>
          <a:ext cx="1260034" cy="5928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54B01C-65AB-4BA0-A9F6-51A40E331576}">
      <dsp:nvSpPr>
        <dsp:cNvPr id="0" name=""/>
        <dsp:cNvSpPr/>
      </dsp:nvSpPr>
      <dsp:spPr>
        <a:xfrm>
          <a:off x="0" y="2230558"/>
          <a:ext cx="1976295" cy="1581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</dsp:txBody>
      <dsp:txXfrm>
        <a:off x="46307" y="2276865"/>
        <a:ext cx="1883681" cy="1488422"/>
      </dsp:txXfrm>
    </dsp:sp>
    <dsp:sp modelId="{F711FFC9-55D9-416C-80F8-6F708D66EB72}">
      <dsp:nvSpPr>
        <dsp:cNvPr id="0" name=""/>
        <dsp:cNvSpPr/>
      </dsp:nvSpPr>
      <dsp:spPr>
        <a:xfrm rot="14700000">
          <a:off x="2085662" y="1318763"/>
          <a:ext cx="1780910" cy="5928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550AA6-FD18-4AFC-9757-28C0FE5FF552}">
      <dsp:nvSpPr>
        <dsp:cNvPr id="0" name=""/>
        <dsp:cNvSpPr/>
      </dsp:nvSpPr>
      <dsp:spPr>
        <a:xfrm>
          <a:off x="1611647" y="17663"/>
          <a:ext cx="1976295" cy="1581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</dsp:txBody>
      <dsp:txXfrm>
        <a:off x="1657954" y="63970"/>
        <a:ext cx="1883681" cy="1488422"/>
      </dsp:txXfrm>
    </dsp:sp>
    <dsp:sp modelId="{285B66C6-2E5B-431C-8878-D4F0FC95DB35}">
      <dsp:nvSpPr>
        <dsp:cNvPr id="0" name=""/>
        <dsp:cNvSpPr/>
      </dsp:nvSpPr>
      <dsp:spPr>
        <a:xfrm rot="18163725">
          <a:off x="3672604" y="1492700"/>
          <a:ext cx="1418474" cy="5928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3080BE-EE56-4C3A-AEF8-3B4301A96F57}">
      <dsp:nvSpPr>
        <dsp:cNvPr id="0" name=""/>
        <dsp:cNvSpPr/>
      </dsp:nvSpPr>
      <dsp:spPr>
        <a:xfrm>
          <a:off x="4248463" y="1575"/>
          <a:ext cx="2681536" cy="1581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Prueba de normalidad Shapiro Wilk</a:t>
          </a:r>
        </a:p>
      </dsp:txBody>
      <dsp:txXfrm>
        <a:off x="4294770" y="47882"/>
        <a:ext cx="2588922" cy="1488422"/>
      </dsp:txXfrm>
    </dsp:sp>
    <dsp:sp modelId="{C47083B9-B830-4ED6-A926-AB9E376C9F9A}">
      <dsp:nvSpPr>
        <dsp:cNvPr id="0" name=""/>
        <dsp:cNvSpPr/>
      </dsp:nvSpPr>
      <dsp:spPr>
        <a:xfrm rot="20708704">
          <a:off x="5184398" y="2638061"/>
          <a:ext cx="1558351" cy="5928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A86FCD-195E-48F0-8171-80336BDA5052}">
      <dsp:nvSpPr>
        <dsp:cNvPr id="0" name=""/>
        <dsp:cNvSpPr/>
      </dsp:nvSpPr>
      <dsp:spPr>
        <a:xfrm>
          <a:off x="5728560" y="1797081"/>
          <a:ext cx="1976295" cy="1875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Prueba no paramétrica Wilcoxon medias relacionadas</a:t>
          </a:r>
        </a:p>
      </dsp:txBody>
      <dsp:txXfrm>
        <a:off x="5783487" y="1852008"/>
        <a:ext cx="1866441" cy="17654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0290B-90CF-42D8-B4D8-D32AECD75F92}">
      <dsp:nvSpPr>
        <dsp:cNvPr id="0" name=""/>
        <dsp:cNvSpPr/>
      </dsp:nvSpPr>
      <dsp:spPr>
        <a:xfrm>
          <a:off x="0" y="0"/>
          <a:ext cx="8535892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personal militar desconoce la forma apropiada de calentar antes de realizar cualquier actividad que implique gran esfuerzo.</a:t>
          </a:r>
        </a:p>
      </dsp:txBody>
      <dsp:txXfrm>
        <a:off x="51517" y="51517"/>
        <a:ext cx="8432858" cy="952306"/>
      </dsp:txXfrm>
    </dsp:sp>
    <dsp:sp modelId="{CA05A965-7465-4E2D-8667-9121BEA87BDC}">
      <dsp:nvSpPr>
        <dsp:cNvPr id="0" name=""/>
        <dsp:cNvSpPr/>
      </dsp:nvSpPr>
      <dsp:spPr>
        <a:xfrm>
          <a:off x="0" y="1148877"/>
          <a:ext cx="8535892" cy="1055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estadísticos descriptivos, señalan que existe diferencia entre la media y mediana del pre y postest.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17" y="1200394"/>
        <a:ext cx="8432858" cy="952306"/>
      </dsp:txXfrm>
    </dsp:sp>
    <dsp:sp modelId="{CF35E310-3C8C-4CE9-9012-128A88926B65}">
      <dsp:nvSpPr>
        <dsp:cNvPr id="0" name=""/>
        <dsp:cNvSpPr/>
      </dsp:nvSpPr>
      <dsp:spPr>
        <a:xfrm>
          <a:off x="0" y="2296377"/>
          <a:ext cx="8535892" cy="10553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prueba de Wilcoxon muestra que las medias no son iguales, por esa razón, el calentamiento estructurado si tiene inferencia sobre el rendimiento físico del militar.</a:t>
          </a:r>
          <a:endParaRPr lang="en-US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17" y="2347894"/>
        <a:ext cx="8432858" cy="952306"/>
      </dsp:txXfrm>
    </dsp:sp>
    <dsp:sp modelId="{8A4622FE-5016-4051-A94B-947B9BE49816}">
      <dsp:nvSpPr>
        <dsp:cNvPr id="0" name=""/>
        <dsp:cNvSpPr/>
      </dsp:nvSpPr>
      <dsp:spPr>
        <a:xfrm>
          <a:off x="0" y="3443877"/>
          <a:ext cx="8535892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64 % del personal mejoró sus marcas en el test de las dos millas, lo cual demuestra que el calentamiento bien estructurado, tiene beneficios al realizarlo antes de una actividad.</a:t>
          </a:r>
          <a:endParaRPr lang="en-US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17" y="3495394"/>
        <a:ext cx="8432858" cy="9523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B0313-7337-45EB-8FCB-70F783B2FE82}">
      <dsp:nvSpPr>
        <dsp:cNvPr id="0" name=""/>
        <dsp:cNvSpPr/>
      </dsp:nvSpPr>
      <dsp:spPr>
        <a:xfrm>
          <a:off x="0" y="584700"/>
          <a:ext cx="698477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82577-3E43-4E23-92A3-7633901DCA22}">
      <dsp:nvSpPr>
        <dsp:cNvPr id="0" name=""/>
        <dsp:cNvSpPr/>
      </dsp:nvSpPr>
      <dsp:spPr>
        <a:xfrm>
          <a:off x="349238" y="38580"/>
          <a:ext cx="4889343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debe socializar la forma correcta y estructurada de calentar al personal militar, para obtener todos los beneficios del calentamiento.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557" y="91899"/>
        <a:ext cx="4782705" cy="985602"/>
      </dsp:txXfrm>
    </dsp:sp>
    <dsp:sp modelId="{6354B1C0-BC56-41E4-BFEA-76D8CCD78D49}">
      <dsp:nvSpPr>
        <dsp:cNvPr id="0" name=""/>
        <dsp:cNvSpPr/>
      </dsp:nvSpPr>
      <dsp:spPr>
        <a:xfrm>
          <a:off x="0" y="2263020"/>
          <a:ext cx="698477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467956"/>
              <a:satOff val="-126"/>
              <a:lumOff val="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23B86-79E3-4659-8C80-C1B189BE6C28}">
      <dsp:nvSpPr>
        <dsp:cNvPr id="0" name=""/>
        <dsp:cNvSpPr/>
      </dsp:nvSpPr>
      <dsp:spPr>
        <a:xfrm>
          <a:off x="349238" y="1716900"/>
          <a:ext cx="4889343" cy="1092240"/>
        </a:xfrm>
        <a:prstGeom prst="roundRect">
          <a:avLst/>
        </a:prstGeom>
        <a:solidFill>
          <a:schemeClr val="accent3">
            <a:hueOff val="467956"/>
            <a:satOff val="-126"/>
            <a:lumOff val="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debería continuar la investigación porque existen todavía muchas dudas por despejar y esto es solo el inicio de una investigación extensa.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557" y="1770219"/>
        <a:ext cx="4782705" cy="985602"/>
      </dsp:txXfrm>
    </dsp:sp>
    <dsp:sp modelId="{4276A51C-A4D4-4CB2-832A-66763754EBD4}">
      <dsp:nvSpPr>
        <dsp:cNvPr id="0" name=""/>
        <dsp:cNvSpPr/>
      </dsp:nvSpPr>
      <dsp:spPr>
        <a:xfrm>
          <a:off x="0" y="3941340"/>
          <a:ext cx="698477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5A3AF-CA29-45B3-8AF7-CCB885F40B04}">
      <dsp:nvSpPr>
        <dsp:cNvPr id="0" name=""/>
        <dsp:cNvSpPr/>
      </dsp:nvSpPr>
      <dsp:spPr>
        <a:xfrm>
          <a:off x="349238" y="3395220"/>
          <a:ext cx="4889343" cy="1092240"/>
        </a:xfrm>
        <a:prstGeom prst="roundRect">
          <a:avLst/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debería enseñar en las escuelas, a los novatos, la forma más relevante de calentar para que a futuro puedan beneficiarse de las prerrogativas que conlleva el calentamiento.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557" y="3448539"/>
        <a:ext cx="4782705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0.71614</cdr:x>
      <cdr:y>0.62963</cdr:y>
    </cdr:from>
    <cdr:to>
      <cdr:x>0.94096</cdr:x>
      <cdr:y>0.81933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4603488" y="2448272"/>
          <a:ext cx="1445184" cy="73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68 %</a:t>
          </a:r>
        </a:p>
      </cdr:txBody>
    </cdr:sp>
  </cdr:relSizeAnchor>
  <cdr:relSizeAnchor xmlns:cdr="http://schemas.openxmlformats.org/drawingml/2006/chartDrawing">
    <cdr:from>
      <cdr:x>0.21105</cdr:x>
      <cdr:y>0.42251</cdr:y>
    </cdr:from>
    <cdr:to>
      <cdr:x>0.42669</cdr:x>
      <cdr:y>0.62514</cdr:y>
    </cdr:to>
    <cdr:sp macro="" textlink="">
      <cdr:nvSpPr>
        <cdr:cNvPr id="3" name="Cuadro de texto 2"/>
        <cdr:cNvSpPr txBox="1"/>
      </cdr:nvSpPr>
      <cdr:spPr>
        <a:xfrm xmlns:a="http://schemas.openxmlformats.org/drawingml/2006/main">
          <a:off x="832919" y="887240"/>
          <a:ext cx="851026" cy="425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32 </a:t>
          </a:r>
          <a:r>
            <a:rPr lang="en-US" sz="2000" baseline="0" dirty="0"/>
            <a:t>%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460A-8D55-475D-8196-50F55A473AA5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B4F80-715D-48FA-9AF0-5C03E4DD1B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3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B4F80-715D-48FA-9AF0-5C03E4DD1B7F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52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7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905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95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178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73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263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279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642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455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227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311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90EC5D-E178-4EEA-BEF9-20DA7474D22E}" type="datetimeFigureOut">
              <a:rPr lang="es-EC" smtClean="0"/>
              <a:pPr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E191C4-5B87-4D9A-9E47-66E5114A265F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8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3394328"/>
            <a:ext cx="7772400" cy="12572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INCIDENCIA DEL CALENTAMIENTO EMPÍRICO Y ESTRUCTURADO EN EL RENDIMIENTO FÍSICO EN EL TEST DE 1000 MT. DEL PERSONAL MILITAR UFA-ESPE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576" y="1948650"/>
            <a:ext cx="763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 </a:t>
            </a:r>
            <a:endParaRPr lang="es-EC" sz="2400" b="1" dirty="0"/>
          </a:p>
        </p:txBody>
      </p:sp>
      <p:pic>
        <p:nvPicPr>
          <p:cNvPr id="8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755576" y="482151"/>
            <a:ext cx="1728192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899591" y="1052736"/>
            <a:ext cx="7916417" cy="17727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ESPE</a:t>
            </a:r>
          </a:p>
          <a:p>
            <a:pPr algn="ctr">
              <a:lnSpc>
                <a:spcPct val="150000"/>
              </a:lnSpc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UNIDAD DE PREGRADO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CARRERA DE PEDAGOGÍA DE LA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FÍSICA Y DEPORTE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36096" y="5298403"/>
            <a:ext cx="401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Director de tesis: 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Dr. Enrique Chávez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15616" y="5312283"/>
            <a:ext cx="3422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Presenta :</a:t>
            </a:r>
          </a:p>
          <a:p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Lituma Ganan Andrés Benjamín</a:t>
            </a:r>
          </a:p>
          <a:p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López Gavilánez Franklin Paúl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3921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todología de ciencias sociales - Wikipedia, la enciclopedia libre">
            <a:extLst>
              <a:ext uri="{FF2B5EF4-FFF2-40B4-BE49-F238E27FC236}">
                <a16:creationId xmlns:a16="http://schemas.microsoft.com/office/drawing/2014/main" id="{3319E194-6C50-40F2-AF2F-39684151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65105"/>
            <a:ext cx="3810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6061B0-659D-4850-B24F-0690ED784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60" y="1048133"/>
            <a:ext cx="7543800" cy="2552296"/>
          </a:xfrm>
        </p:spPr>
        <p:txBody>
          <a:bodyPr/>
          <a:lstStyle/>
          <a:p>
            <a:pPr algn="ctr"/>
            <a:r>
              <a:rPr lang="es-ES" dirty="0"/>
              <a:t>Metodología de la investigación 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FB7DFEF-4306-42F5-9899-FC3850DA4B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86861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75551139"/>
              </p:ext>
            </p:extLst>
          </p:nvPr>
        </p:nvGraphicFramePr>
        <p:xfrm>
          <a:off x="2411760" y="970216"/>
          <a:ext cx="63367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980728"/>
            <a:ext cx="205172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5664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mo determinar el tamaño de la muestra de una encuesta online">
            <a:extLst>
              <a:ext uri="{FF2B5EF4-FFF2-40B4-BE49-F238E27FC236}">
                <a16:creationId xmlns:a16="http://schemas.microsoft.com/office/drawing/2014/main" id="{270E5AB9-5F9E-47B7-A0FB-4B8B0BC1E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2121" b="4640"/>
          <a:stretch/>
        </p:blipFill>
        <p:spPr bwMode="auto">
          <a:xfrm>
            <a:off x="6266842" y="548680"/>
            <a:ext cx="287715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F6EE784-B385-41F8-8932-6EF04FAD4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543396"/>
              </p:ext>
            </p:extLst>
          </p:nvPr>
        </p:nvGraphicFramePr>
        <p:xfrm>
          <a:off x="683568" y="15933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5">
            <a:extLst>
              <a:ext uri="{FF2B5EF4-FFF2-40B4-BE49-F238E27FC236}">
                <a16:creationId xmlns:a16="http://schemas.microsoft.com/office/drawing/2014/main" id="{0D4AEFEB-8DA7-4BA6-8846-488E71E0891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72046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61878" y="530225"/>
            <a:ext cx="58753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Instrumentos de recolección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7" y="1350915"/>
            <a:ext cx="2038350" cy="2238375"/>
          </a:xfrm>
          <a:prstGeom prst="rect">
            <a:avLst/>
          </a:prstGeom>
        </p:spPr>
      </p:pic>
      <p:pic>
        <p:nvPicPr>
          <p:cNvPr id="4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2748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ángulo 18"/>
          <p:cNvSpPr/>
          <p:nvPr/>
        </p:nvSpPr>
        <p:spPr>
          <a:xfrm>
            <a:off x="93945" y="3908168"/>
            <a:ext cx="2069976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/>
              <a:t>GUIA</a:t>
            </a:r>
          </a:p>
          <a:p>
            <a:r>
              <a:rPr lang="es-ES" sz="2400" b="1" dirty="0"/>
              <a:t>OBSERVACION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66D08CF-5452-40BE-854E-92E2016E69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80" t="27934" r="35747" b="9401"/>
          <a:stretch/>
        </p:blipFill>
        <p:spPr>
          <a:xfrm>
            <a:off x="2771800" y="1287215"/>
            <a:ext cx="453482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0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27784" y="237837"/>
            <a:ext cx="4968552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calentamiento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B2FF784-6221-43D2-9D2D-DD35FB8D2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289001"/>
              </p:ext>
            </p:extLst>
          </p:nvPr>
        </p:nvGraphicFramePr>
        <p:xfrm>
          <a:off x="1295636" y="980728"/>
          <a:ext cx="6552728" cy="5269101"/>
        </p:xfrm>
        <a:graphic>
          <a:graphicData uri="http://schemas.openxmlformats.org/drawingml/2006/table">
            <a:tbl>
              <a:tblPr firstRow="1" firstCol="1" bandRow="1"/>
              <a:tblGrid>
                <a:gridCol w="1913045">
                  <a:extLst>
                    <a:ext uri="{9D8B030D-6E8A-4147-A177-3AD203B41FA5}">
                      <a16:colId xmlns:a16="http://schemas.microsoft.com/office/drawing/2014/main" val="2777158994"/>
                    </a:ext>
                  </a:extLst>
                </a:gridCol>
                <a:gridCol w="902308">
                  <a:extLst>
                    <a:ext uri="{9D8B030D-6E8A-4147-A177-3AD203B41FA5}">
                      <a16:colId xmlns:a16="http://schemas.microsoft.com/office/drawing/2014/main" val="1575693143"/>
                    </a:ext>
                  </a:extLst>
                </a:gridCol>
                <a:gridCol w="3737375">
                  <a:extLst>
                    <a:ext uri="{9D8B030D-6E8A-4147-A177-3AD203B41FA5}">
                      <a16:colId xmlns:a16="http://schemas.microsoft.com/office/drawing/2014/main" val="3705235657"/>
                    </a:ext>
                  </a:extLst>
                </a:gridCol>
              </a:tblGrid>
              <a:tr h="447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605490"/>
                  </a:ext>
                </a:extLst>
              </a:tr>
              <a:tr h="134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CALISTENIA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min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Elevación de pies (2x20”)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Medias 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sentadillas (2x20”)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Lounge (2x20”)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Jumping jacks 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(2x20”)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Escalador de montañas 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(2x20”)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200307"/>
                  </a:ext>
                </a:extLst>
              </a:tr>
              <a:tr h="1528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FLEXIBILIDAD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min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Flexión de cadera (4x10” 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Estiramiento de cuádriceps (4x10”)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Estiramiento isquiotibiales (4x10”)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Estiramiento aductores, abductores y flexores de la cadera (4x10”)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Estiramiento gemelos (4x10”)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447416"/>
                  </a:ext>
                </a:extLst>
              </a:tr>
              <a:tr h="1650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GESTO TÉCNICO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min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Elevación de rodilla frente lateral (2x20”)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Desplazamiento con elevación de una sola rodilla 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(2x20”)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Skipping   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(2x20”)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Talón glúteo solo una pierna 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(2x20”)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Talón glúteo ambas piernas 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(2x20”)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Técnica de zancada fase impulso-vuelo 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(2x20”)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88" marR="5308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43964"/>
                  </a:ext>
                </a:extLst>
              </a:tr>
            </a:tbl>
          </a:graphicData>
        </a:graphic>
      </p:graphicFrame>
      <p:pic>
        <p:nvPicPr>
          <p:cNvPr id="10" name="Picture 5">
            <a:extLst>
              <a:ext uri="{FF2B5EF4-FFF2-40B4-BE49-F238E27FC236}">
                <a16:creationId xmlns:a16="http://schemas.microsoft.com/office/drawing/2014/main" id="{886C1D5A-B022-4180-A4D6-9AE28DC7AA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80071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061B0-659D-4850-B24F-0690ED784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560" y="1628800"/>
            <a:ext cx="7543800" cy="1251549"/>
          </a:xfrm>
        </p:spPr>
        <p:txBody>
          <a:bodyPr>
            <a:normAutofit/>
          </a:bodyPr>
          <a:lstStyle/>
          <a:p>
            <a:pPr algn="ctr"/>
            <a:r>
              <a:rPr lang="es-EC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C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nálisis estadístico </a:t>
            </a:r>
            <a:endParaRPr lang="en-US" sz="28700" dirty="0">
              <a:solidFill>
                <a:schemeClr val="tx1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FB7DFEF-4306-42F5-9899-FC3850DA4B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Analisis de resultados, clave para la mediciòn del exito. - Tizza Music">
            <a:extLst>
              <a:ext uri="{FF2B5EF4-FFF2-40B4-BE49-F238E27FC236}">
                <a16:creationId xmlns:a16="http://schemas.microsoft.com/office/drawing/2014/main" id="{D7F46281-C960-43A9-AEF3-D04DA388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85" y="3717032"/>
            <a:ext cx="3917429" cy="26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9628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48617854"/>
              </p:ext>
            </p:extLst>
          </p:nvPr>
        </p:nvGraphicFramePr>
        <p:xfrm>
          <a:off x="827584" y="908720"/>
          <a:ext cx="770485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Resultado de imagen para imagenes de programa spss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16249" r="10187" b="10365"/>
          <a:stretch/>
        </p:blipFill>
        <p:spPr bwMode="auto">
          <a:xfrm>
            <a:off x="2483768" y="1030137"/>
            <a:ext cx="1936115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5008510"/>
            <a:ext cx="1603387" cy="1298561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2688"/>
            <a:ext cx="1872208" cy="1645920"/>
          </a:xfrm>
          <a:prstGeom prst="rect">
            <a:avLst/>
          </a:prstGeom>
          <a:noFill/>
        </p:spPr>
      </p:pic>
      <p:pic>
        <p:nvPicPr>
          <p:cNvPr id="9" name="Picture 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233418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411760" y="404664"/>
            <a:ext cx="504056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Recolección de datos</a:t>
            </a:r>
            <a:endParaRPr lang="es-ES" sz="4400" dirty="0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EE2F0932-2566-4D05-B2E3-00C69A785F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3247D67-E585-4868-8A4B-63C04F354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3601" r="31888" b="9400"/>
          <a:stretch/>
        </p:blipFill>
        <p:spPr>
          <a:xfrm>
            <a:off x="648059" y="1273366"/>
            <a:ext cx="3590085" cy="438788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FDACC5F-7F73-4C63-A6E2-0E818259B7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16401" r="31888" b="19201"/>
          <a:stretch/>
        </p:blipFill>
        <p:spPr>
          <a:xfrm>
            <a:off x="4427984" y="1760015"/>
            <a:ext cx="3816424" cy="39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7226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760783-D415-450D-B48B-D324D924CF5E}"/>
              </a:ext>
            </a:extLst>
          </p:cNvPr>
          <p:cNvSpPr txBox="1"/>
          <p:nvPr/>
        </p:nvSpPr>
        <p:spPr>
          <a:xfrm>
            <a:off x="2411760" y="404664"/>
            <a:ext cx="504056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Prueba de normalidad</a:t>
            </a:r>
            <a:endParaRPr lang="es-ES" sz="44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66C36E5-0DA2-4B59-B520-7FDE54FBEC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9AE3964-DBF1-40AB-95A1-AAF056248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432403"/>
            <a:ext cx="813690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Hipótesis</a:t>
            </a: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H0:  los datos presentan una distribución normal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H1:  los datos no presentantan una distribución normal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 de significancia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trabajará con un nivel de confianza del 95% y un nivel de significancia de .05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Criterio de decisión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p&gt;= 0,05 aceptamos la </a:t>
            </a:r>
            <a:r>
              <a:rPr kumimoji="0" lang="es-E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H0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rechazamos la </a:t>
            </a:r>
            <a:r>
              <a:rPr kumimoji="0" lang="es-E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p&lt; 0,05 rechazamos la </a:t>
            </a:r>
            <a:r>
              <a:rPr kumimoji="0" lang="es-E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H0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aceptamos la </a:t>
            </a:r>
            <a:r>
              <a:rPr kumimoji="0" lang="es-E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484B25-707D-472E-B9D8-0E1D7399A4BA}"/>
              </a:ext>
            </a:extLst>
          </p:cNvPr>
          <p:cNvSpPr txBox="1"/>
          <p:nvPr/>
        </p:nvSpPr>
        <p:spPr>
          <a:xfrm>
            <a:off x="163344" y="577670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n-US" sz="1600" b="0" i="0" u="none" strike="noStrike" cap="none" normalizeH="0" baseline="0" dirty="0">
                <a:ln>
                  <a:noFill/>
                </a:ln>
                <a:solidFill>
                  <a:srgbClr val="76717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SPSS </a:t>
            </a:r>
            <a:r>
              <a:rPr kumimoji="0" lang="es-EC" altLang="en-US" sz="1400" b="0" i="0" u="none" strike="noStrike" cap="none" normalizeH="0" baseline="0" dirty="0">
                <a:ln>
                  <a:noFill/>
                </a:ln>
                <a:solidFill>
                  <a:srgbClr val="76717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kumimoji="0" lang="es-EC" altLang="en-US" sz="1600" b="0" i="0" u="none" strike="noStrike" cap="none" normalizeH="0" baseline="0" dirty="0">
                <a:ln>
                  <a:noFill/>
                </a:ln>
                <a:solidFill>
                  <a:srgbClr val="76717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AD24B0B9-8D30-42C6-8FB0-0158ED1B6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95568"/>
              </p:ext>
            </p:extLst>
          </p:nvPr>
        </p:nvGraphicFramePr>
        <p:xfrm>
          <a:off x="2469456" y="3843135"/>
          <a:ext cx="4406799" cy="19335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48335">
                  <a:extLst>
                    <a:ext uri="{9D8B030D-6E8A-4147-A177-3AD203B41FA5}">
                      <a16:colId xmlns:a16="http://schemas.microsoft.com/office/drawing/2014/main" val="809166520"/>
                    </a:ext>
                  </a:extLst>
                </a:gridCol>
                <a:gridCol w="1291602">
                  <a:extLst>
                    <a:ext uri="{9D8B030D-6E8A-4147-A177-3AD203B41FA5}">
                      <a16:colId xmlns:a16="http://schemas.microsoft.com/office/drawing/2014/main" val="3710763024"/>
                    </a:ext>
                  </a:extLst>
                </a:gridCol>
                <a:gridCol w="609856">
                  <a:extLst>
                    <a:ext uri="{9D8B030D-6E8A-4147-A177-3AD203B41FA5}">
                      <a16:colId xmlns:a16="http://schemas.microsoft.com/office/drawing/2014/main" val="3648319136"/>
                    </a:ext>
                  </a:extLst>
                </a:gridCol>
                <a:gridCol w="957006">
                  <a:extLst>
                    <a:ext uri="{9D8B030D-6E8A-4147-A177-3AD203B41FA5}">
                      <a16:colId xmlns:a16="http://schemas.microsoft.com/office/drawing/2014/main" val="2111025670"/>
                    </a:ext>
                  </a:extLst>
                </a:gridCol>
              </a:tblGrid>
              <a:tr h="368319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Pruebas de normalidad</a:t>
                      </a:r>
                      <a:endParaRPr lang="es-EC" sz="1400" b="1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891548"/>
                  </a:ext>
                </a:extLst>
              </a:tr>
              <a:tr h="36831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b="1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Shapiro-Wilk</a:t>
                      </a:r>
                      <a:endParaRPr lang="es-EC" sz="1400" b="1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46820"/>
                  </a:ext>
                </a:extLst>
              </a:tr>
              <a:tr h="460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Estadístico</a:t>
                      </a:r>
                      <a:endParaRPr lang="es-EC" sz="14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C" sz="14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s-EC" sz="14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8470042"/>
                  </a:ext>
                </a:extLst>
              </a:tr>
              <a:tr h="36831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PRETEST</a:t>
                      </a:r>
                      <a:endParaRPr lang="es-EC" sz="1400" b="1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,805</a:t>
                      </a:r>
                      <a:endParaRPr lang="es-EC" sz="14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4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4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2408065"/>
                  </a:ext>
                </a:extLst>
              </a:tr>
              <a:tr h="36831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POSTEST</a:t>
                      </a:r>
                      <a:endParaRPr lang="es-EC" sz="1400" b="1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,828</a:t>
                      </a:r>
                      <a:endParaRPr lang="es-EC" sz="14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400" noProof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304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64746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281855D-6995-461E-879C-0F3C3D87FABD}"/>
              </a:ext>
            </a:extLst>
          </p:cNvPr>
          <p:cNvSpPr txBox="1"/>
          <p:nvPr/>
        </p:nvSpPr>
        <p:spPr>
          <a:xfrm>
            <a:off x="2411760" y="476672"/>
            <a:ext cx="6264696" cy="7362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endParaRPr lang="es-EC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es-EC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Estadísticos descriptivos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51801C-2604-412B-8D03-3F091FEF8FCE}"/>
              </a:ext>
            </a:extLst>
          </p:cNvPr>
          <p:cNvSpPr txBox="1"/>
          <p:nvPr/>
        </p:nvSpPr>
        <p:spPr>
          <a:xfrm>
            <a:off x="1043608" y="49411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n-US" sz="1800" b="0" i="0" u="none" strike="noStrike" cap="none" normalizeH="0" baseline="0" dirty="0">
                <a:ln>
                  <a:noFill/>
                </a:ln>
                <a:solidFill>
                  <a:srgbClr val="76717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SPSS statistics</a:t>
            </a:r>
            <a:endParaRPr kumimoji="0" lang="es-EC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9081542-12B5-44AA-9B2E-FCFF344D7F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06D64B65-CE15-4760-8FF4-3B9E39340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24264"/>
              </p:ext>
            </p:extLst>
          </p:nvPr>
        </p:nvGraphicFramePr>
        <p:xfrm>
          <a:off x="1259632" y="2132856"/>
          <a:ext cx="6264696" cy="254265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14879">
                  <a:extLst>
                    <a:ext uri="{9D8B030D-6E8A-4147-A177-3AD203B41FA5}">
                      <a16:colId xmlns:a16="http://schemas.microsoft.com/office/drawing/2014/main" val="3785276184"/>
                    </a:ext>
                  </a:extLst>
                </a:gridCol>
                <a:gridCol w="2121842">
                  <a:extLst>
                    <a:ext uri="{9D8B030D-6E8A-4147-A177-3AD203B41FA5}">
                      <a16:colId xmlns:a16="http://schemas.microsoft.com/office/drawing/2014/main" val="1573386780"/>
                    </a:ext>
                  </a:extLst>
                </a:gridCol>
                <a:gridCol w="1527975">
                  <a:extLst>
                    <a:ext uri="{9D8B030D-6E8A-4147-A177-3AD203B41FA5}">
                      <a16:colId xmlns:a16="http://schemas.microsoft.com/office/drawing/2014/main" val="1019323207"/>
                    </a:ext>
                  </a:extLst>
                </a:gridCol>
              </a:tblGrid>
              <a:tr h="42303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Estadístico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477239"/>
                  </a:ext>
                </a:extLst>
              </a:tr>
              <a:tr h="353269"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PRETEST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4,4942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725611"/>
                  </a:ext>
                </a:extLst>
              </a:tr>
              <a:tr h="353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4,3750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039920"/>
                  </a:ext>
                </a:extLst>
              </a:tr>
              <a:tr h="353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Desviación estándar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,36805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177358"/>
                  </a:ext>
                </a:extLst>
              </a:tr>
              <a:tr h="353269"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POSTEST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4,4634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394223"/>
                  </a:ext>
                </a:extLst>
              </a:tr>
              <a:tr h="353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4,3600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338097"/>
                  </a:ext>
                </a:extLst>
              </a:tr>
              <a:tr h="353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Desviación estándar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,36687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36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80225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403648" y="543187"/>
            <a:ext cx="6624736" cy="72358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/>
              <a:t>Planteamiento del Problema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79015" y="1407696"/>
            <a:ext cx="2577763" cy="9333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Óptimas condiciones, tanto física, psicológica e intelectual</a:t>
            </a:r>
            <a:endParaRPr lang="es-ES" sz="2000" b="1" dirty="0"/>
          </a:p>
        </p:txBody>
      </p:sp>
      <p:sp>
        <p:nvSpPr>
          <p:cNvPr id="6" name="CuadroTexto 5"/>
          <p:cNvSpPr txBox="1"/>
          <p:nvPr/>
        </p:nvSpPr>
        <p:spPr>
          <a:xfrm rot="10800000" flipV="1">
            <a:off x="5997985" y="1980292"/>
            <a:ext cx="283711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 medir la condición física del militar, se le somete a test de: resistencia, fuerza y destrezas militares. 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45316" y="4095470"/>
            <a:ext cx="2445163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Según el reporte de evaluación, 46% del personal obtuvo &lt;20 de nota y un 3 % no alcanzo la 17.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905072" y="3829552"/>
            <a:ext cx="302294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jercicios que no cuentan con una sistematización 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932040" y="5214546"/>
            <a:ext cx="3398083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esta razón es que se hace necesario realizar un estudio</a:t>
            </a:r>
            <a:endParaRPr lang="es-ES" sz="2400" dirty="0"/>
          </a:p>
        </p:txBody>
      </p:sp>
      <p:sp>
        <p:nvSpPr>
          <p:cNvPr id="10" name="AutoShape 4" descr="Resultado de imagen para imagenes de se me ocurrio una idea"/>
          <p:cNvSpPr>
            <a:spLocks noChangeAspect="1" noChangeArrowheads="1"/>
          </p:cNvSpPr>
          <p:nvPr/>
        </p:nvSpPr>
        <p:spPr bwMode="auto">
          <a:xfrm>
            <a:off x="1663098" y="40394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87306" y="57413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A94B4A2-8500-40C7-84BA-B60BAF938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097" y="1519944"/>
            <a:ext cx="2121024" cy="2121024"/>
          </a:xfrm>
          <a:prstGeom prst="rect">
            <a:avLst/>
          </a:prstGeom>
        </p:spPr>
      </p:pic>
      <p:pic>
        <p:nvPicPr>
          <p:cNvPr id="3" name="Picture 2" descr="Grupos irregulares armados en el conflicto de la frontera  colombo-ecuatoriana y su relación con el narcotráfico">
            <a:extLst>
              <a:ext uri="{FF2B5EF4-FFF2-40B4-BE49-F238E27FC236}">
                <a16:creationId xmlns:a16="http://schemas.microsoft.com/office/drawing/2014/main" id="{1ABB9A6D-12BA-42E6-B0F5-FAB3EB3D9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7" y="238486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12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437BBFAD-2B42-4766-BAE1-2FF256E8DF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499325-0898-4670-B445-F1C06A7D2239}"/>
              </a:ext>
            </a:extLst>
          </p:cNvPr>
          <p:cNvSpPr txBox="1"/>
          <p:nvPr/>
        </p:nvSpPr>
        <p:spPr>
          <a:xfrm>
            <a:off x="1979712" y="104954"/>
            <a:ext cx="6264696" cy="725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Comparación de dos medias relacionadas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CAF52DF-D01B-4950-94ED-3501CB471E3E}"/>
                  </a:ext>
                </a:extLst>
              </p:cNvPr>
              <p:cNvSpPr txBox="1"/>
              <p:nvPr/>
            </p:nvSpPr>
            <p:spPr>
              <a:xfrm>
                <a:off x="395536" y="980728"/>
                <a:ext cx="8453524" cy="943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s-ES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Hipótesis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s-E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 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(las medias son iguales, no existe diferencia significativa entre el pre y post)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 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(las medias son diferentes, existe diferencia significativa entre el pre y post)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CAF52DF-D01B-4950-94ED-3501CB471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8453524" cy="943848"/>
              </a:xfrm>
              <a:prstGeom prst="rect">
                <a:avLst/>
              </a:prstGeom>
              <a:blipFill>
                <a:blip r:embed="rId3"/>
                <a:stretch>
                  <a:fillRect l="-216" t="-1935" b="-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2F79934-D3E0-4890-B62A-785779CB9D91}"/>
                  </a:ext>
                </a:extLst>
              </p:cNvPr>
              <p:cNvSpPr txBox="1"/>
              <p:nvPr/>
            </p:nvSpPr>
            <p:spPr>
              <a:xfrm>
                <a:off x="411704" y="1924576"/>
                <a:ext cx="4160296" cy="1579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s-E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Nivel de significancia</a:t>
                </a:r>
                <a:endParaRPr lang="en-US" sz="1400" b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s-ES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ivel</a:t>
                </a:r>
                <a:r>
                  <a:rPr lang="es-E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confianza del 95%; significancia de .05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s-ES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Criterio de decisión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s-E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p&gt;= 0,05 aceptamos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 rechazamos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s-E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p&lt; 0,05 rechazamos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 aceptamos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2F79934-D3E0-4890-B62A-785779CB9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4" y="1924576"/>
                <a:ext cx="4160296" cy="1579920"/>
              </a:xfrm>
              <a:prstGeom prst="rect">
                <a:avLst/>
              </a:prstGeom>
              <a:blipFill>
                <a:blip r:embed="rId4"/>
                <a:stretch>
                  <a:fillRect l="-440" t="-1158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>
            <a:extLst>
              <a:ext uri="{FF2B5EF4-FFF2-40B4-BE49-F238E27FC236}">
                <a16:creationId xmlns:a16="http://schemas.microsoft.com/office/drawing/2014/main" id="{287007E1-F15D-4455-BFA3-A1C8186786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01" r="21231" b="13943"/>
          <a:stretch/>
        </p:blipFill>
        <p:spPr>
          <a:xfrm>
            <a:off x="1619672" y="3751019"/>
            <a:ext cx="5472608" cy="23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74004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979712" y="530225"/>
            <a:ext cx="6140152" cy="882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diferencia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50A659E-F98A-4EB9-B870-2192A7DBF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74187"/>
              </p:ext>
            </p:extLst>
          </p:nvPr>
        </p:nvGraphicFramePr>
        <p:xfrm>
          <a:off x="1547664" y="1916832"/>
          <a:ext cx="64281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2550007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00232" y="428604"/>
            <a:ext cx="5636096" cy="10534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3684696"/>
              </p:ext>
            </p:extLst>
          </p:nvPr>
        </p:nvGraphicFramePr>
        <p:xfrm>
          <a:off x="395536" y="1700808"/>
          <a:ext cx="853589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06750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020910" y="188640"/>
            <a:ext cx="545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pic>
        <p:nvPicPr>
          <p:cNvPr id="11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7A76AD-5D62-45C4-ACFA-997AFC71E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84543"/>
              </p:ext>
            </p:extLst>
          </p:nvPr>
        </p:nvGraphicFramePr>
        <p:xfrm>
          <a:off x="1115616" y="1397000"/>
          <a:ext cx="698477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00213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4129232-C0EF-4C7C-8F1C-CC7AF64A7F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87306" y="57413"/>
            <a:ext cx="1728192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EB9E5CA-285B-4E00-ADCC-CC3D40F18D71}"/>
              </a:ext>
            </a:extLst>
          </p:cNvPr>
          <p:cNvSpPr txBox="1"/>
          <p:nvPr/>
        </p:nvSpPr>
        <p:spPr>
          <a:xfrm>
            <a:off x="970938" y="1450668"/>
            <a:ext cx="6408712" cy="256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  <a:spcAft>
                <a:spcPts val="800"/>
              </a:spcAft>
            </a:pP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¿Cuál es la incidencia en el rendimiento físico del calentamiento empírico y estructurado, en el test de 1000 m del personal militar de la UFA-ESPE?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200000"/>
              </a:lnSpc>
            </a:pP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2F2E3BC-AD6D-4682-867F-4872C1EE4491}"/>
              </a:ext>
            </a:extLst>
          </p:cNvPr>
          <p:cNvSpPr txBox="1">
            <a:spLocks/>
          </p:cNvSpPr>
          <p:nvPr/>
        </p:nvSpPr>
        <p:spPr>
          <a:xfrm>
            <a:off x="1403648" y="543187"/>
            <a:ext cx="6624736" cy="7235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Formulación del Problema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75FB883-BB66-4BAE-896E-8204B9B669CA}"/>
              </a:ext>
            </a:extLst>
          </p:cNvPr>
          <p:cNvSpPr/>
          <p:nvPr/>
        </p:nvSpPr>
        <p:spPr>
          <a:xfrm>
            <a:off x="683568" y="4149080"/>
            <a:ext cx="7992888" cy="16752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  <a:spcAft>
                <a:spcPts val="800"/>
              </a:spcAft>
            </a:pPr>
            <a:r>
              <a:rPr lang="es-EC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LA INCIDENCIA DEL CALENTAMIENTO EMPÍRICO Y ESTRUCTURADO EN EL RENDIMIENTO FÍSICO DURANTE EL TEST DE 1000 m DEL PERSONAL MILITAR DE LA UFA-ESPE.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8E5FC3-4510-411E-9A7E-5B320E84F218}"/>
              </a:ext>
            </a:extLst>
          </p:cNvPr>
          <p:cNvSpPr/>
          <p:nvPr/>
        </p:nvSpPr>
        <p:spPr>
          <a:xfrm>
            <a:off x="3086865" y="3366175"/>
            <a:ext cx="2478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520179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65722" y="43716"/>
            <a:ext cx="1728192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259632" y="481447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</a:rPr>
              <a:t>OBJETIVOS ESPECÍFICOS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99592" y="2132856"/>
            <a:ext cx="7776864" cy="504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el rendimiento físico mediante un pretest de 1000 m.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9592" y="3051102"/>
            <a:ext cx="7776865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Planificar el calentamiento empírico y estructurado.</a:t>
            </a:r>
            <a:endParaRPr lang="es-E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99592" y="3938023"/>
            <a:ext cx="777686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C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Determinar el rendimiento físico mediante un postest de 1000 m. 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DE67F7-01EF-4E64-B7A4-F3568649ACDE}"/>
              </a:ext>
            </a:extLst>
          </p:cNvPr>
          <p:cNvSpPr txBox="1"/>
          <p:nvPr/>
        </p:nvSpPr>
        <p:spPr>
          <a:xfrm>
            <a:off x="899592" y="4984604"/>
            <a:ext cx="777686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los resultados de la rendimiento físico.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s-E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65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8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l calentamiento | EFTIC Condición Física">
            <a:extLst>
              <a:ext uri="{FF2B5EF4-FFF2-40B4-BE49-F238E27FC236}">
                <a16:creationId xmlns:a16="http://schemas.microsoft.com/office/drawing/2014/main" id="{2EB19084-8956-439F-97AB-6462A7E4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0509446"/>
              </p:ext>
            </p:extLst>
          </p:nvPr>
        </p:nvGraphicFramePr>
        <p:xfrm>
          <a:off x="0" y="1484785"/>
          <a:ext cx="8676456" cy="438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620430" y="3140968"/>
            <a:ext cx="167165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alentamiento empírico estructurado </a:t>
            </a:r>
            <a:endParaRPr lang="es-ES" b="1" dirty="0"/>
          </a:p>
        </p:txBody>
      </p:sp>
      <p:pic>
        <p:nvPicPr>
          <p:cNvPr id="6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2656079" y="269626"/>
            <a:ext cx="4470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</a:rPr>
              <a:t>JUSTIFICACION</a:t>
            </a:r>
          </a:p>
        </p:txBody>
      </p:sp>
    </p:spTree>
    <p:extLst>
      <p:ext uri="{BB962C8B-B14F-4D97-AF65-F5344CB8AC3E}">
        <p14:creationId xmlns:p14="http://schemas.microsoft.com/office/powerpoint/2010/main" val="4244504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352817" y="4226505"/>
            <a:ext cx="2520280" cy="914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 de la investigación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259632" y="3740745"/>
            <a:ext cx="1728192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dependiente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176138" y="3744308"/>
            <a:ext cx="1852246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independiente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331640" y="4954588"/>
            <a:ext cx="1656184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s-EC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Rendimiento físico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176138" y="4926868"/>
            <a:ext cx="1852246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Calentamiento empírico y estructurado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827584" y="2561748"/>
            <a:ext cx="7416824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¿El calentamiento estructurado altera el rendimiento físico?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77800"/>
            <a:ext cx="4772490" cy="18261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333" y="177800"/>
            <a:ext cx="197630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57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90F8C-F036-4967-8528-BEF36766F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1744436"/>
          </a:xfrm>
        </p:spPr>
        <p:txBody>
          <a:bodyPr/>
          <a:lstStyle/>
          <a:p>
            <a:pPr algn="ctr"/>
            <a:r>
              <a:rPr lang="es-ES" dirty="0"/>
              <a:t>Marco teórico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E56B5AA-D149-4D00-BCE0-39766E173B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Marco teórico de un trabajo perfecto - AYUDA UNIVERSITARIA 🎓 🥇">
            <a:extLst>
              <a:ext uri="{FF2B5EF4-FFF2-40B4-BE49-F238E27FC236}">
                <a16:creationId xmlns:a16="http://schemas.microsoft.com/office/drawing/2014/main" id="{C96A2B1F-CC25-482D-B8EC-CF28816E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40" y="2811021"/>
            <a:ext cx="4932040" cy="3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3890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4FF0905-EABE-4D31-BD52-A30F54B2A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743208"/>
              </p:ext>
            </p:extLst>
          </p:nvPr>
        </p:nvGraphicFramePr>
        <p:xfrm>
          <a:off x="1619672" y="936836"/>
          <a:ext cx="693643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634703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7504" y="44450"/>
            <a:ext cx="1728192" cy="485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0A9552E-96CE-4A47-83B5-00D8BE1983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309346"/>
              </p:ext>
            </p:extLst>
          </p:nvPr>
        </p:nvGraphicFramePr>
        <p:xfrm>
          <a:off x="971600" y="1080852"/>
          <a:ext cx="77048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517107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6419</TotalTime>
  <Words>861</Words>
  <Application>Microsoft Office PowerPoint</Application>
  <PresentationFormat>Presentación en pantalla (4:3)</PresentationFormat>
  <Paragraphs>161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Retrospección</vt:lpstr>
      <vt:lpstr>INCIDENCIA DEL CALENTAMIENTO EMPÍRICO Y ESTRUCTURADO EN EL RENDIMIENTO FÍSICO EN EL TEST DE 1000 MT. DEL PERSONAL MILITAR UFA-ESPE</vt:lpstr>
      <vt:lpstr>Planteamiento del Problema</vt:lpstr>
      <vt:lpstr>Presentación de PowerPoint</vt:lpstr>
      <vt:lpstr>Presentación de PowerPoint</vt:lpstr>
      <vt:lpstr>Presentación de PowerPoint</vt:lpstr>
      <vt:lpstr>Presentación de PowerPoint</vt:lpstr>
      <vt:lpstr>Marco teórico</vt:lpstr>
      <vt:lpstr>Presentación de PowerPoint</vt:lpstr>
      <vt:lpstr>Presentación de PowerPoint</vt:lpstr>
      <vt:lpstr>Metodología de la investigación </vt:lpstr>
      <vt:lpstr>Presentación de PowerPoint</vt:lpstr>
      <vt:lpstr>Presentación de PowerPoint</vt:lpstr>
      <vt:lpstr>Presentación de PowerPoint</vt:lpstr>
      <vt:lpstr>Presentación de PowerPoint</vt:lpstr>
      <vt:lpstr>Análisis estadístico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Porcentaje de diferencia</vt:lpstr>
      <vt:lpstr>Conclusiones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RECREACIÓN TERAPÉUTICA EN LAS HABILIDADES COGNITIVAS BÁSICAS EN ADULTOS MAYORES DEL CORO   MISIÓN SOCIAL RUMIÑAHUI</dc:title>
  <dc:creator>Usuario</dc:creator>
  <cp:lastModifiedBy>USUARIO</cp:lastModifiedBy>
  <cp:revision>145</cp:revision>
  <dcterms:created xsi:type="dcterms:W3CDTF">2019-10-16T23:53:53Z</dcterms:created>
  <dcterms:modified xsi:type="dcterms:W3CDTF">2022-03-18T02:24:39Z</dcterms:modified>
</cp:coreProperties>
</file>