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69">
  <p:sldMasterIdLst>
    <p:sldMasterId id="2147483648" r:id="rId4"/>
    <p:sldMasterId id="2147483777" r:id="rId5"/>
  </p:sldMasterIdLst>
  <p:notesMasterIdLst>
    <p:notesMasterId r:id="rId50"/>
  </p:notesMasterIdLst>
  <p:handoutMasterIdLst>
    <p:handoutMasterId r:id="rId51"/>
  </p:handoutMasterIdLst>
  <p:sldIdLst>
    <p:sldId id="356" r:id="rId6"/>
    <p:sldId id="507" r:id="rId7"/>
    <p:sldId id="511" r:id="rId8"/>
    <p:sldId id="631" r:id="rId9"/>
    <p:sldId id="620" r:id="rId10"/>
    <p:sldId id="670" r:id="rId11"/>
    <p:sldId id="666" r:id="rId12"/>
    <p:sldId id="565" r:id="rId13"/>
    <p:sldId id="659" r:id="rId14"/>
    <p:sldId id="668" r:id="rId15"/>
    <p:sldId id="669" r:id="rId16"/>
    <p:sldId id="567" r:id="rId17"/>
    <p:sldId id="660" r:id="rId18"/>
    <p:sldId id="600" r:id="rId19"/>
    <p:sldId id="601" r:id="rId20"/>
    <p:sldId id="602" r:id="rId21"/>
    <p:sldId id="603" r:id="rId22"/>
    <p:sldId id="605" r:id="rId23"/>
    <p:sldId id="640" r:id="rId24"/>
    <p:sldId id="665" r:id="rId25"/>
    <p:sldId id="664" r:id="rId26"/>
    <p:sldId id="609" r:id="rId27"/>
    <p:sldId id="610" r:id="rId28"/>
    <p:sldId id="611" r:id="rId29"/>
    <p:sldId id="612" r:id="rId30"/>
    <p:sldId id="613" r:id="rId31"/>
    <p:sldId id="632" r:id="rId32"/>
    <p:sldId id="614" r:id="rId33"/>
    <p:sldId id="644" r:id="rId34"/>
    <p:sldId id="647" r:id="rId35"/>
    <p:sldId id="646" r:id="rId36"/>
    <p:sldId id="645" r:id="rId37"/>
    <p:sldId id="449" r:id="rId38"/>
    <p:sldId id="648" r:id="rId39"/>
    <p:sldId id="663" r:id="rId40"/>
    <p:sldId id="657" r:id="rId41"/>
    <p:sldId id="656" r:id="rId42"/>
    <p:sldId id="655" r:id="rId43"/>
    <p:sldId id="654" r:id="rId44"/>
    <p:sldId id="653" r:id="rId45"/>
    <p:sldId id="652" r:id="rId46"/>
    <p:sldId id="651" r:id="rId47"/>
    <p:sldId id="650" r:id="rId48"/>
    <p:sldId id="649" r:id="rId4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frameSlides="1"/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0391"/>
    <a:srgbClr val="FA8E00"/>
    <a:srgbClr val="FA0000"/>
    <a:srgbClr val="E01D25"/>
    <a:srgbClr val="5EC34D"/>
    <a:srgbClr val="CCFF66"/>
    <a:srgbClr val="FF0000"/>
    <a:srgbClr val="000000"/>
    <a:srgbClr val="00FFFF"/>
    <a:srgbClr val="F5D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6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6" y="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png"/><Relationship Id="rId4" Type="http://schemas.openxmlformats.org/officeDocument/2006/relationships/image" Target="../media/image32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png"/><Relationship Id="rId4" Type="http://schemas.openxmlformats.org/officeDocument/2006/relationships/image" Target="../media/image32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C1B71E-B95F-4EAF-9AEB-47EA38C6205F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76469A28-9D0E-4AA1-9F1F-436E14FBB5D0}">
      <dgm:prSet phldrT="[Texto]"/>
      <dgm:spPr/>
      <dgm:t>
        <a:bodyPr/>
        <a:lstStyle/>
        <a:p>
          <a:pPr algn="l"/>
          <a:r>
            <a:rPr lang="es-EC">
              <a:latin typeface="Arial"/>
              <a:cs typeface="Arial"/>
            </a:rPr>
            <a:t>Antecedentes</a:t>
          </a:r>
        </a:p>
      </dgm:t>
    </dgm:pt>
    <dgm:pt modelId="{DC8AA3ED-DEAF-4E54-A9ED-6C1867C2C157}" type="parTrans" cxnId="{A1AA53D9-7487-4B7A-ACDD-B50BD7A7B3F3}">
      <dgm:prSet/>
      <dgm:spPr/>
      <dgm:t>
        <a:bodyPr/>
        <a:lstStyle/>
        <a:p>
          <a:pPr algn="l"/>
          <a:endParaRPr lang="es-EC"/>
        </a:p>
      </dgm:t>
    </dgm:pt>
    <dgm:pt modelId="{433F7373-BECB-439D-809D-AECFBC176A81}" type="sibTrans" cxnId="{A1AA53D9-7487-4B7A-ACDD-B50BD7A7B3F3}">
      <dgm:prSet/>
      <dgm:spPr/>
      <dgm:t>
        <a:bodyPr/>
        <a:lstStyle/>
        <a:p>
          <a:pPr algn="l"/>
          <a:endParaRPr lang="es-EC"/>
        </a:p>
      </dgm:t>
    </dgm:pt>
    <dgm:pt modelId="{533A508E-EED6-435C-B6BE-E8DCCDB2B2EB}">
      <dgm:prSet phldrT="[Texto]"/>
      <dgm:spPr/>
      <dgm:t>
        <a:bodyPr/>
        <a:lstStyle/>
        <a:p>
          <a:pPr algn="l"/>
          <a:r>
            <a:rPr lang="es-EC">
              <a:latin typeface="Arial"/>
              <a:cs typeface="Arial"/>
            </a:rPr>
            <a:t>Problema</a:t>
          </a:r>
          <a:endParaRPr lang="es-EC"/>
        </a:p>
      </dgm:t>
    </dgm:pt>
    <dgm:pt modelId="{3D3BB0D7-E4F0-4DA4-B1FD-4CDB09E81C97}" type="parTrans" cxnId="{7993BEB4-BDCE-4378-B1FE-E401F94CD807}">
      <dgm:prSet/>
      <dgm:spPr/>
      <dgm:t>
        <a:bodyPr/>
        <a:lstStyle/>
        <a:p>
          <a:pPr algn="l"/>
          <a:endParaRPr lang="es-EC"/>
        </a:p>
      </dgm:t>
    </dgm:pt>
    <dgm:pt modelId="{70447BB5-5852-45D8-A02B-7883BFFEBEC2}" type="sibTrans" cxnId="{7993BEB4-BDCE-4378-B1FE-E401F94CD807}">
      <dgm:prSet/>
      <dgm:spPr/>
      <dgm:t>
        <a:bodyPr/>
        <a:lstStyle/>
        <a:p>
          <a:pPr algn="l"/>
          <a:endParaRPr lang="es-EC"/>
        </a:p>
      </dgm:t>
    </dgm:pt>
    <dgm:pt modelId="{D7604FDF-D9F2-4EFF-9770-C75D22F345F1}">
      <dgm:prSet phldrT="[Texto]" phldr="0"/>
      <dgm:spPr/>
      <dgm:t>
        <a:bodyPr/>
        <a:lstStyle/>
        <a:p>
          <a:pPr algn="l"/>
          <a:r>
            <a:rPr lang="es-EC">
              <a:latin typeface="Arial"/>
              <a:cs typeface="Arial"/>
            </a:rPr>
            <a:t>Justificación</a:t>
          </a:r>
        </a:p>
      </dgm:t>
    </dgm:pt>
    <dgm:pt modelId="{57483E8F-1DB3-439D-BE22-25A7A96D1AC2}" type="parTrans" cxnId="{5CDF65D0-78F1-42BA-8298-9DCAE2C50DE3}">
      <dgm:prSet/>
      <dgm:spPr/>
      <dgm:t>
        <a:bodyPr/>
        <a:lstStyle/>
        <a:p>
          <a:pPr algn="l"/>
          <a:endParaRPr lang="es-EC"/>
        </a:p>
      </dgm:t>
    </dgm:pt>
    <dgm:pt modelId="{EDC3A3B8-13B3-4CCE-ABE0-E9645ACAB1F7}" type="sibTrans" cxnId="{5CDF65D0-78F1-42BA-8298-9DCAE2C50DE3}">
      <dgm:prSet/>
      <dgm:spPr/>
      <dgm:t>
        <a:bodyPr/>
        <a:lstStyle/>
        <a:p>
          <a:pPr algn="l"/>
          <a:endParaRPr lang="es-EC"/>
        </a:p>
      </dgm:t>
    </dgm:pt>
    <dgm:pt modelId="{58FDEEBC-1E26-4495-BB2F-59E087989FB9}">
      <dgm:prSet phldrT="[Texto]"/>
      <dgm:spPr/>
      <dgm:t>
        <a:bodyPr/>
        <a:lstStyle/>
        <a:p>
          <a:pPr algn="l" rtl="0"/>
          <a:r>
            <a:rPr lang="es-EC">
              <a:latin typeface="Arial"/>
              <a:cs typeface="Arial"/>
            </a:rPr>
            <a:t>Objetivo</a:t>
          </a:r>
          <a:r>
            <a:rPr lang="es-EC">
              <a:latin typeface="Arial"/>
            </a:rPr>
            <a:t> general </a:t>
          </a:r>
        </a:p>
      </dgm:t>
    </dgm:pt>
    <dgm:pt modelId="{EAD5C92F-527E-4426-8A01-46B349FA8CCF}" type="parTrans" cxnId="{D00551E6-C76E-4641-98A8-FBF34A3872CA}">
      <dgm:prSet/>
      <dgm:spPr/>
      <dgm:t>
        <a:bodyPr/>
        <a:lstStyle/>
        <a:p>
          <a:pPr algn="l"/>
          <a:endParaRPr lang="es-EC"/>
        </a:p>
      </dgm:t>
    </dgm:pt>
    <dgm:pt modelId="{9AAEEE02-28D7-41BE-B92D-E0FBF1FEE1A5}" type="sibTrans" cxnId="{D00551E6-C76E-4641-98A8-FBF34A3872CA}">
      <dgm:prSet/>
      <dgm:spPr/>
      <dgm:t>
        <a:bodyPr/>
        <a:lstStyle/>
        <a:p>
          <a:pPr algn="l"/>
          <a:endParaRPr lang="es-EC"/>
        </a:p>
      </dgm:t>
    </dgm:pt>
    <dgm:pt modelId="{4B082092-C4EE-481C-9584-EAE57E8CAEFA}" type="pres">
      <dgm:prSet presAssocID="{F7C1B71E-B95F-4EAF-9AEB-47EA38C6205F}" presName="linearFlow" presStyleCnt="0">
        <dgm:presLayoutVars>
          <dgm:dir/>
          <dgm:resizeHandles val="exact"/>
        </dgm:presLayoutVars>
      </dgm:prSet>
      <dgm:spPr/>
    </dgm:pt>
    <dgm:pt modelId="{AB66F76F-11C7-4D30-AFCD-89367B4B0220}" type="pres">
      <dgm:prSet presAssocID="{76469A28-9D0E-4AA1-9F1F-436E14FBB5D0}" presName="composite" presStyleCnt="0"/>
      <dgm:spPr/>
    </dgm:pt>
    <dgm:pt modelId="{518364AC-D267-49E0-AD70-9204BA0A4175}" type="pres">
      <dgm:prSet presAssocID="{76469A28-9D0E-4AA1-9F1F-436E14FBB5D0}" presName="imgShp" presStyleLbl="fgImgPlac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E053CBA-77CF-4CB8-B64B-1030A53C519A}" type="pres">
      <dgm:prSet presAssocID="{76469A28-9D0E-4AA1-9F1F-436E14FBB5D0}" presName="txShp" presStyleLbl="node1" presStyleIdx="0" presStyleCnt="4">
        <dgm:presLayoutVars>
          <dgm:bulletEnabled val="1"/>
        </dgm:presLayoutVars>
      </dgm:prSet>
      <dgm:spPr/>
    </dgm:pt>
    <dgm:pt modelId="{439D4D1A-E0F4-454A-8524-D39D35BE14AA}" type="pres">
      <dgm:prSet presAssocID="{433F7373-BECB-439D-809D-AECFBC176A81}" presName="spacing" presStyleCnt="0"/>
      <dgm:spPr/>
    </dgm:pt>
    <dgm:pt modelId="{F7689D71-BED0-4813-9849-F2587E2582E2}" type="pres">
      <dgm:prSet presAssocID="{533A508E-EED6-435C-B6BE-E8DCCDB2B2EB}" presName="composite" presStyleCnt="0"/>
      <dgm:spPr/>
    </dgm:pt>
    <dgm:pt modelId="{9434A1F0-F5BE-49E2-BF84-773374B6F358}" type="pres">
      <dgm:prSet presAssocID="{533A508E-EED6-435C-B6BE-E8DCCDB2B2EB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240BD0E0-3BB8-4031-A009-F95BACC037CE}" type="pres">
      <dgm:prSet presAssocID="{533A508E-EED6-435C-B6BE-E8DCCDB2B2EB}" presName="txShp" presStyleLbl="node1" presStyleIdx="1" presStyleCnt="4">
        <dgm:presLayoutVars>
          <dgm:bulletEnabled val="1"/>
        </dgm:presLayoutVars>
      </dgm:prSet>
      <dgm:spPr/>
    </dgm:pt>
    <dgm:pt modelId="{6C11C001-11A9-4578-84C7-E905E7C41B1B}" type="pres">
      <dgm:prSet presAssocID="{70447BB5-5852-45D8-A02B-7883BFFEBEC2}" presName="spacing" presStyleCnt="0"/>
      <dgm:spPr/>
    </dgm:pt>
    <dgm:pt modelId="{D2203A51-E4AA-4621-889B-FACCACACFAED}" type="pres">
      <dgm:prSet presAssocID="{D7604FDF-D9F2-4EFF-9770-C75D22F345F1}" presName="composite" presStyleCnt="0"/>
      <dgm:spPr/>
    </dgm:pt>
    <dgm:pt modelId="{FE0E9D7D-D0C2-4229-8873-6266B3FDC474}" type="pres">
      <dgm:prSet presAssocID="{D7604FDF-D9F2-4EFF-9770-C75D22F345F1}" presName="imgShp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9000" r="-9000"/>
          </a:stretch>
        </a:blipFill>
      </dgm:spPr>
    </dgm:pt>
    <dgm:pt modelId="{4CEC8053-66D7-450C-B60C-9F9558B99854}" type="pres">
      <dgm:prSet presAssocID="{D7604FDF-D9F2-4EFF-9770-C75D22F345F1}" presName="txShp" presStyleLbl="node1" presStyleIdx="2" presStyleCnt="4">
        <dgm:presLayoutVars>
          <dgm:bulletEnabled val="1"/>
        </dgm:presLayoutVars>
      </dgm:prSet>
      <dgm:spPr/>
    </dgm:pt>
    <dgm:pt modelId="{0B1AD216-BD94-40F6-B345-6847ABA9551D}" type="pres">
      <dgm:prSet presAssocID="{EDC3A3B8-13B3-4CCE-ABE0-E9645ACAB1F7}" presName="spacing" presStyleCnt="0"/>
      <dgm:spPr/>
    </dgm:pt>
    <dgm:pt modelId="{FEC6A1B4-F276-4C7D-A5C4-8B5C8E8009D9}" type="pres">
      <dgm:prSet presAssocID="{58FDEEBC-1E26-4495-BB2F-59E087989FB9}" presName="composite" presStyleCnt="0"/>
      <dgm:spPr/>
    </dgm:pt>
    <dgm:pt modelId="{33E5E7C9-18F3-42A8-B3E1-689A583150B5}" type="pres">
      <dgm:prSet presAssocID="{58FDEEBC-1E26-4495-BB2F-59E087989FB9}" presName="imgShp" presStyleLbl="fgImgPlace1" presStyleIdx="3" presStyleCnt="4" custLinFactNeighborX="-3680"/>
      <dgm:spPr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</dgm:spPr>
    </dgm:pt>
    <dgm:pt modelId="{59274DD4-2C01-42A8-B21F-3839945B41F1}" type="pres">
      <dgm:prSet presAssocID="{58FDEEBC-1E26-4495-BB2F-59E087989FB9}" presName="txShp" presStyleLbl="node1" presStyleIdx="3" presStyleCnt="4">
        <dgm:presLayoutVars>
          <dgm:bulletEnabled val="1"/>
        </dgm:presLayoutVars>
      </dgm:prSet>
      <dgm:spPr/>
    </dgm:pt>
  </dgm:ptLst>
  <dgm:cxnLst>
    <dgm:cxn modelId="{74402C01-DD6A-4B37-A3B2-EA4FA46ED472}" type="presOf" srcId="{58FDEEBC-1E26-4495-BB2F-59E087989FB9}" destId="{59274DD4-2C01-42A8-B21F-3839945B41F1}" srcOrd="0" destOrd="0" presId="urn:microsoft.com/office/officeart/2005/8/layout/vList3"/>
    <dgm:cxn modelId="{DFB84903-0126-413D-8FC2-3373B5AD0EB2}" type="presOf" srcId="{F7C1B71E-B95F-4EAF-9AEB-47EA38C6205F}" destId="{4B082092-C4EE-481C-9584-EAE57E8CAEFA}" srcOrd="0" destOrd="0" presId="urn:microsoft.com/office/officeart/2005/8/layout/vList3"/>
    <dgm:cxn modelId="{9FBC010D-4283-424C-B9B6-C654AEC7777D}" type="presOf" srcId="{533A508E-EED6-435C-B6BE-E8DCCDB2B2EB}" destId="{240BD0E0-3BB8-4031-A009-F95BACC037CE}" srcOrd="0" destOrd="0" presId="urn:microsoft.com/office/officeart/2005/8/layout/vList3"/>
    <dgm:cxn modelId="{B762347F-6F69-451D-A792-BE45E4AFD9AA}" type="presOf" srcId="{76469A28-9D0E-4AA1-9F1F-436E14FBB5D0}" destId="{4E053CBA-77CF-4CB8-B64B-1030A53C519A}" srcOrd="0" destOrd="0" presId="urn:microsoft.com/office/officeart/2005/8/layout/vList3"/>
    <dgm:cxn modelId="{7993BEB4-BDCE-4378-B1FE-E401F94CD807}" srcId="{F7C1B71E-B95F-4EAF-9AEB-47EA38C6205F}" destId="{533A508E-EED6-435C-B6BE-E8DCCDB2B2EB}" srcOrd="1" destOrd="0" parTransId="{3D3BB0D7-E4F0-4DA4-B1FD-4CDB09E81C97}" sibTransId="{70447BB5-5852-45D8-A02B-7883BFFEBEC2}"/>
    <dgm:cxn modelId="{5CDF65D0-78F1-42BA-8298-9DCAE2C50DE3}" srcId="{F7C1B71E-B95F-4EAF-9AEB-47EA38C6205F}" destId="{D7604FDF-D9F2-4EFF-9770-C75D22F345F1}" srcOrd="2" destOrd="0" parTransId="{57483E8F-1DB3-439D-BE22-25A7A96D1AC2}" sibTransId="{EDC3A3B8-13B3-4CCE-ABE0-E9645ACAB1F7}"/>
    <dgm:cxn modelId="{A1AA53D9-7487-4B7A-ACDD-B50BD7A7B3F3}" srcId="{F7C1B71E-B95F-4EAF-9AEB-47EA38C6205F}" destId="{76469A28-9D0E-4AA1-9F1F-436E14FBB5D0}" srcOrd="0" destOrd="0" parTransId="{DC8AA3ED-DEAF-4E54-A9ED-6C1867C2C157}" sibTransId="{433F7373-BECB-439D-809D-AECFBC176A81}"/>
    <dgm:cxn modelId="{D00551E6-C76E-4641-98A8-FBF34A3872CA}" srcId="{F7C1B71E-B95F-4EAF-9AEB-47EA38C6205F}" destId="{58FDEEBC-1E26-4495-BB2F-59E087989FB9}" srcOrd="3" destOrd="0" parTransId="{EAD5C92F-527E-4426-8A01-46B349FA8CCF}" sibTransId="{9AAEEE02-28D7-41BE-B92D-E0FBF1FEE1A5}"/>
    <dgm:cxn modelId="{0A16FDE6-5FE8-49A3-86B0-B37D16C1FD3C}" type="presOf" srcId="{D7604FDF-D9F2-4EFF-9770-C75D22F345F1}" destId="{4CEC8053-66D7-450C-B60C-9F9558B99854}" srcOrd="0" destOrd="0" presId="urn:microsoft.com/office/officeart/2005/8/layout/vList3"/>
    <dgm:cxn modelId="{17799FD6-8BF5-4096-8C96-53C79C5FFCFB}" type="presParOf" srcId="{4B082092-C4EE-481C-9584-EAE57E8CAEFA}" destId="{AB66F76F-11C7-4D30-AFCD-89367B4B0220}" srcOrd="0" destOrd="0" presId="urn:microsoft.com/office/officeart/2005/8/layout/vList3"/>
    <dgm:cxn modelId="{F55983AF-EDA7-450B-95AF-3164F5D53A23}" type="presParOf" srcId="{AB66F76F-11C7-4D30-AFCD-89367B4B0220}" destId="{518364AC-D267-49E0-AD70-9204BA0A4175}" srcOrd="0" destOrd="0" presId="urn:microsoft.com/office/officeart/2005/8/layout/vList3"/>
    <dgm:cxn modelId="{57AA6629-F25D-42C1-BDDD-A1A196EF3BEF}" type="presParOf" srcId="{AB66F76F-11C7-4D30-AFCD-89367B4B0220}" destId="{4E053CBA-77CF-4CB8-B64B-1030A53C519A}" srcOrd="1" destOrd="0" presId="urn:microsoft.com/office/officeart/2005/8/layout/vList3"/>
    <dgm:cxn modelId="{A0696FD4-71D6-44BB-8682-8AA593C6749F}" type="presParOf" srcId="{4B082092-C4EE-481C-9584-EAE57E8CAEFA}" destId="{439D4D1A-E0F4-454A-8524-D39D35BE14AA}" srcOrd="1" destOrd="0" presId="urn:microsoft.com/office/officeart/2005/8/layout/vList3"/>
    <dgm:cxn modelId="{975991B7-05F6-4031-AF07-5D621B33C1AE}" type="presParOf" srcId="{4B082092-C4EE-481C-9584-EAE57E8CAEFA}" destId="{F7689D71-BED0-4813-9849-F2587E2582E2}" srcOrd="2" destOrd="0" presId="urn:microsoft.com/office/officeart/2005/8/layout/vList3"/>
    <dgm:cxn modelId="{0F1C75CE-AD55-4914-98E8-82047C4317C0}" type="presParOf" srcId="{F7689D71-BED0-4813-9849-F2587E2582E2}" destId="{9434A1F0-F5BE-49E2-BF84-773374B6F358}" srcOrd="0" destOrd="0" presId="urn:microsoft.com/office/officeart/2005/8/layout/vList3"/>
    <dgm:cxn modelId="{AB539E83-FC81-4593-9709-7151DF8C5F9D}" type="presParOf" srcId="{F7689D71-BED0-4813-9849-F2587E2582E2}" destId="{240BD0E0-3BB8-4031-A009-F95BACC037CE}" srcOrd="1" destOrd="0" presId="urn:microsoft.com/office/officeart/2005/8/layout/vList3"/>
    <dgm:cxn modelId="{A6C2EB23-EABB-4FF3-8EE2-8F3D99319E0A}" type="presParOf" srcId="{4B082092-C4EE-481C-9584-EAE57E8CAEFA}" destId="{6C11C001-11A9-4578-84C7-E905E7C41B1B}" srcOrd="3" destOrd="0" presId="urn:microsoft.com/office/officeart/2005/8/layout/vList3"/>
    <dgm:cxn modelId="{84A4B556-4CEA-424A-809F-9CBF7F8D3EB4}" type="presParOf" srcId="{4B082092-C4EE-481C-9584-EAE57E8CAEFA}" destId="{D2203A51-E4AA-4621-889B-FACCACACFAED}" srcOrd="4" destOrd="0" presId="urn:microsoft.com/office/officeart/2005/8/layout/vList3"/>
    <dgm:cxn modelId="{53A70208-3EED-46D9-AC85-B33299C13221}" type="presParOf" srcId="{D2203A51-E4AA-4621-889B-FACCACACFAED}" destId="{FE0E9D7D-D0C2-4229-8873-6266B3FDC474}" srcOrd="0" destOrd="0" presId="urn:microsoft.com/office/officeart/2005/8/layout/vList3"/>
    <dgm:cxn modelId="{1862B9B0-DB6C-4CBC-9AD0-A6935C5EFC1F}" type="presParOf" srcId="{D2203A51-E4AA-4621-889B-FACCACACFAED}" destId="{4CEC8053-66D7-450C-B60C-9F9558B99854}" srcOrd="1" destOrd="0" presId="urn:microsoft.com/office/officeart/2005/8/layout/vList3"/>
    <dgm:cxn modelId="{9EAB66F5-AFB9-4EDD-BB4E-3A20F4430722}" type="presParOf" srcId="{4B082092-C4EE-481C-9584-EAE57E8CAEFA}" destId="{0B1AD216-BD94-40F6-B345-6847ABA9551D}" srcOrd="5" destOrd="0" presId="urn:microsoft.com/office/officeart/2005/8/layout/vList3"/>
    <dgm:cxn modelId="{ABDE0DDC-5C85-4EF1-B500-8B6706A6E4F7}" type="presParOf" srcId="{4B082092-C4EE-481C-9584-EAE57E8CAEFA}" destId="{FEC6A1B4-F276-4C7D-A5C4-8B5C8E8009D9}" srcOrd="6" destOrd="0" presId="urn:microsoft.com/office/officeart/2005/8/layout/vList3"/>
    <dgm:cxn modelId="{F5FE3E93-6298-4A0C-8F72-BE178F84BDEE}" type="presParOf" srcId="{FEC6A1B4-F276-4C7D-A5C4-8B5C8E8009D9}" destId="{33E5E7C9-18F3-42A8-B3E1-689A583150B5}" srcOrd="0" destOrd="0" presId="urn:microsoft.com/office/officeart/2005/8/layout/vList3"/>
    <dgm:cxn modelId="{D727FABB-D8C7-4AE7-A905-5BA40F856F01}" type="presParOf" srcId="{FEC6A1B4-F276-4C7D-A5C4-8B5C8E8009D9}" destId="{59274DD4-2C01-42A8-B21F-3839945B41F1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DBD339-C670-4869-856C-06CFE033E3C4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79A6E036-8916-467A-9DDA-876C4E3C4C16}">
      <dgm:prSet phldrT="[Texto]"/>
      <dgm:spPr/>
      <dgm:t>
        <a:bodyPr/>
        <a:lstStyle/>
        <a:p>
          <a:r>
            <a:rPr lang="es-ES" dirty="0"/>
            <a:t>Objetivos </a:t>
          </a:r>
          <a:r>
            <a:rPr lang="es-ES" dirty="0" err="1"/>
            <a:t>especificos</a:t>
          </a:r>
          <a:r>
            <a:rPr lang="es-ES" dirty="0"/>
            <a:t> y actividades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A060E3A2-C6D7-47EE-869B-685B6362D483}" type="parTrans" cxnId="{1CEFA50E-B52A-4C2B-9B1C-15593B0D2C6E}">
      <dgm:prSet/>
      <dgm:spPr/>
      <dgm:t>
        <a:bodyPr/>
        <a:lstStyle/>
        <a:p>
          <a:endParaRPr lang="es-ES"/>
        </a:p>
      </dgm:t>
    </dgm:pt>
    <dgm:pt modelId="{AA5DE4A1-0DBD-4B08-9AE6-C5E74FBD9336}" type="sibTrans" cxnId="{1CEFA50E-B52A-4C2B-9B1C-15593B0D2C6E}">
      <dgm:prSet/>
      <dgm:spPr/>
      <dgm:t>
        <a:bodyPr/>
        <a:lstStyle/>
        <a:p>
          <a:endParaRPr lang="es-ES"/>
        </a:p>
      </dgm:t>
    </dgm:pt>
    <dgm:pt modelId="{5BCB265A-95F5-49EF-80F0-DA7F2913FA26}">
      <dgm:prSet phldrT="[Texto]"/>
      <dgm:spPr/>
      <dgm:t>
        <a:bodyPr/>
        <a:lstStyle/>
        <a:p>
          <a:r>
            <a:rPr lang="es-ES"/>
            <a:t>Revisión Literaria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09ACEDB-9ADA-4781-87B9-E28067997D59}" type="parTrans" cxnId="{044CE984-A752-4EF5-93D7-1160AC36FDDD}">
      <dgm:prSet/>
      <dgm:spPr/>
      <dgm:t>
        <a:bodyPr/>
        <a:lstStyle/>
        <a:p>
          <a:endParaRPr lang="es-ES"/>
        </a:p>
      </dgm:t>
    </dgm:pt>
    <dgm:pt modelId="{27128103-B9E5-494D-8739-B6A8A766F3BF}" type="sibTrans" cxnId="{044CE984-A752-4EF5-93D7-1160AC36FDDD}">
      <dgm:prSet/>
      <dgm:spPr/>
      <dgm:t>
        <a:bodyPr/>
        <a:lstStyle/>
        <a:p>
          <a:endParaRPr lang="es-ES"/>
        </a:p>
      </dgm:t>
    </dgm:pt>
    <dgm:pt modelId="{2B870DC9-51A1-4EB2-80B4-1A7144F3F556}">
      <dgm:prSet phldrT="[Texto]"/>
      <dgm:spPr/>
      <dgm:t>
        <a:bodyPr/>
        <a:lstStyle/>
        <a:p>
          <a:r>
            <a:rPr lang="es-ES" dirty="0"/>
            <a:t>Metodología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FE6D2C9E-59AB-4758-9211-7BE172782EAB}" type="parTrans" cxnId="{602502FC-2551-4AC2-B291-EF9BF71925CD}">
      <dgm:prSet/>
      <dgm:spPr/>
      <dgm:t>
        <a:bodyPr/>
        <a:lstStyle/>
        <a:p>
          <a:endParaRPr lang="es-ES"/>
        </a:p>
      </dgm:t>
    </dgm:pt>
    <dgm:pt modelId="{F70C6CEE-7A15-4CFC-9651-C6C3443EDAA4}" type="sibTrans" cxnId="{602502FC-2551-4AC2-B291-EF9BF71925CD}">
      <dgm:prSet/>
      <dgm:spPr/>
      <dgm:t>
        <a:bodyPr/>
        <a:lstStyle/>
        <a:p>
          <a:endParaRPr lang="es-ES"/>
        </a:p>
      </dgm:t>
    </dgm:pt>
    <dgm:pt modelId="{D92D35D4-16FA-4C8E-8C56-B85F023DAF9F}">
      <dgm:prSet phldrT="[Texto]"/>
      <dgm:spPr/>
      <dgm:t>
        <a:bodyPr/>
        <a:lstStyle/>
        <a:p>
          <a:r>
            <a:rPr lang="es-ES"/>
            <a:t>Conclusiones y Recomendaciones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F9F2E46F-14C7-4BD7-9232-B599587303F8}" type="parTrans" cxnId="{7A5479D8-61B9-40D9-9A78-4224E7907441}">
      <dgm:prSet/>
      <dgm:spPr/>
      <dgm:t>
        <a:bodyPr/>
        <a:lstStyle/>
        <a:p>
          <a:endParaRPr lang="es-ES"/>
        </a:p>
      </dgm:t>
    </dgm:pt>
    <dgm:pt modelId="{37A57061-D76E-4149-890D-445472A4A2EB}" type="sibTrans" cxnId="{7A5479D8-61B9-40D9-9A78-4224E7907441}">
      <dgm:prSet/>
      <dgm:spPr/>
      <dgm:t>
        <a:bodyPr/>
        <a:lstStyle/>
        <a:p>
          <a:endParaRPr lang="es-ES"/>
        </a:p>
      </dgm:t>
    </dgm:pt>
    <dgm:pt modelId="{6F443466-C3D1-4DF3-8068-F6F09119A06A}">
      <dgm:prSet phldrT="[Texto]"/>
      <dgm:spPr/>
      <dgm:t>
        <a:bodyPr/>
        <a:lstStyle/>
        <a:p>
          <a:r>
            <a:rPr lang="es-ES"/>
            <a:t>Resultados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335FD1D2-0AD8-41FB-BC8E-EDA73F00E4E2}" type="parTrans" cxnId="{595D307C-34F8-4CB2-9A18-1041CDDD58BE}">
      <dgm:prSet/>
      <dgm:spPr/>
      <dgm:t>
        <a:bodyPr/>
        <a:lstStyle/>
        <a:p>
          <a:endParaRPr lang="es-ES"/>
        </a:p>
      </dgm:t>
    </dgm:pt>
    <dgm:pt modelId="{7E377318-EA97-48EA-8477-F1F7C18661B3}" type="sibTrans" cxnId="{595D307C-34F8-4CB2-9A18-1041CDDD58BE}">
      <dgm:prSet/>
      <dgm:spPr/>
      <dgm:t>
        <a:bodyPr/>
        <a:lstStyle/>
        <a:p>
          <a:endParaRPr lang="es-ES"/>
        </a:p>
      </dgm:t>
    </dgm:pt>
    <dgm:pt modelId="{D8913D55-FA9D-4F2B-B2C5-AAF984B9BEB8}">
      <dgm:prSet phldrT="[Texto]"/>
      <dgm:spPr/>
      <dgm:t>
        <a:bodyPr/>
        <a:lstStyle/>
        <a:p>
          <a:r>
            <a:rPr lang="es-ES" dirty="0"/>
            <a:t>Zona de estudio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F362367F-F8E0-4EC7-8B86-6C99B463F6A7}" type="parTrans" cxnId="{303D6115-7F47-4931-8437-B5C41AE3EF94}">
      <dgm:prSet/>
      <dgm:spPr/>
      <dgm:t>
        <a:bodyPr/>
        <a:lstStyle/>
        <a:p>
          <a:endParaRPr lang="es-EC"/>
        </a:p>
      </dgm:t>
    </dgm:pt>
    <dgm:pt modelId="{0AF5A961-33AA-4A8C-9EA9-D7B7A8CAEAF4}" type="sibTrans" cxnId="{303D6115-7F47-4931-8437-B5C41AE3EF94}">
      <dgm:prSet/>
      <dgm:spPr/>
      <dgm:t>
        <a:bodyPr/>
        <a:lstStyle/>
        <a:p>
          <a:endParaRPr lang="es-EC"/>
        </a:p>
      </dgm:t>
    </dgm:pt>
    <dgm:pt modelId="{C6CE6C24-1484-4147-B775-4ED1FF16C9EE}" type="pres">
      <dgm:prSet presAssocID="{E0DBD339-C670-4869-856C-06CFE033E3C4}" presName="Name0" presStyleCnt="0">
        <dgm:presLayoutVars>
          <dgm:chMax val="7"/>
          <dgm:chPref val="7"/>
          <dgm:dir/>
        </dgm:presLayoutVars>
      </dgm:prSet>
      <dgm:spPr/>
    </dgm:pt>
    <dgm:pt modelId="{12D55184-C3DE-4D6B-B025-249D6234B4EC}" type="pres">
      <dgm:prSet presAssocID="{E0DBD339-C670-4869-856C-06CFE033E3C4}" presName="Name1" presStyleCnt="0"/>
      <dgm:spPr/>
    </dgm:pt>
    <dgm:pt modelId="{C0F9AE8C-F99F-4474-89EE-7A49540E4FDC}" type="pres">
      <dgm:prSet presAssocID="{E0DBD339-C670-4869-856C-06CFE033E3C4}" presName="cycle" presStyleCnt="0"/>
      <dgm:spPr/>
    </dgm:pt>
    <dgm:pt modelId="{D475ACA2-56E4-42C5-927A-713C6D1C298C}" type="pres">
      <dgm:prSet presAssocID="{E0DBD339-C670-4869-856C-06CFE033E3C4}" presName="srcNode" presStyleLbl="node1" presStyleIdx="0" presStyleCnt="6"/>
      <dgm:spPr/>
    </dgm:pt>
    <dgm:pt modelId="{2D543AA5-FBE8-4466-AFCC-EE9EC95D7577}" type="pres">
      <dgm:prSet presAssocID="{E0DBD339-C670-4869-856C-06CFE033E3C4}" presName="conn" presStyleLbl="parChTrans1D2" presStyleIdx="0" presStyleCnt="1"/>
      <dgm:spPr/>
    </dgm:pt>
    <dgm:pt modelId="{D956002F-A5B3-4EB0-BEEE-510434AF600B}" type="pres">
      <dgm:prSet presAssocID="{E0DBD339-C670-4869-856C-06CFE033E3C4}" presName="extraNode" presStyleLbl="node1" presStyleIdx="0" presStyleCnt="6"/>
      <dgm:spPr/>
    </dgm:pt>
    <dgm:pt modelId="{04CCE30C-EB0D-4413-B8BA-E42C6348AB28}" type="pres">
      <dgm:prSet presAssocID="{E0DBD339-C670-4869-856C-06CFE033E3C4}" presName="dstNode" presStyleLbl="node1" presStyleIdx="0" presStyleCnt="6"/>
      <dgm:spPr/>
    </dgm:pt>
    <dgm:pt modelId="{EE1ECCAB-3507-412C-8675-3C5B3AC8CD88}" type="pres">
      <dgm:prSet presAssocID="{79A6E036-8916-467A-9DDA-876C4E3C4C16}" presName="text_1" presStyleLbl="node1" presStyleIdx="0" presStyleCnt="6">
        <dgm:presLayoutVars>
          <dgm:bulletEnabled val="1"/>
        </dgm:presLayoutVars>
      </dgm:prSet>
      <dgm:spPr/>
    </dgm:pt>
    <dgm:pt modelId="{AF623D4D-9D40-44C8-A32E-7FD54C21C7FD}" type="pres">
      <dgm:prSet presAssocID="{79A6E036-8916-467A-9DDA-876C4E3C4C16}" presName="accent_1" presStyleCnt="0"/>
      <dgm:spPr/>
    </dgm:pt>
    <dgm:pt modelId="{D0D2FF34-662A-44F5-8DCC-9E8DA20B3FE9}" type="pres">
      <dgm:prSet presAssocID="{79A6E036-8916-467A-9DDA-876C4E3C4C16}" presName="accentRepeatNode" presStyleLbl="solidFgAcc1" presStyleIdx="0" presStyleCnt="6"/>
      <dgm:spPr/>
    </dgm:pt>
    <dgm:pt modelId="{E19F7A24-7EC3-4EFC-91B4-48085F758528}" type="pres">
      <dgm:prSet presAssocID="{D8913D55-FA9D-4F2B-B2C5-AAF984B9BEB8}" presName="text_2" presStyleLbl="node1" presStyleIdx="1" presStyleCnt="6">
        <dgm:presLayoutVars>
          <dgm:bulletEnabled val="1"/>
        </dgm:presLayoutVars>
      </dgm:prSet>
      <dgm:spPr/>
    </dgm:pt>
    <dgm:pt modelId="{578DD8BC-CADB-416E-AA6A-082B1414E1E6}" type="pres">
      <dgm:prSet presAssocID="{D8913D55-FA9D-4F2B-B2C5-AAF984B9BEB8}" presName="accent_2" presStyleCnt="0"/>
      <dgm:spPr/>
    </dgm:pt>
    <dgm:pt modelId="{0F2D4487-52CD-43AD-91BE-E717BACFE716}" type="pres">
      <dgm:prSet presAssocID="{D8913D55-FA9D-4F2B-B2C5-AAF984B9BEB8}" presName="accentRepeatNode" presStyleLbl="solidFgAcc1" presStyleIdx="1" presStyleCnt="6"/>
      <dgm:spPr/>
    </dgm:pt>
    <dgm:pt modelId="{9B45B6E5-FC3C-440B-B35D-2DF6DDF437A2}" type="pres">
      <dgm:prSet presAssocID="{5BCB265A-95F5-49EF-80F0-DA7F2913FA26}" presName="text_3" presStyleLbl="node1" presStyleIdx="2" presStyleCnt="6">
        <dgm:presLayoutVars>
          <dgm:bulletEnabled val="1"/>
        </dgm:presLayoutVars>
      </dgm:prSet>
      <dgm:spPr/>
    </dgm:pt>
    <dgm:pt modelId="{CAABFFF7-53AC-4867-ACAF-C99EEB413522}" type="pres">
      <dgm:prSet presAssocID="{5BCB265A-95F5-49EF-80F0-DA7F2913FA26}" presName="accent_3" presStyleCnt="0"/>
      <dgm:spPr/>
    </dgm:pt>
    <dgm:pt modelId="{AEF26285-94C2-4CB1-8706-8F7E1F315B7B}" type="pres">
      <dgm:prSet presAssocID="{5BCB265A-95F5-49EF-80F0-DA7F2913FA26}" presName="accentRepeatNode" presStyleLbl="solidFgAcc1" presStyleIdx="2" presStyleCnt="6"/>
      <dgm:spPr/>
    </dgm:pt>
    <dgm:pt modelId="{834E157B-E98D-4B57-B004-F47039416E8E}" type="pres">
      <dgm:prSet presAssocID="{2B870DC9-51A1-4EB2-80B4-1A7144F3F556}" presName="text_4" presStyleLbl="node1" presStyleIdx="3" presStyleCnt="6">
        <dgm:presLayoutVars>
          <dgm:bulletEnabled val="1"/>
        </dgm:presLayoutVars>
      </dgm:prSet>
      <dgm:spPr/>
    </dgm:pt>
    <dgm:pt modelId="{B194F108-E0E8-40BE-9342-0718B72218C3}" type="pres">
      <dgm:prSet presAssocID="{2B870DC9-51A1-4EB2-80B4-1A7144F3F556}" presName="accent_4" presStyleCnt="0"/>
      <dgm:spPr/>
    </dgm:pt>
    <dgm:pt modelId="{FABB55B6-1F85-4FB0-87FF-00D0F49DB2CC}" type="pres">
      <dgm:prSet presAssocID="{2B870DC9-51A1-4EB2-80B4-1A7144F3F556}" presName="accentRepeatNode" presStyleLbl="solidFgAcc1" presStyleIdx="3" presStyleCnt="6"/>
      <dgm:spPr/>
    </dgm:pt>
    <dgm:pt modelId="{915BD7A8-81DF-47C6-8B30-25B1CFCF7B92}" type="pres">
      <dgm:prSet presAssocID="{6F443466-C3D1-4DF3-8068-F6F09119A06A}" presName="text_5" presStyleLbl="node1" presStyleIdx="4" presStyleCnt="6">
        <dgm:presLayoutVars>
          <dgm:bulletEnabled val="1"/>
        </dgm:presLayoutVars>
      </dgm:prSet>
      <dgm:spPr/>
    </dgm:pt>
    <dgm:pt modelId="{351FF6D9-6AB6-476B-B919-A9139CACF307}" type="pres">
      <dgm:prSet presAssocID="{6F443466-C3D1-4DF3-8068-F6F09119A06A}" presName="accent_5" presStyleCnt="0"/>
      <dgm:spPr/>
    </dgm:pt>
    <dgm:pt modelId="{A1C42914-0CD1-4388-A742-ED6C0FEC70B8}" type="pres">
      <dgm:prSet presAssocID="{6F443466-C3D1-4DF3-8068-F6F09119A06A}" presName="accentRepeatNode" presStyleLbl="solidFgAcc1" presStyleIdx="4" presStyleCnt="6"/>
      <dgm:spPr/>
    </dgm:pt>
    <dgm:pt modelId="{D6A99170-5338-4F65-A553-5D88785AC4B4}" type="pres">
      <dgm:prSet presAssocID="{D92D35D4-16FA-4C8E-8C56-B85F023DAF9F}" presName="text_6" presStyleLbl="node1" presStyleIdx="5" presStyleCnt="6">
        <dgm:presLayoutVars>
          <dgm:bulletEnabled val="1"/>
        </dgm:presLayoutVars>
      </dgm:prSet>
      <dgm:spPr/>
    </dgm:pt>
    <dgm:pt modelId="{60872C2F-EF19-419A-A357-8C0D7BD9F4C6}" type="pres">
      <dgm:prSet presAssocID="{D92D35D4-16FA-4C8E-8C56-B85F023DAF9F}" presName="accent_6" presStyleCnt="0"/>
      <dgm:spPr/>
    </dgm:pt>
    <dgm:pt modelId="{006472BE-383D-4BB3-8D6B-C49C158E22FB}" type="pres">
      <dgm:prSet presAssocID="{D92D35D4-16FA-4C8E-8C56-B85F023DAF9F}" presName="accentRepeatNode" presStyleLbl="solidFgAcc1" presStyleIdx="5" presStyleCnt="6"/>
      <dgm:spPr/>
    </dgm:pt>
  </dgm:ptLst>
  <dgm:cxnLst>
    <dgm:cxn modelId="{1CEFA50E-B52A-4C2B-9B1C-15593B0D2C6E}" srcId="{E0DBD339-C670-4869-856C-06CFE033E3C4}" destId="{79A6E036-8916-467A-9DDA-876C4E3C4C16}" srcOrd="0" destOrd="0" parTransId="{A060E3A2-C6D7-47EE-869B-685B6362D483}" sibTransId="{AA5DE4A1-0DBD-4B08-9AE6-C5E74FBD9336}"/>
    <dgm:cxn modelId="{096AB014-0493-4770-86B2-DBE7CF86689C}" type="presOf" srcId="{2B870DC9-51A1-4EB2-80B4-1A7144F3F556}" destId="{834E157B-E98D-4B57-B004-F47039416E8E}" srcOrd="0" destOrd="0" presId="urn:microsoft.com/office/officeart/2008/layout/VerticalCurvedList"/>
    <dgm:cxn modelId="{303D6115-7F47-4931-8437-B5C41AE3EF94}" srcId="{E0DBD339-C670-4869-856C-06CFE033E3C4}" destId="{D8913D55-FA9D-4F2B-B2C5-AAF984B9BEB8}" srcOrd="1" destOrd="0" parTransId="{F362367F-F8E0-4EC7-8B86-6C99B463F6A7}" sibTransId="{0AF5A961-33AA-4A8C-9EA9-D7B7A8CAEAF4}"/>
    <dgm:cxn modelId="{F95F431C-F99C-414B-9F04-34D8044FD213}" type="presOf" srcId="{D92D35D4-16FA-4C8E-8C56-B85F023DAF9F}" destId="{D6A99170-5338-4F65-A553-5D88785AC4B4}" srcOrd="0" destOrd="0" presId="urn:microsoft.com/office/officeart/2008/layout/VerticalCurvedList"/>
    <dgm:cxn modelId="{51923E4D-A623-4AA6-99C0-B2A97516FCC8}" type="presOf" srcId="{79A6E036-8916-467A-9DDA-876C4E3C4C16}" destId="{EE1ECCAB-3507-412C-8675-3C5B3AC8CD88}" srcOrd="0" destOrd="0" presId="urn:microsoft.com/office/officeart/2008/layout/VerticalCurvedList"/>
    <dgm:cxn modelId="{92FFD450-71CF-40B9-B5AF-E584C232E450}" type="presOf" srcId="{AA5DE4A1-0DBD-4B08-9AE6-C5E74FBD9336}" destId="{2D543AA5-FBE8-4466-AFCC-EE9EC95D7577}" srcOrd="0" destOrd="0" presId="urn:microsoft.com/office/officeart/2008/layout/VerticalCurvedList"/>
    <dgm:cxn modelId="{DE745757-4102-47EE-B0DE-CBA41C11CB23}" type="presOf" srcId="{D8913D55-FA9D-4F2B-B2C5-AAF984B9BEB8}" destId="{E19F7A24-7EC3-4EFC-91B4-48085F758528}" srcOrd="0" destOrd="0" presId="urn:microsoft.com/office/officeart/2008/layout/VerticalCurvedList"/>
    <dgm:cxn modelId="{36DD177A-4F26-4E88-8486-5B526E8D1229}" type="presOf" srcId="{6F443466-C3D1-4DF3-8068-F6F09119A06A}" destId="{915BD7A8-81DF-47C6-8B30-25B1CFCF7B92}" srcOrd="0" destOrd="0" presId="urn:microsoft.com/office/officeart/2008/layout/VerticalCurvedList"/>
    <dgm:cxn modelId="{595D307C-34F8-4CB2-9A18-1041CDDD58BE}" srcId="{E0DBD339-C670-4869-856C-06CFE033E3C4}" destId="{6F443466-C3D1-4DF3-8068-F6F09119A06A}" srcOrd="4" destOrd="0" parTransId="{335FD1D2-0AD8-41FB-BC8E-EDA73F00E4E2}" sibTransId="{7E377318-EA97-48EA-8477-F1F7C18661B3}"/>
    <dgm:cxn modelId="{044CE984-A752-4EF5-93D7-1160AC36FDDD}" srcId="{E0DBD339-C670-4869-856C-06CFE033E3C4}" destId="{5BCB265A-95F5-49EF-80F0-DA7F2913FA26}" srcOrd="2" destOrd="0" parTransId="{D09ACEDB-9ADA-4781-87B9-E28067997D59}" sibTransId="{27128103-B9E5-494D-8739-B6A8A766F3BF}"/>
    <dgm:cxn modelId="{7A5479D8-61B9-40D9-9A78-4224E7907441}" srcId="{E0DBD339-C670-4869-856C-06CFE033E3C4}" destId="{D92D35D4-16FA-4C8E-8C56-B85F023DAF9F}" srcOrd="5" destOrd="0" parTransId="{F9F2E46F-14C7-4BD7-9232-B599587303F8}" sibTransId="{37A57061-D76E-4149-890D-445472A4A2EB}"/>
    <dgm:cxn modelId="{FF75B9E3-90FB-4FF6-8E4C-9BF3990110FA}" type="presOf" srcId="{E0DBD339-C670-4869-856C-06CFE033E3C4}" destId="{C6CE6C24-1484-4147-B775-4ED1FF16C9EE}" srcOrd="0" destOrd="0" presId="urn:microsoft.com/office/officeart/2008/layout/VerticalCurvedList"/>
    <dgm:cxn modelId="{F07DB7E8-E9D7-4365-AFFF-D55F3214A4BC}" type="presOf" srcId="{5BCB265A-95F5-49EF-80F0-DA7F2913FA26}" destId="{9B45B6E5-FC3C-440B-B35D-2DF6DDF437A2}" srcOrd="0" destOrd="0" presId="urn:microsoft.com/office/officeart/2008/layout/VerticalCurvedList"/>
    <dgm:cxn modelId="{602502FC-2551-4AC2-B291-EF9BF71925CD}" srcId="{E0DBD339-C670-4869-856C-06CFE033E3C4}" destId="{2B870DC9-51A1-4EB2-80B4-1A7144F3F556}" srcOrd="3" destOrd="0" parTransId="{FE6D2C9E-59AB-4758-9211-7BE172782EAB}" sibTransId="{F70C6CEE-7A15-4CFC-9651-C6C3443EDAA4}"/>
    <dgm:cxn modelId="{0ED43A4D-0CF6-4956-B437-144FAA83168D}" type="presParOf" srcId="{C6CE6C24-1484-4147-B775-4ED1FF16C9EE}" destId="{12D55184-C3DE-4D6B-B025-249D6234B4EC}" srcOrd="0" destOrd="0" presId="urn:microsoft.com/office/officeart/2008/layout/VerticalCurvedList"/>
    <dgm:cxn modelId="{C0C0C103-4F63-4F10-97DC-1BADFAE09731}" type="presParOf" srcId="{12D55184-C3DE-4D6B-B025-249D6234B4EC}" destId="{C0F9AE8C-F99F-4474-89EE-7A49540E4FDC}" srcOrd="0" destOrd="0" presId="urn:microsoft.com/office/officeart/2008/layout/VerticalCurvedList"/>
    <dgm:cxn modelId="{CDAD731C-BDD2-4ADE-BE68-F35490D9C1EE}" type="presParOf" srcId="{C0F9AE8C-F99F-4474-89EE-7A49540E4FDC}" destId="{D475ACA2-56E4-42C5-927A-713C6D1C298C}" srcOrd="0" destOrd="0" presId="urn:microsoft.com/office/officeart/2008/layout/VerticalCurvedList"/>
    <dgm:cxn modelId="{89CD381C-8114-41C7-B6CB-20EB9FF8E4FB}" type="presParOf" srcId="{C0F9AE8C-F99F-4474-89EE-7A49540E4FDC}" destId="{2D543AA5-FBE8-4466-AFCC-EE9EC95D7577}" srcOrd="1" destOrd="0" presId="urn:microsoft.com/office/officeart/2008/layout/VerticalCurvedList"/>
    <dgm:cxn modelId="{72449561-4710-4118-A596-FBC8587634E2}" type="presParOf" srcId="{C0F9AE8C-F99F-4474-89EE-7A49540E4FDC}" destId="{D956002F-A5B3-4EB0-BEEE-510434AF600B}" srcOrd="2" destOrd="0" presId="urn:microsoft.com/office/officeart/2008/layout/VerticalCurvedList"/>
    <dgm:cxn modelId="{2D44149D-01EE-4BE0-AE0E-2AFF647F5190}" type="presParOf" srcId="{C0F9AE8C-F99F-4474-89EE-7A49540E4FDC}" destId="{04CCE30C-EB0D-4413-B8BA-E42C6348AB28}" srcOrd="3" destOrd="0" presId="urn:microsoft.com/office/officeart/2008/layout/VerticalCurvedList"/>
    <dgm:cxn modelId="{FE4094A3-780D-4B26-A896-B5644E80010C}" type="presParOf" srcId="{12D55184-C3DE-4D6B-B025-249D6234B4EC}" destId="{EE1ECCAB-3507-412C-8675-3C5B3AC8CD88}" srcOrd="1" destOrd="0" presId="urn:microsoft.com/office/officeart/2008/layout/VerticalCurvedList"/>
    <dgm:cxn modelId="{1C1B6966-2BF3-45CB-8C26-7E061CE58437}" type="presParOf" srcId="{12D55184-C3DE-4D6B-B025-249D6234B4EC}" destId="{AF623D4D-9D40-44C8-A32E-7FD54C21C7FD}" srcOrd="2" destOrd="0" presId="urn:microsoft.com/office/officeart/2008/layout/VerticalCurvedList"/>
    <dgm:cxn modelId="{64C0E0AA-103B-405F-A7C1-3FC978F1DAEC}" type="presParOf" srcId="{AF623D4D-9D40-44C8-A32E-7FD54C21C7FD}" destId="{D0D2FF34-662A-44F5-8DCC-9E8DA20B3FE9}" srcOrd="0" destOrd="0" presId="urn:microsoft.com/office/officeart/2008/layout/VerticalCurvedList"/>
    <dgm:cxn modelId="{ACD6C902-9428-4E94-AAB7-B80BC9508CE3}" type="presParOf" srcId="{12D55184-C3DE-4D6B-B025-249D6234B4EC}" destId="{E19F7A24-7EC3-4EFC-91B4-48085F758528}" srcOrd="3" destOrd="0" presId="urn:microsoft.com/office/officeart/2008/layout/VerticalCurvedList"/>
    <dgm:cxn modelId="{550ABF6F-5415-4A3C-B11A-1C982CD0160D}" type="presParOf" srcId="{12D55184-C3DE-4D6B-B025-249D6234B4EC}" destId="{578DD8BC-CADB-416E-AA6A-082B1414E1E6}" srcOrd="4" destOrd="0" presId="urn:microsoft.com/office/officeart/2008/layout/VerticalCurvedList"/>
    <dgm:cxn modelId="{6C7D3B52-7254-48FF-BEF2-E235E8A086D9}" type="presParOf" srcId="{578DD8BC-CADB-416E-AA6A-082B1414E1E6}" destId="{0F2D4487-52CD-43AD-91BE-E717BACFE716}" srcOrd="0" destOrd="0" presId="urn:microsoft.com/office/officeart/2008/layout/VerticalCurvedList"/>
    <dgm:cxn modelId="{C0773F08-FB35-4C49-A5F2-BFAF7D621E8B}" type="presParOf" srcId="{12D55184-C3DE-4D6B-B025-249D6234B4EC}" destId="{9B45B6E5-FC3C-440B-B35D-2DF6DDF437A2}" srcOrd="5" destOrd="0" presId="urn:microsoft.com/office/officeart/2008/layout/VerticalCurvedList"/>
    <dgm:cxn modelId="{F12830E0-8B7E-4783-B1DB-CD9F390D9161}" type="presParOf" srcId="{12D55184-C3DE-4D6B-B025-249D6234B4EC}" destId="{CAABFFF7-53AC-4867-ACAF-C99EEB413522}" srcOrd="6" destOrd="0" presId="urn:microsoft.com/office/officeart/2008/layout/VerticalCurvedList"/>
    <dgm:cxn modelId="{F7DB70CF-0CA7-436E-B45D-C1D2AB071078}" type="presParOf" srcId="{CAABFFF7-53AC-4867-ACAF-C99EEB413522}" destId="{AEF26285-94C2-4CB1-8706-8F7E1F315B7B}" srcOrd="0" destOrd="0" presId="urn:microsoft.com/office/officeart/2008/layout/VerticalCurvedList"/>
    <dgm:cxn modelId="{1F02C5B5-8155-4087-80C2-33D1E993762D}" type="presParOf" srcId="{12D55184-C3DE-4D6B-B025-249D6234B4EC}" destId="{834E157B-E98D-4B57-B004-F47039416E8E}" srcOrd="7" destOrd="0" presId="urn:microsoft.com/office/officeart/2008/layout/VerticalCurvedList"/>
    <dgm:cxn modelId="{80C4B3A0-607B-41B4-99BF-ED99F586EC79}" type="presParOf" srcId="{12D55184-C3DE-4D6B-B025-249D6234B4EC}" destId="{B194F108-E0E8-40BE-9342-0718B72218C3}" srcOrd="8" destOrd="0" presId="urn:microsoft.com/office/officeart/2008/layout/VerticalCurvedList"/>
    <dgm:cxn modelId="{ACC17BDA-39DE-4E48-998A-AC6F30A3B4E3}" type="presParOf" srcId="{B194F108-E0E8-40BE-9342-0718B72218C3}" destId="{FABB55B6-1F85-4FB0-87FF-00D0F49DB2CC}" srcOrd="0" destOrd="0" presId="urn:microsoft.com/office/officeart/2008/layout/VerticalCurvedList"/>
    <dgm:cxn modelId="{21862F6E-F644-49D3-A5D3-9EC599C14F1B}" type="presParOf" srcId="{12D55184-C3DE-4D6B-B025-249D6234B4EC}" destId="{915BD7A8-81DF-47C6-8B30-25B1CFCF7B92}" srcOrd="9" destOrd="0" presId="urn:microsoft.com/office/officeart/2008/layout/VerticalCurvedList"/>
    <dgm:cxn modelId="{30D24F4B-115D-4A31-A36E-4F26014FD66B}" type="presParOf" srcId="{12D55184-C3DE-4D6B-B025-249D6234B4EC}" destId="{351FF6D9-6AB6-476B-B919-A9139CACF307}" srcOrd="10" destOrd="0" presId="urn:microsoft.com/office/officeart/2008/layout/VerticalCurvedList"/>
    <dgm:cxn modelId="{E8F1CBFD-845F-47ED-94F7-96EFC6F88D0B}" type="presParOf" srcId="{351FF6D9-6AB6-476B-B919-A9139CACF307}" destId="{A1C42914-0CD1-4388-A742-ED6C0FEC70B8}" srcOrd="0" destOrd="0" presId="urn:microsoft.com/office/officeart/2008/layout/VerticalCurvedList"/>
    <dgm:cxn modelId="{D696F2AB-E99C-481F-8393-851172D8B7EB}" type="presParOf" srcId="{12D55184-C3DE-4D6B-B025-249D6234B4EC}" destId="{D6A99170-5338-4F65-A553-5D88785AC4B4}" srcOrd="11" destOrd="0" presId="urn:microsoft.com/office/officeart/2008/layout/VerticalCurvedList"/>
    <dgm:cxn modelId="{31C8BE38-A374-4C19-8DF6-0F5485D05F61}" type="presParOf" srcId="{12D55184-C3DE-4D6B-B025-249D6234B4EC}" destId="{60872C2F-EF19-419A-A357-8C0D7BD9F4C6}" srcOrd="12" destOrd="0" presId="urn:microsoft.com/office/officeart/2008/layout/VerticalCurvedList"/>
    <dgm:cxn modelId="{1BDDA6F7-D033-411E-8E2B-F21C1DFD6FB6}" type="presParOf" srcId="{60872C2F-EF19-419A-A357-8C0D7BD9F4C6}" destId="{006472BE-383D-4BB3-8D6B-C49C158E22F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65FD54-4D86-47C7-9FE6-D695CA68553F}" type="doc">
      <dgm:prSet loTypeId="urn:microsoft.com/office/officeart/2005/8/layout/vList3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2D9492CB-1FFB-422F-8EFF-A1E236F433C3}">
      <dgm:prSet phldrT="[Texto]" custT="1"/>
      <dgm:spPr/>
      <dgm:t>
        <a:bodyPr/>
        <a:lstStyle/>
        <a:p>
          <a:pPr algn="l"/>
          <a:r>
            <a:rPr lang="es-ES" sz="2400"/>
            <a:t>Objetivo especifico y actividades de los objetivos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8B660448-1909-4093-83B6-2D1CF41AFF76}" type="parTrans" cxnId="{BD217E0E-3472-444A-B527-9241DB5D2BB3}">
      <dgm:prSet/>
      <dgm:spPr/>
      <dgm:t>
        <a:bodyPr/>
        <a:lstStyle/>
        <a:p>
          <a:endParaRPr lang="es-ES" sz="2400"/>
        </a:p>
      </dgm:t>
    </dgm:pt>
    <dgm:pt modelId="{57A7A576-6938-45B9-929F-24524EB5DE3E}" type="sibTrans" cxnId="{BD217E0E-3472-444A-B527-9241DB5D2BB3}">
      <dgm:prSet/>
      <dgm:spPr/>
      <dgm:t>
        <a:bodyPr/>
        <a:lstStyle/>
        <a:p>
          <a:endParaRPr lang="es-ES" sz="2400"/>
        </a:p>
      </dgm:t>
    </dgm:pt>
    <dgm:pt modelId="{E9322A1E-E567-441F-8092-E5A70F24CACC}" type="pres">
      <dgm:prSet presAssocID="{9765FD54-4D86-47C7-9FE6-D695CA68553F}" presName="linearFlow" presStyleCnt="0">
        <dgm:presLayoutVars>
          <dgm:dir/>
          <dgm:resizeHandles val="exact"/>
        </dgm:presLayoutVars>
      </dgm:prSet>
      <dgm:spPr/>
    </dgm:pt>
    <dgm:pt modelId="{1EB3D916-3BAF-4B02-A3C3-8FF9BCBDA84B}" type="pres">
      <dgm:prSet presAssocID="{2D9492CB-1FFB-422F-8EFF-A1E236F433C3}" presName="composite" presStyleCnt="0"/>
      <dgm:spPr/>
    </dgm:pt>
    <dgm:pt modelId="{82F54BDE-B486-4420-9094-9BD461AE8446}" type="pres">
      <dgm:prSet presAssocID="{2D9492CB-1FFB-422F-8EFF-A1E236F433C3}" presName="imgShp" presStyleLbl="fgImgPlace1" presStyleIdx="0" presStyleCnt="1" custScaleX="27765" custScaleY="2840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BA3491C7-8C8B-4AE3-9052-22AA6811FD8F}" type="pres">
      <dgm:prSet presAssocID="{2D9492CB-1FFB-422F-8EFF-A1E236F433C3}" presName="txShp" presStyleLbl="node1" presStyleIdx="0" presStyleCnt="1" custFlipVert="1" custScaleX="106777" custScaleY="30487">
        <dgm:presLayoutVars>
          <dgm:bulletEnabled val="1"/>
        </dgm:presLayoutVars>
      </dgm:prSet>
      <dgm:spPr/>
    </dgm:pt>
  </dgm:ptLst>
  <dgm:cxnLst>
    <dgm:cxn modelId="{BD217E0E-3472-444A-B527-9241DB5D2BB3}" srcId="{9765FD54-4D86-47C7-9FE6-D695CA68553F}" destId="{2D9492CB-1FFB-422F-8EFF-A1E236F433C3}" srcOrd="0" destOrd="0" parTransId="{8B660448-1909-4093-83B6-2D1CF41AFF76}" sibTransId="{57A7A576-6938-45B9-929F-24524EB5DE3E}"/>
    <dgm:cxn modelId="{940A6953-74AF-4E0F-9B18-22D8F62CA318}" type="presOf" srcId="{9765FD54-4D86-47C7-9FE6-D695CA68553F}" destId="{E9322A1E-E567-441F-8092-E5A70F24CACC}" srcOrd="0" destOrd="0" presId="urn:microsoft.com/office/officeart/2005/8/layout/vList3"/>
    <dgm:cxn modelId="{E4264AAE-00DE-4F2C-AC90-E81F745655B1}" type="presOf" srcId="{2D9492CB-1FFB-422F-8EFF-A1E236F433C3}" destId="{BA3491C7-8C8B-4AE3-9052-22AA6811FD8F}" srcOrd="0" destOrd="0" presId="urn:microsoft.com/office/officeart/2005/8/layout/vList3"/>
    <dgm:cxn modelId="{99A9EAAE-5D68-448D-9760-48BCE9B566B8}" type="presParOf" srcId="{E9322A1E-E567-441F-8092-E5A70F24CACC}" destId="{1EB3D916-3BAF-4B02-A3C3-8FF9BCBDA84B}" srcOrd="0" destOrd="0" presId="urn:microsoft.com/office/officeart/2005/8/layout/vList3"/>
    <dgm:cxn modelId="{79EE59F6-B321-4D16-A646-1150CDE6773D}" type="presParOf" srcId="{1EB3D916-3BAF-4B02-A3C3-8FF9BCBDA84B}" destId="{82F54BDE-B486-4420-9094-9BD461AE8446}" srcOrd="0" destOrd="0" presId="urn:microsoft.com/office/officeart/2005/8/layout/vList3"/>
    <dgm:cxn modelId="{9842A2CF-63FC-4764-8FCD-EE2B8494FCF3}" type="presParOf" srcId="{1EB3D916-3BAF-4B02-A3C3-8FF9BCBDA84B}" destId="{BA3491C7-8C8B-4AE3-9052-22AA6811FD8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B53865-2105-44C4-8A49-78803EB50D83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769D2EC-DCEC-40B5-9B10-E8A1163AB55D}">
      <dgm:prSet phldrT="[Texto]" custT="1"/>
      <dgm:spPr>
        <a:solidFill>
          <a:schemeClr val="accent3">
            <a:lumMod val="75000"/>
            <a:alpha val="40000"/>
          </a:schemeClr>
        </a:solidFill>
      </dgm:spPr>
      <dgm:t>
        <a:bodyPr/>
        <a:lstStyle/>
        <a:p>
          <a:pPr algn="just" rtl="0"/>
          <a:r>
            <a:rPr lang="es-EC" sz="1400" dirty="0">
              <a:solidFill>
                <a:schemeClr val="bg1"/>
              </a:solidFill>
            </a:rPr>
            <a:t>Realizar un análisis descriptivo y exploratorio de las variables espaciales y datos que se encuentren relacionados con la vulnerabilidad y amenaza al contagio por SARS-CoV-2 y la recolección de estas. </a:t>
          </a:r>
          <a:endParaRPr lang="es-ES" sz="1400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0FB8BA0C-89BB-4E43-87D9-6A4E75A41806}" type="parTrans" cxnId="{E5B49FE3-5269-4713-86CF-9D1C329B2DB2}">
      <dgm:prSet/>
      <dgm:spPr/>
      <dgm:t>
        <a:bodyPr/>
        <a:lstStyle/>
        <a:p>
          <a:endParaRPr lang="es-ES"/>
        </a:p>
      </dgm:t>
    </dgm:pt>
    <dgm:pt modelId="{09FF0DBA-95EA-41BC-8197-9FA8DBED917D}" type="sibTrans" cxnId="{E5B49FE3-5269-4713-86CF-9D1C329B2DB2}">
      <dgm:prSet/>
      <dgm:spPr/>
      <dgm:t>
        <a:bodyPr/>
        <a:lstStyle/>
        <a:p>
          <a:endParaRPr lang="es-ES"/>
        </a:p>
      </dgm:t>
    </dgm:pt>
    <dgm:pt modelId="{78D80D0A-F622-493F-826B-C270DDA2E2C9}">
      <dgm:prSet custT="1"/>
      <dgm:spPr>
        <a:solidFill>
          <a:schemeClr val="accent3">
            <a:lumMod val="75000"/>
            <a:alpha val="40000"/>
          </a:schemeClr>
        </a:solidFill>
      </dgm:spPr>
      <dgm:t>
        <a:bodyPr/>
        <a:lstStyle/>
        <a:p>
          <a:pPr algn="just"/>
          <a:r>
            <a:rPr lang="es-EC" sz="1400" dirty="0">
              <a:solidFill>
                <a:schemeClr val="bg1"/>
              </a:solidFill>
            </a:rPr>
            <a:t>Catalogar las variables espaciales y datos que se encuentran relacionadas con vulnerabilidad y amenaza al contagio por SARS-CoV-2</a:t>
          </a:r>
          <a:r>
            <a:rPr lang="es-EC" sz="1400" dirty="0"/>
            <a:t>.</a:t>
          </a:r>
          <a:endParaRPr lang="es-ES" sz="1400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3D669E8-9E8F-4196-B4E4-18F7606FA725}" type="sibTrans" cxnId="{7C65B988-D934-427B-ADA7-A51D4772DE71}">
      <dgm:prSet/>
      <dgm:spPr/>
      <dgm:t>
        <a:bodyPr/>
        <a:lstStyle/>
        <a:p>
          <a:endParaRPr lang="es-ES"/>
        </a:p>
      </dgm:t>
    </dgm:pt>
    <dgm:pt modelId="{4D714C16-DB72-4E5C-87A0-59A2C1A7A319}" type="parTrans" cxnId="{7C65B988-D934-427B-ADA7-A51D4772DE71}">
      <dgm:prSet/>
      <dgm:spPr/>
      <dgm:t>
        <a:bodyPr/>
        <a:lstStyle/>
        <a:p>
          <a:endParaRPr lang="es-ES"/>
        </a:p>
      </dgm:t>
    </dgm:pt>
    <dgm:pt modelId="{268410F4-7191-4674-9D49-1D0F3FA06AED}">
      <dgm:prSet custT="1"/>
      <dgm:spPr>
        <a:solidFill>
          <a:schemeClr val="accent3">
            <a:lumMod val="75000"/>
            <a:alpha val="40000"/>
          </a:schemeClr>
        </a:solidFill>
      </dgm:spPr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C" sz="1400" dirty="0">
              <a:solidFill>
                <a:schemeClr val="bg1"/>
              </a:solidFill>
            </a:rPr>
            <a:t>Realizar y aplicar un modelo para la determinación de vulnerabilidad por el SARS-CoV-2.</a:t>
          </a:r>
          <a:endParaRPr lang="es-ES" sz="1400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7617073-0089-487A-A64A-F72DCDDAE2DD}" type="parTrans" cxnId="{63CE51AB-ADB7-4053-B9FC-D8BC45961415}">
      <dgm:prSet/>
      <dgm:spPr/>
      <dgm:t>
        <a:bodyPr/>
        <a:lstStyle/>
        <a:p>
          <a:endParaRPr lang="es-EC"/>
        </a:p>
      </dgm:t>
    </dgm:pt>
    <dgm:pt modelId="{B37D6E51-A72C-471A-BD4B-C9A01950CBCC}" type="sibTrans" cxnId="{63CE51AB-ADB7-4053-B9FC-D8BC45961415}">
      <dgm:prSet/>
      <dgm:spPr/>
      <dgm:t>
        <a:bodyPr/>
        <a:lstStyle/>
        <a:p>
          <a:endParaRPr lang="es-EC"/>
        </a:p>
      </dgm:t>
    </dgm:pt>
    <dgm:pt modelId="{37BE0A73-9450-411F-992A-CC9ACC4BB286}">
      <dgm:prSet custT="1"/>
      <dgm:spPr>
        <a:solidFill>
          <a:schemeClr val="accent3">
            <a:lumMod val="75000"/>
            <a:alpha val="40000"/>
          </a:schemeClr>
        </a:solidFill>
      </dgm:spPr>
      <dgm:t>
        <a:bodyPr/>
        <a:lstStyle/>
        <a:p>
          <a:pPr algn="just" rtl="0"/>
          <a:r>
            <a:rPr lang="es-EC" sz="1400" dirty="0">
              <a:solidFill>
                <a:schemeClr val="bg1"/>
              </a:solidFill>
            </a:rPr>
            <a:t>Generar un catálogo de las variables espaciales y datos que se encuentren relacionados con la vulnerabilidad y amenaza al contagio por SARS-CoV-2. </a:t>
          </a:r>
        </a:p>
      </dgm:t>
    </dgm:pt>
    <dgm:pt modelId="{8965AD9D-14D8-4F2E-A200-C893847E5764}" type="sibTrans" cxnId="{E5D7BF71-49B0-4C8A-9E3A-F7AF3217E618}">
      <dgm:prSet/>
      <dgm:spPr/>
      <dgm:t>
        <a:bodyPr/>
        <a:lstStyle/>
        <a:p>
          <a:endParaRPr lang="es-ES"/>
        </a:p>
      </dgm:t>
    </dgm:pt>
    <dgm:pt modelId="{569FD5CC-737D-4E94-80B9-F9CF948D164C}" type="parTrans" cxnId="{E5D7BF71-49B0-4C8A-9E3A-F7AF3217E618}">
      <dgm:prSet/>
      <dgm:spPr/>
      <dgm:t>
        <a:bodyPr/>
        <a:lstStyle/>
        <a:p>
          <a:endParaRPr lang="es-ES"/>
        </a:p>
      </dgm:t>
    </dgm:pt>
    <dgm:pt modelId="{C8AB0B26-6F59-4633-B1D9-8903B93BB852}" type="pres">
      <dgm:prSet presAssocID="{BFB53865-2105-44C4-8A49-78803EB50D83}" presName="Name0" presStyleCnt="0">
        <dgm:presLayoutVars>
          <dgm:dir/>
          <dgm:resizeHandles val="exact"/>
        </dgm:presLayoutVars>
      </dgm:prSet>
      <dgm:spPr/>
    </dgm:pt>
    <dgm:pt modelId="{C815ECAE-45C0-4AAD-B5F4-552D4C60B5D3}" type="pres">
      <dgm:prSet presAssocID="{F769D2EC-DCEC-40B5-9B10-E8A1163AB55D}" presName="composite" presStyleCnt="0"/>
      <dgm:spPr/>
    </dgm:pt>
    <dgm:pt modelId="{A42C9A86-5ABC-477F-A0A2-9411ED580A38}" type="pres">
      <dgm:prSet presAssocID="{F769D2EC-DCEC-40B5-9B10-E8A1163AB55D}" presName="rect1" presStyleLbl="trAlignAcc1" presStyleIdx="0" presStyleCnt="4" custScaleX="203482" custLinFactNeighborX="482">
        <dgm:presLayoutVars>
          <dgm:bulletEnabled val="1"/>
        </dgm:presLayoutVars>
      </dgm:prSet>
      <dgm:spPr/>
    </dgm:pt>
    <dgm:pt modelId="{5BD96077-2819-4457-BD55-AEFC216E6545}" type="pres">
      <dgm:prSet presAssocID="{F769D2EC-DCEC-40B5-9B10-E8A1163AB55D}" presName="rect2" presStyleLbl="fgImgPlace1" presStyleIdx="0" presStyleCnt="4" custScaleX="148843" custLinFactX="-100000" custLinFactNeighborX="-166291" custLinFactNeighborY="-123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7B5D0E01-1D5B-4E40-BA8D-10044833464F}" type="pres">
      <dgm:prSet presAssocID="{09FF0DBA-95EA-41BC-8197-9FA8DBED917D}" presName="sibTrans" presStyleCnt="0"/>
      <dgm:spPr/>
    </dgm:pt>
    <dgm:pt modelId="{1341E593-CFCC-4AE1-8083-ADC74DE92BFD}" type="pres">
      <dgm:prSet presAssocID="{37BE0A73-9450-411F-992A-CC9ACC4BB286}" presName="composite" presStyleCnt="0"/>
      <dgm:spPr/>
    </dgm:pt>
    <dgm:pt modelId="{E2888860-55F5-4B34-8E44-30906DCD6E98}" type="pres">
      <dgm:prSet presAssocID="{37BE0A73-9450-411F-992A-CC9ACC4BB286}" presName="rect1" presStyleLbl="trAlignAcc1" presStyleIdx="1" presStyleCnt="4" custScaleX="203271" custLinFactNeighborX="664" custLinFactNeighborY="1749">
        <dgm:presLayoutVars>
          <dgm:bulletEnabled val="1"/>
        </dgm:presLayoutVars>
      </dgm:prSet>
      <dgm:spPr/>
    </dgm:pt>
    <dgm:pt modelId="{4D228DC4-3AAB-4499-A47B-4EE55CCD723D}" type="pres">
      <dgm:prSet presAssocID="{37BE0A73-9450-411F-992A-CC9ACC4BB286}" presName="rect2" presStyleLbl="fgImgPlace1" presStyleIdx="1" presStyleCnt="4" custScaleX="151215" custLinFactX="-100000" custLinFactNeighborX="-174209" custLinFactNeighborY="343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26AB4A6B-9F51-4FE1-A5C9-253B9E93934B}" type="pres">
      <dgm:prSet presAssocID="{8965AD9D-14D8-4F2E-A200-C893847E5764}" presName="sibTrans" presStyleCnt="0"/>
      <dgm:spPr/>
    </dgm:pt>
    <dgm:pt modelId="{247C6570-6F48-4EF8-B026-64AB1A5098D3}" type="pres">
      <dgm:prSet presAssocID="{78D80D0A-F622-493F-826B-C270DDA2E2C9}" presName="composite" presStyleCnt="0"/>
      <dgm:spPr/>
    </dgm:pt>
    <dgm:pt modelId="{AC415FAE-FFCE-45FB-A8F7-8B561F301C9A}" type="pres">
      <dgm:prSet presAssocID="{78D80D0A-F622-493F-826B-C270DDA2E2C9}" presName="rect1" presStyleLbl="trAlignAcc1" presStyleIdx="2" presStyleCnt="4" custScaleX="202278" custLinFactNeighborX="964">
        <dgm:presLayoutVars>
          <dgm:bulletEnabled val="1"/>
        </dgm:presLayoutVars>
      </dgm:prSet>
      <dgm:spPr/>
    </dgm:pt>
    <dgm:pt modelId="{3CACE598-03E4-445E-821A-E0353EB44718}" type="pres">
      <dgm:prSet presAssocID="{78D80D0A-F622-493F-826B-C270DDA2E2C9}" presName="rect2" presStyleLbl="fgImgPlace1" presStyleIdx="2" presStyleCnt="4" custScaleX="153801" custLinFactX="-100000" custLinFactNeighborX="-171095" custLinFactNeighborY="-77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3ACC42C9-4702-432B-9966-E69343BED786}" type="pres">
      <dgm:prSet presAssocID="{E3D669E8-9E8F-4196-B4E4-18F7606FA725}" presName="sibTrans" presStyleCnt="0"/>
      <dgm:spPr/>
    </dgm:pt>
    <dgm:pt modelId="{B1D9846B-CF78-41E1-8D57-A496EFC8B60B}" type="pres">
      <dgm:prSet presAssocID="{268410F4-7191-4674-9D49-1D0F3FA06AED}" presName="composite" presStyleCnt="0"/>
      <dgm:spPr/>
    </dgm:pt>
    <dgm:pt modelId="{AEA1BFF3-01DB-45BD-8CE9-80247D35C9BD}" type="pres">
      <dgm:prSet presAssocID="{268410F4-7191-4674-9D49-1D0F3FA06AED}" presName="rect1" presStyleLbl="trAlignAcc1" presStyleIdx="3" presStyleCnt="4" custScaleX="196592" custLinFactNeighborX="3555" custLinFactNeighborY="4140">
        <dgm:presLayoutVars>
          <dgm:bulletEnabled val="1"/>
        </dgm:presLayoutVars>
      </dgm:prSet>
      <dgm:spPr/>
    </dgm:pt>
    <dgm:pt modelId="{10651741-4787-4CDB-A68B-7EDF2536B9AC}" type="pres">
      <dgm:prSet presAssocID="{268410F4-7191-4674-9D49-1D0F3FA06AED}" presName="rect2" presStyleLbl="fgImgPlace1" presStyleIdx="3" presStyleCnt="4" custScaleX="179138" custLinFactX="-100000" custLinFactNeighborX="-157627" custLinFactNeighborY="1531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</dgm:spPr>
    </dgm:pt>
  </dgm:ptLst>
  <dgm:cxnLst>
    <dgm:cxn modelId="{4E11C64A-4CC7-469B-ABCC-7A77E672484E}" type="presOf" srcId="{BFB53865-2105-44C4-8A49-78803EB50D83}" destId="{C8AB0B26-6F59-4633-B1D9-8903B93BB852}" srcOrd="0" destOrd="0" presId="urn:microsoft.com/office/officeart/2008/layout/PictureStrips"/>
    <dgm:cxn modelId="{E5D7BF71-49B0-4C8A-9E3A-F7AF3217E618}" srcId="{BFB53865-2105-44C4-8A49-78803EB50D83}" destId="{37BE0A73-9450-411F-992A-CC9ACC4BB286}" srcOrd="1" destOrd="0" parTransId="{569FD5CC-737D-4E94-80B9-F9CF948D164C}" sibTransId="{8965AD9D-14D8-4F2E-A200-C893847E5764}"/>
    <dgm:cxn modelId="{E48FFF7C-F21F-4AC9-82A5-8EE79CB96E45}" type="presOf" srcId="{F769D2EC-DCEC-40B5-9B10-E8A1163AB55D}" destId="{A42C9A86-5ABC-477F-A0A2-9411ED580A38}" srcOrd="0" destOrd="0" presId="urn:microsoft.com/office/officeart/2008/layout/PictureStrips"/>
    <dgm:cxn modelId="{5095A085-5C78-4858-9CB4-60A1925FCBE2}" type="presOf" srcId="{268410F4-7191-4674-9D49-1D0F3FA06AED}" destId="{AEA1BFF3-01DB-45BD-8CE9-80247D35C9BD}" srcOrd="0" destOrd="0" presId="urn:microsoft.com/office/officeart/2008/layout/PictureStrips"/>
    <dgm:cxn modelId="{7C65B988-D934-427B-ADA7-A51D4772DE71}" srcId="{BFB53865-2105-44C4-8A49-78803EB50D83}" destId="{78D80D0A-F622-493F-826B-C270DDA2E2C9}" srcOrd="2" destOrd="0" parTransId="{4D714C16-DB72-4E5C-87A0-59A2C1A7A319}" sibTransId="{E3D669E8-9E8F-4196-B4E4-18F7606FA725}"/>
    <dgm:cxn modelId="{63CE51AB-ADB7-4053-B9FC-D8BC45961415}" srcId="{BFB53865-2105-44C4-8A49-78803EB50D83}" destId="{268410F4-7191-4674-9D49-1D0F3FA06AED}" srcOrd="3" destOrd="0" parTransId="{D7617073-0089-487A-A64A-F72DCDDAE2DD}" sibTransId="{B37D6E51-A72C-471A-BD4B-C9A01950CBCC}"/>
    <dgm:cxn modelId="{1E5D8ACB-3359-4470-9F2B-CB8F4AD7A205}" type="presOf" srcId="{78D80D0A-F622-493F-826B-C270DDA2E2C9}" destId="{AC415FAE-FFCE-45FB-A8F7-8B561F301C9A}" srcOrd="0" destOrd="0" presId="urn:microsoft.com/office/officeart/2008/layout/PictureStrips"/>
    <dgm:cxn modelId="{4F1A6FE2-2D92-4CC0-B4E1-E8E874A78232}" type="presOf" srcId="{37BE0A73-9450-411F-992A-CC9ACC4BB286}" destId="{E2888860-55F5-4B34-8E44-30906DCD6E98}" srcOrd="0" destOrd="0" presId="urn:microsoft.com/office/officeart/2008/layout/PictureStrips"/>
    <dgm:cxn modelId="{E5B49FE3-5269-4713-86CF-9D1C329B2DB2}" srcId="{BFB53865-2105-44C4-8A49-78803EB50D83}" destId="{F769D2EC-DCEC-40B5-9B10-E8A1163AB55D}" srcOrd="0" destOrd="0" parTransId="{0FB8BA0C-89BB-4E43-87D9-6A4E75A41806}" sibTransId="{09FF0DBA-95EA-41BC-8197-9FA8DBED917D}"/>
    <dgm:cxn modelId="{B243CE6A-2E3B-4977-AAAC-B2ED493A8221}" type="presParOf" srcId="{C8AB0B26-6F59-4633-B1D9-8903B93BB852}" destId="{C815ECAE-45C0-4AAD-B5F4-552D4C60B5D3}" srcOrd="0" destOrd="0" presId="urn:microsoft.com/office/officeart/2008/layout/PictureStrips"/>
    <dgm:cxn modelId="{1230419D-F5B1-46B3-8882-A6F4098DE872}" type="presParOf" srcId="{C815ECAE-45C0-4AAD-B5F4-552D4C60B5D3}" destId="{A42C9A86-5ABC-477F-A0A2-9411ED580A38}" srcOrd="0" destOrd="0" presId="urn:microsoft.com/office/officeart/2008/layout/PictureStrips"/>
    <dgm:cxn modelId="{7DE529DD-50D7-4DC9-92BE-B69BF6882D0A}" type="presParOf" srcId="{C815ECAE-45C0-4AAD-B5F4-552D4C60B5D3}" destId="{5BD96077-2819-4457-BD55-AEFC216E6545}" srcOrd="1" destOrd="0" presId="urn:microsoft.com/office/officeart/2008/layout/PictureStrips"/>
    <dgm:cxn modelId="{74350BCC-4BF3-460E-B0BD-D0F7AFA4F64A}" type="presParOf" srcId="{C8AB0B26-6F59-4633-B1D9-8903B93BB852}" destId="{7B5D0E01-1D5B-4E40-BA8D-10044833464F}" srcOrd="1" destOrd="0" presId="urn:microsoft.com/office/officeart/2008/layout/PictureStrips"/>
    <dgm:cxn modelId="{915DD397-6BEB-45F7-8A41-CDAEB90E2F60}" type="presParOf" srcId="{C8AB0B26-6F59-4633-B1D9-8903B93BB852}" destId="{1341E593-CFCC-4AE1-8083-ADC74DE92BFD}" srcOrd="2" destOrd="0" presId="urn:microsoft.com/office/officeart/2008/layout/PictureStrips"/>
    <dgm:cxn modelId="{EBE8E056-5463-49D9-948A-C66524FB326B}" type="presParOf" srcId="{1341E593-CFCC-4AE1-8083-ADC74DE92BFD}" destId="{E2888860-55F5-4B34-8E44-30906DCD6E98}" srcOrd="0" destOrd="0" presId="urn:microsoft.com/office/officeart/2008/layout/PictureStrips"/>
    <dgm:cxn modelId="{77ABAC2D-7C73-4FAD-9F61-F6CF9FF096BC}" type="presParOf" srcId="{1341E593-CFCC-4AE1-8083-ADC74DE92BFD}" destId="{4D228DC4-3AAB-4499-A47B-4EE55CCD723D}" srcOrd="1" destOrd="0" presId="urn:microsoft.com/office/officeart/2008/layout/PictureStrips"/>
    <dgm:cxn modelId="{D28A2AA5-18A2-41C9-A72B-27BEF5E40A6A}" type="presParOf" srcId="{C8AB0B26-6F59-4633-B1D9-8903B93BB852}" destId="{26AB4A6B-9F51-4FE1-A5C9-253B9E93934B}" srcOrd="3" destOrd="0" presId="urn:microsoft.com/office/officeart/2008/layout/PictureStrips"/>
    <dgm:cxn modelId="{519DBE97-9405-4105-9169-9A52F5AFA52A}" type="presParOf" srcId="{C8AB0B26-6F59-4633-B1D9-8903B93BB852}" destId="{247C6570-6F48-4EF8-B026-64AB1A5098D3}" srcOrd="4" destOrd="0" presId="urn:microsoft.com/office/officeart/2008/layout/PictureStrips"/>
    <dgm:cxn modelId="{26618367-00D6-40A8-8EF7-1E9AAA881EEA}" type="presParOf" srcId="{247C6570-6F48-4EF8-B026-64AB1A5098D3}" destId="{AC415FAE-FFCE-45FB-A8F7-8B561F301C9A}" srcOrd="0" destOrd="0" presId="urn:microsoft.com/office/officeart/2008/layout/PictureStrips"/>
    <dgm:cxn modelId="{54897171-D604-4760-8A59-B15EEA20100E}" type="presParOf" srcId="{247C6570-6F48-4EF8-B026-64AB1A5098D3}" destId="{3CACE598-03E4-445E-821A-E0353EB44718}" srcOrd="1" destOrd="0" presId="urn:microsoft.com/office/officeart/2008/layout/PictureStrips"/>
    <dgm:cxn modelId="{F427BCE4-8461-419A-8272-F44FDC7E9517}" type="presParOf" srcId="{C8AB0B26-6F59-4633-B1D9-8903B93BB852}" destId="{3ACC42C9-4702-432B-9966-E69343BED786}" srcOrd="5" destOrd="0" presId="urn:microsoft.com/office/officeart/2008/layout/PictureStrips"/>
    <dgm:cxn modelId="{DC642E20-A4F0-44E0-A44A-024BE39BEE78}" type="presParOf" srcId="{C8AB0B26-6F59-4633-B1D9-8903B93BB852}" destId="{B1D9846B-CF78-41E1-8D57-A496EFC8B60B}" srcOrd="6" destOrd="0" presId="urn:microsoft.com/office/officeart/2008/layout/PictureStrips"/>
    <dgm:cxn modelId="{E20172A0-9BFC-4237-9AB4-166DFECE6095}" type="presParOf" srcId="{B1D9846B-CF78-41E1-8D57-A496EFC8B60B}" destId="{AEA1BFF3-01DB-45BD-8CE9-80247D35C9BD}" srcOrd="0" destOrd="0" presId="urn:microsoft.com/office/officeart/2008/layout/PictureStrips"/>
    <dgm:cxn modelId="{DD92F468-C4D1-4273-9FD4-45955DB2CA9A}" type="presParOf" srcId="{B1D9846B-CF78-41E1-8D57-A496EFC8B60B}" destId="{10651741-4787-4CDB-A68B-7EDF2536B9A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65FD54-4D86-47C7-9FE6-D695CA68553F}" type="doc">
      <dgm:prSet loTypeId="urn:microsoft.com/office/officeart/2005/8/layout/vList3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2D9492CB-1FFB-422F-8EFF-A1E236F433C3}">
      <dgm:prSet phldrT="[Texto]" custT="1"/>
      <dgm:spPr/>
      <dgm:t>
        <a:bodyPr/>
        <a:lstStyle/>
        <a:p>
          <a:pPr algn="l"/>
          <a:r>
            <a:rPr lang="es-ES" sz="2400" dirty="0"/>
            <a:t>Zona de estudio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8B660448-1909-4093-83B6-2D1CF41AFF76}" type="parTrans" cxnId="{BD217E0E-3472-444A-B527-9241DB5D2BB3}">
      <dgm:prSet/>
      <dgm:spPr/>
      <dgm:t>
        <a:bodyPr/>
        <a:lstStyle/>
        <a:p>
          <a:endParaRPr lang="es-ES" sz="2400"/>
        </a:p>
      </dgm:t>
    </dgm:pt>
    <dgm:pt modelId="{57A7A576-6938-45B9-929F-24524EB5DE3E}" type="sibTrans" cxnId="{BD217E0E-3472-444A-B527-9241DB5D2BB3}">
      <dgm:prSet/>
      <dgm:spPr/>
      <dgm:t>
        <a:bodyPr/>
        <a:lstStyle/>
        <a:p>
          <a:endParaRPr lang="es-ES" sz="2400"/>
        </a:p>
      </dgm:t>
    </dgm:pt>
    <dgm:pt modelId="{E9322A1E-E567-441F-8092-E5A70F24CACC}" type="pres">
      <dgm:prSet presAssocID="{9765FD54-4D86-47C7-9FE6-D695CA68553F}" presName="linearFlow" presStyleCnt="0">
        <dgm:presLayoutVars>
          <dgm:dir/>
          <dgm:resizeHandles val="exact"/>
        </dgm:presLayoutVars>
      </dgm:prSet>
      <dgm:spPr/>
    </dgm:pt>
    <dgm:pt modelId="{1EB3D916-3BAF-4B02-A3C3-8FF9BCBDA84B}" type="pres">
      <dgm:prSet presAssocID="{2D9492CB-1FFB-422F-8EFF-A1E236F433C3}" presName="composite" presStyleCnt="0"/>
      <dgm:spPr/>
    </dgm:pt>
    <dgm:pt modelId="{82F54BDE-B486-4420-9094-9BD461AE8446}" type="pres">
      <dgm:prSet presAssocID="{2D9492CB-1FFB-422F-8EFF-A1E236F433C3}" presName="imgShp" presStyleLbl="fgImgPlace1" presStyleIdx="0" presStyleCnt="1" custScaleX="27765" custScaleY="2840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BA3491C7-8C8B-4AE3-9052-22AA6811FD8F}" type="pres">
      <dgm:prSet presAssocID="{2D9492CB-1FFB-422F-8EFF-A1E236F433C3}" presName="txShp" presStyleLbl="node1" presStyleIdx="0" presStyleCnt="1" custFlipVert="1" custScaleX="106777" custScaleY="30487">
        <dgm:presLayoutVars>
          <dgm:bulletEnabled val="1"/>
        </dgm:presLayoutVars>
      </dgm:prSet>
      <dgm:spPr/>
    </dgm:pt>
  </dgm:ptLst>
  <dgm:cxnLst>
    <dgm:cxn modelId="{BD217E0E-3472-444A-B527-9241DB5D2BB3}" srcId="{9765FD54-4D86-47C7-9FE6-D695CA68553F}" destId="{2D9492CB-1FFB-422F-8EFF-A1E236F433C3}" srcOrd="0" destOrd="0" parTransId="{8B660448-1909-4093-83B6-2D1CF41AFF76}" sibTransId="{57A7A576-6938-45B9-929F-24524EB5DE3E}"/>
    <dgm:cxn modelId="{940A6953-74AF-4E0F-9B18-22D8F62CA318}" type="presOf" srcId="{9765FD54-4D86-47C7-9FE6-D695CA68553F}" destId="{E9322A1E-E567-441F-8092-E5A70F24CACC}" srcOrd="0" destOrd="0" presId="urn:microsoft.com/office/officeart/2005/8/layout/vList3"/>
    <dgm:cxn modelId="{E4264AAE-00DE-4F2C-AC90-E81F745655B1}" type="presOf" srcId="{2D9492CB-1FFB-422F-8EFF-A1E236F433C3}" destId="{BA3491C7-8C8B-4AE3-9052-22AA6811FD8F}" srcOrd="0" destOrd="0" presId="urn:microsoft.com/office/officeart/2005/8/layout/vList3"/>
    <dgm:cxn modelId="{99A9EAAE-5D68-448D-9760-48BCE9B566B8}" type="presParOf" srcId="{E9322A1E-E567-441F-8092-E5A70F24CACC}" destId="{1EB3D916-3BAF-4B02-A3C3-8FF9BCBDA84B}" srcOrd="0" destOrd="0" presId="urn:microsoft.com/office/officeart/2005/8/layout/vList3"/>
    <dgm:cxn modelId="{79EE59F6-B321-4D16-A646-1150CDE6773D}" type="presParOf" srcId="{1EB3D916-3BAF-4B02-A3C3-8FF9BCBDA84B}" destId="{82F54BDE-B486-4420-9094-9BD461AE8446}" srcOrd="0" destOrd="0" presId="urn:microsoft.com/office/officeart/2005/8/layout/vList3"/>
    <dgm:cxn modelId="{9842A2CF-63FC-4764-8FCD-EE2B8494FCF3}" type="presParOf" srcId="{1EB3D916-3BAF-4B02-A3C3-8FF9BCBDA84B}" destId="{BA3491C7-8C8B-4AE3-9052-22AA6811FD8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65FD54-4D86-47C7-9FE6-D695CA68553F}" type="doc">
      <dgm:prSet loTypeId="urn:microsoft.com/office/officeart/2005/8/layout/vList3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28C208D4-04D8-41E0-8612-C774FA7EECEF}">
      <dgm:prSet phldrT="[Texto]" phldr="0" custT="1"/>
      <dgm:spPr/>
      <dgm:t>
        <a:bodyPr/>
        <a:lstStyle/>
        <a:p>
          <a:pPr algn="ctr" rtl="0"/>
          <a:r>
            <a:rPr lang="es-ES" sz="2000" dirty="0">
              <a:latin typeface="Calibri Light" panose="020F0302020204030204"/>
            </a:rPr>
            <a:t>Análisis espacial</a:t>
          </a:r>
          <a:endParaRPr lang="es-ES" sz="2000" dirty="0"/>
        </a:p>
      </dgm:t>
    </dgm:pt>
    <dgm:pt modelId="{57D71497-971D-4780-86C7-DD3629662DA1}" type="parTrans" cxnId="{9FD02296-1D70-4F5C-A786-32BB328A041B}">
      <dgm:prSet/>
      <dgm:spPr/>
      <dgm:t>
        <a:bodyPr/>
        <a:lstStyle/>
        <a:p>
          <a:endParaRPr lang="es-ES" sz="2000"/>
        </a:p>
      </dgm:t>
    </dgm:pt>
    <dgm:pt modelId="{7C8CB93A-1A6E-49E6-A516-1665779EFA00}" type="sibTrans" cxnId="{9FD02296-1D70-4F5C-A786-32BB328A041B}">
      <dgm:prSet/>
      <dgm:spPr/>
      <dgm:t>
        <a:bodyPr/>
        <a:lstStyle/>
        <a:p>
          <a:endParaRPr lang="es-ES" sz="2000"/>
        </a:p>
      </dgm:t>
    </dgm:pt>
    <dgm:pt modelId="{2D9492CB-1FFB-422F-8EFF-A1E236F433C3}">
      <dgm:prSet phldrT="[Texto]" custT="1"/>
      <dgm:spPr/>
      <dgm:t>
        <a:bodyPr/>
        <a:lstStyle/>
        <a:p>
          <a:pPr rtl="0"/>
          <a:r>
            <a:rPr lang="es-EC" sz="2000" dirty="0">
              <a:latin typeface="Calibri Light" panose="020F0302020204030204"/>
            </a:rPr>
            <a:t>Análisis de riesgos</a:t>
          </a:r>
          <a:endParaRPr lang="es-ES" sz="20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8B660448-1909-4093-83B6-2D1CF41AFF76}" type="parTrans" cxnId="{BD217E0E-3472-444A-B527-9241DB5D2BB3}">
      <dgm:prSet/>
      <dgm:spPr/>
      <dgm:t>
        <a:bodyPr/>
        <a:lstStyle/>
        <a:p>
          <a:endParaRPr lang="es-ES" sz="2000"/>
        </a:p>
      </dgm:t>
    </dgm:pt>
    <dgm:pt modelId="{57A7A576-6938-45B9-929F-24524EB5DE3E}" type="sibTrans" cxnId="{BD217E0E-3472-444A-B527-9241DB5D2BB3}">
      <dgm:prSet/>
      <dgm:spPr/>
      <dgm:t>
        <a:bodyPr/>
        <a:lstStyle/>
        <a:p>
          <a:endParaRPr lang="es-ES" sz="2000"/>
        </a:p>
      </dgm:t>
    </dgm:pt>
    <dgm:pt modelId="{4960CB64-3840-40EB-96E0-541A9AE337BE}">
      <dgm:prSet phldrT="[Texto]" custT="1"/>
      <dgm:spPr/>
      <dgm:t>
        <a:bodyPr/>
        <a:lstStyle/>
        <a:p>
          <a:pPr rtl="0"/>
          <a:r>
            <a:rPr lang="es-ES" sz="2000" dirty="0">
              <a:latin typeface="Calibri Light" panose="020F0302020204030204"/>
            </a:rPr>
            <a:t>Modelamiento</a:t>
          </a:r>
          <a:endParaRPr lang="es-ES" sz="20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F79F3BC5-2039-442D-ACDF-27C4B3225CD4}" type="parTrans" cxnId="{49FF5BC8-4614-47C1-B775-04F8D7D9582B}">
      <dgm:prSet/>
      <dgm:spPr/>
      <dgm:t>
        <a:bodyPr/>
        <a:lstStyle/>
        <a:p>
          <a:endParaRPr lang="es-ES" sz="2000"/>
        </a:p>
      </dgm:t>
    </dgm:pt>
    <dgm:pt modelId="{CCE0A82D-EA76-4FE9-A3AA-85B1A31783E2}" type="sibTrans" cxnId="{49FF5BC8-4614-47C1-B775-04F8D7D9582B}">
      <dgm:prSet/>
      <dgm:spPr/>
      <dgm:t>
        <a:bodyPr/>
        <a:lstStyle/>
        <a:p>
          <a:endParaRPr lang="es-ES" sz="2000"/>
        </a:p>
      </dgm:t>
    </dgm:pt>
    <dgm:pt modelId="{9F3384A1-1B6A-4C4C-8F0C-6B04BFCCE400}">
      <dgm:prSet phldrT="[Texto]" custT="1"/>
      <dgm:spPr/>
      <dgm:t>
        <a:bodyPr/>
        <a:lstStyle/>
        <a:p>
          <a:pPr rtl="0"/>
          <a:r>
            <a:rPr lang="es-EC" sz="2000" dirty="0">
              <a:latin typeface="Calibri Light" panose="020F0302020204030204"/>
            </a:rPr>
            <a:t>Herramientas GIS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0DC45D2B-B3CA-4A9B-A4AA-A21BE4217442}" type="parTrans" cxnId="{198A7CFD-2FE8-4605-A1C8-F0BB89781F61}">
      <dgm:prSet/>
      <dgm:spPr/>
      <dgm:t>
        <a:bodyPr/>
        <a:lstStyle/>
        <a:p>
          <a:endParaRPr lang="es-ES"/>
        </a:p>
      </dgm:t>
    </dgm:pt>
    <dgm:pt modelId="{1FB549FC-7180-42AF-BD73-FA5A68404624}" type="sibTrans" cxnId="{198A7CFD-2FE8-4605-A1C8-F0BB89781F61}">
      <dgm:prSet/>
      <dgm:spPr/>
      <dgm:t>
        <a:bodyPr/>
        <a:lstStyle/>
        <a:p>
          <a:endParaRPr lang="es-ES"/>
        </a:p>
      </dgm:t>
    </dgm:pt>
    <dgm:pt modelId="{2322ADD0-82A4-4ADD-BDBC-F22FCB6407E0}">
      <dgm:prSet phldrT="[Texto]" custT="1"/>
      <dgm:spPr/>
      <dgm:t>
        <a:bodyPr/>
        <a:lstStyle/>
        <a:p>
          <a:pPr rtl="0"/>
          <a:r>
            <a:rPr lang="es-EC" sz="2000" dirty="0">
              <a:latin typeface="Calibri Light" panose="020F0302020204030204"/>
            </a:rPr>
            <a:t>Catálogo de datos 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34FE13B-7AEE-44B4-832D-80CC74F4CACD}" type="parTrans" cxnId="{ABA89D70-CDF2-44F6-8262-1E7630153C08}">
      <dgm:prSet/>
      <dgm:spPr/>
      <dgm:t>
        <a:bodyPr/>
        <a:lstStyle/>
        <a:p>
          <a:endParaRPr lang="es-EC"/>
        </a:p>
      </dgm:t>
    </dgm:pt>
    <dgm:pt modelId="{DB56B2D9-0B50-4CC0-AECE-DE6B1469FBE9}" type="sibTrans" cxnId="{ABA89D70-CDF2-44F6-8262-1E7630153C08}">
      <dgm:prSet/>
      <dgm:spPr/>
      <dgm:t>
        <a:bodyPr/>
        <a:lstStyle/>
        <a:p>
          <a:endParaRPr lang="es-EC"/>
        </a:p>
      </dgm:t>
    </dgm:pt>
    <dgm:pt modelId="{E92FA5CE-5497-4FE3-B0F3-6E13A229C4D7}">
      <dgm:prSet phldrT="[Texto]" custT="1"/>
      <dgm:spPr/>
      <dgm:t>
        <a:bodyPr/>
        <a:lstStyle/>
        <a:p>
          <a:pPr rtl="0"/>
          <a:r>
            <a:rPr lang="es-EC" sz="2000" dirty="0">
              <a:latin typeface="Calibri Light" panose="020F0302020204030204"/>
            </a:rPr>
            <a:t>AHP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A620A26F-93A5-4469-A54C-71C249A96DC0}" type="parTrans" cxnId="{B2B48C21-CD3C-4C3C-9F5A-F61B6EC5B56D}">
      <dgm:prSet/>
      <dgm:spPr/>
      <dgm:t>
        <a:bodyPr/>
        <a:lstStyle/>
        <a:p>
          <a:endParaRPr lang="es-EC"/>
        </a:p>
      </dgm:t>
    </dgm:pt>
    <dgm:pt modelId="{041C418D-90B7-451E-831C-44DC8A27760D}" type="sibTrans" cxnId="{B2B48C21-CD3C-4C3C-9F5A-F61B6EC5B56D}">
      <dgm:prSet/>
      <dgm:spPr/>
      <dgm:t>
        <a:bodyPr/>
        <a:lstStyle/>
        <a:p>
          <a:endParaRPr lang="es-EC"/>
        </a:p>
      </dgm:t>
    </dgm:pt>
    <dgm:pt modelId="{E9322A1E-E567-441F-8092-E5A70F24CACC}" type="pres">
      <dgm:prSet presAssocID="{9765FD54-4D86-47C7-9FE6-D695CA68553F}" presName="linearFlow" presStyleCnt="0">
        <dgm:presLayoutVars>
          <dgm:dir/>
          <dgm:resizeHandles val="exact"/>
        </dgm:presLayoutVars>
      </dgm:prSet>
      <dgm:spPr/>
    </dgm:pt>
    <dgm:pt modelId="{55527FEA-7FCB-42E1-9348-43AF34CF1E20}" type="pres">
      <dgm:prSet presAssocID="{28C208D4-04D8-41E0-8612-C774FA7EECEF}" presName="composite" presStyleCnt="0"/>
      <dgm:spPr/>
    </dgm:pt>
    <dgm:pt modelId="{C47DF904-071A-4CC6-9487-B7CB8F9F96EA}" type="pres">
      <dgm:prSet presAssocID="{28C208D4-04D8-41E0-8612-C774FA7EECEF}" presName="imgShp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6849B0B4-FE7A-438D-8167-B63159D7D971}" type="pres">
      <dgm:prSet presAssocID="{28C208D4-04D8-41E0-8612-C774FA7EECEF}" presName="txShp" presStyleLbl="node1" presStyleIdx="0" presStyleCnt="6">
        <dgm:presLayoutVars>
          <dgm:bulletEnabled val="1"/>
        </dgm:presLayoutVars>
      </dgm:prSet>
      <dgm:spPr/>
    </dgm:pt>
    <dgm:pt modelId="{25172A91-E2B2-42F0-A146-DCAB6DDC3796}" type="pres">
      <dgm:prSet presAssocID="{7C8CB93A-1A6E-49E6-A516-1665779EFA00}" presName="spacing" presStyleCnt="0"/>
      <dgm:spPr/>
    </dgm:pt>
    <dgm:pt modelId="{94389C33-59B2-4F94-A120-75C50770F2D8}" type="pres">
      <dgm:prSet presAssocID="{4960CB64-3840-40EB-96E0-541A9AE337BE}" presName="composite" presStyleCnt="0"/>
      <dgm:spPr/>
    </dgm:pt>
    <dgm:pt modelId="{016FD488-DFA8-4D58-A612-BCB38337860D}" type="pres">
      <dgm:prSet presAssocID="{4960CB64-3840-40EB-96E0-541A9AE337BE}" presName="imgShp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80B41254-0F2E-4ADA-9119-CF79CF3D304D}" type="pres">
      <dgm:prSet presAssocID="{4960CB64-3840-40EB-96E0-541A9AE337BE}" presName="txShp" presStyleLbl="node1" presStyleIdx="1" presStyleCnt="6">
        <dgm:presLayoutVars>
          <dgm:bulletEnabled val="1"/>
        </dgm:presLayoutVars>
      </dgm:prSet>
      <dgm:spPr/>
    </dgm:pt>
    <dgm:pt modelId="{34E55C2E-09D3-4908-A40C-768FDC4692C8}" type="pres">
      <dgm:prSet presAssocID="{CCE0A82D-EA76-4FE9-A3AA-85B1A31783E2}" presName="spacing" presStyleCnt="0"/>
      <dgm:spPr/>
    </dgm:pt>
    <dgm:pt modelId="{1EB3D916-3BAF-4B02-A3C3-8FF9BCBDA84B}" type="pres">
      <dgm:prSet presAssocID="{2D9492CB-1FFB-422F-8EFF-A1E236F433C3}" presName="composite" presStyleCnt="0"/>
      <dgm:spPr/>
    </dgm:pt>
    <dgm:pt modelId="{82F54BDE-B486-4420-9094-9BD461AE8446}" type="pres">
      <dgm:prSet presAssocID="{2D9492CB-1FFB-422F-8EFF-A1E236F433C3}" presName="imgShp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A3491C7-8C8B-4AE3-9052-22AA6811FD8F}" type="pres">
      <dgm:prSet presAssocID="{2D9492CB-1FFB-422F-8EFF-A1E236F433C3}" presName="txShp" presStyleLbl="node1" presStyleIdx="2" presStyleCnt="6">
        <dgm:presLayoutVars>
          <dgm:bulletEnabled val="1"/>
        </dgm:presLayoutVars>
      </dgm:prSet>
      <dgm:spPr/>
    </dgm:pt>
    <dgm:pt modelId="{E0DA9742-51DC-4F64-B2D8-85A006B2DBCD}" type="pres">
      <dgm:prSet presAssocID="{57A7A576-6938-45B9-929F-24524EB5DE3E}" presName="spacing" presStyleCnt="0"/>
      <dgm:spPr/>
    </dgm:pt>
    <dgm:pt modelId="{5EA7DB65-E220-433C-90C3-918001248A48}" type="pres">
      <dgm:prSet presAssocID="{9F3384A1-1B6A-4C4C-8F0C-6B04BFCCE400}" presName="composite" presStyleCnt="0"/>
      <dgm:spPr/>
    </dgm:pt>
    <dgm:pt modelId="{1F927D8D-056B-472D-B10C-C4D80CDDA112}" type="pres">
      <dgm:prSet presAssocID="{9F3384A1-1B6A-4C4C-8F0C-6B04BFCCE400}" presName="imgShp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</dgm:pt>
    <dgm:pt modelId="{3ACDAE87-5F82-4AA7-895E-61A4BB3FBCEB}" type="pres">
      <dgm:prSet presAssocID="{9F3384A1-1B6A-4C4C-8F0C-6B04BFCCE400}" presName="txShp" presStyleLbl="node1" presStyleIdx="3" presStyleCnt="6">
        <dgm:presLayoutVars>
          <dgm:bulletEnabled val="1"/>
        </dgm:presLayoutVars>
      </dgm:prSet>
      <dgm:spPr/>
    </dgm:pt>
    <dgm:pt modelId="{86D7B97B-A17F-49EE-B7DC-D4CCABA5BF02}" type="pres">
      <dgm:prSet presAssocID="{1FB549FC-7180-42AF-BD73-FA5A68404624}" presName="spacing" presStyleCnt="0"/>
      <dgm:spPr/>
    </dgm:pt>
    <dgm:pt modelId="{5B969254-D9F3-48D0-9DEA-63EFE490121C}" type="pres">
      <dgm:prSet presAssocID="{2322ADD0-82A4-4ADD-BDBC-F22FCB6407E0}" presName="composite" presStyleCnt="0"/>
      <dgm:spPr/>
    </dgm:pt>
    <dgm:pt modelId="{D5C8E67C-D093-436B-825F-21EDD7712635}" type="pres">
      <dgm:prSet presAssocID="{2322ADD0-82A4-4ADD-BDBC-F22FCB6407E0}" presName="imgShp" presStyleLbl="f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9A7D6E39-D811-4E79-BAA6-577D590E2F89}" type="pres">
      <dgm:prSet presAssocID="{2322ADD0-82A4-4ADD-BDBC-F22FCB6407E0}" presName="txShp" presStyleLbl="node1" presStyleIdx="4" presStyleCnt="6">
        <dgm:presLayoutVars>
          <dgm:bulletEnabled val="1"/>
        </dgm:presLayoutVars>
      </dgm:prSet>
      <dgm:spPr/>
    </dgm:pt>
    <dgm:pt modelId="{B0AC7166-B99C-4E9B-BBA9-7CF305481080}" type="pres">
      <dgm:prSet presAssocID="{DB56B2D9-0B50-4CC0-AECE-DE6B1469FBE9}" presName="spacing" presStyleCnt="0"/>
      <dgm:spPr/>
    </dgm:pt>
    <dgm:pt modelId="{1C47DFA7-B49E-422B-ABE2-2FAE5FFD1BE1}" type="pres">
      <dgm:prSet presAssocID="{E92FA5CE-5497-4FE3-B0F3-6E13A229C4D7}" presName="composite" presStyleCnt="0"/>
      <dgm:spPr/>
    </dgm:pt>
    <dgm:pt modelId="{D0A6437C-435C-4103-9792-DC966727CF76}" type="pres">
      <dgm:prSet presAssocID="{E92FA5CE-5497-4FE3-B0F3-6E13A229C4D7}" presName="imgShp" presStyleLbl="f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5D47AC7C-4F60-4177-BA49-401FD2F50EA5}" type="pres">
      <dgm:prSet presAssocID="{E92FA5CE-5497-4FE3-B0F3-6E13A229C4D7}" presName="txShp" presStyleLbl="node1" presStyleIdx="5" presStyleCnt="6">
        <dgm:presLayoutVars>
          <dgm:bulletEnabled val="1"/>
        </dgm:presLayoutVars>
      </dgm:prSet>
      <dgm:spPr/>
    </dgm:pt>
  </dgm:ptLst>
  <dgm:cxnLst>
    <dgm:cxn modelId="{BD217E0E-3472-444A-B527-9241DB5D2BB3}" srcId="{9765FD54-4D86-47C7-9FE6-D695CA68553F}" destId="{2D9492CB-1FFB-422F-8EFF-A1E236F433C3}" srcOrd="2" destOrd="0" parTransId="{8B660448-1909-4093-83B6-2D1CF41AFF76}" sibTransId="{57A7A576-6938-45B9-929F-24524EB5DE3E}"/>
    <dgm:cxn modelId="{708D2A13-ECE8-416D-B96B-F0B319F31832}" type="presOf" srcId="{2322ADD0-82A4-4ADD-BDBC-F22FCB6407E0}" destId="{9A7D6E39-D811-4E79-BAA6-577D590E2F89}" srcOrd="0" destOrd="0" presId="urn:microsoft.com/office/officeart/2005/8/layout/vList3"/>
    <dgm:cxn modelId="{B2B48C21-CD3C-4C3C-9F5A-F61B6EC5B56D}" srcId="{9765FD54-4D86-47C7-9FE6-D695CA68553F}" destId="{E92FA5CE-5497-4FE3-B0F3-6E13A229C4D7}" srcOrd="5" destOrd="0" parTransId="{A620A26F-93A5-4469-A54C-71C249A96DC0}" sibTransId="{041C418D-90B7-451E-831C-44DC8A27760D}"/>
    <dgm:cxn modelId="{55EA8F21-2C6E-44ED-89F8-8A476036F29A}" type="presOf" srcId="{2D9492CB-1FFB-422F-8EFF-A1E236F433C3}" destId="{BA3491C7-8C8B-4AE3-9052-22AA6811FD8F}" srcOrd="0" destOrd="0" presId="urn:microsoft.com/office/officeart/2005/8/layout/vList3"/>
    <dgm:cxn modelId="{1704B428-DC44-47BE-B423-2AC36F191BDF}" type="presOf" srcId="{4960CB64-3840-40EB-96E0-541A9AE337BE}" destId="{80B41254-0F2E-4ADA-9119-CF79CF3D304D}" srcOrd="0" destOrd="0" presId="urn:microsoft.com/office/officeart/2005/8/layout/vList3"/>
    <dgm:cxn modelId="{81D94C3B-FFD2-491D-8209-B1C4533C475E}" type="presOf" srcId="{9765FD54-4D86-47C7-9FE6-D695CA68553F}" destId="{E9322A1E-E567-441F-8092-E5A70F24CACC}" srcOrd="0" destOrd="0" presId="urn:microsoft.com/office/officeart/2005/8/layout/vList3"/>
    <dgm:cxn modelId="{ABA89D70-CDF2-44F6-8262-1E7630153C08}" srcId="{9765FD54-4D86-47C7-9FE6-D695CA68553F}" destId="{2322ADD0-82A4-4ADD-BDBC-F22FCB6407E0}" srcOrd="4" destOrd="0" parTransId="{934FE13B-7AEE-44B4-832D-80CC74F4CACD}" sibTransId="{DB56B2D9-0B50-4CC0-AECE-DE6B1469FBE9}"/>
    <dgm:cxn modelId="{3476007C-E2D0-490B-B767-54362A69250B}" type="presOf" srcId="{9F3384A1-1B6A-4C4C-8F0C-6B04BFCCE400}" destId="{3ACDAE87-5F82-4AA7-895E-61A4BB3FBCEB}" srcOrd="0" destOrd="0" presId="urn:microsoft.com/office/officeart/2005/8/layout/vList3"/>
    <dgm:cxn modelId="{0A6C3484-234A-4754-8762-FB9A57B08C8F}" type="presOf" srcId="{28C208D4-04D8-41E0-8612-C774FA7EECEF}" destId="{6849B0B4-FE7A-438D-8167-B63159D7D971}" srcOrd="0" destOrd="0" presId="urn:microsoft.com/office/officeart/2005/8/layout/vList3"/>
    <dgm:cxn modelId="{9FD02296-1D70-4F5C-A786-32BB328A041B}" srcId="{9765FD54-4D86-47C7-9FE6-D695CA68553F}" destId="{28C208D4-04D8-41E0-8612-C774FA7EECEF}" srcOrd="0" destOrd="0" parTransId="{57D71497-971D-4780-86C7-DD3629662DA1}" sibTransId="{7C8CB93A-1A6E-49E6-A516-1665779EFA00}"/>
    <dgm:cxn modelId="{49FF5BC8-4614-47C1-B775-04F8D7D9582B}" srcId="{9765FD54-4D86-47C7-9FE6-D695CA68553F}" destId="{4960CB64-3840-40EB-96E0-541A9AE337BE}" srcOrd="1" destOrd="0" parTransId="{F79F3BC5-2039-442D-ACDF-27C4B3225CD4}" sibTransId="{CCE0A82D-EA76-4FE9-A3AA-85B1A31783E2}"/>
    <dgm:cxn modelId="{86B3E6DA-F22A-4DB5-80F4-425AC9238B12}" type="presOf" srcId="{E92FA5CE-5497-4FE3-B0F3-6E13A229C4D7}" destId="{5D47AC7C-4F60-4177-BA49-401FD2F50EA5}" srcOrd="0" destOrd="0" presId="urn:microsoft.com/office/officeart/2005/8/layout/vList3"/>
    <dgm:cxn modelId="{198A7CFD-2FE8-4605-A1C8-F0BB89781F61}" srcId="{9765FD54-4D86-47C7-9FE6-D695CA68553F}" destId="{9F3384A1-1B6A-4C4C-8F0C-6B04BFCCE400}" srcOrd="3" destOrd="0" parTransId="{0DC45D2B-B3CA-4A9B-A4AA-A21BE4217442}" sibTransId="{1FB549FC-7180-42AF-BD73-FA5A68404624}"/>
    <dgm:cxn modelId="{310FB812-1212-4264-905C-75EEA2BCC8AF}" type="presParOf" srcId="{E9322A1E-E567-441F-8092-E5A70F24CACC}" destId="{55527FEA-7FCB-42E1-9348-43AF34CF1E20}" srcOrd="0" destOrd="0" presId="urn:microsoft.com/office/officeart/2005/8/layout/vList3"/>
    <dgm:cxn modelId="{4D8C0D46-1D10-4017-BDC0-F5A8B985408B}" type="presParOf" srcId="{55527FEA-7FCB-42E1-9348-43AF34CF1E20}" destId="{C47DF904-071A-4CC6-9487-B7CB8F9F96EA}" srcOrd="0" destOrd="0" presId="urn:microsoft.com/office/officeart/2005/8/layout/vList3"/>
    <dgm:cxn modelId="{8F49D71F-C6B4-434A-9BBF-41D500E00D1B}" type="presParOf" srcId="{55527FEA-7FCB-42E1-9348-43AF34CF1E20}" destId="{6849B0B4-FE7A-438D-8167-B63159D7D971}" srcOrd="1" destOrd="0" presId="urn:microsoft.com/office/officeart/2005/8/layout/vList3"/>
    <dgm:cxn modelId="{228A410E-5AB3-46B3-9884-53D3D4EE3398}" type="presParOf" srcId="{E9322A1E-E567-441F-8092-E5A70F24CACC}" destId="{25172A91-E2B2-42F0-A146-DCAB6DDC3796}" srcOrd="1" destOrd="0" presId="urn:microsoft.com/office/officeart/2005/8/layout/vList3"/>
    <dgm:cxn modelId="{0B820526-DC7C-426F-8745-4B89698ED9A8}" type="presParOf" srcId="{E9322A1E-E567-441F-8092-E5A70F24CACC}" destId="{94389C33-59B2-4F94-A120-75C50770F2D8}" srcOrd="2" destOrd="0" presId="urn:microsoft.com/office/officeart/2005/8/layout/vList3"/>
    <dgm:cxn modelId="{53442766-00B2-4886-BA5E-81A1E0278397}" type="presParOf" srcId="{94389C33-59B2-4F94-A120-75C50770F2D8}" destId="{016FD488-DFA8-4D58-A612-BCB38337860D}" srcOrd="0" destOrd="0" presId="urn:microsoft.com/office/officeart/2005/8/layout/vList3"/>
    <dgm:cxn modelId="{D3949FBD-5FBF-4802-867D-6F40CDBEDB45}" type="presParOf" srcId="{94389C33-59B2-4F94-A120-75C50770F2D8}" destId="{80B41254-0F2E-4ADA-9119-CF79CF3D304D}" srcOrd="1" destOrd="0" presId="urn:microsoft.com/office/officeart/2005/8/layout/vList3"/>
    <dgm:cxn modelId="{5F8E29AA-B3A6-494C-82B4-74A0B4D8560C}" type="presParOf" srcId="{E9322A1E-E567-441F-8092-E5A70F24CACC}" destId="{34E55C2E-09D3-4908-A40C-768FDC4692C8}" srcOrd="3" destOrd="0" presId="urn:microsoft.com/office/officeart/2005/8/layout/vList3"/>
    <dgm:cxn modelId="{FF747C0D-F84A-4651-B8C5-782A894E64C1}" type="presParOf" srcId="{E9322A1E-E567-441F-8092-E5A70F24CACC}" destId="{1EB3D916-3BAF-4B02-A3C3-8FF9BCBDA84B}" srcOrd="4" destOrd="0" presId="urn:microsoft.com/office/officeart/2005/8/layout/vList3"/>
    <dgm:cxn modelId="{0C00E3E9-EDA4-4453-A082-9305F660CA61}" type="presParOf" srcId="{1EB3D916-3BAF-4B02-A3C3-8FF9BCBDA84B}" destId="{82F54BDE-B486-4420-9094-9BD461AE8446}" srcOrd="0" destOrd="0" presId="urn:microsoft.com/office/officeart/2005/8/layout/vList3"/>
    <dgm:cxn modelId="{521F8577-7B58-410C-A834-ECC25FEA026F}" type="presParOf" srcId="{1EB3D916-3BAF-4B02-A3C3-8FF9BCBDA84B}" destId="{BA3491C7-8C8B-4AE3-9052-22AA6811FD8F}" srcOrd="1" destOrd="0" presId="urn:microsoft.com/office/officeart/2005/8/layout/vList3"/>
    <dgm:cxn modelId="{1A75E271-AD19-40B9-A04F-14C38EB7D5E3}" type="presParOf" srcId="{E9322A1E-E567-441F-8092-E5A70F24CACC}" destId="{E0DA9742-51DC-4F64-B2D8-85A006B2DBCD}" srcOrd="5" destOrd="0" presId="urn:microsoft.com/office/officeart/2005/8/layout/vList3"/>
    <dgm:cxn modelId="{1A745E45-5E97-4CB5-8A7C-6B150CA21D4B}" type="presParOf" srcId="{E9322A1E-E567-441F-8092-E5A70F24CACC}" destId="{5EA7DB65-E220-433C-90C3-918001248A48}" srcOrd="6" destOrd="0" presId="urn:microsoft.com/office/officeart/2005/8/layout/vList3"/>
    <dgm:cxn modelId="{5FEA3682-ECE0-4383-B76A-9631A7F72D8D}" type="presParOf" srcId="{5EA7DB65-E220-433C-90C3-918001248A48}" destId="{1F927D8D-056B-472D-B10C-C4D80CDDA112}" srcOrd="0" destOrd="0" presId="urn:microsoft.com/office/officeart/2005/8/layout/vList3"/>
    <dgm:cxn modelId="{3391A461-F6A2-4276-A6E7-AC342D23CE11}" type="presParOf" srcId="{5EA7DB65-E220-433C-90C3-918001248A48}" destId="{3ACDAE87-5F82-4AA7-895E-61A4BB3FBCEB}" srcOrd="1" destOrd="0" presId="urn:microsoft.com/office/officeart/2005/8/layout/vList3"/>
    <dgm:cxn modelId="{662AEFBD-8246-48D1-9A6A-8E509659A60D}" type="presParOf" srcId="{E9322A1E-E567-441F-8092-E5A70F24CACC}" destId="{86D7B97B-A17F-49EE-B7DC-D4CCABA5BF02}" srcOrd="7" destOrd="0" presId="urn:microsoft.com/office/officeart/2005/8/layout/vList3"/>
    <dgm:cxn modelId="{96FB8726-F15D-4B4A-970E-09D36323A3AB}" type="presParOf" srcId="{E9322A1E-E567-441F-8092-E5A70F24CACC}" destId="{5B969254-D9F3-48D0-9DEA-63EFE490121C}" srcOrd="8" destOrd="0" presId="urn:microsoft.com/office/officeart/2005/8/layout/vList3"/>
    <dgm:cxn modelId="{02EA4D9F-437D-482E-B382-C9197EB6B584}" type="presParOf" srcId="{5B969254-D9F3-48D0-9DEA-63EFE490121C}" destId="{D5C8E67C-D093-436B-825F-21EDD7712635}" srcOrd="0" destOrd="0" presId="urn:microsoft.com/office/officeart/2005/8/layout/vList3"/>
    <dgm:cxn modelId="{DF98C65C-2F42-4120-AFB7-66537A4C35F5}" type="presParOf" srcId="{5B969254-D9F3-48D0-9DEA-63EFE490121C}" destId="{9A7D6E39-D811-4E79-BAA6-577D590E2F89}" srcOrd="1" destOrd="0" presId="urn:microsoft.com/office/officeart/2005/8/layout/vList3"/>
    <dgm:cxn modelId="{0DD8FDC6-CF42-47C6-AA6E-4A7412F877D6}" type="presParOf" srcId="{E9322A1E-E567-441F-8092-E5A70F24CACC}" destId="{B0AC7166-B99C-4E9B-BBA9-7CF305481080}" srcOrd="9" destOrd="0" presId="urn:microsoft.com/office/officeart/2005/8/layout/vList3"/>
    <dgm:cxn modelId="{F6729833-D58B-4F50-AF1C-398E1073E033}" type="presParOf" srcId="{E9322A1E-E567-441F-8092-E5A70F24CACC}" destId="{1C47DFA7-B49E-422B-ABE2-2FAE5FFD1BE1}" srcOrd="10" destOrd="0" presId="urn:microsoft.com/office/officeart/2005/8/layout/vList3"/>
    <dgm:cxn modelId="{93BC00BF-9CB1-424C-9D05-3FC91C75DBB8}" type="presParOf" srcId="{1C47DFA7-B49E-422B-ABE2-2FAE5FFD1BE1}" destId="{D0A6437C-435C-4103-9792-DC966727CF76}" srcOrd="0" destOrd="0" presId="urn:microsoft.com/office/officeart/2005/8/layout/vList3"/>
    <dgm:cxn modelId="{B9FC8DDA-0E6E-471A-930A-F4BB01F6F55A}" type="presParOf" srcId="{1C47DFA7-B49E-422B-ABE2-2FAE5FFD1BE1}" destId="{5D47AC7C-4F60-4177-BA49-401FD2F50E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223AD1-3D78-4966-91C1-A5864C0FE798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8A8B63AC-ED8D-4F51-87E5-B791AA2747D3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s-EC" dirty="0">
              <a:latin typeface="Arial"/>
            </a:rPr>
            <a:t>Catálogo de </a:t>
          </a:r>
          <a:r>
            <a:rPr lang="es-EC" dirty="0" err="1">
              <a:latin typeface="Arial"/>
            </a:rPr>
            <a:t>Geodatos</a:t>
          </a:r>
          <a:r>
            <a:rPr lang="es-EC" dirty="0">
              <a:latin typeface="Arial"/>
            </a:rPr>
            <a:t> de salud</a:t>
          </a:r>
          <a:endParaRPr lang="es-EC" dirty="0"/>
        </a:p>
      </dgm:t>
    </dgm:pt>
    <dgm:pt modelId="{F56F7EA2-51DB-45FA-B4D3-3349B88790F7}" type="parTrans" cxnId="{A683BE4C-6AA8-43E6-9F68-AC12407DEE25}">
      <dgm:prSet/>
      <dgm:spPr/>
      <dgm:t>
        <a:bodyPr/>
        <a:lstStyle/>
        <a:p>
          <a:endParaRPr lang="es-EC"/>
        </a:p>
      </dgm:t>
    </dgm:pt>
    <dgm:pt modelId="{DFE908BE-195C-4E52-8DEA-A7143093E6B6}" type="sibTrans" cxnId="{A683BE4C-6AA8-43E6-9F68-AC12407DEE25}">
      <dgm:prSet/>
      <dgm:spPr/>
      <dgm:t>
        <a:bodyPr/>
        <a:lstStyle/>
        <a:p>
          <a:endParaRPr lang="es-EC"/>
        </a:p>
      </dgm:t>
    </dgm:pt>
    <dgm:pt modelId="{BDD0398E-9D93-42A6-94C4-DF866A3A833D}">
      <dgm:prSet phldrT="[Text]" phldr="0"/>
      <dgm:spPr>
        <a:solidFill>
          <a:srgbClr val="5EC34D"/>
        </a:solidFill>
      </dgm:spPr>
      <dgm:t>
        <a:bodyPr/>
        <a:lstStyle/>
        <a:p>
          <a:pPr rtl="0"/>
          <a:r>
            <a:rPr lang="es-EC" dirty="0">
              <a:latin typeface="Arial"/>
            </a:rPr>
            <a:t>Información estadística</a:t>
          </a:r>
          <a:endParaRPr lang="es-EC" dirty="0"/>
        </a:p>
      </dgm:t>
    </dgm:pt>
    <dgm:pt modelId="{A134FA63-83FD-42BD-9AEE-6C0AD0028F9D}" type="parTrans" cxnId="{9083EFCE-EC67-4180-A6A8-0043152EFD79}">
      <dgm:prSet/>
      <dgm:spPr/>
      <dgm:t>
        <a:bodyPr/>
        <a:lstStyle/>
        <a:p>
          <a:endParaRPr lang="es-EC"/>
        </a:p>
      </dgm:t>
    </dgm:pt>
    <dgm:pt modelId="{1A48FAFD-8111-481F-8D3D-5248DCA562E3}" type="sibTrans" cxnId="{9083EFCE-EC67-4180-A6A8-0043152EFD79}">
      <dgm:prSet/>
      <dgm:spPr/>
      <dgm:t>
        <a:bodyPr/>
        <a:lstStyle/>
        <a:p>
          <a:endParaRPr lang="es-EC"/>
        </a:p>
      </dgm:t>
    </dgm:pt>
    <dgm:pt modelId="{D5894FEF-1D58-491C-B8A4-A7E0CF93774F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es-EC" dirty="0"/>
            <a:t>Diabetes</a:t>
          </a:r>
          <a:r>
            <a:rPr lang="es-EC" dirty="0">
              <a:latin typeface="Arial"/>
            </a:rPr>
            <a:t>  </a:t>
          </a:r>
        </a:p>
      </dgm:t>
    </dgm:pt>
    <dgm:pt modelId="{87308240-9FD5-445D-B161-FE6FE5460A0E}" type="parTrans" cxnId="{532239EB-E860-4624-9E05-8006AD4E4D83}">
      <dgm:prSet/>
      <dgm:spPr/>
      <dgm:t>
        <a:bodyPr/>
        <a:lstStyle/>
        <a:p>
          <a:endParaRPr lang="es-EC"/>
        </a:p>
      </dgm:t>
    </dgm:pt>
    <dgm:pt modelId="{FDF87D71-5BA0-4FB1-A4FB-BF7735F27BD1}" type="sibTrans" cxnId="{532239EB-E860-4624-9E05-8006AD4E4D83}">
      <dgm:prSet/>
      <dgm:spPr/>
      <dgm:t>
        <a:bodyPr/>
        <a:lstStyle/>
        <a:p>
          <a:endParaRPr lang="es-EC"/>
        </a:p>
      </dgm:t>
    </dgm:pt>
    <dgm:pt modelId="{44DE095E-A81A-48E3-9F27-81C94A1FA59D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es-EC" dirty="0"/>
            <a:t>Obesidad</a:t>
          </a:r>
          <a:r>
            <a:rPr lang="es-EC" dirty="0">
              <a:latin typeface="Arial"/>
            </a:rPr>
            <a:t> </a:t>
          </a:r>
          <a:endParaRPr lang="es-EC" dirty="0"/>
        </a:p>
      </dgm:t>
    </dgm:pt>
    <dgm:pt modelId="{427DC327-B2ED-43CE-9CBB-37D9F17D1A08}" type="parTrans" cxnId="{3ACFB6B2-1BFA-4E1D-8229-911A4AE63C64}">
      <dgm:prSet/>
      <dgm:spPr/>
      <dgm:t>
        <a:bodyPr/>
        <a:lstStyle/>
        <a:p>
          <a:endParaRPr lang="es-EC"/>
        </a:p>
      </dgm:t>
    </dgm:pt>
    <dgm:pt modelId="{392778DA-71DA-4B2E-8F4E-4C311671BC41}" type="sibTrans" cxnId="{3ACFB6B2-1BFA-4E1D-8229-911A4AE63C64}">
      <dgm:prSet/>
      <dgm:spPr/>
      <dgm:t>
        <a:bodyPr/>
        <a:lstStyle/>
        <a:p>
          <a:endParaRPr lang="es-EC"/>
        </a:p>
      </dgm:t>
    </dgm:pt>
    <dgm:pt modelId="{C330D04C-4CFB-4AB3-B61A-82F6A67FA979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C" dirty="0"/>
            <a:t>Tasa de mortalidad</a:t>
          </a:r>
        </a:p>
      </dgm:t>
    </dgm:pt>
    <dgm:pt modelId="{8990D930-BA24-4BE3-9999-1F9EA521C9D8}" type="parTrans" cxnId="{AD130F0E-F8BF-4F7F-8023-A978D5744D5E}">
      <dgm:prSet/>
      <dgm:spPr/>
      <dgm:t>
        <a:bodyPr/>
        <a:lstStyle/>
        <a:p>
          <a:endParaRPr lang="es-EC"/>
        </a:p>
      </dgm:t>
    </dgm:pt>
    <dgm:pt modelId="{65BC9DCC-9284-4A9B-9A1C-C54B35AC74AE}" type="sibTrans" cxnId="{AD130F0E-F8BF-4F7F-8023-A978D5744D5E}">
      <dgm:prSet/>
      <dgm:spPr/>
      <dgm:t>
        <a:bodyPr/>
        <a:lstStyle/>
        <a:p>
          <a:endParaRPr lang="es-EC"/>
        </a:p>
      </dgm:t>
    </dgm:pt>
    <dgm:pt modelId="{2C1B92D8-E352-47EF-8F99-AD7182DF08FB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es-EC" dirty="0"/>
            <a:t>Tasa de morbilidad</a:t>
          </a:r>
          <a:endParaRPr lang="es-EC" dirty="0">
            <a:latin typeface="Arial"/>
          </a:endParaRPr>
        </a:p>
      </dgm:t>
    </dgm:pt>
    <dgm:pt modelId="{35B04239-BF34-481C-9311-C656CF28F8A2}" type="parTrans" cxnId="{7C275DB8-F614-403D-8292-41CF5B81437D}">
      <dgm:prSet/>
      <dgm:spPr/>
      <dgm:t>
        <a:bodyPr/>
        <a:lstStyle/>
        <a:p>
          <a:endParaRPr lang="en-US"/>
        </a:p>
      </dgm:t>
    </dgm:pt>
    <dgm:pt modelId="{3F1396B5-0FF3-442B-994E-D7D346731FA5}" type="sibTrans" cxnId="{7C275DB8-F614-403D-8292-41CF5B81437D}">
      <dgm:prSet/>
      <dgm:spPr/>
      <dgm:t>
        <a:bodyPr/>
        <a:lstStyle/>
        <a:p>
          <a:endParaRPr lang="en-US"/>
        </a:p>
      </dgm:t>
    </dgm:pt>
    <dgm:pt modelId="{284212AF-DF44-4AF6-B1CD-0852DB6E4BB3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C" dirty="0"/>
            <a:t>Laboratorios clínicos</a:t>
          </a:r>
        </a:p>
      </dgm:t>
    </dgm:pt>
    <dgm:pt modelId="{E7D24C72-26B9-4866-BAD1-6EE33AE09150}" type="parTrans" cxnId="{1DEEA3D9-2437-4545-8C5E-29EB6CA63C9E}">
      <dgm:prSet/>
      <dgm:spPr/>
      <dgm:t>
        <a:bodyPr/>
        <a:lstStyle/>
        <a:p>
          <a:endParaRPr lang="en-US"/>
        </a:p>
      </dgm:t>
    </dgm:pt>
    <dgm:pt modelId="{9CA111BB-A99E-48A0-8C85-B6FCE480A51F}" type="sibTrans" cxnId="{1DEEA3D9-2437-4545-8C5E-29EB6CA63C9E}">
      <dgm:prSet/>
      <dgm:spPr/>
      <dgm:t>
        <a:bodyPr/>
        <a:lstStyle/>
        <a:p>
          <a:endParaRPr lang="en-US"/>
        </a:p>
      </dgm:t>
    </dgm:pt>
    <dgm:pt modelId="{E1E361FF-C02E-4869-9F70-8A3772CD261A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C" dirty="0"/>
            <a:t>Casos de </a:t>
          </a:r>
          <a:r>
            <a:rPr lang="es-EC" dirty="0" err="1"/>
            <a:t>Covid</a:t>
          </a:r>
          <a:r>
            <a:rPr lang="es-EC" dirty="0"/>
            <a:t> 19</a:t>
          </a:r>
        </a:p>
      </dgm:t>
    </dgm:pt>
    <dgm:pt modelId="{8AF75A70-47BC-4C5B-83DA-0527695829DB}" type="parTrans" cxnId="{0AE3463E-041A-4ECA-BEFA-00CFCFDD361E}">
      <dgm:prSet/>
      <dgm:spPr/>
      <dgm:t>
        <a:bodyPr/>
        <a:lstStyle/>
        <a:p>
          <a:endParaRPr lang="en-US"/>
        </a:p>
      </dgm:t>
    </dgm:pt>
    <dgm:pt modelId="{B75CFFB9-0DC5-43FD-8C95-A03894EF4D0F}" type="sibTrans" cxnId="{0AE3463E-041A-4ECA-BEFA-00CFCFDD361E}">
      <dgm:prSet/>
      <dgm:spPr/>
      <dgm:t>
        <a:bodyPr/>
        <a:lstStyle/>
        <a:p>
          <a:endParaRPr lang="en-US"/>
        </a:p>
      </dgm:t>
    </dgm:pt>
    <dgm:pt modelId="{E86B6FC9-A43A-4304-A291-F2F288AF7FAC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C" dirty="0"/>
            <a:t>Fallecidos por </a:t>
          </a:r>
          <a:r>
            <a:rPr lang="es-EC" dirty="0" err="1"/>
            <a:t>Covid</a:t>
          </a:r>
          <a:r>
            <a:rPr lang="es-EC" dirty="0"/>
            <a:t> 19</a:t>
          </a:r>
        </a:p>
      </dgm:t>
    </dgm:pt>
    <dgm:pt modelId="{60035B37-AE59-4231-B875-C18234352764}" type="parTrans" cxnId="{A614F4C1-7383-4F94-99A8-43FEA953074C}">
      <dgm:prSet/>
      <dgm:spPr/>
      <dgm:t>
        <a:bodyPr/>
        <a:lstStyle/>
        <a:p>
          <a:endParaRPr lang="en-US"/>
        </a:p>
      </dgm:t>
    </dgm:pt>
    <dgm:pt modelId="{E5665D36-5C30-4FFF-A845-1EF5FD47D2FD}" type="sibTrans" cxnId="{A614F4C1-7383-4F94-99A8-43FEA953074C}">
      <dgm:prSet/>
      <dgm:spPr/>
      <dgm:t>
        <a:bodyPr/>
        <a:lstStyle/>
        <a:p>
          <a:endParaRPr lang="en-US"/>
        </a:p>
      </dgm:t>
    </dgm:pt>
    <dgm:pt modelId="{60757DE3-5E43-49A8-B3CA-AD6856E7A822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C" dirty="0"/>
            <a:t>Casos descartados</a:t>
          </a:r>
        </a:p>
      </dgm:t>
    </dgm:pt>
    <dgm:pt modelId="{8C597A1D-3123-4E37-9230-6FC5C7E2E603}" type="parTrans" cxnId="{E044BF73-C9E9-4EA9-BD39-8B091D0A1CD3}">
      <dgm:prSet/>
      <dgm:spPr/>
      <dgm:t>
        <a:bodyPr/>
        <a:lstStyle/>
        <a:p>
          <a:endParaRPr lang="en-US"/>
        </a:p>
      </dgm:t>
    </dgm:pt>
    <dgm:pt modelId="{AEC3631A-9419-4136-91FF-B592414DF584}" type="sibTrans" cxnId="{E044BF73-C9E9-4EA9-BD39-8B091D0A1CD3}">
      <dgm:prSet/>
      <dgm:spPr/>
      <dgm:t>
        <a:bodyPr/>
        <a:lstStyle/>
        <a:p>
          <a:endParaRPr lang="en-US"/>
        </a:p>
      </dgm:t>
    </dgm:pt>
    <dgm:pt modelId="{1F9E0209-46DA-45F1-914D-9EAD6665A9C3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C" dirty="0"/>
            <a:t>Disponibilidad de camas en UCI</a:t>
          </a:r>
        </a:p>
      </dgm:t>
    </dgm:pt>
    <dgm:pt modelId="{F45B1E9B-664B-47E4-B730-0C50F33B5DC0}" type="parTrans" cxnId="{5614AA84-4C2E-4343-9901-B3E3BD510ED1}">
      <dgm:prSet/>
      <dgm:spPr/>
      <dgm:t>
        <a:bodyPr/>
        <a:lstStyle/>
        <a:p>
          <a:endParaRPr lang="en-US"/>
        </a:p>
      </dgm:t>
    </dgm:pt>
    <dgm:pt modelId="{7309340E-6498-4CD5-BD93-4D6D608D0404}" type="sibTrans" cxnId="{5614AA84-4C2E-4343-9901-B3E3BD510ED1}">
      <dgm:prSet/>
      <dgm:spPr/>
      <dgm:t>
        <a:bodyPr/>
        <a:lstStyle/>
        <a:p>
          <a:endParaRPr lang="en-US"/>
        </a:p>
      </dgm:t>
    </dgm:pt>
    <dgm:pt modelId="{FDE01634-CA22-4F7A-AD79-E8A04CD9F4EA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C" dirty="0"/>
            <a:t>Disponibilidad de camas en hospitales</a:t>
          </a:r>
        </a:p>
      </dgm:t>
    </dgm:pt>
    <dgm:pt modelId="{6F67BDBC-FE7E-4DD8-A377-BD5B7DE3BFA2}" type="parTrans" cxnId="{AF27C190-CFA3-44C3-A9A8-A5B1D1213203}">
      <dgm:prSet/>
      <dgm:spPr/>
      <dgm:t>
        <a:bodyPr/>
        <a:lstStyle/>
        <a:p>
          <a:endParaRPr lang="en-US"/>
        </a:p>
      </dgm:t>
    </dgm:pt>
    <dgm:pt modelId="{A97630B3-1CB2-4289-B929-D0EB7FA480A3}" type="sibTrans" cxnId="{AF27C190-CFA3-44C3-A9A8-A5B1D1213203}">
      <dgm:prSet/>
      <dgm:spPr/>
      <dgm:t>
        <a:bodyPr/>
        <a:lstStyle/>
        <a:p>
          <a:endParaRPr lang="en-US"/>
        </a:p>
      </dgm:t>
    </dgm:pt>
    <dgm:pt modelId="{973FE804-3CD8-4306-A13C-4E231D257349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C" dirty="0"/>
            <a:t>Número de médicos</a:t>
          </a:r>
        </a:p>
      </dgm:t>
    </dgm:pt>
    <dgm:pt modelId="{FCC1D223-E495-4A80-BF4D-7B270424BAD5}" type="parTrans" cxnId="{26D2DAF7-6F13-4F0C-982A-5B62306BEEAC}">
      <dgm:prSet/>
      <dgm:spPr/>
      <dgm:t>
        <a:bodyPr/>
        <a:lstStyle/>
        <a:p>
          <a:endParaRPr lang="en-US"/>
        </a:p>
      </dgm:t>
    </dgm:pt>
    <dgm:pt modelId="{109DB1A2-620C-454B-96FC-B31C5111B6F4}" type="sibTrans" cxnId="{26D2DAF7-6F13-4F0C-982A-5B62306BEEAC}">
      <dgm:prSet/>
      <dgm:spPr/>
      <dgm:t>
        <a:bodyPr/>
        <a:lstStyle/>
        <a:p>
          <a:endParaRPr lang="en-US"/>
        </a:p>
      </dgm:t>
    </dgm:pt>
    <dgm:pt modelId="{17CD17B3-5587-4EC3-A887-313659478E43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C" dirty="0"/>
            <a:t>Número de enfermeras</a:t>
          </a:r>
        </a:p>
      </dgm:t>
    </dgm:pt>
    <dgm:pt modelId="{A8BAA25F-E5A2-4D33-8E7C-339B219EBC6B}" type="parTrans" cxnId="{74A2DDA0-502C-4183-946D-99A2F205B61D}">
      <dgm:prSet/>
      <dgm:spPr/>
      <dgm:t>
        <a:bodyPr/>
        <a:lstStyle/>
        <a:p>
          <a:endParaRPr lang="en-US"/>
        </a:p>
      </dgm:t>
    </dgm:pt>
    <dgm:pt modelId="{3F8451DC-408B-4DCF-BE9E-591A401D38B3}" type="sibTrans" cxnId="{74A2DDA0-502C-4183-946D-99A2F205B61D}">
      <dgm:prSet/>
      <dgm:spPr/>
      <dgm:t>
        <a:bodyPr/>
        <a:lstStyle/>
        <a:p>
          <a:endParaRPr lang="en-US"/>
        </a:p>
      </dgm:t>
    </dgm:pt>
    <dgm:pt modelId="{07F7FB9E-C28C-4373-B3E1-20E98AFB2D25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C" dirty="0"/>
            <a:t>Especialistas en cirugía</a:t>
          </a:r>
        </a:p>
      </dgm:t>
    </dgm:pt>
    <dgm:pt modelId="{8E69ADA0-DDE6-4332-AF18-C0AAA7028680}" type="parTrans" cxnId="{6940E745-CCEC-4B9B-AFBC-AEE42C62C682}">
      <dgm:prSet/>
      <dgm:spPr/>
      <dgm:t>
        <a:bodyPr/>
        <a:lstStyle/>
        <a:p>
          <a:endParaRPr lang="en-US"/>
        </a:p>
      </dgm:t>
    </dgm:pt>
    <dgm:pt modelId="{B04A9BC7-2CA5-47F5-8230-ED96C9E9E2EC}" type="sibTrans" cxnId="{6940E745-CCEC-4B9B-AFBC-AEE42C62C682}">
      <dgm:prSet/>
      <dgm:spPr/>
      <dgm:t>
        <a:bodyPr/>
        <a:lstStyle/>
        <a:p>
          <a:endParaRPr lang="en-US"/>
        </a:p>
      </dgm:t>
    </dgm:pt>
    <dgm:pt modelId="{04D62E3C-8B5E-445A-BDF2-705C4A36CB81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es-EC" dirty="0"/>
            <a:t>Número de ambulancias</a:t>
          </a:r>
          <a:r>
            <a:rPr lang="es-EC" dirty="0">
              <a:latin typeface="Arial"/>
            </a:rPr>
            <a:t> </a:t>
          </a:r>
        </a:p>
      </dgm:t>
    </dgm:pt>
    <dgm:pt modelId="{8BDFC80A-CCB7-4C3C-881D-2A384E932E04}" type="parTrans" cxnId="{2C2C0863-D82F-46BE-8EA1-37A6B0CFF810}">
      <dgm:prSet/>
      <dgm:spPr/>
      <dgm:t>
        <a:bodyPr/>
        <a:lstStyle/>
        <a:p>
          <a:endParaRPr lang="en-US"/>
        </a:p>
      </dgm:t>
    </dgm:pt>
    <dgm:pt modelId="{74642580-8373-49B1-BD36-7E1DE8671723}" type="sibTrans" cxnId="{2C2C0863-D82F-46BE-8EA1-37A6B0CFF810}">
      <dgm:prSet/>
      <dgm:spPr/>
      <dgm:t>
        <a:bodyPr/>
        <a:lstStyle/>
        <a:p>
          <a:endParaRPr lang="en-US"/>
        </a:p>
      </dgm:t>
    </dgm:pt>
    <dgm:pt modelId="{85D66F4F-0435-4684-9095-9766722FE05F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es-EC" dirty="0"/>
            <a:t>Establecimientos de Salud</a:t>
          </a:r>
          <a:r>
            <a:rPr lang="es-EC" dirty="0">
              <a:latin typeface="Arial"/>
            </a:rPr>
            <a:t> </a:t>
          </a:r>
          <a:endParaRPr lang="es-EC" dirty="0"/>
        </a:p>
      </dgm:t>
    </dgm:pt>
    <dgm:pt modelId="{F44920C3-DED4-4084-B593-8CA6442FF972}" type="parTrans" cxnId="{835C49C3-C6C3-4352-8713-13A6A4D406F5}">
      <dgm:prSet/>
      <dgm:spPr/>
      <dgm:t>
        <a:bodyPr/>
        <a:lstStyle/>
        <a:p>
          <a:endParaRPr lang="en-US"/>
        </a:p>
      </dgm:t>
    </dgm:pt>
    <dgm:pt modelId="{8A81EAED-4ED1-4688-B6C9-106E8093438E}" type="sibTrans" cxnId="{835C49C3-C6C3-4352-8713-13A6A4D406F5}">
      <dgm:prSet/>
      <dgm:spPr/>
      <dgm:t>
        <a:bodyPr/>
        <a:lstStyle/>
        <a:p>
          <a:endParaRPr lang="en-US"/>
        </a:p>
      </dgm:t>
    </dgm:pt>
    <dgm:pt modelId="{1B8C99E3-5C54-4DD5-8821-A6491CDCE70B}">
      <dgm:prSet phldr="0"/>
      <dgm:spPr/>
      <dgm:t>
        <a:bodyPr/>
        <a:lstStyle/>
        <a:p>
          <a:r>
            <a:rPr lang="es-EC" dirty="0">
              <a:latin typeface="Arial"/>
            </a:rPr>
            <a:t>Información </a:t>
          </a:r>
          <a:r>
            <a:rPr lang="es-EC" dirty="0" err="1">
              <a:latin typeface="Arial"/>
            </a:rPr>
            <a:t>Georeferenciada</a:t>
          </a:r>
          <a:endParaRPr lang="es-ES" dirty="0" err="1"/>
        </a:p>
      </dgm:t>
    </dgm:pt>
    <dgm:pt modelId="{7F560DBF-6AC8-4868-A0B7-7E7E4AE2E481}" type="parTrans" cxnId="{B56D9A9F-DFF5-43FB-9F7E-87056865C132}">
      <dgm:prSet/>
      <dgm:spPr/>
      <dgm:t>
        <a:bodyPr/>
        <a:lstStyle/>
        <a:p>
          <a:endParaRPr lang="es-ES"/>
        </a:p>
      </dgm:t>
    </dgm:pt>
    <dgm:pt modelId="{41EF9F82-2DAE-4BE1-87C5-4036B544B9D1}" type="sibTrans" cxnId="{B56D9A9F-DFF5-43FB-9F7E-87056865C132}">
      <dgm:prSet/>
      <dgm:spPr/>
    </dgm:pt>
    <dgm:pt modelId="{7A95AD78-C76E-4AFE-BFC3-2301374C6EAD}" type="pres">
      <dgm:prSet presAssocID="{7D223AD1-3D78-4966-91C1-A5864C0FE79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7CCC0AD-E55A-486A-9A06-F8CAC32C8929}" type="pres">
      <dgm:prSet presAssocID="{8A8B63AC-ED8D-4F51-87E5-B791AA2747D3}" presName="root1" presStyleCnt="0"/>
      <dgm:spPr/>
    </dgm:pt>
    <dgm:pt modelId="{F53DAC24-77F9-44CE-9EEA-882791CA871E}" type="pres">
      <dgm:prSet presAssocID="{8A8B63AC-ED8D-4F51-87E5-B791AA2747D3}" presName="LevelOneTextNode" presStyleLbl="node0" presStyleIdx="0" presStyleCnt="1" custScaleY="69195">
        <dgm:presLayoutVars>
          <dgm:chPref val="3"/>
        </dgm:presLayoutVars>
      </dgm:prSet>
      <dgm:spPr/>
    </dgm:pt>
    <dgm:pt modelId="{8E3E6FB3-B64E-4307-832C-365FCEFA5C84}" type="pres">
      <dgm:prSet presAssocID="{8A8B63AC-ED8D-4F51-87E5-B791AA2747D3}" presName="level2hierChild" presStyleCnt="0"/>
      <dgm:spPr/>
    </dgm:pt>
    <dgm:pt modelId="{8A10F3F6-3B58-4BFE-9DE2-CFBF63838E5B}" type="pres">
      <dgm:prSet presAssocID="{A134FA63-83FD-42BD-9AEE-6C0AD0028F9D}" presName="conn2-1" presStyleLbl="parChTrans1D2" presStyleIdx="0" presStyleCnt="2"/>
      <dgm:spPr/>
    </dgm:pt>
    <dgm:pt modelId="{1E0DC82E-5CBB-4774-B3AF-813013780B44}" type="pres">
      <dgm:prSet presAssocID="{A134FA63-83FD-42BD-9AEE-6C0AD0028F9D}" presName="connTx" presStyleLbl="parChTrans1D2" presStyleIdx="0" presStyleCnt="2"/>
      <dgm:spPr/>
    </dgm:pt>
    <dgm:pt modelId="{8F5642D0-3E22-4874-A01F-5C8CEEBB649D}" type="pres">
      <dgm:prSet presAssocID="{BDD0398E-9D93-42A6-94C4-DF866A3A833D}" presName="root2" presStyleCnt="0"/>
      <dgm:spPr/>
    </dgm:pt>
    <dgm:pt modelId="{C27943A6-55A0-482A-B7BD-06B1B83FF9C0}" type="pres">
      <dgm:prSet presAssocID="{BDD0398E-9D93-42A6-94C4-DF866A3A833D}" presName="LevelTwoTextNode" presStyleLbl="node2" presStyleIdx="0" presStyleCnt="2" custScaleY="44311">
        <dgm:presLayoutVars>
          <dgm:chPref val="3"/>
        </dgm:presLayoutVars>
      </dgm:prSet>
      <dgm:spPr/>
    </dgm:pt>
    <dgm:pt modelId="{C82D67E2-E5FB-4776-A383-5E354EABAF51}" type="pres">
      <dgm:prSet presAssocID="{BDD0398E-9D93-42A6-94C4-DF866A3A833D}" presName="level3hierChild" presStyleCnt="0"/>
      <dgm:spPr/>
    </dgm:pt>
    <dgm:pt modelId="{E00D22F4-AB2B-47BB-A260-8EC89C70200F}" type="pres">
      <dgm:prSet presAssocID="{8AF75A70-47BC-4C5B-83DA-0527695829DB}" presName="conn2-1" presStyleLbl="parChTrans1D3" presStyleIdx="0" presStyleCnt="15"/>
      <dgm:spPr/>
    </dgm:pt>
    <dgm:pt modelId="{25313C66-D2D7-4FE4-86B2-D2397C87DB2B}" type="pres">
      <dgm:prSet presAssocID="{8AF75A70-47BC-4C5B-83DA-0527695829DB}" presName="connTx" presStyleLbl="parChTrans1D3" presStyleIdx="0" presStyleCnt="15"/>
      <dgm:spPr/>
    </dgm:pt>
    <dgm:pt modelId="{A60946B3-136C-4FF5-9D7C-DC67E235B676}" type="pres">
      <dgm:prSet presAssocID="{E1E361FF-C02E-4869-9F70-8A3772CD261A}" presName="root2" presStyleCnt="0"/>
      <dgm:spPr/>
    </dgm:pt>
    <dgm:pt modelId="{3F23A8FC-9618-49DB-BE7E-6D0C4BFAE401}" type="pres">
      <dgm:prSet presAssocID="{E1E361FF-C02E-4869-9F70-8A3772CD261A}" presName="LevelTwoTextNode" presStyleLbl="node3" presStyleIdx="0" presStyleCnt="15" custScaleX="144334" custScaleY="29250">
        <dgm:presLayoutVars>
          <dgm:chPref val="3"/>
        </dgm:presLayoutVars>
      </dgm:prSet>
      <dgm:spPr/>
    </dgm:pt>
    <dgm:pt modelId="{0A85D00D-B4CA-46E8-A0BF-6D3EF19C90BD}" type="pres">
      <dgm:prSet presAssocID="{E1E361FF-C02E-4869-9F70-8A3772CD261A}" presName="level3hierChild" presStyleCnt="0"/>
      <dgm:spPr/>
    </dgm:pt>
    <dgm:pt modelId="{F559062B-24C3-456F-BC47-EF3DF3DFC73E}" type="pres">
      <dgm:prSet presAssocID="{60035B37-AE59-4231-B875-C18234352764}" presName="conn2-1" presStyleLbl="parChTrans1D3" presStyleIdx="1" presStyleCnt="15"/>
      <dgm:spPr/>
    </dgm:pt>
    <dgm:pt modelId="{C4A30A19-D176-45EE-B0B1-8A54CBA6AA4C}" type="pres">
      <dgm:prSet presAssocID="{60035B37-AE59-4231-B875-C18234352764}" presName="connTx" presStyleLbl="parChTrans1D3" presStyleIdx="1" presStyleCnt="15"/>
      <dgm:spPr/>
    </dgm:pt>
    <dgm:pt modelId="{AE08CB65-E0AC-4011-8664-D4F0E7C3CB22}" type="pres">
      <dgm:prSet presAssocID="{E86B6FC9-A43A-4304-A291-F2F288AF7FAC}" presName="root2" presStyleCnt="0"/>
      <dgm:spPr/>
    </dgm:pt>
    <dgm:pt modelId="{4BA97D89-3DE6-4FC2-88BB-FA5DBCFC450E}" type="pres">
      <dgm:prSet presAssocID="{E86B6FC9-A43A-4304-A291-F2F288AF7FAC}" presName="LevelTwoTextNode" presStyleLbl="node3" presStyleIdx="1" presStyleCnt="15" custScaleX="141042" custScaleY="34408">
        <dgm:presLayoutVars>
          <dgm:chPref val="3"/>
        </dgm:presLayoutVars>
      </dgm:prSet>
      <dgm:spPr/>
    </dgm:pt>
    <dgm:pt modelId="{A4108304-347D-491D-BE1F-8C9DEE9136C5}" type="pres">
      <dgm:prSet presAssocID="{E86B6FC9-A43A-4304-A291-F2F288AF7FAC}" presName="level3hierChild" presStyleCnt="0"/>
      <dgm:spPr/>
    </dgm:pt>
    <dgm:pt modelId="{0963490D-FFB9-40CA-8513-116EEF29A4F5}" type="pres">
      <dgm:prSet presAssocID="{8C597A1D-3123-4E37-9230-6FC5C7E2E603}" presName="conn2-1" presStyleLbl="parChTrans1D3" presStyleIdx="2" presStyleCnt="15"/>
      <dgm:spPr/>
    </dgm:pt>
    <dgm:pt modelId="{A1A3247B-FD7C-4499-94CD-555C41CF268E}" type="pres">
      <dgm:prSet presAssocID="{8C597A1D-3123-4E37-9230-6FC5C7E2E603}" presName="connTx" presStyleLbl="parChTrans1D3" presStyleIdx="2" presStyleCnt="15"/>
      <dgm:spPr/>
    </dgm:pt>
    <dgm:pt modelId="{036B5797-7EE9-4A65-8A7F-4D35B7229938}" type="pres">
      <dgm:prSet presAssocID="{60757DE3-5E43-49A8-B3CA-AD6856E7A822}" presName="root2" presStyleCnt="0"/>
      <dgm:spPr/>
    </dgm:pt>
    <dgm:pt modelId="{6A00BEE7-E701-48A4-907E-3F87387FB7DB}" type="pres">
      <dgm:prSet presAssocID="{60757DE3-5E43-49A8-B3CA-AD6856E7A822}" presName="LevelTwoTextNode" presStyleLbl="node3" presStyleIdx="2" presStyleCnt="15" custScaleX="141042" custScaleY="34408">
        <dgm:presLayoutVars>
          <dgm:chPref val="3"/>
        </dgm:presLayoutVars>
      </dgm:prSet>
      <dgm:spPr/>
    </dgm:pt>
    <dgm:pt modelId="{CCC7EF15-A8F3-48E5-A4AB-5C44FBDAD66C}" type="pres">
      <dgm:prSet presAssocID="{60757DE3-5E43-49A8-B3CA-AD6856E7A822}" presName="level3hierChild" presStyleCnt="0"/>
      <dgm:spPr/>
    </dgm:pt>
    <dgm:pt modelId="{A615CEE2-97CC-4B42-A254-BDDCCBA35EED}" type="pres">
      <dgm:prSet presAssocID="{F45B1E9B-664B-47E4-B730-0C50F33B5DC0}" presName="conn2-1" presStyleLbl="parChTrans1D3" presStyleIdx="3" presStyleCnt="15"/>
      <dgm:spPr/>
    </dgm:pt>
    <dgm:pt modelId="{4BA1614B-E694-45E2-A765-8108C6899B65}" type="pres">
      <dgm:prSet presAssocID="{F45B1E9B-664B-47E4-B730-0C50F33B5DC0}" presName="connTx" presStyleLbl="parChTrans1D3" presStyleIdx="3" presStyleCnt="15"/>
      <dgm:spPr/>
    </dgm:pt>
    <dgm:pt modelId="{8E5B2648-7D04-4E4B-A376-08ABD48C3757}" type="pres">
      <dgm:prSet presAssocID="{1F9E0209-46DA-45F1-914D-9EAD6665A9C3}" presName="root2" presStyleCnt="0"/>
      <dgm:spPr/>
    </dgm:pt>
    <dgm:pt modelId="{58422B79-07D9-43C1-AEF8-20CF080844F3}" type="pres">
      <dgm:prSet presAssocID="{1F9E0209-46DA-45F1-914D-9EAD6665A9C3}" presName="LevelTwoTextNode" presStyleLbl="node3" presStyleIdx="3" presStyleCnt="15" custScaleX="141042" custScaleY="34408">
        <dgm:presLayoutVars>
          <dgm:chPref val="3"/>
        </dgm:presLayoutVars>
      </dgm:prSet>
      <dgm:spPr/>
    </dgm:pt>
    <dgm:pt modelId="{922FCC5F-A9DF-4A95-B722-780FE2803B5C}" type="pres">
      <dgm:prSet presAssocID="{1F9E0209-46DA-45F1-914D-9EAD6665A9C3}" presName="level3hierChild" presStyleCnt="0"/>
      <dgm:spPr/>
    </dgm:pt>
    <dgm:pt modelId="{717B2413-9999-4C3C-9D6D-F5F1D1F531F3}" type="pres">
      <dgm:prSet presAssocID="{6F67BDBC-FE7E-4DD8-A377-BD5B7DE3BFA2}" presName="conn2-1" presStyleLbl="parChTrans1D3" presStyleIdx="4" presStyleCnt="15"/>
      <dgm:spPr/>
    </dgm:pt>
    <dgm:pt modelId="{CB14FB31-9258-4C05-9D15-FCC92493580D}" type="pres">
      <dgm:prSet presAssocID="{6F67BDBC-FE7E-4DD8-A377-BD5B7DE3BFA2}" presName="connTx" presStyleLbl="parChTrans1D3" presStyleIdx="4" presStyleCnt="15"/>
      <dgm:spPr/>
    </dgm:pt>
    <dgm:pt modelId="{A68BDA7D-4184-4559-A616-3DB582DF8A56}" type="pres">
      <dgm:prSet presAssocID="{FDE01634-CA22-4F7A-AD79-E8A04CD9F4EA}" presName="root2" presStyleCnt="0"/>
      <dgm:spPr/>
    </dgm:pt>
    <dgm:pt modelId="{67279E98-131F-48BC-A67B-4D7C06AA20D7}" type="pres">
      <dgm:prSet presAssocID="{FDE01634-CA22-4F7A-AD79-E8A04CD9F4EA}" presName="LevelTwoTextNode" presStyleLbl="node3" presStyleIdx="4" presStyleCnt="15" custScaleX="141042" custScaleY="34408">
        <dgm:presLayoutVars>
          <dgm:chPref val="3"/>
        </dgm:presLayoutVars>
      </dgm:prSet>
      <dgm:spPr/>
    </dgm:pt>
    <dgm:pt modelId="{FF16E573-0E89-4256-8B35-98F9317587D9}" type="pres">
      <dgm:prSet presAssocID="{FDE01634-CA22-4F7A-AD79-E8A04CD9F4EA}" presName="level3hierChild" presStyleCnt="0"/>
      <dgm:spPr/>
    </dgm:pt>
    <dgm:pt modelId="{18F16B95-F836-4A4A-867C-998A01DDC96E}" type="pres">
      <dgm:prSet presAssocID="{FCC1D223-E495-4A80-BF4D-7B270424BAD5}" presName="conn2-1" presStyleLbl="parChTrans1D3" presStyleIdx="5" presStyleCnt="15"/>
      <dgm:spPr/>
    </dgm:pt>
    <dgm:pt modelId="{35CB2B2A-881C-46B1-90F5-968FFC42D58D}" type="pres">
      <dgm:prSet presAssocID="{FCC1D223-E495-4A80-BF4D-7B270424BAD5}" presName="connTx" presStyleLbl="parChTrans1D3" presStyleIdx="5" presStyleCnt="15"/>
      <dgm:spPr/>
    </dgm:pt>
    <dgm:pt modelId="{D114E845-51ED-4A02-8907-DA192D641FE4}" type="pres">
      <dgm:prSet presAssocID="{973FE804-3CD8-4306-A13C-4E231D257349}" presName="root2" presStyleCnt="0"/>
      <dgm:spPr/>
    </dgm:pt>
    <dgm:pt modelId="{8A481902-E3FB-492B-81B8-648092BDDD7B}" type="pres">
      <dgm:prSet presAssocID="{973FE804-3CD8-4306-A13C-4E231D257349}" presName="LevelTwoTextNode" presStyleLbl="node3" presStyleIdx="5" presStyleCnt="15" custScaleX="141042" custScaleY="34408">
        <dgm:presLayoutVars>
          <dgm:chPref val="3"/>
        </dgm:presLayoutVars>
      </dgm:prSet>
      <dgm:spPr/>
    </dgm:pt>
    <dgm:pt modelId="{40AF5677-93AC-4780-8DFF-EF04A8A1B75D}" type="pres">
      <dgm:prSet presAssocID="{973FE804-3CD8-4306-A13C-4E231D257349}" presName="level3hierChild" presStyleCnt="0"/>
      <dgm:spPr/>
    </dgm:pt>
    <dgm:pt modelId="{44B87A52-487D-4C77-801A-5BBFCB18D793}" type="pres">
      <dgm:prSet presAssocID="{A8BAA25F-E5A2-4D33-8E7C-339B219EBC6B}" presName="conn2-1" presStyleLbl="parChTrans1D3" presStyleIdx="6" presStyleCnt="15"/>
      <dgm:spPr/>
    </dgm:pt>
    <dgm:pt modelId="{F487DFB0-A28C-480D-BA24-98C89F568C76}" type="pres">
      <dgm:prSet presAssocID="{A8BAA25F-E5A2-4D33-8E7C-339B219EBC6B}" presName="connTx" presStyleLbl="parChTrans1D3" presStyleIdx="6" presStyleCnt="15"/>
      <dgm:spPr/>
    </dgm:pt>
    <dgm:pt modelId="{DF8F8AA2-62CD-49E5-93F4-FCB3AF511085}" type="pres">
      <dgm:prSet presAssocID="{17CD17B3-5587-4EC3-A887-313659478E43}" presName="root2" presStyleCnt="0"/>
      <dgm:spPr/>
    </dgm:pt>
    <dgm:pt modelId="{A3191483-B063-4662-8308-2F590B003328}" type="pres">
      <dgm:prSet presAssocID="{17CD17B3-5587-4EC3-A887-313659478E43}" presName="LevelTwoTextNode" presStyleLbl="node3" presStyleIdx="6" presStyleCnt="15" custScaleX="141042" custScaleY="34408">
        <dgm:presLayoutVars>
          <dgm:chPref val="3"/>
        </dgm:presLayoutVars>
      </dgm:prSet>
      <dgm:spPr/>
    </dgm:pt>
    <dgm:pt modelId="{6839EEBE-4839-45F0-807B-93778C8B2962}" type="pres">
      <dgm:prSet presAssocID="{17CD17B3-5587-4EC3-A887-313659478E43}" presName="level3hierChild" presStyleCnt="0"/>
      <dgm:spPr/>
    </dgm:pt>
    <dgm:pt modelId="{8C6A2203-B6A6-4BA6-AFC8-63A978C29896}" type="pres">
      <dgm:prSet presAssocID="{8E69ADA0-DDE6-4332-AF18-C0AAA7028680}" presName="conn2-1" presStyleLbl="parChTrans1D3" presStyleIdx="7" presStyleCnt="15"/>
      <dgm:spPr/>
    </dgm:pt>
    <dgm:pt modelId="{76611045-0ACA-4294-A023-5C1406EBFB8E}" type="pres">
      <dgm:prSet presAssocID="{8E69ADA0-DDE6-4332-AF18-C0AAA7028680}" presName="connTx" presStyleLbl="parChTrans1D3" presStyleIdx="7" presStyleCnt="15"/>
      <dgm:spPr/>
    </dgm:pt>
    <dgm:pt modelId="{39C209CC-2F34-42B6-B552-76B35CA0CCC6}" type="pres">
      <dgm:prSet presAssocID="{07F7FB9E-C28C-4373-B3E1-20E98AFB2D25}" presName="root2" presStyleCnt="0"/>
      <dgm:spPr/>
    </dgm:pt>
    <dgm:pt modelId="{9663B444-86F6-4279-B92C-E03912D71482}" type="pres">
      <dgm:prSet presAssocID="{07F7FB9E-C28C-4373-B3E1-20E98AFB2D25}" presName="LevelTwoTextNode" presStyleLbl="node3" presStyleIdx="7" presStyleCnt="15" custScaleX="141042" custScaleY="34408">
        <dgm:presLayoutVars>
          <dgm:chPref val="3"/>
        </dgm:presLayoutVars>
      </dgm:prSet>
      <dgm:spPr/>
    </dgm:pt>
    <dgm:pt modelId="{414CA849-5CCD-4EAD-8082-C32347573EE4}" type="pres">
      <dgm:prSet presAssocID="{07F7FB9E-C28C-4373-B3E1-20E98AFB2D25}" presName="level3hierChild" presStyleCnt="0"/>
      <dgm:spPr/>
    </dgm:pt>
    <dgm:pt modelId="{90B75DA1-0A3A-4E50-885B-C572EF3A56CC}" type="pres">
      <dgm:prSet presAssocID="{8BDFC80A-CCB7-4C3C-881D-2A384E932E04}" presName="conn2-1" presStyleLbl="parChTrans1D3" presStyleIdx="8" presStyleCnt="15"/>
      <dgm:spPr/>
    </dgm:pt>
    <dgm:pt modelId="{35A03E0C-0BD5-4FE3-B423-685A7EE5941A}" type="pres">
      <dgm:prSet presAssocID="{8BDFC80A-CCB7-4C3C-881D-2A384E932E04}" presName="connTx" presStyleLbl="parChTrans1D3" presStyleIdx="8" presStyleCnt="15"/>
      <dgm:spPr/>
    </dgm:pt>
    <dgm:pt modelId="{5F48A0C7-0207-42FC-88E6-7DBB84DAFEAF}" type="pres">
      <dgm:prSet presAssocID="{04D62E3C-8B5E-445A-BDF2-705C4A36CB81}" presName="root2" presStyleCnt="0"/>
      <dgm:spPr/>
    </dgm:pt>
    <dgm:pt modelId="{65794081-5101-4340-957B-3C90E900588A}" type="pres">
      <dgm:prSet presAssocID="{04D62E3C-8B5E-445A-BDF2-705C4A36CB81}" presName="LevelTwoTextNode" presStyleLbl="node3" presStyleIdx="8" presStyleCnt="15" custScaleX="141042" custScaleY="34408">
        <dgm:presLayoutVars>
          <dgm:chPref val="3"/>
        </dgm:presLayoutVars>
      </dgm:prSet>
      <dgm:spPr/>
    </dgm:pt>
    <dgm:pt modelId="{E9EF5FB2-A74B-435D-9A81-C262E0BB5940}" type="pres">
      <dgm:prSet presAssocID="{04D62E3C-8B5E-445A-BDF2-705C4A36CB81}" presName="level3hierChild" presStyleCnt="0"/>
      <dgm:spPr/>
    </dgm:pt>
    <dgm:pt modelId="{B709A972-D4E8-42F5-9F20-61F66E2A66C1}" type="pres">
      <dgm:prSet presAssocID="{87308240-9FD5-445D-B161-FE6FE5460A0E}" presName="conn2-1" presStyleLbl="parChTrans1D3" presStyleIdx="9" presStyleCnt="15"/>
      <dgm:spPr/>
    </dgm:pt>
    <dgm:pt modelId="{E71B2649-9CFB-48BE-B411-AC093C81DA92}" type="pres">
      <dgm:prSet presAssocID="{87308240-9FD5-445D-B161-FE6FE5460A0E}" presName="connTx" presStyleLbl="parChTrans1D3" presStyleIdx="9" presStyleCnt="15"/>
      <dgm:spPr/>
    </dgm:pt>
    <dgm:pt modelId="{09272741-1EE0-49DC-8851-3C3E15881657}" type="pres">
      <dgm:prSet presAssocID="{D5894FEF-1D58-491C-B8A4-A7E0CF93774F}" presName="root2" presStyleCnt="0"/>
      <dgm:spPr/>
    </dgm:pt>
    <dgm:pt modelId="{15D5C108-3834-4619-97EB-21137A2E6A08}" type="pres">
      <dgm:prSet presAssocID="{D5894FEF-1D58-491C-B8A4-A7E0CF93774F}" presName="LevelTwoTextNode" presStyleLbl="node3" presStyleIdx="9" presStyleCnt="15" custScaleX="142700" custScaleY="28293">
        <dgm:presLayoutVars>
          <dgm:chPref val="3"/>
        </dgm:presLayoutVars>
      </dgm:prSet>
      <dgm:spPr/>
    </dgm:pt>
    <dgm:pt modelId="{0EF59532-E2AE-4898-AECE-71C919FE54FC}" type="pres">
      <dgm:prSet presAssocID="{D5894FEF-1D58-491C-B8A4-A7E0CF93774F}" presName="level3hierChild" presStyleCnt="0"/>
      <dgm:spPr/>
    </dgm:pt>
    <dgm:pt modelId="{D97AAB5B-1E3A-46DC-8011-3F58769B5FAE}" type="pres">
      <dgm:prSet presAssocID="{427DC327-B2ED-43CE-9CBB-37D9F17D1A08}" presName="conn2-1" presStyleLbl="parChTrans1D3" presStyleIdx="10" presStyleCnt="15"/>
      <dgm:spPr/>
    </dgm:pt>
    <dgm:pt modelId="{4B630A00-017C-42E5-A375-83497DA74623}" type="pres">
      <dgm:prSet presAssocID="{427DC327-B2ED-43CE-9CBB-37D9F17D1A08}" presName="connTx" presStyleLbl="parChTrans1D3" presStyleIdx="10" presStyleCnt="15"/>
      <dgm:spPr/>
    </dgm:pt>
    <dgm:pt modelId="{A2405B92-DD1C-4CB6-A1D8-5762E1AF7FE6}" type="pres">
      <dgm:prSet presAssocID="{44DE095E-A81A-48E3-9F27-81C94A1FA59D}" presName="root2" presStyleCnt="0"/>
      <dgm:spPr/>
    </dgm:pt>
    <dgm:pt modelId="{8CC04D21-032D-4E37-9779-F8E4CFFFB471}" type="pres">
      <dgm:prSet presAssocID="{44DE095E-A81A-48E3-9F27-81C94A1FA59D}" presName="LevelTwoTextNode" presStyleLbl="node3" presStyleIdx="10" presStyleCnt="15" custScaleX="142732" custScaleY="29724">
        <dgm:presLayoutVars>
          <dgm:chPref val="3"/>
        </dgm:presLayoutVars>
      </dgm:prSet>
      <dgm:spPr/>
    </dgm:pt>
    <dgm:pt modelId="{BAD33EE8-4784-4793-A1A1-1E897EEC0F95}" type="pres">
      <dgm:prSet presAssocID="{44DE095E-A81A-48E3-9F27-81C94A1FA59D}" presName="level3hierChild" presStyleCnt="0"/>
      <dgm:spPr/>
    </dgm:pt>
    <dgm:pt modelId="{6DC59DCA-A9EA-46CE-92A1-E1B83459EC59}" type="pres">
      <dgm:prSet presAssocID="{8990D930-BA24-4BE3-9999-1F9EA521C9D8}" presName="conn2-1" presStyleLbl="parChTrans1D3" presStyleIdx="11" presStyleCnt="15"/>
      <dgm:spPr/>
    </dgm:pt>
    <dgm:pt modelId="{92317FC7-9E8C-43CF-BB1D-06ECECA9CB63}" type="pres">
      <dgm:prSet presAssocID="{8990D930-BA24-4BE3-9999-1F9EA521C9D8}" presName="connTx" presStyleLbl="parChTrans1D3" presStyleIdx="11" presStyleCnt="15"/>
      <dgm:spPr/>
    </dgm:pt>
    <dgm:pt modelId="{80A4912A-D9DB-4C3D-ABCC-C253C6AEBB5D}" type="pres">
      <dgm:prSet presAssocID="{C330D04C-4CFB-4AB3-B61A-82F6A67FA979}" presName="root2" presStyleCnt="0"/>
      <dgm:spPr/>
    </dgm:pt>
    <dgm:pt modelId="{2463DADE-109D-4284-86D7-1B7AA75A3063}" type="pres">
      <dgm:prSet presAssocID="{C330D04C-4CFB-4AB3-B61A-82F6A67FA979}" presName="LevelTwoTextNode" presStyleLbl="node3" presStyleIdx="11" presStyleCnt="15" custScaleX="142732" custScaleY="29724">
        <dgm:presLayoutVars>
          <dgm:chPref val="3"/>
        </dgm:presLayoutVars>
      </dgm:prSet>
      <dgm:spPr/>
    </dgm:pt>
    <dgm:pt modelId="{8C022A0C-3265-494E-8EAA-CAB8FDC32653}" type="pres">
      <dgm:prSet presAssocID="{C330D04C-4CFB-4AB3-B61A-82F6A67FA979}" presName="level3hierChild" presStyleCnt="0"/>
      <dgm:spPr/>
    </dgm:pt>
    <dgm:pt modelId="{8FE7F3F3-5608-458D-93DC-2326FCDE3AA0}" type="pres">
      <dgm:prSet presAssocID="{35B04239-BF34-481C-9311-C656CF28F8A2}" presName="conn2-1" presStyleLbl="parChTrans1D3" presStyleIdx="12" presStyleCnt="15"/>
      <dgm:spPr/>
    </dgm:pt>
    <dgm:pt modelId="{B139BC11-7B08-4B39-A235-E96CD00968E5}" type="pres">
      <dgm:prSet presAssocID="{35B04239-BF34-481C-9311-C656CF28F8A2}" presName="connTx" presStyleLbl="parChTrans1D3" presStyleIdx="12" presStyleCnt="15"/>
      <dgm:spPr/>
    </dgm:pt>
    <dgm:pt modelId="{A7B2E76F-526A-412D-A42C-B134DEF34537}" type="pres">
      <dgm:prSet presAssocID="{2C1B92D8-E352-47EF-8F99-AD7182DF08FB}" presName="root2" presStyleCnt="0"/>
      <dgm:spPr/>
    </dgm:pt>
    <dgm:pt modelId="{31E54678-507C-4104-89FE-931F041D8447}" type="pres">
      <dgm:prSet presAssocID="{2C1B92D8-E352-47EF-8F99-AD7182DF08FB}" presName="LevelTwoTextNode" presStyleLbl="node3" presStyleIdx="12" presStyleCnt="15" custScaleX="142732" custScaleY="29724">
        <dgm:presLayoutVars>
          <dgm:chPref val="3"/>
        </dgm:presLayoutVars>
      </dgm:prSet>
      <dgm:spPr/>
    </dgm:pt>
    <dgm:pt modelId="{17E2ABA1-CDE9-4879-9D1E-5100E42A68C0}" type="pres">
      <dgm:prSet presAssocID="{2C1B92D8-E352-47EF-8F99-AD7182DF08FB}" presName="level3hierChild" presStyleCnt="0"/>
      <dgm:spPr/>
    </dgm:pt>
    <dgm:pt modelId="{32B7926B-0732-48DB-A297-A1C66400DDDF}" type="pres">
      <dgm:prSet presAssocID="{7F560DBF-6AC8-4868-A0B7-7E7E4AE2E481}" presName="conn2-1" presStyleLbl="parChTrans1D2" presStyleIdx="1" presStyleCnt="2"/>
      <dgm:spPr/>
    </dgm:pt>
    <dgm:pt modelId="{7D3ADFA1-8B62-48C4-AA6A-0E431B2BD007}" type="pres">
      <dgm:prSet presAssocID="{7F560DBF-6AC8-4868-A0B7-7E7E4AE2E481}" presName="connTx" presStyleLbl="parChTrans1D2" presStyleIdx="1" presStyleCnt="2"/>
      <dgm:spPr/>
    </dgm:pt>
    <dgm:pt modelId="{89649EB1-B89A-43B9-A776-E0B692A40040}" type="pres">
      <dgm:prSet presAssocID="{1B8C99E3-5C54-4DD5-8821-A6491CDCE70B}" presName="root2" presStyleCnt="0"/>
      <dgm:spPr/>
    </dgm:pt>
    <dgm:pt modelId="{69737D88-82A3-47C8-9F76-892087E81D18}" type="pres">
      <dgm:prSet presAssocID="{1B8C99E3-5C54-4DD5-8821-A6491CDCE70B}" presName="LevelTwoTextNode" presStyleLbl="node2" presStyleIdx="1" presStyleCnt="2">
        <dgm:presLayoutVars>
          <dgm:chPref val="3"/>
        </dgm:presLayoutVars>
      </dgm:prSet>
      <dgm:spPr/>
    </dgm:pt>
    <dgm:pt modelId="{C6FA5C35-405A-484D-8316-DCEE93CE2F38}" type="pres">
      <dgm:prSet presAssocID="{1B8C99E3-5C54-4DD5-8821-A6491CDCE70B}" presName="level3hierChild" presStyleCnt="0"/>
      <dgm:spPr/>
    </dgm:pt>
    <dgm:pt modelId="{026B10F8-4800-4FFB-864B-D7949A6A2CEE}" type="pres">
      <dgm:prSet presAssocID="{E7D24C72-26B9-4866-BAD1-6EE33AE09150}" presName="conn2-1" presStyleLbl="parChTrans1D3" presStyleIdx="13" presStyleCnt="15"/>
      <dgm:spPr/>
    </dgm:pt>
    <dgm:pt modelId="{313BF765-3E18-4FD7-B97A-4CE38A4CF682}" type="pres">
      <dgm:prSet presAssocID="{E7D24C72-26B9-4866-BAD1-6EE33AE09150}" presName="connTx" presStyleLbl="parChTrans1D3" presStyleIdx="13" presStyleCnt="15"/>
      <dgm:spPr/>
    </dgm:pt>
    <dgm:pt modelId="{6F960FCC-1F46-4089-AAE7-237D166B8C21}" type="pres">
      <dgm:prSet presAssocID="{284212AF-DF44-4AF6-B1CD-0852DB6E4BB3}" presName="root2" presStyleCnt="0"/>
      <dgm:spPr/>
    </dgm:pt>
    <dgm:pt modelId="{F164DE62-03F3-4AB2-B1C5-581A9BFAC020}" type="pres">
      <dgm:prSet presAssocID="{284212AF-DF44-4AF6-B1CD-0852DB6E4BB3}" presName="LevelTwoTextNode" presStyleLbl="node3" presStyleIdx="13" presStyleCnt="15" custScaleX="142732" custScaleY="29724">
        <dgm:presLayoutVars>
          <dgm:chPref val="3"/>
        </dgm:presLayoutVars>
      </dgm:prSet>
      <dgm:spPr/>
    </dgm:pt>
    <dgm:pt modelId="{FAD314DD-45F2-4FD4-8758-EAE715032E93}" type="pres">
      <dgm:prSet presAssocID="{284212AF-DF44-4AF6-B1CD-0852DB6E4BB3}" presName="level3hierChild" presStyleCnt="0"/>
      <dgm:spPr/>
    </dgm:pt>
    <dgm:pt modelId="{A0AF6EB6-41F4-4D95-B999-E20B576F2D20}" type="pres">
      <dgm:prSet presAssocID="{F44920C3-DED4-4084-B593-8CA6442FF972}" presName="conn2-1" presStyleLbl="parChTrans1D3" presStyleIdx="14" presStyleCnt="15"/>
      <dgm:spPr/>
    </dgm:pt>
    <dgm:pt modelId="{097680B9-7E44-4112-978C-B14F27C515BC}" type="pres">
      <dgm:prSet presAssocID="{F44920C3-DED4-4084-B593-8CA6442FF972}" presName="connTx" presStyleLbl="parChTrans1D3" presStyleIdx="14" presStyleCnt="15"/>
      <dgm:spPr/>
    </dgm:pt>
    <dgm:pt modelId="{779E6530-7BDF-4ACB-873A-018A35A2BA66}" type="pres">
      <dgm:prSet presAssocID="{85D66F4F-0435-4684-9095-9766722FE05F}" presName="root2" presStyleCnt="0"/>
      <dgm:spPr/>
    </dgm:pt>
    <dgm:pt modelId="{122E3FAB-B19C-4EBC-ABEB-FF76D03F232D}" type="pres">
      <dgm:prSet presAssocID="{85D66F4F-0435-4684-9095-9766722FE05F}" presName="LevelTwoTextNode" presStyleLbl="node3" presStyleIdx="14" presStyleCnt="15" custScaleX="143540" custScaleY="29675">
        <dgm:presLayoutVars>
          <dgm:chPref val="3"/>
        </dgm:presLayoutVars>
      </dgm:prSet>
      <dgm:spPr/>
    </dgm:pt>
    <dgm:pt modelId="{148838C6-4ACD-4B9B-9B0F-0BCB6D1BAC33}" type="pres">
      <dgm:prSet presAssocID="{85D66F4F-0435-4684-9095-9766722FE05F}" presName="level3hierChild" presStyleCnt="0"/>
      <dgm:spPr/>
    </dgm:pt>
  </dgm:ptLst>
  <dgm:cxnLst>
    <dgm:cxn modelId="{C30F6200-392F-482F-A0C0-FB9756259647}" type="presOf" srcId="{2C1B92D8-E352-47EF-8F99-AD7182DF08FB}" destId="{31E54678-507C-4104-89FE-931F041D8447}" srcOrd="0" destOrd="0" presId="urn:microsoft.com/office/officeart/2005/8/layout/hierarchy2"/>
    <dgm:cxn modelId="{0D4B2608-3B11-4622-961B-C8901939D28D}" type="presOf" srcId="{04D62E3C-8B5E-445A-BDF2-705C4A36CB81}" destId="{65794081-5101-4340-957B-3C90E900588A}" srcOrd="0" destOrd="0" presId="urn:microsoft.com/office/officeart/2005/8/layout/hierarchy2"/>
    <dgm:cxn modelId="{695C160A-CF1F-42B6-9FA1-30A7FBA1CD9C}" type="presOf" srcId="{7F560DBF-6AC8-4868-A0B7-7E7E4AE2E481}" destId="{7D3ADFA1-8B62-48C4-AA6A-0E431B2BD007}" srcOrd="1" destOrd="0" presId="urn:microsoft.com/office/officeart/2005/8/layout/hierarchy2"/>
    <dgm:cxn modelId="{AD130F0E-F8BF-4F7F-8023-A978D5744D5E}" srcId="{BDD0398E-9D93-42A6-94C4-DF866A3A833D}" destId="{C330D04C-4CFB-4AB3-B61A-82F6A67FA979}" srcOrd="11" destOrd="0" parTransId="{8990D930-BA24-4BE3-9999-1F9EA521C9D8}" sibTransId="{65BC9DCC-9284-4A9B-9A1C-C54B35AC74AE}"/>
    <dgm:cxn modelId="{ABF32811-84A6-406D-B29A-9D27074881B1}" type="presOf" srcId="{35B04239-BF34-481C-9311-C656CF28F8A2}" destId="{B139BC11-7B08-4B39-A235-E96CD00968E5}" srcOrd="1" destOrd="0" presId="urn:microsoft.com/office/officeart/2005/8/layout/hierarchy2"/>
    <dgm:cxn modelId="{74844314-FD48-42DD-9F0F-0EC52830B7F9}" type="presOf" srcId="{8BDFC80A-CCB7-4C3C-881D-2A384E932E04}" destId="{35A03E0C-0BD5-4FE3-B423-685A7EE5941A}" srcOrd="1" destOrd="0" presId="urn:microsoft.com/office/officeart/2005/8/layout/hierarchy2"/>
    <dgm:cxn modelId="{D6311B15-723E-4910-8D59-CF1E93CC0508}" type="presOf" srcId="{A134FA63-83FD-42BD-9AEE-6C0AD0028F9D}" destId="{8A10F3F6-3B58-4BFE-9DE2-CFBF63838E5B}" srcOrd="0" destOrd="0" presId="urn:microsoft.com/office/officeart/2005/8/layout/hierarchy2"/>
    <dgm:cxn modelId="{FAC73415-9176-4214-B446-18B26CD5BF47}" type="presOf" srcId="{07F7FB9E-C28C-4373-B3E1-20E98AFB2D25}" destId="{9663B444-86F6-4279-B92C-E03912D71482}" srcOrd="0" destOrd="0" presId="urn:microsoft.com/office/officeart/2005/8/layout/hierarchy2"/>
    <dgm:cxn modelId="{D02A6815-DA68-4ED7-B536-0F222C6A24E5}" type="presOf" srcId="{F45B1E9B-664B-47E4-B730-0C50F33B5DC0}" destId="{A615CEE2-97CC-4B42-A254-BDDCCBA35EED}" srcOrd="0" destOrd="0" presId="urn:microsoft.com/office/officeart/2005/8/layout/hierarchy2"/>
    <dgm:cxn modelId="{6A51A623-D9F5-4B2A-A491-9B67472E07F1}" type="presOf" srcId="{17CD17B3-5587-4EC3-A887-313659478E43}" destId="{A3191483-B063-4662-8308-2F590B003328}" srcOrd="0" destOrd="0" presId="urn:microsoft.com/office/officeart/2005/8/layout/hierarchy2"/>
    <dgm:cxn modelId="{3005C031-F328-4593-83C3-616BC19E5F01}" type="presOf" srcId="{427DC327-B2ED-43CE-9CBB-37D9F17D1A08}" destId="{D97AAB5B-1E3A-46DC-8011-3F58769B5FAE}" srcOrd="0" destOrd="0" presId="urn:microsoft.com/office/officeart/2005/8/layout/hierarchy2"/>
    <dgm:cxn modelId="{FC858632-031D-4CF1-B284-D3B816A0F25E}" type="presOf" srcId="{F44920C3-DED4-4084-B593-8CA6442FF972}" destId="{097680B9-7E44-4112-978C-B14F27C515BC}" srcOrd="1" destOrd="0" presId="urn:microsoft.com/office/officeart/2005/8/layout/hierarchy2"/>
    <dgm:cxn modelId="{93E20D33-E515-45C5-AB5B-085DF56A1A1A}" type="presOf" srcId="{E7D24C72-26B9-4866-BAD1-6EE33AE09150}" destId="{026B10F8-4800-4FFB-864B-D7949A6A2CEE}" srcOrd="0" destOrd="0" presId="urn:microsoft.com/office/officeart/2005/8/layout/hierarchy2"/>
    <dgm:cxn modelId="{533BDD39-131A-41B3-9721-E83F9BF9E1E1}" type="presOf" srcId="{8C597A1D-3123-4E37-9230-6FC5C7E2E603}" destId="{0963490D-FFB9-40CA-8513-116EEF29A4F5}" srcOrd="0" destOrd="0" presId="urn:microsoft.com/office/officeart/2005/8/layout/hierarchy2"/>
    <dgm:cxn modelId="{33E00D3C-8022-410B-9232-A2C84C0ACCEE}" type="presOf" srcId="{7D223AD1-3D78-4966-91C1-A5864C0FE798}" destId="{7A95AD78-C76E-4AFE-BFC3-2301374C6EAD}" srcOrd="0" destOrd="0" presId="urn:microsoft.com/office/officeart/2005/8/layout/hierarchy2"/>
    <dgm:cxn modelId="{0AE3463E-041A-4ECA-BEFA-00CFCFDD361E}" srcId="{BDD0398E-9D93-42A6-94C4-DF866A3A833D}" destId="{E1E361FF-C02E-4869-9F70-8A3772CD261A}" srcOrd="0" destOrd="0" parTransId="{8AF75A70-47BC-4C5B-83DA-0527695829DB}" sibTransId="{B75CFFB9-0DC5-43FD-8C95-A03894EF4D0F}"/>
    <dgm:cxn modelId="{19E2B05B-E8E6-49CC-8775-9B4525C26CA8}" type="presOf" srcId="{60035B37-AE59-4231-B875-C18234352764}" destId="{F559062B-24C3-456F-BC47-EF3DF3DFC73E}" srcOrd="0" destOrd="0" presId="urn:microsoft.com/office/officeart/2005/8/layout/hierarchy2"/>
    <dgm:cxn modelId="{0035735C-98F8-492C-A3BA-038EB452DAE0}" type="presOf" srcId="{FCC1D223-E495-4A80-BF4D-7B270424BAD5}" destId="{35CB2B2A-881C-46B1-90F5-968FFC42D58D}" srcOrd="1" destOrd="0" presId="urn:microsoft.com/office/officeart/2005/8/layout/hierarchy2"/>
    <dgm:cxn modelId="{D2550E41-EFCB-4948-8F59-FF3E066F5672}" type="presOf" srcId="{A8BAA25F-E5A2-4D33-8E7C-339B219EBC6B}" destId="{F487DFB0-A28C-480D-BA24-98C89F568C76}" srcOrd="1" destOrd="0" presId="urn:microsoft.com/office/officeart/2005/8/layout/hierarchy2"/>
    <dgm:cxn modelId="{60EE9861-266D-4ADE-9C81-EF89D8390803}" type="presOf" srcId="{6F67BDBC-FE7E-4DD8-A377-BD5B7DE3BFA2}" destId="{717B2413-9999-4C3C-9D6D-F5F1D1F531F3}" srcOrd="0" destOrd="0" presId="urn:microsoft.com/office/officeart/2005/8/layout/hierarchy2"/>
    <dgm:cxn modelId="{30CCAE41-F89B-47C3-B482-8BA4BBBC8352}" type="presOf" srcId="{8E69ADA0-DDE6-4332-AF18-C0AAA7028680}" destId="{8C6A2203-B6A6-4BA6-AFC8-63A978C29896}" srcOrd="0" destOrd="0" presId="urn:microsoft.com/office/officeart/2005/8/layout/hierarchy2"/>
    <dgm:cxn modelId="{794A1042-6EC3-4450-B80C-5F067DD06B74}" type="presOf" srcId="{A8BAA25F-E5A2-4D33-8E7C-339B219EBC6B}" destId="{44B87A52-487D-4C77-801A-5BBFCB18D793}" srcOrd="0" destOrd="0" presId="urn:microsoft.com/office/officeart/2005/8/layout/hierarchy2"/>
    <dgm:cxn modelId="{2C2C0863-D82F-46BE-8EA1-37A6B0CFF810}" srcId="{BDD0398E-9D93-42A6-94C4-DF866A3A833D}" destId="{04D62E3C-8B5E-445A-BDF2-705C4A36CB81}" srcOrd="8" destOrd="0" parTransId="{8BDFC80A-CCB7-4C3C-881D-2A384E932E04}" sibTransId="{74642580-8373-49B1-BD36-7E1DE8671723}"/>
    <dgm:cxn modelId="{2D8B6443-E0E4-49EA-9DCC-FF682642888D}" type="presOf" srcId="{60757DE3-5E43-49A8-B3CA-AD6856E7A822}" destId="{6A00BEE7-E701-48A4-907E-3F87387FB7DB}" srcOrd="0" destOrd="0" presId="urn:microsoft.com/office/officeart/2005/8/layout/hierarchy2"/>
    <dgm:cxn modelId="{651B1F65-B6E4-4001-A4E8-03549079E4CC}" type="presOf" srcId="{44DE095E-A81A-48E3-9F27-81C94A1FA59D}" destId="{8CC04D21-032D-4E37-9779-F8E4CFFFB471}" srcOrd="0" destOrd="0" presId="urn:microsoft.com/office/officeart/2005/8/layout/hierarchy2"/>
    <dgm:cxn modelId="{6940E745-CCEC-4B9B-AFBC-AEE42C62C682}" srcId="{BDD0398E-9D93-42A6-94C4-DF866A3A833D}" destId="{07F7FB9E-C28C-4373-B3E1-20E98AFB2D25}" srcOrd="7" destOrd="0" parTransId="{8E69ADA0-DDE6-4332-AF18-C0AAA7028680}" sibTransId="{B04A9BC7-2CA5-47F5-8230-ED96C9E9E2EC}"/>
    <dgm:cxn modelId="{10A89846-FDEC-408A-B775-5E913A6AE4B0}" type="presOf" srcId="{427DC327-B2ED-43CE-9CBB-37D9F17D1A08}" destId="{4B630A00-017C-42E5-A375-83497DA74623}" srcOrd="1" destOrd="0" presId="urn:microsoft.com/office/officeart/2005/8/layout/hierarchy2"/>
    <dgm:cxn modelId="{A683BE4C-6AA8-43E6-9F68-AC12407DEE25}" srcId="{7D223AD1-3D78-4966-91C1-A5864C0FE798}" destId="{8A8B63AC-ED8D-4F51-87E5-B791AA2747D3}" srcOrd="0" destOrd="0" parTransId="{F56F7EA2-51DB-45FA-B4D3-3349B88790F7}" sibTransId="{DFE908BE-195C-4E52-8DEA-A7143093E6B6}"/>
    <dgm:cxn modelId="{FDF4E84E-ECCA-4B38-87F9-4AE685707EB8}" type="presOf" srcId="{A134FA63-83FD-42BD-9AEE-6C0AD0028F9D}" destId="{1E0DC82E-5CBB-4774-B3AF-813013780B44}" srcOrd="1" destOrd="0" presId="urn:microsoft.com/office/officeart/2005/8/layout/hierarchy2"/>
    <dgm:cxn modelId="{A9B2D24F-D6FB-40C6-99BF-2C3F48EB7037}" type="presOf" srcId="{8AF75A70-47BC-4C5B-83DA-0527695829DB}" destId="{25313C66-D2D7-4FE4-86B2-D2397C87DB2B}" srcOrd="1" destOrd="0" presId="urn:microsoft.com/office/officeart/2005/8/layout/hierarchy2"/>
    <dgm:cxn modelId="{90326D52-438F-47AB-B6A0-6D08A2147AE4}" type="presOf" srcId="{8BDFC80A-CCB7-4C3C-881D-2A384E932E04}" destId="{90B75DA1-0A3A-4E50-885B-C572EF3A56CC}" srcOrd="0" destOrd="0" presId="urn:microsoft.com/office/officeart/2005/8/layout/hierarchy2"/>
    <dgm:cxn modelId="{E044BF73-C9E9-4EA9-BD39-8B091D0A1CD3}" srcId="{BDD0398E-9D93-42A6-94C4-DF866A3A833D}" destId="{60757DE3-5E43-49A8-B3CA-AD6856E7A822}" srcOrd="2" destOrd="0" parTransId="{8C597A1D-3123-4E37-9230-6FC5C7E2E603}" sibTransId="{AEC3631A-9419-4136-91FF-B592414DF584}"/>
    <dgm:cxn modelId="{516A7E77-FBC0-44D7-BD7C-3DAE5E5231C0}" type="presOf" srcId="{FDE01634-CA22-4F7A-AD79-E8A04CD9F4EA}" destId="{67279E98-131F-48BC-A67B-4D7C06AA20D7}" srcOrd="0" destOrd="0" presId="urn:microsoft.com/office/officeart/2005/8/layout/hierarchy2"/>
    <dgm:cxn modelId="{E9EEE878-E704-46CD-B651-2E627CB74696}" type="presOf" srcId="{8A8B63AC-ED8D-4F51-87E5-B791AA2747D3}" destId="{F53DAC24-77F9-44CE-9EEA-882791CA871E}" srcOrd="0" destOrd="0" presId="urn:microsoft.com/office/officeart/2005/8/layout/hierarchy2"/>
    <dgm:cxn modelId="{5FECEE5A-E24B-48D0-9ACE-E527B4402BFF}" type="presOf" srcId="{60035B37-AE59-4231-B875-C18234352764}" destId="{C4A30A19-D176-45EE-B0B1-8A54CBA6AA4C}" srcOrd="1" destOrd="0" presId="urn:microsoft.com/office/officeart/2005/8/layout/hierarchy2"/>
    <dgm:cxn modelId="{5614AA84-4C2E-4343-9901-B3E3BD510ED1}" srcId="{BDD0398E-9D93-42A6-94C4-DF866A3A833D}" destId="{1F9E0209-46DA-45F1-914D-9EAD6665A9C3}" srcOrd="3" destOrd="0" parTransId="{F45B1E9B-664B-47E4-B730-0C50F33B5DC0}" sibTransId="{7309340E-6498-4CD5-BD93-4D6D608D0404}"/>
    <dgm:cxn modelId="{F605D588-462A-4705-AB1D-ED15917D1F87}" type="presOf" srcId="{C330D04C-4CFB-4AB3-B61A-82F6A67FA979}" destId="{2463DADE-109D-4284-86D7-1B7AA75A3063}" srcOrd="0" destOrd="0" presId="urn:microsoft.com/office/officeart/2005/8/layout/hierarchy2"/>
    <dgm:cxn modelId="{939E698A-6996-4348-B6F1-F7DD20F09EBA}" type="presOf" srcId="{BDD0398E-9D93-42A6-94C4-DF866A3A833D}" destId="{C27943A6-55A0-482A-B7BD-06B1B83FF9C0}" srcOrd="0" destOrd="0" presId="urn:microsoft.com/office/officeart/2005/8/layout/hierarchy2"/>
    <dgm:cxn modelId="{36B5918B-CCA0-47B6-9956-BCA5A448A65E}" type="presOf" srcId="{E86B6FC9-A43A-4304-A291-F2F288AF7FAC}" destId="{4BA97D89-3DE6-4FC2-88BB-FA5DBCFC450E}" srcOrd="0" destOrd="0" presId="urn:microsoft.com/office/officeart/2005/8/layout/hierarchy2"/>
    <dgm:cxn modelId="{AF27C190-CFA3-44C3-A9A8-A5B1D1213203}" srcId="{BDD0398E-9D93-42A6-94C4-DF866A3A833D}" destId="{FDE01634-CA22-4F7A-AD79-E8A04CD9F4EA}" srcOrd="4" destOrd="0" parTransId="{6F67BDBC-FE7E-4DD8-A377-BD5B7DE3BFA2}" sibTransId="{A97630B3-1CB2-4289-B929-D0EB7FA480A3}"/>
    <dgm:cxn modelId="{779E7597-F5B3-49DD-A81F-541060FD4F8C}" type="presOf" srcId="{8990D930-BA24-4BE3-9999-1F9EA521C9D8}" destId="{92317FC7-9E8C-43CF-BB1D-06ECECA9CB63}" srcOrd="1" destOrd="0" presId="urn:microsoft.com/office/officeart/2005/8/layout/hierarchy2"/>
    <dgm:cxn modelId="{9D09EF9E-E6CC-458E-B394-7051C7647237}" type="presOf" srcId="{87308240-9FD5-445D-B161-FE6FE5460A0E}" destId="{B709A972-D4E8-42F5-9F20-61F66E2A66C1}" srcOrd="0" destOrd="0" presId="urn:microsoft.com/office/officeart/2005/8/layout/hierarchy2"/>
    <dgm:cxn modelId="{B56D9A9F-DFF5-43FB-9F7E-87056865C132}" srcId="{8A8B63AC-ED8D-4F51-87E5-B791AA2747D3}" destId="{1B8C99E3-5C54-4DD5-8821-A6491CDCE70B}" srcOrd="1" destOrd="0" parTransId="{7F560DBF-6AC8-4868-A0B7-7E7E4AE2E481}" sibTransId="{41EF9F82-2DAE-4BE1-87C5-4036B544B9D1}"/>
    <dgm:cxn modelId="{74A2DDA0-502C-4183-946D-99A2F205B61D}" srcId="{BDD0398E-9D93-42A6-94C4-DF866A3A833D}" destId="{17CD17B3-5587-4EC3-A887-313659478E43}" srcOrd="6" destOrd="0" parTransId="{A8BAA25F-E5A2-4D33-8E7C-339B219EBC6B}" sibTransId="{3F8451DC-408B-4DCF-BE9E-591A401D38B3}"/>
    <dgm:cxn modelId="{9F93F2A0-7D90-4C9A-BF38-A0B4AE767CEF}" type="presOf" srcId="{8E69ADA0-DDE6-4332-AF18-C0AAA7028680}" destId="{76611045-0ACA-4294-A023-5C1406EBFB8E}" srcOrd="1" destOrd="0" presId="urn:microsoft.com/office/officeart/2005/8/layout/hierarchy2"/>
    <dgm:cxn modelId="{2D4AFBA0-ACA4-422C-9A77-191DE5361F94}" type="presOf" srcId="{F44920C3-DED4-4084-B593-8CA6442FF972}" destId="{A0AF6EB6-41F4-4D95-B999-E20B576F2D20}" srcOrd="0" destOrd="0" presId="urn:microsoft.com/office/officeart/2005/8/layout/hierarchy2"/>
    <dgm:cxn modelId="{C8372BA3-B265-4962-9AD3-15F8CCCFAE89}" type="presOf" srcId="{973FE804-3CD8-4306-A13C-4E231D257349}" destId="{8A481902-E3FB-492B-81B8-648092BDDD7B}" srcOrd="0" destOrd="0" presId="urn:microsoft.com/office/officeart/2005/8/layout/hierarchy2"/>
    <dgm:cxn modelId="{90602FA5-141D-4345-8CBB-66C93354D71B}" type="presOf" srcId="{D5894FEF-1D58-491C-B8A4-A7E0CF93774F}" destId="{15D5C108-3834-4619-97EB-21137A2E6A08}" srcOrd="0" destOrd="0" presId="urn:microsoft.com/office/officeart/2005/8/layout/hierarchy2"/>
    <dgm:cxn modelId="{07ED66A6-A4DB-4E8B-A2A1-4728D6957513}" type="presOf" srcId="{87308240-9FD5-445D-B161-FE6FE5460A0E}" destId="{E71B2649-9CFB-48BE-B411-AC093C81DA92}" srcOrd="1" destOrd="0" presId="urn:microsoft.com/office/officeart/2005/8/layout/hierarchy2"/>
    <dgm:cxn modelId="{741EA8A7-E822-4F00-8E79-068355168C64}" type="presOf" srcId="{8AF75A70-47BC-4C5B-83DA-0527695829DB}" destId="{E00D22F4-AB2B-47BB-A260-8EC89C70200F}" srcOrd="0" destOrd="0" presId="urn:microsoft.com/office/officeart/2005/8/layout/hierarchy2"/>
    <dgm:cxn modelId="{3ACFB6B2-1BFA-4E1D-8229-911A4AE63C64}" srcId="{BDD0398E-9D93-42A6-94C4-DF866A3A833D}" destId="{44DE095E-A81A-48E3-9F27-81C94A1FA59D}" srcOrd="10" destOrd="0" parTransId="{427DC327-B2ED-43CE-9CBB-37D9F17D1A08}" sibTransId="{392778DA-71DA-4B2E-8F4E-4C311671BC41}"/>
    <dgm:cxn modelId="{C202D5B4-1D3B-43F2-8874-2146EFAECC26}" type="presOf" srcId="{284212AF-DF44-4AF6-B1CD-0852DB6E4BB3}" destId="{F164DE62-03F3-4AB2-B1C5-581A9BFAC020}" srcOrd="0" destOrd="0" presId="urn:microsoft.com/office/officeart/2005/8/layout/hierarchy2"/>
    <dgm:cxn modelId="{6DECB3B6-2EBF-4843-A445-B8918386CED1}" type="presOf" srcId="{1F9E0209-46DA-45F1-914D-9EAD6665A9C3}" destId="{58422B79-07D9-43C1-AEF8-20CF080844F3}" srcOrd="0" destOrd="0" presId="urn:microsoft.com/office/officeart/2005/8/layout/hierarchy2"/>
    <dgm:cxn modelId="{7C275DB8-F614-403D-8292-41CF5B81437D}" srcId="{BDD0398E-9D93-42A6-94C4-DF866A3A833D}" destId="{2C1B92D8-E352-47EF-8F99-AD7182DF08FB}" srcOrd="12" destOrd="0" parTransId="{35B04239-BF34-481C-9311-C656CF28F8A2}" sibTransId="{3F1396B5-0FF3-442B-994E-D7D346731FA5}"/>
    <dgm:cxn modelId="{6D1655BC-8DFC-4FE5-98EB-ED76C5E0AE13}" type="presOf" srcId="{E1E361FF-C02E-4869-9F70-8A3772CD261A}" destId="{3F23A8FC-9618-49DB-BE7E-6D0C4BFAE401}" srcOrd="0" destOrd="0" presId="urn:microsoft.com/office/officeart/2005/8/layout/hierarchy2"/>
    <dgm:cxn modelId="{291005C0-661D-487F-9096-D4EC14FE13AC}" type="presOf" srcId="{85D66F4F-0435-4684-9095-9766722FE05F}" destId="{122E3FAB-B19C-4EBC-ABEB-FF76D03F232D}" srcOrd="0" destOrd="0" presId="urn:microsoft.com/office/officeart/2005/8/layout/hierarchy2"/>
    <dgm:cxn modelId="{A614F4C1-7383-4F94-99A8-43FEA953074C}" srcId="{BDD0398E-9D93-42A6-94C4-DF866A3A833D}" destId="{E86B6FC9-A43A-4304-A291-F2F288AF7FAC}" srcOrd="1" destOrd="0" parTransId="{60035B37-AE59-4231-B875-C18234352764}" sibTransId="{E5665D36-5C30-4FFF-A845-1EF5FD47D2FD}"/>
    <dgm:cxn modelId="{835C49C3-C6C3-4352-8713-13A6A4D406F5}" srcId="{1B8C99E3-5C54-4DD5-8821-A6491CDCE70B}" destId="{85D66F4F-0435-4684-9095-9766722FE05F}" srcOrd="1" destOrd="0" parTransId="{F44920C3-DED4-4084-B593-8CA6442FF972}" sibTransId="{8A81EAED-4ED1-4688-B6C9-106E8093438E}"/>
    <dgm:cxn modelId="{94A935C8-5861-42CB-B409-BC4B17D0F185}" type="presOf" srcId="{6F67BDBC-FE7E-4DD8-A377-BD5B7DE3BFA2}" destId="{CB14FB31-9258-4C05-9D15-FCC92493580D}" srcOrd="1" destOrd="0" presId="urn:microsoft.com/office/officeart/2005/8/layout/hierarchy2"/>
    <dgm:cxn modelId="{9083EFCE-EC67-4180-A6A8-0043152EFD79}" srcId="{8A8B63AC-ED8D-4F51-87E5-B791AA2747D3}" destId="{BDD0398E-9D93-42A6-94C4-DF866A3A833D}" srcOrd="0" destOrd="0" parTransId="{A134FA63-83FD-42BD-9AEE-6C0AD0028F9D}" sibTransId="{1A48FAFD-8111-481F-8D3D-5248DCA562E3}"/>
    <dgm:cxn modelId="{9F8213D0-CE98-414E-86B8-A2D30760D14C}" type="presOf" srcId="{FCC1D223-E495-4A80-BF4D-7B270424BAD5}" destId="{18F16B95-F836-4A4A-867C-998A01DDC96E}" srcOrd="0" destOrd="0" presId="urn:microsoft.com/office/officeart/2005/8/layout/hierarchy2"/>
    <dgm:cxn modelId="{2A11CAD3-5DD2-417D-86D0-C9FCB58086DC}" type="presOf" srcId="{8C597A1D-3123-4E37-9230-6FC5C7E2E603}" destId="{A1A3247B-FD7C-4499-94CD-555C41CF268E}" srcOrd="1" destOrd="0" presId="urn:microsoft.com/office/officeart/2005/8/layout/hierarchy2"/>
    <dgm:cxn modelId="{9D4870D8-D270-4FA9-8E49-A8960A8309CF}" type="presOf" srcId="{35B04239-BF34-481C-9311-C656CF28F8A2}" destId="{8FE7F3F3-5608-458D-93DC-2326FCDE3AA0}" srcOrd="0" destOrd="0" presId="urn:microsoft.com/office/officeart/2005/8/layout/hierarchy2"/>
    <dgm:cxn modelId="{1DEEA3D9-2437-4545-8C5E-29EB6CA63C9E}" srcId="{1B8C99E3-5C54-4DD5-8821-A6491CDCE70B}" destId="{284212AF-DF44-4AF6-B1CD-0852DB6E4BB3}" srcOrd="0" destOrd="0" parTransId="{E7D24C72-26B9-4866-BAD1-6EE33AE09150}" sibTransId="{9CA111BB-A99E-48A0-8C85-B6FCE480A51F}"/>
    <dgm:cxn modelId="{90632ADA-02C0-425B-8224-0F5C3F14013C}" type="presOf" srcId="{1B8C99E3-5C54-4DD5-8821-A6491CDCE70B}" destId="{69737D88-82A3-47C8-9F76-892087E81D18}" srcOrd="0" destOrd="0" presId="urn:microsoft.com/office/officeart/2005/8/layout/hierarchy2"/>
    <dgm:cxn modelId="{FBACA3E0-796A-4804-BB71-1352E463A9BE}" type="presOf" srcId="{E7D24C72-26B9-4866-BAD1-6EE33AE09150}" destId="{313BF765-3E18-4FD7-B97A-4CE38A4CF682}" srcOrd="1" destOrd="0" presId="urn:microsoft.com/office/officeart/2005/8/layout/hierarchy2"/>
    <dgm:cxn modelId="{4DB184E3-6DBC-4565-BF4F-8C56B9B7BC78}" type="presOf" srcId="{F45B1E9B-664B-47E4-B730-0C50F33B5DC0}" destId="{4BA1614B-E694-45E2-A765-8108C6899B65}" srcOrd="1" destOrd="0" presId="urn:microsoft.com/office/officeart/2005/8/layout/hierarchy2"/>
    <dgm:cxn modelId="{4EF187E6-E68E-4E13-B246-9368AA2045F1}" type="presOf" srcId="{8990D930-BA24-4BE3-9999-1F9EA521C9D8}" destId="{6DC59DCA-A9EA-46CE-92A1-E1B83459EC59}" srcOrd="0" destOrd="0" presId="urn:microsoft.com/office/officeart/2005/8/layout/hierarchy2"/>
    <dgm:cxn modelId="{532239EB-E860-4624-9E05-8006AD4E4D83}" srcId="{BDD0398E-9D93-42A6-94C4-DF866A3A833D}" destId="{D5894FEF-1D58-491C-B8A4-A7E0CF93774F}" srcOrd="9" destOrd="0" parTransId="{87308240-9FD5-445D-B161-FE6FE5460A0E}" sibTransId="{FDF87D71-5BA0-4FB1-A4FB-BF7735F27BD1}"/>
    <dgm:cxn modelId="{26D2DAF7-6F13-4F0C-982A-5B62306BEEAC}" srcId="{BDD0398E-9D93-42A6-94C4-DF866A3A833D}" destId="{973FE804-3CD8-4306-A13C-4E231D257349}" srcOrd="5" destOrd="0" parTransId="{FCC1D223-E495-4A80-BF4D-7B270424BAD5}" sibTransId="{109DB1A2-620C-454B-96FC-B31C5111B6F4}"/>
    <dgm:cxn modelId="{AB240AFC-C141-4F5B-BA0C-97952DA058DF}" type="presOf" srcId="{7F560DBF-6AC8-4868-A0B7-7E7E4AE2E481}" destId="{32B7926B-0732-48DB-A297-A1C66400DDDF}" srcOrd="0" destOrd="0" presId="urn:microsoft.com/office/officeart/2005/8/layout/hierarchy2"/>
    <dgm:cxn modelId="{E784093A-83FE-41BF-90D7-3AEFE6314679}" type="presParOf" srcId="{7A95AD78-C76E-4AFE-BFC3-2301374C6EAD}" destId="{17CCC0AD-E55A-486A-9A06-F8CAC32C8929}" srcOrd="0" destOrd="0" presId="urn:microsoft.com/office/officeart/2005/8/layout/hierarchy2"/>
    <dgm:cxn modelId="{46AAE16F-F1F3-4544-BED1-1B4B386AB58A}" type="presParOf" srcId="{17CCC0AD-E55A-486A-9A06-F8CAC32C8929}" destId="{F53DAC24-77F9-44CE-9EEA-882791CA871E}" srcOrd="0" destOrd="0" presId="urn:microsoft.com/office/officeart/2005/8/layout/hierarchy2"/>
    <dgm:cxn modelId="{6111265A-4345-48E9-8836-BD62E3021DD7}" type="presParOf" srcId="{17CCC0AD-E55A-486A-9A06-F8CAC32C8929}" destId="{8E3E6FB3-B64E-4307-832C-365FCEFA5C84}" srcOrd="1" destOrd="0" presId="urn:microsoft.com/office/officeart/2005/8/layout/hierarchy2"/>
    <dgm:cxn modelId="{F71E451F-2074-4FF0-A4D5-F82C3A020117}" type="presParOf" srcId="{8E3E6FB3-B64E-4307-832C-365FCEFA5C84}" destId="{8A10F3F6-3B58-4BFE-9DE2-CFBF63838E5B}" srcOrd="0" destOrd="0" presId="urn:microsoft.com/office/officeart/2005/8/layout/hierarchy2"/>
    <dgm:cxn modelId="{A1A4C8B8-58E8-486D-BC63-51F057DECC3C}" type="presParOf" srcId="{8A10F3F6-3B58-4BFE-9DE2-CFBF63838E5B}" destId="{1E0DC82E-5CBB-4774-B3AF-813013780B44}" srcOrd="0" destOrd="0" presId="urn:microsoft.com/office/officeart/2005/8/layout/hierarchy2"/>
    <dgm:cxn modelId="{4DE31878-E5E1-4F22-8BC1-0C290E244FA7}" type="presParOf" srcId="{8E3E6FB3-B64E-4307-832C-365FCEFA5C84}" destId="{8F5642D0-3E22-4874-A01F-5C8CEEBB649D}" srcOrd="1" destOrd="0" presId="urn:microsoft.com/office/officeart/2005/8/layout/hierarchy2"/>
    <dgm:cxn modelId="{D347DDA7-6AAA-4366-9D9D-CEEB807289F1}" type="presParOf" srcId="{8F5642D0-3E22-4874-A01F-5C8CEEBB649D}" destId="{C27943A6-55A0-482A-B7BD-06B1B83FF9C0}" srcOrd="0" destOrd="0" presId="urn:microsoft.com/office/officeart/2005/8/layout/hierarchy2"/>
    <dgm:cxn modelId="{B7A02D6A-405F-4303-87E8-944750F85073}" type="presParOf" srcId="{8F5642D0-3E22-4874-A01F-5C8CEEBB649D}" destId="{C82D67E2-E5FB-4776-A383-5E354EABAF51}" srcOrd="1" destOrd="0" presId="urn:microsoft.com/office/officeart/2005/8/layout/hierarchy2"/>
    <dgm:cxn modelId="{3FD115CD-1CC5-470D-8983-68D569A5B1ED}" type="presParOf" srcId="{C82D67E2-E5FB-4776-A383-5E354EABAF51}" destId="{E00D22F4-AB2B-47BB-A260-8EC89C70200F}" srcOrd="0" destOrd="0" presId="urn:microsoft.com/office/officeart/2005/8/layout/hierarchy2"/>
    <dgm:cxn modelId="{46B86A72-5D23-4456-8091-9EFD46D22823}" type="presParOf" srcId="{E00D22F4-AB2B-47BB-A260-8EC89C70200F}" destId="{25313C66-D2D7-4FE4-86B2-D2397C87DB2B}" srcOrd="0" destOrd="0" presId="urn:microsoft.com/office/officeart/2005/8/layout/hierarchy2"/>
    <dgm:cxn modelId="{1B3ABFD3-FE10-472A-B2D3-21EC593419EC}" type="presParOf" srcId="{C82D67E2-E5FB-4776-A383-5E354EABAF51}" destId="{A60946B3-136C-4FF5-9D7C-DC67E235B676}" srcOrd="1" destOrd="0" presId="urn:microsoft.com/office/officeart/2005/8/layout/hierarchy2"/>
    <dgm:cxn modelId="{F40ED9BF-3FCF-43EA-A714-54229F0BBDBF}" type="presParOf" srcId="{A60946B3-136C-4FF5-9D7C-DC67E235B676}" destId="{3F23A8FC-9618-49DB-BE7E-6D0C4BFAE401}" srcOrd="0" destOrd="0" presId="urn:microsoft.com/office/officeart/2005/8/layout/hierarchy2"/>
    <dgm:cxn modelId="{657F3ADB-A4D4-485A-84D3-E5D3832C2A3C}" type="presParOf" srcId="{A60946B3-136C-4FF5-9D7C-DC67E235B676}" destId="{0A85D00D-B4CA-46E8-A0BF-6D3EF19C90BD}" srcOrd="1" destOrd="0" presId="urn:microsoft.com/office/officeart/2005/8/layout/hierarchy2"/>
    <dgm:cxn modelId="{0F0FC7BF-A342-4EF7-8CD8-DF25F5621025}" type="presParOf" srcId="{C82D67E2-E5FB-4776-A383-5E354EABAF51}" destId="{F559062B-24C3-456F-BC47-EF3DF3DFC73E}" srcOrd="2" destOrd="0" presId="urn:microsoft.com/office/officeart/2005/8/layout/hierarchy2"/>
    <dgm:cxn modelId="{AF58BF38-1596-4062-A46B-A08F5E441743}" type="presParOf" srcId="{F559062B-24C3-456F-BC47-EF3DF3DFC73E}" destId="{C4A30A19-D176-45EE-B0B1-8A54CBA6AA4C}" srcOrd="0" destOrd="0" presId="urn:microsoft.com/office/officeart/2005/8/layout/hierarchy2"/>
    <dgm:cxn modelId="{1ACBEAC5-3A41-428B-899D-989DC090D35A}" type="presParOf" srcId="{C82D67E2-E5FB-4776-A383-5E354EABAF51}" destId="{AE08CB65-E0AC-4011-8664-D4F0E7C3CB22}" srcOrd="3" destOrd="0" presId="urn:microsoft.com/office/officeart/2005/8/layout/hierarchy2"/>
    <dgm:cxn modelId="{17A134BB-FBCB-4A0B-8A75-1D7951653E9A}" type="presParOf" srcId="{AE08CB65-E0AC-4011-8664-D4F0E7C3CB22}" destId="{4BA97D89-3DE6-4FC2-88BB-FA5DBCFC450E}" srcOrd="0" destOrd="0" presId="urn:microsoft.com/office/officeart/2005/8/layout/hierarchy2"/>
    <dgm:cxn modelId="{F07783A3-2713-47DF-AE77-BDD947497F6D}" type="presParOf" srcId="{AE08CB65-E0AC-4011-8664-D4F0E7C3CB22}" destId="{A4108304-347D-491D-BE1F-8C9DEE9136C5}" srcOrd="1" destOrd="0" presId="urn:microsoft.com/office/officeart/2005/8/layout/hierarchy2"/>
    <dgm:cxn modelId="{F6574AAD-79C8-4EF4-BCF3-DB0F04B7DCC2}" type="presParOf" srcId="{C82D67E2-E5FB-4776-A383-5E354EABAF51}" destId="{0963490D-FFB9-40CA-8513-116EEF29A4F5}" srcOrd="4" destOrd="0" presId="urn:microsoft.com/office/officeart/2005/8/layout/hierarchy2"/>
    <dgm:cxn modelId="{6E368D13-9330-440B-BD9A-D6B2275EECBB}" type="presParOf" srcId="{0963490D-FFB9-40CA-8513-116EEF29A4F5}" destId="{A1A3247B-FD7C-4499-94CD-555C41CF268E}" srcOrd="0" destOrd="0" presId="urn:microsoft.com/office/officeart/2005/8/layout/hierarchy2"/>
    <dgm:cxn modelId="{E291C845-0D85-487C-AE8D-837AAC157C9E}" type="presParOf" srcId="{C82D67E2-E5FB-4776-A383-5E354EABAF51}" destId="{036B5797-7EE9-4A65-8A7F-4D35B7229938}" srcOrd="5" destOrd="0" presId="urn:microsoft.com/office/officeart/2005/8/layout/hierarchy2"/>
    <dgm:cxn modelId="{9B9D6E67-4C55-4C2F-B459-A8BFC66F2C71}" type="presParOf" srcId="{036B5797-7EE9-4A65-8A7F-4D35B7229938}" destId="{6A00BEE7-E701-48A4-907E-3F87387FB7DB}" srcOrd="0" destOrd="0" presId="urn:microsoft.com/office/officeart/2005/8/layout/hierarchy2"/>
    <dgm:cxn modelId="{D35DAE69-E073-4A0F-8BD1-D025453245E8}" type="presParOf" srcId="{036B5797-7EE9-4A65-8A7F-4D35B7229938}" destId="{CCC7EF15-A8F3-48E5-A4AB-5C44FBDAD66C}" srcOrd="1" destOrd="0" presId="urn:microsoft.com/office/officeart/2005/8/layout/hierarchy2"/>
    <dgm:cxn modelId="{DA9B60E6-5789-4BD0-BED5-663B586FCDED}" type="presParOf" srcId="{C82D67E2-E5FB-4776-A383-5E354EABAF51}" destId="{A615CEE2-97CC-4B42-A254-BDDCCBA35EED}" srcOrd="6" destOrd="0" presId="urn:microsoft.com/office/officeart/2005/8/layout/hierarchy2"/>
    <dgm:cxn modelId="{7C560FF6-797A-4AB7-914C-9BE43FEAB3A3}" type="presParOf" srcId="{A615CEE2-97CC-4B42-A254-BDDCCBA35EED}" destId="{4BA1614B-E694-45E2-A765-8108C6899B65}" srcOrd="0" destOrd="0" presId="urn:microsoft.com/office/officeart/2005/8/layout/hierarchy2"/>
    <dgm:cxn modelId="{FDC99B17-7C86-4CAC-BE0D-CD391BFB33AC}" type="presParOf" srcId="{C82D67E2-E5FB-4776-A383-5E354EABAF51}" destId="{8E5B2648-7D04-4E4B-A376-08ABD48C3757}" srcOrd="7" destOrd="0" presId="urn:microsoft.com/office/officeart/2005/8/layout/hierarchy2"/>
    <dgm:cxn modelId="{4F5C24F9-9C3D-420B-81CF-BFDB9DAD28D2}" type="presParOf" srcId="{8E5B2648-7D04-4E4B-A376-08ABD48C3757}" destId="{58422B79-07D9-43C1-AEF8-20CF080844F3}" srcOrd="0" destOrd="0" presId="urn:microsoft.com/office/officeart/2005/8/layout/hierarchy2"/>
    <dgm:cxn modelId="{20FC9664-F7D5-4A7C-BB05-6028B7EFB6D8}" type="presParOf" srcId="{8E5B2648-7D04-4E4B-A376-08ABD48C3757}" destId="{922FCC5F-A9DF-4A95-B722-780FE2803B5C}" srcOrd="1" destOrd="0" presId="urn:microsoft.com/office/officeart/2005/8/layout/hierarchy2"/>
    <dgm:cxn modelId="{1ABBBA7E-C09C-434C-B90E-120EC32A91AC}" type="presParOf" srcId="{C82D67E2-E5FB-4776-A383-5E354EABAF51}" destId="{717B2413-9999-4C3C-9D6D-F5F1D1F531F3}" srcOrd="8" destOrd="0" presId="urn:microsoft.com/office/officeart/2005/8/layout/hierarchy2"/>
    <dgm:cxn modelId="{C3DB6B8F-841A-47E0-B093-E9434E801F57}" type="presParOf" srcId="{717B2413-9999-4C3C-9D6D-F5F1D1F531F3}" destId="{CB14FB31-9258-4C05-9D15-FCC92493580D}" srcOrd="0" destOrd="0" presId="urn:microsoft.com/office/officeart/2005/8/layout/hierarchy2"/>
    <dgm:cxn modelId="{3CD71883-9E30-48A1-B861-5A7AACC0765A}" type="presParOf" srcId="{C82D67E2-E5FB-4776-A383-5E354EABAF51}" destId="{A68BDA7D-4184-4559-A616-3DB582DF8A56}" srcOrd="9" destOrd="0" presId="urn:microsoft.com/office/officeart/2005/8/layout/hierarchy2"/>
    <dgm:cxn modelId="{20147F33-3D29-478A-A8F7-5D7F55B5260A}" type="presParOf" srcId="{A68BDA7D-4184-4559-A616-3DB582DF8A56}" destId="{67279E98-131F-48BC-A67B-4D7C06AA20D7}" srcOrd="0" destOrd="0" presId="urn:microsoft.com/office/officeart/2005/8/layout/hierarchy2"/>
    <dgm:cxn modelId="{DE84C74F-EF3C-4538-9DD7-98017A7DBE5B}" type="presParOf" srcId="{A68BDA7D-4184-4559-A616-3DB582DF8A56}" destId="{FF16E573-0E89-4256-8B35-98F9317587D9}" srcOrd="1" destOrd="0" presId="urn:microsoft.com/office/officeart/2005/8/layout/hierarchy2"/>
    <dgm:cxn modelId="{20E3CF67-4860-4C21-BAB0-83D2D2C2456D}" type="presParOf" srcId="{C82D67E2-E5FB-4776-A383-5E354EABAF51}" destId="{18F16B95-F836-4A4A-867C-998A01DDC96E}" srcOrd="10" destOrd="0" presId="urn:microsoft.com/office/officeart/2005/8/layout/hierarchy2"/>
    <dgm:cxn modelId="{B6D5F6AE-CACC-4A72-98ED-C12E80BAFB0D}" type="presParOf" srcId="{18F16B95-F836-4A4A-867C-998A01DDC96E}" destId="{35CB2B2A-881C-46B1-90F5-968FFC42D58D}" srcOrd="0" destOrd="0" presId="urn:microsoft.com/office/officeart/2005/8/layout/hierarchy2"/>
    <dgm:cxn modelId="{156F118C-F730-40A8-B16A-BFFD3482E3ED}" type="presParOf" srcId="{C82D67E2-E5FB-4776-A383-5E354EABAF51}" destId="{D114E845-51ED-4A02-8907-DA192D641FE4}" srcOrd="11" destOrd="0" presId="urn:microsoft.com/office/officeart/2005/8/layout/hierarchy2"/>
    <dgm:cxn modelId="{05F34F3A-46EC-4E31-99FB-4D4574BE13D9}" type="presParOf" srcId="{D114E845-51ED-4A02-8907-DA192D641FE4}" destId="{8A481902-E3FB-492B-81B8-648092BDDD7B}" srcOrd="0" destOrd="0" presId="urn:microsoft.com/office/officeart/2005/8/layout/hierarchy2"/>
    <dgm:cxn modelId="{D0864075-B07E-4F6E-9551-50BE6C6B8BFE}" type="presParOf" srcId="{D114E845-51ED-4A02-8907-DA192D641FE4}" destId="{40AF5677-93AC-4780-8DFF-EF04A8A1B75D}" srcOrd="1" destOrd="0" presId="urn:microsoft.com/office/officeart/2005/8/layout/hierarchy2"/>
    <dgm:cxn modelId="{468B3D92-739D-45C1-92F5-690CA8BCF21D}" type="presParOf" srcId="{C82D67E2-E5FB-4776-A383-5E354EABAF51}" destId="{44B87A52-487D-4C77-801A-5BBFCB18D793}" srcOrd="12" destOrd="0" presId="urn:microsoft.com/office/officeart/2005/8/layout/hierarchy2"/>
    <dgm:cxn modelId="{7EB87470-EEA0-4A58-BC76-40A62FDF2F93}" type="presParOf" srcId="{44B87A52-487D-4C77-801A-5BBFCB18D793}" destId="{F487DFB0-A28C-480D-BA24-98C89F568C76}" srcOrd="0" destOrd="0" presId="urn:microsoft.com/office/officeart/2005/8/layout/hierarchy2"/>
    <dgm:cxn modelId="{0252EEFF-B0D7-411B-B7B5-D4019AD20BEE}" type="presParOf" srcId="{C82D67E2-E5FB-4776-A383-5E354EABAF51}" destId="{DF8F8AA2-62CD-49E5-93F4-FCB3AF511085}" srcOrd="13" destOrd="0" presId="urn:microsoft.com/office/officeart/2005/8/layout/hierarchy2"/>
    <dgm:cxn modelId="{EFF3FAEF-216A-4338-8507-D498F82B84D5}" type="presParOf" srcId="{DF8F8AA2-62CD-49E5-93F4-FCB3AF511085}" destId="{A3191483-B063-4662-8308-2F590B003328}" srcOrd="0" destOrd="0" presId="urn:microsoft.com/office/officeart/2005/8/layout/hierarchy2"/>
    <dgm:cxn modelId="{655F4957-13C4-4B93-818D-23EBB5143495}" type="presParOf" srcId="{DF8F8AA2-62CD-49E5-93F4-FCB3AF511085}" destId="{6839EEBE-4839-45F0-807B-93778C8B2962}" srcOrd="1" destOrd="0" presId="urn:microsoft.com/office/officeart/2005/8/layout/hierarchy2"/>
    <dgm:cxn modelId="{067048E7-A089-4A13-BFB9-3900F51FA58D}" type="presParOf" srcId="{C82D67E2-E5FB-4776-A383-5E354EABAF51}" destId="{8C6A2203-B6A6-4BA6-AFC8-63A978C29896}" srcOrd="14" destOrd="0" presId="urn:microsoft.com/office/officeart/2005/8/layout/hierarchy2"/>
    <dgm:cxn modelId="{64BFC096-B9F2-43A7-85E9-DC8E4366B03B}" type="presParOf" srcId="{8C6A2203-B6A6-4BA6-AFC8-63A978C29896}" destId="{76611045-0ACA-4294-A023-5C1406EBFB8E}" srcOrd="0" destOrd="0" presId="urn:microsoft.com/office/officeart/2005/8/layout/hierarchy2"/>
    <dgm:cxn modelId="{259101AC-D33E-4CC1-884C-4B02E227432E}" type="presParOf" srcId="{C82D67E2-E5FB-4776-A383-5E354EABAF51}" destId="{39C209CC-2F34-42B6-B552-76B35CA0CCC6}" srcOrd="15" destOrd="0" presId="urn:microsoft.com/office/officeart/2005/8/layout/hierarchy2"/>
    <dgm:cxn modelId="{792390AE-8DE6-461E-BE8F-B77146E36595}" type="presParOf" srcId="{39C209CC-2F34-42B6-B552-76B35CA0CCC6}" destId="{9663B444-86F6-4279-B92C-E03912D71482}" srcOrd="0" destOrd="0" presId="urn:microsoft.com/office/officeart/2005/8/layout/hierarchy2"/>
    <dgm:cxn modelId="{4A14A56B-BBFC-4BE3-AD17-211622574EDC}" type="presParOf" srcId="{39C209CC-2F34-42B6-B552-76B35CA0CCC6}" destId="{414CA849-5CCD-4EAD-8082-C32347573EE4}" srcOrd="1" destOrd="0" presId="urn:microsoft.com/office/officeart/2005/8/layout/hierarchy2"/>
    <dgm:cxn modelId="{4D0BC545-BF12-48A7-B43F-B7224BEF70EE}" type="presParOf" srcId="{C82D67E2-E5FB-4776-A383-5E354EABAF51}" destId="{90B75DA1-0A3A-4E50-885B-C572EF3A56CC}" srcOrd="16" destOrd="0" presId="urn:microsoft.com/office/officeart/2005/8/layout/hierarchy2"/>
    <dgm:cxn modelId="{A8C9F503-9728-4FD8-8AD1-8639EEEE3397}" type="presParOf" srcId="{90B75DA1-0A3A-4E50-885B-C572EF3A56CC}" destId="{35A03E0C-0BD5-4FE3-B423-685A7EE5941A}" srcOrd="0" destOrd="0" presId="urn:microsoft.com/office/officeart/2005/8/layout/hierarchy2"/>
    <dgm:cxn modelId="{03DFB290-3476-42DC-9019-17F3864A4358}" type="presParOf" srcId="{C82D67E2-E5FB-4776-A383-5E354EABAF51}" destId="{5F48A0C7-0207-42FC-88E6-7DBB84DAFEAF}" srcOrd="17" destOrd="0" presId="urn:microsoft.com/office/officeart/2005/8/layout/hierarchy2"/>
    <dgm:cxn modelId="{F72DAEB3-0350-4823-93D4-5A4FAEA1ACA2}" type="presParOf" srcId="{5F48A0C7-0207-42FC-88E6-7DBB84DAFEAF}" destId="{65794081-5101-4340-957B-3C90E900588A}" srcOrd="0" destOrd="0" presId="urn:microsoft.com/office/officeart/2005/8/layout/hierarchy2"/>
    <dgm:cxn modelId="{22831329-D8CC-4B2F-8492-3E533ABA0B4A}" type="presParOf" srcId="{5F48A0C7-0207-42FC-88E6-7DBB84DAFEAF}" destId="{E9EF5FB2-A74B-435D-9A81-C262E0BB5940}" srcOrd="1" destOrd="0" presId="urn:microsoft.com/office/officeart/2005/8/layout/hierarchy2"/>
    <dgm:cxn modelId="{9D1A2DCA-CE4C-49D4-A37A-2A22710A04E3}" type="presParOf" srcId="{C82D67E2-E5FB-4776-A383-5E354EABAF51}" destId="{B709A972-D4E8-42F5-9F20-61F66E2A66C1}" srcOrd="18" destOrd="0" presId="urn:microsoft.com/office/officeart/2005/8/layout/hierarchy2"/>
    <dgm:cxn modelId="{864C156C-6A93-474D-BC5D-A4B8106FEE99}" type="presParOf" srcId="{B709A972-D4E8-42F5-9F20-61F66E2A66C1}" destId="{E71B2649-9CFB-48BE-B411-AC093C81DA92}" srcOrd="0" destOrd="0" presId="urn:microsoft.com/office/officeart/2005/8/layout/hierarchy2"/>
    <dgm:cxn modelId="{F67EDDCA-1314-492A-931F-DF073A3859FA}" type="presParOf" srcId="{C82D67E2-E5FB-4776-A383-5E354EABAF51}" destId="{09272741-1EE0-49DC-8851-3C3E15881657}" srcOrd="19" destOrd="0" presId="urn:microsoft.com/office/officeart/2005/8/layout/hierarchy2"/>
    <dgm:cxn modelId="{FC4B8CDA-3E08-41A6-A2D0-4243940DBADF}" type="presParOf" srcId="{09272741-1EE0-49DC-8851-3C3E15881657}" destId="{15D5C108-3834-4619-97EB-21137A2E6A08}" srcOrd="0" destOrd="0" presId="urn:microsoft.com/office/officeart/2005/8/layout/hierarchy2"/>
    <dgm:cxn modelId="{357F3C99-35E5-4066-9502-495786939CBC}" type="presParOf" srcId="{09272741-1EE0-49DC-8851-3C3E15881657}" destId="{0EF59532-E2AE-4898-AECE-71C919FE54FC}" srcOrd="1" destOrd="0" presId="urn:microsoft.com/office/officeart/2005/8/layout/hierarchy2"/>
    <dgm:cxn modelId="{FF298F31-2AED-43C6-99EC-AD931E04BE51}" type="presParOf" srcId="{C82D67E2-E5FB-4776-A383-5E354EABAF51}" destId="{D97AAB5B-1E3A-46DC-8011-3F58769B5FAE}" srcOrd="20" destOrd="0" presId="urn:microsoft.com/office/officeart/2005/8/layout/hierarchy2"/>
    <dgm:cxn modelId="{9493C187-17A1-4B25-AA35-31CCFEBAE532}" type="presParOf" srcId="{D97AAB5B-1E3A-46DC-8011-3F58769B5FAE}" destId="{4B630A00-017C-42E5-A375-83497DA74623}" srcOrd="0" destOrd="0" presId="urn:microsoft.com/office/officeart/2005/8/layout/hierarchy2"/>
    <dgm:cxn modelId="{E34F25A8-E279-47F7-9032-50F5F4C60D60}" type="presParOf" srcId="{C82D67E2-E5FB-4776-A383-5E354EABAF51}" destId="{A2405B92-DD1C-4CB6-A1D8-5762E1AF7FE6}" srcOrd="21" destOrd="0" presId="urn:microsoft.com/office/officeart/2005/8/layout/hierarchy2"/>
    <dgm:cxn modelId="{D53F76ED-1535-4AE6-A146-84FF6371F0C8}" type="presParOf" srcId="{A2405B92-DD1C-4CB6-A1D8-5762E1AF7FE6}" destId="{8CC04D21-032D-4E37-9779-F8E4CFFFB471}" srcOrd="0" destOrd="0" presId="urn:microsoft.com/office/officeart/2005/8/layout/hierarchy2"/>
    <dgm:cxn modelId="{4807B964-04B0-4A5D-B8C5-4ADD0B2CE70F}" type="presParOf" srcId="{A2405B92-DD1C-4CB6-A1D8-5762E1AF7FE6}" destId="{BAD33EE8-4784-4793-A1A1-1E897EEC0F95}" srcOrd="1" destOrd="0" presId="urn:microsoft.com/office/officeart/2005/8/layout/hierarchy2"/>
    <dgm:cxn modelId="{D32657A2-8B26-45E5-A153-06144B330C15}" type="presParOf" srcId="{C82D67E2-E5FB-4776-A383-5E354EABAF51}" destId="{6DC59DCA-A9EA-46CE-92A1-E1B83459EC59}" srcOrd="22" destOrd="0" presId="urn:microsoft.com/office/officeart/2005/8/layout/hierarchy2"/>
    <dgm:cxn modelId="{77518D77-DA2E-455C-A9A8-3E7977FEDC89}" type="presParOf" srcId="{6DC59DCA-A9EA-46CE-92A1-E1B83459EC59}" destId="{92317FC7-9E8C-43CF-BB1D-06ECECA9CB63}" srcOrd="0" destOrd="0" presId="urn:microsoft.com/office/officeart/2005/8/layout/hierarchy2"/>
    <dgm:cxn modelId="{CA8E59A9-0645-4CF5-B1D3-2E6EEBE04882}" type="presParOf" srcId="{C82D67E2-E5FB-4776-A383-5E354EABAF51}" destId="{80A4912A-D9DB-4C3D-ABCC-C253C6AEBB5D}" srcOrd="23" destOrd="0" presId="urn:microsoft.com/office/officeart/2005/8/layout/hierarchy2"/>
    <dgm:cxn modelId="{ED0BB5AB-8A6B-4FD1-BD9F-9D49864320A9}" type="presParOf" srcId="{80A4912A-D9DB-4C3D-ABCC-C253C6AEBB5D}" destId="{2463DADE-109D-4284-86D7-1B7AA75A3063}" srcOrd="0" destOrd="0" presId="urn:microsoft.com/office/officeart/2005/8/layout/hierarchy2"/>
    <dgm:cxn modelId="{59931B4A-5238-42F5-92F3-C2B60F6F9EF7}" type="presParOf" srcId="{80A4912A-D9DB-4C3D-ABCC-C253C6AEBB5D}" destId="{8C022A0C-3265-494E-8EAA-CAB8FDC32653}" srcOrd="1" destOrd="0" presId="urn:microsoft.com/office/officeart/2005/8/layout/hierarchy2"/>
    <dgm:cxn modelId="{373355D4-C7CD-40D0-88A0-59410E965AAE}" type="presParOf" srcId="{C82D67E2-E5FB-4776-A383-5E354EABAF51}" destId="{8FE7F3F3-5608-458D-93DC-2326FCDE3AA0}" srcOrd="24" destOrd="0" presId="urn:microsoft.com/office/officeart/2005/8/layout/hierarchy2"/>
    <dgm:cxn modelId="{C3A0211F-C85E-45EB-B24E-DF586696889E}" type="presParOf" srcId="{8FE7F3F3-5608-458D-93DC-2326FCDE3AA0}" destId="{B139BC11-7B08-4B39-A235-E96CD00968E5}" srcOrd="0" destOrd="0" presId="urn:microsoft.com/office/officeart/2005/8/layout/hierarchy2"/>
    <dgm:cxn modelId="{46F913E1-B0A1-4954-9ACD-8BF34F0BD876}" type="presParOf" srcId="{C82D67E2-E5FB-4776-A383-5E354EABAF51}" destId="{A7B2E76F-526A-412D-A42C-B134DEF34537}" srcOrd="25" destOrd="0" presId="urn:microsoft.com/office/officeart/2005/8/layout/hierarchy2"/>
    <dgm:cxn modelId="{882CB1B0-7114-4E30-B568-F72513839208}" type="presParOf" srcId="{A7B2E76F-526A-412D-A42C-B134DEF34537}" destId="{31E54678-507C-4104-89FE-931F041D8447}" srcOrd="0" destOrd="0" presId="urn:microsoft.com/office/officeart/2005/8/layout/hierarchy2"/>
    <dgm:cxn modelId="{28BF6A33-30BD-40B9-BACA-8DF6B5371FC1}" type="presParOf" srcId="{A7B2E76F-526A-412D-A42C-B134DEF34537}" destId="{17E2ABA1-CDE9-4879-9D1E-5100E42A68C0}" srcOrd="1" destOrd="0" presId="urn:microsoft.com/office/officeart/2005/8/layout/hierarchy2"/>
    <dgm:cxn modelId="{986F0FC6-ABB5-4C9F-B6A1-8C0149EFFB1E}" type="presParOf" srcId="{8E3E6FB3-B64E-4307-832C-365FCEFA5C84}" destId="{32B7926B-0732-48DB-A297-A1C66400DDDF}" srcOrd="2" destOrd="0" presId="urn:microsoft.com/office/officeart/2005/8/layout/hierarchy2"/>
    <dgm:cxn modelId="{95036FF0-6BC6-44CF-A371-125A18EA5F12}" type="presParOf" srcId="{32B7926B-0732-48DB-A297-A1C66400DDDF}" destId="{7D3ADFA1-8B62-48C4-AA6A-0E431B2BD007}" srcOrd="0" destOrd="0" presId="urn:microsoft.com/office/officeart/2005/8/layout/hierarchy2"/>
    <dgm:cxn modelId="{089B48B7-B1E6-4258-BE3F-22C662564D25}" type="presParOf" srcId="{8E3E6FB3-B64E-4307-832C-365FCEFA5C84}" destId="{89649EB1-B89A-43B9-A776-E0B692A40040}" srcOrd="3" destOrd="0" presId="urn:microsoft.com/office/officeart/2005/8/layout/hierarchy2"/>
    <dgm:cxn modelId="{B1A47B48-FFD2-43F3-B0BD-EA1F1DAFF855}" type="presParOf" srcId="{89649EB1-B89A-43B9-A776-E0B692A40040}" destId="{69737D88-82A3-47C8-9F76-892087E81D18}" srcOrd="0" destOrd="0" presId="urn:microsoft.com/office/officeart/2005/8/layout/hierarchy2"/>
    <dgm:cxn modelId="{4388EE61-5BFA-44BD-B4A9-45EAE5012F99}" type="presParOf" srcId="{89649EB1-B89A-43B9-A776-E0B692A40040}" destId="{C6FA5C35-405A-484D-8316-DCEE93CE2F38}" srcOrd="1" destOrd="0" presId="urn:microsoft.com/office/officeart/2005/8/layout/hierarchy2"/>
    <dgm:cxn modelId="{83F6EB6A-88A4-4C54-B348-461FE3485240}" type="presParOf" srcId="{C6FA5C35-405A-484D-8316-DCEE93CE2F38}" destId="{026B10F8-4800-4FFB-864B-D7949A6A2CEE}" srcOrd="0" destOrd="0" presId="urn:microsoft.com/office/officeart/2005/8/layout/hierarchy2"/>
    <dgm:cxn modelId="{0792682B-F40E-4C86-8381-D4516FB97943}" type="presParOf" srcId="{026B10F8-4800-4FFB-864B-D7949A6A2CEE}" destId="{313BF765-3E18-4FD7-B97A-4CE38A4CF682}" srcOrd="0" destOrd="0" presId="urn:microsoft.com/office/officeart/2005/8/layout/hierarchy2"/>
    <dgm:cxn modelId="{7A489E7B-5FE1-4CFC-82BC-C9C59F4BD969}" type="presParOf" srcId="{C6FA5C35-405A-484D-8316-DCEE93CE2F38}" destId="{6F960FCC-1F46-4089-AAE7-237D166B8C21}" srcOrd="1" destOrd="0" presId="urn:microsoft.com/office/officeart/2005/8/layout/hierarchy2"/>
    <dgm:cxn modelId="{FA86D36E-64BC-48EC-81EC-6009806DD04F}" type="presParOf" srcId="{6F960FCC-1F46-4089-AAE7-237D166B8C21}" destId="{F164DE62-03F3-4AB2-B1C5-581A9BFAC020}" srcOrd="0" destOrd="0" presId="urn:microsoft.com/office/officeart/2005/8/layout/hierarchy2"/>
    <dgm:cxn modelId="{645CD693-2B82-429F-9C47-159BBEA0C694}" type="presParOf" srcId="{6F960FCC-1F46-4089-AAE7-237D166B8C21}" destId="{FAD314DD-45F2-4FD4-8758-EAE715032E93}" srcOrd="1" destOrd="0" presId="urn:microsoft.com/office/officeart/2005/8/layout/hierarchy2"/>
    <dgm:cxn modelId="{4FCB140B-7AB0-44D1-9978-D26BE715A946}" type="presParOf" srcId="{C6FA5C35-405A-484D-8316-DCEE93CE2F38}" destId="{A0AF6EB6-41F4-4D95-B999-E20B576F2D20}" srcOrd="2" destOrd="0" presId="urn:microsoft.com/office/officeart/2005/8/layout/hierarchy2"/>
    <dgm:cxn modelId="{66939C8B-5873-495D-84FA-F6831969620E}" type="presParOf" srcId="{A0AF6EB6-41F4-4D95-B999-E20B576F2D20}" destId="{097680B9-7E44-4112-978C-B14F27C515BC}" srcOrd="0" destOrd="0" presId="urn:microsoft.com/office/officeart/2005/8/layout/hierarchy2"/>
    <dgm:cxn modelId="{35004E36-E8AF-4258-AEEE-66108396DF40}" type="presParOf" srcId="{C6FA5C35-405A-484D-8316-DCEE93CE2F38}" destId="{779E6530-7BDF-4ACB-873A-018A35A2BA66}" srcOrd="3" destOrd="0" presId="urn:microsoft.com/office/officeart/2005/8/layout/hierarchy2"/>
    <dgm:cxn modelId="{2D031381-7D75-4A58-9229-C76C93530847}" type="presParOf" srcId="{779E6530-7BDF-4ACB-873A-018A35A2BA66}" destId="{122E3FAB-B19C-4EBC-ABEB-FF76D03F232D}" srcOrd="0" destOrd="0" presId="urn:microsoft.com/office/officeart/2005/8/layout/hierarchy2"/>
    <dgm:cxn modelId="{BBD6CB90-D9A7-4292-90B6-7820B93D5167}" type="presParOf" srcId="{779E6530-7BDF-4ACB-873A-018A35A2BA66}" destId="{148838C6-4ACD-4B9B-9B0F-0BCB6D1BAC3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53CBA-77CF-4CB8-B64B-1030A53C519A}">
      <dsp:nvSpPr>
        <dsp:cNvPr id="0" name=""/>
        <dsp:cNvSpPr/>
      </dsp:nvSpPr>
      <dsp:spPr>
        <a:xfrm rot="10800000">
          <a:off x="1410929" y="1453"/>
          <a:ext cx="4638930" cy="96990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702" tIns="133350" rIns="24892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500" kern="1200">
              <a:latin typeface="Arial"/>
              <a:cs typeface="Arial"/>
            </a:rPr>
            <a:t>Antecedentes</a:t>
          </a:r>
        </a:p>
      </dsp:txBody>
      <dsp:txXfrm rot="10800000">
        <a:off x="1653405" y="1453"/>
        <a:ext cx="4396454" cy="969906"/>
      </dsp:txXfrm>
    </dsp:sp>
    <dsp:sp modelId="{518364AC-D267-49E0-AD70-9204BA0A4175}">
      <dsp:nvSpPr>
        <dsp:cNvPr id="0" name=""/>
        <dsp:cNvSpPr/>
      </dsp:nvSpPr>
      <dsp:spPr>
        <a:xfrm>
          <a:off x="925975" y="1453"/>
          <a:ext cx="969906" cy="969906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0BD0E0-3BB8-4031-A009-F95BACC037CE}">
      <dsp:nvSpPr>
        <dsp:cNvPr id="0" name=""/>
        <dsp:cNvSpPr/>
      </dsp:nvSpPr>
      <dsp:spPr>
        <a:xfrm rot="10800000">
          <a:off x="1410929" y="1260885"/>
          <a:ext cx="4638930" cy="96990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702" tIns="133350" rIns="24892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500" kern="1200">
              <a:latin typeface="Arial"/>
              <a:cs typeface="Arial"/>
            </a:rPr>
            <a:t>Problema</a:t>
          </a:r>
          <a:endParaRPr lang="es-EC" sz="3500" kern="1200"/>
        </a:p>
      </dsp:txBody>
      <dsp:txXfrm rot="10800000">
        <a:off x="1653405" y="1260885"/>
        <a:ext cx="4396454" cy="969906"/>
      </dsp:txXfrm>
    </dsp:sp>
    <dsp:sp modelId="{9434A1F0-F5BE-49E2-BF84-773374B6F358}">
      <dsp:nvSpPr>
        <dsp:cNvPr id="0" name=""/>
        <dsp:cNvSpPr/>
      </dsp:nvSpPr>
      <dsp:spPr>
        <a:xfrm>
          <a:off x="925975" y="1260885"/>
          <a:ext cx="969906" cy="96990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C8053-66D7-450C-B60C-9F9558B99854}">
      <dsp:nvSpPr>
        <dsp:cNvPr id="0" name=""/>
        <dsp:cNvSpPr/>
      </dsp:nvSpPr>
      <dsp:spPr>
        <a:xfrm rot="10800000">
          <a:off x="1410929" y="2520316"/>
          <a:ext cx="4638930" cy="96990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702" tIns="133350" rIns="24892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500" kern="1200">
              <a:latin typeface="Arial"/>
              <a:cs typeface="Arial"/>
            </a:rPr>
            <a:t>Justificación</a:t>
          </a:r>
        </a:p>
      </dsp:txBody>
      <dsp:txXfrm rot="10800000">
        <a:off x="1653405" y="2520316"/>
        <a:ext cx="4396454" cy="969906"/>
      </dsp:txXfrm>
    </dsp:sp>
    <dsp:sp modelId="{FE0E9D7D-D0C2-4229-8873-6266B3FDC474}">
      <dsp:nvSpPr>
        <dsp:cNvPr id="0" name=""/>
        <dsp:cNvSpPr/>
      </dsp:nvSpPr>
      <dsp:spPr>
        <a:xfrm>
          <a:off x="925975" y="2520316"/>
          <a:ext cx="969906" cy="96990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9000" r="-9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74DD4-2C01-42A8-B21F-3839945B41F1}">
      <dsp:nvSpPr>
        <dsp:cNvPr id="0" name=""/>
        <dsp:cNvSpPr/>
      </dsp:nvSpPr>
      <dsp:spPr>
        <a:xfrm rot="10800000">
          <a:off x="1410929" y="3779747"/>
          <a:ext cx="4638930" cy="96990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702" tIns="133350" rIns="248920" bIns="1333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500" kern="1200">
              <a:latin typeface="Arial"/>
              <a:cs typeface="Arial"/>
            </a:rPr>
            <a:t>Objetivo</a:t>
          </a:r>
          <a:r>
            <a:rPr lang="es-EC" sz="3500" kern="1200">
              <a:latin typeface="Arial"/>
            </a:rPr>
            <a:t> general </a:t>
          </a:r>
        </a:p>
      </dsp:txBody>
      <dsp:txXfrm rot="10800000">
        <a:off x="1653405" y="3779747"/>
        <a:ext cx="4396454" cy="969906"/>
      </dsp:txXfrm>
    </dsp:sp>
    <dsp:sp modelId="{33E5E7C9-18F3-42A8-B3E1-689A583150B5}">
      <dsp:nvSpPr>
        <dsp:cNvPr id="0" name=""/>
        <dsp:cNvSpPr/>
      </dsp:nvSpPr>
      <dsp:spPr>
        <a:xfrm>
          <a:off x="890283" y="3779747"/>
          <a:ext cx="969906" cy="969906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43AA5-FBE8-4466-AFCC-EE9EC95D7577}">
      <dsp:nvSpPr>
        <dsp:cNvPr id="0" name=""/>
        <dsp:cNvSpPr/>
      </dsp:nvSpPr>
      <dsp:spPr>
        <a:xfrm>
          <a:off x="-4311653" y="-661432"/>
          <a:ext cx="5137009" cy="5137009"/>
        </a:xfrm>
        <a:prstGeom prst="blockArc">
          <a:avLst>
            <a:gd name="adj1" fmla="val 18900000"/>
            <a:gd name="adj2" fmla="val 2700000"/>
            <a:gd name="adj3" fmla="val 420"/>
          </a:avLst>
        </a:pr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ECCAB-3507-412C-8675-3C5B3AC8CD88}">
      <dsp:nvSpPr>
        <dsp:cNvPr id="0" name=""/>
        <dsp:cNvSpPr/>
      </dsp:nvSpPr>
      <dsp:spPr>
        <a:xfrm>
          <a:off x="308433" y="200852"/>
          <a:ext cx="5269601" cy="4015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73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Objetivos </a:t>
          </a:r>
          <a:r>
            <a:rPr lang="es-ES" sz="2100" kern="1200" dirty="0" err="1"/>
            <a:t>especificos</a:t>
          </a:r>
          <a:r>
            <a:rPr lang="es-ES" sz="2100" kern="1200" dirty="0"/>
            <a:t> y actividades</a:t>
          </a:r>
        </a:p>
      </dsp:txBody>
      <dsp:txXfrm>
        <a:off x="308433" y="200852"/>
        <a:ext cx="5269601" cy="401553"/>
      </dsp:txXfrm>
    </dsp:sp>
    <dsp:sp modelId="{D0D2FF34-662A-44F5-8DCC-9E8DA20B3FE9}">
      <dsp:nvSpPr>
        <dsp:cNvPr id="0" name=""/>
        <dsp:cNvSpPr/>
      </dsp:nvSpPr>
      <dsp:spPr>
        <a:xfrm>
          <a:off x="57462" y="150658"/>
          <a:ext cx="501941" cy="5019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F7A24-7EC3-4EFC-91B4-48085F758528}">
      <dsp:nvSpPr>
        <dsp:cNvPr id="0" name=""/>
        <dsp:cNvSpPr/>
      </dsp:nvSpPr>
      <dsp:spPr>
        <a:xfrm>
          <a:off x="638738" y="803106"/>
          <a:ext cx="4939296" cy="4015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73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Zona de estudio</a:t>
          </a:r>
        </a:p>
      </dsp:txBody>
      <dsp:txXfrm>
        <a:off x="638738" y="803106"/>
        <a:ext cx="4939296" cy="401553"/>
      </dsp:txXfrm>
    </dsp:sp>
    <dsp:sp modelId="{0F2D4487-52CD-43AD-91BE-E717BACFE716}">
      <dsp:nvSpPr>
        <dsp:cNvPr id="0" name=""/>
        <dsp:cNvSpPr/>
      </dsp:nvSpPr>
      <dsp:spPr>
        <a:xfrm>
          <a:off x="387767" y="752912"/>
          <a:ext cx="501941" cy="5019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45B6E5-FC3C-440B-B35D-2DF6DDF437A2}">
      <dsp:nvSpPr>
        <dsp:cNvPr id="0" name=""/>
        <dsp:cNvSpPr/>
      </dsp:nvSpPr>
      <dsp:spPr>
        <a:xfrm>
          <a:off x="789778" y="1405359"/>
          <a:ext cx="4788256" cy="4015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73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Revisión Literaria</a:t>
          </a:r>
        </a:p>
      </dsp:txBody>
      <dsp:txXfrm>
        <a:off x="789778" y="1405359"/>
        <a:ext cx="4788256" cy="401553"/>
      </dsp:txXfrm>
    </dsp:sp>
    <dsp:sp modelId="{AEF26285-94C2-4CB1-8706-8F7E1F315B7B}">
      <dsp:nvSpPr>
        <dsp:cNvPr id="0" name=""/>
        <dsp:cNvSpPr/>
      </dsp:nvSpPr>
      <dsp:spPr>
        <a:xfrm>
          <a:off x="538807" y="1355165"/>
          <a:ext cx="501941" cy="5019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E157B-E98D-4B57-B004-F47039416E8E}">
      <dsp:nvSpPr>
        <dsp:cNvPr id="0" name=""/>
        <dsp:cNvSpPr/>
      </dsp:nvSpPr>
      <dsp:spPr>
        <a:xfrm>
          <a:off x="789778" y="2007231"/>
          <a:ext cx="4788256" cy="4015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73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Metodología</a:t>
          </a:r>
        </a:p>
      </dsp:txBody>
      <dsp:txXfrm>
        <a:off x="789778" y="2007231"/>
        <a:ext cx="4788256" cy="401553"/>
      </dsp:txXfrm>
    </dsp:sp>
    <dsp:sp modelId="{FABB55B6-1F85-4FB0-87FF-00D0F49DB2CC}">
      <dsp:nvSpPr>
        <dsp:cNvPr id="0" name=""/>
        <dsp:cNvSpPr/>
      </dsp:nvSpPr>
      <dsp:spPr>
        <a:xfrm>
          <a:off x="538807" y="1957037"/>
          <a:ext cx="501941" cy="5019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BD7A8-81DF-47C6-8B30-25B1CFCF7B92}">
      <dsp:nvSpPr>
        <dsp:cNvPr id="0" name=""/>
        <dsp:cNvSpPr/>
      </dsp:nvSpPr>
      <dsp:spPr>
        <a:xfrm>
          <a:off x="638738" y="2609484"/>
          <a:ext cx="4939296" cy="4015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73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Resultados</a:t>
          </a:r>
        </a:p>
      </dsp:txBody>
      <dsp:txXfrm>
        <a:off x="638738" y="2609484"/>
        <a:ext cx="4939296" cy="401553"/>
      </dsp:txXfrm>
    </dsp:sp>
    <dsp:sp modelId="{A1C42914-0CD1-4388-A742-ED6C0FEC70B8}">
      <dsp:nvSpPr>
        <dsp:cNvPr id="0" name=""/>
        <dsp:cNvSpPr/>
      </dsp:nvSpPr>
      <dsp:spPr>
        <a:xfrm>
          <a:off x="387767" y="2559290"/>
          <a:ext cx="501941" cy="5019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99170-5338-4F65-A553-5D88785AC4B4}">
      <dsp:nvSpPr>
        <dsp:cNvPr id="0" name=""/>
        <dsp:cNvSpPr/>
      </dsp:nvSpPr>
      <dsp:spPr>
        <a:xfrm>
          <a:off x="308433" y="3211738"/>
          <a:ext cx="5269601" cy="4015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73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Conclusiones y Recomendaciones</a:t>
          </a:r>
        </a:p>
      </dsp:txBody>
      <dsp:txXfrm>
        <a:off x="308433" y="3211738"/>
        <a:ext cx="5269601" cy="401553"/>
      </dsp:txXfrm>
    </dsp:sp>
    <dsp:sp modelId="{006472BE-383D-4BB3-8D6B-C49C158E22FB}">
      <dsp:nvSpPr>
        <dsp:cNvPr id="0" name=""/>
        <dsp:cNvSpPr/>
      </dsp:nvSpPr>
      <dsp:spPr>
        <a:xfrm>
          <a:off x="57462" y="3161543"/>
          <a:ext cx="501941" cy="5019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491C7-8C8B-4AE3-9052-22AA6811FD8F}">
      <dsp:nvSpPr>
        <dsp:cNvPr id="0" name=""/>
        <dsp:cNvSpPr/>
      </dsp:nvSpPr>
      <dsp:spPr>
        <a:xfrm rot="10800000" flipV="1">
          <a:off x="1189102" y="852919"/>
          <a:ext cx="5411839" cy="74709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619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Objetivo especifico y actividades de los objetivos</a:t>
          </a:r>
        </a:p>
      </dsp:txBody>
      <dsp:txXfrm rot="10800000">
        <a:off x="1375876" y="852919"/>
        <a:ext cx="5225065" cy="747095"/>
      </dsp:txXfrm>
    </dsp:sp>
    <dsp:sp modelId="{82F54BDE-B486-4420-9094-9BD461AE8446}">
      <dsp:nvSpPr>
        <dsp:cNvPr id="0" name=""/>
        <dsp:cNvSpPr/>
      </dsp:nvSpPr>
      <dsp:spPr>
        <a:xfrm>
          <a:off x="1020647" y="878453"/>
          <a:ext cx="680392" cy="69602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C9A86-5ABC-477F-A0A2-9411ED580A38}">
      <dsp:nvSpPr>
        <dsp:cNvPr id="0" name=""/>
        <dsp:cNvSpPr/>
      </dsp:nvSpPr>
      <dsp:spPr>
        <a:xfrm>
          <a:off x="943475" y="297190"/>
          <a:ext cx="6697643" cy="1028598"/>
        </a:xfrm>
        <a:prstGeom prst="rect">
          <a:avLst/>
        </a:prstGeom>
        <a:solidFill>
          <a:schemeClr val="accent3">
            <a:lumMod val="75000"/>
            <a:alpha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6704" tIns="53340" rIns="53340" bIns="53340" numCol="1" spcCol="1270" anchor="ctr" anchorCtr="0">
          <a:noAutofit/>
        </a:bodyPr>
        <a:lstStyle/>
        <a:p>
          <a:pPr marL="0" lvl="0" indent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bg1"/>
              </a:solidFill>
            </a:rPr>
            <a:t>Realizar un análisis descriptivo y exploratorio de las variables espaciales y datos que se encuentren relacionados con la vulnerabilidad y amenaza al contagio por SARS-CoV-2 y la recolección de estas. </a:t>
          </a:r>
          <a:endParaRPr lang="es-ES" sz="1400" kern="1200" dirty="0">
            <a:solidFill>
              <a:schemeClr val="bg1"/>
            </a:solidFill>
          </a:endParaRPr>
        </a:p>
      </dsp:txBody>
      <dsp:txXfrm>
        <a:off x="943475" y="297190"/>
        <a:ext cx="6697643" cy="1028598"/>
      </dsp:txXfrm>
    </dsp:sp>
    <dsp:sp modelId="{5BD96077-2819-4457-BD55-AEFC216E6545}">
      <dsp:nvSpPr>
        <dsp:cNvPr id="0" name=""/>
        <dsp:cNvSpPr/>
      </dsp:nvSpPr>
      <dsp:spPr>
        <a:xfrm>
          <a:off x="400341" y="135308"/>
          <a:ext cx="1071698" cy="108002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888860-55F5-4B34-8E44-30906DCD6E98}">
      <dsp:nvSpPr>
        <dsp:cNvPr id="0" name=""/>
        <dsp:cNvSpPr/>
      </dsp:nvSpPr>
      <dsp:spPr>
        <a:xfrm>
          <a:off x="952938" y="1610072"/>
          <a:ext cx="6690698" cy="1028598"/>
        </a:xfrm>
        <a:prstGeom prst="rect">
          <a:avLst/>
        </a:prstGeom>
        <a:solidFill>
          <a:schemeClr val="accent3">
            <a:lumMod val="75000"/>
            <a:alpha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6704" tIns="53340" rIns="53340" bIns="53340" numCol="1" spcCol="1270" anchor="ctr" anchorCtr="0">
          <a:noAutofit/>
        </a:bodyPr>
        <a:lstStyle/>
        <a:p>
          <a:pPr marL="0" lvl="0" indent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bg1"/>
              </a:solidFill>
            </a:rPr>
            <a:t>Generar un catálogo de las variables espaciales y datos que se encuentren relacionados con la vulnerabilidad y amenaza al contagio por SARS-CoV-2. </a:t>
          </a:r>
        </a:p>
      </dsp:txBody>
      <dsp:txXfrm>
        <a:off x="952938" y="1610072"/>
        <a:ext cx="6690698" cy="1028598"/>
      </dsp:txXfrm>
    </dsp:sp>
    <dsp:sp modelId="{4D228DC4-3AAB-4499-A47B-4EE55CCD723D}">
      <dsp:nvSpPr>
        <dsp:cNvPr id="0" name=""/>
        <dsp:cNvSpPr/>
      </dsp:nvSpPr>
      <dsp:spPr>
        <a:xfrm>
          <a:off x="334791" y="1480551"/>
          <a:ext cx="1088777" cy="1080028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15FAE-FFCE-45FB-A8F7-8B561F301C9A}">
      <dsp:nvSpPr>
        <dsp:cNvPr id="0" name=""/>
        <dsp:cNvSpPr/>
      </dsp:nvSpPr>
      <dsp:spPr>
        <a:xfrm>
          <a:off x="979155" y="2886973"/>
          <a:ext cx="6658014" cy="1028598"/>
        </a:xfrm>
        <a:prstGeom prst="rect">
          <a:avLst/>
        </a:prstGeom>
        <a:solidFill>
          <a:schemeClr val="accent3">
            <a:lumMod val="75000"/>
            <a:alpha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6704" tIns="53340" rIns="53340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bg1"/>
              </a:solidFill>
            </a:rPr>
            <a:t>Catalogar las variables espaciales y datos que se encuentran relacionadas con vulnerabilidad y amenaza al contagio por SARS-CoV-2</a:t>
          </a:r>
          <a:r>
            <a:rPr lang="es-EC" sz="1400" kern="1200" dirty="0"/>
            <a:t>.</a:t>
          </a:r>
          <a:endParaRPr lang="es-ES" sz="1400" kern="1200" dirty="0">
            <a:solidFill>
              <a:schemeClr val="bg1"/>
            </a:solidFill>
          </a:endParaRPr>
        </a:p>
      </dsp:txBody>
      <dsp:txXfrm>
        <a:off x="979155" y="2886973"/>
        <a:ext cx="6658014" cy="1028598"/>
      </dsp:txXfrm>
    </dsp:sp>
    <dsp:sp modelId="{3CACE598-03E4-445E-821A-E0353EB44718}">
      <dsp:nvSpPr>
        <dsp:cNvPr id="0" name=""/>
        <dsp:cNvSpPr/>
      </dsp:nvSpPr>
      <dsp:spPr>
        <a:xfrm>
          <a:off x="347902" y="2730017"/>
          <a:ext cx="1107396" cy="108002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1BFF3-01DB-45BD-8CE9-80247D35C9BD}">
      <dsp:nvSpPr>
        <dsp:cNvPr id="0" name=""/>
        <dsp:cNvSpPr/>
      </dsp:nvSpPr>
      <dsp:spPr>
        <a:xfrm>
          <a:off x="1158016" y="4224449"/>
          <a:ext cx="6470858" cy="1028598"/>
        </a:xfrm>
        <a:prstGeom prst="rect">
          <a:avLst/>
        </a:prstGeom>
        <a:solidFill>
          <a:schemeClr val="accent3">
            <a:lumMod val="75000"/>
            <a:alpha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6704" tIns="53340" rIns="53340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400" kern="1200" dirty="0">
              <a:solidFill>
                <a:schemeClr val="bg1"/>
              </a:solidFill>
            </a:rPr>
            <a:t>Realizar y aplicar un modelo para la determinación de vulnerabilidad por el SARS-CoV-2.</a:t>
          </a:r>
          <a:endParaRPr lang="es-ES" sz="1400" kern="1200" dirty="0">
            <a:solidFill>
              <a:schemeClr val="bg1"/>
            </a:solidFill>
          </a:endParaRPr>
        </a:p>
      </dsp:txBody>
      <dsp:txXfrm>
        <a:off x="1158016" y="4224449"/>
        <a:ext cx="6470858" cy="1028598"/>
      </dsp:txXfrm>
    </dsp:sp>
    <dsp:sp modelId="{10651741-4787-4CDB-A68B-7EDF2536B9AC}">
      <dsp:nvSpPr>
        <dsp:cNvPr id="0" name=""/>
        <dsp:cNvSpPr/>
      </dsp:nvSpPr>
      <dsp:spPr>
        <a:xfrm>
          <a:off x="353659" y="4198739"/>
          <a:ext cx="1289828" cy="108002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491C7-8C8B-4AE3-9052-22AA6811FD8F}">
      <dsp:nvSpPr>
        <dsp:cNvPr id="0" name=""/>
        <dsp:cNvSpPr/>
      </dsp:nvSpPr>
      <dsp:spPr>
        <a:xfrm rot="10800000" flipV="1">
          <a:off x="1189268" y="852554"/>
          <a:ext cx="5411839" cy="74782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1676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Zona de estudio</a:t>
          </a:r>
        </a:p>
      </dsp:txBody>
      <dsp:txXfrm rot="10800000">
        <a:off x="1376224" y="852554"/>
        <a:ext cx="5224883" cy="747825"/>
      </dsp:txXfrm>
    </dsp:sp>
    <dsp:sp modelId="{82F54BDE-B486-4420-9094-9BD461AE8446}">
      <dsp:nvSpPr>
        <dsp:cNvPr id="0" name=""/>
        <dsp:cNvSpPr/>
      </dsp:nvSpPr>
      <dsp:spPr>
        <a:xfrm>
          <a:off x="1020481" y="878113"/>
          <a:ext cx="681057" cy="69670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9B0B4-FE7A-438D-8167-B63159D7D971}">
      <dsp:nvSpPr>
        <dsp:cNvPr id="0" name=""/>
        <dsp:cNvSpPr/>
      </dsp:nvSpPr>
      <dsp:spPr>
        <a:xfrm rot="10800000">
          <a:off x="1431773" y="1241"/>
          <a:ext cx="5058795" cy="63026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927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Calibri Light" panose="020F0302020204030204"/>
            </a:rPr>
            <a:t>Análisis espacial</a:t>
          </a:r>
          <a:endParaRPr lang="es-ES" sz="2000" kern="1200" dirty="0"/>
        </a:p>
      </dsp:txBody>
      <dsp:txXfrm rot="10800000">
        <a:off x="1589338" y="1241"/>
        <a:ext cx="4901230" cy="630260"/>
      </dsp:txXfrm>
    </dsp:sp>
    <dsp:sp modelId="{C47DF904-071A-4CC6-9487-B7CB8F9F96EA}">
      <dsp:nvSpPr>
        <dsp:cNvPr id="0" name=""/>
        <dsp:cNvSpPr/>
      </dsp:nvSpPr>
      <dsp:spPr>
        <a:xfrm>
          <a:off x="1116642" y="1241"/>
          <a:ext cx="630260" cy="63026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41254-0F2E-4ADA-9119-CF79CF3D304D}">
      <dsp:nvSpPr>
        <dsp:cNvPr id="0" name=""/>
        <dsp:cNvSpPr/>
      </dsp:nvSpPr>
      <dsp:spPr>
        <a:xfrm rot="10800000">
          <a:off x="1431773" y="819639"/>
          <a:ext cx="5058795" cy="63026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927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Calibri Light" panose="020F0302020204030204"/>
            </a:rPr>
            <a:t>Modelamiento</a:t>
          </a:r>
          <a:endParaRPr lang="es-ES" sz="2000" kern="1200" dirty="0"/>
        </a:p>
      </dsp:txBody>
      <dsp:txXfrm rot="10800000">
        <a:off x="1589338" y="819639"/>
        <a:ext cx="4901230" cy="630260"/>
      </dsp:txXfrm>
    </dsp:sp>
    <dsp:sp modelId="{016FD488-DFA8-4D58-A612-BCB38337860D}">
      <dsp:nvSpPr>
        <dsp:cNvPr id="0" name=""/>
        <dsp:cNvSpPr/>
      </dsp:nvSpPr>
      <dsp:spPr>
        <a:xfrm>
          <a:off x="1116642" y="819639"/>
          <a:ext cx="630260" cy="63026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3491C7-8C8B-4AE3-9052-22AA6811FD8F}">
      <dsp:nvSpPr>
        <dsp:cNvPr id="0" name=""/>
        <dsp:cNvSpPr/>
      </dsp:nvSpPr>
      <dsp:spPr>
        <a:xfrm rot="10800000">
          <a:off x="1431773" y="1638036"/>
          <a:ext cx="5058795" cy="63026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927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Calibri Light" panose="020F0302020204030204"/>
            </a:rPr>
            <a:t>Análisis de riesgos</a:t>
          </a:r>
          <a:endParaRPr lang="es-ES" sz="2000" kern="1200" dirty="0"/>
        </a:p>
      </dsp:txBody>
      <dsp:txXfrm rot="10800000">
        <a:off x="1589338" y="1638036"/>
        <a:ext cx="4901230" cy="630260"/>
      </dsp:txXfrm>
    </dsp:sp>
    <dsp:sp modelId="{82F54BDE-B486-4420-9094-9BD461AE8446}">
      <dsp:nvSpPr>
        <dsp:cNvPr id="0" name=""/>
        <dsp:cNvSpPr/>
      </dsp:nvSpPr>
      <dsp:spPr>
        <a:xfrm>
          <a:off x="1116642" y="1638036"/>
          <a:ext cx="630260" cy="63026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DAE87-5F82-4AA7-895E-61A4BB3FBCEB}">
      <dsp:nvSpPr>
        <dsp:cNvPr id="0" name=""/>
        <dsp:cNvSpPr/>
      </dsp:nvSpPr>
      <dsp:spPr>
        <a:xfrm rot="10800000">
          <a:off x="1431773" y="2456434"/>
          <a:ext cx="5058795" cy="63026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927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Calibri Light" panose="020F0302020204030204"/>
            </a:rPr>
            <a:t>Herramientas GIS</a:t>
          </a:r>
        </a:p>
      </dsp:txBody>
      <dsp:txXfrm rot="10800000">
        <a:off x="1589338" y="2456434"/>
        <a:ext cx="4901230" cy="630260"/>
      </dsp:txXfrm>
    </dsp:sp>
    <dsp:sp modelId="{1F927D8D-056B-472D-B10C-C4D80CDDA112}">
      <dsp:nvSpPr>
        <dsp:cNvPr id="0" name=""/>
        <dsp:cNvSpPr/>
      </dsp:nvSpPr>
      <dsp:spPr>
        <a:xfrm>
          <a:off x="1116642" y="2456434"/>
          <a:ext cx="630260" cy="63026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D6E39-D811-4E79-BAA6-577D590E2F89}">
      <dsp:nvSpPr>
        <dsp:cNvPr id="0" name=""/>
        <dsp:cNvSpPr/>
      </dsp:nvSpPr>
      <dsp:spPr>
        <a:xfrm rot="10800000">
          <a:off x="1431773" y="3274831"/>
          <a:ext cx="5058795" cy="63026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927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Calibri Light" panose="020F0302020204030204"/>
            </a:rPr>
            <a:t>Catálogo de datos </a:t>
          </a:r>
        </a:p>
      </dsp:txBody>
      <dsp:txXfrm rot="10800000">
        <a:off x="1589338" y="3274831"/>
        <a:ext cx="4901230" cy="630260"/>
      </dsp:txXfrm>
    </dsp:sp>
    <dsp:sp modelId="{D5C8E67C-D093-436B-825F-21EDD7712635}">
      <dsp:nvSpPr>
        <dsp:cNvPr id="0" name=""/>
        <dsp:cNvSpPr/>
      </dsp:nvSpPr>
      <dsp:spPr>
        <a:xfrm>
          <a:off x="1116642" y="3274831"/>
          <a:ext cx="630260" cy="630260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7AC7C-4F60-4177-BA49-401FD2F50EA5}">
      <dsp:nvSpPr>
        <dsp:cNvPr id="0" name=""/>
        <dsp:cNvSpPr/>
      </dsp:nvSpPr>
      <dsp:spPr>
        <a:xfrm rot="10800000">
          <a:off x="1431773" y="4093229"/>
          <a:ext cx="5058795" cy="63026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927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Calibri Light" panose="020F0302020204030204"/>
            </a:rPr>
            <a:t>AHP</a:t>
          </a:r>
        </a:p>
      </dsp:txBody>
      <dsp:txXfrm rot="10800000">
        <a:off x="1589338" y="4093229"/>
        <a:ext cx="4901230" cy="630260"/>
      </dsp:txXfrm>
    </dsp:sp>
    <dsp:sp modelId="{D0A6437C-435C-4103-9792-DC966727CF76}">
      <dsp:nvSpPr>
        <dsp:cNvPr id="0" name=""/>
        <dsp:cNvSpPr/>
      </dsp:nvSpPr>
      <dsp:spPr>
        <a:xfrm>
          <a:off x="1116642" y="4093229"/>
          <a:ext cx="630260" cy="630260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3DAC24-77F9-44CE-9EEA-882791CA871E}">
      <dsp:nvSpPr>
        <dsp:cNvPr id="0" name=""/>
        <dsp:cNvSpPr/>
      </dsp:nvSpPr>
      <dsp:spPr>
        <a:xfrm>
          <a:off x="1588004" y="4256145"/>
          <a:ext cx="1861362" cy="643984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Arial"/>
            </a:rPr>
            <a:t>Catálogo de </a:t>
          </a:r>
          <a:r>
            <a:rPr lang="es-EC" sz="1300" kern="1200" dirty="0" err="1">
              <a:latin typeface="Arial"/>
            </a:rPr>
            <a:t>Geodatos</a:t>
          </a:r>
          <a:r>
            <a:rPr lang="es-EC" sz="1300" kern="1200" dirty="0">
              <a:latin typeface="Arial"/>
            </a:rPr>
            <a:t> de salud</a:t>
          </a:r>
          <a:endParaRPr lang="es-EC" sz="1300" kern="1200" dirty="0"/>
        </a:p>
      </dsp:txBody>
      <dsp:txXfrm>
        <a:off x="1606866" y="4275007"/>
        <a:ext cx="1823638" cy="606260"/>
      </dsp:txXfrm>
    </dsp:sp>
    <dsp:sp modelId="{8A10F3F6-3B58-4BFE-9DE2-CFBF63838E5B}">
      <dsp:nvSpPr>
        <dsp:cNvPr id="0" name=""/>
        <dsp:cNvSpPr/>
      </dsp:nvSpPr>
      <dsp:spPr>
        <a:xfrm rot="17566683">
          <a:off x="2860097" y="3678820"/>
          <a:ext cx="1923081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1923081" y="12766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00" kern="1200"/>
        </a:p>
      </dsp:txBody>
      <dsp:txXfrm>
        <a:off x="3773561" y="3643509"/>
        <a:ext cx="96154" cy="96154"/>
      </dsp:txXfrm>
    </dsp:sp>
    <dsp:sp modelId="{C27943A6-55A0-482A-B7BD-06B1B83FF9C0}">
      <dsp:nvSpPr>
        <dsp:cNvPr id="0" name=""/>
        <dsp:cNvSpPr/>
      </dsp:nvSpPr>
      <dsp:spPr>
        <a:xfrm>
          <a:off x="4193910" y="2598837"/>
          <a:ext cx="1861362" cy="412394"/>
        </a:xfrm>
        <a:prstGeom prst="roundRect">
          <a:avLst>
            <a:gd name="adj" fmla="val 10000"/>
          </a:avLst>
        </a:prstGeom>
        <a:solidFill>
          <a:srgbClr val="5EC34D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Arial"/>
            </a:rPr>
            <a:t>Información estadística</a:t>
          </a:r>
          <a:endParaRPr lang="es-EC" sz="1300" kern="1200" dirty="0"/>
        </a:p>
      </dsp:txBody>
      <dsp:txXfrm>
        <a:off x="4205989" y="2610916"/>
        <a:ext cx="1837204" cy="388236"/>
      </dsp:txXfrm>
    </dsp:sp>
    <dsp:sp modelId="{E00D22F4-AB2B-47BB-A260-8EC89C70200F}">
      <dsp:nvSpPr>
        <dsp:cNvPr id="0" name=""/>
        <dsp:cNvSpPr/>
      </dsp:nvSpPr>
      <dsp:spPr>
        <a:xfrm rot="17136508">
          <a:off x="5043952" y="1459698"/>
          <a:ext cx="2767185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2767185" y="127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6358365" y="1403285"/>
        <a:ext cx="138359" cy="138359"/>
      </dsp:txXfrm>
    </dsp:sp>
    <dsp:sp modelId="{3F23A8FC-9618-49DB-BE7E-6D0C4BFAE401}">
      <dsp:nvSpPr>
        <dsp:cNvPr id="0" name=""/>
        <dsp:cNvSpPr/>
      </dsp:nvSpPr>
      <dsp:spPr>
        <a:xfrm>
          <a:off x="6799817" y="3782"/>
          <a:ext cx="2686578" cy="272224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Casos de </a:t>
          </a:r>
          <a:r>
            <a:rPr lang="es-EC" sz="1300" kern="1200" dirty="0" err="1"/>
            <a:t>Covid</a:t>
          </a:r>
          <a:r>
            <a:rPr lang="es-EC" sz="1300" kern="1200" dirty="0"/>
            <a:t> 19</a:t>
          </a:r>
        </a:p>
      </dsp:txBody>
      <dsp:txXfrm>
        <a:off x="6807790" y="11755"/>
        <a:ext cx="2670632" cy="256278"/>
      </dsp:txXfrm>
    </dsp:sp>
    <dsp:sp modelId="{F559062B-24C3-456F-BC47-EF3DF3DFC73E}">
      <dsp:nvSpPr>
        <dsp:cNvPr id="0" name=""/>
        <dsp:cNvSpPr/>
      </dsp:nvSpPr>
      <dsp:spPr>
        <a:xfrm rot="17308096">
          <a:off x="5252366" y="1677613"/>
          <a:ext cx="2350356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2350356" y="127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6368786" y="1631620"/>
        <a:ext cx="117517" cy="117517"/>
      </dsp:txXfrm>
    </dsp:sp>
    <dsp:sp modelId="{4BA97D89-3DE6-4FC2-88BB-FA5DBCFC450E}">
      <dsp:nvSpPr>
        <dsp:cNvPr id="0" name=""/>
        <dsp:cNvSpPr/>
      </dsp:nvSpPr>
      <dsp:spPr>
        <a:xfrm>
          <a:off x="6799817" y="415609"/>
          <a:ext cx="2625302" cy="32022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Fallecidos por </a:t>
          </a:r>
          <a:r>
            <a:rPr lang="es-EC" sz="1300" kern="1200" dirty="0" err="1"/>
            <a:t>Covid</a:t>
          </a:r>
          <a:r>
            <a:rPr lang="es-EC" sz="1300" kern="1200" dirty="0"/>
            <a:t> 19</a:t>
          </a:r>
        </a:p>
      </dsp:txBody>
      <dsp:txXfrm>
        <a:off x="6809196" y="424988"/>
        <a:ext cx="2606544" cy="301470"/>
      </dsp:txXfrm>
    </dsp:sp>
    <dsp:sp modelId="{0963490D-FFB9-40CA-8513-116EEF29A4F5}">
      <dsp:nvSpPr>
        <dsp:cNvPr id="0" name=""/>
        <dsp:cNvSpPr/>
      </dsp:nvSpPr>
      <dsp:spPr>
        <a:xfrm rot="17569195">
          <a:off x="5467674" y="1907528"/>
          <a:ext cx="1919741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1919741" y="127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6379551" y="1872301"/>
        <a:ext cx="95987" cy="95987"/>
      </dsp:txXfrm>
    </dsp:sp>
    <dsp:sp modelId="{6A00BEE7-E701-48A4-907E-3F87387FB7DB}">
      <dsp:nvSpPr>
        <dsp:cNvPr id="0" name=""/>
        <dsp:cNvSpPr/>
      </dsp:nvSpPr>
      <dsp:spPr>
        <a:xfrm>
          <a:off x="6799817" y="875439"/>
          <a:ext cx="2625302" cy="32022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Casos descartados</a:t>
          </a:r>
        </a:p>
      </dsp:txBody>
      <dsp:txXfrm>
        <a:off x="6809196" y="884818"/>
        <a:ext cx="2606544" cy="301470"/>
      </dsp:txXfrm>
    </dsp:sp>
    <dsp:sp modelId="{A615CEE2-97CC-4B42-A254-BDDCCBA35EED}">
      <dsp:nvSpPr>
        <dsp:cNvPr id="0" name=""/>
        <dsp:cNvSpPr/>
      </dsp:nvSpPr>
      <dsp:spPr>
        <a:xfrm rot="17977112">
          <a:off x="5674297" y="2137443"/>
          <a:ext cx="1506495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1506495" y="127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89882" y="2112547"/>
        <a:ext cx="75324" cy="75324"/>
      </dsp:txXfrm>
    </dsp:sp>
    <dsp:sp modelId="{58422B79-07D9-43C1-AEF8-20CF080844F3}">
      <dsp:nvSpPr>
        <dsp:cNvPr id="0" name=""/>
        <dsp:cNvSpPr/>
      </dsp:nvSpPr>
      <dsp:spPr>
        <a:xfrm>
          <a:off x="6799817" y="1335270"/>
          <a:ext cx="2625302" cy="32022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Disponibilidad de camas en UCI</a:t>
          </a:r>
        </a:p>
      </dsp:txBody>
      <dsp:txXfrm>
        <a:off x="6809196" y="1344649"/>
        <a:ext cx="2606544" cy="301470"/>
      </dsp:txXfrm>
    </dsp:sp>
    <dsp:sp modelId="{717B2413-9999-4C3C-9D6D-F5F1D1F531F3}">
      <dsp:nvSpPr>
        <dsp:cNvPr id="0" name=""/>
        <dsp:cNvSpPr/>
      </dsp:nvSpPr>
      <dsp:spPr>
        <a:xfrm rot="18673339">
          <a:off x="5862625" y="2367359"/>
          <a:ext cx="1129840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1129840" y="127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99299" y="2351879"/>
        <a:ext cx="56492" cy="56492"/>
      </dsp:txXfrm>
    </dsp:sp>
    <dsp:sp modelId="{67279E98-131F-48BC-A67B-4D7C06AA20D7}">
      <dsp:nvSpPr>
        <dsp:cNvPr id="0" name=""/>
        <dsp:cNvSpPr/>
      </dsp:nvSpPr>
      <dsp:spPr>
        <a:xfrm>
          <a:off x="6799817" y="1795101"/>
          <a:ext cx="2625302" cy="32022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Disponibilidad de camas en hospitales</a:t>
          </a:r>
        </a:p>
      </dsp:txBody>
      <dsp:txXfrm>
        <a:off x="6809196" y="1804480"/>
        <a:ext cx="2606544" cy="301470"/>
      </dsp:txXfrm>
    </dsp:sp>
    <dsp:sp modelId="{18F16B95-F836-4A4A-867C-998A01DDC96E}">
      <dsp:nvSpPr>
        <dsp:cNvPr id="0" name=""/>
        <dsp:cNvSpPr/>
      </dsp:nvSpPr>
      <dsp:spPr>
        <a:xfrm rot="19941284">
          <a:off x="6007296" y="2597274"/>
          <a:ext cx="840498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840498" y="127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06532" y="2589028"/>
        <a:ext cx="42024" cy="42024"/>
      </dsp:txXfrm>
    </dsp:sp>
    <dsp:sp modelId="{8A481902-E3FB-492B-81B8-648092BDDD7B}">
      <dsp:nvSpPr>
        <dsp:cNvPr id="0" name=""/>
        <dsp:cNvSpPr/>
      </dsp:nvSpPr>
      <dsp:spPr>
        <a:xfrm>
          <a:off x="6799817" y="2254932"/>
          <a:ext cx="2625302" cy="32022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Número de médicos</a:t>
          </a:r>
        </a:p>
      </dsp:txBody>
      <dsp:txXfrm>
        <a:off x="6809196" y="2264311"/>
        <a:ext cx="2606544" cy="301470"/>
      </dsp:txXfrm>
    </dsp:sp>
    <dsp:sp modelId="{44B87A52-487D-4C77-801A-5BBFCB18D793}">
      <dsp:nvSpPr>
        <dsp:cNvPr id="0" name=""/>
        <dsp:cNvSpPr/>
      </dsp:nvSpPr>
      <dsp:spPr>
        <a:xfrm rot="321541">
          <a:off x="6053638" y="2827190"/>
          <a:ext cx="747813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747813" y="127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08849" y="2821260"/>
        <a:ext cx="37390" cy="37390"/>
      </dsp:txXfrm>
    </dsp:sp>
    <dsp:sp modelId="{A3191483-B063-4662-8308-2F590B003328}">
      <dsp:nvSpPr>
        <dsp:cNvPr id="0" name=""/>
        <dsp:cNvSpPr/>
      </dsp:nvSpPr>
      <dsp:spPr>
        <a:xfrm>
          <a:off x="6799817" y="2714763"/>
          <a:ext cx="2625302" cy="32022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Número de enfermeras</a:t>
          </a:r>
        </a:p>
      </dsp:txBody>
      <dsp:txXfrm>
        <a:off x="6809196" y="2724142"/>
        <a:ext cx="2606544" cy="301470"/>
      </dsp:txXfrm>
    </dsp:sp>
    <dsp:sp modelId="{8C6A2203-B6A6-4BA6-AFC8-63A978C29896}">
      <dsp:nvSpPr>
        <dsp:cNvPr id="0" name=""/>
        <dsp:cNvSpPr/>
      </dsp:nvSpPr>
      <dsp:spPr>
        <a:xfrm rot="2125697">
          <a:off x="5970680" y="3057105"/>
          <a:ext cx="913729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913729" y="127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04702" y="3047028"/>
        <a:ext cx="45686" cy="45686"/>
      </dsp:txXfrm>
    </dsp:sp>
    <dsp:sp modelId="{9663B444-86F6-4279-B92C-E03912D71482}">
      <dsp:nvSpPr>
        <dsp:cNvPr id="0" name=""/>
        <dsp:cNvSpPr/>
      </dsp:nvSpPr>
      <dsp:spPr>
        <a:xfrm>
          <a:off x="6799817" y="3174594"/>
          <a:ext cx="2625302" cy="32022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Especialistas en cirugía</a:t>
          </a:r>
        </a:p>
      </dsp:txBody>
      <dsp:txXfrm>
        <a:off x="6809196" y="3183973"/>
        <a:ext cx="2606544" cy="301470"/>
      </dsp:txXfrm>
    </dsp:sp>
    <dsp:sp modelId="{90B75DA1-0A3A-4E50-885B-C572EF3A56CC}">
      <dsp:nvSpPr>
        <dsp:cNvPr id="0" name=""/>
        <dsp:cNvSpPr/>
      </dsp:nvSpPr>
      <dsp:spPr>
        <a:xfrm rot="3182440">
          <a:off x="5808379" y="3287021"/>
          <a:ext cx="1238332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1238332" y="127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96586" y="3268828"/>
        <a:ext cx="61916" cy="61916"/>
      </dsp:txXfrm>
    </dsp:sp>
    <dsp:sp modelId="{65794081-5101-4340-957B-3C90E900588A}">
      <dsp:nvSpPr>
        <dsp:cNvPr id="0" name=""/>
        <dsp:cNvSpPr/>
      </dsp:nvSpPr>
      <dsp:spPr>
        <a:xfrm>
          <a:off x="6799817" y="3634425"/>
          <a:ext cx="2625302" cy="32022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Número de ambulancias</a:t>
          </a:r>
          <a:r>
            <a:rPr lang="es-EC" sz="1300" kern="1200" dirty="0">
              <a:latin typeface="Arial"/>
            </a:rPr>
            <a:t> </a:t>
          </a:r>
        </a:p>
      </dsp:txBody>
      <dsp:txXfrm>
        <a:off x="6809196" y="3643804"/>
        <a:ext cx="2606544" cy="301470"/>
      </dsp:txXfrm>
    </dsp:sp>
    <dsp:sp modelId="{B709A972-D4E8-42F5-9F20-61F66E2A66C1}">
      <dsp:nvSpPr>
        <dsp:cNvPr id="0" name=""/>
        <dsp:cNvSpPr/>
      </dsp:nvSpPr>
      <dsp:spPr>
        <a:xfrm rot="3740721">
          <a:off x="5625478" y="3502708"/>
          <a:ext cx="1604134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1604134" y="127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6387441" y="3475371"/>
        <a:ext cx="80206" cy="80206"/>
      </dsp:txXfrm>
    </dsp:sp>
    <dsp:sp modelId="{15D5C108-3834-4619-97EB-21137A2E6A08}">
      <dsp:nvSpPr>
        <dsp:cNvPr id="0" name=""/>
        <dsp:cNvSpPr/>
      </dsp:nvSpPr>
      <dsp:spPr>
        <a:xfrm>
          <a:off x="6799817" y="4094256"/>
          <a:ext cx="2656163" cy="263317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Diabetes</a:t>
          </a:r>
          <a:r>
            <a:rPr lang="es-EC" sz="1300" kern="1200" dirty="0">
              <a:latin typeface="Arial"/>
            </a:rPr>
            <a:t>  </a:t>
          </a:r>
        </a:p>
      </dsp:txBody>
      <dsp:txXfrm>
        <a:off x="6807529" y="4101968"/>
        <a:ext cx="2640739" cy="247893"/>
      </dsp:txXfrm>
    </dsp:sp>
    <dsp:sp modelId="{D97AAB5B-1E3A-46DC-8011-3F58769B5FAE}">
      <dsp:nvSpPr>
        <dsp:cNvPr id="0" name=""/>
        <dsp:cNvSpPr/>
      </dsp:nvSpPr>
      <dsp:spPr>
        <a:xfrm rot="4071949">
          <a:off x="5439500" y="3707498"/>
          <a:ext cx="1976088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1976088" y="127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700" kern="1200"/>
        </a:p>
      </dsp:txBody>
      <dsp:txXfrm>
        <a:off x="6378143" y="3670861"/>
        <a:ext cx="98804" cy="98804"/>
      </dsp:txXfrm>
    </dsp:sp>
    <dsp:sp modelId="{8CC04D21-032D-4E37-9779-F8E4CFFFB471}">
      <dsp:nvSpPr>
        <dsp:cNvPr id="0" name=""/>
        <dsp:cNvSpPr/>
      </dsp:nvSpPr>
      <dsp:spPr>
        <a:xfrm>
          <a:off x="6799817" y="4497175"/>
          <a:ext cx="2656759" cy="27663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Obesidad</a:t>
          </a:r>
          <a:r>
            <a:rPr lang="es-EC" sz="1300" kern="1200" dirty="0">
              <a:latin typeface="Arial"/>
            </a:rPr>
            <a:t> </a:t>
          </a:r>
          <a:endParaRPr lang="es-EC" sz="1300" kern="1200" dirty="0"/>
        </a:p>
      </dsp:txBody>
      <dsp:txXfrm>
        <a:off x="6807919" y="4505277"/>
        <a:ext cx="2640555" cy="260431"/>
      </dsp:txXfrm>
    </dsp:sp>
    <dsp:sp modelId="{6DC59DCA-A9EA-46CE-92A1-E1B83459EC59}">
      <dsp:nvSpPr>
        <dsp:cNvPr id="0" name=""/>
        <dsp:cNvSpPr/>
      </dsp:nvSpPr>
      <dsp:spPr>
        <a:xfrm rot="4299903">
          <a:off x="5244118" y="3915616"/>
          <a:ext cx="2366852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2366852" y="127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800" kern="1200"/>
        </a:p>
      </dsp:txBody>
      <dsp:txXfrm>
        <a:off x="6368373" y="3869211"/>
        <a:ext cx="118342" cy="118342"/>
      </dsp:txXfrm>
    </dsp:sp>
    <dsp:sp modelId="{2463DADE-109D-4284-86D7-1B7AA75A3063}">
      <dsp:nvSpPr>
        <dsp:cNvPr id="0" name=""/>
        <dsp:cNvSpPr/>
      </dsp:nvSpPr>
      <dsp:spPr>
        <a:xfrm>
          <a:off x="6799817" y="4913413"/>
          <a:ext cx="2656759" cy="27663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Tasa de mortalidad</a:t>
          </a:r>
        </a:p>
      </dsp:txBody>
      <dsp:txXfrm>
        <a:off x="6807919" y="4921515"/>
        <a:ext cx="2640555" cy="260431"/>
      </dsp:txXfrm>
    </dsp:sp>
    <dsp:sp modelId="{8FE7F3F3-5608-458D-93DC-2326FCDE3AA0}">
      <dsp:nvSpPr>
        <dsp:cNvPr id="0" name=""/>
        <dsp:cNvSpPr/>
      </dsp:nvSpPr>
      <dsp:spPr>
        <a:xfrm rot="4462754">
          <a:off x="5045014" y="4123735"/>
          <a:ext cx="2765061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2765061" y="127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6358418" y="4067375"/>
        <a:ext cx="138253" cy="138253"/>
      </dsp:txXfrm>
    </dsp:sp>
    <dsp:sp modelId="{31E54678-507C-4104-89FE-931F041D8447}">
      <dsp:nvSpPr>
        <dsp:cNvPr id="0" name=""/>
        <dsp:cNvSpPr/>
      </dsp:nvSpPr>
      <dsp:spPr>
        <a:xfrm>
          <a:off x="6799817" y="5329651"/>
          <a:ext cx="2656759" cy="27663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Tasa de morbilidad</a:t>
          </a:r>
          <a:endParaRPr lang="es-EC" sz="1300" kern="1200" dirty="0">
            <a:latin typeface="Arial"/>
          </a:endParaRPr>
        </a:p>
      </dsp:txBody>
      <dsp:txXfrm>
        <a:off x="6807919" y="5337753"/>
        <a:ext cx="2640555" cy="260431"/>
      </dsp:txXfrm>
    </dsp:sp>
    <dsp:sp modelId="{32B7926B-0732-48DB-A297-A1C66400DDDF}">
      <dsp:nvSpPr>
        <dsp:cNvPr id="0" name=""/>
        <dsp:cNvSpPr/>
      </dsp:nvSpPr>
      <dsp:spPr>
        <a:xfrm rot="3828760">
          <a:off x="2978071" y="5322351"/>
          <a:ext cx="1687133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1687133" y="12766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" kern="1200"/>
        </a:p>
      </dsp:txBody>
      <dsp:txXfrm>
        <a:off x="3779460" y="5292939"/>
        <a:ext cx="84356" cy="84356"/>
      </dsp:txXfrm>
    </dsp:sp>
    <dsp:sp modelId="{69737D88-82A3-47C8-9F76-892087E81D18}">
      <dsp:nvSpPr>
        <dsp:cNvPr id="0" name=""/>
        <dsp:cNvSpPr/>
      </dsp:nvSpPr>
      <dsp:spPr>
        <a:xfrm>
          <a:off x="4193910" y="5626757"/>
          <a:ext cx="1861362" cy="9306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Arial"/>
            </a:rPr>
            <a:t>Información </a:t>
          </a:r>
          <a:r>
            <a:rPr lang="es-EC" sz="1300" kern="1200" dirty="0" err="1">
              <a:latin typeface="Arial"/>
            </a:rPr>
            <a:t>Georeferenciada</a:t>
          </a:r>
          <a:endParaRPr lang="es-ES" sz="1300" kern="1200" dirty="0" err="1"/>
        </a:p>
      </dsp:txBody>
      <dsp:txXfrm>
        <a:off x="4221169" y="5654016"/>
        <a:ext cx="1806844" cy="876163"/>
      </dsp:txXfrm>
    </dsp:sp>
    <dsp:sp modelId="{026B10F8-4800-4FFB-864B-D7949A6A2CEE}">
      <dsp:nvSpPr>
        <dsp:cNvPr id="0" name=""/>
        <dsp:cNvSpPr/>
      </dsp:nvSpPr>
      <dsp:spPr>
        <a:xfrm rot="20663956">
          <a:off x="6041033" y="5975386"/>
          <a:ext cx="773023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773023" y="127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08219" y="5968826"/>
        <a:ext cx="38651" cy="38651"/>
      </dsp:txXfrm>
    </dsp:sp>
    <dsp:sp modelId="{F164DE62-03F3-4AB2-B1C5-581A9BFAC020}">
      <dsp:nvSpPr>
        <dsp:cNvPr id="0" name=""/>
        <dsp:cNvSpPr/>
      </dsp:nvSpPr>
      <dsp:spPr>
        <a:xfrm>
          <a:off x="6799817" y="5745889"/>
          <a:ext cx="2656759" cy="27663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Laboratorios clínicos</a:t>
          </a:r>
        </a:p>
      </dsp:txBody>
      <dsp:txXfrm>
        <a:off x="6807919" y="5753991"/>
        <a:ext cx="2640555" cy="260431"/>
      </dsp:txXfrm>
    </dsp:sp>
    <dsp:sp modelId="{A0AF6EB6-41F4-4D95-B999-E20B576F2D20}">
      <dsp:nvSpPr>
        <dsp:cNvPr id="0" name=""/>
        <dsp:cNvSpPr/>
      </dsp:nvSpPr>
      <dsp:spPr>
        <a:xfrm rot="937020">
          <a:off x="6041002" y="6183391"/>
          <a:ext cx="773085" cy="25532"/>
        </a:xfrm>
        <a:custGeom>
          <a:avLst/>
          <a:gdLst/>
          <a:ahLst/>
          <a:cxnLst/>
          <a:rect l="0" t="0" r="0" b="0"/>
          <a:pathLst>
            <a:path>
              <a:moveTo>
                <a:pt x="0" y="12766"/>
              </a:moveTo>
              <a:lnTo>
                <a:pt x="773085" y="127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08218" y="6176830"/>
        <a:ext cx="38654" cy="38654"/>
      </dsp:txXfrm>
    </dsp:sp>
    <dsp:sp modelId="{122E3FAB-B19C-4EBC-ABEB-FF76D03F232D}">
      <dsp:nvSpPr>
        <dsp:cNvPr id="0" name=""/>
        <dsp:cNvSpPr/>
      </dsp:nvSpPr>
      <dsp:spPr>
        <a:xfrm>
          <a:off x="6799817" y="6162126"/>
          <a:ext cx="2671799" cy="27617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Establecimientos de Salud</a:t>
          </a:r>
          <a:r>
            <a:rPr lang="es-EC" sz="1300" kern="1200" dirty="0">
              <a:latin typeface="Arial"/>
            </a:rPr>
            <a:t> </a:t>
          </a:r>
          <a:endParaRPr lang="es-EC" sz="1300" kern="1200" dirty="0"/>
        </a:p>
      </dsp:txBody>
      <dsp:txXfrm>
        <a:off x="6807906" y="6170215"/>
        <a:ext cx="2655621" cy="260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defTabSz="966657">
              <a:defRPr sz="1300"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4" y="1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algn="r" defTabSz="966657">
              <a:defRPr sz="1300"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662738" y="9121776"/>
            <a:ext cx="65246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b" anchorCtr="0" compatLnSpc="1">
            <a:prstTxWarp prst="textNoShape">
              <a:avLst/>
            </a:prstTxWarp>
          </a:bodyPr>
          <a:lstStyle>
            <a:lvl1pPr algn="r" defTabSz="966657">
              <a:defRPr sz="1300" b="1">
                <a:latin typeface="Arial" pitchFamily="-105" charset="0"/>
              </a:defRPr>
            </a:lvl1pPr>
          </a:lstStyle>
          <a:p>
            <a:pPr>
              <a:defRPr/>
            </a:pPr>
            <a:fld id="{5765DCEF-7E0F-4D0B-8C67-EA4C6204D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64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defTabSz="966657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6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algn="r" defTabSz="966657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9" y="4560889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b" anchorCtr="0" compatLnSpc="1">
            <a:prstTxWarp prst="textNoShape">
              <a:avLst/>
            </a:prstTxWarp>
          </a:bodyPr>
          <a:lstStyle>
            <a:lvl1pPr defTabSz="966657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6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b" anchorCtr="0" compatLnSpc="1">
            <a:prstTxWarp prst="textNoShape">
              <a:avLst/>
            </a:prstTxWarp>
          </a:bodyPr>
          <a:lstStyle>
            <a:lvl1pPr algn="r" defTabSz="966657">
              <a:defRPr sz="1300">
                <a:latin typeface="Times New Roman" pitchFamily="-105" charset="0"/>
              </a:defRPr>
            </a:lvl1pPr>
          </a:lstStyle>
          <a:p>
            <a:pPr>
              <a:defRPr/>
            </a:pPr>
            <a:fld id="{F360DBF9-30FF-4030-806D-F3AAD87B7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554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389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F31819-F65B-4110-964A-8D9E1916823A}" type="slidenum">
              <a:rPr lang="es-EC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s-EC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7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93113" cy="641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6050"/>
            <a:ext cx="8388350" cy="2214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228600"/>
            <a:ext cx="2097088" cy="340201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143625" cy="34020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ESPE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642938"/>
            <a:ext cx="40719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7 Imagen" descr="logo LATIN GEO [Convertido]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6286500"/>
            <a:ext cx="20526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757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4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69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4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6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7"/>
            <a:ext cx="3703320" cy="402335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9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5"/>
            <a:ext cx="3703320" cy="3286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1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4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4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1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6" y="6459787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7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1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5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1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4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2301"/>
            <a:ext cx="1971675" cy="575989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412301"/>
            <a:ext cx="5800725" cy="5759899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8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93113" cy="641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6050"/>
            <a:ext cx="4117975" cy="22145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1416050"/>
            <a:ext cx="4117975" cy="22145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93113" cy="641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93113" cy="641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416050"/>
            <a:ext cx="8388350" cy="2214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8915400" y="6486525"/>
            <a:ext cx="2921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fld id="{8916E849-609E-4FFE-BC5A-CAF6CFC100BF}" type="slidenum">
              <a:rPr lang="en-US" sz="1000">
                <a:latin typeface="Arial" pitchFamily="-105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000">
              <a:latin typeface="Arial" pitchFamily="-105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7" r:id="rId11"/>
  </p:sldLayoutIdLst>
  <p:transition>
    <p:strips dir="rd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1028700" indent="-45561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428750" indent="-3984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828800" indent="-3984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227263" indent="-3968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684463" indent="-3968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41663" indent="-3968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98863" indent="-3968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56063" indent="-3968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" y="6334317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5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3" y="6459787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1" y="6459787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6" y="6459787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01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jpeg"/><Relationship Id="rId7" Type="http://schemas.openxmlformats.org/officeDocument/2006/relationships/image" Target="../media/image4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3.jpeg"/><Relationship Id="rId7" Type="http://schemas.openxmlformats.org/officeDocument/2006/relationships/image" Target="../media/image5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6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gif"/><Relationship Id="rId5" Type="http://schemas.openxmlformats.org/officeDocument/2006/relationships/image" Target="../media/image65.emf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4.png"/><Relationship Id="rId7" Type="http://schemas.openxmlformats.org/officeDocument/2006/relationships/image" Target="../media/image7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64.pn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10.png"/><Relationship Id="rId9" Type="http://schemas.microsoft.com/office/2007/relationships/diagramDrawing" Target="../diagrams/drawing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4.png"/><Relationship Id="rId7" Type="http://schemas.openxmlformats.org/officeDocument/2006/relationships/image" Target="../media/image7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emf"/><Relationship Id="rId5" Type="http://schemas.openxmlformats.org/officeDocument/2006/relationships/image" Target="../media/image7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8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8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7" Type="http://schemas.openxmlformats.org/officeDocument/2006/relationships/image" Target="../media/image91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gif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gif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gif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8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29.xml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3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2.png"/><Relationship Id="rId4" Type="http://schemas.openxmlformats.org/officeDocument/2006/relationships/diagramData" Target="../diagrams/data2.xml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36494" y="3753833"/>
            <a:ext cx="8412479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C" sz="2000" b="1" dirty="0">
                <a:solidFill>
                  <a:srgbClr val="0070C0"/>
                </a:solidFill>
                <a:latin typeface="Arial"/>
                <a:cs typeface="Arial"/>
              </a:rPr>
              <a:t>Autores:</a:t>
            </a:r>
          </a:p>
          <a:p>
            <a:pPr algn="ctr"/>
            <a:r>
              <a:rPr lang="es-EC" sz="2000" b="1" dirty="0">
                <a:solidFill>
                  <a:srgbClr val="0070C0"/>
                </a:solidFill>
                <a:latin typeface="Arial"/>
                <a:cs typeface="Arial"/>
              </a:rPr>
              <a:t>Eunice </a:t>
            </a:r>
            <a:r>
              <a:rPr lang="es-EC" sz="2000" b="1" dirty="0" err="1">
                <a:solidFill>
                  <a:srgbClr val="0070C0"/>
                </a:solidFill>
                <a:latin typeface="Arial"/>
                <a:cs typeface="Arial"/>
              </a:rPr>
              <a:t>Aules</a:t>
            </a:r>
            <a:endParaRPr lang="es-EC" sz="20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algn="ctr"/>
            <a:r>
              <a:rPr lang="es-EC" sz="2000" b="1" dirty="0">
                <a:solidFill>
                  <a:srgbClr val="0070C0"/>
                </a:solidFill>
                <a:latin typeface="Arial"/>
                <a:cs typeface="Arial"/>
              </a:rPr>
              <a:t>Emilio Gutiérrez</a:t>
            </a:r>
          </a:p>
          <a:p>
            <a:pPr algn="ctr"/>
            <a:endParaRPr lang="es-EC" sz="20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algn="ctr"/>
            <a:r>
              <a:rPr lang="es-EC" sz="2000" b="1" dirty="0">
                <a:solidFill>
                  <a:srgbClr val="0070C0"/>
                </a:solidFill>
                <a:latin typeface="Arial"/>
                <a:cs typeface="Arial"/>
              </a:rPr>
              <a:t>Director del Proyecto: </a:t>
            </a:r>
            <a:endParaRPr lang="es-EC" dirty="0"/>
          </a:p>
          <a:p>
            <a:pPr algn="ctr"/>
            <a:r>
              <a:rPr lang="es-EC" sz="2000" b="1" dirty="0">
                <a:solidFill>
                  <a:srgbClr val="0070C0"/>
                </a:solidFill>
                <a:latin typeface="Arial"/>
                <a:cs typeface="Arial"/>
              </a:rPr>
              <a:t>Ing. Oswaldo Padilla A., </a:t>
            </a:r>
            <a:r>
              <a:rPr lang="es-EC" sz="2000" b="1" dirty="0" err="1">
                <a:solidFill>
                  <a:srgbClr val="0070C0"/>
                </a:solidFill>
                <a:latin typeface="Arial"/>
                <a:cs typeface="Arial"/>
              </a:rPr>
              <a:t>Ph.D</a:t>
            </a:r>
            <a:r>
              <a:rPr lang="es-EC" sz="20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 </a:t>
            </a:r>
            <a:endParaRPr lang="es-EC" sz="2000" dirty="0">
              <a:solidFill>
                <a:schemeClr val="bg1">
                  <a:lumMod val="60000"/>
                  <a:lumOff val="40000"/>
                </a:schemeClr>
              </a:solidFill>
              <a:cs typeface="Arial"/>
            </a:endParaRPr>
          </a:p>
          <a:p>
            <a:pPr algn="ctr"/>
            <a:endParaRPr lang="es-EC" sz="2000" dirty="0">
              <a:solidFill>
                <a:srgbClr val="0070C0"/>
              </a:solidFill>
            </a:endParaRPr>
          </a:p>
          <a:p>
            <a:pPr algn="ctr"/>
            <a:r>
              <a:rPr lang="es-EC" sz="2000" b="1" dirty="0">
                <a:latin typeface="Arial"/>
                <a:cs typeface="Arial"/>
              </a:rPr>
              <a:t>Sangolquí, 2022 </a:t>
            </a:r>
            <a:endParaRPr lang="es-EC" sz="2000" dirty="0"/>
          </a:p>
        </p:txBody>
      </p:sp>
      <p:sp>
        <p:nvSpPr>
          <p:cNvPr id="3" name="2 Rectángulo"/>
          <p:cNvSpPr/>
          <p:nvPr/>
        </p:nvSpPr>
        <p:spPr>
          <a:xfrm>
            <a:off x="0" y="6488264"/>
            <a:ext cx="9144000" cy="11131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7F14B8-2E4D-47D1-B7EB-9069BE5B4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086" y="-112889"/>
            <a:ext cx="10237469" cy="68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C89739-3E20-4016-B0CC-9F97132FB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086" y="344310"/>
            <a:ext cx="102374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6" name="Picture 8" descr="La ESPE participó en la presentación de resultados del proyecto a BIO-GEEC  - ESPE">
            <a:extLst>
              <a:ext uri="{FF2B5EF4-FFF2-40B4-BE49-F238E27FC236}">
                <a16:creationId xmlns:a16="http://schemas.microsoft.com/office/drawing/2014/main" id="{7896854F-ECDF-4AB6-ADB8-29BC86E12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6" y="167924"/>
            <a:ext cx="7854727" cy="132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8EF0881-A988-4954-AB14-090AFBDB9140}"/>
              </a:ext>
            </a:extLst>
          </p:cNvPr>
          <p:cNvSpPr txBox="1">
            <a:spLocks/>
          </p:cNvSpPr>
          <p:nvPr/>
        </p:nvSpPr>
        <p:spPr>
          <a:xfrm>
            <a:off x="373762" y="1610586"/>
            <a:ext cx="8537944" cy="2143247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EC" sz="2800" b="1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Arial"/>
              </a:rPr>
              <a:t>El uso de Geo-Herramientas epidemiológica como apoyo al Ministerio de Salud Pública en el marco de la pandemia de coronavirus COVID-19.</a:t>
            </a:r>
            <a:br>
              <a:rPr lang="es-EC" sz="2800" b="1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Arial"/>
              </a:rPr>
            </a:br>
            <a:r>
              <a:rPr lang="es-EC" sz="2800" b="1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Arial"/>
              </a:rPr>
              <a:t>Objetivo 1: </a:t>
            </a:r>
            <a:r>
              <a:rPr lang="es-EC" sz="2700" b="1" dirty="0">
                <a:solidFill>
                  <a:srgbClr val="FFFFFF"/>
                </a:solidFill>
                <a:latin typeface="Arial"/>
                <a:cs typeface="Arial"/>
              </a:rPr>
              <a:t>Identificar las variables espaciales y datos involucrados en el proceso de análisis espacial y heurístico de la vulnerabilidad y amenaza al contagio por SARS-CoV-2. </a:t>
            </a:r>
            <a:endParaRPr lang="es-ES" sz="27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fontAlgn="auto">
              <a:spcAft>
                <a:spcPts val="0"/>
              </a:spcAft>
            </a:pPr>
            <a:endParaRPr lang="es-ES" sz="6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7319635"/>
      </p:ext>
    </p:extLst>
  </p:cSld>
  <p:clrMapOvr>
    <a:masterClrMapping/>
  </p:clrMapOvr>
  <p:transition spd="med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7">
            <a:hlinkClick r:id="" action="ppaction://noaction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3950438"/>
              </p:ext>
            </p:extLst>
          </p:nvPr>
        </p:nvGraphicFramePr>
        <p:xfrm>
          <a:off x="761205" y="734117"/>
          <a:ext cx="7621589" cy="2452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9" name="Picture 2" descr="Dibujos animados lindo proteger virus, personas con mascarilla. | Vector  Premi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5" b="19503"/>
          <a:stretch/>
        </p:blipFill>
        <p:spPr bwMode="auto">
          <a:xfrm>
            <a:off x="0" y="4138863"/>
            <a:ext cx="9144000" cy="2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99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D62B0E-EBB4-403C-8B36-332466477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27" y="1584652"/>
            <a:ext cx="3903097" cy="4048693"/>
          </a:xfrm>
          <a:prstGeom prst="rect">
            <a:avLst/>
          </a:prstGeom>
        </p:spPr>
      </p:pic>
      <p:sp>
        <p:nvSpPr>
          <p:cNvPr id="22" name="Rectángulo 1">
            <a:extLst>
              <a:ext uri="{FF2B5EF4-FFF2-40B4-BE49-F238E27FC236}">
                <a16:creationId xmlns:a16="http://schemas.microsoft.com/office/drawing/2014/main" id="{36FB7EF5-70C3-4797-ADC0-73E2F8B386A5}"/>
              </a:ext>
            </a:extLst>
          </p:cNvPr>
          <p:cNvSpPr/>
          <p:nvPr/>
        </p:nvSpPr>
        <p:spPr>
          <a:xfrm>
            <a:off x="2124047" y="5839288"/>
            <a:ext cx="1893467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s-MX" sz="1400" i="1" dirty="0">
                <a:solidFill>
                  <a:schemeClr val="accent2"/>
                </a:solidFill>
                <a:latin typeface="Arial"/>
                <a:cs typeface="Arial"/>
              </a:rPr>
              <a:t>Fuente: (IGM, 2012). </a:t>
            </a:r>
            <a:endParaRPr lang="es-EC" sz="1400" i="1" dirty="0">
              <a:solidFill>
                <a:schemeClr val="accent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C0686A-E955-462A-9077-3B3726E53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654" y="276225"/>
            <a:ext cx="1343025" cy="6305550"/>
          </a:xfrm>
          <a:prstGeom prst="rect">
            <a:avLst/>
          </a:prstGeom>
        </p:spPr>
      </p:pic>
      <p:sp>
        <p:nvSpPr>
          <p:cNvPr id="23" name="Rectángulo: esquinas redondeadas 3">
            <a:extLst>
              <a:ext uri="{FF2B5EF4-FFF2-40B4-BE49-F238E27FC236}">
                <a16:creationId xmlns:a16="http://schemas.microsoft.com/office/drawing/2014/main" id="{12F41EB7-957C-44D1-9896-88CE318F5DD1}"/>
              </a:ext>
            </a:extLst>
          </p:cNvPr>
          <p:cNvSpPr/>
          <p:nvPr/>
        </p:nvSpPr>
        <p:spPr>
          <a:xfrm>
            <a:off x="5425041" y="3249167"/>
            <a:ext cx="2011678" cy="35983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dirty="0"/>
              <a:t>Zona de estudio 2</a:t>
            </a:r>
          </a:p>
        </p:txBody>
      </p:sp>
      <p:grpSp>
        <p:nvGrpSpPr>
          <p:cNvPr id="27" name="Grupo 9">
            <a:extLst>
              <a:ext uri="{FF2B5EF4-FFF2-40B4-BE49-F238E27FC236}">
                <a16:creationId xmlns:a16="http://schemas.microsoft.com/office/drawing/2014/main" id="{FFA715BB-E440-47E1-B8F4-811448AFC46A}"/>
              </a:ext>
            </a:extLst>
          </p:cNvPr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28" name="Rectángulo 10">
              <a:extLst>
                <a:ext uri="{FF2B5EF4-FFF2-40B4-BE49-F238E27FC236}">
                  <a16:creationId xmlns:a16="http://schemas.microsoft.com/office/drawing/2014/main" id="{B5A68697-D7E2-47BA-BFF6-7D3ACF5E275E}"/>
                </a:ext>
              </a:extLst>
            </p:cNvPr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CuadroTexto 11">
              <a:extLst>
                <a:ext uri="{FF2B5EF4-FFF2-40B4-BE49-F238E27FC236}">
                  <a16:creationId xmlns:a16="http://schemas.microsoft.com/office/drawing/2014/main" id="{D9CF2F16-D211-40E3-A1C3-A66952A33683}"/>
                </a:ext>
              </a:extLst>
            </p:cNvPr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Zona de estudio</a:t>
              </a:r>
            </a:p>
          </p:txBody>
        </p:sp>
      </p:grpSp>
      <p:pic>
        <p:nvPicPr>
          <p:cNvPr id="30" name="Imagen 14">
            <a:extLst>
              <a:ext uri="{FF2B5EF4-FFF2-40B4-BE49-F238E27FC236}">
                <a16:creationId xmlns:a16="http://schemas.microsoft.com/office/drawing/2014/main" id="{5AA48E24-1E1C-417A-AD31-0224CEA26C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sp>
        <p:nvSpPr>
          <p:cNvPr id="31" name="Rectángulo: esquinas redondeadas 3">
            <a:extLst>
              <a:ext uri="{FF2B5EF4-FFF2-40B4-BE49-F238E27FC236}">
                <a16:creationId xmlns:a16="http://schemas.microsoft.com/office/drawing/2014/main" id="{2EBC4A73-C3CD-4695-8558-7CA99AFC2878}"/>
              </a:ext>
            </a:extLst>
          </p:cNvPr>
          <p:cNvSpPr/>
          <p:nvPr/>
        </p:nvSpPr>
        <p:spPr>
          <a:xfrm>
            <a:off x="2005836" y="864821"/>
            <a:ext cx="2011678" cy="35983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dirty="0"/>
              <a:t>Zona de estudio 1</a:t>
            </a:r>
          </a:p>
        </p:txBody>
      </p:sp>
    </p:spTree>
    <p:extLst>
      <p:ext uri="{BB962C8B-B14F-4D97-AF65-F5344CB8AC3E}">
        <p14:creationId xmlns:p14="http://schemas.microsoft.com/office/powerpoint/2010/main" val="163218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477051" y="1827514"/>
            <a:ext cx="5216584" cy="476920"/>
            <a:chOff x="361450" y="238307"/>
            <a:chExt cx="5216584" cy="476920"/>
          </a:xfrm>
        </p:grpSpPr>
        <p:sp>
          <p:nvSpPr>
            <p:cNvPr id="5" name="Rectángulo 4">
              <a:hlinkClick r:id="" action="ppaction://noaction"/>
            </p:cNvPr>
            <p:cNvSpPr/>
            <p:nvPr/>
          </p:nvSpPr>
          <p:spPr>
            <a:xfrm>
              <a:off x="361450" y="238307"/>
              <a:ext cx="5216584" cy="47692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CuadroTexto 5"/>
            <p:cNvSpPr txBox="1"/>
            <p:nvPr/>
          </p:nvSpPr>
          <p:spPr>
            <a:xfrm>
              <a:off x="361450" y="238307"/>
              <a:ext cx="5216584" cy="4769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556" tIns="63500" rIns="63500" bIns="6350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500" kern="1200"/>
                <a:t>Revisión Literaria</a:t>
              </a:r>
            </a:p>
          </p:txBody>
        </p:sp>
      </p:grpSp>
      <p:pic>
        <p:nvPicPr>
          <p:cNvPr id="2050" name="Picture 2" descr="Dibujos animados lindo proteger virus, personas con mascarilla. | Vector  Prem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5" b="19503"/>
          <a:stretch/>
        </p:blipFill>
        <p:spPr bwMode="auto">
          <a:xfrm>
            <a:off x="0" y="4138863"/>
            <a:ext cx="9144000" cy="2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64" y="1766818"/>
            <a:ext cx="598311" cy="598311"/>
          </a:xfrm>
          <a:prstGeom prst="rect">
            <a:avLst/>
          </a:prstGeom>
        </p:spPr>
      </p:pic>
      <p:pic>
        <p:nvPicPr>
          <p:cNvPr id="9" name="Imagen 8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5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7">
            <a:hlinkClick r:id="" action="ppaction://noaction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1866446"/>
              </p:ext>
            </p:extLst>
          </p:nvPr>
        </p:nvGraphicFramePr>
        <p:xfrm>
          <a:off x="932143" y="1378426"/>
          <a:ext cx="7607212" cy="4724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upo 9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1" name="Rectángulo 10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uadroTexto 11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/>
                <a:t>3. Metodología</a:t>
              </a:r>
            </a:p>
          </p:txBody>
        </p: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pic>
        <p:nvPicPr>
          <p:cNvPr id="8" name="Imagen 7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4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59689"/>
            <a:ext cx="598311" cy="598311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420890" y="65853"/>
            <a:ext cx="5110093" cy="423512"/>
            <a:chOff x="673176" y="847024"/>
            <a:chExt cx="6110517" cy="423512"/>
          </a:xfrm>
        </p:grpSpPr>
        <p:sp>
          <p:nvSpPr>
            <p:cNvPr id="26" name="Rectángulo 25"/>
            <p:cNvSpPr/>
            <p:nvPr/>
          </p:nvSpPr>
          <p:spPr>
            <a:xfrm>
              <a:off x="673176" y="847024"/>
              <a:ext cx="6110517" cy="42351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ángulo 26">
              <a:hlinkClick r:id="" action="ppaction://noaction"/>
            </p:cNvPr>
            <p:cNvSpPr/>
            <p:nvPr/>
          </p:nvSpPr>
          <p:spPr>
            <a:xfrm>
              <a:off x="673176" y="847024"/>
              <a:ext cx="6110517" cy="4235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6163" tIns="55880" rIns="55880" bIns="55880" numCol="1" spcCol="1270" anchor="ctr" anchorCtr="0">
              <a:noAutofit/>
            </a:bodyPr>
            <a:lstStyle/>
            <a:p>
              <a:pPr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200"/>
                <a:t>Análisis espacial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 rot="16200000">
            <a:off x="-2713217" y="2948161"/>
            <a:ext cx="6056489" cy="566567"/>
            <a:chOff x="380724" y="251339"/>
            <a:chExt cx="6402969" cy="532853"/>
          </a:xfrm>
        </p:grpSpPr>
        <p:sp>
          <p:nvSpPr>
            <p:cNvPr id="29" name="Rectángulo 2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uadroTexto 29"/>
            <p:cNvSpPr txBox="1"/>
            <p:nvPr/>
          </p:nvSpPr>
          <p:spPr>
            <a:xfrm>
              <a:off x="380724" y="281191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/>
                <a:t>2. Revisión Literaria</a:t>
              </a:r>
            </a:p>
          </p:txBody>
        </p:sp>
      </p:grpSp>
      <p:sp>
        <p:nvSpPr>
          <p:cNvPr id="24" name="Elipse 23"/>
          <p:cNvSpPr/>
          <p:nvPr/>
        </p:nvSpPr>
        <p:spPr>
          <a:xfrm>
            <a:off x="-26905" y="0"/>
            <a:ext cx="715603" cy="715603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Imagen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16" name="Picture 2" descr="Análisis Espacial descarga gratuita de png - Sistema de Información  geográfica GIS Day datos Geográficos de la información y de la Geografía  Mapa - La Tierra En Png imagen png - imagen">
            <a:extLst>
              <a:ext uri="{FF2B5EF4-FFF2-40B4-BE49-F238E27FC236}">
                <a16:creationId xmlns:a16="http://schemas.microsoft.com/office/drawing/2014/main" id="{71AF8AF1-4EA9-42FE-8F16-17D3AB251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49" y="2271462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9B574C58-09DD-49B2-8C11-D2E16087B4C2}"/>
              </a:ext>
            </a:extLst>
          </p:cNvPr>
          <p:cNvSpPr/>
          <p:nvPr/>
        </p:nvSpPr>
        <p:spPr>
          <a:xfrm>
            <a:off x="890268" y="1609224"/>
            <a:ext cx="1922443" cy="98659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/>
              <a:t>Cálculo de distancias</a:t>
            </a:r>
            <a:endParaRPr lang="en-US" sz="140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184E1AC0-37A9-4BE3-85CD-9266CA6495CF}"/>
              </a:ext>
            </a:extLst>
          </p:cNvPr>
          <p:cNvSpPr/>
          <p:nvPr/>
        </p:nvSpPr>
        <p:spPr>
          <a:xfrm>
            <a:off x="6146450" y="4584031"/>
            <a:ext cx="2483159" cy="1000967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/>
              <a:t>Análisis sobre modelos digitales de elevación (MDE)</a:t>
            </a:r>
            <a:endParaRPr lang="en-US" sz="140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8606A9F-F1D6-4814-B107-ECCBF302FA72}"/>
              </a:ext>
            </a:extLst>
          </p:cNvPr>
          <p:cNvSpPr/>
          <p:nvPr/>
        </p:nvSpPr>
        <p:spPr>
          <a:xfrm>
            <a:off x="6403476" y="3096126"/>
            <a:ext cx="1922443" cy="98659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/>
              <a:t>Conversión de una figura geométrica a otra</a:t>
            </a:r>
            <a:endParaRPr lang="en-US" sz="140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5D8B2FF6-3BEC-4482-8093-707C2E4E7779}"/>
              </a:ext>
            </a:extLst>
          </p:cNvPr>
          <p:cNvSpPr/>
          <p:nvPr/>
        </p:nvSpPr>
        <p:spPr>
          <a:xfrm>
            <a:off x="6268453" y="1609224"/>
            <a:ext cx="1922443" cy="98659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/>
              <a:t>Cálculo de magnitudes geométricas</a:t>
            </a:r>
            <a:endParaRPr lang="en-US" sz="140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1C38D39-BDD4-46B2-831F-D2CAB496E244}"/>
              </a:ext>
            </a:extLst>
          </p:cNvPr>
          <p:cNvSpPr/>
          <p:nvPr/>
        </p:nvSpPr>
        <p:spPr>
          <a:xfrm>
            <a:off x="591372" y="3096126"/>
            <a:ext cx="1922443" cy="98659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/>
              <a:t>Reclasificación y superposición de mapas</a:t>
            </a:r>
            <a:endParaRPr lang="en-US" sz="140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9A160A64-269B-4B24-AB36-4446935C09CF}"/>
              </a:ext>
            </a:extLst>
          </p:cNvPr>
          <p:cNvSpPr/>
          <p:nvPr/>
        </p:nvSpPr>
        <p:spPr>
          <a:xfrm>
            <a:off x="949441" y="4583028"/>
            <a:ext cx="1922443" cy="98659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/>
              <a:t>Análisis espacial en mapas de puntos, líneas o polígonos</a:t>
            </a:r>
            <a:endParaRPr lang="en-US" sz="140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2391989D-4264-47EF-9983-7098F5D6E8E7}"/>
              </a:ext>
            </a:extLst>
          </p:cNvPr>
          <p:cNvSpPr/>
          <p:nvPr/>
        </p:nvSpPr>
        <p:spPr>
          <a:xfrm>
            <a:off x="3610778" y="5077326"/>
            <a:ext cx="1922443" cy="98659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/>
              <a:t>Análisis sobre la vecindad</a:t>
            </a:r>
            <a:endParaRPr lang="en-US" sz="140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613BA0A3-ED5F-4620-ABD5-951AD20BC097}"/>
              </a:ext>
            </a:extLst>
          </p:cNvPr>
          <p:cNvSpPr/>
          <p:nvPr/>
        </p:nvSpPr>
        <p:spPr>
          <a:xfrm>
            <a:off x="3547945" y="955508"/>
            <a:ext cx="1922443" cy="98659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/>
              <a:t>Generación de áreas de influencia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667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  <p:bldP spid="37" grpId="0" animBg="1"/>
      <p:bldP spid="39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59689"/>
            <a:ext cx="598311" cy="598311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420890" y="65853"/>
            <a:ext cx="5110093" cy="423512"/>
            <a:chOff x="673176" y="847024"/>
            <a:chExt cx="6110517" cy="423512"/>
          </a:xfrm>
        </p:grpSpPr>
        <p:sp>
          <p:nvSpPr>
            <p:cNvPr id="26" name="Rectángulo 25"/>
            <p:cNvSpPr/>
            <p:nvPr/>
          </p:nvSpPr>
          <p:spPr>
            <a:xfrm>
              <a:off x="673176" y="847024"/>
              <a:ext cx="6110517" cy="42351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ángulo 26">
              <a:hlinkClick r:id="" action="ppaction://noaction"/>
            </p:cNvPr>
            <p:cNvSpPr/>
            <p:nvPr/>
          </p:nvSpPr>
          <p:spPr>
            <a:xfrm>
              <a:off x="673176" y="847024"/>
              <a:ext cx="6110517" cy="4235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6163" tIns="55880" rIns="55880" bIns="55880" numCol="1" spcCol="1270" anchor="ctr" anchorCtr="0">
              <a:noAutofit/>
            </a:bodyPr>
            <a:lstStyle/>
            <a:p>
              <a:pPr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200"/>
                <a:t>Modelamiento espacial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 rot="16200000">
            <a:off x="-2713217" y="2948161"/>
            <a:ext cx="6056489" cy="566567"/>
            <a:chOff x="380724" y="251339"/>
            <a:chExt cx="6402969" cy="532853"/>
          </a:xfrm>
        </p:grpSpPr>
        <p:sp>
          <p:nvSpPr>
            <p:cNvPr id="29" name="Rectángulo 2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uadroTexto 29"/>
            <p:cNvSpPr txBox="1"/>
            <p:nvPr/>
          </p:nvSpPr>
          <p:spPr>
            <a:xfrm>
              <a:off x="380724" y="281191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/>
                <a:t>2. Revisión Literaria</a:t>
              </a:r>
            </a:p>
          </p:txBody>
        </p:sp>
      </p:grpSp>
      <p:sp>
        <p:nvSpPr>
          <p:cNvPr id="24" name="Elipse 23"/>
          <p:cNvSpPr/>
          <p:nvPr/>
        </p:nvSpPr>
        <p:spPr>
          <a:xfrm>
            <a:off x="-26905" y="0"/>
            <a:ext cx="715603" cy="715603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Imagen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2" name="Picture 2" descr="دورة أساسيات نظم المعلومات الجغرافية GIS - معهد علوم الهندسة للتدريب">
            <a:extLst>
              <a:ext uri="{FF2B5EF4-FFF2-40B4-BE49-F238E27FC236}">
                <a16:creationId xmlns:a16="http://schemas.microsoft.com/office/drawing/2014/main" id="{A9B5200E-17C1-4B4F-88D5-9E84A17E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52" y="1313836"/>
            <a:ext cx="7819697" cy="449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0864B3-2B4F-4392-BBF4-0C5D1EBAB303}"/>
              </a:ext>
            </a:extLst>
          </p:cNvPr>
          <p:cNvSpPr txBox="1"/>
          <p:nvPr/>
        </p:nvSpPr>
        <p:spPr>
          <a:xfrm>
            <a:off x="1730478" y="715603"/>
            <a:ext cx="5876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>
                <a:solidFill>
                  <a:schemeClr val="bg1"/>
                </a:solidFill>
              </a:rPr>
              <a:t>Representación del mundo real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59689"/>
            <a:ext cx="598311" cy="598311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420890" y="65853"/>
            <a:ext cx="5110093" cy="423512"/>
            <a:chOff x="673176" y="847024"/>
            <a:chExt cx="6110517" cy="423512"/>
          </a:xfrm>
        </p:grpSpPr>
        <p:sp>
          <p:nvSpPr>
            <p:cNvPr id="26" name="Rectángulo 25"/>
            <p:cNvSpPr/>
            <p:nvPr/>
          </p:nvSpPr>
          <p:spPr>
            <a:xfrm>
              <a:off x="673176" y="847024"/>
              <a:ext cx="6110517" cy="42351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ángulo 26">
              <a:hlinkClick r:id="" action="ppaction://noaction"/>
            </p:cNvPr>
            <p:cNvSpPr/>
            <p:nvPr/>
          </p:nvSpPr>
          <p:spPr>
            <a:xfrm>
              <a:off x="673176" y="847024"/>
              <a:ext cx="6110517" cy="4235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6163" tIns="55880" rIns="55880" bIns="55880" numCol="1" spcCol="1270" anchor="ctr" anchorCtr="0">
              <a:noAutofit/>
            </a:bodyPr>
            <a:lstStyle/>
            <a:p>
              <a:pPr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200"/>
                <a:t>Análisis de riesgos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 rot="16200000">
            <a:off x="-2713217" y="2948161"/>
            <a:ext cx="6056489" cy="566567"/>
            <a:chOff x="380724" y="251339"/>
            <a:chExt cx="6402969" cy="532853"/>
          </a:xfrm>
        </p:grpSpPr>
        <p:sp>
          <p:nvSpPr>
            <p:cNvPr id="29" name="Rectángulo 2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uadroTexto 29"/>
            <p:cNvSpPr txBox="1"/>
            <p:nvPr/>
          </p:nvSpPr>
          <p:spPr>
            <a:xfrm>
              <a:off x="380724" y="281191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/>
                <a:t>2. Revisión Literaria</a:t>
              </a:r>
            </a:p>
          </p:txBody>
        </p:sp>
      </p:grpSp>
      <p:sp>
        <p:nvSpPr>
          <p:cNvPr id="24" name="Elipse 23"/>
          <p:cNvSpPr/>
          <p:nvPr/>
        </p:nvSpPr>
        <p:spPr>
          <a:xfrm>
            <a:off x="-26905" y="0"/>
            <a:ext cx="715603" cy="715603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Imagen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2D28569-46B3-45E6-AD30-8F0E724DE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82" y="2488572"/>
            <a:ext cx="2424957" cy="1880853"/>
          </a:xfrm>
          <a:prstGeom prst="ellipse">
            <a:avLst/>
          </a:prstGeom>
          <a:ln>
            <a:solidFill>
              <a:schemeClr val="bg2">
                <a:lumMod val="75000"/>
                <a:lumOff val="25000"/>
              </a:schemeClr>
            </a:solidFill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2BC1FCA-C29A-4AC7-9246-A52FF2550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8974" y="2553401"/>
            <a:ext cx="2424957" cy="17511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La pandemia del covid-19, a punto de causar un millón de muertes">
            <a:extLst>
              <a:ext uri="{FF2B5EF4-FFF2-40B4-BE49-F238E27FC236}">
                <a16:creationId xmlns:a16="http://schemas.microsoft.com/office/drawing/2014/main" id="{73B4594A-8AC8-4DE5-A10F-996FB3409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08" y="2553402"/>
            <a:ext cx="2424957" cy="17511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4">
            <a:extLst>
              <a:ext uri="{FF2B5EF4-FFF2-40B4-BE49-F238E27FC236}">
                <a16:creationId xmlns:a16="http://schemas.microsoft.com/office/drawing/2014/main" id="{58DAC2EA-0AB4-4245-A8B2-3238DF28464F}"/>
              </a:ext>
            </a:extLst>
          </p:cNvPr>
          <p:cNvSpPr txBox="1"/>
          <p:nvPr/>
        </p:nvSpPr>
        <p:spPr>
          <a:xfrm>
            <a:off x="1140141" y="4369425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s-EC" sz="1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Amenaza</a:t>
            </a:r>
            <a:endParaRPr lang="en-US" sz="18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uadroTexto 5">
            <a:extLst>
              <a:ext uri="{FF2B5EF4-FFF2-40B4-BE49-F238E27FC236}">
                <a16:creationId xmlns:a16="http://schemas.microsoft.com/office/drawing/2014/main" id="{773CF549-18C0-470D-AED7-45BEE274D79E}"/>
              </a:ext>
            </a:extLst>
          </p:cNvPr>
          <p:cNvSpPr txBox="1"/>
          <p:nvPr/>
        </p:nvSpPr>
        <p:spPr>
          <a:xfrm>
            <a:off x="3688325" y="4369425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s-EC" sz="1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Vulnerabilidad</a:t>
            </a:r>
            <a:endParaRPr lang="en-US" sz="18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uadroTexto 6">
            <a:extLst>
              <a:ext uri="{FF2B5EF4-FFF2-40B4-BE49-F238E27FC236}">
                <a16:creationId xmlns:a16="http://schemas.microsoft.com/office/drawing/2014/main" id="{CBF3B78B-FF08-42A6-9BF7-6E94854B0E86}"/>
              </a:ext>
            </a:extLst>
          </p:cNvPr>
          <p:cNvSpPr txBox="1"/>
          <p:nvPr/>
        </p:nvSpPr>
        <p:spPr>
          <a:xfrm>
            <a:off x="7159941" y="436942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s-EC" sz="1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Riesgo</a:t>
            </a:r>
            <a:endParaRPr lang="en-US" sz="18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ESTRATEGIAS DE ENSEÑANZA APRENDIZAJE INNOVADORA PARA EL EJERCICIO DE  VALORES AMBIENTALES: mayo 2016">
            <a:extLst>
              <a:ext uri="{FF2B5EF4-FFF2-40B4-BE49-F238E27FC236}">
                <a16:creationId xmlns:a16="http://schemas.microsoft.com/office/drawing/2014/main" id="{92801E4C-A25B-436D-842A-B9BC29359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63" y="4877167"/>
            <a:ext cx="3991897" cy="116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0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59689"/>
            <a:ext cx="598311" cy="598311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420890" y="65853"/>
            <a:ext cx="5110093" cy="423512"/>
            <a:chOff x="673176" y="847024"/>
            <a:chExt cx="6110517" cy="423512"/>
          </a:xfrm>
        </p:grpSpPr>
        <p:sp>
          <p:nvSpPr>
            <p:cNvPr id="26" name="Rectángulo 25"/>
            <p:cNvSpPr/>
            <p:nvPr/>
          </p:nvSpPr>
          <p:spPr>
            <a:xfrm>
              <a:off x="673176" y="847024"/>
              <a:ext cx="6110517" cy="42351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ángulo 26">
              <a:hlinkClick r:id="" action="ppaction://noaction"/>
            </p:cNvPr>
            <p:cNvSpPr/>
            <p:nvPr/>
          </p:nvSpPr>
          <p:spPr>
            <a:xfrm>
              <a:off x="673176" y="847024"/>
              <a:ext cx="6110517" cy="4235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6163" tIns="55880" rIns="55880" bIns="55880" numCol="1" spcCol="1270" anchor="ctr" anchorCtr="0">
              <a:noAutofit/>
            </a:bodyPr>
            <a:lstStyle/>
            <a:p>
              <a:pPr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200"/>
                <a:t>Herramientas GIS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 rot="16200000">
            <a:off x="-2713217" y="2948161"/>
            <a:ext cx="6056489" cy="566567"/>
            <a:chOff x="380724" y="251339"/>
            <a:chExt cx="6402969" cy="532853"/>
          </a:xfrm>
        </p:grpSpPr>
        <p:sp>
          <p:nvSpPr>
            <p:cNvPr id="29" name="Rectángulo 2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uadroTexto 29"/>
            <p:cNvSpPr txBox="1"/>
            <p:nvPr/>
          </p:nvSpPr>
          <p:spPr>
            <a:xfrm>
              <a:off x="380724" y="281191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/>
                <a:t>2. Revisión Literaria</a:t>
              </a:r>
            </a:p>
          </p:txBody>
        </p:sp>
      </p:grpSp>
      <p:sp>
        <p:nvSpPr>
          <p:cNvPr id="24" name="Elipse 23"/>
          <p:cNvSpPr/>
          <p:nvPr/>
        </p:nvSpPr>
        <p:spPr>
          <a:xfrm>
            <a:off x="-26905" y="0"/>
            <a:ext cx="715603" cy="715603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Imagen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12" name="Imagen 11" descr="Forma&#10;&#10;Descripción generada automáticamente">
            <a:extLst>
              <a:ext uri="{FF2B5EF4-FFF2-40B4-BE49-F238E27FC236}">
                <a16:creationId xmlns:a16="http://schemas.microsoft.com/office/drawing/2014/main" id="{003A484E-5FA2-478A-9B6D-4B08F8AB7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36" y="2607698"/>
            <a:ext cx="3705726" cy="2364499"/>
          </a:xfrm>
          <a:prstGeom prst="rect">
            <a:avLst/>
          </a:prstGeom>
        </p:spPr>
      </p:pic>
      <p:sp>
        <p:nvSpPr>
          <p:cNvPr id="13" name="CuadroTexto 2">
            <a:extLst>
              <a:ext uri="{FF2B5EF4-FFF2-40B4-BE49-F238E27FC236}">
                <a16:creationId xmlns:a16="http://schemas.microsoft.com/office/drawing/2014/main" id="{D251328C-BAAB-4A71-AAE9-DE32A083337D}"/>
              </a:ext>
            </a:extLst>
          </p:cNvPr>
          <p:cNvSpPr txBox="1"/>
          <p:nvPr/>
        </p:nvSpPr>
        <p:spPr>
          <a:xfrm rot="10800000" flipV="1">
            <a:off x="761772" y="2066073"/>
            <a:ext cx="298383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s-ES" sz="1800" b="1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Feature</a:t>
            </a:r>
            <a:r>
              <a:rPr lang="es-ES" sz="1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s-ES" sz="1800" b="1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to</a:t>
            </a:r>
            <a:r>
              <a:rPr lang="es-ES" sz="1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s-ES" sz="1800" b="1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point</a:t>
            </a:r>
            <a:endParaRPr lang="es-ES" sz="18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4" name="Imagen 13" descr="Diagrama, Esquemático&#10;&#10;Descripción generada automáticamente">
            <a:extLst>
              <a:ext uri="{FF2B5EF4-FFF2-40B4-BE49-F238E27FC236}">
                <a16:creationId xmlns:a16="http://schemas.microsoft.com/office/drawing/2014/main" id="{2DF707C0-BE88-4442-8B67-C905828AD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4985" y="2112657"/>
            <a:ext cx="4146884" cy="3528367"/>
          </a:xfrm>
          <a:prstGeom prst="rect">
            <a:avLst/>
          </a:prstGeom>
        </p:spPr>
      </p:pic>
      <p:sp>
        <p:nvSpPr>
          <p:cNvPr id="15" name="CuadroTexto 4">
            <a:extLst>
              <a:ext uri="{FF2B5EF4-FFF2-40B4-BE49-F238E27FC236}">
                <a16:creationId xmlns:a16="http://schemas.microsoft.com/office/drawing/2014/main" id="{EEC6C413-06B6-4809-BFA1-D6E341E30AE7}"/>
              </a:ext>
            </a:extLst>
          </p:cNvPr>
          <p:cNvSpPr txBox="1"/>
          <p:nvPr/>
        </p:nvSpPr>
        <p:spPr>
          <a:xfrm rot="10800000" flipV="1">
            <a:off x="5392542" y="1603476"/>
            <a:ext cx="353193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s-ES" sz="1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IDW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38DC0E3-20D5-4F1F-A660-BFE31FADBF10}"/>
              </a:ext>
            </a:extLst>
          </p:cNvPr>
          <p:cNvSpPr/>
          <p:nvPr/>
        </p:nvSpPr>
        <p:spPr>
          <a:xfrm>
            <a:off x="1580309" y="5167010"/>
            <a:ext cx="1975221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s-MX" sz="1400" i="1">
                <a:solidFill>
                  <a:schemeClr val="accent2"/>
                </a:solidFill>
                <a:latin typeface="Arial"/>
                <a:cs typeface="Arial"/>
              </a:rPr>
              <a:t>Fuente: (ESRI, 2020). </a:t>
            </a:r>
            <a:endParaRPr lang="es-EC" sz="1400" i="1">
              <a:solidFill>
                <a:schemeClr val="accent2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1C6ED1D-2353-44FB-9360-CEADC0518FAB}"/>
              </a:ext>
            </a:extLst>
          </p:cNvPr>
          <p:cNvSpPr/>
          <p:nvPr/>
        </p:nvSpPr>
        <p:spPr>
          <a:xfrm>
            <a:off x="5864761" y="5885877"/>
            <a:ext cx="1975221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s-MX" sz="1400" i="1">
                <a:solidFill>
                  <a:schemeClr val="accent2"/>
                </a:solidFill>
                <a:latin typeface="Arial"/>
                <a:cs typeface="Arial"/>
              </a:rPr>
              <a:t>Fuente: (ESRI, 2020). </a:t>
            </a:r>
            <a:endParaRPr lang="es-EC" sz="1400" i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2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59689"/>
            <a:ext cx="598311" cy="598311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420890" y="65853"/>
            <a:ext cx="5110093" cy="423512"/>
            <a:chOff x="673176" y="847024"/>
            <a:chExt cx="6110517" cy="423512"/>
          </a:xfrm>
        </p:grpSpPr>
        <p:sp>
          <p:nvSpPr>
            <p:cNvPr id="26" name="Rectángulo 25"/>
            <p:cNvSpPr/>
            <p:nvPr/>
          </p:nvSpPr>
          <p:spPr>
            <a:xfrm>
              <a:off x="673176" y="847024"/>
              <a:ext cx="6110517" cy="42351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ángulo 26">
              <a:hlinkClick r:id="" action="ppaction://noaction"/>
            </p:cNvPr>
            <p:cNvSpPr/>
            <p:nvPr/>
          </p:nvSpPr>
          <p:spPr>
            <a:xfrm>
              <a:off x="673176" y="847024"/>
              <a:ext cx="6110517" cy="4235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6163" tIns="55880" rIns="55880" bIns="55880" numCol="1" spcCol="1270" anchor="ctr" anchorCtr="0">
              <a:noAutofit/>
            </a:bodyPr>
            <a:lstStyle/>
            <a:p>
              <a:pPr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200"/>
                <a:t>Herramientas GIS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 rot="16200000">
            <a:off x="-2713217" y="2948161"/>
            <a:ext cx="6056489" cy="566567"/>
            <a:chOff x="380724" y="251339"/>
            <a:chExt cx="6402969" cy="532853"/>
          </a:xfrm>
        </p:grpSpPr>
        <p:sp>
          <p:nvSpPr>
            <p:cNvPr id="29" name="Rectángulo 2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uadroTexto 29"/>
            <p:cNvSpPr txBox="1"/>
            <p:nvPr/>
          </p:nvSpPr>
          <p:spPr>
            <a:xfrm>
              <a:off x="380724" y="281191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/>
                <a:t>2. Revisión Literaria</a:t>
              </a:r>
            </a:p>
          </p:txBody>
        </p:sp>
      </p:grpSp>
      <p:sp>
        <p:nvSpPr>
          <p:cNvPr id="24" name="Elipse 23"/>
          <p:cNvSpPr/>
          <p:nvPr/>
        </p:nvSpPr>
        <p:spPr>
          <a:xfrm>
            <a:off x="-26905" y="0"/>
            <a:ext cx="715603" cy="715603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Imagen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sp>
        <p:nvSpPr>
          <p:cNvPr id="11" name="CuadroTexto 1">
            <a:extLst>
              <a:ext uri="{FF2B5EF4-FFF2-40B4-BE49-F238E27FC236}">
                <a16:creationId xmlns:a16="http://schemas.microsoft.com/office/drawing/2014/main" id="{5A97AD38-1474-4952-852F-64EA2391A57C}"/>
              </a:ext>
            </a:extLst>
          </p:cNvPr>
          <p:cNvSpPr txBox="1"/>
          <p:nvPr/>
        </p:nvSpPr>
        <p:spPr>
          <a:xfrm rot="10800000" flipV="1">
            <a:off x="5174952" y="767413"/>
            <a:ext cx="276993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s-ES" sz="1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Densidad de </a:t>
            </a:r>
            <a:r>
              <a:rPr lang="es-ES" sz="1800" b="1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Kernell</a:t>
            </a:r>
            <a:endParaRPr lang="es-ES" sz="18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CuadroTexto 2">
            <a:extLst>
              <a:ext uri="{FF2B5EF4-FFF2-40B4-BE49-F238E27FC236}">
                <a16:creationId xmlns:a16="http://schemas.microsoft.com/office/drawing/2014/main" id="{7B8915A7-68C8-477E-B8CE-967709F95E35}"/>
              </a:ext>
            </a:extLst>
          </p:cNvPr>
          <p:cNvSpPr txBox="1"/>
          <p:nvPr/>
        </p:nvSpPr>
        <p:spPr>
          <a:xfrm rot="10800000" flipV="1">
            <a:off x="5155529" y="3439332"/>
            <a:ext cx="276993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s-ES" sz="1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Calculadora </a:t>
            </a:r>
            <a:r>
              <a:rPr lang="es-ES" sz="1800" b="1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Raster</a:t>
            </a:r>
            <a:endParaRPr lang="es-ES" sz="18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3" name="Imagen 12" descr="Patrón de fondo&#10;&#10;Descripción generada automáticamente">
            <a:extLst>
              <a:ext uri="{FF2B5EF4-FFF2-40B4-BE49-F238E27FC236}">
                <a16:creationId xmlns:a16="http://schemas.microsoft.com/office/drawing/2014/main" id="{26AC87F0-7B9D-4154-8EFA-C904C74EC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320" y="2172605"/>
            <a:ext cx="2743200" cy="2618913"/>
          </a:xfrm>
          <a:prstGeom prst="rect">
            <a:avLst/>
          </a:prstGeom>
        </p:spPr>
      </p:pic>
      <p:sp>
        <p:nvSpPr>
          <p:cNvPr id="14" name="CuadroTexto 4">
            <a:extLst>
              <a:ext uri="{FF2B5EF4-FFF2-40B4-BE49-F238E27FC236}">
                <a16:creationId xmlns:a16="http://schemas.microsoft.com/office/drawing/2014/main" id="{329E26DA-FCC9-40BA-8187-69539285BD72}"/>
              </a:ext>
            </a:extLst>
          </p:cNvPr>
          <p:cNvSpPr txBox="1"/>
          <p:nvPr/>
        </p:nvSpPr>
        <p:spPr>
          <a:xfrm rot="10800000" flipV="1">
            <a:off x="663740" y="1477452"/>
            <a:ext cx="276993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s-ES" sz="1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Distancia Euclidiana</a:t>
            </a:r>
          </a:p>
        </p:txBody>
      </p:sp>
      <p:pic>
        <p:nvPicPr>
          <p:cNvPr id="15" name="Imagen 1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2D039D7-60F8-4E86-A816-C139CE591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8059" y="1289403"/>
            <a:ext cx="4775200" cy="1521448"/>
          </a:xfrm>
          <a:prstGeom prst="rect">
            <a:avLst/>
          </a:prstGeom>
        </p:spPr>
      </p:pic>
      <p:pic>
        <p:nvPicPr>
          <p:cNvPr id="16" name="Imagen 1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F386CB4-B8CF-4E32-81D7-6311F4301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2636" y="3889191"/>
            <a:ext cx="4120147" cy="252128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6222C57-9F94-45B1-8CDA-999607F079AA}"/>
              </a:ext>
            </a:extLst>
          </p:cNvPr>
          <p:cNvSpPr/>
          <p:nvPr/>
        </p:nvSpPr>
        <p:spPr>
          <a:xfrm>
            <a:off x="1105856" y="5066368"/>
            <a:ext cx="1975221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s-MX" sz="1400" i="1">
                <a:solidFill>
                  <a:schemeClr val="accent2"/>
                </a:solidFill>
                <a:latin typeface="Arial"/>
                <a:cs typeface="Arial"/>
              </a:rPr>
              <a:t>Fuente: (ESRI, 2020). </a:t>
            </a:r>
            <a:endParaRPr lang="es-EC" sz="1400" i="1">
              <a:solidFill>
                <a:schemeClr val="accent2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7F1ABBA-14B5-46F6-851E-236CE0A77FD0}"/>
              </a:ext>
            </a:extLst>
          </p:cNvPr>
          <p:cNvSpPr/>
          <p:nvPr/>
        </p:nvSpPr>
        <p:spPr>
          <a:xfrm>
            <a:off x="5706611" y="2967274"/>
            <a:ext cx="1975221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s-MX" sz="1400" i="1">
                <a:solidFill>
                  <a:schemeClr val="accent2"/>
                </a:solidFill>
                <a:latin typeface="Arial"/>
                <a:cs typeface="Arial"/>
              </a:rPr>
              <a:t>Fuente: (ESRI, 2020). </a:t>
            </a:r>
            <a:endParaRPr lang="es-EC" sz="1400" i="1">
              <a:solidFill>
                <a:schemeClr val="accent2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F46B26E-8354-412A-B2DA-AC183FD70C0C}"/>
              </a:ext>
            </a:extLst>
          </p:cNvPr>
          <p:cNvSpPr/>
          <p:nvPr/>
        </p:nvSpPr>
        <p:spPr>
          <a:xfrm>
            <a:off x="5577215" y="6403463"/>
            <a:ext cx="1975221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s-MX" sz="1400" i="1">
                <a:solidFill>
                  <a:schemeClr val="accent2"/>
                </a:solidFill>
                <a:latin typeface="Arial"/>
                <a:cs typeface="Arial"/>
              </a:rPr>
              <a:t>Fuente: (ESRI, 2020). </a:t>
            </a:r>
            <a:endParaRPr lang="es-EC" sz="1400" i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3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59689"/>
            <a:ext cx="598311" cy="598311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420890" y="65853"/>
            <a:ext cx="5110093" cy="423512"/>
            <a:chOff x="673176" y="847024"/>
            <a:chExt cx="6110517" cy="423512"/>
          </a:xfrm>
        </p:grpSpPr>
        <p:sp>
          <p:nvSpPr>
            <p:cNvPr id="26" name="Rectángulo 25"/>
            <p:cNvSpPr/>
            <p:nvPr/>
          </p:nvSpPr>
          <p:spPr>
            <a:xfrm>
              <a:off x="673176" y="847024"/>
              <a:ext cx="6110517" cy="42351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ángulo 26">
              <a:hlinkClick r:id="" action="ppaction://noaction"/>
            </p:cNvPr>
            <p:cNvSpPr/>
            <p:nvPr/>
          </p:nvSpPr>
          <p:spPr>
            <a:xfrm>
              <a:off x="673176" y="847024"/>
              <a:ext cx="6110517" cy="4235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6163" tIns="55880" rIns="55880" bIns="55880" numCol="1" spcCol="1270" anchor="ctr" anchorCtr="0">
              <a:noAutofit/>
            </a:bodyPr>
            <a:lstStyle/>
            <a:p>
              <a:pPr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200"/>
                <a:t>Catálogo de datos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 rot="16200000">
            <a:off x="-2713217" y="2948161"/>
            <a:ext cx="6056489" cy="566567"/>
            <a:chOff x="380724" y="251339"/>
            <a:chExt cx="6402969" cy="532853"/>
          </a:xfrm>
        </p:grpSpPr>
        <p:sp>
          <p:nvSpPr>
            <p:cNvPr id="29" name="Rectángulo 2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uadroTexto 29"/>
            <p:cNvSpPr txBox="1"/>
            <p:nvPr/>
          </p:nvSpPr>
          <p:spPr>
            <a:xfrm>
              <a:off x="380724" y="281191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/>
                <a:t>2. Revisión Literaria</a:t>
              </a:r>
            </a:p>
          </p:txBody>
        </p:sp>
      </p:grpSp>
      <p:sp>
        <p:nvSpPr>
          <p:cNvPr id="24" name="Elipse 23"/>
          <p:cNvSpPr/>
          <p:nvPr/>
        </p:nvSpPr>
        <p:spPr>
          <a:xfrm>
            <a:off x="-26905" y="0"/>
            <a:ext cx="715603" cy="715603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Imagen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3" name="Picture 4" descr="Catálogo de Datos – Geoportal Ecuador">
            <a:extLst>
              <a:ext uri="{FF2B5EF4-FFF2-40B4-BE49-F238E27FC236}">
                <a16:creationId xmlns:a16="http://schemas.microsoft.com/office/drawing/2014/main" id="{79DE29CF-9303-437D-80FB-804A0EF5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26" y="1406731"/>
            <a:ext cx="428625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la familia ISO 19100">
            <a:extLst>
              <a:ext uri="{FF2B5EF4-FFF2-40B4-BE49-F238E27FC236}">
                <a16:creationId xmlns:a16="http://schemas.microsoft.com/office/drawing/2014/main" id="{2B501944-0BB7-4DEB-8710-F1796CD6B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512" y="3540388"/>
            <a:ext cx="3097277" cy="2009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as 84 normas ISO de sistemas de gestión, 48 de las cuales siguen el  esquema HLS - DQS CERT, SL">
            <a:extLst>
              <a:ext uri="{FF2B5EF4-FFF2-40B4-BE49-F238E27FC236}">
                <a16:creationId xmlns:a16="http://schemas.microsoft.com/office/drawing/2014/main" id="{0572D32A-DC75-4174-9FE1-A4A4E5BA1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58" y="1000610"/>
            <a:ext cx="3097278" cy="138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D704B9-8F44-406D-B36D-E91A28E1C1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8081" y="2670709"/>
            <a:ext cx="2453231" cy="3608852"/>
          </a:xfrm>
          <a:prstGeom prst="rect">
            <a:avLst/>
          </a:prstGeom>
        </p:spPr>
      </p:pic>
      <p:sp>
        <p:nvSpPr>
          <p:cNvPr id="21" name="Rectángulo 8">
            <a:extLst>
              <a:ext uri="{FF2B5EF4-FFF2-40B4-BE49-F238E27FC236}">
                <a16:creationId xmlns:a16="http://schemas.microsoft.com/office/drawing/2014/main" id="{E4ADD359-1E96-47AD-B812-1B1141B36737}"/>
              </a:ext>
            </a:extLst>
          </p:cNvPr>
          <p:cNvSpPr/>
          <p:nvPr/>
        </p:nvSpPr>
        <p:spPr>
          <a:xfrm>
            <a:off x="5835861" y="6404955"/>
            <a:ext cx="2374368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s-MX" sz="1400" i="1" dirty="0">
                <a:solidFill>
                  <a:schemeClr val="accent2"/>
                </a:solidFill>
                <a:latin typeface="Arial"/>
                <a:cs typeface="Arial"/>
              </a:rPr>
              <a:t>Fuente: (IDERSAM, 2020). </a:t>
            </a:r>
            <a:endParaRPr lang="es-EC" sz="1400" i="1" dirty="0">
              <a:solidFill>
                <a:schemeClr val="accent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895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43959" y="352376"/>
            <a:ext cx="5848347" cy="566738"/>
          </a:xfrm>
        </p:spPr>
        <p:txBody>
          <a:bodyPr/>
          <a:lstStyle/>
          <a:p>
            <a:r>
              <a:rPr lang="es-MX" sz="3200"/>
              <a:t>Esquema de la presentación:</a:t>
            </a:r>
            <a:endParaRPr lang="es-EC" sz="3200"/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835544660"/>
              </p:ext>
            </p:extLst>
          </p:nvPr>
        </p:nvGraphicFramePr>
        <p:xfrm>
          <a:off x="999241" y="1310326"/>
          <a:ext cx="6975835" cy="475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457CEBE3-471B-4184-A1D2-8831E8704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730" y="5967730"/>
            <a:ext cx="890270" cy="890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06028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59689"/>
            <a:ext cx="598311" cy="598311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420890" y="65853"/>
            <a:ext cx="5742404" cy="423512"/>
            <a:chOff x="673176" y="847024"/>
            <a:chExt cx="6110517" cy="423512"/>
          </a:xfrm>
        </p:grpSpPr>
        <p:sp>
          <p:nvSpPr>
            <p:cNvPr id="26" name="Rectángulo 25"/>
            <p:cNvSpPr/>
            <p:nvPr/>
          </p:nvSpPr>
          <p:spPr>
            <a:xfrm>
              <a:off x="673176" y="847024"/>
              <a:ext cx="6110517" cy="42351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ángulo 26">
              <a:hlinkClick r:id="" action="ppaction://noaction"/>
            </p:cNvPr>
            <p:cNvSpPr/>
            <p:nvPr/>
          </p:nvSpPr>
          <p:spPr>
            <a:xfrm>
              <a:off x="673176" y="847024"/>
              <a:ext cx="6110517" cy="4235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6163" tIns="55880" rIns="55880" bIns="55880" numCol="1" spcCol="1270" anchor="ctr" anchorCtr="0">
              <a:noAutofit/>
            </a:bodyPr>
            <a:lstStyle/>
            <a:p>
              <a:pPr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200" dirty="0"/>
                <a:t>Proceso de análisis jerárquico de </a:t>
              </a:r>
              <a:r>
                <a:rPr lang="es-ES" sz="2200" dirty="0" err="1"/>
                <a:t>Saaty</a:t>
              </a:r>
              <a:r>
                <a:rPr lang="es-ES" sz="2200" dirty="0"/>
                <a:t> (AHP)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 rot="16200000">
            <a:off x="-2713217" y="2948161"/>
            <a:ext cx="6056489" cy="566567"/>
            <a:chOff x="380724" y="251339"/>
            <a:chExt cx="6402969" cy="532853"/>
          </a:xfrm>
        </p:grpSpPr>
        <p:sp>
          <p:nvSpPr>
            <p:cNvPr id="29" name="Rectángulo 2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uadroTexto 29"/>
            <p:cNvSpPr txBox="1"/>
            <p:nvPr/>
          </p:nvSpPr>
          <p:spPr>
            <a:xfrm>
              <a:off x="380724" y="281191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/>
                <a:t>2. Revisión Literaria</a:t>
              </a:r>
            </a:p>
          </p:txBody>
        </p:sp>
      </p:grpSp>
      <p:sp>
        <p:nvSpPr>
          <p:cNvPr id="24" name="Elipse 23"/>
          <p:cNvSpPr/>
          <p:nvPr/>
        </p:nvSpPr>
        <p:spPr>
          <a:xfrm>
            <a:off x="-26905" y="0"/>
            <a:ext cx="715603" cy="715603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Imagen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sp>
        <p:nvSpPr>
          <p:cNvPr id="31" name="Rectángulo 8">
            <a:extLst>
              <a:ext uri="{FF2B5EF4-FFF2-40B4-BE49-F238E27FC236}">
                <a16:creationId xmlns:a16="http://schemas.microsoft.com/office/drawing/2014/main" id="{910F0C6D-2420-4CEE-8A7A-47E62AA58835}"/>
              </a:ext>
            </a:extLst>
          </p:cNvPr>
          <p:cNvSpPr/>
          <p:nvPr/>
        </p:nvSpPr>
        <p:spPr>
          <a:xfrm>
            <a:off x="4525562" y="3671670"/>
            <a:ext cx="405546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s-MX" sz="1400" i="1" dirty="0">
                <a:solidFill>
                  <a:schemeClr val="accent2"/>
                </a:solidFill>
                <a:latin typeface="Arial"/>
                <a:cs typeface="Arial"/>
              </a:rPr>
              <a:t>Fuente: (</a:t>
            </a:r>
            <a:r>
              <a:rPr lang="es-MX" sz="1400" i="1" dirty="0" err="1">
                <a:solidFill>
                  <a:schemeClr val="accent2"/>
                </a:solidFill>
                <a:latin typeface="Arial"/>
                <a:cs typeface="Arial"/>
              </a:rPr>
              <a:t>Toskano</a:t>
            </a:r>
            <a:r>
              <a:rPr lang="es-MX" sz="1400" i="1" dirty="0">
                <a:solidFill>
                  <a:schemeClr val="accent2"/>
                </a:solidFill>
                <a:latin typeface="Arial"/>
                <a:cs typeface="Arial"/>
              </a:rPr>
              <a:t> Hurtado &amp; Gérard Bruno, s.f.). </a:t>
            </a:r>
            <a:endParaRPr lang="es-EC" sz="1400" i="1" dirty="0">
              <a:solidFill>
                <a:schemeClr val="accent2"/>
              </a:solidFill>
              <a:cs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97AC054-AE29-415E-98DD-CE40F4CC6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657" y="871044"/>
            <a:ext cx="4115374" cy="2562583"/>
          </a:xfrm>
          <a:prstGeom prst="rect">
            <a:avLst/>
          </a:prstGeom>
        </p:spPr>
      </p:pic>
      <p:sp>
        <p:nvSpPr>
          <p:cNvPr id="34" name="Rectángulo: esquinas redondeadas 3">
            <a:extLst>
              <a:ext uri="{FF2B5EF4-FFF2-40B4-BE49-F238E27FC236}">
                <a16:creationId xmlns:a16="http://schemas.microsoft.com/office/drawing/2014/main" id="{CE1E5B77-6629-4EFB-9F05-89F9A66F99B3}"/>
              </a:ext>
            </a:extLst>
          </p:cNvPr>
          <p:cNvSpPr/>
          <p:nvPr/>
        </p:nvSpPr>
        <p:spPr>
          <a:xfrm>
            <a:off x="3694328" y="4107330"/>
            <a:ext cx="3157556" cy="36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Matriz de comparaciones pareadas</a:t>
            </a: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E78D168B-777F-4841-81A7-CBF4B06C4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766" y="4747420"/>
            <a:ext cx="6025081" cy="1256150"/>
          </a:xfrm>
          <a:prstGeom prst="rect">
            <a:avLst/>
          </a:prstGeom>
        </p:spPr>
      </p:pic>
      <p:sp>
        <p:nvSpPr>
          <p:cNvPr id="15" name="Rectángulo 8">
            <a:extLst>
              <a:ext uri="{FF2B5EF4-FFF2-40B4-BE49-F238E27FC236}">
                <a16:creationId xmlns:a16="http://schemas.microsoft.com/office/drawing/2014/main" id="{3340DEA1-6813-4EC2-B162-EBD2CC5FAFDD}"/>
              </a:ext>
            </a:extLst>
          </p:cNvPr>
          <p:cNvSpPr/>
          <p:nvPr/>
        </p:nvSpPr>
        <p:spPr>
          <a:xfrm>
            <a:off x="801162" y="1138990"/>
            <a:ext cx="3487374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s-MX" sz="1800" i="1" dirty="0">
                <a:solidFill>
                  <a:schemeClr val="accent2"/>
                </a:solidFill>
                <a:latin typeface="Arial"/>
                <a:cs typeface="Arial"/>
              </a:rPr>
              <a:t>El proceso requiere que quien toma las decisiones proporcione evaluaciones subjetivas respecto</a:t>
            </a:r>
          </a:p>
          <a:p>
            <a:pPr algn="ctr"/>
            <a:r>
              <a:rPr lang="es-MX" sz="1800" i="1" dirty="0">
                <a:solidFill>
                  <a:schemeClr val="accent2"/>
                </a:solidFill>
                <a:latin typeface="Arial"/>
                <a:cs typeface="Arial"/>
              </a:rPr>
              <a:t>A la importancia relativa de cada uno de los criterios</a:t>
            </a:r>
            <a:endParaRPr lang="es-EC" sz="1800" i="1" dirty="0">
              <a:solidFill>
                <a:schemeClr val="accent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0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59689"/>
            <a:ext cx="598311" cy="598311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420890" y="65853"/>
            <a:ext cx="5742404" cy="423512"/>
            <a:chOff x="673176" y="847024"/>
            <a:chExt cx="6110517" cy="423512"/>
          </a:xfrm>
        </p:grpSpPr>
        <p:sp>
          <p:nvSpPr>
            <p:cNvPr id="26" name="Rectángulo 25"/>
            <p:cNvSpPr/>
            <p:nvPr/>
          </p:nvSpPr>
          <p:spPr>
            <a:xfrm>
              <a:off x="673176" y="847024"/>
              <a:ext cx="6110517" cy="42351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ángulo 26">
              <a:hlinkClick r:id="" action="ppaction://noaction"/>
            </p:cNvPr>
            <p:cNvSpPr/>
            <p:nvPr/>
          </p:nvSpPr>
          <p:spPr>
            <a:xfrm>
              <a:off x="673176" y="847024"/>
              <a:ext cx="6110517" cy="4235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6163" tIns="55880" rIns="55880" bIns="55880" numCol="1" spcCol="1270" anchor="ctr" anchorCtr="0">
              <a:noAutofit/>
            </a:bodyPr>
            <a:lstStyle/>
            <a:p>
              <a:pPr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200" dirty="0"/>
                <a:t>Proceso de análisis jerárquico de </a:t>
              </a:r>
              <a:r>
                <a:rPr lang="es-ES" sz="2200" dirty="0" err="1"/>
                <a:t>Saaty</a:t>
              </a:r>
              <a:r>
                <a:rPr lang="es-ES" sz="2200" dirty="0"/>
                <a:t> (AHP)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 rot="16200000">
            <a:off x="-2713217" y="2948161"/>
            <a:ext cx="6056489" cy="566567"/>
            <a:chOff x="380724" y="251339"/>
            <a:chExt cx="6402969" cy="532853"/>
          </a:xfrm>
        </p:grpSpPr>
        <p:sp>
          <p:nvSpPr>
            <p:cNvPr id="29" name="Rectángulo 2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uadroTexto 29"/>
            <p:cNvSpPr txBox="1"/>
            <p:nvPr/>
          </p:nvSpPr>
          <p:spPr>
            <a:xfrm>
              <a:off x="380724" y="281191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/>
                <a:t>2. Revisión Literaria</a:t>
              </a:r>
            </a:p>
          </p:txBody>
        </p:sp>
      </p:grpSp>
      <p:sp>
        <p:nvSpPr>
          <p:cNvPr id="24" name="Elipse 23"/>
          <p:cNvSpPr/>
          <p:nvPr/>
        </p:nvSpPr>
        <p:spPr>
          <a:xfrm>
            <a:off x="-26905" y="0"/>
            <a:ext cx="715603" cy="715603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Imagen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sp>
        <p:nvSpPr>
          <p:cNvPr id="16" name="Rectángulo: esquinas redondeadas 3">
            <a:extLst>
              <a:ext uri="{FF2B5EF4-FFF2-40B4-BE49-F238E27FC236}">
                <a16:creationId xmlns:a16="http://schemas.microsoft.com/office/drawing/2014/main" id="{DA9FDEE2-4661-4EAE-B92D-EC9A948082DE}"/>
              </a:ext>
            </a:extLst>
          </p:cNvPr>
          <p:cNvSpPr/>
          <p:nvPr/>
        </p:nvSpPr>
        <p:spPr>
          <a:xfrm>
            <a:off x="2755392" y="827682"/>
            <a:ext cx="4901184" cy="36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err="1"/>
              <a:t>Sintetización</a:t>
            </a:r>
            <a:r>
              <a:rPr lang="es-ES" sz="2000" dirty="0"/>
              <a:t> (obtención de pesos)</a:t>
            </a:r>
          </a:p>
        </p:txBody>
      </p:sp>
      <p:sp>
        <p:nvSpPr>
          <p:cNvPr id="17" name="Rectángulo: esquinas redondeadas 3">
            <a:extLst>
              <a:ext uri="{FF2B5EF4-FFF2-40B4-BE49-F238E27FC236}">
                <a16:creationId xmlns:a16="http://schemas.microsoft.com/office/drawing/2014/main" id="{0CEE8098-7440-4EF8-A927-E2487D4093AB}"/>
              </a:ext>
            </a:extLst>
          </p:cNvPr>
          <p:cNvSpPr/>
          <p:nvPr/>
        </p:nvSpPr>
        <p:spPr>
          <a:xfrm>
            <a:off x="2350820" y="1543300"/>
            <a:ext cx="1050748" cy="8852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/>
              <a:t>1</a:t>
            </a:r>
          </a:p>
        </p:txBody>
      </p:sp>
      <p:sp>
        <p:nvSpPr>
          <p:cNvPr id="19" name="Rectángulo: esquinas redondeadas 3">
            <a:extLst>
              <a:ext uri="{FF2B5EF4-FFF2-40B4-BE49-F238E27FC236}">
                <a16:creationId xmlns:a16="http://schemas.microsoft.com/office/drawing/2014/main" id="{87F8CEC1-6946-4372-9087-3A26E414A004}"/>
              </a:ext>
            </a:extLst>
          </p:cNvPr>
          <p:cNvSpPr/>
          <p:nvPr/>
        </p:nvSpPr>
        <p:spPr>
          <a:xfrm>
            <a:off x="2350820" y="3179390"/>
            <a:ext cx="1050748" cy="8852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/>
              <a:t>2</a:t>
            </a:r>
          </a:p>
        </p:txBody>
      </p:sp>
      <p:sp>
        <p:nvSpPr>
          <p:cNvPr id="20" name="Rectángulo: esquinas redondeadas 3">
            <a:extLst>
              <a:ext uri="{FF2B5EF4-FFF2-40B4-BE49-F238E27FC236}">
                <a16:creationId xmlns:a16="http://schemas.microsoft.com/office/drawing/2014/main" id="{B6E0DEC9-DEFE-4E89-9D0E-7AD1C5480983}"/>
              </a:ext>
            </a:extLst>
          </p:cNvPr>
          <p:cNvSpPr/>
          <p:nvPr/>
        </p:nvSpPr>
        <p:spPr>
          <a:xfrm>
            <a:off x="2350820" y="4815480"/>
            <a:ext cx="1050748" cy="8852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/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9840CF-6366-4961-8D8E-63B32F072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923" y="4815480"/>
            <a:ext cx="3924256" cy="7556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210A90-0847-48D5-881A-F3C9EC1F1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7115" y="3309082"/>
            <a:ext cx="4578196" cy="755602"/>
          </a:xfrm>
          <a:prstGeom prst="rect">
            <a:avLst/>
          </a:prstGeom>
        </p:spPr>
      </p:pic>
      <p:pic>
        <p:nvPicPr>
          <p:cNvPr id="2" name="Imagen 3">
            <a:extLst>
              <a:ext uri="{FF2B5EF4-FFF2-40B4-BE49-F238E27FC236}">
                <a16:creationId xmlns:a16="http://schemas.microsoft.com/office/drawing/2014/main" id="{AB4DC4B7-577D-4639-A973-A87B8DC98C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3321" y="1382970"/>
            <a:ext cx="4463358" cy="117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3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477051" y="1827514"/>
            <a:ext cx="5216584" cy="476920"/>
            <a:chOff x="361450" y="238307"/>
            <a:chExt cx="5216584" cy="476920"/>
          </a:xfrm>
        </p:grpSpPr>
        <p:sp>
          <p:nvSpPr>
            <p:cNvPr id="5" name="Rectángulo 4">
              <a:hlinkClick r:id="" action="ppaction://noaction"/>
            </p:cNvPr>
            <p:cNvSpPr/>
            <p:nvPr/>
          </p:nvSpPr>
          <p:spPr>
            <a:xfrm>
              <a:off x="361450" y="238307"/>
              <a:ext cx="5216584" cy="47692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CuadroTexto 5"/>
            <p:cNvSpPr txBox="1"/>
            <p:nvPr/>
          </p:nvSpPr>
          <p:spPr>
            <a:xfrm>
              <a:off x="361450" y="238307"/>
              <a:ext cx="5216584" cy="4769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556" tIns="63500" rIns="63500" bIns="6350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500" dirty="0"/>
                <a:t>Metodología</a:t>
              </a:r>
              <a:endParaRPr lang="es-ES" sz="2500" kern="1200" dirty="0"/>
            </a:p>
          </p:txBody>
        </p:sp>
      </p:grpSp>
      <p:pic>
        <p:nvPicPr>
          <p:cNvPr id="2050" name="Picture 2" descr="Dibujos animados lindo proteger virus, personas con mascarilla. | Vector  Prem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5" b="19503"/>
          <a:stretch/>
        </p:blipFill>
        <p:spPr bwMode="auto">
          <a:xfrm>
            <a:off x="0" y="4138863"/>
            <a:ext cx="9144000" cy="2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754720"/>
            <a:ext cx="622507" cy="622507"/>
          </a:xfrm>
          <a:prstGeom prst="rect">
            <a:avLst/>
          </a:prstGeom>
        </p:spPr>
      </p:pic>
      <p:pic>
        <p:nvPicPr>
          <p:cNvPr id="9" name="Imagen 8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1" name="Rectángulo 10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uadroTexto 11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3. Metodología</a:t>
              </a:r>
            </a:p>
          </p:txBody>
        </p: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pic>
        <p:nvPicPr>
          <p:cNvPr id="8" name="Imagen 7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128" name="Imagen 12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ABD2F972-6827-4516-AC95-B29FA506F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979" y="948856"/>
            <a:ext cx="7930146" cy="506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9" name="Rectángulo 1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3. Metodología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sp>
        <p:nvSpPr>
          <p:cNvPr id="24" name="Rectángulo 23">
            <a:hlinkClick r:id="" action="ppaction://noaction"/>
          </p:cNvPr>
          <p:cNvSpPr/>
          <p:nvPr/>
        </p:nvSpPr>
        <p:spPr>
          <a:xfrm>
            <a:off x="420890" y="65853"/>
            <a:ext cx="5110093" cy="42351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Elipse 24"/>
          <p:cNvSpPr/>
          <p:nvPr/>
        </p:nvSpPr>
        <p:spPr>
          <a:xfrm>
            <a:off x="-39408" y="1"/>
            <a:ext cx="661916" cy="6293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Pentágono 4"/>
          <p:cNvSpPr/>
          <p:nvPr/>
        </p:nvSpPr>
        <p:spPr>
          <a:xfrm>
            <a:off x="420890" y="90104"/>
            <a:ext cx="5008552" cy="4428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9437" tIns="76200" rIns="14224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s-ES" sz="1800" dirty="0"/>
              <a:t>E</a:t>
            </a:r>
            <a:r>
              <a:rPr lang="es-ES" sz="1600" dirty="0"/>
              <a:t>studio de las variables de vulnerabilidad y amenaza con respecto al COVID-19</a:t>
            </a:r>
            <a:endParaRPr lang="es-ES" sz="1600" dirty="0">
              <a:cs typeface="Calibri"/>
            </a:endParaRPr>
          </a:p>
        </p:txBody>
      </p:sp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C5816B6-6F01-4B5D-9593-8C34F28FD5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035" b="3981"/>
          <a:stretch/>
        </p:blipFill>
        <p:spPr>
          <a:xfrm>
            <a:off x="1237002" y="629410"/>
            <a:ext cx="4843313" cy="6227625"/>
          </a:xfrm>
          <a:prstGeom prst="rect">
            <a:avLst/>
          </a:prstGeom>
        </p:spPr>
      </p:pic>
      <p:pic>
        <p:nvPicPr>
          <p:cNvPr id="3" name="Imagen 3" descr="Imagen que contiene firmar, verde, sostener, circuito&#10;&#10;Descripción generada automáticamente">
            <a:extLst>
              <a:ext uri="{FF2B5EF4-FFF2-40B4-BE49-F238E27FC236}">
                <a16:creationId xmlns:a16="http://schemas.microsoft.com/office/drawing/2014/main" id="{7D81D503-5A76-4832-BB2D-857FF66C2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986" y="313765"/>
            <a:ext cx="1570789" cy="2085473"/>
          </a:xfrm>
          <a:prstGeom prst="rect">
            <a:avLst/>
          </a:prstGeom>
        </p:spPr>
      </p:pic>
      <p:pic>
        <p:nvPicPr>
          <p:cNvPr id="4" name="Imagen 4" descr="Logotipo&#10;&#10;Descripción generada automáticamente">
            <a:extLst>
              <a:ext uri="{FF2B5EF4-FFF2-40B4-BE49-F238E27FC236}">
                <a16:creationId xmlns:a16="http://schemas.microsoft.com/office/drawing/2014/main" id="{771B0297-9574-491E-AA92-EB7BAF2B00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0942" y="3051175"/>
            <a:ext cx="2086643" cy="1410703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CCE64B25-55DC-4F72-9AA5-AC0AC95E05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5137" y="4899377"/>
            <a:ext cx="2743200" cy="106977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BCB9422-69C4-4DBC-997F-4A79C1A8035E}"/>
              </a:ext>
            </a:extLst>
          </p:cNvPr>
          <p:cNvSpPr/>
          <p:nvPr/>
        </p:nvSpPr>
        <p:spPr>
          <a:xfrm>
            <a:off x="6807362" y="2600273"/>
            <a:ext cx="2435282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s-MX" sz="1400" i="1" dirty="0">
                <a:solidFill>
                  <a:schemeClr val="accent2"/>
                </a:solidFill>
                <a:latin typeface="Arial"/>
                <a:cs typeface="Arial"/>
              </a:rPr>
              <a:t>Fuente: (ELSEVIER, 2021). </a:t>
            </a:r>
            <a:endParaRPr lang="es-EC" sz="1400" i="1" dirty="0">
              <a:solidFill>
                <a:schemeClr val="accent2"/>
              </a:solidFill>
              <a:cs typeface="Arial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1A0946E-F51B-48BD-B06D-B104A22797F8}"/>
              </a:ext>
            </a:extLst>
          </p:cNvPr>
          <p:cNvSpPr/>
          <p:nvPr/>
        </p:nvSpPr>
        <p:spPr>
          <a:xfrm>
            <a:off x="6914309" y="4552063"/>
            <a:ext cx="2313454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s-MX" sz="1400" i="1" dirty="0">
                <a:solidFill>
                  <a:schemeClr val="accent2"/>
                </a:solidFill>
                <a:latin typeface="Arial"/>
                <a:cs typeface="Arial"/>
              </a:rPr>
              <a:t>Fuente: (U. CHILE, 2021). </a:t>
            </a:r>
            <a:endParaRPr lang="es-EC" sz="1400" i="1" dirty="0">
              <a:solidFill>
                <a:schemeClr val="accent2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678A402-AC98-40E8-B3A8-DF25DD889A04}"/>
              </a:ext>
            </a:extLst>
          </p:cNvPr>
          <p:cNvSpPr/>
          <p:nvPr/>
        </p:nvSpPr>
        <p:spPr>
          <a:xfrm>
            <a:off x="6994520" y="6102799"/>
            <a:ext cx="230383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s-MX" sz="1400" i="1" dirty="0">
                <a:solidFill>
                  <a:schemeClr val="accent2"/>
                </a:solidFill>
                <a:latin typeface="Arial"/>
                <a:cs typeface="Arial"/>
              </a:rPr>
              <a:t>Fuente: (CIGIDEN, 2021). </a:t>
            </a:r>
            <a:endParaRPr lang="es-EC" sz="14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1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9" name="Rectángulo 1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3. Metodología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sp>
        <p:nvSpPr>
          <p:cNvPr id="24" name="Rectángulo 23">
            <a:hlinkClick r:id="" action="ppaction://noaction"/>
          </p:cNvPr>
          <p:cNvSpPr/>
          <p:nvPr/>
        </p:nvSpPr>
        <p:spPr>
          <a:xfrm>
            <a:off x="420890" y="65853"/>
            <a:ext cx="5110093" cy="42351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Elipse 24"/>
          <p:cNvSpPr/>
          <p:nvPr/>
        </p:nvSpPr>
        <p:spPr>
          <a:xfrm>
            <a:off x="-39408" y="1"/>
            <a:ext cx="661916" cy="6293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Pentágono 4"/>
          <p:cNvSpPr/>
          <p:nvPr/>
        </p:nvSpPr>
        <p:spPr>
          <a:xfrm>
            <a:off x="420890" y="90104"/>
            <a:ext cx="5008552" cy="4428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9437" tIns="76200" rIns="14224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s-ES" sz="2400" dirty="0"/>
              <a:t>Obtención de variables</a:t>
            </a:r>
          </a:p>
        </p:txBody>
      </p:sp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F1BD4D2-5183-4999-A9AB-999467345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355" y="1317495"/>
            <a:ext cx="3333581" cy="17447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50F2467-9887-4B15-B9FB-E51ED304B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3682" y="1651705"/>
            <a:ext cx="2974875" cy="17820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4" descr="Instituto Geográfico Militar | Ecuador - Guía Oficial de Trámites y  Servicios">
            <a:extLst>
              <a:ext uri="{FF2B5EF4-FFF2-40B4-BE49-F238E27FC236}">
                <a16:creationId xmlns:a16="http://schemas.microsoft.com/office/drawing/2014/main" id="{C849E80E-7E5C-41EA-A383-7170CA8BB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005" y="3784493"/>
            <a:ext cx="2141726" cy="21417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Ministerio de Salud recomienda verificar el estado de alimentos previo a su  consumo – Ministerio de Salud Pública">
            <a:extLst>
              <a:ext uri="{FF2B5EF4-FFF2-40B4-BE49-F238E27FC236}">
                <a16:creationId xmlns:a16="http://schemas.microsoft.com/office/drawing/2014/main" id="{B0EAD93E-CACD-4AB6-B41D-D3C420747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83" y="4039993"/>
            <a:ext cx="3606600" cy="15406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64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9" name="Rectángulo 1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3. Metodología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sp>
        <p:nvSpPr>
          <p:cNvPr id="24" name="Rectángulo 23">
            <a:hlinkClick r:id="" action="ppaction://noaction"/>
          </p:cNvPr>
          <p:cNvSpPr/>
          <p:nvPr/>
        </p:nvSpPr>
        <p:spPr>
          <a:xfrm>
            <a:off x="420890" y="65853"/>
            <a:ext cx="5110093" cy="42351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Elipse 24"/>
          <p:cNvSpPr/>
          <p:nvPr/>
        </p:nvSpPr>
        <p:spPr>
          <a:xfrm>
            <a:off x="-39408" y="1"/>
            <a:ext cx="661916" cy="6293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Pentágono 4"/>
          <p:cNvSpPr/>
          <p:nvPr/>
        </p:nvSpPr>
        <p:spPr>
          <a:xfrm>
            <a:off x="420890" y="90104"/>
            <a:ext cx="5008552" cy="4428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9437" tIns="76200" rIns="14224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s-ES" sz="1800" dirty="0"/>
              <a:t>Estructuración de catálogo de </a:t>
            </a:r>
            <a:r>
              <a:rPr lang="es-ES" sz="1800" dirty="0" err="1"/>
              <a:t>geodatos</a:t>
            </a:r>
            <a:r>
              <a:rPr lang="es-ES" sz="1800" dirty="0"/>
              <a:t> de salud</a:t>
            </a:r>
            <a:endParaRPr lang="es-ES" sz="1800" dirty="0">
              <a:cs typeface="Calibri"/>
            </a:endParaRPr>
          </a:p>
        </p:txBody>
      </p:sp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graphicFrame>
        <p:nvGraphicFramePr>
          <p:cNvPr id="2464" name="Diagram 1">
            <a:extLst>
              <a:ext uri="{FF2B5EF4-FFF2-40B4-BE49-F238E27FC236}">
                <a16:creationId xmlns:a16="http://schemas.microsoft.com/office/drawing/2014/main" id="{C0B07BCB-2C69-4B2B-AAB5-B80CFD1533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9526790"/>
              </p:ext>
            </p:extLst>
          </p:nvPr>
        </p:nvGraphicFramePr>
        <p:xfrm>
          <a:off x="-673618" y="150643"/>
          <a:ext cx="11074400" cy="6561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4829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64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9" name="Rectángulo 1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3. Metodología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sp>
        <p:nvSpPr>
          <p:cNvPr id="24" name="Rectángulo 23">
            <a:hlinkClick r:id="" action="ppaction://noaction"/>
          </p:cNvPr>
          <p:cNvSpPr/>
          <p:nvPr/>
        </p:nvSpPr>
        <p:spPr>
          <a:xfrm>
            <a:off x="420890" y="65853"/>
            <a:ext cx="5110093" cy="42351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Elipse 24"/>
          <p:cNvSpPr/>
          <p:nvPr/>
        </p:nvSpPr>
        <p:spPr>
          <a:xfrm>
            <a:off x="-39408" y="1"/>
            <a:ext cx="661916" cy="6293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Pentágono 4"/>
          <p:cNvSpPr/>
          <p:nvPr/>
        </p:nvSpPr>
        <p:spPr>
          <a:xfrm>
            <a:off x="420890" y="90104"/>
            <a:ext cx="5008552" cy="4428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9437" tIns="76200" rIns="14224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s-ES" sz="1800" dirty="0"/>
              <a:t>Estructuración GDB</a:t>
            </a:r>
            <a:endParaRPr lang="es-ES" sz="1800" dirty="0">
              <a:cs typeface="Calibri"/>
            </a:endParaRPr>
          </a:p>
        </p:txBody>
      </p:sp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2" name="Imagen 2" descr="Tabla&#10;&#10;Descripción generada automáticamente">
            <a:extLst>
              <a:ext uri="{FF2B5EF4-FFF2-40B4-BE49-F238E27FC236}">
                <a16:creationId xmlns:a16="http://schemas.microsoft.com/office/drawing/2014/main" id="{04A1233D-F0E1-4053-BBA7-2DFD4DA2F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68" y="3937561"/>
            <a:ext cx="7876673" cy="2137825"/>
          </a:xfrm>
          <a:prstGeom prst="rect">
            <a:avLst/>
          </a:prstGeom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5E5CDC6D-DEB3-478A-ADF5-5E35D2D4D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2312" y="1058528"/>
            <a:ext cx="3512218" cy="650206"/>
          </a:xfrm>
          <a:prstGeom prst="rect">
            <a:avLst/>
          </a:prstGeom>
        </p:spPr>
      </p:pic>
      <p:pic>
        <p:nvPicPr>
          <p:cNvPr id="4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50FEF4B7-21F3-48B1-9E7E-F69255970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611" y="2192688"/>
            <a:ext cx="4601410" cy="1630412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562B7ECE-210C-44C7-9F22-566D65DC7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4722" y="2195930"/>
            <a:ext cx="3062872" cy="9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7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9" name="Rectángulo 1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3. Metodología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sp>
        <p:nvSpPr>
          <p:cNvPr id="24" name="Rectángulo 23">
            <a:hlinkClick r:id="" action="ppaction://noaction"/>
          </p:cNvPr>
          <p:cNvSpPr/>
          <p:nvPr/>
        </p:nvSpPr>
        <p:spPr>
          <a:xfrm>
            <a:off x="420890" y="65853"/>
            <a:ext cx="6892885" cy="45226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Elipse 24"/>
          <p:cNvSpPr/>
          <p:nvPr/>
        </p:nvSpPr>
        <p:spPr>
          <a:xfrm>
            <a:off x="-39408" y="1"/>
            <a:ext cx="661916" cy="6293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Pentágono 4"/>
          <p:cNvSpPr/>
          <p:nvPr/>
        </p:nvSpPr>
        <p:spPr>
          <a:xfrm>
            <a:off x="205230" y="291387"/>
            <a:ext cx="7308928" cy="977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9437" tIns="76200" rIns="14224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s-ES" sz="1600" dirty="0"/>
              <a:t>Determinación de variables asociadas a la vulnerabilidad respecto al COVID-19</a:t>
            </a:r>
            <a:endParaRPr lang="es-ES" sz="1600" dirty="0">
              <a:cs typeface="Calibri"/>
            </a:endParaRPr>
          </a:p>
        </p:txBody>
      </p:sp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10" name="Imagen 9" descr="Tabla&#10;&#10;Descripción generada automáticamente">
            <a:extLst>
              <a:ext uri="{FF2B5EF4-FFF2-40B4-BE49-F238E27FC236}">
                <a16:creationId xmlns:a16="http://schemas.microsoft.com/office/drawing/2014/main" id="{905B8E07-A1D0-4DAB-BCF7-125F1F0C4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079" y="1155916"/>
            <a:ext cx="7063200" cy="49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7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9" name="Rectángulo 1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3. Metodología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sp>
        <p:nvSpPr>
          <p:cNvPr id="24" name="Rectángulo 23">
            <a:hlinkClick r:id="" action="ppaction://noaction"/>
          </p:cNvPr>
          <p:cNvSpPr/>
          <p:nvPr/>
        </p:nvSpPr>
        <p:spPr>
          <a:xfrm>
            <a:off x="420890" y="65853"/>
            <a:ext cx="5110093" cy="42351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Elipse 24"/>
          <p:cNvSpPr/>
          <p:nvPr/>
        </p:nvSpPr>
        <p:spPr>
          <a:xfrm>
            <a:off x="-39408" y="1"/>
            <a:ext cx="661916" cy="6293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Pentágono 4"/>
          <p:cNvSpPr/>
          <p:nvPr/>
        </p:nvSpPr>
        <p:spPr>
          <a:xfrm>
            <a:off x="420890" y="90104"/>
            <a:ext cx="5008552" cy="4428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9437" tIns="76200" rIns="14224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400" dirty="0"/>
              <a:t>Asignación de pesos</a:t>
            </a:r>
          </a:p>
        </p:txBody>
      </p:sp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9" name="Imagen 12" descr="Tabla&#10;&#10;Descripción generada automáticamente">
            <a:extLst>
              <a:ext uri="{FF2B5EF4-FFF2-40B4-BE49-F238E27FC236}">
                <a16:creationId xmlns:a16="http://schemas.microsoft.com/office/drawing/2014/main" id="{BA368D9D-5722-4462-845F-BC8EA4852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926" y="3153898"/>
            <a:ext cx="5884778" cy="35848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454B44-4560-4FBF-93D9-FAC02DE505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6490" y="742561"/>
            <a:ext cx="40576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 rot="16200000">
            <a:off x="-2713217" y="2948162"/>
            <a:ext cx="6056489" cy="566567"/>
            <a:chOff x="380724" y="251339"/>
            <a:chExt cx="6402969" cy="532853"/>
          </a:xfrm>
        </p:grpSpPr>
        <p:sp>
          <p:nvSpPr>
            <p:cNvPr id="22" name="Rectángulo 21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uadroTexto 22"/>
            <p:cNvSpPr txBox="1"/>
            <p:nvPr/>
          </p:nvSpPr>
          <p:spPr>
            <a:xfrm>
              <a:off x="380724" y="281191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>
                  <a:latin typeface="Arial"/>
                  <a:cs typeface="Arial"/>
                </a:rPr>
                <a:t>Antecedentes</a:t>
              </a:r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59689"/>
            <a:ext cx="598311" cy="598311"/>
          </a:xfrm>
          <a:prstGeom prst="rect">
            <a:avLst/>
          </a:prstGeom>
        </p:spPr>
      </p:pic>
      <p:pic>
        <p:nvPicPr>
          <p:cNvPr id="13" name="Imagen 12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E670CC-57C8-4056-8DD5-AAD50C68C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32" y="1095156"/>
            <a:ext cx="7732143" cy="482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9" name="Rectángulo 1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3. Metodología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sp>
        <p:nvSpPr>
          <p:cNvPr id="24" name="Rectángulo 23">
            <a:hlinkClick r:id="" action="ppaction://noaction"/>
          </p:cNvPr>
          <p:cNvSpPr/>
          <p:nvPr/>
        </p:nvSpPr>
        <p:spPr>
          <a:xfrm>
            <a:off x="177890" y="101853"/>
            <a:ext cx="5483904" cy="42351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Elipse 24"/>
          <p:cNvSpPr/>
          <p:nvPr/>
        </p:nvSpPr>
        <p:spPr>
          <a:xfrm>
            <a:off x="-39408" y="1"/>
            <a:ext cx="661916" cy="6293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Pentágono 4"/>
          <p:cNvSpPr/>
          <p:nvPr/>
        </p:nvSpPr>
        <p:spPr>
          <a:xfrm>
            <a:off x="262400" y="147614"/>
            <a:ext cx="5425494" cy="3278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9437" tIns="76200" rIns="14224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s-ES" sz="2400" dirty="0"/>
              <a:t>Modelamiento de variables - </a:t>
            </a:r>
            <a:r>
              <a:rPr lang="es-ES" sz="2400" dirty="0" err="1"/>
              <a:t>shapefile</a:t>
            </a:r>
            <a:endParaRPr lang="es-ES" dirty="0" err="1"/>
          </a:p>
        </p:txBody>
      </p:sp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1286" name="Imagen 1286" descr="Diagrama, Texto, Chat o mensaje de texto&#10;&#10;Descripción generada automáticamente">
            <a:extLst>
              <a:ext uri="{FF2B5EF4-FFF2-40B4-BE49-F238E27FC236}">
                <a16:creationId xmlns:a16="http://schemas.microsoft.com/office/drawing/2014/main" id="{11DA628E-4873-4D2B-A856-30DFEA23F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6584" y="1189194"/>
            <a:ext cx="5216105" cy="3522603"/>
          </a:xfrm>
          <a:prstGeom prst="rect">
            <a:avLst/>
          </a:prstGeom>
        </p:spPr>
      </p:pic>
      <p:pic>
        <p:nvPicPr>
          <p:cNvPr id="2" name="Imagen 4" descr="Diagrama, Texto&#10;&#10;Descripción generada automáticamente">
            <a:extLst>
              <a:ext uri="{FF2B5EF4-FFF2-40B4-BE49-F238E27FC236}">
                <a16:creationId xmlns:a16="http://schemas.microsoft.com/office/drawing/2014/main" id="{73F33E5D-006A-4AD6-A10F-8D1A5714E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769" y="1188443"/>
            <a:ext cx="6280030" cy="4218868"/>
          </a:xfrm>
          <a:prstGeom prst="rect">
            <a:avLst/>
          </a:prstGeom>
        </p:spPr>
      </p:pic>
      <p:pic>
        <p:nvPicPr>
          <p:cNvPr id="3" name="Imagen 5" descr="Interfaz de usuario gráfica, Diagram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1D61030D-BF94-46AF-8C5F-08842B0BDE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8371" y="1188866"/>
            <a:ext cx="6422794" cy="5613472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7E8BD7A5-9AF4-4F8E-B7EF-7A1A72A28B32}"/>
              </a:ext>
            </a:extLst>
          </p:cNvPr>
          <p:cNvSpPr/>
          <p:nvPr/>
        </p:nvSpPr>
        <p:spPr>
          <a:xfrm>
            <a:off x="844769" y="703208"/>
            <a:ext cx="2538000" cy="36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Proceso 1</a:t>
            </a:r>
          </a:p>
        </p:txBody>
      </p:sp>
      <p:sp>
        <p:nvSpPr>
          <p:cNvPr id="16" name="Rectángulo: esquinas redondeadas 3">
            <a:extLst>
              <a:ext uri="{FF2B5EF4-FFF2-40B4-BE49-F238E27FC236}">
                <a16:creationId xmlns:a16="http://schemas.microsoft.com/office/drawing/2014/main" id="{B0DBF384-7A51-44DD-B8DE-41E39BEEA7E3}"/>
              </a:ext>
            </a:extLst>
          </p:cNvPr>
          <p:cNvSpPr/>
          <p:nvPr/>
        </p:nvSpPr>
        <p:spPr>
          <a:xfrm>
            <a:off x="3984784" y="697050"/>
            <a:ext cx="2538000" cy="36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Proceso 2</a:t>
            </a:r>
          </a:p>
        </p:txBody>
      </p:sp>
      <p:sp>
        <p:nvSpPr>
          <p:cNvPr id="18" name="Rectángulo: esquinas redondeadas 3">
            <a:extLst>
              <a:ext uri="{FF2B5EF4-FFF2-40B4-BE49-F238E27FC236}">
                <a16:creationId xmlns:a16="http://schemas.microsoft.com/office/drawing/2014/main" id="{CB5AB510-F9FA-4821-A4E4-2A20539EE8BE}"/>
              </a:ext>
            </a:extLst>
          </p:cNvPr>
          <p:cNvSpPr/>
          <p:nvPr/>
        </p:nvSpPr>
        <p:spPr>
          <a:xfrm>
            <a:off x="6934644" y="676904"/>
            <a:ext cx="2019500" cy="36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Proceso 3</a:t>
            </a:r>
          </a:p>
        </p:txBody>
      </p:sp>
    </p:spTree>
    <p:extLst>
      <p:ext uri="{BB962C8B-B14F-4D97-AF65-F5344CB8AC3E}">
        <p14:creationId xmlns:p14="http://schemas.microsoft.com/office/powerpoint/2010/main" val="212960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9" name="Rectángulo 1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3. Metodología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sp>
        <p:nvSpPr>
          <p:cNvPr id="24" name="Rectángulo 23">
            <a:hlinkClick r:id="" action="ppaction://noaction"/>
          </p:cNvPr>
          <p:cNvSpPr/>
          <p:nvPr/>
        </p:nvSpPr>
        <p:spPr>
          <a:xfrm>
            <a:off x="420890" y="65853"/>
            <a:ext cx="5110093" cy="42351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Elipse 24"/>
          <p:cNvSpPr/>
          <p:nvPr/>
        </p:nvSpPr>
        <p:spPr>
          <a:xfrm>
            <a:off x="-39408" y="1"/>
            <a:ext cx="661916" cy="6293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Pentágono 4"/>
          <p:cNvSpPr/>
          <p:nvPr/>
        </p:nvSpPr>
        <p:spPr>
          <a:xfrm>
            <a:off x="420890" y="90104"/>
            <a:ext cx="5008552" cy="4428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9437" tIns="76200" rIns="14224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s-ES" sz="2400" dirty="0"/>
              <a:t>Modelamiento de variables - </a:t>
            </a:r>
            <a:r>
              <a:rPr lang="es-ES" sz="2400" dirty="0" err="1"/>
              <a:t>raster</a:t>
            </a:r>
            <a:endParaRPr lang="es-ES" dirty="0" err="1"/>
          </a:p>
        </p:txBody>
      </p:sp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7" name="Imagen 7" descr="Diagrama&#10;&#10;Descripción generada automáticamente">
            <a:extLst>
              <a:ext uri="{FF2B5EF4-FFF2-40B4-BE49-F238E27FC236}">
                <a16:creationId xmlns:a16="http://schemas.microsoft.com/office/drawing/2014/main" id="{9589EDB1-B78A-440B-8807-A1B079E3B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2149" y="1281011"/>
            <a:ext cx="5630181" cy="3916943"/>
          </a:xfrm>
          <a:prstGeom prst="rect">
            <a:avLst/>
          </a:prstGeom>
        </p:spPr>
      </p:pic>
      <p:pic>
        <p:nvPicPr>
          <p:cNvPr id="13" name="Imagen 12" descr="Diagrama, Texto&#10;&#10;Descripción generada automáticamente">
            <a:extLst>
              <a:ext uri="{FF2B5EF4-FFF2-40B4-BE49-F238E27FC236}">
                <a16:creationId xmlns:a16="http://schemas.microsoft.com/office/drawing/2014/main" id="{4DB78AAC-E8B7-4C38-AA9E-B966A8AC6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704" y="1319566"/>
            <a:ext cx="5726439" cy="4218867"/>
          </a:xfrm>
          <a:prstGeom prst="rect">
            <a:avLst/>
          </a:prstGeom>
        </p:spPr>
      </p:pic>
      <p:pic>
        <p:nvPicPr>
          <p:cNvPr id="15" name="Imagen 3" descr="Diagrama, Texto&#10;&#10;Descripción generada automáticamente">
            <a:extLst>
              <a:ext uri="{FF2B5EF4-FFF2-40B4-BE49-F238E27FC236}">
                <a16:creationId xmlns:a16="http://schemas.microsoft.com/office/drawing/2014/main" id="{9B1AC6C3-6C56-463F-A07B-6446450D0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992" y="1319566"/>
            <a:ext cx="7308302" cy="5110264"/>
          </a:xfrm>
          <a:prstGeom prst="rect">
            <a:avLst/>
          </a:prstGeom>
        </p:spPr>
      </p:pic>
      <p:sp>
        <p:nvSpPr>
          <p:cNvPr id="16" name="Rectángulo: esquinas redondeadas 3">
            <a:extLst>
              <a:ext uri="{FF2B5EF4-FFF2-40B4-BE49-F238E27FC236}">
                <a16:creationId xmlns:a16="http://schemas.microsoft.com/office/drawing/2014/main" id="{3D546285-9F6F-4D15-AFD2-53F6101DBB0D}"/>
              </a:ext>
            </a:extLst>
          </p:cNvPr>
          <p:cNvSpPr/>
          <p:nvPr/>
        </p:nvSpPr>
        <p:spPr>
          <a:xfrm>
            <a:off x="844769" y="703208"/>
            <a:ext cx="2538000" cy="36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Proceso 1</a:t>
            </a:r>
          </a:p>
        </p:txBody>
      </p:sp>
      <p:sp>
        <p:nvSpPr>
          <p:cNvPr id="18" name="Rectángulo: esquinas redondeadas 3">
            <a:extLst>
              <a:ext uri="{FF2B5EF4-FFF2-40B4-BE49-F238E27FC236}">
                <a16:creationId xmlns:a16="http://schemas.microsoft.com/office/drawing/2014/main" id="{0CD50DD2-8F65-446B-94D3-FFFAA71E4D6B}"/>
              </a:ext>
            </a:extLst>
          </p:cNvPr>
          <p:cNvSpPr/>
          <p:nvPr/>
        </p:nvSpPr>
        <p:spPr>
          <a:xfrm>
            <a:off x="3661923" y="721734"/>
            <a:ext cx="2538000" cy="36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Proceso 2</a:t>
            </a:r>
          </a:p>
        </p:txBody>
      </p:sp>
      <p:sp>
        <p:nvSpPr>
          <p:cNvPr id="22" name="Rectángulo: esquinas redondeadas 3">
            <a:extLst>
              <a:ext uri="{FF2B5EF4-FFF2-40B4-BE49-F238E27FC236}">
                <a16:creationId xmlns:a16="http://schemas.microsoft.com/office/drawing/2014/main" id="{FC4D3BDD-9BBC-48A4-8D3A-9268B072EE70}"/>
              </a:ext>
            </a:extLst>
          </p:cNvPr>
          <p:cNvSpPr/>
          <p:nvPr/>
        </p:nvSpPr>
        <p:spPr>
          <a:xfrm>
            <a:off x="6542516" y="721734"/>
            <a:ext cx="2538000" cy="36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Proceso 3</a:t>
            </a:r>
          </a:p>
        </p:txBody>
      </p:sp>
    </p:spTree>
    <p:extLst>
      <p:ext uri="{BB962C8B-B14F-4D97-AF65-F5344CB8AC3E}">
        <p14:creationId xmlns:p14="http://schemas.microsoft.com/office/powerpoint/2010/main" val="249293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9" name="Rectángulo 1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3. Metodología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sp>
        <p:nvSpPr>
          <p:cNvPr id="24" name="Rectángulo 23">
            <a:hlinkClick r:id="" action="ppaction://noaction"/>
          </p:cNvPr>
          <p:cNvSpPr/>
          <p:nvPr/>
        </p:nvSpPr>
        <p:spPr>
          <a:xfrm>
            <a:off x="420890" y="65853"/>
            <a:ext cx="5110093" cy="42351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Elipse 24"/>
          <p:cNvSpPr/>
          <p:nvPr/>
        </p:nvSpPr>
        <p:spPr>
          <a:xfrm>
            <a:off x="-39408" y="1"/>
            <a:ext cx="661916" cy="6293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Pentágono 4"/>
          <p:cNvSpPr/>
          <p:nvPr/>
        </p:nvSpPr>
        <p:spPr>
          <a:xfrm>
            <a:off x="420890" y="90104"/>
            <a:ext cx="5008552" cy="4428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9437" tIns="76200" rIns="14224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s-ES" sz="2400" dirty="0"/>
              <a:t>Modelamiento de variables - </a:t>
            </a:r>
            <a:r>
              <a:rPr lang="es-ES" sz="2400" dirty="0" err="1"/>
              <a:t>raster</a:t>
            </a:r>
            <a:endParaRPr lang="es-ES" dirty="0" err="1"/>
          </a:p>
        </p:txBody>
      </p:sp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3" name="Imagen 3" descr="Interfaz de usuario gráfica, Diagram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5367E33D-73E6-430E-9890-E91892B13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2697" y="941449"/>
            <a:ext cx="8436633" cy="5642226"/>
          </a:xfrm>
          <a:prstGeom prst="rect">
            <a:avLst/>
          </a:prstGeom>
        </p:spPr>
      </p:pic>
      <p:pic>
        <p:nvPicPr>
          <p:cNvPr id="13" name="Imagen 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986257B0-F56D-4FC8-B87A-1119F53F5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9206" y="798344"/>
            <a:ext cx="9054858" cy="6059169"/>
          </a:xfrm>
          <a:prstGeom prst="rect">
            <a:avLst/>
          </a:prstGeom>
        </p:spPr>
      </p:pic>
      <p:sp>
        <p:nvSpPr>
          <p:cNvPr id="14" name="Rectángulo: esquinas redondeadas 3">
            <a:extLst>
              <a:ext uri="{FF2B5EF4-FFF2-40B4-BE49-F238E27FC236}">
                <a16:creationId xmlns:a16="http://schemas.microsoft.com/office/drawing/2014/main" id="{366539FA-788D-491B-96A3-9D8615DF5097}"/>
              </a:ext>
            </a:extLst>
          </p:cNvPr>
          <p:cNvSpPr/>
          <p:nvPr/>
        </p:nvSpPr>
        <p:spPr>
          <a:xfrm>
            <a:off x="2179827" y="592674"/>
            <a:ext cx="1971583" cy="23775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Proceso 4</a:t>
            </a:r>
          </a:p>
        </p:txBody>
      </p:sp>
      <p:sp>
        <p:nvSpPr>
          <p:cNvPr id="15" name="Rectángulo: esquinas redondeadas 3">
            <a:extLst>
              <a:ext uri="{FF2B5EF4-FFF2-40B4-BE49-F238E27FC236}">
                <a16:creationId xmlns:a16="http://schemas.microsoft.com/office/drawing/2014/main" id="{F74510CC-9335-4A16-B952-A2BFD4C67742}"/>
              </a:ext>
            </a:extLst>
          </p:cNvPr>
          <p:cNvSpPr/>
          <p:nvPr/>
        </p:nvSpPr>
        <p:spPr>
          <a:xfrm>
            <a:off x="5860843" y="280801"/>
            <a:ext cx="1971583" cy="23775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Proceso 5</a:t>
            </a:r>
          </a:p>
        </p:txBody>
      </p:sp>
    </p:spTree>
    <p:extLst>
      <p:ext uri="{BB962C8B-B14F-4D97-AF65-F5344CB8AC3E}">
        <p14:creationId xmlns:p14="http://schemas.microsoft.com/office/powerpoint/2010/main" val="49161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708" y="6007236"/>
            <a:ext cx="945292" cy="850763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2300115" y="3048655"/>
            <a:ext cx="5779890" cy="760689"/>
            <a:chOff x="1622058" y="4943900"/>
            <a:chExt cx="5779890" cy="760689"/>
          </a:xfrm>
        </p:grpSpPr>
        <p:sp>
          <p:nvSpPr>
            <p:cNvPr id="10" name="9 Pentágono"/>
            <p:cNvSpPr/>
            <p:nvPr/>
          </p:nvSpPr>
          <p:spPr>
            <a:xfrm rot="10800000">
              <a:off x="1622058" y="4943900"/>
              <a:ext cx="5684803" cy="76068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entágono 4"/>
            <p:cNvSpPr/>
            <p:nvPr/>
          </p:nvSpPr>
          <p:spPr>
            <a:xfrm>
              <a:off x="1907317" y="4943900"/>
              <a:ext cx="5494631" cy="760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5443" tIns="83820" rIns="156464" bIns="83820" numCol="1" spcCol="1270" anchor="ctr" anchorCtr="0">
              <a:noAutofit/>
            </a:bodyPr>
            <a:lstStyle/>
            <a:p>
              <a:pPr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es-EC" sz="2200" dirty="0">
                  <a:solidFill>
                    <a:schemeClr val="tx1"/>
                  </a:solidFill>
                  <a:cs typeface="Arial"/>
                </a:rPr>
                <a:t>5. Resultados principales</a:t>
              </a:r>
              <a:endParaRPr lang="es-EC" sz="2200" kern="1200" dirty="0">
                <a:solidFill>
                  <a:schemeClr val="tx1"/>
                </a:solidFill>
                <a:cs typeface="Arial"/>
              </a:endParaRPr>
            </a:p>
          </p:txBody>
        </p:sp>
      </p:grpSp>
      <p:sp>
        <p:nvSpPr>
          <p:cNvPr id="9" name="8 Elipse">
            <a:hlinkClick r:id="rId2" action="ppaction://hlinksldjump"/>
          </p:cNvPr>
          <p:cNvSpPr/>
          <p:nvPr/>
        </p:nvSpPr>
        <p:spPr>
          <a:xfrm>
            <a:off x="1539426" y="3048656"/>
            <a:ext cx="760689" cy="760689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2" descr="16 Claves para frenar el Coronavirus | Uniandes">
            <a:extLst>
              <a:ext uri="{FF2B5EF4-FFF2-40B4-BE49-F238E27FC236}">
                <a16:creationId xmlns:a16="http://schemas.microsoft.com/office/drawing/2014/main" id="{F4FF9CB9-B754-4F1E-A988-C46B28200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9042"/>
            <a:ext cx="9144000" cy="188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0C152CEA-C4BE-422E-A956-8CDFDB967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730" y="5967730"/>
            <a:ext cx="890270" cy="890270"/>
          </a:xfrm>
          <a:prstGeom prst="rect">
            <a:avLst/>
          </a:prstGeom>
          <a:noFill/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0328BAA7-8D5A-4F7B-B6D7-D75695956166}"/>
              </a:ext>
            </a:extLst>
          </p:cNvPr>
          <p:cNvSpPr/>
          <p:nvPr/>
        </p:nvSpPr>
        <p:spPr>
          <a:xfrm>
            <a:off x="1539426" y="3048654"/>
            <a:ext cx="760689" cy="760689"/>
          </a:xfrm>
          <a:prstGeom prst="ellipse">
            <a:avLst/>
          </a:prstGeom>
          <a:blipFill rotWithShape="1">
            <a:blip r:embed="rId7"/>
            <a:srcRect/>
            <a:stretch>
              <a:fillRect l="-34000" r="-3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2788051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9" name="Rectángulo 1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4. Resultados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sp>
        <p:nvSpPr>
          <p:cNvPr id="24" name="Rectángulo 23">
            <a:hlinkClick r:id="" action="ppaction://noaction"/>
          </p:cNvPr>
          <p:cNvSpPr/>
          <p:nvPr/>
        </p:nvSpPr>
        <p:spPr>
          <a:xfrm>
            <a:off x="420890" y="65853"/>
            <a:ext cx="5110093" cy="42351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Elipse 24"/>
          <p:cNvSpPr/>
          <p:nvPr/>
        </p:nvSpPr>
        <p:spPr>
          <a:xfrm>
            <a:off x="-39408" y="1"/>
            <a:ext cx="661916" cy="6293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Pentágono 4"/>
          <p:cNvSpPr/>
          <p:nvPr/>
        </p:nvSpPr>
        <p:spPr>
          <a:xfrm>
            <a:off x="420890" y="90104"/>
            <a:ext cx="5008552" cy="4428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9437" tIns="76200" rIns="14224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s-ES" sz="2400" dirty="0"/>
              <a:t>Catálogo de </a:t>
            </a:r>
            <a:r>
              <a:rPr lang="es-ES" sz="2400" dirty="0" err="1"/>
              <a:t>Geodatos</a:t>
            </a:r>
            <a:r>
              <a:rPr lang="es-ES" sz="2400" dirty="0"/>
              <a:t> de salud</a:t>
            </a:r>
            <a:endParaRPr lang="es-ES" dirty="0"/>
          </a:p>
        </p:txBody>
      </p:sp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ED71B-B26F-4094-8AD7-950704B5E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77" y="1610111"/>
            <a:ext cx="8358881" cy="34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9" name="Rectángulo 1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4. Resultados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sp>
        <p:nvSpPr>
          <p:cNvPr id="24" name="Rectángulo 23">
            <a:hlinkClick r:id="" action="ppaction://noaction"/>
          </p:cNvPr>
          <p:cNvSpPr/>
          <p:nvPr/>
        </p:nvSpPr>
        <p:spPr>
          <a:xfrm>
            <a:off x="420890" y="65853"/>
            <a:ext cx="5110093" cy="42351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Elipse 24"/>
          <p:cNvSpPr/>
          <p:nvPr/>
        </p:nvSpPr>
        <p:spPr>
          <a:xfrm>
            <a:off x="-39408" y="1"/>
            <a:ext cx="661916" cy="6293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Pentágono 4"/>
          <p:cNvSpPr/>
          <p:nvPr/>
        </p:nvSpPr>
        <p:spPr>
          <a:xfrm>
            <a:off x="420890" y="90104"/>
            <a:ext cx="5008552" cy="4428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9437" tIns="76200" rIns="14224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s-ES" sz="2400" dirty="0"/>
              <a:t>GDB </a:t>
            </a:r>
            <a:r>
              <a:rPr lang="es-ES" sz="2400" dirty="0" err="1"/>
              <a:t>Geodatos</a:t>
            </a:r>
            <a:r>
              <a:rPr lang="es-ES" sz="2400" dirty="0"/>
              <a:t> de salud</a:t>
            </a:r>
            <a:endParaRPr lang="es-ES" dirty="0"/>
          </a:p>
        </p:txBody>
      </p:sp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62B2AF-89BE-44EC-B98C-3A7692EB9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24" y="732662"/>
            <a:ext cx="4676775" cy="3143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9C7E4C-93D6-4667-A4B1-6F6518A69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2496" y="4075620"/>
            <a:ext cx="6961632" cy="247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4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9" name="Rectángulo 1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4. Resultados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sp>
        <p:nvSpPr>
          <p:cNvPr id="24" name="Rectángulo 23">
            <a:hlinkClick r:id="" action="ppaction://noaction"/>
          </p:cNvPr>
          <p:cNvSpPr/>
          <p:nvPr/>
        </p:nvSpPr>
        <p:spPr>
          <a:xfrm>
            <a:off x="420890" y="65853"/>
            <a:ext cx="5110093" cy="42351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Elipse 24"/>
          <p:cNvSpPr/>
          <p:nvPr/>
        </p:nvSpPr>
        <p:spPr>
          <a:xfrm>
            <a:off x="-39408" y="1"/>
            <a:ext cx="661916" cy="6293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Pentágono 4"/>
          <p:cNvSpPr/>
          <p:nvPr/>
        </p:nvSpPr>
        <p:spPr>
          <a:xfrm>
            <a:off x="420890" y="90104"/>
            <a:ext cx="5008552" cy="4428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9437" tIns="76200" rIns="14224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s-ES" dirty="0" err="1"/>
              <a:t>Dashboard</a:t>
            </a:r>
            <a:endParaRPr lang="es-ES" dirty="0"/>
          </a:p>
        </p:txBody>
      </p:sp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C77C43-D826-4148-AF93-EDF52BD20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64" y="1325916"/>
            <a:ext cx="8419798" cy="411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3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9" name="Rectángulo 1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4. Resultados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sp>
        <p:nvSpPr>
          <p:cNvPr id="24" name="Rectángulo 23">
            <a:hlinkClick r:id="" action="ppaction://noaction"/>
          </p:cNvPr>
          <p:cNvSpPr/>
          <p:nvPr/>
        </p:nvSpPr>
        <p:spPr>
          <a:xfrm>
            <a:off x="420890" y="65853"/>
            <a:ext cx="6148586" cy="42351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Elipse 24"/>
          <p:cNvSpPr/>
          <p:nvPr/>
        </p:nvSpPr>
        <p:spPr>
          <a:xfrm>
            <a:off x="-39408" y="1"/>
            <a:ext cx="661916" cy="6293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Pentágono 4"/>
          <p:cNvSpPr/>
          <p:nvPr/>
        </p:nvSpPr>
        <p:spPr>
          <a:xfrm>
            <a:off x="622507" y="93271"/>
            <a:ext cx="5278574" cy="4428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9437" tIns="76200" rIns="14224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s-ES" sz="1800" dirty="0"/>
              <a:t>Modelo de vulnerabilidad frente al COVID-19</a:t>
            </a:r>
          </a:p>
        </p:txBody>
      </p:sp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12" name="Picture 11" descr="Una captura de pantalla de un videojuego&#10;&#10;Descripción generada automáticamente con confianza media">
            <a:extLst>
              <a:ext uri="{FF2B5EF4-FFF2-40B4-BE49-F238E27FC236}">
                <a16:creationId xmlns:a16="http://schemas.microsoft.com/office/drawing/2014/main" id="{EECF177D-3427-486E-8FE9-281C39D3E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50" y="1138428"/>
            <a:ext cx="6812066" cy="4581144"/>
          </a:xfrm>
          <a:prstGeom prst="rect">
            <a:avLst/>
          </a:prstGeom>
        </p:spPr>
      </p:pic>
      <p:pic>
        <p:nvPicPr>
          <p:cNvPr id="13" name="Picture 12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F0D9F1D1-D274-43A6-A3FC-F74DE3D27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1955" y="4293943"/>
            <a:ext cx="1606661" cy="142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1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9" name="Rectángulo 1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4. Resultados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sp>
        <p:nvSpPr>
          <p:cNvPr id="24" name="Rectángulo 23">
            <a:hlinkClick r:id="" action="ppaction://noaction"/>
          </p:cNvPr>
          <p:cNvSpPr/>
          <p:nvPr/>
        </p:nvSpPr>
        <p:spPr>
          <a:xfrm>
            <a:off x="420890" y="65853"/>
            <a:ext cx="6148586" cy="42351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Elipse 24"/>
          <p:cNvSpPr/>
          <p:nvPr/>
        </p:nvSpPr>
        <p:spPr>
          <a:xfrm>
            <a:off x="-39408" y="1"/>
            <a:ext cx="661916" cy="6293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Pentágono 4"/>
          <p:cNvSpPr/>
          <p:nvPr/>
        </p:nvSpPr>
        <p:spPr>
          <a:xfrm>
            <a:off x="622507" y="93271"/>
            <a:ext cx="5278574" cy="4428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9437" tIns="76200" rIns="14224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s-ES" sz="1800" dirty="0"/>
              <a:t>Modelo de vulnerabilidad frente al COVID-19</a:t>
            </a:r>
          </a:p>
        </p:txBody>
      </p:sp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10" name="Picture 9" descr="Mapa&#10;&#10;Descripción generada automáticamente">
            <a:extLst>
              <a:ext uri="{FF2B5EF4-FFF2-40B4-BE49-F238E27FC236}">
                <a16:creationId xmlns:a16="http://schemas.microsoft.com/office/drawing/2014/main" id="{AFBF8DF9-F096-47ED-85C3-1E6148715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25" y="1212723"/>
            <a:ext cx="6739296" cy="4505325"/>
          </a:xfrm>
          <a:prstGeom prst="rect">
            <a:avLst/>
          </a:prstGeom>
        </p:spPr>
      </p:pic>
      <p:pic>
        <p:nvPicPr>
          <p:cNvPr id="12" name="Picture 11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BCB842D6-0485-4347-886B-DD70C0457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855" y="4292419"/>
            <a:ext cx="1606661" cy="1425629"/>
          </a:xfrm>
          <a:prstGeom prst="rect">
            <a:avLst/>
          </a:prstGeom>
        </p:spPr>
      </p:pic>
      <p:sp>
        <p:nvSpPr>
          <p:cNvPr id="13" name="Rectángulo 8">
            <a:extLst>
              <a:ext uri="{FF2B5EF4-FFF2-40B4-BE49-F238E27FC236}">
                <a16:creationId xmlns:a16="http://schemas.microsoft.com/office/drawing/2014/main" id="{066B3812-F56B-4D54-AB3B-2630CCBE98BD}"/>
              </a:ext>
            </a:extLst>
          </p:cNvPr>
          <p:cNvSpPr/>
          <p:nvPr/>
        </p:nvSpPr>
        <p:spPr>
          <a:xfrm>
            <a:off x="6983585" y="857600"/>
            <a:ext cx="192161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s-MX" sz="1400" i="1" dirty="0">
                <a:solidFill>
                  <a:schemeClr val="accent2"/>
                </a:solidFill>
                <a:latin typeface="Arial"/>
                <a:cs typeface="Arial"/>
              </a:rPr>
              <a:t>Fuente: (MSP, 2021). </a:t>
            </a:r>
            <a:endParaRPr lang="es-EC" sz="1400" i="1" dirty="0">
              <a:solidFill>
                <a:schemeClr val="accent2"/>
              </a:solidFill>
              <a:cs typeface="Arial"/>
            </a:endParaRPr>
          </a:p>
        </p:txBody>
      </p:sp>
      <p:sp>
        <p:nvSpPr>
          <p:cNvPr id="14" name="Rectángulo: esquinas redondeadas 3">
            <a:extLst>
              <a:ext uri="{FF2B5EF4-FFF2-40B4-BE49-F238E27FC236}">
                <a16:creationId xmlns:a16="http://schemas.microsoft.com/office/drawing/2014/main" id="{3046F6BB-DE73-437D-96B7-4A512105F5A6}"/>
              </a:ext>
            </a:extLst>
          </p:cNvPr>
          <p:cNvSpPr/>
          <p:nvPr/>
        </p:nvSpPr>
        <p:spPr>
          <a:xfrm>
            <a:off x="6838197" y="489365"/>
            <a:ext cx="2212393" cy="293538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06 </a:t>
            </a:r>
            <a:r>
              <a:rPr lang="es-ES" sz="2000" dirty="0" err="1"/>
              <a:t>Sep</a:t>
            </a:r>
            <a:r>
              <a:rPr lang="es-ES" sz="2000" dirty="0"/>
              <a:t> – 08 Dic</a:t>
            </a:r>
          </a:p>
        </p:txBody>
      </p:sp>
    </p:spTree>
    <p:extLst>
      <p:ext uri="{BB962C8B-B14F-4D97-AF65-F5344CB8AC3E}">
        <p14:creationId xmlns:p14="http://schemas.microsoft.com/office/powerpoint/2010/main" val="409693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9" name="Rectángulo 18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4. Resultados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35006"/>
            <a:ext cx="622507" cy="622507"/>
          </a:xfrm>
          <a:prstGeom prst="rect">
            <a:avLst/>
          </a:prstGeom>
        </p:spPr>
      </p:pic>
      <p:sp>
        <p:nvSpPr>
          <p:cNvPr id="24" name="Rectángulo 23">
            <a:hlinkClick r:id="" action="ppaction://noaction"/>
          </p:cNvPr>
          <p:cNvSpPr/>
          <p:nvPr/>
        </p:nvSpPr>
        <p:spPr>
          <a:xfrm>
            <a:off x="420890" y="65853"/>
            <a:ext cx="6148586" cy="42351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Elipse 24"/>
          <p:cNvSpPr/>
          <p:nvPr/>
        </p:nvSpPr>
        <p:spPr>
          <a:xfrm>
            <a:off x="-39408" y="1"/>
            <a:ext cx="661916" cy="6293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Pentágono 4"/>
          <p:cNvSpPr/>
          <p:nvPr/>
        </p:nvSpPr>
        <p:spPr>
          <a:xfrm>
            <a:off x="622507" y="93271"/>
            <a:ext cx="5278574" cy="4428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9437" tIns="76200" rIns="14224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s-ES" sz="1800" dirty="0"/>
              <a:t>Modelo de vulnerabilidad frente al COVID-19</a:t>
            </a:r>
          </a:p>
        </p:txBody>
      </p:sp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sp>
        <p:nvSpPr>
          <p:cNvPr id="13" name="Rectángulo 8">
            <a:extLst>
              <a:ext uri="{FF2B5EF4-FFF2-40B4-BE49-F238E27FC236}">
                <a16:creationId xmlns:a16="http://schemas.microsoft.com/office/drawing/2014/main" id="{066B3812-F56B-4D54-AB3B-2630CCBE98BD}"/>
              </a:ext>
            </a:extLst>
          </p:cNvPr>
          <p:cNvSpPr/>
          <p:nvPr/>
        </p:nvSpPr>
        <p:spPr>
          <a:xfrm>
            <a:off x="6983585" y="857600"/>
            <a:ext cx="192161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s-MX" sz="1400" i="1" dirty="0">
                <a:solidFill>
                  <a:schemeClr val="accent2"/>
                </a:solidFill>
                <a:latin typeface="Arial"/>
                <a:cs typeface="Arial"/>
              </a:rPr>
              <a:t>Fuente: (MSP, 2021). </a:t>
            </a:r>
            <a:endParaRPr lang="es-EC" sz="1400" i="1" dirty="0">
              <a:solidFill>
                <a:schemeClr val="accent2"/>
              </a:solidFill>
              <a:cs typeface="Arial"/>
            </a:endParaRPr>
          </a:p>
        </p:txBody>
      </p:sp>
      <p:sp>
        <p:nvSpPr>
          <p:cNvPr id="14" name="Rectángulo: esquinas redondeadas 3">
            <a:extLst>
              <a:ext uri="{FF2B5EF4-FFF2-40B4-BE49-F238E27FC236}">
                <a16:creationId xmlns:a16="http://schemas.microsoft.com/office/drawing/2014/main" id="{3046F6BB-DE73-437D-96B7-4A512105F5A6}"/>
              </a:ext>
            </a:extLst>
          </p:cNvPr>
          <p:cNvSpPr/>
          <p:nvPr/>
        </p:nvSpPr>
        <p:spPr>
          <a:xfrm>
            <a:off x="6838197" y="489365"/>
            <a:ext cx="2212393" cy="293538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06 </a:t>
            </a:r>
            <a:r>
              <a:rPr lang="es-ES" sz="2000" dirty="0" err="1"/>
              <a:t>Sep</a:t>
            </a:r>
            <a:r>
              <a:rPr lang="es-ES" sz="2000" dirty="0"/>
              <a:t> – 08 Dic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90DCED1-6FD7-43D5-8403-2F63A4FA4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623882"/>
              </p:ext>
            </p:extLst>
          </p:nvPr>
        </p:nvGraphicFramePr>
        <p:xfrm>
          <a:off x="2027462" y="629393"/>
          <a:ext cx="3873619" cy="6162759"/>
        </p:xfrm>
        <a:graphic>
          <a:graphicData uri="http://schemas.openxmlformats.org/drawingml/2006/table">
            <a:tbl>
              <a:tblPr/>
              <a:tblGrid>
                <a:gridCol w="1957938">
                  <a:extLst>
                    <a:ext uri="{9D8B030D-6E8A-4147-A177-3AD203B41FA5}">
                      <a16:colId xmlns:a16="http://schemas.microsoft.com/office/drawing/2014/main" val="4017225728"/>
                    </a:ext>
                  </a:extLst>
                </a:gridCol>
                <a:gridCol w="1915681">
                  <a:extLst>
                    <a:ext uri="{9D8B030D-6E8A-4147-A177-3AD203B41FA5}">
                      <a16:colId xmlns:a16="http://schemas.microsoft.com/office/drawing/2014/main" val="101950649"/>
                    </a:ext>
                  </a:extLst>
                </a:gridCol>
              </a:tblGrid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PARROQUIA </a:t>
                      </a:r>
                      <a:endParaRPr lang="es-EC" sz="8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CASO CONFIRMADO </a:t>
                      </a:r>
                      <a:endParaRPr lang="es-EC" sz="8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493058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CENTRO HISTORICO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44339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RUMIPAMBA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760632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JUAN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647209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BELISARIO QUEVEDO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004250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 CONDADO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308341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 LIBERTAD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626983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COCHAPAMBA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386356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BARTOLO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1782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581076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MARISCAL SUCRE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256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395631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 CONCEPCION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145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72465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COTOCOLLAO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67393"/>
                  </a:ext>
                </a:extLst>
              </a:tr>
              <a:tr h="182151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CHIMBACALLE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184097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 MAGDALENA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788975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IÑAQUITO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386701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CHILIBULO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736312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ITCHIMBIA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438645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PONCEANO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300465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KENNEDY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192310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 MENA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832165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LLOA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2365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CARCELEN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308790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COMITE DEL PUEBLO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283150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JIPIJAPA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078248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ISIDRO DEL INCA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09908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SOLANDA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920112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PUENGASI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832575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 FERROVIARIA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765347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 ARGELIA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192669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ZAMBIZA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295731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CALACALI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480854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LLANO CHICO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184576"/>
                  </a:ext>
                </a:extLst>
              </a:tr>
              <a:tr h="1868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CHILLOGALLO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93" marR="6593" marT="6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138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07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 rot="16200000">
            <a:off x="-2713217" y="2948162"/>
            <a:ext cx="6056489" cy="566567"/>
            <a:chOff x="380724" y="251339"/>
            <a:chExt cx="6402969" cy="532853"/>
          </a:xfrm>
        </p:grpSpPr>
        <p:sp>
          <p:nvSpPr>
            <p:cNvPr id="22" name="Rectángulo 21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uadroTexto 22"/>
            <p:cNvSpPr txBox="1"/>
            <p:nvPr/>
          </p:nvSpPr>
          <p:spPr>
            <a:xfrm>
              <a:off x="380724" y="281191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800">
                  <a:latin typeface="Arial"/>
                  <a:cs typeface="Arial"/>
                </a:rPr>
                <a:t>Problema</a:t>
              </a:r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59689"/>
            <a:ext cx="598311" cy="598311"/>
          </a:xfrm>
          <a:prstGeom prst="rect">
            <a:avLst/>
          </a:prstGeom>
        </p:spPr>
      </p:pic>
      <p:pic>
        <p:nvPicPr>
          <p:cNvPr id="13" name="Imagen 12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24" name="Picture 6" descr="4.Técnicas de recolección de datos - Entorno Virtual para el Desarrollo de  Competencias en Evaluación">
            <a:extLst>
              <a:ext uri="{FF2B5EF4-FFF2-40B4-BE49-F238E27FC236}">
                <a16:creationId xmlns:a16="http://schemas.microsoft.com/office/drawing/2014/main" id="{EC269274-F7BF-488C-9181-D3A358542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21" y="730358"/>
            <a:ext cx="2233831" cy="189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995483A1-69C8-41C4-A4D5-6B15B94215A0}"/>
              </a:ext>
            </a:extLst>
          </p:cNvPr>
          <p:cNvSpPr txBox="1"/>
          <p:nvPr/>
        </p:nvSpPr>
        <p:spPr>
          <a:xfrm>
            <a:off x="3293732" y="2729658"/>
            <a:ext cx="36776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>
                <a:ea typeface="Calibri" panose="020F0502020204030204" pitchFamily="34" charset="0"/>
              </a:rPr>
              <a:t>V</a:t>
            </a:r>
            <a:r>
              <a:rPr lang="es-EC" sz="12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ariedad de obtención de datos.</a:t>
            </a:r>
          </a:p>
        </p:txBody>
      </p:sp>
      <p:pic>
        <p:nvPicPr>
          <p:cNvPr id="28" name="Picture 2" descr="Una nueva pandemia en el mundo globalizado: el coronavirus CoV-2 y su  expansión internacional - IDEHPUCP PUCP">
            <a:extLst>
              <a:ext uri="{FF2B5EF4-FFF2-40B4-BE49-F238E27FC236}">
                <a16:creationId xmlns:a16="http://schemas.microsoft.com/office/drawing/2014/main" id="{FA990A65-8D98-4193-8569-6FC430C1B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50" y="661139"/>
            <a:ext cx="2596494" cy="18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FD1C8576-EE67-4061-9E6A-CC7B846E8657}"/>
              </a:ext>
            </a:extLst>
          </p:cNvPr>
          <p:cNvSpPr txBox="1"/>
          <p:nvPr/>
        </p:nvSpPr>
        <p:spPr>
          <a:xfrm>
            <a:off x="630051" y="2652751"/>
            <a:ext cx="3478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COVID-19, desorden en el Mundo </a:t>
            </a:r>
            <a:r>
              <a:rPr lang="es-EC" sz="1200" dirty="0">
                <a:ea typeface="Calibri" panose="020F0502020204030204" pitchFamily="34" charset="0"/>
              </a:rPr>
              <a:t>e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 lo sanitario, social, política y económica</a:t>
            </a:r>
          </a:p>
          <a:p>
            <a:pPr algn="ctr"/>
            <a:r>
              <a:rPr lang="es-EC" sz="1200" dirty="0">
                <a:ea typeface="Calibri" panose="020F0502020204030204" pitchFamily="34" charset="0"/>
              </a:rPr>
              <a:t>Tomado de: </a:t>
            </a:r>
            <a:r>
              <a:rPr lang="es-EC" sz="1200" dirty="0" err="1">
                <a:ea typeface="Calibri" panose="020F0502020204030204" pitchFamily="34" charset="0"/>
              </a:rPr>
              <a:t>UTPL,2020</a:t>
            </a:r>
            <a:r>
              <a:rPr lang="es-EC" sz="1200" dirty="0">
                <a:ea typeface="Calibri" panose="020F0502020204030204" pitchFamily="34" charset="0"/>
              </a:rPr>
              <a:t> </a:t>
            </a:r>
            <a:endParaRPr lang="es-ES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A0BDF65-8D79-4FED-8941-8A1B9C3A9636}"/>
              </a:ext>
            </a:extLst>
          </p:cNvPr>
          <p:cNvSpPr txBox="1"/>
          <p:nvPr/>
        </p:nvSpPr>
        <p:spPr>
          <a:xfrm>
            <a:off x="6106996" y="2577342"/>
            <a:ext cx="3197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Avances </a:t>
            </a:r>
            <a:r>
              <a:rPr lang="es-EC" sz="12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TIC una herramienta para el manejo de procesos</a:t>
            </a:r>
            <a:r>
              <a:rPr lang="es-ES" sz="12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37" name="Picture 2" descr="Aprovechando las Tecnologías de Comunicación a nivel Empresarial">
            <a:extLst>
              <a:ext uri="{FF2B5EF4-FFF2-40B4-BE49-F238E27FC236}">
                <a16:creationId xmlns:a16="http://schemas.microsoft.com/office/drawing/2014/main" id="{860A353C-D7B3-490A-9E7C-E9AE103E9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770" y="896127"/>
            <a:ext cx="2629746" cy="157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3E4E1DAB-D30A-4CE0-803F-045CE29E5592}"/>
              </a:ext>
            </a:extLst>
          </p:cNvPr>
          <p:cNvSpPr txBox="1"/>
          <p:nvPr/>
        </p:nvSpPr>
        <p:spPr>
          <a:xfrm>
            <a:off x="598311" y="5850919"/>
            <a:ext cx="4029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>
                <a:ea typeface="Calibri" panose="020F0502020204030204" pitchFamily="34" charset="0"/>
              </a:rPr>
              <a:t>Análisis, evaluación, perspectiva y difusión de indicadores de gestión sobre el COVID-19</a:t>
            </a:r>
            <a:r>
              <a:rPr lang="es-ES" sz="12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39" name="Picture 6" descr="La recopilación, evaluación y análisis de información, entre las cualidades  más demandadas">
            <a:extLst>
              <a:ext uri="{FF2B5EF4-FFF2-40B4-BE49-F238E27FC236}">
                <a16:creationId xmlns:a16="http://schemas.microsoft.com/office/drawing/2014/main" id="{E59181F7-1C79-4FA1-A153-3A6F964B5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85" y="3429000"/>
            <a:ext cx="3478491" cy="232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Bryan Uquillas - Medico residente en Emergencias - Ministerio de Salud -  Ecuador | Business Profile | Apollo.io">
            <a:extLst>
              <a:ext uri="{FF2B5EF4-FFF2-40B4-BE49-F238E27FC236}">
                <a16:creationId xmlns:a16="http://schemas.microsoft.com/office/drawing/2014/main" id="{9CC3EC1C-F497-4D24-81C4-9279EA58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19" y="3455331"/>
            <a:ext cx="582054" cy="58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Home | Flexidash - Dashboards e mapas de gestão">
            <a:extLst>
              <a:ext uri="{FF2B5EF4-FFF2-40B4-BE49-F238E27FC236}">
                <a16:creationId xmlns:a16="http://schemas.microsoft.com/office/drawing/2014/main" id="{AFCBA525-164E-4FD9-B470-CE704A44C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288" y="3890530"/>
            <a:ext cx="3854095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055E399C-2BA9-4C92-B471-6A63FF5E4138}"/>
              </a:ext>
            </a:extLst>
          </p:cNvPr>
          <p:cNvSpPr txBox="1"/>
          <p:nvPr/>
        </p:nvSpPr>
        <p:spPr>
          <a:xfrm>
            <a:off x="4743909" y="5961873"/>
            <a:ext cx="4154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>
                <a:ea typeface="Calibri" panose="020F0502020204030204" pitchFamily="34" charset="0"/>
              </a:rPr>
              <a:t>SIG y TIC son primordiales para </a:t>
            </a:r>
            <a:r>
              <a:rPr lang="es-EC" sz="1200" dirty="0">
                <a:ea typeface="Calibri" panose="020F0502020204030204" pitchFamily="34" charset="0"/>
              </a:rPr>
              <a:t>proporcionar </a:t>
            </a:r>
          </a:p>
          <a:p>
            <a:pPr algn="ctr"/>
            <a:r>
              <a:rPr lang="es-EC" sz="1200" dirty="0">
                <a:ea typeface="Calibri" panose="020F0502020204030204" pitchFamily="34" charset="0"/>
              </a:rPr>
              <a:t>información oportuna </a:t>
            </a:r>
            <a:endParaRPr lang="es-ES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C1DD8E6-F9AC-4A92-8CEA-7C77EB9FB3F0}"/>
              </a:ext>
            </a:extLst>
          </p:cNvPr>
          <p:cNvSpPr/>
          <p:nvPr/>
        </p:nvSpPr>
        <p:spPr>
          <a:xfrm>
            <a:off x="7563037" y="3074882"/>
            <a:ext cx="1016625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s-EC" sz="1600" dirty="0"/>
              <a:t>Reportes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6E4655D-B246-4124-8E35-8EFF03F1F27D}"/>
              </a:ext>
            </a:extLst>
          </p:cNvPr>
          <p:cNvSpPr/>
          <p:nvPr/>
        </p:nvSpPr>
        <p:spPr>
          <a:xfrm>
            <a:off x="4637883" y="3074883"/>
            <a:ext cx="1540806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s-EC" sz="1600" dirty="0"/>
              <a:t> Seguimientos 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19E4A46-F7AA-4CCE-9AA7-216A322A31E2}"/>
              </a:ext>
            </a:extLst>
          </p:cNvPr>
          <p:cNvSpPr/>
          <p:nvPr/>
        </p:nvSpPr>
        <p:spPr>
          <a:xfrm>
            <a:off x="6247529" y="3074882"/>
            <a:ext cx="1201784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C" sz="1600" dirty="0"/>
              <a:t>Alertas</a:t>
            </a:r>
          </a:p>
        </p:txBody>
      </p:sp>
    </p:spTree>
    <p:extLst>
      <p:ext uri="{BB962C8B-B14F-4D97-AF65-F5344CB8AC3E}">
        <p14:creationId xmlns:p14="http://schemas.microsoft.com/office/powerpoint/2010/main" val="375454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477050" y="1827514"/>
            <a:ext cx="5610045" cy="476920"/>
            <a:chOff x="361450" y="238307"/>
            <a:chExt cx="5216584" cy="476920"/>
          </a:xfrm>
        </p:grpSpPr>
        <p:sp>
          <p:nvSpPr>
            <p:cNvPr id="5" name="Rectángulo 4">
              <a:hlinkClick r:id="rId2" action="ppaction://hlinksldjump"/>
            </p:cNvPr>
            <p:cNvSpPr/>
            <p:nvPr/>
          </p:nvSpPr>
          <p:spPr>
            <a:xfrm>
              <a:off x="361450" y="238307"/>
              <a:ext cx="5216584" cy="47692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CuadroTexto 5"/>
            <p:cNvSpPr txBox="1"/>
            <p:nvPr/>
          </p:nvSpPr>
          <p:spPr>
            <a:xfrm>
              <a:off x="361450" y="238307"/>
              <a:ext cx="5216584" cy="4769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556" tIns="63500" rIns="63500" bIns="6350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500" dirty="0"/>
                <a:t>Conclusiones y Recomendaciones</a:t>
              </a:r>
              <a:endParaRPr lang="es-ES" sz="2500" kern="1200" dirty="0"/>
            </a:p>
          </p:txBody>
        </p:sp>
      </p:grpSp>
      <p:pic>
        <p:nvPicPr>
          <p:cNvPr id="2050" name="Picture 2" descr="Dibujos animados lindo proteger virus, personas con mascarilla. | Vector  Premi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5" b="19503"/>
          <a:stretch/>
        </p:blipFill>
        <p:spPr bwMode="auto">
          <a:xfrm>
            <a:off x="0" y="4138863"/>
            <a:ext cx="9144000" cy="2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1734334"/>
            <a:ext cx="663280" cy="663280"/>
          </a:xfrm>
          <a:prstGeom prst="rect">
            <a:avLst/>
          </a:prstGeom>
        </p:spPr>
      </p:pic>
      <p:pic>
        <p:nvPicPr>
          <p:cNvPr id="9" name="Imagen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6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1" name="Rectángulo 10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uadroTexto 11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5. Conclusiones y Recomendaciones</a:t>
              </a: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4720"/>
            <a:ext cx="663280" cy="663280"/>
          </a:xfrm>
          <a:prstGeom prst="rect">
            <a:avLst/>
          </a:prstGeom>
        </p:spPr>
      </p:pic>
      <p:pic>
        <p:nvPicPr>
          <p:cNvPr id="9" name="Imagen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61995" y="1312351"/>
            <a:ext cx="7816426" cy="517064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dirty="0">
                <a:latin typeface="Arial"/>
                <a:ea typeface="Calibri" panose="020F0502020204030204" pitchFamily="34" charset="0"/>
                <a:cs typeface="Arial"/>
              </a:rPr>
              <a:t>Se realizó un catálogo de </a:t>
            </a:r>
            <a:r>
              <a:rPr lang="es-EC" sz="2400" dirty="0" err="1">
                <a:latin typeface="Arial"/>
                <a:ea typeface="Calibri" panose="020F0502020204030204" pitchFamily="34" charset="0"/>
                <a:cs typeface="Arial"/>
              </a:rPr>
              <a:t>geodatos</a:t>
            </a:r>
            <a:r>
              <a:rPr lang="es-EC" sz="2400" dirty="0">
                <a:latin typeface="Arial"/>
                <a:ea typeface="Calibri" panose="020F0502020204030204" pitchFamily="34" charset="0"/>
                <a:cs typeface="Arial"/>
              </a:rPr>
              <a:t> de salud, que servirá para la homologación de la información y como ayuda para el ministerio de salud. </a:t>
            </a:r>
            <a:endParaRPr lang="es-ES" dirty="0">
              <a:cs typeface="Arial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dirty="0">
                <a:latin typeface="Arial"/>
                <a:ea typeface="Calibri" panose="020F0502020204030204" pitchFamily="34" charset="0"/>
                <a:cs typeface="Arial"/>
              </a:rPr>
              <a:t>Partiendo de la misma estructura del catálogo de datos, se catalogó las variables espaciales y datos involucrados en el proceso de análisis espacial de la vulnerabilidad y amenaza al contagio por SARS-CoV-2 en una GDB.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dirty="0">
                <a:latin typeface="Arial"/>
                <a:ea typeface="Calibri" panose="020F0502020204030204" pitchFamily="34" charset="0"/>
                <a:cs typeface="Arial"/>
              </a:rPr>
              <a:t>Se creó un </a:t>
            </a:r>
            <a:r>
              <a:rPr lang="es-EC" sz="2400" dirty="0" err="1">
                <a:latin typeface="Arial"/>
                <a:ea typeface="Calibri" panose="020F0502020204030204" pitchFamily="34" charset="0"/>
                <a:cs typeface="Arial"/>
              </a:rPr>
              <a:t>Dashboard</a:t>
            </a:r>
            <a:r>
              <a:rPr lang="es-EC" sz="2400" dirty="0">
                <a:latin typeface="Arial"/>
                <a:ea typeface="Calibri" panose="020F0502020204030204" pitchFamily="34" charset="0"/>
                <a:cs typeface="Arial"/>
              </a:rPr>
              <a:t> con información levantada y modelada con respecto a las variables espaciales y datos involucrados en el proceso de análisis espacial de la vulnerabilidad y amenaza al contagio por SARS-CoV-2, el cual estará al alcance de población.</a:t>
            </a:r>
          </a:p>
          <a:p>
            <a:pPr>
              <a:spcAft>
                <a:spcPts val="0"/>
              </a:spcAft>
            </a:pPr>
            <a:endParaRPr lang="es-EC" sz="1800" dirty="0">
              <a:solidFill>
                <a:schemeClr val="bg1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grpSp>
        <p:nvGrpSpPr>
          <p:cNvPr id="17" name="Grupo 12">
            <a:extLst>
              <a:ext uri="{FF2B5EF4-FFF2-40B4-BE49-F238E27FC236}">
                <a16:creationId xmlns:a16="http://schemas.microsoft.com/office/drawing/2014/main" id="{114D51DF-2F68-4488-BA44-A38F16430613}"/>
              </a:ext>
            </a:extLst>
          </p:cNvPr>
          <p:cNvGrpSpPr/>
          <p:nvPr/>
        </p:nvGrpSpPr>
        <p:grpSpPr>
          <a:xfrm>
            <a:off x="3059282" y="506594"/>
            <a:ext cx="4053840" cy="444136"/>
            <a:chOff x="1354626" y="561"/>
            <a:chExt cx="4053840" cy="133418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8" name="Pentágono 14">
              <a:extLst>
                <a:ext uri="{FF2B5EF4-FFF2-40B4-BE49-F238E27FC236}">
                  <a16:creationId xmlns:a16="http://schemas.microsoft.com/office/drawing/2014/main" id="{7E4FACDE-7CD9-4C32-913F-2093F25EF2AD}"/>
                </a:ext>
              </a:extLst>
            </p:cNvPr>
            <p:cNvSpPr/>
            <p:nvPr/>
          </p:nvSpPr>
          <p:spPr>
            <a:xfrm rot="10800000">
              <a:off x="1354626" y="561"/>
              <a:ext cx="4053840" cy="133418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entágono 4">
              <a:extLst>
                <a:ext uri="{FF2B5EF4-FFF2-40B4-BE49-F238E27FC236}">
                  <a16:creationId xmlns:a16="http://schemas.microsoft.com/office/drawing/2014/main" id="{B419BBD6-8642-43DB-B9A5-0AEC5CD0ECE5}"/>
                </a:ext>
              </a:extLst>
            </p:cNvPr>
            <p:cNvSpPr txBox="1"/>
            <p:nvPr/>
          </p:nvSpPr>
          <p:spPr>
            <a:xfrm>
              <a:off x="1688172" y="561"/>
              <a:ext cx="3154761" cy="13341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88338" tIns="99060" rIns="184912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600" kern="1200" dirty="0"/>
                <a:t>Conclusiones</a:t>
              </a:r>
            </a:p>
          </p:txBody>
        </p:sp>
      </p:grpSp>
      <p:sp>
        <p:nvSpPr>
          <p:cNvPr id="20" name="Elipse 13">
            <a:extLst>
              <a:ext uri="{FF2B5EF4-FFF2-40B4-BE49-F238E27FC236}">
                <a16:creationId xmlns:a16="http://schemas.microsoft.com/office/drawing/2014/main" id="{03CC9843-3661-49BB-8C14-1D3D24A93BDC}"/>
              </a:ext>
            </a:extLst>
          </p:cNvPr>
          <p:cNvSpPr/>
          <p:nvPr/>
        </p:nvSpPr>
        <p:spPr>
          <a:xfrm>
            <a:off x="2906903" y="506594"/>
            <a:ext cx="547927" cy="444136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1825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1" name="Rectángulo 10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uadroTexto 11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5. Conclusiones y Recomendaciones</a:t>
              </a: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4720"/>
            <a:ext cx="663280" cy="663280"/>
          </a:xfrm>
          <a:prstGeom prst="rect">
            <a:avLst/>
          </a:prstGeom>
        </p:spPr>
      </p:pic>
      <p:pic>
        <p:nvPicPr>
          <p:cNvPr id="9" name="Imagen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78868" y="1787364"/>
            <a:ext cx="7816426" cy="25853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dirty="0">
                <a:latin typeface="Arial"/>
                <a:ea typeface="Calibri" panose="020F0502020204030204" pitchFamily="34" charset="0"/>
                <a:cs typeface="Arial"/>
              </a:rPr>
              <a:t>Se creo y validó el modelo de vulnerabilidades para el cantón Quito, el cual muestra las parroquias más vulnerables frente al COVID-19.</a:t>
            </a:r>
            <a:endParaRPr lang="es-EC" sz="2400" dirty="0">
              <a:cs typeface="Arial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dirty="0">
                <a:latin typeface="Arial"/>
                <a:ea typeface="Calibri" panose="020F0502020204030204" pitchFamily="34" charset="0"/>
                <a:cs typeface="Arial"/>
              </a:rPr>
              <a:t>Se alcanzó un alto porcentaje de vacunación en el país, gracias a los trabajos conjuntos con el ministerio de salud y los productos cartográficos entregados.</a:t>
            </a:r>
          </a:p>
          <a:p>
            <a:pPr>
              <a:spcAft>
                <a:spcPts val="0"/>
              </a:spcAft>
            </a:pPr>
            <a:endParaRPr lang="es-EC" sz="1800" dirty="0">
              <a:solidFill>
                <a:schemeClr val="bg1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grpSp>
        <p:nvGrpSpPr>
          <p:cNvPr id="17" name="Grupo 12">
            <a:extLst>
              <a:ext uri="{FF2B5EF4-FFF2-40B4-BE49-F238E27FC236}">
                <a16:creationId xmlns:a16="http://schemas.microsoft.com/office/drawing/2014/main" id="{114D51DF-2F68-4488-BA44-A38F16430613}"/>
              </a:ext>
            </a:extLst>
          </p:cNvPr>
          <p:cNvGrpSpPr/>
          <p:nvPr/>
        </p:nvGrpSpPr>
        <p:grpSpPr>
          <a:xfrm>
            <a:off x="3059282" y="506594"/>
            <a:ext cx="4053840" cy="444136"/>
            <a:chOff x="1354626" y="561"/>
            <a:chExt cx="4053840" cy="133418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8" name="Pentágono 14">
              <a:extLst>
                <a:ext uri="{FF2B5EF4-FFF2-40B4-BE49-F238E27FC236}">
                  <a16:creationId xmlns:a16="http://schemas.microsoft.com/office/drawing/2014/main" id="{7E4FACDE-7CD9-4C32-913F-2093F25EF2AD}"/>
                </a:ext>
              </a:extLst>
            </p:cNvPr>
            <p:cNvSpPr/>
            <p:nvPr/>
          </p:nvSpPr>
          <p:spPr>
            <a:xfrm rot="10800000">
              <a:off x="1354626" y="561"/>
              <a:ext cx="4053840" cy="133418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entágono 4">
              <a:extLst>
                <a:ext uri="{FF2B5EF4-FFF2-40B4-BE49-F238E27FC236}">
                  <a16:creationId xmlns:a16="http://schemas.microsoft.com/office/drawing/2014/main" id="{B419BBD6-8642-43DB-B9A5-0AEC5CD0ECE5}"/>
                </a:ext>
              </a:extLst>
            </p:cNvPr>
            <p:cNvSpPr txBox="1"/>
            <p:nvPr/>
          </p:nvSpPr>
          <p:spPr>
            <a:xfrm>
              <a:off x="1688172" y="561"/>
              <a:ext cx="3154761" cy="13341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88338" tIns="99060" rIns="184912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600" kern="1200" dirty="0"/>
                <a:t>Conclusiones</a:t>
              </a:r>
            </a:p>
          </p:txBody>
        </p:sp>
      </p:grpSp>
      <p:sp>
        <p:nvSpPr>
          <p:cNvPr id="20" name="Elipse 13">
            <a:extLst>
              <a:ext uri="{FF2B5EF4-FFF2-40B4-BE49-F238E27FC236}">
                <a16:creationId xmlns:a16="http://schemas.microsoft.com/office/drawing/2014/main" id="{03CC9843-3661-49BB-8C14-1D3D24A93BDC}"/>
              </a:ext>
            </a:extLst>
          </p:cNvPr>
          <p:cNvSpPr/>
          <p:nvPr/>
        </p:nvSpPr>
        <p:spPr>
          <a:xfrm>
            <a:off x="2906903" y="506594"/>
            <a:ext cx="547927" cy="444136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1183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1" name="Rectángulo 10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uadroTexto 11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5. Conclusiones y Recomendaciones</a:t>
              </a: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4720"/>
            <a:ext cx="663280" cy="663280"/>
          </a:xfrm>
          <a:prstGeom prst="rect">
            <a:avLst/>
          </a:prstGeom>
        </p:spPr>
      </p:pic>
      <p:pic>
        <p:nvPicPr>
          <p:cNvPr id="9" name="Imagen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50872" y="1499852"/>
            <a:ext cx="7948743" cy="48013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latin typeface="Arial"/>
                <a:cs typeface="Arial"/>
              </a:rPr>
              <a:t>Se recomienda a las instituciones públicas, reforzar las relaciones interinstitucionales y homologar su información. Así mismo usar sistemas  gestores datos libres o no libres por ejemplo: </a:t>
            </a:r>
            <a:r>
              <a:rPr lang="es-ES" sz="2400" dirty="0" err="1">
                <a:latin typeface="Arial"/>
                <a:cs typeface="Arial"/>
              </a:rPr>
              <a:t>ProsgretSQL</a:t>
            </a:r>
            <a:endParaRPr lang="es-ES" sz="2400" dirty="0">
              <a:latin typeface="Arial"/>
              <a:cs typeface="Arial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latin typeface="Arial"/>
                <a:cs typeface="Arial"/>
              </a:rPr>
              <a:t>Seguir con el estudio de amenaza y vulnerabilidad frente al COVID-19 e incluir una investigación respecto al riesgo, la cual se puede basar en la presente investigación y anteriores.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latin typeface="Arial"/>
                <a:cs typeface="Arial"/>
              </a:rPr>
              <a:t>Seguir con el estudio exploratorio de variables relacionada al COVID-19, para tener una mejor planificación frente a nuevas variantes del virus y nuevas pandemias.</a:t>
            </a:r>
          </a:p>
          <a:p>
            <a:pPr>
              <a:spcAft>
                <a:spcPts val="0"/>
              </a:spcAft>
            </a:pPr>
            <a:endParaRPr lang="es-EC" sz="1800" dirty="0">
              <a:solidFill>
                <a:schemeClr val="bg1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grpSp>
        <p:nvGrpSpPr>
          <p:cNvPr id="17" name="Grupo 12">
            <a:extLst>
              <a:ext uri="{FF2B5EF4-FFF2-40B4-BE49-F238E27FC236}">
                <a16:creationId xmlns:a16="http://schemas.microsoft.com/office/drawing/2014/main" id="{114D51DF-2F68-4488-BA44-A38F16430613}"/>
              </a:ext>
            </a:extLst>
          </p:cNvPr>
          <p:cNvGrpSpPr/>
          <p:nvPr/>
        </p:nvGrpSpPr>
        <p:grpSpPr>
          <a:xfrm>
            <a:off x="3059282" y="506594"/>
            <a:ext cx="4053840" cy="444136"/>
            <a:chOff x="1354626" y="561"/>
            <a:chExt cx="4053840" cy="133418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8" name="Pentágono 14">
              <a:extLst>
                <a:ext uri="{FF2B5EF4-FFF2-40B4-BE49-F238E27FC236}">
                  <a16:creationId xmlns:a16="http://schemas.microsoft.com/office/drawing/2014/main" id="{7E4FACDE-7CD9-4C32-913F-2093F25EF2AD}"/>
                </a:ext>
              </a:extLst>
            </p:cNvPr>
            <p:cNvSpPr/>
            <p:nvPr/>
          </p:nvSpPr>
          <p:spPr>
            <a:xfrm rot="10800000">
              <a:off x="1354626" y="561"/>
              <a:ext cx="4053840" cy="133418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entágono 4">
              <a:extLst>
                <a:ext uri="{FF2B5EF4-FFF2-40B4-BE49-F238E27FC236}">
                  <a16:creationId xmlns:a16="http://schemas.microsoft.com/office/drawing/2014/main" id="{B419BBD6-8642-43DB-B9A5-0AEC5CD0ECE5}"/>
                </a:ext>
              </a:extLst>
            </p:cNvPr>
            <p:cNvSpPr txBox="1"/>
            <p:nvPr/>
          </p:nvSpPr>
          <p:spPr>
            <a:xfrm>
              <a:off x="1688172" y="561"/>
              <a:ext cx="3720294" cy="13341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88338" tIns="99060" rIns="184912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600" kern="1200" dirty="0"/>
                <a:t>Recomendaciones</a:t>
              </a:r>
            </a:p>
          </p:txBody>
        </p:sp>
      </p:grpSp>
      <p:sp>
        <p:nvSpPr>
          <p:cNvPr id="20" name="Elipse 13">
            <a:extLst>
              <a:ext uri="{FF2B5EF4-FFF2-40B4-BE49-F238E27FC236}">
                <a16:creationId xmlns:a16="http://schemas.microsoft.com/office/drawing/2014/main" id="{03CC9843-3661-49BB-8C14-1D3D24A93BDC}"/>
              </a:ext>
            </a:extLst>
          </p:cNvPr>
          <p:cNvSpPr/>
          <p:nvPr/>
        </p:nvSpPr>
        <p:spPr>
          <a:xfrm>
            <a:off x="2906903" y="506594"/>
            <a:ext cx="547927" cy="444136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7852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 rot="16200000">
            <a:off x="-2713217" y="2948161"/>
            <a:ext cx="6056490" cy="566566"/>
            <a:chOff x="380724" y="251339"/>
            <a:chExt cx="6402970" cy="532852"/>
          </a:xfrm>
        </p:grpSpPr>
        <p:sp>
          <p:nvSpPr>
            <p:cNvPr id="11" name="Rectángulo 10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uadroTexto 11"/>
            <p:cNvSpPr txBox="1"/>
            <p:nvPr/>
          </p:nvSpPr>
          <p:spPr>
            <a:xfrm>
              <a:off x="380725" y="281190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dirty="0"/>
                <a:t>5. Conclusiones y Recomendaciones</a:t>
              </a: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4720"/>
            <a:ext cx="663280" cy="663280"/>
          </a:xfrm>
          <a:prstGeom prst="rect">
            <a:avLst/>
          </a:prstGeom>
        </p:spPr>
      </p:pic>
      <p:pic>
        <p:nvPicPr>
          <p:cNvPr id="9" name="Imagen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01943" y="1909318"/>
            <a:ext cx="7673922" cy="40626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dirty="0">
                <a:latin typeface="Arial"/>
                <a:cs typeface="Arial"/>
              </a:rPr>
              <a:t>Se recomienda al CONAGE usar el catálogo de datos generado, mejorarlo y difundirlo a las instituciones que requieran la información de </a:t>
            </a:r>
            <a:r>
              <a:rPr lang="es-EC" sz="2400" dirty="0" err="1">
                <a:latin typeface="Arial"/>
                <a:cs typeface="Arial"/>
              </a:rPr>
              <a:t>Geosalud</a:t>
            </a:r>
            <a:r>
              <a:rPr lang="es-EC" sz="2400" dirty="0">
                <a:latin typeface="Arial"/>
                <a:cs typeface="Arial"/>
              </a:rPr>
              <a:t>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dirty="0">
                <a:latin typeface="Arial"/>
                <a:cs typeface="Arial"/>
              </a:rPr>
              <a:t>A las autoridades que correspondan, crear una red vial estructurada con sentido de vías, velocidades permitidas, señal de tránsito y cruces permitidos, para un mejor análisis con la herramienta Network </a:t>
            </a:r>
            <a:r>
              <a:rPr lang="es-EC" sz="2400" dirty="0" err="1">
                <a:latin typeface="Arial"/>
                <a:cs typeface="Arial"/>
              </a:rPr>
              <a:t>Analysis</a:t>
            </a:r>
            <a:r>
              <a:rPr lang="es-EC" sz="2400" dirty="0">
                <a:latin typeface="Arial"/>
                <a:cs typeface="Arial"/>
              </a:rPr>
              <a:t> y que pueda ser de uso libre para toda la población.</a:t>
            </a:r>
          </a:p>
          <a:p>
            <a:pPr>
              <a:spcAft>
                <a:spcPts val="0"/>
              </a:spcAft>
            </a:pPr>
            <a:endParaRPr lang="es-EC" sz="1800" dirty="0">
              <a:solidFill>
                <a:schemeClr val="bg1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grpSp>
        <p:nvGrpSpPr>
          <p:cNvPr id="17" name="Grupo 12">
            <a:extLst>
              <a:ext uri="{FF2B5EF4-FFF2-40B4-BE49-F238E27FC236}">
                <a16:creationId xmlns:a16="http://schemas.microsoft.com/office/drawing/2014/main" id="{114D51DF-2F68-4488-BA44-A38F16430613}"/>
              </a:ext>
            </a:extLst>
          </p:cNvPr>
          <p:cNvGrpSpPr/>
          <p:nvPr/>
        </p:nvGrpSpPr>
        <p:grpSpPr>
          <a:xfrm>
            <a:off x="3059282" y="506594"/>
            <a:ext cx="4053840" cy="444136"/>
            <a:chOff x="1354626" y="561"/>
            <a:chExt cx="4053840" cy="133418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8" name="Pentágono 14">
              <a:extLst>
                <a:ext uri="{FF2B5EF4-FFF2-40B4-BE49-F238E27FC236}">
                  <a16:creationId xmlns:a16="http://schemas.microsoft.com/office/drawing/2014/main" id="{7E4FACDE-7CD9-4C32-913F-2093F25EF2AD}"/>
                </a:ext>
              </a:extLst>
            </p:cNvPr>
            <p:cNvSpPr/>
            <p:nvPr/>
          </p:nvSpPr>
          <p:spPr>
            <a:xfrm rot="10800000">
              <a:off x="1354626" y="561"/>
              <a:ext cx="4053840" cy="133418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entágono 4">
              <a:extLst>
                <a:ext uri="{FF2B5EF4-FFF2-40B4-BE49-F238E27FC236}">
                  <a16:creationId xmlns:a16="http://schemas.microsoft.com/office/drawing/2014/main" id="{B419BBD6-8642-43DB-B9A5-0AEC5CD0ECE5}"/>
                </a:ext>
              </a:extLst>
            </p:cNvPr>
            <p:cNvSpPr txBox="1"/>
            <p:nvPr/>
          </p:nvSpPr>
          <p:spPr>
            <a:xfrm>
              <a:off x="1688172" y="561"/>
              <a:ext cx="3720294" cy="13341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88338" tIns="99060" rIns="184912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600" kern="1200" dirty="0"/>
                <a:t>Recomendaciones</a:t>
              </a:r>
            </a:p>
          </p:txBody>
        </p:sp>
      </p:grpSp>
      <p:sp>
        <p:nvSpPr>
          <p:cNvPr id="20" name="Elipse 13">
            <a:extLst>
              <a:ext uri="{FF2B5EF4-FFF2-40B4-BE49-F238E27FC236}">
                <a16:creationId xmlns:a16="http://schemas.microsoft.com/office/drawing/2014/main" id="{03CC9843-3661-49BB-8C14-1D3D24A93BDC}"/>
              </a:ext>
            </a:extLst>
          </p:cNvPr>
          <p:cNvSpPr/>
          <p:nvPr/>
        </p:nvSpPr>
        <p:spPr>
          <a:xfrm>
            <a:off x="2906903" y="506594"/>
            <a:ext cx="547927" cy="444136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0299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533309" y="439097"/>
            <a:ext cx="154004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Rectángulo redondeado 34"/>
          <p:cNvSpPr/>
          <p:nvPr/>
        </p:nvSpPr>
        <p:spPr>
          <a:xfrm>
            <a:off x="836495" y="3043419"/>
            <a:ext cx="3302394" cy="1498728"/>
          </a:xfrm>
          <a:prstGeom prst="roundRect">
            <a:avLst/>
          </a:prstGeom>
          <a:solidFill>
            <a:srgbClr val="1482AC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 redondeado 25"/>
          <p:cNvSpPr/>
          <p:nvPr/>
        </p:nvSpPr>
        <p:spPr>
          <a:xfrm>
            <a:off x="3303422" y="5293689"/>
            <a:ext cx="3071340" cy="1381026"/>
          </a:xfrm>
          <a:prstGeom prst="roundRect">
            <a:avLst/>
          </a:prstGeom>
          <a:solidFill>
            <a:srgbClr val="1482AC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6" name="Grupo 15"/>
          <p:cNvGrpSpPr/>
          <p:nvPr/>
        </p:nvGrpSpPr>
        <p:grpSpPr>
          <a:xfrm rot="16200000">
            <a:off x="-2713217" y="2948161"/>
            <a:ext cx="6056489" cy="566567"/>
            <a:chOff x="380724" y="251339"/>
            <a:chExt cx="6402969" cy="532853"/>
          </a:xfrm>
        </p:grpSpPr>
        <p:sp>
          <p:nvSpPr>
            <p:cNvPr id="22" name="Rectángulo 21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uadroTexto 22"/>
            <p:cNvSpPr txBox="1"/>
            <p:nvPr/>
          </p:nvSpPr>
          <p:spPr>
            <a:xfrm>
              <a:off x="380724" y="281191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>
                  <a:latin typeface="Arial"/>
                  <a:cs typeface="Arial"/>
                </a:rPr>
                <a:t>Justificación</a:t>
              </a:r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59689"/>
            <a:ext cx="598311" cy="598311"/>
          </a:xfrm>
          <a:prstGeom prst="rect">
            <a:avLst/>
          </a:prstGeom>
        </p:spPr>
      </p:pic>
      <p:pic>
        <p:nvPicPr>
          <p:cNvPr id="13" name="Imagen 12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554894" y="5431761"/>
            <a:ext cx="2568055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C" sz="1600">
                <a:solidFill>
                  <a:schemeClr val="bg1"/>
                </a:solidFill>
                <a:latin typeface="Arial" panose="020B0604020202020204" pitchFamily="34" charset="0"/>
              </a:rPr>
              <a:t>Obtener información actualizada en tiempo real para la toma de decisiones</a:t>
            </a:r>
            <a:endParaRPr lang="es-EC" sz="1600"/>
          </a:p>
        </p:txBody>
      </p:sp>
      <p:pic>
        <p:nvPicPr>
          <p:cNvPr id="3074" name="Picture 2" descr="Coronavirus Ecuador - información verificada de la llegada del COVID-19 al  paí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5" y="264854"/>
            <a:ext cx="3368166" cy="19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615427" y="473337"/>
            <a:ext cx="137580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C" sz="1400">
                <a:solidFill>
                  <a:schemeClr val="bg1"/>
                </a:solidFill>
                <a:latin typeface="Arial"/>
                <a:cs typeface="Arial"/>
              </a:rPr>
              <a:t>Variables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328494" y="1927293"/>
            <a:ext cx="1425390" cy="3385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s-EC" sz="1600">
                <a:solidFill>
                  <a:schemeClr val="bg1"/>
                </a:solidFill>
              </a:rPr>
              <a:t>Almacenarlas</a:t>
            </a:r>
            <a:endParaRPr lang="es-EC" sz="1600"/>
          </a:p>
        </p:txBody>
      </p:sp>
      <p:sp>
        <p:nvSpPr>
          <p:cNvPr id="4" name="Rectángulo 3"/>
          <p:cNvSpPr/>
          <p:nvPr/>
        </p:nvSpPr>
        <p:spPr>
          <a:xfrm>
            <a:off x="7314295" y="815305"/>
            <a:ext cx="1449436" cy="3385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s-EC" sz="1600">
                <a:solidFill>
                  <a:schemeClr val="bg1"/>
                </a:solidFill>
              </a:rPr>
              <a:t> Catalogarlas </a:t>
            </a:r>
            <a:endParaRPr lang="es-EC" sz="1600"/>
          </a:p>
        </p:txBody>
      </p:sp>
      <p:sp>
        <p:nvSpPr>
          <p:cNvPr id="6" name="Rectángulo 5"/>
          <p:cNvSpPr/>
          <p:nvPr/>
        </p:nvSpPr>
        <p:spPr>
          <a:xfrm>
            <a:off x="7332849" y="1373333"/>
            <a:ext cx="1447629" cy="3385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C" sz="1600">
                <a:solidFill>
                  <a:schemeClr val="bg1"/>
                </a:solidFill>
              </a:rPr>
              <a:t>Estudiar</a:t>
            </a:r>
            <a:endParaRPr lang="es-EC" sz="1600"/>
          </a:p>
        </p:txBody>
      </p:sp>
      <p:pic>
        <p:nvPicPr>
          <p:cNvPr id="3076" name="Picture 4" descr="Qué virus tan retorcido | Mordiscos y tacones | EL PAÍ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89" y="1117238"/>
            <a:ext cx="2564248" cy="142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/>
          <p:cNvSpPr/>
          <p:nvPr/>
        </p:nvSpPr>
        <p:spPr>
          <a:xfrm>
            <a:off x="937727" y="3135813"/>
            <a:ext cx="3078775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MX" sz="1600">
                <a:solidFill>
                  <a:schemeClr val="bg1"/>
                </a:solidFill>
                <a:latin typeface="Arial"/>
                <a:cs typeface="Arial"/>
              </a:rPr>
              <a:t>Implementación de un </a:t>
            </a:r>
            <a:r>
              <a:rPr lang="es-MX" sz="1600" err="1">
                <a:solidFill>
                  <a:schemeClr val="bg1"/>
                </a:solidFill>
                <a:latin typeface="Arial"/>
                <a:cs typeface="Arial"/>
              </a:rPr>
              <a:t>Dashboard</a:t>
            </a:r>
            <a:r>
              <a:rPr lang="es-MX" sz="1600">
                <a:solidFill>
                  <a:schemeClr val="bg1"/>
                </a:solidFill>
                <a:latin typeface="Arial"/>
                <a:cs typeface="Arial"/>
              </a:rPr>
              <a:t> en el Ministerio de Salud Pública, para el monitoreo de indicadores de gestión del COVID-19. </a:t>
            </a:r>
            <a:endParaRPr lang="es-EC" sz="160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7"/>
          <a:srcRect l="-304" t="9868" b="5757"/>
          <a:stretch/>
        </p:blipFill>
        <p:spPr>
          <a:xfrm>
            <a:off x="4856495" y="2981403"/>
            <a:ext cx="4114762" cy="1946028"/>
          </a:xfrm>
          <a:prstGeom prst="rect">
            <a:avLst/>
          </a:prstGeom>
        </p:spPr>
      </p:pic>
      <p:sp>
        <p:nvSpPr>
          <p:cNvPr id="33" name="Flecha derecha 32"/>
          <p:cNvSpPr/>
          <p:nvPr/>
        </p:nvSpPr>
        <p:spPr>
          <a:xfrm>
            <a:off x="4138889" y="3623009"/>
            <a:ext cx="685865" cy="3609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Flecha derecha 33"/>
          <p:cNvSpPr/>
          <p:nvPr/>
        </p:nvSpPr>
        <p:spPr>
          <a:xfrm rot="10800000">
            <a:off x="6376712" y="5774199"/>
            <a:ext cx="770021" cy="38100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Rectángulo 35"/>
          <p:cNvSpPr/>
          <p:nvPr/>
        </p:nvSpPr>
        <p:spPr>
          <a:xfrm>
            <a:off x="7105336" y="4927431"/>
            <a:ext cx="191458" cy="1131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048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 rot="16200000">
            <a:off x="-2713217" y="2948161"/>
            <a:ext cx="6056489" cy="566567"/>
            <a:chOff x="380724" y="251339"/>
            <a:chExt cx="6402969" cy="532853"/>
          </a:xfrm>
        </p:grpSpPr>
        <p:sp>
          <p:nvSpPr>
            <p:cNvPr id="22" name="Rectángulo 21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uadroTexto 22"/>
            <p:cNvSpPr txBox="1"/>
            <p:nvPr/>
          </p:nvSpPr>
          <p:spPr>
            <a:xfrm>
              <a:off x="380724" y="281191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000">
                  <a:latin typeface="Arial"/>
                  <a:cs typeface="Arial"/>
                </a:rPr>
                <a:t>Objetivo General</a:t>
              </a:r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59689"/>
            <a:ext cx="598311" cy="59831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364FDE1-CEE7-49F6-B0A4-4FD16E40CD0B}"/>
              </a:ext>
            </a:extLst>
          </p:cNvPr>
          <p:cNvSpPr txBox="1"/>
          <p:nvPr/>
        </p:nvSpPr>
        <p:spPr>
          <a:xfrm>
            <a:off x="1331728" y="2173912"/>
            <a:ext cx="7222781" cy="36944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Identificar las variables espaciales y datos involucrados en el proceso de análisis espacial y heurístico de la vulnerabilidad y amenaza al contagio por SARS-CoV-2. </a:t>
            </a:r>
            <a:endParaRPr lang="es-ES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Imagen 8">
            <a:hlinkClick r:id="" action="ppaction://noaction"/>
            <a:extLst>
              <a:ext uri="{FF2B5EF4-FFF2-40B4-BE49-F238E27FC236}">
                <a16:creationId xmlns:a16="http://schemas.microsoft.com/office/drawing/2014/main" id="{EBF1234C-6090-4709-8CDD-36EB14D58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1236785-FE2A-4F7E-A050-71BBA6D49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871" y="780197"/>
            <a:ext cx="5557058" cy="729443"/>
          </a:xfrm>
        </p:spPr>
        <p:txBody>
          <a:bodyPr>
            <a:norm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</a:rPr>
              <a:t>OBJETIVO GENERAL:</a:t>
            </a:r>
          </a:p>
        </p:txBody>
      </p:sp>
    </p:spTree>
    <p:extLst>
      <p:ext uri="{BB962C8B-B14F-4D97-AF65-F5344CB8AC3E}">
        <p14:creationId xmlns:p14="http://schemas.microsoft.com/office/powerpoint/2010/main" val="231211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0871" y="1074303"/>
            <a:ext cx="5557058" cy="729443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3600" b="1" dirty="0"/>
            </a:br>
            <a:br>
              <a:rPr lang="es-ES" sz="3600" b="1" dirty="0"/>
            </a:br>
            <a:r>
              <a:rPr lang="es-ES" sz="3600" b="1" dirty="0">
                <a:solidFill>
                  <a:schemeClr val="bg1"/>
                </a:solidFill>
              </a:rPr>
              <a:t>ESQUEMA DE LA PRESENTACIÓN</a:t>
            </a:r>
          </a:p>
        </p:txBody>
      </p:sp>
      <p:pic>
        <p:nvPicPr>
          <p:cNvPr id="5" name="Imagen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25460812"/>
              </p:ext>
            </p:extLst>
          </p:nvPr>
        </p:nvGraphicFramePr>
        <p:xfrm>
          <a:off x="2030871" y="2110406"/>
          <a:ext cx="5629275" cy="3814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Imagen 11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71" y="2237873"/>
            <a:ext cx="571865" cy="57186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08" y="3477759"/>
            <a:ext cx="496440" cy="49644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240" y="4127529"/>
            <a:ext cx="425908" cy="42590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18" y="4694529"/>
            <a:ext cx="425909" cy="42590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49" y="5308123"/>
            <a:ext cx="539784" cy="49456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52BA706-EC7C-472D-8ABD-E4D8B7F1A832}"/>
              </a:ext>
            </a:extLst>
          </p:cNvPr>
          <p:cNvSpPr/>
          <p:nvPr/>
        </p:nvSpPr>
        <p:spPr>
          <a:xfrm>
            <a:off x="2379542" y="2896664"/>
            <a:ext cx="571865" cy="483577"/>
          </a:xfrm>
          <a:prstGeom prst="ellipse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605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7">
            <a:hlinkClick r:id="" action="ppaction://noaction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1820929"/>
              </p:ext>
            </p:extLst>
          </p:nvPr>
        </p:nvGraphicFramePr>
        <p:xfrm>
          <a:off x="761205" y="734117"/>
          <a:ext cx="7621589" cy="2452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9" name="Picture 2" descr="Dibujos animados lindo proteger virus, personas con mascarilla. | Vector  Premi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5" b="19503"/>
          <a:stretch/>
        </p:blipFill>
        <p:spPr bwMode="auto">
          <a:xfrm>
            <a:off x="0" y="4138863"/>
            <a:ext cx="9144000" cy="2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97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graphicFrame>
        <p:nvGraphicFramePr>
          <p:cNvPr id="1320" name="Diagrama 1319">
            <a:extLst>
              <a:ext uri="{FF2B5EF4-FFF2-40B4-BE49-F238E27FC236}">
                <a16:creationId xmlns:a16="http://schemas.microsoft.com/office/drawing/2014/main" id="{1E312C8A-A512-4A77-82A0-D9AB209BE2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4113930"/>
              </p:ext>
            </p:extLst>
          </p:nvPr>
        </p:nvGraphicFramePr>
        <p:xfrm>
          <a:off x="295567" y="729205"/>
          <a:ext cx="8552865" cy="5359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514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ESC_Template_02">
  <a:themeElements>
    <a:clrScheme name="ESC_Template_02 1">
      <a:dk1>
        <a:srgbClr val="000000"/>
      </a:dk1>
      <a:lt1>
        <a:srgbClr val="FFFFFF"/>
      </a:lt1>
      <a:dk2>
        <a:srgbClr val="00478E"/>
      </a:dk2>
      <a:lt2>
        <a:srgbClr val="FFCD41"/>
      </a:lt2>
      <a:accent1>
        <a:srgbClr val="FCEB98"/>
      </a:accent1>
      <a:accent2>
        <a:srgbClr val="7492F2"/>
      </a:accent2>
      <a:accent3>
        <a:srgbClr val="AAB1C6"/>
      </a:accent3>
      <a:accent4>
        <a:srgbClr val="DADADA"/>
      </a:accent4>
      <a:accent5>
        <a:srgbClr val="FDF3CA"/>
      </a:accent5>
      <a:accent6>
        <a:srgbClr val="6884DB"/>
      </a:accent6>
      <a:hlink>
        <a:srgbClr val="38B86C"/>
      </a:hlink>
      <a:folHlink>
        <a:srgbClr val="D9597B"/>
      </a:folHlink>
    </a:clrScheme>
    <a:fontScheme name="ESC_Template_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C_Template_02 1">
        <a:dk1>
          <a:srgbClr val="000000"/>
        </a:dk1>
        <a:lt1>
          <a:srgbClr val="FFFFFF"/>
        </a:lt1>
        <a:dk2>
          <a:srgbClr val="00478E"/>
        </a:dk2>
        <a:lt2>
          <a:srgbClr val="FFCD41"/>
        </a:lt2>
        <a:accent1>
          <a:srgbClr val="FCEB98"/>
        </a:accent1>
        <a:accent2>
          <a:srgbClr val="7492F2"/>
        </a:accent2>
        <a:accent3>
          <a:srgbClr val="AAB1C6"/>
        </a:accent3>
        <a:accent4>
          <a:srgbClr val="DADADA"/>
        </a:accent4>
        <a:accent5>
          <a:srgbClr val="FDF3CA"/>
        </a:accent5>
        <a:accent6>
          <a:srgbClr val="6884DB"/>
        </a:accent6>
        <a:hlink>
          <a:srgbClr val="38B86C"/>
        </a:hlink>
        <a:folHlink>
          <a:srgbClr val="D9597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146A0EBDF0F04DB7FFE847E9ECA65D" ma:contentTypeVersion="0" ma:contentTypeDescription="Create a new document." ma:contentTypeScope="" ma:versionID="0d5089a50bcfc96e4d141f1383046381">
  <xsd:schema xmlns:xsd="http://www.w3.org/2001/XMLSchema" xmlns:p="http://schemas.microsoft.com/office/2006/metadata/properties" targetNamespace="http://schemas.microsoft.com/office/2006/metadata/properties" ma:root="true" ma:fieldsID="6c180769a9e002a26eb47b88ca114d8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64E3069C-B3C8-4DA9-8F9A-D03DC4EE11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70F359-B193-48A5-9EB2-56B4AA098B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6443482B-2668-4129-AB4F-04FC80EADA41}">
  <ds:schemaRefs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1913</TotalTime>
  <Words>1266</Words>
  <Application>Microsoft Office PowerPoint</Application>
  <PresentationFormat>On-screen Show (4:3)</PresentationFormat>
  <Paragraphs>260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Symbol</vt:lpstr>
      <vt:lpstr>Times New Roman</vt:lpstr>
      <vt:lpstr>Wingdings</vt:lpstr>
      <vt:lpstr>ESC_Template_02</vt:lpstr>
      <vt:lpstr>Retrospección</vt:lpstr>
      <vt:lpstr>PowerPoint Presentation</vt:lpstr>
      <vt:lpstr>Esquema de la presentación:</vt:lpstr>
      <vt:lpstr>PowerPoint Presentation</vt:lpstr>
      <vt:lpstr>PowerPoint Presentation</vt:lpstr>
      <vt:lpstr>PowerPoint Presentation</vt:lpstr>
      <vt:lpstr>OBJETIVO GENERAL:</vt:lpstr>
      <vt:lpstr>  ESQUEMA DE LA PRESENTACIÓN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MIT Sloan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usuario</dc:creator>
  <cp:lastModifiedBy>Emilio Gutiérrez Díaz</cp:lastModifiedBy>
  <cp:revision>117</cp:revision>
  <cp:lastPrinted>2017-04-11T15:52:02Z</cp:lastPrinted>
  <dcterms:created xsi:type="dcterms:W3CDTF">2010-04-30T15:51:24Z</dcterms:created>
  <dcterms:modified xsi:type="dcterms:W3CDTF">2022-03-31T17:43:17Z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0x010100D0146A0EBDF0F04DB7FFE847E9ECA65D</vt:lpwstr>
  </property>
</Properties>
</file>