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9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673" r:id="rId2"/>
  </p:sldMasterIdLst>
  <p:notesMasterIdLst>
    <p:notesMasterId r:id="rId25"/>
  </p:notesMasterIdLst>
  <p:sldIdLst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94" r:id="rId14"/>
    <p:sldId id="295" r:id="rId15"/>
    <p:sldId id="296" r:id="rId16"/>
    <p:sldId id="276" r:id="rId17"/>
    <p:sldId id="277" r:id="rId18"/>
    <p:sldId id="298" r:id="rId19"/>
    <p:sldId id="299" r:id="rId20"/>
    <p:sldId id="297" r:id="rId21"/>
    <p:sldId id="291" r:id="rId22"/>
    <p:sldId id="292" r:id="rId23"/>
    <p:sldId id="29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CCCC"/>
    <a:srgbClr val="008080"/>
    <a:srgbClr val="FFFFCC"/>
    <a:srgbClr val="339966"/>
    <a:srgbClr val="CC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5" d="100"/>
          <a:sy n="65" d="100"/>
        </p:scale>
        <p:origin x="93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wnloads\Mishel,%20grado%20de%20hidroli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Curva estándar de BSA</a:t>
            </a:r>
          </a:p>
        </c:rich>
      </c:tx>
      <c:layout>
        <c:manualLayout>
          <c:xMode val="edge"/>
          <c:yMode val="edge"/>
          <c:x val="0.25273586735079134"/>
          <c:y val="2.88808664259927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22225" cap="rnd">
              <a:solidFill>
                <a:schemeClr val="accent4"/>
              </a:solidFill>
            </a:ln>
            <a:effectLst>
              <a:glow rad="139700">
                <a:schemeClr val="accent4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4">
                    <a:satMod val="175000"/>
                    <a:alpha val="25000"/>
                  </a:schemeClr>
                </a:glow>
              </a:effectLst>
            </c:spPr>
          </c:marker>
          <c:trendline>
            <c:spPr>
              <a:ln w="25400" cap="rnd">
                <a:solidFill>
                  <a:schemeClr val="accent4">
                    <a:alpha val="50000"/>
                  </a:schemeClr>
                </a:solidFill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9372246289899711"/>
                  <c:y val="-0.1742475150894946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l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'[Mishel, grado de hidrolisis.xlsx]Hoja4'!$B$21:$B$26</c:f>
              <c:numCache>
                <c:formatCode>General</c:formatCode>
                <c:ptCount val="6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</c:numCache>
            </c:numRef>
          </c:xVal>
          <c:yVal>
            <c:numRef>
              <c:f>'[Mishel, grado de hidrolisis.xlsx]Hoja4'!$C$21:$C$26</c:f>
              <c:numCache>
                <c:formatCode>General</c:formatCode>
                <c:ptCount val="6"/>
                <c:pt idx="0">
                  <c:v>0</c:v>
                </c:pt>
                <c:pt idx="1">
                  <c:v>0.26100000000000001</c:v>
                </c:pt>
                <c:pt idx="2">
                  <c:v>0.43669999999999998</c:v>
                </c:pt>
                <c:pt idx="3">
                  <c:v>0.67490000000000006</c:v>
                </c:pt>
                <c:pt idx="4">
                  <c:v>0.84189999999999998</c:v>
                </c:pt>
                <c:pt idx="5">
                  <c:v>0.98199999999999998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498-4595-9C2E-CF720E09B9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8366272"/>
        <c:axId val="898367104"/>
      </c:scatterChart>
      <c:valAx>
        <c:axId val="898366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BSA (mg/mL)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8367104"/>
        <c:crosses val="autoZero"/>
        <c:crossBetween val="midCat"/>
      </c:valAx>
      <c:valAx>
        <c:axId val="898367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Absorbancia a 590nm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83662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Relationship Id="rId4" Type="http://schemas.openxmlformats.org/officeDocument/2006/relationships/image" Target="../media/image5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EEB989-4FDD-430D-9DD9-8BBD01DE6070}" type="doc">
      <dgm:prSet loTypeId="urn:microsoft.com/office/officeart/2005/8/layout/vList6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s-EC"/>
        </a:p>
      </dgm:t>
    </dgm:pt>
    <dgm:pt modelId="{A6F4C25A-735C-45DB-8414-2F215E6E7093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sz="2100" dirty="0"/>
        </a:p>
      </dgm:t>
    </dgm:pt>
    <dgm:pt modelId="{035B1689-7953-4844-89F6-7363D36E444A}" type="parTrans" cxnId="{F874EA7D-0A0E-4F19-8931-E3447AB62435}">
      <dgm:prSet/>
      <dgm:spPr/>
      <dgm:t>
        <a:bodyPr/>
        <a:lstStyle/>
        <a:p>
          <a:endParaRPr lang="es-EC" sz="1900"/>
        </a:p>
      </dgm:t>
    </dgm:pt>
    <dgm:pt modelId="{02F1203F-E784-4AD9-A3C6-B0E2D9E2521B}" type="sibTrans" cxnId="{F874EA7D-0A0E-4F19-8931-E3447AB62435}">
      <dgm:prSet/>
      <dgm:spPr/>
      <dgm:t>
        <a:bodyPr/>
        <a:lstStyle/>
        <a:p>
          <a:endParaRPr lang="es-EC" sz="1900"/>
        </a:p>
      </dgm:t>
    </dgm:pt>
    <dgm:pt modelId="{A049C544-B1B6-45E1-91C5-6DC01682A980}">
      <dgm:prSet custT="1"/>
      <dgm:spPr>
        <a:solidFill>
          <a:srgbClr val="FFFFCC">
            <a:alpha val="89804"/>
          </a:srgbClr>
        </a:solidFill>
        <a:ln>
          <a:solidFill>
            <a:srgbClr val="FFFFCC">
              <a:alpha val="90000"/>
            </a:srgbClr>
          </a:solidFill>
        </a:ln>
      </dgm:spPr>
      <dgm:t>
        <a:bodyPr/>
        <a:lstStyle/>
        <a:p>
          <a:pPr algn="l"/>
          <a:r>
            <a:rPr lang="es-EC" sz="1800" b="0" dirty="0" smtClean="0"/>
            <a:t>Fabricar compuestos con valor añadido dentro de la industria alimenticia </a:t>
          </a:r>
          <a:endParaRPr lang="es-ES" sz="1800" b="0" dirty="0"/>
        </a:p>
      </dgm:t>
    </dgm:pt>
    <dgm:pt modelId="{3F7A0224-A871-480E-9369-FDD5C736443E}" type="parTrans" cxnId="{EF804398-AEB8-401F-933F-2609A2B136EA}">
      <dgm:prSet/>
      <dgm:spPr/>
      <dgm:t>
        <a:bodyPr/>
        <a:lstStyle/>
        <a:p>
          <a:endParaRPr lang="es-ES"/>
        </a:p>
      </dgm:t>
    </dgm:pt>
    <dgm:pt modelId="{0C2D2EA0-AB43-4743-A9F5-8199DD02FE9D}" type="sibTrans" cxnId="{EF804398-AEB8-401F-933F-2609A2B136EA}">
      <dgm:prSet/>
      <dgm:spPr/>
      <dgm:t>
        <a:bodyPr/>
        <a:lstStyle/>
        <a:p>
          <a:endParaRPr lang="es-ES"/>
        </a:p>
      </dgm:t>
    </dgm:pt>
    <dgm:pt modelId="{802E6EBA-A385-4E77-9BDB-455F016F7655}">
      <dgm:prSet custT="1"/>
      <dgm:spPr>
        <a:solidFill>
          <a:srgbClr val="FFFFCC">
            <a:alpha val="89804"/>
          </a:srgbClr>
        </a:solidFill>
        <a:ln>
          <a:solidFill>
            <a:srgbClr val="FFFFCC">
              <a:alpha val="90000"/>
            </a:srgbClr>
          </a:solidFill>
        </a:ln>
      </dgm:spPr>
      <dgm:t>
        <a:bodyPr/>
        <a:lstStyle/>
        <a:p>
          <a:pPr algn="l"/>
          <a:endParaRPr lang="es-ES" sz="1800" b="0" dirty="0"/>
        </a:p>
      </dgm:t>
    </dgm:pt>
    <dgm:pt modelId="{BC2844E1-BFDC-44FD-82BF-B93555EF06D6}" type="parTrans" cxnId="{AFBFB84E-1F54-498C-8F2C-6F5E90297861}">
      <dgm:prSet/>
      <dgm:spPr/>
      <dgm:t>
        <a:bodyPr/>
        <a:lstStyle/>
        <a:p>
          <a:endParaRPr lang="es-ES"/>
        </a:p>
      </dgm:t>
    </dgm:pt>
    <dgm:pt modelId="{0EADADFA-5133-4C1F-9131-ACC187F128C4}" type="sibTrans" cxnId="{AFBFB84E-1F54-498C-8F2C-6F5E90297861}">
      <dgm:prSet/>
      <dgm:spPr/>
      <dgm:t>
        <a:bodyPr/>
        <a:lstStyle/>
        <a:p>
          <a:endParaRPr lang="es-ES"/>
        </a:p>
      </dgm:t>
    </dgm:pt>
    <dgm:pt modelId="{E70167E5-0434-482D-A3A1-B4B79888E523}" type="pres">
      <dgm:prSet presAssocID="{7BEEB989-4FDD-430D-9DD9-8BBD01DE607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6220919-DC6A-4D10-A4CE-3F784B2D136D}" type="pres">
      <dgm:prSet presAssocID="{A6F4C25A-735C-45DB-8414-2F215E6E7093}" presName="linNode" presStyleCnt="0"/>
      <dgm:spPr/>
      <dgm:t>
        <a:bodyPr/>
        <a:lstStyle/>
        <a:p>
          <a:endParaRPr lang="es-ES"/>
        </a:p>
      </dgm:t>
    </dgm:pt>
    <dgm:pt modelId="{B10D7B54-30B1-44AE-B7DE-6D2353DC0555}" type="pres">
      <dgm:prSet presAssocID="{A6F4C25A-735C-45DB-8414-2F215E6E7093}" presName="parentShp" presStyleLbl="node1" presStyleIdx="0" presStyleCnt="1" custScaleX="148317" custLinFactNeighborX="-3202" custLinFactNeighborY="-464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E3F7E7-0F07-4B2E-BA04-FDC905FA753A}" type="pres">
      <dgm:prSet presAssocID="{A6F4C25A-735C-45DB-8414-2F215E6E7093}" presName="childShp" presStyleLbl="bgAccFollowNode1" presStyleIdx="0" presStyleCnt="1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2F5C4C3-D5BC-48D3-9088-57D8889A4228}" type="presOf" srcId="{A049C544-B1B6-45E1-91C5-6DC01682A980}" destId="{D5E3F7E7-0F07-4B2E-BA04-FDC905FA753A}" srcOrd="0" destOrd="1" presId="urn:microsoft.com/office/officeart/2005/8/layout/vList6"/>
    <dgm:cxn modelId="{F874EA7D-0A0E-4F19-8931-E3447AB62435}" srcId="{7BEEB989-4FDD-430D-9DD9-8BBD01DE6070}" destId="{A6F4C25A-735C-45DB-8414-2F215E6E7093}" srcOrd="0" destOrd="0" parTransId="{035B1689-7953-4844-89F6-7363D36E444A}" sibTransId="{02F1203F-E784-4AD9-A3C6-B0E2D9E2521B}"/>
    <dgm:cxn modelId="{D6D19BE2-FBA7-4B23-BCA1-F28F087983C5}" type="presOf" srcId="{802E6EBA-A385-4E77-9BDB-455F016F7655}" destId="{D5E3F7E7-0F07-4B2E-BA04-FDC905FA753A}" srcOrd="0" destOrd="0" presId="urn:microsoft.com/office/officeart/2005/8/layout/vList6"/>
    <dgm:cxn modelId="{52CE094A-0F6A-49F1-932D-149B0BB7A226}" type="presOf" srcId="{A6F4C25A-735C-45DB-8414-2F215E6E7093}" destId="{B10D7B54-30B1-44AE-B7DE-6D2353DC0555}" srcOrd="0" destOrd="0" presId="urn:microsoft.com/office/officeart/2005/8/layout/vList6"/>
    <dgm:cxn modelId="{16A6E696-1627-46DD-9555-979EC91C4080}" type="presOf" srcId="{7BEEB989-4FDD-430D-9DD9-8BBD01DE6070}" destId="{E70167E5-0434-482D-A3A1-B4B79888E523}" srcOrd="0" destOrd="0" presId="urn:microsoft.com/office/officeart/2005/8/layout/vList6"/>
    <dgm:cxn modelId="{EF804398-AEB8-401F-933F-2609A2B136EA}" srcId="{A6F4C25A-735C-45DB-8414-2F215E6E7093}" destId="{A049C544-B1B6-45E1-91C5-6DC01682A980}" srcOrd="1" destOrd="0" parTransId="{3F7A0224-A871-480E-9369-FDD5C736443E}" sibTransId="{0C2D2EA0-AB43-4743-A9F5-8199DD02FE9D}"/>
    <dgm:cxn modelId="{AFBFB84E-1F54-498C-8F2C-6F5E90297861}" srcId="{A6F4C25A-735C-45DB-8414-2F215E6E7093}" destId="{802E6EBA-A385-4E77-9BDB-455F016F7655}" srcOrd="0" destOrd="0" parTransId="{BC2844E1-BFDC-44FD-82BF-B93555EF06D6}" sibTransId="{0EADADFA-5133-4C1F-9131-ACC187F128C4}"/>
    <dgm:cxn modelId="{3D0CD814-9197-4190-8882-FAE746E5315F}" type="presParOf" srcId="{E70167E5-0434-482D-A3A1-B4B79888E523}" destId="{E6220919-DC6A-4D10-A4CE-3F784B2D136D}" srcOrd="0" destOrd="0" presId="urn:microsoft.com/office/officeart/2005/8/layout/vList6"/>
    <dgm:cxn modelId="{0DB2D07E-2EE6-49C3-91CC-F6127CD94DE3}" type="presParOf" srcId="{E6220919-DC6A-4D10-A4CE-3F784B2D136D}" destId="{B10D7B54-30B1-44AE-B7DE-6D2353DC0555}" srcOrd="0" destOrd="0" presId="urn:microsoft.com/office/officeart/2005/8/layout/vList6"/>
    <dgm:cxn modelId="{94ED9CEE-F8AC-4779-86FB-34013B4A03CD}" type="presParOf" srcId="{E6220919-DC6A-4D10-A4CE-3F784B2D136D}" destId="{D5E3F7E7-0F07-4B2E-BA04-FDC905FA753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D9A4C9-CAD3-4FD4-BCA6-1F9C64245686}" type="doc">
      <dgm:prSet loTypeId="urn:microsoft.com/office/officeart/2005/8/layout/bProcess4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6588CDF2-E5FB-4501-B3E5-EE2A67449336}">
      <dgm:prSet phldrT="[Texto]"/>
      <dgm:spPr/>
      <dgm:t>
        <a:bodyPr/>
        <a:lstStyle/>
        <a:p>
          <a:r>
            <a:rPr lang="es-EC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SDS 5% e incubada a 70 °C por 20 min. </a:t>
          </a:r>
          <a:endParaRPr lang="es-ES" dirty="0"/>
        </a:p>
      </dgm:t>
    </dgm:pt>
    <dgm:pt modelId="{BBD44293-FEFF-4D5D-88AA-D80A912AFE9D}" type="parTrans" cxnId="{4B503D57-ABFA-4F24-B60F-E8F7ECB30471}">
      <dgm:prSet/>
      <dgm:spPr/>
      <dgm:t>
        <a:bodyPr/>
        <a:lstStyle/>
        <a:p>
          <a:endParaRPr lang="es-ES"/>
        </a:p>
      </dgm:t>
    </dgm:pt>
    <dgm:pt modelId="{3ADA3CFE-1130-4A1C-9DB2-0859D08A102B}" type="sibTrans" cxnId="{4B503D57-ABFA-4F24-B60F-E8F7ECB30471}">
      <dgm:prSet/>
      <dgm:spPr/>
      <dgm:t>
        <a:bodyPr/>
        <a:lstStyle/>
        <a:p>
          <a:endParaRPr lang="es-ES"/>
        </a:p>
      </dgm:t>
    </dgm:pt>
    <dgm:pt modelId="{EB31A805-1560-4B48-BEF6-E83238AD0C8B}">
      <dgm:prSet phldrT="[Texto]"/>
      <dgm:spPr/>
      <dgm:t>
        <a:bodyPr/>
        <a:lstStyle/>
        <a:p>
          <a:r>
            <a:rPr lang="es-EC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1:1 con el buffer de electroforesis (25mM Tris Base, 192mM Glicina y 0.1% SDS). </a:t>
          </a:r>
          <a:endParaRPr lang="es-ES" dirty="0"/>
        </a:p>
      </dgm:t>
    </dgm:pt>
    <dgm:pt modelId="{EDF16323-891E-4E8D-BD73-D0BDEE3C0546}" type="parTrans" cxnId="{155A5730-CFAE-49F4-9048-E2035B2C8000}">
      <dgm:prSet/>
      <dgm:spPr/>
      <dgm:t>
        <a:bodyPr/>
        <a:lstStyle/>
        <a:p>
          <a:endParaRPr lang="es-ES"/>
        </a:p>
      </dgm:t>
    </dgm:pt>
    <dgm:pt modelId="{6926CD32-552F-484C-A6A5-0D652C77EFB5}" type="sibTrans" cxnId="{155A5730-CFAE-49F4-9048-E2035B2C8000}">
      <dgm:prSet/>
      <dgm:spPr/>
      <dgm:t>
        <a:bodyPr/>
        <a:lstStyle/>
        <a:p>
          <a:endParaRPr lang="es-ES"/>
        </a:p>
      </dgm:t>
    </dgm:pt>
    <dgm:pt modelId="{7BB1B0FC-D6F8-4389-9BE4-5AE88C9D1615}">
      <dgm:prSet phldrT="[Texto]"/>
      <dgm:spPr/>
      <dgm:t>
        <a:bodyPr/>
        <a:lstStyle/>
        <a:p>
          <a:r>
            <a:rPr lang="es-EC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15ug muestra, 3um buffer de carga y 2ug B-mercaptoetanol) se cargó en un gel concentrador al 5% y un gel separador al 15%</a:t>
          </a:r>
          <a:endParaRPr lang="es-ES" dirty="0"/>
        </a:p>
      </dgm:t>
    </dgm:pt>
    <dgm:pt modelId="{A8B5D449-C4BB-4AC9-8E55-1F44E5F28884}" type="parTrans" cxnId="{B30E1E4C-A75A-4E8E-B3C5-9818C87E5D3D}">
      <dgm:prSet/>
      <dgm:spPr/>
      <dgm:t>
        <a:bodyPr/>
        <a:lstStyle/>
        <a:p>
          <a:endParaRPr lang="es-ES"/>
        </a:p>
      </dgm:t>
    </dgm:pt>
    <dgm:pt modelId="{C9DF7CD0-7559-4D06-B56E-537317FCA98F}" type="sibTrans" cxnId="{B30E1E4C-A75A-4E8E-B3C5-9818C87E5D3D}">
      <dgm:prSet/>
      <dgm:spPr/>
      <dgm:t>
        <a:bodyPr/>
        <a:lstStyle/>
        <a:p>
          <a:endParaRPr lang="es-ES"/>
        </a:p>
      </dgm:t>
    </dgm:pt>
    <dgm:pt modelId="{D9A29CBD-3538-4312-BD0E-AB31F1BE85B1}">
      <dgm:prSet phldrT="[Texto]"/>
      <dgm:spPr/>
      <dgm:t>
        <a:bodyPr/>
        <a:lstStyle/>
        <a:p>
          <a:r>
            <a:rPr lang="es-EC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Cámara de electroforesis vertical Thermo Scientific a 150 v y 100 mA.</a:t>
          </a:r>
          <a:endParaRPr lang="es-ES" dirty="0"/>
        </a:p>
      </dgm:t>
    </dgm:pt>
    <dgm:pt modelId="{620F612D-6E7C-46D2-9357-406B208A39A0}" type="parTrans" cxnId="{17C3E8DD-84B9-4509-8023-4D79D63F1F08}">
      <dgm:prSet/>
      <dgm:spPr/>
      <dgm:t>
        <a:bodyPr/>
        <a:lstStyle/>
        <a:p>
          <a:endParaRPr lang="es-ES"/>
        </a:p>
      </dgm:t>
    </dgm:pt>
    <dgm:pt modelId="{8E34FC97-118F-4C6E-B2DD-E5524324041B}" type="sibTrans" cxnId="{17C3E8DD-84B9-4509-8023-4D79D63F1F08}">
      <dgm:prSet/>
      <dgm:spPr/>
      <dgm:t>
        <a:bodyPr/>
        <a:lstStyle/>
        <a:p>
          <a:endParaRPr lang="es-ES"/>
        </a:p>
      </dgm:t>
    </dgm:pt>
    <dgm:pt modelId="{D379BEC1-2974-41FD-8ED5-56CAC2A79E90}" type="pres">
      <dgm:prSet presAssocID="{CAD9A4C9-CAD3-4FD4-BCA6-1F9C64245686}" presName="Name0" presStyleCnt="0">
        <dgm:presLayoutVars>
          <dgm:dir/>
          <dgm:resizeHandles/>
        </dgm:presLayoutVars>
      </dgm:prSet>
      <dgm:spPr/>
    </dgm:pt>
    <dgm:pt modelId="{08BFFF94-A14E-44D0-A9F8-E70302BA7A3C}" type="pres">
      <dgm:prSet presAssocID="{6588CDF2-E5FB-4501-B3E5-EE2A67449336}" presName="compNode" presStyleCnt="0"/>
      <dgm:spPr/>
    </dgm:pt>
    <dgm:pt modelId="{AF013A5D-1758-460A-BFD6-0EF5438958CC}" type="pres">
      <dgm:prSet presAssocID="{6588CDF2-E5FB-4501-B3E5-EE2A67449336}" presName="dummyConnPt" presStyleCnt="0"/>
      <dgm:spPr/>
    </dgm:pt>
    <dgm:pt modelId="{F92FFDC3-6AE4-4647-97AA-A88A97DC8263}" type="pres">
      <dgm:prSet presAssocID="{6588CDF2-E5FB-4501-B3E5-EE2A6744933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E227CA-FE49-49C9-A835-07C4578DCEEE}" type="pres">
      <dgm:prSet presAssocID="{3ADA3CFE-1130-4A1C-9DB2-0859D08A102B}" presName="sibTrans" presStyleLbl="bgSibTrans2D1" presStyleIdx="0" presStyleCnt="3"/>
      <dgm:spPr/>
    </dgm:pt>
    <dgm:pt modelId="{8DA904E9-2A37-4D6C-95FC-739E359720AF}" type="pres">
      <dgm:prSet presAssocID="{EB31A805-1560-4B48-BEF6-E83238AD0C8B}" presName="compNode" presStyleCnt="0"/>
      <dgm:spPr/>
    </dgm:pt>
    <dgm:pt modelId="{94317CB7-8E1E-4672-B63B-4324F371553A}" type="pres">
      <dgm:prSet presAssocID="{EB31A805-1560-4B48-BEF6-E83238AD0C8B}" presName="dummyConnPt" presStyleCnt="0"/>
      <dgm:spPr/>
    </dgm:pt>
    <dgm:pt modelId="{C651D26C-BA3E-498A-A793-855B233600BA}" type="pres">
      <dgm:prSet presAssocID="{EB31A805-1560-4B48-BEF6-E83238AD0C8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5F4171-4273-4098-B165-19C0C1C0BF05}" type="pres">
      <dgm:prSet presAssocID="{6926CD32-552F-484C-A6A5-0D652C77EFB5}" presName="sibTrans" presStyleLbl="bgSibTrans2D1" presStyleIdx="1" presStyleCnt="3"/>
      <dgm:spPr/>
    </dgm:pt>
    <dgm:pt modelId="{0C76B370-EA50-436A-957A-B422F2E01290}" type="pres">
      <dgm:prSet presAssocID="{7BB1B0FC-D6F8-4389-9BE4-5AE88C9D1615}" presName="compNode" presStyleCnt="0"/>
      <dgm:spPr/>
    </dgm:pt>
    <dgm:pt modelId="{062847DA-BD18-4386-88D2-56EC147DB083}" type="pres">
      <dgm:prSet presAssocID="{7BB1B0FC-D6F8-4389-9BE4-5AE88C9D1615}" presName="dummyConnPt" presStyleCnt="0"/>
      <dgm:spPr/>
    </dgm:pt>
    <dgm:pt modelId="{E6BA8356-3951-4CD7-A080-7C3F00C4BAB3}" type="pres">
      <dgm:prSet presAssocID="{7BB1B0FC-D6F8-4389-9BE4-5AE88C9D161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D79133-F200-4C18-91D5-CB4E62E8B697}" type="pres">
      <dgm:prSet presAssocID="{C9DF7CD0-7559-4D06-B56E-537317FCA98F}" presName="sibTrans" presStyleLbl="bgSibTrans2D1" presStyleIdx="2" presStyleCnt="3"/>
      <dgm:spPr/>
    </dgm:pt>
    <dgm:pt modelId="{6947E3AC-DA66-4325-ACC4-FA6B09205B0E}" type="pres">
      <dgm:prSet presAssocID="{D9A29CBD-3538-4312-BD0E-AB31F1BE85B1}" presName="compNode" presStyleCnt="0"/>
      <dgm:spPr/>
    </dgm:pt>
    <dgm:pt modelId="{6AA1AFAF-7C1C-4C4D-BA20-706EEEF44EC3}" type="pres">
      <dgm:prSet presAssocID="{D9A29CBD-3538-4312-BD0E-AB31F1BE85B1}" presName="dummyConnPt" presStyleCnt="0"/>
      <dgm:spPr/>
    </dgm:pt>
    <dgm:pt modelId="{4633CEC3-78E2-4867-AB67-FE6D9B5690CC}" type="pres">
      <dgm:prSet presAssocID="{D9A29CBD-3538-4312-BD0E-AB31F1BE85B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AAE777E-65AD-4B5E-A192-AA1088AC23EA}" type="presOf" srcId="{6588CDF2-E5FB-4501-B3E5-EE2A67449336}" destId="{F92FFDC3-6AE4-4647-97AA-A88A97DC8263}" srcOrd="0" destOrd="0" presId="urn:microsoft.com/office/officeart/2005/8/layout/bProcess4"/>
    <dgm:cxn modelId="{FB5C8E7C-8565-4B4C-A035-2312C8C0CA76}" type="presOf" srcId="{EB31A805-1560-4B48-BEF6-E83238AD0C8B}" destId="{C651D26C-BA3E-498A-A793-855B233600BA}" srcOrd="0" destOrd="0" presId="urn:microsoft.com/office/officeart/2005/8/layout/bProcess4"/>
    <dgm:cxn modelId="{4B503D57-ABFA-4F24-B60F-E8F7ECB30471}" srcId="{CAD9A4C9-CAD3-4FD4-BCA6-1F9C64245686}" destId="{6588CDF2-E5FB-4501-B3E5-EE2A67449336}" srcOrd="0" destOrd="0" parTransId="{BBD44293-FEFF-4D5D-88AA-D80A912AFE9D}" sibTransId="{3ADA3CFE-1130-4A1C-9DB2-0859D08A102B}"/>
    <dgm:cxn modelId="{A92CC99C-2DF4-4541-9031-881C72662DC0}" type="presOf" srcId="{CAD9A4C9-CAD3-4FD4-BCA6-1F9C64245686}" destId="{D379BEC1-2974-41FD-8ED5-56CAC2A79E90}" srcOrd="0" destOrd="0" presId="urn:microsoft.com/office/officeart/2005/8/layout/bProcess4"/>
    <dgm:cxn modelId="{B30E1E4C-A75A-4E8E-B3C5-9818C87E5D3D}" srcId="{CAD9A4C9-CAD3-4FD4-BCA6-1F9C64245686}" destId="{7BB1B0FC-D6F8-4389-9BE4-5AE88C9D1615}" srcOrd="2" destOrd="0" parTransId="{A8B5D449-C4BB-4AC9-8E55-1F44E5F28884}" sibTransId="{C9DF7CD0-7559-4D06-B56E-537317FCA98F}"/>
    <dgm:cxn modelId="{B56F0085-D95E-442F-8561-0526F275236F}" type="presOf" srcId="{6926CD32-552F-484C-A6A5-0D652C77EFB5}" destId="{4B5F4171-4273-4098-B165-19C0C1C0BF05}" srcOrd="0" destOrd="0" presId="urn:microsoft.com/office/officeart/2005/8/layout/bProcess4"/>
    <dgm:cxn modelId="{5D693EDF-2D47-4188-A73B-BFB3D95D1356}" type="presOf" srcId="{C9DF7CD0-7559-4D06-B56E-537317FCA98F}" destId="{28D79133-F200-4C18-91D5-CB4E62E8B697}" srcOrd="0" destOrd="0" presId="urn:microsoft.com/office/officeart/2005/8/layout/bProcess4"/>
    <dgm:cxn modelId="{F0F61C33-464A-4347-84C5-1A479785DF70}" type="presOf" srcId="{3ADA3CFE-1130-4A1C-9DB2-0859D08A102B}" destId="{34E227CA-FE49-49C9-A835-07C4578DCEEE}" srcOrd="0" destOrd="0" presId="urn:microsoft.com/office/officeart/2005/8/layout/bProcess4"/>
    <dgm:cxn modelId="{A2BF70AC-00CD-4C3B-AAD1-91BAD2391809}" type="presOf" srcId="{D9A29CBD-3538-4312-BD0E-AB31F1BE85B1}" destId="{4633CEC3-78E2-4867-AB67-FE6D9B5690CC}" srcOrd="0" destOrd="0" presId="urn:microsoft.com/office/officeart/2005/8/layout/bProcess4"/>
    <dgm:cxn modelId="{17C3E8DD-84B9-4509-8023-4D79D63F1F08}" srcId="{CAD9A4C9-CAD3-4FD4-BCA6-1F9C64245686}" destId="{D9A29CBD-3538-4312-BD0E-AB31F1BE85B1}" srcOrd="3" destOrd="0" parTransId="{620F612D-6E7C-46D2-9357-406B208A39A0}" sibTransId="{8E34FC97-118F-4C6E-B2DD-E5524324041B}"/>
    <dgm:cxn modelId="{155A5730-CFAE-49F4-9048-E2035B2C8000}" srcId="{CAD9A4C9-CAD3-4FD4-BCA6-1F9C64245686}" destId="{EB31A805-1560-4B48-BEF6-E83238AD0C8B}" srcOrd="1" destOrd="0" parTransId="{EDF16323-891E-4E8D-BD73-D0BDEE3C0546}" sibTransId="{6926CD32-552F-484C-A6A5-0D652C77EFB5}"/>
    <dgm:cxn modelId="{8994ECE0-1116-44D0-A78B-88548177930F}" type="presOf" srcId="{7BB1B0FC-D6F8-4389-9BE4-5AE88C9D1615}" destId="{E6BA8356-3951-4CD7-A080-7C3F00C4BAB3}" srcOrd="0" destOrd="0" presId="urn:microsoft.com/office/officeart/2005/8/layout/bProcess4"/>
    <dgm:cxn modelId="{FB8DF9D9-EA53-4EB8-92A7-B66F8759DC5D}" type="presParOf" srcId="{D379BEC1-2974-41FD-8ED5-56CAC2A79E90}" destId="{08BFFF94-A14E-44D0-A9F8-E70302BA7A3C}" srcOrd="0" destOrd="0" presId="urn:microsoft.com/office/officeart/2005/8/layout/bProcess4"/>
    <dgm:cxn modelId="{F4FE7F14-2BF6-49A8-A4F1-22F704335F71}" type="presParOf" srcId="{08BFFF94-A14E-44D0-A9F8-E70302BA7A3C}" destId="{AF013A5D-1758-460A-BFD6-0EF5438958CC}" srcOrd="0" destOrd="0" presId="urn:microsoft.com/office/officeart/2005/8/layout/bProcess4"/>
    <dgm:cxn modelId="{244DDF31-6D68-4545-AADC-5C99BC28B35D}" type="presParOf" srcId="{08BFFF94-A14E-44D0-A9F8-E70302BA7A3C}" destId="{F92FFDC3-6AE4-4647-97AA-A88A97DC8263}" srcOrd="1" destOrd="0" presId="urn:microsoft.com/office/officeart/2005/8/layout/bProcess4"/>
    <dgm:cxn modelId="{DD22D041-2AA8-4DCB-ABFB-E53CBEC6308F}" type="presParOf" srcId="{D379BEC1-2974-41FD-8ED5-56CAC2A79E90}" destId="{34E227CA-FE49-49C9-A835-07C4578DCEEE}" srcOrd="1" destOrd="0" presId="urn:microsoft.com/office/officeart/2005/8/layout/bProcess4"/>
    <dgm:cxn modelId="{B246662C-D027-446B-A702-CC7677A9691B}" type="presParOf" srcId="{D379BEC1-2974-41FD-8ED5-56CAC2A79E90}" destId="{8DA904E9-2A37-4D6C-95FC-739E359720AF}" srcOrd="2" destOrd="0" presId="urn:microsoft.com/office/officeart/2005/8/layout/bProcess4"/>
    <dgm:cxn modelId="{BCACC315-6573-4DEA-A127-F7887FBC9D1C}" type="presParOf" srcId="{8DA904E9-2A37-4D6C-95FC-739E359720AF}" destId="{94317CB7-8E1E-4672-B63B-4324F371553A}" srcOrd="0" destOrd="0" presId="urn:microsoft.com/office/officeart/2005/8/layout/bProcess4"/>
    <dgm:cxn modelId="{9B7FE631-B795-4506-BEDD-CD8A99EF2D57}" type="presParOf" srcId="{8DA904E9-2A37-4D6C-95FC-739E359720AF}" destId="{C651D26C-BA3E-498A-A793-855B233600BA}" srcOrd="1" destOrd="0" presId="urn:microsoft.com/office/officeart/2005/8/layout/bProcess4"/>
    <dgm:cxn modelId="{0DB8D0F8-2F23-4BD2-B2C1-ECCB7E7E611F}" type="presParOf" srcId="{D379BEC1-2974-41FD-8ED5-56CAC2A79E90}" destId="{4B5F4171-4273-4098-B165-19C0C1C0BF05}" srcOrd="3" destOrd="0" presId="urn:microsoft.com/office/officeart/2005/8/layout/bProcess4"/>
    <dgm:cxn modelId="{F78C58E7-D3C7-41A5-9F84-EC6942902ADD}" type="presParOf" srcId="{D379BEC1-2974-41FD-8ED5-56CAC2A79E90}" destId="{0C76B370-EA50-436A-957A-B422F2E01290}" srcOrd="4" destOrd="0" presId="urn:microsoft.com/office/officeart/2005/8/layout/bProcess4"/>
    <dgm:cxn modelId="{54DD9ADF-89CE-4F0F-881C-0EA20C674170}" type="presParOf" srcId="{0C76B370-EA50-436A-957A-B422F2E01290}" destId="{062847DA-BD18-4386-88D2-56EC147DB083}" srcOrd="0" destOrd="0" presId="urn:microsoft.com/office/officeart/2005/8/layout/bProcess4"/>
    <dgm:cxn modelId="{075AE022-74E4-4E68-BBBC-70C7A6799868}" type="presParOf" srcId="{0C76B370-EA50-436A-957A-B422F2E01290}" destId="{E6BA8356-3951-4CD7-A080-7C3F00C4BAB3}" srcOrd="1" destOrd="0" presId="urn:microsoft.com/office/officeart/2005/8/layout/bProcess4"/>
    <dgm:cxn modelId="{D8CF7291-F605-4B40-9846-4DA46B62EDD0}" type="presParOf" srcId="{D379BEC1-2974-41FD-8ED5-56CAC2A79E90}" destId="{28D79133-F200-4C18-91D5-CB4E62E8B697}" srcOrd="5" destOrd="0" presId="urn:microsoft.com/office/officeart/2005/8/layout/bProcess4"/>
    <dgm:cxn modelId="{5189BB41-7838-420C-9AD2-2C0E5CC41703}" type="presParOf" srcId="{D379BEC1-2974-41FD-8ED5-56CAC2A79E90}" destId="{6947E3AC-DA66-4325-ACC4-FA6B09205B0E}" srcOrd="6" destOrd="0" presId="urn:microsoft.com/office/officeart/2005/8/layout/bProcess4"/>
    <dgm:cxn modelId="{73BB2A39-E89F-43E1-8BD0-1944A259A1D3}" type="presParOf" srcId="{6947E3AC-DA66-4325-ACC4-FA6B09205B0E}" destId="{6AA1AFAF-7C1C-4C4D-BA20-706EEEF44EC3}" srcOrd="0" destOrd="0" presId="urn:microsoft.com/office/officeart/2005/8/layout/bProcess4"/>
    <dgm:cxn modelId="{058746C4-5FC7-4345-BE3B-44EFC8074B47}" type="presParOf" srcId="{6947E3AC-DA66-4325-ACC4-FA6B09205B0E}" destId="{4633CEC3-78E2-4867-AB67-FE6D9B5690C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B0E6AC-BBE7-4B77-A431-83E9B9CFE51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6D8ED4D-375B-4AE0-BC30-266CB36675AC}">
      <dgm:prSet phldrT="[Texto]" custT="1"/>
      <dgm:spPr/>
      <dgm:t>
        <a:bodyPr/>
        <a:lstStyle/>
        <a:p>
          <a:r>
            <a:rPr lang="es-EC" sz="1600" b="0" i="0" dirty="0" smtClean="0">
              <a:latin typeface="Calibri" panose="020F0502020204030204" pitchFamily="34" charset="0"/>
              <a:cs typeface="Calibri" panose="020F0502020204030204" pitchFamily="34" charset="0"/>
            </a:rPr>
            <a:t>Humedad</a:t>
          </a:r>
          <a:r>
            <a:rPr lang="es-EC" sz="2300" b="1" i="1" dirty="0" smtClean="0"/>
            <a:t> </a:t>
          </a:r>
          <a:endParaRPr lang="es-ES" sz="2300" dirty="0"/>
        </a:p>
      </dgm:t>
    </dgm:pt>
    <dgm:pt modelId="{A6544121-EF96-4AC3-988D-03A7C6FAC63A}" type="parTrans" cxnId="{0A46FFCA-DD9E-4284-AF54-69BA9D0D7D1C}">
      <dgm:prSet/>
      <dgm:spPr/>
      <dgm:t>
        <a:bodyPr/>
        <a:lstStyle/>
        <a:p>
          <a:endParaRPr lang="es-ES"/>
        </a:p>
      </dgm:t>
    </dgm:pt>
    <dgm:pt modelId="{928AF41F-5A9E-41C6-B305-E086936C2F63}" type="sibTrans" cxnId="{0A46FFCA-DD9E-4284-AF54-69BA9D0D7D1C}">
      <dgm:prSet/>
      <dgm:spPr/>
      <dgm:t>
        <a:bodyPr/>
        <a:lstStyle/>
        <a:p>
          <a:endParaRPr lang="es-ES"/>
        </a:p>
      </dgm:t>
    </dgm:pt>
    <dgm:pt modelId="{F0B317CE-24C7-4E39-9743-FDC9E9149597}">
      <dgm:prSet phldrT="[Texto]" custT="1"/>
      <dgm:spPr/>
      <dgm:t>
        <a:bodyPr/>
        <a:lstStyle/>
        <a:p>
          <a:r>
            <a:rPr lang="es-ES" sz="1600" b="0" dirty="0" smtClean="0">
              <a:latin typeface="Calibri" panose="020F0502020204030204" pitchFamily="34" charset="0"/>
              <a:cs typeface="Calibri" panose="020F0502020204030204" pitchFamily="34" charset="0"/>
            </a:rPr>
            <a:t>Rendimiento</a:t>
          </a:r>
          <a:endParaRPr lang="es-ES" sz="16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C78281-79C2-4906-B51A-1FF9F919AC23}" type="parTrans" cxnId="{C6AA19E3-855A-4F7D-8756-52712153AF93}">
      <dgm:prSet/>
      <dgm:spPr/>
      <dgm:t>
        <a:bodyPr/>
        <a:lstStyle/>
        <a:p>
          <a:endParaRPr lang="es-ES"/>
        </a:p>
      </dgm:t>
    </dgm:pt>
    <dgm:pt modelId="{08A06EE0-ECB6-4641-B4CD-837FA04993EC}" type="sibTrans" cxnId="{C6AA19E3-855A-4F7D-8756-52712153AF93}">
      <dgm:prSet/>
      <dgm:spPr/>
      <dgm:t>
        <a:bodyPr/>
        <a:lstStyle/>
        <a:p>
          <a:endParaRPr lang="es-ES"/>
        </a:p>
      </dgm:t>
    </dgm:pt>
    <dgm:pt modelId="{7F2626D1-8224-4CC3-B84B-07A496B6E7B9}" type="pres">
      <dgm:prSet presAssocID="{19B0E6AC-BBE7-4B77-A431-83E9B9CFE517}" presName="Name0" presStyleCnt="0">
        <dgm:presLayoutVars>
          <dgm:dir/>
          <dgm:animLvl val="lvl"/>
          <dgm:resizeHandles val="exact"/>
        </dgm:presLayoutVars>
      </dgm:prSet>
      <dgm:spPr/>
    </dgm:pt>
    <dgm:pt modelId="{2F81AC2A-E928-47A2-8BEF-0BD95087D437}" type="pres">
      <dgm:prSet presAssocID="{B6D8ED4D-375B-4AE0-BC30-266CB36675AC}" presName="parTxOnly" presStyleLbl="node1" presStyleIdx="0" presStyleCnt="2" custLinFactNeighborX="-20120" custLinFactNeighborY="-634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920506-1D08-48DC-8B0C-DCCB4547B5B2}" type="pres">
      <dgm:prSet presAssocID="{928AF41F-5A9E-41C6-B305-E086936C2F63}" presName="parTxOnlySpace" presStyleCnt="0"/>
      <dgm:spPr/>
    </dgm:pt>
    <dgm:pt modelId="{D4CA846A-D037-4B97-9856-157B54ED730A}" type="pres">
      <dgm:prSet presAssocID="{F0B317CE-24C7-4E39-9743-FDC9E9149597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6783A37-BE3A-4876-8850-9EEE93E2BD2A}" type="presOf" srcId="{B6D8ED4D-375B-4AE0-BC30-266CB36675AC}" destId="{2F81AC2A-E928-47A2-8BEF-0BD95087D437}" srcOrd="0" destOrd="0" presId="urn:microsoft.com/office/officeart/2005/8/layout/chevron1"/>
    <dgm:cxn modelId="{79183480-1C67-47B2-854D-EE5BA63A966F}" type="presOf" srcId="{F0B317CE-24C7-4E39-9743-FDC9E9149597}" destId="{D4CA846A-D037-4B97-9856-157B54ED730A}" srcOrd="0" destOrd="0" presId="urn:microsoft.com/office/officeart/2005/8/layout/chevron1"/>
    <dgm:cxn modelId="{31B95FA4-3640-48C9-ADBC-F3C20FAC86EE}" type="presOf" srcId="{19B0E6AC-BBE7-4B77-A431-83E9B9CFE517}" destId="{7F2626D1-8224-4CC3-B84B-07A496B6E7B9}" srcOrd="0" destOrd="0" presId="urn:microsoft.com/office/officeart/2005/8/layout/chevron1"/>
    <dgm:cxn modelId="{C6AA19E3-855A-4F7D-8756-52712153AF93}" srcId="{19B0E6AC-BBE7-4B77-A431-83E9B9CFE517}" destId="{F0B317CE-24C7-4E39-9743-FDC9E9149597}" srcOrd="1" destOrd="0" parTransId="{5DC78281-79C2-4906-B51A-1FF9F919AC23}" sibTransId="{08A06EE0-ECB6-4641-B4CD-837FA04993EC}"/>
    <dgm:cxn modelId="{0A46FFCA-DD9E-4284-AF54-69BA9D0D7D1C}" srcId="{19B0E6AC-BBE7-4B77-A431-83E9B9CFE517}" destId="{B6D8ED4D-375B-4AE0-BC30-266CB36675AC}" srcOrd="0" destOrd="0" parTransId="{A6544121-EF96-4AC3-988D-03A7C6FAC63A}" sibTransId="{928AF41F-5A9E-41C6-B305-E086936C2F63}"/>
    <dgm:cxn modelId="{6132F776-BDC1-40FC-9787-414026D7A5FB}" type="presParOf" srcId="{7F2626D1-8224-4CC3-B84B-07A496B6E7B9}" destId="{2F81AC2A-E928-47A2-8BEF-0BD95087D437}" srcOrd="0" destOrd="0" presId="urn:microsoft.com/office/officeart/2005/8/layout/chevron1"/>
    <dgm:cxn modelId="{DE4B3EEF-82D0-48E8-B345-2A44B525AF5D}" type="presParOf" srcId="{7F2626D1-8224-4CC3-B84B-07A496B6E7B9}" destId="{AE920506-1D08-48DC-8B0C-DCCB4547B5B2}" srcOrd="1" destOrd="0" presId="urn:microsoft.com/office/officeart/2005/8/layout/chevron1"/>
    <dgm:cxn modelId="{26664CC1-0431-424F-9DE8-59CE21564F59}" type="presParOf" srcId="{7F2626D1-8224-4CC3-B84B-07A496B6E7B9}" destId="{D4CA846A-D037-4B97-9856-157B54ED730A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35FB38-ED5A-40E6-ACCE-350EB7E3BFBB}" type="doc">
      <dgm:prSet loTypeId="urn:microsoft.com/office/officeart/2005/8/layout/lProcess3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D40EF74B-CFB7-4A03-A079-16C6FF5CAB94}">
      <dgm:prSet phldrT="[Texto]" custT="1"/>
      <dgm:spPr/>
      <dgm:t>
        <a:bodyPr/>
        <a:lstStyle/>
        <a:p>
          <a:r>
            <a:rPr lang="es-EC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Solubilidad</a:t>
          </a:r>
          <a:endParaRPr lang="es-E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807F7EA-D808-4399-9215-5AB46E7469FD}" type="parTrans" cxnId="{0609D5B7-7A40-44AE-A272-E81F925B9CA0}">
      <dgm:prSet/>
      <dgm:spPr/>
      <dgm:t>
        <a:bodyPr/>
        <a:lstStyle/>
        <a:p>
          <a:endParaRPr lang="es-ES"/>
        </a:p>
      </dgm:t>
    </dgm:pt>
    <dgm:pt modelId="{A8C602E8-94DE-48CE-9A22-01032ED4E745}" type="sibTrans" cxnId="{0609D5B7-7A40-44AE-A272-E81F925B9CA0}">
      <dgm:prSet/>
      <dgm:spPr/>
      <dgm:t>
        <a:bodyPr/>
        <a:lstStyle/>
        <a:p>
          <a:endParaRPr lang="es-ES"/>
        </a:p>
      </dgm:t>
    </dgm:pt>
    <mc:AlternateContent xmlns:mc="http://schemas.openxmlformats.org/markup-compatibility/2006">
      <mc:Choice xmlns:a14="http://schemas.microsoft.com/office/drawing/2010/main" Requires="a14">
        <dgm:pt modelId="{C20C5DE7-DE1C-4ECE-BBA6-7D54D17826AF}">
          <dgm:prSet phldrT="[Texto]" custT="1"/>
          <dgm:spPr/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EC" sz="1200" i="1" smtClean="0"/>
                      <m:t>𝑆</m:t>
                    </m:r>
                    <m:r>
                      <a:rPr lang="es-EC" sz="1200" i="1" smtClean="0"/>
                      <m:t> </m:t>
                    </m:r>
                    <m:d>
                      <m:dPr>
                        <m:ctrlPr>
                          <a:rPr lang="en-US" sz="1200" i="1"/>
                        </m:ctrlPr>
                      </m:dPr>
                      <m:e>
                        <m:r>
                          <a:rPr lang="es-EC" sz="1200" i="1"/>
                          <m:t>%</m:t>
                        </m:r>
                      </m:e>
                    </m:d>
                    <m:r>
                      <a:rPr lang="es-EC" sz="1200" i="1"/>
                      <m:t>=</m:t>
                    </m:r>
                    <m:f>
                      <m:fPr>
                        <m:ctrlPr>
                          <a:rPr lang="en-US" sz="1200" i="1"/>
                        </m:ctrlPr>
                      </m:fPr>
                      <m:num>
                        <m:r>
                          <a:rPr lang="es-EC" sz="1200" i="1"/>
                          <m:t>𝑀𝑎𝑠𝑎</m:t>
                        </m:r>
                        <m:r>
                          <a:rPr lang="es-EC" sz="1200" i="1"/>
                          <m:t> </m:t>
                        </m:r>
                        <m:r>
                          <a:rPr lang="es-EC" sz="1200" i="1"/>
                          <m:t>𝑑𝑒</m:t>
                        </m:r>
                        <m:r>
                          <a:rPr lang="es-EC" sz="1200" i="1"/>
                          <m:t> </m:t>
                        </m:r>
                        <m:r>
                          <a:rPr lang="es-EC" sz="1200" i="1"/>
                          <m:t>𝑠𝑜𝑏𝑟𝑒𝑛𝑎𝑑𝑎𝑛𝑡𝑒</m:t>
                        </m:r>
                        <m:r>
                          <a:rPr lang="es-EC" sz="1200" i="1"/>
                          <m:t> </m:t>
                        </m:r>
                        <m:r>
                          <a:rPr lang="es-EC" sz="1200" i="1"/>
                          <m:t>𝑠𝑒𝑐𝑜</m:t>
                        </m:r>
                        <m:r>
                          <a:rPr lang="es-EC" sz="1200" i="1"/>
                          <m:t> (</m:t>
                        </m:r>
                        <m:r>
                          <a:rPr lang="es-EC" sz="1200" i="1"/>
                          <m:t>𝑔</m:t>
                        </m:r>
                        <m:r>
                          <a:rPr lang="es-EC" sz="1200" i="1"/>
                          <m:t>)</m:t>
                        </m:r>
                      </m:num>
                      <m:den>
                        <m:r>
                          <a:rPr lang="es-EC" sz="1200" i="1"/>
                          <m:t>𝑚𝑎𝑠𝑎</m:t>
                        </m:r>
                        <m:r>
                          <a:rPr lang="es-EC" sz="1200" i="1"/>
                          <m:t> </m:t>
                        </m:r>
                        <m:r>
                          <a:rPr lang="es-EC" sz="1200" i="1"/>
                          <m:t>𝑑𝑒</m:t>
                        </m:r>
                        <m:r>
                          <a:rPr lang="es-EC" sz="1200" i="1"/>
                          <m:t> </m:t>
                        </m:r>
                        <m:r>
                          <a:rPr lang="es-EC" sz="1200" i="1"/>
                          <m:t>𝑙𝑎</m:t>
                        </m:r>
                        <m:r>
                          <a:rPr lang="es-EC" sz="1200" i="1"/>
                          <m:t> </m:t>
                        </m:r>
                        <m:r>
                          <a:rPr lang="es-EC" sz="1200" i="1"/>
                          <m:t>𝑚𝑢𝑒𝑠𝑡𝑟𝑎</m:t>
                        </m:r>
                        <m:r>
                          <a:rPr lang="es-EC" sz="1200" i="1"/>
                          <m:t> (</m:t>
                        </m:r>
                        <m:r>
                          <a:rPr lang="es-EC" sz="1200" i="1"/>
                          <m:t>𝑔</m:t>
                        </m:r>
                        <m:r>
                          <a:rPr lang="es-EC" sz="1200" i="1"/>
                          <m:t>) </m:t>
                        </m:r>
                      </m:den>
                    </m:f>
                    <m:r>
                      <a:rPr lang="es-EC" sz="1200" i="1"/>
                      <m:t>∗100</m:t>
                    </m:r>
                  </m:oMath>
                </m:oMathPara>
              </a14:m>
              <a:endParaRPr lang="es-E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dgm:t>
        </dgm:pt>
      </mc:Choice>
      <mc:Fallback>
        <dgm:pt modelId="{C20C5DE7-DE1C-4ECE-BBA6-7D54D17826AF}">
          <dgm:prSet phldrT="[Texto]" custT="1"/>
          <dgm:spPr/>
          <dgm:t>
            <a:bodyPr/>
            <a:lstStyle/>
            <a:p>
              <a:r>
                <a:rPr lang="es-EC" sz="1200" i="0" smtClean="0"/>
                <a:t>𝑆 </a:t>
              </a:r>
              <a:r>
                <a:rPr lang="en-US" sz="1200" i="0"/>
                <a:t>(</a:t>
              </a:r>
              <a:r>
                <a:rPr lang="es-EC" sz="1200" i="0"/>
                <a:t>%)=</a:t>
              </a:r>
              <a:r>
                <a:rPr lang="en-US" sz="1200" i="0"/>
                <a:t>(</a:t>
              </a:r>
              <a:r>
                <a:rPr lang="es-EC" sz="1200" i="0"/>
                <a:t>𝑀𝑎𝑠𝑎 𝑑𝑒 𝑠𝑜𝑏𝑟𝑒𝑛𝑎𝑑𝑎𝑛𝑡𝑒 𝑠𝑒𝑐𝑜 (𝑔)</a:t>
              </a:r>
              <a:r>
                <a:rPr lang="en-US" sz="1200" i="0"/>
                <a:t>)/(</a:t>
              </a:r>
              <a:r>
                <a:rPr lang="es-EC" sz="1200" i="0"/>
                <a:t>𝑚𝑎𝑠𝑎 𝑑𝑒 𝑙𝑎 𝑚𝑢𝑒𝑠𝑡𝑟𝑎 (𝑔) </a:t>
              </a:r>
              <a:r>
                <a:rPr lang="en-US" sz="1200" i="0"/>
                <a:t>)</a:t>
              </a:r>
              <a:r>
                <a:rPr lang="es-EC" sz="1200" i="0"/>
                <a:t>∗100</a:t>
              </a:r>
              <a:endParaRPr lang="es-E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dgm:t>
        </dgm:pt>
      </mc:Fallback>
    </mc:AlternateContent>
    <dgm:pt modelId="{49BD4083-2855-42BD-B694-56F0724E9D21}" type="parTrans" cxnId="{72EE5EC0-EBD5-44FA-B51E-C4D57906E851}">
      <dgm:prSet/>
      <dgm:spPr/>
      <dgm:t>
        <a:bodyPr/>
        <a:lstStyle/>
        <a:p>
          <a:endParaRPr lang="es-ES"/>
        </a:p>
      </dgm:t>
    </dgm:pt>
    <dgm:pt modelId="{08AE8C37-B60C-47E2-AD61-CB9BF5417BA4}" type="sibTrans" cxnId="{72EE5EC0-EBD5-44FA-B51E-C4D57906E851}">
      <dgm:prSet/>
      <dgm:spPr/>
      <dgm:t>
        <a:bodyPr/>
        <a:lstStyle/>
        <a:p>
          <a:endParaRPr lang="es-ES"/>
        </a:p>
      </dgm:t>
    </dgm:pt>
    <dgm:pt modelId="{5D3778A8-3728-4575-9CC3-DB4D479A1C50}">
      <dgm:prSet phldrT="[Texto]" custT="1"/>
      <dgm:spPr/>
      <dgm:t>
        <a:bodyPr/>
        <a:lstStyle/>
        <a:p>
          <a:r>
            <a:rPr lang="es-EC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Higroscopicidad</a:t>
          </a:r>
          <a:endParaRPr lang="es-E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6F0286B-E666-48A3-B611-6D0DCE68EB1E}" type="parTrans" cxnId="{110C11A9-12B5-42D1-8D28-F3C68E87CC1D}">
      <dgm:prSet/>
      <dgm:spPr/>
      <dgm:t>
        <a:bodyPr/>
        <a:lstStyle/>
        <a:p>
          <a:endParaRPr lang="es-ES"/>
        </a:p>
      </dgm:t>
    </dgm:pt>
    <dgm:pt modelId="{BE29A30A-9826-41CE-A946-23ADE3BFDEF9}" type="sibTrans" cxnId="{110C11A9-12B5-42D1-8D28-F3C68E87CC1D}">
      <dgm:prSet/>
      <dgm:spPr/>
      <dgm:t>
        <a:bodyPr/>
        <a:lstStyle/>
        <a:p>
          <a:endParaRPr lang="es-ES"/>
        </a:p>
      </dgm:t>
    </dgm:pt>
    <mc:AlternateContent xmlns:mc="http://schemas.openxmlformats.org/markup-compatibility/2006">
      <mc:Choice xmlns:a14="http://schemas.microsoft.com/office/drawing/2010/main" Requires="a14">
        <dgm:pt modelId="{AFD62372-A120-4BE0-BE13-BD67DEF7C12A}">
          <dgm:prSet phldrT="[Texto]" custT="1"/>
          <dgm:spPr/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EC" sz="1200" i="1" smtClean="0"/>
                      <m:t>𝐻</m:t>
                    </m:r>
                    <m:r>
                      <a:rPr lang="es-EC" sz="1200" i="1" smtClean="0"/>
                      <m:t> </m:t>
                    </m:r>
                    <m:d>
                      <m:dPr>
                        <m:ctrlPr>
                          <a:rPr lang="en-US" sz="1200" i="1"/>
                        </m:ctrlPr>
                      </m:dPr>
                      <m:e>
                        <m:r>
                          <a:rPr lang="es-EC" sz="1200" i="1"/>
                          <m:t>%</m:t>
                        </m:r>
                      </m:e>
                    </m:d>
                    <m:r>
                      <a:rPr lang="es-EC" sz="1200" i="1"/>
                      <m:t>=</m:t>
                    </m:r>
                    <m:f>
                      <m:fPr>
                        <m:ctrlPr>
                          <a:rPr lang="en-US" sz="1200" i="1"/>
                        </m:ctrlPr>
                      </m:fPr>
                      <m:num>
                        <m:r>
                          <a:rPr lang="es-EC" sz="1200" i="1"/>
                          <m:t>𝑃𝑒𝑠𝑜</m:t>
                        </m:r>
                        <m:r>
                          <a:rPr lang="es-EC" sz="1200" i="1"/>
                          <m:t> </m:t>
                        </m:r>
                        <m:r>
                          <a:rPr lang="es-EC" sz="1200" i="1"/>
                          <m:t>𝑠𝑎𝑡𝑢𝑟𝑎𝑑𝑜</m:t>
                        </m:r>
                        <m:r>
                          <a:rPr lang="es-EC" sz="1200" i="1"/>
                          <m:t>−</m:t>
                        </m:r>
                        <m:r>
                          <a:rPr lang="es-EC" sz="1200" i="1"/>
                          <m:t>𝑝𝑒𝑠𝑜</m:t>
                        </m:r>
                        <m:r>
                          <a:rPr lang="es-EC" sz="1200" i="1"/>
                          <m:t> </m:t>
                        </m:r>
                        <m:r>
                          <a:rPr lang="es-EC" sz="1200" i="1"/>
                          <m:t>𝑠𝑒𝑐𝑜</m:t>
                        </m:r>
                        <m:r>
                          <a:rPr lang="es-EC" sz="1200" i="1"/>
                          <m:t>  (</m:t>
                        </m:r>
                        <m:r>
                          <a:rPr lang="es-EC" sz="1200" i="1"/>
                          <m:t>𝑔</m:t>
                        </m:r>
                        <m:r>
                          <a:rPr lang="es-EC" sz="1200" i="1"/>
                          <m:t>)</m:t>
                        </m:r>
                      </m:num>
                      <m:den>
                        <m:r>
                          <a:rPr lang="es-EC" sz="1200" i="1"/>
                          <m:t>𝑝𝑒𝑠𝑜</m:t>
                        </m:r>
                        <m:r>
                          <a:rPr lang="es-EC" sz="1200" i="1"/>
                          <m:t> </m:t>
                        </m:r>
                        <m:r>
                          <a:rPr lang="es-EC" sz="1200" i="1"/>
                          <m:t>𝑠𝑒𝑐𝑜</m:t>
                        </m:r>
                        <m:r>
                          <a:rPr lang="es-EC" sz="1200" i="1"/>
                          <m:t> (</m:t>
                        </m:r>
                        <m:r>
                          <a:rPr lang="es-EC" sz="1200" i="1"/>
                          <m:t>𝑔</m:t>
                        </m:r>
                        <m:r>
                          <a:rPr lang="es-EC" sz="1200" i="1"/>
                          <m:t>) </m:t>
                        </m:r>
                      </m:den>
                    </m:f>
                    <m:r>
                      <a:rPr lang="es-EC" sz="1200" i="1"/>
                      <m:t>∗100</m:t>
                    </m:r>
                  </m:oMath>
                </m:oMathPara>
              </a14:m>
              <a:endParaRPr lang="es-ES" sz="1400" dirty="0"/>
            </a:p>
          </dgm:t>
        </dgm:pt>
      </mc:Choice>
      <mc:Fallback>
        <dgm:pt modelId="{AFD62372-A120-4BE0-BE13-BD67DEF7C12A}">
          <dgm:prSet phldrT="[Texto]" custT="1"/>
          <dgm:spPr/>
          <dgm:t>
            <a:bodyPr/>
            <a:lstStyle/>
            <a:p>
              <a:r>
                <a:rPr lang="es-EC" sz="1200" i="0" smtClean="0"/>
                <a:t>𝐻 </a:t>
              </a:r>
              <a:r>
                <a:rPr lang="en-US" sz="1200" i="0"/>
                <a:t>(</a:t>
              </a:r>
              <a:r>
                <a:rPr lang="es-EC" sz="1200" i="0"/>
                <a:t>%)=</a:t>
              </a:r>
              <a:r>
                <a:rPr lang="en-US" sz="1200" i="0"/>
                <a:t>(</a:t>
              </a:r>
              <a:r>
                <a:rPr lang="es-EC" sz="1200" i="0"/>
                <a:t>𝑃𝑒𝑠𝑜 𝑠𝑎𝑡𝑢𝑟𝑎𝑑𝑜−𝑝𝑒𝑠𝑜 𝑠𝑒𝑐𝑜  (𝑔)</a:t>
              </a:r>
              <a:r>
                <a:rPr lang="en-US" sz="1200" i="0"/>
                <a:t>)/(</a:t>
              </a:r>
              <a:r>
                <a:rPr lang="es-EC" sz="1200" i="0"/>
                <a:t>𝑝𝑒𝑠𝑜 𝑠𝑒𝑐𝑜 (𝑔) </a:t>
              </a:r>
              <a:r>
                <a:rPr lang="en-US" sz="1200" i="0"/>
                <a:t>)</a:t>
              </a:r>
              <a:r>
                <a:rPr lang="es-EC" sz="1200" i="0"/>
                <a:t>∗100</a:t>
              </a:r>
              <a:endParaRPr lang="es-ES" sz="1400" dirty="0"/>
            </a:p>
          </dgm:t>
        </dgm:pt>
      </mc:Fallback>
    </mc:AlternateContent>
    <dgm:pt modelId="{2FFF3B80-B91C-4D14-BB4D-C6CD060191BF}" type="parTrans" cxnId="{8C95FFA9-30CD-426C-95F4-28C1EB0EA5E3}">
      <dgm:prSet/>
      <dgm:spPr/>
      <dgm:t>
        <a:bodyPr/>
        <a:lstStyle/>
        <a:p>
          <a:endParaRPr lang="es-ES"/>
        </a:p>
      </dgm:t>
    </dgm:pt>
    <dgm:pt modelId="{C76E706E-8171-4978-8CEF-0502970B096B}" type="sibTrans" cxnId="{8C95FFA9-30CD-426C-95F4-28C1EB0EA5E3}">
      <dgm:prSet/>
      <dgm:spPr/>
      <dgm:t>
        <a:bodyPr/>
        <a:lstStyle/>
        <a:p>
          <a:endParaRPr lang="es-ES"/>
        </a:p>
      </dgm:t>
    </dgm:pt>
    <dgm:pt modelId="{FF2E47DA-C493-41AA-BC0A-EDE960C442BC}">
      <dgm:prSet phldrT="[Texto]" custT="1"/>
      <dgm:spPr/>
      <dgm:t>
        <a:bodyPr/>
        <a:lstStyle/>
        <a:p>
          <a:r>
            <a:rPr lang="es-EC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Propiedades organolépticas</a:t>
          </a:r>
          <a:endParaRPr lang="es-E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DDFD007-FE99-4DAD-9A47-4E95229BE033}" type="parTrans" cxnId="{8A2A2A7D-BA10-4604-9D6B-A269B901336F}">
      <dgm:prSet/>
      <dgm:spPr/>
      <dgm:t>
        <a:bodyPr/>
        <a:lstStyle/>
        <a:p>
          <a:endParaRPr lang="es-ES"/>
        </a:p>
      </dgm:t>
    </dgm:pt>
    <dgm:pt modelId="{11FF76D1-19E4-4EB3-8D4A-CC72B397EDDE}" type="sibTrans" cxnId="{8A2A2A7D-BA10-4604-9D6B-A269B901336F}">
      <dgm:prSet/>
      <dgm:spPr/>
      <dgm:t>
        <a:bodyPr/>
        <a:lstStyle/>
        <a:p>
          <a:endParaRPr lang="es-ES"/>
        </a:p>
      </dgm:t>
    </dgm:pt>
    <dgm:pt modelId="{E22B4DC4-5B5E-44C0-924E-6D7511518116}">
      <dgm:prSet phldrT="[Texto]" custT="1"/>
      <dgm:spPr/>
      <dgm:t>
        <a:bodyPr/>
        <a:lstStyle/>
        <a:p>
          <a:r>
            <a:rPr lang="es-EC" sz="1600" dirty="0" smtClean="0">
              <a:latin typeface="Calibri" panose="020F0502020204030204" pitchFamily="34" charset="0"/>
              <a:cs typeface="Calibri" panose="020F0502020204030204" pitchFamily="34" charset="0"/>
            </a:rPr>
            <a:t>Olor, sabor y color   </a:t>
          </a:r>
          <a:endParaRPr lang="es-E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AAD2EA-2507-4D9F-A7C9-B2444A30796E}" type="parTrans" cxnId="{D5587302-C8E1-4A07-A761-A31F339729FA}">
      <dgm:prSet/>
      <dgm:spPr/>
      <dgm:t>
        <a:bodyPr/>
        <a:lstStyle/>
        <a:p>
          <a:endParaRPr lang="es-ES"/>
        </a:p>
      </dgm:t>
    </dgm:pt>
    <dgm:pt modelId="{0D0DF19C-38B2-439B-BB03-6D8F876A6C1A}" type="sibTrans" cxnId="{D5587302-C8E1-4A07-A761-A31F339729FA}">
      <dgm:prSet/>
      <dgm:spPr/>
      <dgm:t>
        <a:bodyPr/>
        <a:lstStyle/>
        <a:p>
          <a:endParaRPr lang="es-ES"/>
        </a:p>
      </dgm:t>
    </dgm:pt>
    <mc:AlternateContent xmlns:mc="http://schemas.openxmlformats.org/markup-compatibility/2006">
      <mc:Choice xmlns:a14="http://schemas.microsoft.com/office/drawing/2010/main" Requires="a14">
        <dgm:pt modelId="{91DB5CD2-8F2E-4F87-82B1-E2ED87B5AD55}">
          <dgm:prSet phldrT="[Texto]" custT="1"/>
          <dgm:spPr/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EC" sz="1200" i="1" smtClean="0"/>
                      <m:t>𝐶</m:t>
                    </m:r>
                    <m:d>
                      <m:dPr>
                        <m:ctrlPr>
                          <a:rPr lang="en-US" sz="1200" i="1"/>
                        </m:ctrlPr>
                      </m:dPr>
                      <m:e>
                        <m:r>
                          <a:rPr lang="es-EC" sz="1200" i="1"/>
                          <m:t>%</m:t>
                        </m:r>
                      </m:e>
                    </m:d>
                    <m:r>
                      <a:rPr lang="es-EC" sz="1200" i="1"/>
                      <m:t>=</m:t>
                    </m:r>
                    <m:f>
                      <m:fPr>
                        <m:ctrlPr>
                          <a:rPr lang="en-US" sz="1200" i="1"/>
                        </m:ctrlPr>
                      </m:fPr>
                      <m:num>
                        <m:r>
                          <a:rPr lang="es-EC" sz="1200" i="1"/>
                          <m:t>𝑀𝑎𝑠𝑎</m:t>
                        </m:r>
                        <m:r>
                          <a:rPr lang="es-EC" sz="1200" i="1"/>
                          <m:t> </m:t>
                        </m:r>
                        <m:r>
                          <a:rPr lang="es-EC" sz="1200" i="1"/>
                          <m:t>𝑐𝑒𝑛𝑖𝑧𝑎𝑠</m:t>
                        </m:r>
                        <m:r>
                          <a:rPr lang="es-EC" sz="1200" i="1"/>
                          <m:t> (</m:t>
                        </m:r>
                        <m:r>
                          <a:rPr lang="es-EC" sz="1200" i="1"/>
                          <m:t>𝑔</m:t>
                        </m:r>
                        <m:r>
                          <a:rPr lang="es-EC" sz="1200" i="1"/>
                          <m:t>)</m:t>
                        </m:r>
                      </m:num>
                      <m:den>
                        <m:r>
                          <a:rPr lang="es-EC" sz="1200" i="1"/>
                          <m:t>𝑀𝑎𝑠𝑎</m:t>
                        </m:r>
                        <m:r>
                          <a:rPr lang="es-EC" sz="1200" i="1"/>
                          <m:t> </m:t>
                        </m:r>
                        <m:r>
                          <a:rPr lang="es-EC" sz="1200" i="1"/>
                          <m:t>𝑑𝑒</m:t>
                        </m:r>
                        <m:r>
                          <a:rPr lang="es-EC" sz="1200" i="1"/>
                          <m:t> </m:t>
                        </m:r>
                        <m:r>
                          <a:rPr lang="es-EC" sz="1200" i="1"/>
                          <m:t>𝑚𝑢𝑒𝑠𝑡𝑟𝑎</m:t>
                        </m:r>
                        <m:r>
                          <a:rPr lang="es-EC" sz="1200" i="1"/>
                          <m:t> </m:t>
                        </m:r>
                        <m:r>
                          <a:rPr lang="es-EC" sz="1200" i="1"/>
                          <m:t>𝑠𝑒𝑐𝑎</m:t>
                        </m:r>
                        <m:r>
                          <a:rPr lang="es-EC" sz="1200" i="1"/>
                          <m:t> (</m:t>
                        </m:r>
                        <m:r>
                          <a:rPr lang="es-EC" sz="1200" i="1"/>
                          <m:t>𝑔</m:t>
                        </m:r>
                        <m:r>
                          <a:rPr lang="es-EC" sz="1200" i="1"/>
                          <m:t>) </m:t>
                        </m:r>
                      </m:den>
                    </m:f>
                    <m:r>
                      <a:rPr lang="es-EC" sz="1200" i="1"/>
                      <m:t>∗100</m:t>
                    </m:r>
                  </m:oMath>
                </m:oMathPara>
              </a14:m>
              <a:endParaRPr lang="es-ES" sz="1200" dirty="0"/>
            </a:p>
          </dgm:t>
        </dgm:pt>
      </mc:Choice>
      <mc:Fallback>
        <dgm:pt modelId="{91DB5CD2-8F2E-4F87-82B1-E2ED87B5AD55}">
          <dgm:prSet phldrT="[Texto]" custT="1"/>
          <dgm:spPr/>
          <dgm:t>
            <a:bodyPr/>
            <a:lstStyle/>
            <a:p>
              <a:r>
                <a:rPr lang="es-EC" sz="1200" i="0" smtClean="0"/>
                <a:t>𝐶</a:t>
              </a:r>
              <a:r>
                <a:rPr lang="en-US" sz="1200" i="0"/>
                <a:t>(</a:t>
              </a:r>
              <a:r>
                <a:rPr lang="es-EC" sz="1200" i="0"/>
                <a:t>%)=</a:t>
              </a:r>
              <a:r>
                <a:rPr lang="en-US" sz="1200" i="0"/>
                <a:t>(</a:t>
              </a:r>
              <a:r>
                <a:rPr lang="es-EC" sz="1200" i="0"/>
                <a:t>𝑀𝑎𝑠𝑎 𝑐𝑒𝑛𝑖𝑧𝑎𝑠 (𝑔)</a:t>
              </a:r>
              <a:r>
                <a:rPr lang="en-US" sz="1200" i="0"/>
                <a:t>)/(</a:t>
              </a:r>
              <a:r>
                <a:rPr lang="es-EC" sz="1200" i="0"/>
                <a:t>𝑀𝑎𝑠𝑎 𝑑𝑒 𝑚𝑢𝑒𝑠𝑡𝑟𝑎 𝑠𝑒𝑐𝑎 (𝑔) </a:t>
              </a:r>
              <a:r>
                <a:rPr lang="en-US" sz="1200" i="0"/>
                <a:t>)</a:t>
              </a:r>
              <a:r>
                <a:rPr lang="es-EC" sz="1200" i="0"/>
                <a:t>∗100</a:t>
              </a:r>
              <a:endParaRPr lang="es-ES" sz="1200" dirty="0"/>
            </a:p>
          </dgm:t>
        </dgm:pt>
      </mc:Fallback>
    </mc:AlternateContent>
    <dgm:pt modelId="{0684D288-E0CE-49D8-8139-24096A4210D6}" type="parTrans" cxnId="{7AB30B0F-6CDE-434D-AE80-FD86647364C4}">
      <dgm:prSet/>
      <dgm:spPr/>
      <dgm:t>
        <a:bodyPr/>
        <a:lstStyle/>
        <a:p>
          <a:endParaRPr lang="es-ES"/>
        </a:p>
      </dgm:t>
    </dgm:pt>
    <dgm:pt modelId="{1E64E7E6-B31F-4305-917A-7F66E106A0AB}" type="sibTrans" cxnId="{7AB30B0F-6CDE-434D-AE80-FD86647364C4}">
      <dgm:prSet/>
      <dgm:spPr/>
      <dgm:t>
        <a:bodyPr/>
        <a:lstStyle/>
        <a:p>
          <a:endParaRPr lang="es-ES"/>
        </a:p>
      </dgm:t>
    </dgm:pt>
    <dgm:pt modelId="{399648F4-9FCE-4EDF-8CC2-C5E074629181}">
      <dgm:prSet phldrT="[Texto]" custT="1"/>
      <dgm:spPr/>
      <dgm:t>
        <a:bodyPr/>
        <a:lstStyle/>
        <a:p>
          <a:r>
            <a:rPr lang="es-EC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Porcentaje de ceniza</a:t>
          </a:r>
          <a:endParaRPr lang="es-E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9592B60-3055-4E38-BCCF-CD50DCD40442}" type="parTrans" cxnId="{90A278A3-01DB-4ACE-8461-06FC2EAF8E62}">
      <dgm:prSet/>
      <dgm:spPr/>
      <dgm:t>
        <a:bodyPr/>
        <a:lstStyle/>
        <a:p>
          <a:endParaRPr lang="es-ES"/>
        </a:p>
      </dgm:t>
    </dgm:pt>
    <dgm:pt modelId="{09C22059-FC81-4C4B-B229-8C4689CD4CB4}" type="sibTrans" cxnId="{90A278A3-01DB-4ACE-8461-06FC2EAF8E62}">
      <dgm:prSet/>
      <dgm:spPr/>
      <dgm:t>
        <a:bodyPr/>
        <a:lstStyle/>
        <a:p>
          <a:endParaRPr lang="es-ES"/>
        </a:p>
      </dgm:t>
    </dgm:pt>
    <dgm:pt modelId="{27A4BAC4-1447-4C1A-94CA-2C8A33622359}">
      <dgm:prSet phldrT="[Texto]" custT="1"/>
      <dgm:spPr/>
      <dgm:t>
        <a:bodyPr/>
        <a:lstStyle/>
        <a:p>
          <a:r>
            <a:rPr lang="es-EC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Fluidez</a:t>
          </a:r>
          <a:endParaRPr lang="es-ES" sz="1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02391DA-EE94-40A1-BB77-AAB9D68E634A}" type="parTrans" cxnId="{E4F91F5C-73ED-4ECC-A1D0-7CCC106376B7}">
      <dgm:prSet/>
      <dgm:spPr/>
      <dgm:t>
        <a:bodyPr/>
        <a:lstStyle/>
        <a:p>
          <a:endParaRPr lang="es-ES"/>
        </a:p>
      </dgm:t>
    </dgm:pt>
    <dgm:pt modelId="{5BF25AE6-FB4A-4839-A93C-4AFCC2F40BBC}" type="sibTrans" cxnId="{E4F91F5C-73ED-4ECC-A1D0-7CCC106376B7}">
      <dgm:prSet/>
      <dgm:spPr/>
      <dgm:t>
        <a:bodyPr/>
        <a:lstStyle/>
        <a:p>
          <a:endParaRPr lang="es-ES"/>
        </a:p>
      </dgm:t>
    </dgm:pt>
    <mc:AlternateContent xmlns:mc="http://schemas.openxmlformats.org/markup-compatibility/2006">
      <mc:Choice xmlns:a14="http://schemas.microsoft.com/office/drawing/2010/main" Requires="a14">
        <dgm:pt modelId="{956C3009-A123-43F1-924D-C9A1EEB43AE5}">
          <dgm:prSet custT="1"/>
          <dgm:spPr/>
          <dgm:t>
            <a:bodyPr/>
            <a:lstStyle/>
            <a:p>
              <a:r>
                <a:rPr lang="es-EC" sz="1200" b="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Densidad aparente</a:t>
              </a:r>
              <a14:m>
                <m:oMath xmlns:m="http://schemas.openxmlformats.org/officeDocument/2006/math">
                  <m:r>
                    <a:rPr lang="es-EC" sz="1200" b="0">
                      <a:latin typeface="Cambria Math" panose="02040503050406030204" pitchFamily="18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m:t> (</m:t>
                  </m:r>
                  <m:r>
                    <a:rPr lang="es-EC" sz="1200" b="0" i="1">
                      <a:latin typeface="Cambria Math" panose="02040503050406030204" pitchFamily="18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m:t>𝜌</m:t>
                  </m:r>
                  <m:r>
                    <a:rPr lang="es-EC" sz="1200" b="0" i="1">
                      <a:latin typeface="Cambria Math" panose="02040503050406030204" pitchFamily="18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m:t>𝐴</m:t>
                  </m:r>
                  <m:r>
                    <a:rPr lang="es-EC" sz="1200" b="0">
                      <a:latin typeface="Cambria Math" panose="02040503050406030204" pitchFamily="18" charset="0"/>
                      <a:ea typeface="Times New Roman" panose="02020603050405020304" pitchFamily="18" charset="0"/>
                      <a:cs typeface="Calibri" panose="020F0502020204030204" pitchFamily="34" charset="0"/>
                    </a:rPr>
                    <m:t>)</m:t>
                  </m:r>
                </m:oMath>
              </a14:m>
              <a:r>
                <a:rPr lang="en-US" sz="1200" b="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y</a:t>
              </a:r>
              <a:r>
                <a:rPr lang="es-EC" sz="1200" b="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densidad real (</a:t>
              </a:r>
              <a14:m>
                <m:oMath xmlns:m="http://schemas.openxmlformats.org/officeDocument/2006/math">
                  <m:r>
                    <a:rPr lang="es-EC" sz="1200" b="0" i="1" smtClean="0">
                      <a:latin typeface="Cambria Math" panose="02040503050406030204" pitchFamily="18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m:t>𝜌</m:t>
                  </m:r>
                  <m:r>
                    <a:rPr lang="es-EC" sz="1200" b="0" i="1" smtClean="0">
                      <a:latin typeface="Cambria Math" panose="02040503050406030204" pitchFamily="18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m:t>𝑅</m:t>
                  </m:r>
                  <m:r>
                    <a:rPr lang="es-ES" sz="1200" b="0" i="1" smtClean="0">
                      <a:latin typeface="Cambria Math" panose="02040503050406030204" pitchFamily="18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m:t>)</m:t>
                  </m:r>
                </m:oMath>
              </a14:m>
              <a:endParaRPr lang="en-US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dgm:t>
        </dgm:pt>
      </mc:Choice>
      <mc:Fallback>
        <dgm:pt modelId="{956C3009-A123-43F1-924D-C9A1EEB43AE5}">
          <dgm:prSet custT="1"/>
          <dgm:spPr/>
          <dgm:t>
            <a:bodyPr/>
            <a:lstStyle/>
            <a:p>
              <a:r>
                <a:rPr lang="es-EC" sz="1200" b="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Densidad aparente</a:t>
              </a:r>
              <a:r>
                <a:rPr lang="es-EC" sz="1200" b="0" i="0">
                  <a:latin typeface="Cambria Math" panose="020405030504060302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a:t> (𝜌𝐴)</a:t>
              </a:r>
              <a:r>
                <a:rPr lang="en-US" sz="1200" b="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y</a:t>
              </a:r>
              <a:r>
                <a:rPr lang="es-EC" sz="1200" b="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densidad real (</a:t>
              </a:r>
              <a:r>
                <a:rPr lang="es-EC" sz="1200" b="0" i="0" smtClean="0">
                  <a:latin typeface="Cambria Math" panose="020405030504060302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𝜌𝑅</a:t>
              </a:r>
              <a:r>
                <a:rPr lang="es-ES" sz="1200" b="0" i="0" smtClean="0">
                  <a:latin typeface="Cambria Math" panose="020405030504060302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en-US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dgm:t>
        </dgm:pt>
      </mc:Fallback>
    </mc:AlternateContent>
    <dgm:pt modelId="{2AA9D5D5-7A63-44CB-ADB6-6BDC167173EA}" type="parTrans" cxnId="{C8F6B79A-0A0F-424A-BD52-A01BB5ED4A3A}">
      <dgm:prSet/>
      <dgm:spPr/>
      <dgm:t>
        <a:bodyPr/>
        <a:lstStyle/>
        <a:p>
          <a:endParaRPr lang="es-ES"/>
        </a:p>
      </dgm:t>
    </dgm:pt>
    <dgm:pt modelId="{FED263F1-D44D-4901-9FD0-73927D7087C9}" type="sibTrans" cxnId="{C8F6B79A-0A0F-424A-BD52-A01BB5ED4A3A}">
      <dgm:prSet/>
      <dgm:spPr/>
      <dgm:t>
        <a:bodyPr/>
        <a:lstStyle/>
        <a:p>
          <a:endParaRPr lang="es-ES"/>
        </a:p>
      </dgm:t>
    </dgm:pt>
    <mc:AlternateContent xmlns:mc="http://schemas.openxmlformats.org/markup-compatibility/2006">
      <mc:Choice xmlns:a14="http://schemas.microsoft.com/office/drawing/2010/main" Requires="a14">
        <dgm:pt modelId="{5D996B1E-028B-43CD-8E6F-EB0C89FCE554}">
          <dgm:prSet custT="1"/>
          <dgm:spPr/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EC" sz="1200" i="1" smtClean="0">
                        <a:latin typeface="Cambria Math" panose="02040503050406030204" pitchFamily="18" charset="0"/>
                      </a:rPr>
                      <m:t>𝐶𝐼</m:t>
                    </m:r>
                    <m:r>
                      <a:rPr lang="es-EC" sz="12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1200" i="1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s-EC" sz="1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EC" sz="1200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C" sz="1200" i="1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s-EC" sz="1200" i="1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s-EC" sz="1200" i="1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s-EC" sz="1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EC" sz="1200" i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s-EC" sz="1200" i="0">
                        <a:latin typeface="Cambria Math" panose="02040503050406030204" pitchFamily="18" charset="0"/>
                      </a:rPr>
                      <m:t>∗100</m:t>
                    </m:r>
                  </m:oMath>
                </m:oMathPara>
              </a14:m>
              <a:endParaRPr lang="es-EC" sz="1200" dirty="0"/>
            </a:p>
          </dgm:t>
        </dgm:pt>
      </mc:Choice>
      <mc:Fallback>
        <dgm:pt modelId="{5D996B1E-028B-43CD-8E6F-EB0C89FCE554}">
          <dgm:prSet custT="1"/>
          <dgm:spPr/>
          <dgm:t>
            <a:bodyPr/>
            <a:lstStyle/>
            <a:p>
              <a:r>
                <a:rPr lang="es-EC" sz="1200" i="0" smtClean="0">
                  <a:latin typeface="Cambria Math" panose="02040503050406030204" pitchFamily="18" charset="0"/>
                </a:rPr>
                <a:t>𝐶𝐼</a:t>
              </a:r>
              <a:r>
                <a:rPr lang="es-EC" sz="1200" i="0">
                  <a:latin typeface="Cambria Math" panose="02040503050406030204" pitchFamily="18" charset="0"/>
                </a:rPr>
                <a:t>=(𝜌𝐴−𝜌𝑅)/(𝜌𝐴 )∗100</a:t>
              </a:r>
              <a:endParaRPr lang="es-EC" sz="1200" dirty="0"/>
            </a:p>
          </dgm:t>
        </dgm:pt>
      </mc:Fallback>
    </mc:AlternateContent>
    <dgm:pt modelId="{4EB50D19-B286-4762-97F3-7B68D2B98735}" type="parTrans" cxnId="{0DC6B841-D546-4A33-83CC-54237AA2AED8}">
      <dgm:prSet/>
      <dgm:spPr/>
      <dgm:t>
        <a:bodyPr/>
        <a:lstStyle/>
        <a:p>
          <a:endParaRPr lang="es-ES"/>
        </a:p>
      </dgm:t>
    </dgm:pt>
    <dgm:pt modelId="{0DC17D33-2ECC-4268-AB46-EEE68EB64585}" type="sibTrans" cxnId="{0DC6B841-D546-4A33-83CC-54237AA2AED8}">
      <dgm:prSet/>
      <dgm:spPr/>
      <dgm:t>
        <a:bodyPr/>
        <a:lstStyle/>
        <a:p>
          <a:endParaRPr lang="es-ES"/>
        </a:p>
      </dgm:t>
    </dgm:pt>
    <dgm:pt modelId="{5522E122-8536-49DC-8D20-E4E3B4141247}" type="pres">
      <dgm:prSet presAssocID="{1835FB38-ED5A-40E6-ACCE-350EB7E3BFBB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C252378-A5DA-4FE3-9E3E-9D7DC2EFE537}" type="pres">
      <dgm:prSet presAssocID="{D40EF74B-CFB7-4A03-A079-16C6FF5CAB94}" presName="horFlow" presStyleCnt="0"/>
      <dgm:spPr/>
    </dgm:pt>
    <dgm:pt modelId="{54EE2066-EAE9-4E6D-A543-43A94E7D3F61}" type="pres">
      <dgm:prSet presAssocID="{D40EF74B-CFB7-4A03-A079-16C6FF5CAB94}" presName="bigChev" presStyleLbl="node1" presStyleIdx="0" presStyleCnt="5"/>
      <dgm:spPr/>
      <dgm:t>
        <a:bodyPr/>
        <a:lstStyle/>
        <a:p>
          <a:endParaRPr lang="es-ES"/>
        </a:p>
      </dgm:t>
    </dgm:pt>
    <dgm:pt modelId="{4F89CC79-C296-4FBF-96A8-DE0315B91779}" type="pres">
      <dgm:prSet presAssocID="{49BD4083-2855-42BD-B694-56F0724E9D21}" presName="parTrans" presStyleCnt="0"/>
      <dgm:spPr/>
    </dgm:pt>
    <dgm:pt modelId="{11B651F7-86E8-4BFA-B026-59D578CE212B}" type="pres">
      <dgm:prSet presAssocID="{C20C5DE7-DE1C-4ECE-BBA6-7D54D17826AF}" presName="node" presStyleLbl="alignAccFollowNode1" presStyleIdx="0" presStyleCnt="6" custScaleX="2232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EF643B-9227-4793-B01E-ED77F5C32D6B}" type="pres">
      <dgm:prSet presAssocID="{D40EF74B-CFB7-4A03-A079-16C6FF5CAB94}" presName="vSp" presStyleCnt="0"/>
      <dgm:spPr/>
    </dgm:pt>
    <dgm:pt modelId="{5F4C3FF7-DD31-47FA-ADCD-EC027D74FBC0}" type="pres">
      <dgm:prSet presAssocID="{5D3778A8-3728-4575-9CC3-DB4D479A1C50}" presName="horFlow" presStyleCnt="0"/>
      <dgm:spPr/>
    </dgm:pt>
    <dgm:pt modelId="{F3AF9FEE-8FC6-4E95-AB01-321CF7E7F1C5}" type="pres">
      <dgm:prSet presAssocID="{5D3778A8-3728-4575-9CC3-DB4D479A1C50}" presName="bigChev" presStyleLbl="node1" presStyleIdx="1" presStyleCnt="5" custScaleX="109356" custLinFactNeighborX="-7758"/>
      <dgm:spPr/>
      <dgm:t>
        <a:bodyPr/>
        <a:lstStyle/>
        <a:p>
          <a:endParaRPr lang="es-ES"/>
        </a:p>
      </dgm:t>
    </dgm:pt>
    <dgm:pt modelId="{45F1E5D5-3437-4B48-A629-8525EA90F472}" type="pres">
      <dgm:prSet presAssocID="{2FFF3B80-B91C-4D14-BB4D-C6CD060191BF}" presName="parTrans" presStyleCnt="0"/>
      <dgm:spPr/>
    </dgm:pt>
    <dgm:pt modelId="{E37E8729-360A-4969-AF37-821717F2310D}" type="pres">
      <dgm:prSet presAssocID="{AFD62372-A120-4BE0-BE13-BD67DEF7C12A}" presName="node" presStyleLbl="alignAccFollowNode1" presStyleIdx="1" presStyleCnt="6" custScaleX="2206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08508D-EAA9-4A04-B1C3-87C4A6749CDB}" type="pres">
      <dgm:prSet presAssocID="{5D3778A8-3728-4575-9CC3-DB4D479A1C50}" presName="vSp" presStyleCnt="0"/>
      <dgm:spPr/>
    </dgm:pt>
    <dgm:pt modelId="{EC508A0A-2061-4AD2-9A80-2BEB75E2106F}" type="pres">
      <dgm:prSet presAssocID="{FF2E47DA-C493-41AA-BC0A-EDE960C442BC}" presName="horFlow" presStyleCnt="0"/>
      <dgm:spPr/>
    </dgm:pt>
    <dgm:pt modelId="{9B3E194F-C276-4457-8464-874C14751CDD}" type="pres">
      <dgm:prSet presAssocID="{FF2E47DA-C493-41AA-BC0A-EDE960C442BC}" presName="bigChev" presStyleLbl="node1" presStyleIdx="2" presStyleCnt="5"/>
      <dgm:spPr/>
      <dgm:t>
        <a:bodyPr/>
        <a:lstStyle/>
        <a:p>
          <a:endParaRPr lang="es-ES"/>
        </a:p>
      </dgm:t>
    </dgm:pt>
    <dgm:pt modelId="{B9CB0835-94BD-445F-B5BD-178825BA0B3F}" type="pres">
      <dgm:prSet presAssocID="{E3AAD2EA-2507-4D9F-A7C9-B2444A30796E}" presName="parTrans" presStyleCnt="0"/>
      <dgm:spPr/>
    </dgm:pt>
    <dgm:pt modelId="{D92D18B5-FDCF-4D7F-9E4F-8B17113A92F6}" type="pres">
      <dgm:prSet presAssocID="{E22B4DC4-5B5E-44C0-924E-6D7511518116}" presName="node" presStyleLbl="alignAccFollowNode1" presStyleIdx="2" presStyleCnt="6" custScaleX="2229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230B04-5059-4A04-BF1C-5C5A645450A6}" type="pres">
      <dgm:prSet presAssocID="{FF2E47DA-C493-41AA-BC0A-EDE960C442BC}" presName="vSp" presStyleCnt="0"/>
      <dgm:spPr/>
    </dgm:pt>
    <dgm:pt modelId="{2BB4E985-473D-4AB6-8AA1-8AF801F84F37}" type="pres">
      <dgm:prSet presAssocID="{399648F4-9FCE-4EDF-8CC2-C5E074629181}" presName="horFlow" presStyleCnt="0"/>
      <dgm:spPr/>
    </dgm:pt>
    <dgm:pt modelId="{CD0AC843-1698-400B-84B2-4E10B60F6BF6}" type="pres">
      <dgm:prSet presAssocID="{399648F4-9FCE-4EDF-8CC2-C5E074629181}" presName="bigChev" presStyleLbl="node1" presStyleIdx="3" presStyleCnt="5"/>
      <dgm:spPr/>
    </dgm:pt>
    <dgm:pt modelId="{ECE620CA-8755-4127-942E-77867B73A315}" type="pres">
      <dgm:prSet presAssocID="{0684D288-E0CE-49D8-8139-24096A4210D6}" presName="parTrans" presStyleCnt="0"/>
      <dgm:spPr/>
    </dgm:pt>
    <dgm:pt modelId="{3F9BF07C-47A2-49B8-BCBD-E4797223C8F8}" type="pres">
      <dgm:prSet presAssocID="{91DB5CD2-8F2E-4F87-82B1-E2ED87B5AD55}" presName="node" presStyleLbl="alignAccFollowNode1" presStyleIdx="3" presStyleCnt="6" custScaleX="2229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874AE6-D168-4AB8-87E3-26770273B032}" type="pres">
      <dgm:prSet presAssocID="{399648F4-9FCE-4EDF-8CC2-C5E074629181}" presName="vSp" presStyleCnt="0"/>
      <dgm:spPr/>
    </dgm:pt>
    <dgm:pt modelId="{DFC3390B-4C8D-4376-B6E4-82AAB417801C}" type="pres">
      <dgm:prSet presAssocID="{27A4BAC4-1447-4C1A-94CA-2C8A33622359}" presName="horFlow" presStyleCnt="0"/>
      <dgm:spPr/>
    </dgm:pt>
    <dgm:pt modelId="{0D2C7B58-591C-42AD-9ACF-2A3351621FAC}" type="pres">
      <dgm:prSet presAssocID="{27A4BAC4-1447-4C1A-94CA-2C8A33622359}" presName="bigChev" presStyleLbl="node1" presStyleIdx="4" presStyleCnt="5"/>
      <dgm:spPr/>
      <dgm:t>
        <a:bodyPr/>
        <a:lstStyle/>
        <a:p>
          <a:endParaRPr lang="es-ES"/>
        </a:p>
      </dgm:t>
    </dgm:pt>
    <dgm:pt modelId="{4383D5BA-FD31-4752-B423-DCC587C75304}" type="pres">
      <dgm:prSet presAssocID="{2AA9D5D5-7A63-44CB-ADB6-6BDC167173EA}" presName="parTrans" presStyleCnt="0"/>
      <dgm:spPr/>
    </dgm:pt>
    <dgm:pt modelId="{5EA34819-A42B-45EE-A551-2FF842556853}" type="pres">
      <dgm:prSet presAssocID="{956C3009-A123-43F1-924D-C9A1EEB43AE5}" presName="node" presStyleLbl="alignAccFollowNode1" presStyleIdx="4" presStyleCnt="6" custScaleX="1082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C6520A-10AE-4F0E-AC85-E0F0BE3FF7BA}" type="pres">
      <dgm:prSet presAssocID="{FED263F1-D44D-4901-9FD0-73927D7087C9}" presName="sibTrans" presStyleCnt="0"/>
      <dgm:spPr/>
    </dgm:pt>
    <dgm:pt modelId="{373900FE-8798-43FA-AD0E-F39373632842}" type="pres">
      <dgm:prSet presAssocID="{5D996B1E-028B-43CD-8E6F-EB0C89FCE554}" presName="node" presStyleLbl="alignAccFollowNode1" presStyleIdx="5" presStyleCnt="6" custScaleX="128542">
        <dgm:presLayoutVars>
          <dgm:bulletEnabled val="1"/>
        </dgm:presLayoutVars>
      </dgm:prSet>
      <dgm:spPr/>
    </dgm:pt>
  </dgm:ptLst>
  <dgm:cxnLst>
    <dgm:cxn modelId="{110C11A9-12B5-42D1-8D28-F3C68E87CC1D}" srcId="{1835FB38-ED5A-40E6-ACCE-350EB7E3BFBB}" destId="{5D3778A8-3728-4575-9CC3-DB4D479A1C50}" srcOrd="1" destOrd="0" parTransId="{06F0286B-E666-48A3-B611-6D0DCE68EB1E}" sibTransId="{BE29A30A-9826-41CE-A946-23ADE3BFDEF9}"/>
    <dgm:cxn modelId="{8D5C0EFB-5079-4ED6-8B95-ADEA3E29C07C}" type="presOf" srcId="{91DB5CD2-8F2E-4F87-82B1-E2ED87B5AD55}" destId="{3F9BF07C-47A2-49B8-BCBD-E4797223C8F8}" srcOrd="0" destOrd="0" presId="urn:microsoft.com/office/officeart/2005/8/layout/lProcess3"/>
    <dgm:cxn modelId="{03B5B3FE-6987-4528-9092-C43E47E6357B}" type="presOf" srcId="{5D996B1E-028B-43CD-8E6F-EB0C89FCE554}" destId="{373900FE-8798-43FA-AD0E-F39373632842}" srcOrd="0" destOrd="0" presId="urn:microsoft.com/office/officeart/2005/8/layout/lProcess3"/>
    <dgm:cxn modelId="{7AB30B0F-6CDE-434D-AE80-FD86647364C4}" srcId="{399648F4-9FCE-4EDF-8CC2-C5E074629181}" destId="{91DB5CD2-8F2E-4F87-82B1-E2ED87B5AD55}" srcOrd="0" destOrd="0" parTransId="{0684D288-E0CE-49D8-8139-24096A4210D6}" sibTransId="{1E64E7E6-B31F-4305-917A-7F66E106A0AB}"/>
    <dgm:cxn modelId="{DE53A0F2-BB07-4C8C-9FE5-144A58DF7E5A}" type="presOf" srcId="{956C3009-A123-43F1-924D-C9A1EEB43AE5}" destId="{5EA34819-A42B-45EE-A551-2FF842556853}" srcOrd="0" destOrd="0" presId="urn:microsoft.com/office/officeart/2005/8/layout/lProcess3"/>
    <dgm:cxn modelId="{8E3F0951-88DC-4F85-95A2-C6FE90720A61}" type="presOf" srcId="{C20C5DE7-DE1C-4ECE-BBA6-7D54D17826AF}" destId="{11B651F7-86E8-4BFA-B026-59D578CE212B}" srcOrd="0" destOrd="0" presId="urn:microsoft.com/office/officeart/2005/8/layout/lProcess3"/>
    <dgm:cxn modelId="{0DC6B841-D546-4A33-83CC-54237AA2AED8}" srcId="{27A4BAC4-1447-4C1A-94CA-2C8A33622359}" destId="{5D996B1E-028B-43CD-8E6F-EB0C89FCE554}" srcOrd="1" destOrd="0" parTransId="{4EB50D19-B286-4762-97F3-7B68D2B98735}" sibTransId="{0DC17D33-2ECC-4268-AB46-EEE68EB64585}"/>
    <dgm:cxn modelId="{91899307-4538-49F0-B1FA-6AFAEC5515D7}" type="presOf" srcId="{AFD62372-A120-4BE0-BE13-BD67DEF7C12A}" destId="{E37E8729-360A-4969-AF37-821717F2310D}" srcOrd="0" destOrd="0" presId="urn:microsoft.com/office/officeart/2005/8/layout/lProcess3"/>
    <dgm:cxn modelId="{D5587302-C8E1-4A07-A761-A31F339729FA}" srcId="{FF2E47DA-C493-41AA-BC0A-EDE960C442BC}" destId="{E22B4DC4-5B5E-44C0-924E-6D7511518116}" srcOrd="0" destOrd="0" parTransId="{E3AAD2EA-2507-4D9F-A7C9-B2444A30796E}" sibTransId="{0D0DF19C-38B2-439B-BB03-6D8F876A6C1A}"/>
    <dgm:cxn modelId="{90A278A3-01DB-4ACE-8461-06FC2EAF8E62}" srcId="{1835FB38-ED5A-40E6-ACCE-350EB7E3BFBB}" destId="{399648F4-9FCE-4EDF-8CC2-C5E074629181}" srcOrd="3" destOrd="0" parTransId="{19592B60-3055-4E38-BCCF-CD50DCD40442}" sibTransId="{09C22059-FC81-4C4B-B229-8C4689CD4CB4}"/>
    <dgm:cxn modelId="{3A73F467-A115-4EC2-AF11-8F8EB2FDA495}" type="presOf" srcId="{D40EF74B-CFB7-4A03-A079-16C6FF5CAB94}" destId="{54EE2066-EAE9-4E6D-A543-43A94E7D3F61}" srcOrd="0" destOrd="0" presId="urn:microsoft.com/office/officeart/2005/8/layout/lProcess3"/>
    <dgm:cxn modelId="{8C95FFA9-30CD-426C-95F4-28C1EB0EA5E3}" srcId="{5D3778A8-3728-4575-9CC3-DB4D479A1C50}" destId="{AFD62372-A120-4BE0-BE13-BD67DEF7C12A}" srcOrd="0" destOrd="0" parTransId="{2FFF3B80-B91C-4D14-BB4D-C6CD060191BF}" sibTransId="{C76E706E-8171-4978-8CEF-0502970B096B}"/>
    <dgm:cxn modelId="{86D5F464-3D91-4532-8E7A-685B0AE3B282}" type="presOf" srcId="{1835FB38-ED5A-40E6-ACCE-350EB7E3BFBB}" destId="{5522E122-8536-49DC-8D20-E4E3B4141247}" srcOrd="0" destOrd="0" presId="urn:microsoft.com/office/officeart/2005/8/layout/lProcess3"/>
    <dgm:cxn modelId="{49F4EE2B-31D5-4122-9E8C-CFB33855BF02}" type="presOf" srcId="{399648F4-9FCE-4EDF-8CC2-C5E074629181}" destId="{CD0AC843-1698-400B-84B2-4E10B60F6BF6}" srcOrd="0" destOrd="0" presId="urn:microsoft.com/office/officeart/2005/8/layout/lProcess3"/>
    <dgm:cxn modelId="{8A2A2A7D-BA10-4604-9D6B-A269B901336F}" srcId="{1835FB38-ED5A-40E6-ACCE-350EB7E3BFBB}" destId="{FF2E47DA-C493-41AA-BC0A-EDE960C442BC}" srcOrd="2" destOrd="0" parTransId="{FDDFD007-FE99-4DAD-9A47-4E95229BE033}" sibTransId="{11FF76D1-19E4-4EB3-8D4A-CC72B397EDDE}"/>
    <dgm:cxn modelId="{FEA42234-BEFE-418A-BC5C-6BF83BB3B4A0}" type="presOf" srcId="{E22B4DC4-5B5E-44C0-924E-6D7511518116}" destId="{D92D18B5-FDCF-4D7F-9E4F-8B17113A92F6}" srcOrd="0" destOrd="0" presId="urn:microsoft.com/office/officeart/2005/8/layout/lProcess3"/>
    <dgm:cxn modelId="{C8F6B79A-0A0F-424A-BD52-A01BB5ED4A3A}" srcId="{27A4BAC4-1447-4C1A-94CA-2C8A33622359}" destId="{956C3009-A123-43F1-924D-C9A1EEB43AE5}" srcOrd="0" destOrd="0" parTransId="{2AA9D5D5-7A63-44CB-ADB6-6BDC167173EA}" sibTransId="{FED263F1-D44D-4901-9FD0-73927D7087C9}"/>
    <dgm:cxn modelId="{72EE5EC0-EBD5-44FA-B51E-C4D57906E851}" srcId="{D40EF74B-CFB7-4A03-A079-16C6FF5CAB94}" destId="{C20C5DE7-DE1C-4ECE-BBA6-7D54D17826AF}" srcOrd="0" destOrd="0" parTransId="{49BD4083-2855-42BD-B694-56F0724E9D21}" sibTransId="{08AE8C37-B60C-47E2-AD61-CB9BF5417BA4}"/>
    <dgm:cxn modelId="{E4F91F5C-73ED-4ECC-A1D0-7CCC106376B7}" srcId="{1835FB38-ED5A-40E6-ACCE-350EB7E3BFBB}" destId="{27A4BAC4-1447-4C1A-94CA-2C8A33622359}" srcOrd="4" destOrd="0" parTransId="{402391DA-EE94-40A1-BB77-AAB9D68E634A}" sibTransId="{5BF25AE6-FB4A-4839-A93C-4AFCC2F40BBC}"/>
    <dgm:cxn modelId="{0609D5B7-7A40-44AE-A272-E81F925B9CA0}" srcId="{1835FB38-ED5A-40E6-ACCE-350EB7E3BFBB}" destId="{D40EF74B-CFB7-4A03-A079-16C6FF5CAB94}" srcOrd="0" destOrd="0" parTransId="{F807F7EA-D808-4399-9215-5AB46E7469FD}" sibTransId="{A8C602E8-94DE-48CE-9A22-01032ED4E745}"/>
    <dgm:cxn modelId="{9AFD07DE-DF89-4DA3-8065-A30943D3EBF5}" type="presOf" srcId="{5D3778A8-3728-4575-9CC3-DB4D479A1C50}" destId="{F3AF9FEE-8FC6-4E95-AB01-321CF7E7F1C5}" srcOrd="0" destOrd="0" presId="urn:microsoft.com/office/officeart/2005/8/layout/lProcess3"/>
    <dgm:cxn modelId="{D6089689-E40C-4A8A-9BE8-9C8A9F62AC41}" type="presOf" srcId="{27A4BAC4-1447-4C1A-94CA-2C8A33622359}" destId="{0D2C7B58-591C-42AD-9ACF-2A3351621FAC}" srcOrd="0" destOrd="0" presId="urn:microsoft.com/office/officeart/2005/8/layout/lProcess3"/>
    <dgm:cxn modelId="{29E8BAD8-AC8F-4F55-97C0-C9366CA32118}" type="presOf" srcId="{FF2E47DA-C493-41AA-BC0A-EDE960C442BC}" destId="{9B3E194F-C276-4457-8464-874C14751CDD}" srcOrd="0" destOrd="0" presId="urn:microsoft.com/office/officeart/2005/8/layout/lProcess3"/>
    <dgm:cxn modelId="{91545B7E-7849-4AAC-BAF3-08294FBA4F63}" type="presParOf" srcId="{5522E122-8536-49DC-8D20-E4E3B4141247}" destId="{4C252378-A5DA-4FE3-9E3E-9D7DC2EFE537}" srcOrd="0" destOrd="0" presId="urn:microsoft.com/office/officeart/2005/8/layout/lProcess3"/>
    <dgm:cxn modelId="{B040B14E-E20C-4E11-8A30-C38F8F18D7E7}" type="presParOf" srcId="{4C252378-A5DA-4FE3-9E3E-9D7DC2EFE537}" destId="{54EE2066-EAE9-4E6D-A543-43A94E7D3F61}" srcOrd="0" destOrd="0" presId="urn:microsoft.com/office/officeart/2005/8/layout/lProcess3"/>
    <dgm:cxn modelId="{5503E608-458E-4A46-B32D-6AE6DA2CA2DF}" type="presParOf" srcId="{4C252378-A5DA-4FE3-9E3E-9D7DC2EFE537}" destId="{4F89CC79-C296-4FBF-96A8-DE0315B91779}" srcOrd="1" destOrd="0" presId="urn:microsoft.com/office/officeart/2005/8/layout/lProcess3"/>
    <dgm:cxn modelId="{81237200-9EE4-4627-8767-DDED7663BA08}" type="presParOf" srcId="{4C252378-A5DA-4FE3-9E3E-9D7DC2EFE537}" destId="{11B651F7-86E8-4BFA-B026-59D578CE212B}" srcOrd="2" destOrd="0" presId="urn:microsoft.com/office/officeart/2005/8/layout/lProcess3"/>
    <dgm:cxn modelId="{F684E9C4-E71B-4D0F-B8C3-D3D1964DAC91}" type="presParOf" srcId="{5522E122-8536-49DC-8D20-E4E3B4141247}" destId="{78EF643B-9227-4793-B01E-ED77F5C32D6B}" srcOrd="1" destOrd="0" presId="urn:microsoft.com/office/officeart/2005/8/layout/lProcess3"/>
    <dgm:cxn modelId="{7704AFCC-0F8C-476E-BC24-0A8861A52962}" type="presParOf" srcId="{5522E122-8536-49DC-8D20-E4E3B4141247}" destId="{5F4C3FF7-DD31-47FA-ADCD-EC027D74FBC0}" srcOrd="2" destOrd="0" presId="urn:microsoft.com/office/officeart/2005/8/layout/lProcess3"/>
    <dgm:cxn modelId="{FFE7B2CB-F496-4F06-ADD4-FB4C40EF402C}" type="presParOf" srcId="{5F4C3FF7-DD31-47FA-ADCD-EC027D74FBC0}" destId="{F3AF9FEE-8FC6-4E95-AB01-321CF7E7F1C5}" srcOrd="0" destOrd="0" presId="urn:microsoft.com/office/officeart/2005/8/layout/lProcess3"/>
    <dgm:cxn modelId="{A10D4B73-9B81-4387-BDFF-BDCCCD530CA3}" type="presParOf" srcId="{5F4C3FF7-DD31-47FA-ADCD-EC027D74FBC0}" destId="{45F1E5D5-3437-4B48-A629-8525EA90F472}" srcOrd="1" destOrd="0" presId="urn:microsoft.com/office/officeart/2005/8/layout/lProcess3"/>
    <dgm:cxn modelId="{61B3A7E0-1651-4017-8FDF-83D1FFC62FC9}" type="presParOf" srcId="{5F4C3FF7-DD31-47FA-ADCD-EC027D74FBC0}" destId="{E37E8729-360A-4969-AF37-821717F2310D}" srcOrd="2" destOrd="0" presId="urn:microsoft.com/office/officeart/2005/8/layout/lProcess3"/>
    <dgm:cxn modelId="{2A4A424D-903E-4E7A-B861-BC3B6A0448EB}" type="presParOf" srcId="{5522E122-8536-49DC-8D20-E4E3B4141247}" destId="{7108508D-EAA9-4A04-B1C3-87C4A6749CDB}" srcOrd="3" destOrd="0" presId="urn:microsoft.com/office/officeart/2005/8/layout/lProcess3"/>
    <dgm:cxn modelId="{8AAD65CA-17EE-4E26-A9EE-B0E36EDDFA42}" type="presParOf" srcId="{5522E122-8536-49DC-8D20-E4E3B4141247}" destId="{EC508A0A-2061-4AD2-9A80-2BEB75E2106F}" srcOrd="4" destOrd="0" presId="urn:microsoft.com/office/officeart/2005/8/layout/lProcess3"/>
    <dgm:cxn modelId="{8159933D-37C5-44F2-A638-A1E294C8A6B1}" type="presParOf" srcId="{EC508A0A-2061-4AD2-9A80-2BEB75E2106F}" destId="{9B3E194F-C276-4457-8464-874C14751CDD}" srcOrd="0" destOrd="0" presId="urn:microsoft.com/office/officeart/2005/8/layout/lProcess3"/>
    <dgm:cxn modelId="{CA63BDE4-DAC2-4CB8-A9A4-7770E3F595A6}" type="presParOf" srcId="{EC508A0A-2061-4AD2-9A80-2BEB75E2106F}" destId="{B9CB0835-94BD-445F-B5BD-178825BA0B3F}" srcOrd="1" destOrd="0" presId="urn:microsoft.com/office/officeart/2005/8/layout/lProcess3"/>
    <dgm:cxn modelId="{0F656E11-0714-4910-B8A3-679F8A986B1D}" type="presParOf" srcId="{EC508A0A-2061-4AD2-9A80-2BEB75E2106F}" destId="{D92D18B5-FDCF-4D7F-9E4F-8B17113A92F6}" srcOrd="2" destOrd="0" presId="urn:microsoft.com/office/officeart/2005/8/layout/lProcess3"/>
    <dgm:cxn modelId="{95BDFC04-14E4-4AD1-8486-66A489F5C82E}" type="presParOf" srcId="{5522E122-8536-49DC-8D20-E4E3B4141247}" destId="{B6230B04-5059-4A04-BF1C-5C5A645450A6}" srcOrd="5" destOrd="0" presId="urn:microsoft.com/office/officeart/2005/8/layout/lProcess3"/>
    <dgm:cxn modelId="{67AFF60E-B482-4418-B158-967CCD651F26}" type="presParOf" srcId="{5522E122-8536-49DC-8D20-E4E3B4141247}" destId="{2BB4E985-473D-4AB6-8AA1-8AF801F84F37}" srcOrd="6" destOrd="0" presId="urn:microsoft.com/office/officeart/2005/8/layout/lProcess3"/>
    <dgm:cxn modelId="{CF864641-23B6-4A1C-97A7-45D981156B5E}" type="presParOf" srcId="{2BB4E985-473D-4AB6-8AA1-8AF801F84F37}" destId="{CD0AC843-1698-400B-84B2-4E10B60F6BF6}" srcOrd="0" destOrd="0" presId="urn:microsoft.com/office/officeart/2005/8/layout/lProcess3"/>
    <dgm:cxn modelId="{8070D74C-0C12-41AD-9364-FF56CC34CC1F}" type="presParOf" srcId="{2BB4E985-473D-4AB6-8AA1-8AF801F84F37}" destId="{ECE620CA-8755-4127-942E-77867B73A315}" srcOrd="1" destOrd="0" presId="urn:microsoft.com/office/officeart/2005/8/layout/lProcess3"/>
    <dgm:cxn modelId="{AD3278AC-13C2-4C70-960E-6A10ADE0ECB3}" type="presParOf" srcId="{2BB4E985-473D-4AB6-8AA1-8AF801F84F37}" destId="{3F9BF07C-47A2-49B8-BCBD-E4797223C8F8}" srcOrd="2" destOrd="0" presId="urn:microsoft.com/office/officeart/2005/8/layout/lProcess3"/>
    <dgm:cxn modelId="{90981DFA-2ABC-4281-9E86-E38471E5F839}" type="presParOf" srcId="{5522E122-8536-49DC-8D20-E4E3B4141247}" destId="{B3874AE6-D168-4AB8-87E3-26770273B032}" srcOrd="7" destOrd="0" presId="urn:microsoft.com/office/officeart/2005/8/layout/lProcess3"/>
    <dgm:cxn modelId="{33D46805-53F0-44DE-A163-B605700135FB}" type="presParOf" srcId="{5522E122-8536-49DC-8D20-E4E3B4141247}" destId="{DFC3390B-4C8D-4376-B6E4-82AAB417801C}" srcOrd="8" destOrd="0" presId="urn:microsoft.com/office/officeart/2005/8/layout/lProcess3"/>
    <dgm:cxn modelId="{CF2AF634-DC78-4368-9D29-0A01069C9600}" type="presParOf" srcId="{DFC3390B-4C8D-4376-B6E4-82AAB417801C}" destId="{0D2C7B58-591C-42AD-9ACF-2A3351621FAC}" srcOrd="0" destOrd="0" presId="urn:microsoft.com/office/officeart/2005/8/layout/lProcess3"/>
    <dgm:cxn modelId="{42E2D7C9-CFF6-43BA-99CF-A186C4FF4273}" type="presParOf" srcId="{DFC3390B-4C8D-4376-B6E4-82AAB417801C}" destId="{4383D5BA-FD31-4752-B423-DCC587C75304}" srcOrd="1" destOrd="0" presId="urn:microsoft.com/office/officeart/2005/8/layout/lProcess3"/>
    <dgm:cxn modelId="{52FD2DED-5A66-4B05-AABB-04FE297CBF2A}" type="presParOf" srcId="{DFC3390B-4C8D-4376-B6E4-82AAB417801C}" destId="{5EA34819-A42B-45EE-A551-2FF842556853}" srcOrd="2" destOrd="0" presId="urn:microsoft.com/office/officeart/2005/8/layout/lProcess3"/>
    <dgm:cxn modelId="{AA848C96-0180-4494-87C4-E60E39191C96}" type="presParOf" srcId="{DFC3390B-4C8D-4376-B6E4-82AAB417801C}" destId="{65C6520A-10AE-4F0E-AC85-E0F0BE3FF7BA}" srcOrd="3" destOrd="0" presId="urn:microsoft.com/office/officeart/2005/8/layout/lProcess3"/>
    <dgm:cxn modelId="{FE3766BF-A697-4F50-9FAE-FDE5DD678A76}" type="presParOf" srcId="{DFC3390B-4C8D-4376-B6E4-82AAB417801C}" destId="{373900FE-8798-43FA-AD0E-F39373632842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35FB38-ED5A-40E6-ACCE-350EB7E3BFBB}" type="doc">
      <dgm:prSet loTypeId="urn:microsoft.com/office/officeart/2005/8/layout/lProcess3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D40EF74B-CFB7-4A03-A079-16C6FF5CAB94}">
      <dgm:prSet phldrT="[Texto]" custT="1"/>
      <dgm:spPr/>
      <dgm:t>
        <a:bodyPr/>
        <a:lstStyle/>
        <a:p>
          <a:r>
            <a:rPr lang="es-EC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Solubilidad</a:t>
          </a:r>
          <a:endParaRPr lang="es-E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807F7EA-D808-4399-9215-5AB46E7469FD}" type="parTrans" cxnId="{0609D5B7-7A40-44AE-A272-E81F925B9CA0}">
      <dgm:prSet/>
      <dgm:spPr/>
      <dgm:t>
        <a:bodyPr/>
        <a:lstStyle/>
        <a:p>
          <a:endParaRPr lang="es-ES"/>
        </a:p>
      </dgm:t>
    </dgm:pt>
    <dgm:pt modelId="{A8C602E8-94DE-48CE-9A22-01032ED4E745}" type="sibTrans" cxnId="{0609D5B7-7A40-44AE-A272-E81F925B9CA0}">
      <dgm:prSet/>
      <dgm:spPr/>
      <dgm:t>
        <a:bodyPr/>
        <a:lstStyle/>
        <a:p>
          <a:endParaRPr lang="es-ES"/>
        </a:p>
      </dgm:t>
    </dgm:pt>
    <dgm:pt modelId="{C20C5DE7-DE1C-4ECE-BBA6-7D54D17826AF}">
      <dgm:prSet phldrT="[Texto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C">
              <a:noFill/>
            </a:rPr>
            <a:t> </a:t>
          </a:r>
        </a:p>
      </dgm:t>
    </dgm:pt>
    <dgm:pt modelId="{49BD4083-2855-42BD-B694-56F0724E9D21}" type="parTrans" cxnId="{72EE5EC0-EBD5-44FA-B51E-C4D57906E851}">
      <dgm:prSet/>
      <dgm:spPr/>
      <dgm:t>
        <a:bodyPr/>
        <a:lstStyle/>
        <a:p>
          <a:endParaRPr lang="es-ES"/>
        </a:p>
      </dgm:t>
    </dgm:pt>
    <dgm:pt modelId="{08AE8C37-B60C-47E2-AD61-CB9BF5417BA4}" type="sibTrans" cxnId="{72EE5EC0-EBD5-44FA-B51E-C4D57906E851}">
      <dgm:prSet/>
      <dgm:spPr/>
      <dgm:t>
        <a:bodyPr/>
        <a:lstStyle/>
        <a:p>
          <a:endParaRPr lang="es-ES"/>
        </a:p>
      </dgm:t>
    </dgm:pt>
    <dgm:pt modelId="{5D3778A8-3728-4575-9CC3-DB4D479A1C50}">
      <dgm:prSet phldrT="[Texto]" custT="1"/>
      <dgm:spPr/>
      <dgm:t>
        <a:bodyPr/>
        <a:lstStyle/>
        <a:p>
          <a:r>
            <a:rPr lang="es-EC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Higroscopicidad</a:t>
          </a:r>
          <a:endParaRPr lang="es-E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6F0286B-E666-48A3-B611-6D0DCE68EB1E}" type="parTrans" cxnId="{110C11A9-12B5-42D1-8D28-F3C68E87CC1D}">
      <dgm:prSet/>
      <dgm:spPr/>
      <dgm:t>
        <a:bodyPr/>
        <a:lstStyle/>
        <a:p>
          <a:endParaRPr lang="es-ES"/>
        </a:p>
      </dgm:t>
    </dgm:pt>
    <dgm:pt modelId="{BE29A30A-9826-41CE-A946-23ADE3BFDEF9}" type="sibTrans" cxnId="{110C11A9-12B5-42D1-8D28-F3C68E87CC1D}">
      <dgm:prSet/>
      <dgm:spPr/>
      <dgm:t>
        <a:bodyPr/>
        <a:lstStyle/>
        <a:p>
          <a:endParaRPr lang="es-ES"/>
        </a:p>
      </dgm:t>
    </dgm:pt>
    <dgm:pt modelId="{AFD62372-A120-4BE0-BE13-BD67DEF7C12A}">
      <dgm:prSet phldrT="[Texto]"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s-EC">
              <a:noFill/>
            </a:rPr>
            <a:t> </a:t>
          </a:r>
        </a:p>
      </dgm:t>
    </dgm:pt>
    <dgm:pt modelId="{2FFF3B80-B91C-4D14-BB4D-C6CD060191BF}" type="parTrans" cxnId="{8C95FFA9-30CD-426C-95F4-28C1EB0EA5E3}">
      <dgm:prSet/>
      <dgm:spPr/>
      <dgm:t>
        <a:bodyPr/>
        <a:lstStyle/>
        <a:p>
          <a:endParaRPr lang="es-ES"/>
        </a:p>
      </dgm:t>
    </dgm:pt>
    <dgm:pt modelId="{C76E706E-8171-4978-8CEF-0502970B096B}" type="sibTrans" cxnId="{8C95FFA9-30CD-426C-95F4-28C1EB0EA5E3}">
      <dgm:prSet/>
      <dgm:spPr/>
      <dgm:t>
        <a:bodyPr/>
        <a:lstStyle/>
        <a:p>
          <a:endParaRPr lang="es-ES"/>
        </a:p>
      </dgm:t>
    </dgm:pt>
    <dgm:pt modelId="{FF2E47DA-C493-41AA-BC0A-EDE960C442BC}">
      <dgm:prSet phldrT="[Texto]" custT="1"/>
      <dgm:spPr/>
      <dgm:t>
        <a:bodyPr/>
        <a:lstStyle/>
        <a:p>
          <a:r>
            <a:rPr lang="es-EC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Propiedades organolépticas</a:t>
          </a:r>
          <a:endParaRPr lang="es-E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DDFD007-FE99-4DAD-9A47-4E95229BE033}" type="parTrans" cxnId="{8A2A2A7D-BA10-4604-9D6B-A269B901336F}">
      <dgm:prSet/>
      <dgm:spPr/>
      <dgm:t>
        <a:bodyPr/>
        <a:lstStyle/>
        <a:p>
          <a:endParaRPr lang="es-ES"/>
        </a:p>
      </dgm:t>
    </dgm:pt>
    <dgm:pt modelId="{11FF76D1-19E4-4EB3-8D4A-CC72B397EDDE}" type="sibTrans" cxnId="{8A2A2A7D-BA10-4604-9D6B-A269B901336F}">
      <dgm:prSet/>
      <dgm:spPr/>
      <dgm:t>
        <a:bodyPr/>
        <a:lstStyle/>
        <a:p>
          <a:endParaRPr lang="es-ES"/>
        </a:p>
      </dgm:t>
    </dgm:pt>
    <dgm:pt modelId="{E22B4DC4-5B5E-44C0-924E-6D7511518116}">
      <dgm:prSet phldrT="[Texto]" custT="1"/>
      <dgm:spPr/>
      <dgm:t>
        <a:bodyPr/>
        <a:lstStyle/>
        <a:p>
          <a:r>
            <a:rPr lang="es-EC" sz="1600" dirty="0" smtClean="0">
              <a:latin typeface="Calibri" panose="020F0502020204030204" pitchFamily="34" charset="0"/>
              <a:cs typeface="Calibri" panose="020F0502020204030204" pitchFamily="34" charset="0"/>
            </a:rPr>
            <a:t>Olor, sabor y color   </a:t>
          </a:r>
          <a:endParaRPr lang="es-E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AAD2EA-2507-4D9F-A7C9-B2444A30796E}" type="parTrans" cxnId="{D5587302-C8E1-4A07-A761-A31F339729FA}">
      <dgm:prSet/>
      <dgm:spPr/>
      <dgm:t>
        <a:bodyPr/>
        <a:lstStyle/>
        <a:p>
          <a:endParaRPr lang="es-ES"/>
        </a:p>
      </dgm:t>
    </dgm:pt>
    <dgm:pt modelId="{0D0DF19C-38B2-439B-BB03-6D8F876A6C1A}" type="sibTrans" cxnId="{D5587302-C8E1-4A07-A761-A31F339729FA}">
      <dgm:prSet/>
      <dgm:spPr/>
      <dgm:t>
        <a:bodyPr/>
        <a:lstStyle/>
        <a:p>
          <a:endParaRPr lang="es-ES"/>
        </a:p>
      </dgm:t>
    </dgm:pt>
    <dgm:pt modelId="{91DB5CD2-8F2E-4F87-82B1-E2ED87B5AD55}">
      <dgm:prSet phldrT="[Texto]" custT="1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s-EC">
              <a:noFill/>
            </a:rPr>
            <a:t> </a:t>
          </a:r>
        </a:p>
      </dgm:t>
    </dgm:pt>
    <dgm:pt modelId="{0684D288-E0CE-49D8-8139-24096A4210D6}" type="parTrans" cxnId="{7AB30B0F-6CDE-434D-AE80-FD86647364C4}">
      <dgm:prSet/>
      <dgm:spPr/>
      <dgm:t>
        <a:bodyPr/>
        <a:lstStyle/>
        <a:p>
          <a:endParaRPr lang="es-ES"/>
        </a:p>
      </dgm:t>
    </dgm:pt>
    <dgm:pt modelId="{1E64E7E6-B31F-4305-917A-7F66E106A0AB}" type="sibTrans" cxnId="{7AB30B0F-6CDE-434D-AE80-FD86647364C4}">
      <dgm:prSet/>
      <dgm:spPr/>
      <dgm:t>
        <a:bodyPr/>
        <a:lstStyle/>
        <a:p>
          <a:endParaRPr lang="es-ES"/>
        </a:p>
      </dgm:t>
    </dgm:pt>
    <dgm:pt modelId="{399648F4-9FCE-4EDF-8CC2-C5E074629181}">
      <dgm:prSet phldrT="[Texto]" custT="1"/>
      <dgm:spPr/>
      <dgm:t>
        <a:bodyPr/>
        <a:lstStyle/>
        <a:p>
          <a:r>
            <a:rPr lang="es-EC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Porcentaje de ceniza</a:t>
          </a:r>
          <a:endParaRPr lang="es-E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9592B60-3055-4E38-BCCF-CD50DCD40442}" type="parTrans" cxnId="{90A278A3-01DB-4ACE-8461-06FC2EAF8E62}">
      <dgm:prSet/>
      <dgm:spPr/>
      <dgm:t>
        <a:bodyPr/>
        <a:lstStyle/>
        <a:p>
          <a:endParaRPr lang="es-ES"/>
        </a:p>
      </dgm:t>
    </dgm:pt>
    <dgm:pt modelId="{09C22059-FC81-4C4B-B229-8C4689CD4CB4}" type="sibTrans" cxnId="{90A278A3-01DB-4ACE-8461-06FC2EAF8E62}">
      <dgm:prSet/>
      <dgm:spPr/>
      <dgm:t>
        <a:bodyPr/>
        <a:lstStyle/>
        <a:p>
          <a:endParaRPr lang="es-ES"/>
        </a:p>
      </dgm:t>
    </dgm:pt>
    <dgm:pt modelId="{27A4BAC4-1447-4C1A-94CA-2C8A33622359}">
      <dgm:prSet phldrT="[Texto]" custT="1"/>
      <dgm:spPr/>
      <dgm:t>
        <a:bodyPr/>
        <a:lstStyle/>
        <a:p>
          <a:r>
            <a:rPr lang="es-EC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Fluidez</a:t>
          </a:r>
          <a:endParaRPr lang="es-ES" sz="1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02391DA-EE94-40A1-BB77-AAB9D68E634A}" type="parTrans" cxnId="{E4F91F5C-73ED-4ECC-A1D0-7CCC106376B7}">
      <dgm:prSet/>
      <dgm:spPr/>
      <dgm:t>
        <a:bodyPr/>
        <a:lstStyle/>
        <a:p>
          <a:endParaRPr lang="es-ES"/>
        </a:p>
      </dgm:t>
    </dgm:pt>
    <dgm:pt modelId="{5BF25AE6-FB4A-4839-A93C-4AFCC2F40BBC}" type="sibTrans" cxnId="{E4F91F5C-73ED-4ECC-A1D0-7CCC106376B7}">
      <dgm:prSet/>
      <dgm:spPr/>
      <dgm:t>
        <a:bodyPr/>
        <a:lstStyle/>
        <a:p>
          <a:endParaRPr lang="es-ES"/>
        </a:p>
      </dgm:t>
    </dgm:pt>
    <dgm:pt modelId="{956C3009-A123-43F1-924D-C9A1EEB43AE5}">
      <dgm:prSet custT="1"/>
      <dgm:spPr>
        <a:blipFill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s-EC">
              <a:noFill/>
            </a:rPr>
            <a:t> </a:t>
          </a:r>
        </a:p>
      </dgm:t>
    </dgm:pt>
    <dgm:pt modelId="{2AA9D5D5-7A63-44CB-ADB6-6BDC167173EA}" type="parTrans" cxnId="{C8F6B79A-0A0F-424A-BD52-A01BB5ED4A3A}">
      <dgm:prSet/>
      <dgm:spPr/>
      <dgm:t>
        <a:bodyPr/>
        <a:lstStyle/>
        <a:p>
          <a:endParaRPr lang="es-ES"/>
        </a:p>
      </dgm:t>
    </dgm:pt>
    <dgm:pt modelId="{FED263F1-D44D-4901-9FD0-73927D7087C9}" type="sibTrans" cxnId="{C8F6B79A-0A0F-424A-BD52-A01BB5ED4A3A}">
      <dgm:prSet/>
      <dgm:spPr/>
      <dgm:t>
        <a:bodyPr/>
        <a:lstStyle/>
        <a:p>
          <a:endParaRPr lang="es-ES"/>
        </a:p>
      </dgm:t>
    </dgm:pt>
    <dgm:pt modelId="{5D996B1E-028B-43CD-8E6F-EB0C89FCE554}">
      <dgm:prSet custT="1"/>
      <dgm:spPr>
        <a:blipFill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s-EC">
              <a:noFill/>
            </a:rPr>
            <a:t> </a:t>
          </a:r>
        </a:p>
      </dgm:t>
    </dgm:pt>
    <dgm:pt modelId="{4EB50D19-B286-4762-97F3-7B68D2B98735}" type="parTrans" cxnId="{0DC6B841-D546-4A33-83CC-54237AA2AED8}">
      <dgm:prSet/>
      <dgm:spPr/>
      <dgm:t>
        <a:bodyPr/>
        <a:lstStyle/>
        <a:p>
          <a:endParaRPr lang="es-ES"/>
        </a:p>
      </dgm:t>
    </dgm:pt>
    <dgm:pt modelId="{0DC17D33-2ECC-4268-AB46-EEE68EB64585}" type="sibTrans" cxnId="{0DC6B841-D546-4A33-83CC-54237AA2AED8}">
      <dgm:prSet/>
      <dgm:spPr/>
      <dgm:t>
        <a:bodyPr/>
        <a:lstStyle/>
        <a:p>
          <a:endParaRPr lang="es-ES"/>
        </a:p>
      </dgm:t>
    </dgm:pt>
    <dgm:pt modelId="{5522E122-8536-49DC-8D20-E4E3B4141247}" type="pres">
      <dgm:prSet presAssocID="{1835FB38-ED5A-40E6-ACCE-350EB7E3BFBB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C252378-A5DA-4FE3-9E3E-9D7DC2EFE537}" type="pres">
      <dgm:prSet presAssocID="{D40EF74B-CFB7-4A03-A079-16C6FF5CAB94}" presName="horFlow" presStyleCnt="0"/>
      <dgm:spPr/>
    </dgm:pt>
    <dgm:pt modelId="{54EE2066-EAE9-4E6D-A543-43A94E7D3F61}" type="pres">
      <dgm:prSet presAssocID="{D40EF74B-CFB7-4A03-A079-16C6FF5CAB94}" presName="bigChev" presStyleLbl="node1" presStyleIdx="0" presStyleCnt="5"/>
      <dgm:spPr/>
      <dgm:t>
        <a:bodyPr/>
        <a:lstStyle/>
        <a:p>
          <a:endParaRPr lang="es-ES"/>
        </a:p>
      </dgm:t>
    </dgm:pt>
    <dgm:pt modelId="{4F89CC79-C296-4FBF-96A8-DE0315B91779}" type="pres">
      <dgm:prSet presAssocID="{49BD4083-2855-42BD-B694-56F0724E9D21}" presName="parTrans" presStyleCnt="0"/>
      <dgm:spPr/>
    </dgm:pt>
    <dgm:pt modelId="{11B651F7-86E8-4BFA-B026-59D578CE212B}" type="pres">
      <dgm:prSet presAssocID="{C20C5DE7-DE1C-4ECE-BBA6-7D54D17826AF}" presName="node" presStyleLbl="alignAccFollowNode1" presStyleIdx="0" presStyleCnt="6" custScaleX="2232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EF643B-9227-4793-B01E-ED77F5C32D6B}" type="pres">
      <dgm:prSet presAssocID="{D40EF74B-CFB7-4A03-A079-16C6FF5CAB94}" presName="vSp" presStyleCnt="0"/>
      <dgm:spPr/>
    </dgm:pt>
    <dgm:pt modelId="{5F4C3FF7-DD31-47FA-ADCD-EC027D74FBC0}" type="pres">
      <dgm:prSet presAssocID="{5D3778A8-3728-4575-9CC3-DB4D479A1C50}" presName="horFlow" presStyleCnt="0"/>
      <dgm:spPr/>
    </dgm:pt>
    <dgm:pt modelId="{F3AF9FEE-8FC6-4E95-AB01-321CF7E7F1C5}" type="pres">
      <dgm:prSet presAssocID="{5D3778A8-3728-4575-9CC3-DB4D479A1C50}" presName="bigChev" presStyleLbl="node1" presStyleIdx="1" presStyleCnt="5" custScaleX="109356" custLinFactNeighborX="-7758"/>
      <dgm:spPr/>
      <dgm:t>
        <a:bodyPr/>
        <a:lstStyle/>
        <a:p>
          <a:endParaRPr lang="es-ES"/>
        </a:p>
      </dgm:t>
    </dgm:pt>
    <dgm:pt modelId="{45F1E5D5-3437-4B48-A629-8525EA90F472}" type="pres">
      <dgm:prSet presAssocID="{2FFF3B80-B91C-4D14-BB4D-C6CD060191BF}" presName="parTrans" presStyleCnt="0"/>
      <dgm:spPr/>
    </dgm:pt>
    <dgm:pt modelId="{E37E8729-360A-4969-AF37-821717F2310D}" type="pres">
      <dgm:prSet presAssocID="{AFD62372-A120-4BE0-BE13-BD67DEF7C12A}" presName="node" presStyleLbl="alignAccFollowNode1" presStyleIdx="1" presStyleCnt="6" custScaleX="2206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08508D-EAA9-4A04-B1C3-87C4A6749CDB}" type="pres">
      <dgm:prSet presAssocID="{5D3778A8-3728-4575-9CC3-DB4D479A1C50}" presName="vSp" presStyleCnt="0"/>
      <dgm:spPr/>
    </dgm:pt>
    <dgm:pt modelId="{EC508A0A-2061-4AD2-9A80-2BEB75E2106F}" type="pres">
      <dgm:prSet presAssocID="{FF2E47DA-C493-41AA-BC0A-EDE960C442BC}" presName="horFlow" presStyleCnt="0"/>
      <dgm:spPr/>
    </dgm:pt>
    <dgm:pt modelId="{9B3E194F-C276-4457-8464-874C14751CDD}" type="pres">
      <dgm:prSet presAssocID="{FF2E47DA-C493-41AA-BC0A-EDE960C442BC}" presName="bigChev" presStyleLbl="node1" presStyleIdx="2" presStyleCnt="5"/>
      <dgm:spPr/>
      <dgm:t>
        <a:bodyPr/>
        <a:lstStyle/>
        <a:p>
          <a:endParaRPr lang="es-ES"/>
        </a:p>
      </dgm:t>
    </dgm:pt>
    <dgm:pt modelId="{B9CB0835-94BD-445F-B5BD-178825BA0B3F}" type="pres">
      <dgm:prSet presAssocID="{E3AAD2EA-2507-4D9F-A7C9-B2444A30796E}" presName="parTrans" presStyleCnt="0"/>
      <dgm:spPr/>
    </dgm:pt>
    <dgm:pt modelId="{D92D18B5-FDCF-4D7F-9E4F-8B17113A92F6}" type="pres">
      <dgm:prSet presAssocID="{E22B4DC4-5B5E-44C0-924E-6D7511518116}" presName="node" presStyleLbl="alignAccFollowNode1" presStyleIdx="2" presStyleCnt="6" custScaleX="2229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230B04-5059-4A04-BF1C-5C5A645450A6}" type="pres">
      <dgm:prSet presAssocID="{FF2E47DA-C493-41AA-BC0A-EDE960C442BC}" presName="vSp" presStyleCnt="0"/>
      <dgm:spPr/>
    </dgm:pt>
    <dgm:pt modelId="{2BB4E985-473D-4AB6-8AA1-8AF801F84F37}" type="pres">
      <dgm:prSet presAssocID="{399648F4-9FCE-4EDF-8CC2-C5E074629181}" presName="horFlow" presStyleCnt="0"/>
      <dgm:spPr/>
    </dgm:pt>
    <dgm:pt modelId="{CD0AC843-1698-400B-84B2-4E10B60F6BF6}" type="pres">
      <dgm:prSet presAssocID="{399648F4-9FCE-4EDF-8CC2-C5E074629181}" presName="bigChev" presStyleLbl="node1" presStyleIdx="3" presStyleCnt="5"/>
      <dgm:spPr/>
    </dgm:pt>
    <dgm:pt modelId="{ECE620CA-8755-4127-942E-77867B73A315}" type="pres">
      <dgm:prSet presAssocID="{0684D288-E0CE-49D8-8139-24096A4210D6}" presName="parTrans" presStyleCnt="0"/>
      <dgm:spPr/>
    </dgm:pt>
    <dgm:pt modelId="{3F9BF07C-47A2-49B8-BCBD-E4797223C8F8}" type="pres">
      <dgm:prSet presAssocID="{91DB5CD2-8F2E-4F87-82B1-E2ED87B5AD55}" presName="node" presStyleLbl="alignAccFollowNode1" presStyleIdx="3" presStyleCnt="6" custScaleX="2229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874AE6-D168-4AB8-87E3-26770273B032}" type="pres">
      <dgm:prSet presAssocID="{399648F4-9FCE-4EDF-8CC2-C5E074629181}" presName="vSp" presStyleCnt="0"/>
      <dgm:spPr/>
    </dgm:pt>
    <dgm:pt modelId="{DFC3390B-4C8D-4376-B6E4-82AAB417801C}" type="pres">
      <dgm:prSet presAssocID="{27A4BAC4-1447-4C1A-94CA-2C8A33622359}" presName="horFlow" presStyleCnt="0"/>
      <dgm:spPr/>
    </dgm:pt>
    <dgm:pt modelId="{0D2C7B58-591C-42AD-9ACF-2A3351621FAC}" type="pres">
      <dgm:prSet presAssocID="{27A4BAC4-1447-4C1A-94CA-2C8A33622359}" presName="bigChev" presStyleLbl="node1" presStyleIdx="4" presStyleCnt="5"/>
      <dgm:spPr/>
      <dgm:t>
        <a:bodyPr/>
        <a:lstStyle/>
        <a:p>
          <a:endParaRPr lang="es-ES"/>
        </a:p>
      </dgm:t>
    </dgm:pt>
    <dgm:pt modelId="{4383D5BA-FD31-4752-B423-DCC587C75304}" type="pres">
      <dgm:prSet presAssocID="{2AA9D5D5-7A63-44CB-ADB6-6BDC167173EA}" presName="parTrans" presStyleCnt="0"/>
      <dgm:spPr/>
    </dgm:pt>
    <dgm:pt modelId="{5EA34819-A42B-45EE-A551-2FF842556853}" type="pres">
      <dgm:prSet presAssocID="{956C3009-A123-43F1-924D-C9A1EEB43AE5}" presName="node" presStyleLbl="alignAccFollowNode1" presStyleIdx="4" presStyleCnt="6" custScaleX="1082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C6520A-10AE-4F0E-AC85-E0F0BE3FF7BA}" type="pres">
      <dgm:prSet presAssocID="{FED263F1-D44D-4901-9FD0-73927D7087C9}" presName="sibTrans" presStyleCnt="0"/>
      <dgm:spPr/>
    </dgm:pt>
    <dgm:pt modelId="{373900FE-8798-43FA-AD0E-F39373632842}" type="pres">
      <dgm:prSet presAssocID="{5D996B1E-028B-43CD-8E6F-EB0C89FCE554}" presName="node" presStyleLbl="alignAccFollowNode1" presStyleIdx="5" presStyleCnt="6" custScaleX="128542">
        <dgm:presLayoutVars>
          <dgm:bulletEnabled val="1"/>
        </dgm:presLayoutVars>
      </dgm:prSet>
      <dgm:spPr/>
    </dgm:pt>
  </dgm:ptLst>
  <dgm:cxnLst>
    <dgm:cxn modelId="{110C11A9-12B5-42D1-8D28-F3C68E87CC1D}" srcId="{1835FB38-ED5A-40E6-ACCE-350EB7E3BFBB}" destId="{5D3778A8-3728-4575-9CC3-DB4D479A1C50}" srcOrd="1" destOrd="0" parTransId="{06F0286B-E666-48A3-B611-6D0DCE68EB1E}" sibTransId="{BE29A30A-9826-41CE-A946-23ADE3BFDEF9}"/>
    <dgm:cxn modelId="{8D5C0EFB-5079-4ED6-8B95-ADEA3E29C07C}" type="presOf" srcId="{91DB5CD2-8F2E-4F87-82B1-E2ED87B5AD55}" destId="{3F9BF07C-47A2-49B8-BCBD-E4797223C8F8}" srcOrd="0" destOrd="0" presId="urn:microsoft.com/office/officeart/2005/8/layout/lProcess3"/>
    <dgm:cxn modelId="{03B5B3FE-6987-4528-9092-C43E47E6357B}" type="presOf" srcId="{5D996B1E-028B-43CD-8E6F-EB0C89FCE554}" destId="{373900FE-8798-43FA-AD0E-F39373632842}" srcOrd="0" destOrd="0" presId="urn:microsoft.com/office/officeart/2005/8/layout/lProcess3"/>
    <dgm:cxn modelId="{7AB30B0F-6CDE-434D-AE80-FD86647364C4}" srcId="{399648F4-9FCE-4EDF-8CC2-C5E074629181}" destId="{91DB5CD2-8F2E-4F87-82B1-E2ED87B5AD55}" srcOrd="0" destOrd="0" parTransId="{0684D288-E0CE-49D8-8139-24096A4210D6}" sibTransId="{1E64E7E6-B31F-4305-917A-7F66E106A0AB}"/>
    <dgm:cxn modelId="{DE53A0F2-BB07-4C8C-9FE5-144A58DF7E5A}" type="presOf" srcId="{956C3009-A123-43F1-924D-C9A1EEB43AE5}" destId="{5EA34819-A42B-45EE-A551-2FF842556853}" srcOrd="0" destOrd="0" presId="urn:microsoft.com/office/officeart/2005/8/layout/lProcess3"/>
    <dgm:cxn modelId="{8E3F0951-88DC-4F85-95A2-C6FE90720A61}" type="presOf" srcId="{C20C5DE7-DE1C-4ECE-BBA6-7D54D17826AF}" destId="{11B651F7-86E8-4BFA-B026-59D578CE212B}" srcOrd="0" destOrd="0" presId="urn:microsoft.com/office/officeart/2005/8/layout/lProcess3"/>
    <dgm:cxn modelId="{0DC6B841-D546-4A33-83CC-54237AA2AED8}" srcId="{27A4BAC4-1447-4C1A-94CA-2C8A33622359}" destId="{5D996B1E-028B-43CD-8E6F-EB0C89FCE554}" srcOrd="1" destOrd="0" parTransId="{4EB50D19-B286-4762-97F3-7B68D2B98735}" sibTransId="{0DC17D33-2ECC-4268-AB46-EEE68EB64585}"/>
    <dgm:cxn modelId="{91899307-4538-49F0-B1FA-6AFAEC5515D7}" type="presOf" srcId="{AFD62372-A120-4BE0-BE13-BD67DEF7C12A}" destId="{E37E8729-360A-4969-AF37-821717F2310D}" srcOrd="0" destOrd="0" presId="urn:microsoft.com/office/officeart/2005/8/layout/lProcess3"/>
    <dgm:cxn modelId="{D5587302-C8E1-4A07-A761-A31F339729FA}" srcId="{FF2E47DA-C493-41AA-BC0A-EDE960C442BC}" destId="{E22B4DC4-5B5E-44C0-924E-6D7511518116}" srcOrd="0" destOrd="0" parTransId="{E3AAD2EA-2507-4D9F-A7C9-B2444A30796E}" sibTransId="{0D0DF19C-38B2-439B-BB03-6D8F876A6C1A}"/>
    <dgm:cxn modelId="{90A278A3-01DB-4ACE-8461-06FC2EAF8E62}" srcId="{1835FB38-ED5A-40E6-ACCE-350EB7E3BFBB}" destId="{399648F4-9FCE-4EDF-8CC2-C5E074629181}" srcOrd="3" destOrd="0" parTransId="{19592B60-3055-4E38-BCCF-CD50DCD40442}" sibTransId="{09C22059-FC81-4C4B-B229-8C4689CD4CB4}"/>
    <dgm:cxn modelId="{3A73F467-A115-4EC2-AF11-8F8EB2FDA495}" type="presOf" srcId="{D40EF74B-CFB7-4A03-A079-16C6FF5CAB94}" destId="{54EE2066-EAE9-4E6D-A543-43A94E7D3F61}" srcOrd="0" destOrd="0" presId="urn:microsoft.com/office/officeart/2005/8/layout/lProcess3"/>
    <dgm:cxn modelId="{8C95FFA9-30CD-426C-95F4-28C1EB0EA5E3}" srcId="{5D3778A8-3728-4575-9CC3-DB4D479A1C50}" destId="{AFD62372-A120-4BE0-BE13-BD67DEF7C12A}" srcOrd="0" destOrd="0" parTransId="{2FFF3B80-B91C-4D14-BB4D-C6CD060191BF}" sibTransId="{C76E706E-8171-4978-8CEF-0502970B096B}"/>
    <dgm:cxn modelId="{86D5F464-3D91-4532-8E7A-685B0AE3B282}" type="presOf" srcId="{1835FB38-ED5A-40E6-ACCE-350EB7E3BFBB}" destId="{5522E122-8536-49DC-8D20-E4E3B4141247}" srcOrd="0" destOrd="0" presId="urn:microsoft.com/office/officeart/2005/8/layout/lProcess3"/>
    <dgm:cxn modelId="{49F4EE2B-31D5-4122-9E8C-CFB33855BF02}" type="presOf" srcId="{399648F4-9FCE-4EDF-8CC2-C5E074629181}" destId="{CD0AC843-1698-400B-84B2-4E10B60F6BF6}" srcOrd="0" destOrd="0" presId="urn:microsoft.com/office/officeart/2005/8/layout/lProcess3"/>
    <dgm:cxn modelId="{8A2A2A7D-BA10-4604-9D6B-A269B901336F}" srcId="{1835FB38-ED5A-40E6-ACCE-350EB7E3BFBB}" destId="{FF2E47DA-C493-41AA-BC0A-EDE960C442BC}" srcOrd="2" destOrd="0" parTransId="{FDDFD007-FE99-4DAD-9A47-4E95229BE033}" sibTransId="{11FF76D1-19E4-4EB3-8D4A-CC72B397EDDE}"/>
    <dgm:cxn modelId="{FEA42234-BEFE-418A-BC5C-6BF83BB3B4A0}" type="presOf" srcId="{E22B4DC4-5B5E-44C0-924E-6D7511518116}" destId="{D92D18B5-FDCF-4D7F-9E4F-8B17113A92F6}" srcOrd="0" destOrd="0" presId="urn:microsoft.com/office/officeart/2005/8/layout/lProcess3"/>
    <dgm:cxn modelId="{C8F6B79A-0A0F-424A-BD52-A01BB5ED4A3A}" srcId="{27A4BAC4-1447-4C1A-94CA-2C8A33622359}" destId="{956C3009-A123-43F1-924D-C9A1EEB43AE5}" srcOrd="0" destOrd="0" parTransId="{2AA9D5D5-7A63-44CB-ADB6-6BDC167173EA}" sibTransId="{FED263F1-D44D-4901-9FD0-73927D7087C9}"/>
    <dgm:cxn modelId="{72EE5EC0-EBD5-44FA-B51E-C4D57906E851}" srcId="{D40EF74B-CFB7-4A03-A079-16C6FF5CAB94}" destId="{C20C5DE7-DE1C-4ECE-BBA6-7D54D17826AF}" srcOrd="0" destOrd="0" parTransId="{49BD4083-2855-42BD-B694-56F0724E9D21}" sibTransId="{08AE8C37-B60C-47E2-AD61-CB9BF5417BA4}"/>
    <dgm:cxn modelId="{E4F91F5C-73ED-4ECC-A1D0-7CCC106376B7}" srcId="{1835FB38-ED5A-40E6-ACCE-350EB7E3BFBB}" destId="{27A4BAC4-1447-4C1A-94CA-2C8A33622359}" srcOrd="4" destOrd="0" parTransId="{402391DA-EE94-40A1-BB77-AAB9D68E634A}" sibTransId="{5BF25AE6-FB4A-4839-A93C-4AFCC2F40BBC}"/>
    <dgm:cxn modelId="{0609D5B7-7A40-44AE-A272-E81F925B9CA0}" srcId="{1835FB38-ED5A-40E6-ACCE-350EB7E3BFBB}" destId="{D40EF74B-CFB7-4A03-A079-16C6FF5CAB94}" srcOrd="0" destOrd="0" parTransId="{F807F7EA-D808-4399-9215-5AB46E7469FD}" sibTransId="{A8C602E8-94DE-48CE-9A22-01032ED4E745}"/>
    <dgm:cxn modelId="{9AFD07DE-DF89-4DA3-8065-A30943D3EBF5}" type="presOf" srcId="{5D3778A8-3728-4575-9CC3-DB4D479A1C50}" destId="{F3AF9FEE-8FC6-4E95-AB01-321CF7E7F1C5}" srcOrd="0" destOrd="0" presId="urn:microsoft.com/office/officeart/2005/8/layout/lProcess3"/>
    <dgm:cxn modelId="{D6089689-E40C-4A8A-9BE8-9C8A9F62AC41}" type="presOf" srcId="{27A4BAC4-1447-4C1A-94CA-2C8A33622359}" destId="{0D2C7B58-591C-42AD-9ACF-2A3351621FAC}" srcOrd="0" destOrd="0" presId="urn:microsoft.com/office/officeart/2005/8/layout/lProcess3"/>
    <dgm:cxn modelId="{29E8BAD8-AC8F-4F55-97C0-C9366CA32118}" type="presOf" srcId="{FF2E47DA-C493-41AA-BC0A-EDE960C442BC}" destId="{9B3E194F-C276-4457-8464-874C14751CDD}" srcOrd="0" destOrd="0" presId="urn:microsoft.com/office/officeart/2005/8/layout/lProcess3"/>
    <dgm:cxn modelId="{91545B7E-7849-4AAC-BAF3-08294FBA4F63}" type="presParOf" srcId="{5522E122-8536-49DC-8D20-E4E3B4141247}" destId="{4C252378-A5DA-4FE3-9E3E-9D7DC2EFE537}" srcOrd="0" destOrd="0" presId="urn:microsoft.com/office/officeart/2005/8/layout/lProcess3"/>
    <dgm:cxn modelId="{B040B14E-E20C-4E11-8A30-C38F8F18D7E7}" type="presParOf" srcId="{4C252378-A5DA-4FE3-9E3E-9D7DC2EFE537}" destId="{54EE2066-EAE9-4E6D-A543-43A94E7D3F61}" srcOrd="0" destOrd="0" presId="urn:microsoft.com/office/officeart/2005/8/layout/lProcess3"/>
    <dgm:cxn modelId="{5503E608-458E-4A46-B32D-6AE6DA2CA2DF}" type="presParOf" srcId="{4C252378-A5DA-4FE3-9E3E-9D7DC2EFE537}" destId="{4F89CC79-C296-4FBF-96A8-DE0315B91779}" srcOrd="1" destOrd="0" presId="urn:microsoft.com/office/officeart/2005/8/layout/lProcess3"/>
    <dgm:cxn modelId="{81237200-9EE4-4627-8767-DDED7663BA08}" type="presParOf" srcId="{4C252378-A5DA-4FE3-9E3E-9D7DC2EFE537}" destId="{11B651F7-86E8-4BFA-B026-59D578CE212B}" srcOrd="2" destOrd="0" presId="urn:microsoft.com/office/officeart/2005/8/layout/lProcess3"/>
    <dgm:cxn modelId="{F684E9C4-E71B-4D0F-B8C3-D3D1964DAC91}" type="presParOf" srcId="{5522E122-8536-49DC-8D20-E4E3B4141247}" destId="{78EF643B-9227-4793-B01E-ED77F5C32D6B}" srcOrd="1" destOrd="0" presId="urn:microsoft.com/office/officeart/2005/8/layout/lProcess3"/>
    <dgm:cxn modelId="{7704AFCC-0F8C-476E-BC24-0A8861A52962}" type="presParOf" srcId="{5522E122-8536-49DC-8D20-E4E3B4141247}" destId="{5F4C3FF7-DD31-47FA-ADCD-EC027D74FBC0}" srcOrd="2" destOrd="0" presId="urn:microsoft.com/office/officeart/2005/8/layout/lProcess3"/>
    <dgm:cxn modelId="{FFE7B2CB-F496-4F06-ADD4-FB4C40EF402C}" type="presParOf" srcId="{5F4C3FF7-DD31-47FA-ADCD-EC027D74FBC0}" destId="{F3AF9FEE-8FC6-4E95-AB01-321CF7E7F1C5}" srcOrd="0" destOrd="0" presId="urn:microsoft.com/office/officeart/2005/8/layout/lProcess3"/>
    <dgm:cxn modelId="{A10D4B73-9B81-4387-BDFF-BDCCCD530CA3}" type="presParOf" srcId="{5F4C3FF7-DD31-47FA-ADCD-EC027D74FBC0}" destId="{45F1E5D5-3437-4B48-A629-8525EA90F472}" srcOrd="1" destOrd="0" presId="urn:microsoft.com/office/officeart/2005/8/layout/lProcess3"/>
    <dgm:cxn modelId="{61B3A7E0-1651-4017-8FDF-83D1FFC62FC9}" type="presParOf" srcId="{5F4C3FF7-DD31-47FA-ADCD-EC027D74FBC0}" destId="{E37E8729-360A-4969-AF37-821717F2310D}" srcOrd="2" destOrd="0" presId="urn:microsoft.com/office/officeart/2005/8/layout/lProcess3"/>
    <dgm:cxn modelId="{2A4A424D-903E-4E7A-B861-BC3B6A0448EB}" type="presParOf" srcId="{5522E122-8536-49DC-8D20-E4E3B4141247}" destId="{7108508D-EAA9-4A04-B1C3-87C4A6749CDB}" srcOrd="3" destOrd="0" presId="urn:microsoft.com/office/officeart/2005/8/layout/lProcess3"/>
    <dgm:cxn modelId="{8AAD65CA-17EE-4E26-A9EE-B0E36EDDFA42}" type="presParOf" srcId="{5522E122-8536-49DC-8D20-E4E3B4141247}" destId="{EC508A0A-2061-4AD2-9A80-2BEB75E2106F}" srcOrd="4" destOrd="0" presId="urn:microsoft.com/office/officeart/2005/8/layout/lProcess3"/>
    <dgm:cxn modelId="{8159933D-37C5-44F2-A638-A1E294C8A6B1}" type="presParOf" srcId="{EC508A0A-2061-4AD2-9A80-2BEB75E2106F}" destId="{9B3E194F-C276-4457-8464-874C14751CDD}" srcOrd="0" destOrd="0" presId="urn:microsoft.com/office/officeart/2005/8/layout/lProcess3"/>
    <dgm:cxn modelId="{CA63BDE4-DAC2-4CB8-A9A4-7770E3F595A6}" type="presParOf" srcId="{EC508A0A-2061-4AD2-9A80-2BEB75E2106F}" destId="{B9CB0835-94BD-445F-B5BD-178825BA0B3F}" srcOrd="1" destOrd="0" presId="urn:microsoft.com/office/officeart/2005/8/layout/lProcess3"/>
    <dgm:cxn modelId="{0F656E11-0714-4910-B8A3-679F8A986B1D}" type="presParOf" srcId="{EC508A0A-2061-4AD2-9A80-2BEB75E2106F}" destId="{D92D18B5-FDCF-4D7F-9E4F-8B17113A92F6}" srcOrd="2" destOrd="0" presId="urn:microsoft.com/office/officeart/2005/8/layout/lProcess3"/>
    <dgm:cxn modelId="{95BDFC04-14E4-4AD1-8486-66A489F5C82E}" type="presParOf" srcId="{5522E122-8536-49DC-8D20-E4E3B4141247}" destId="{B6230B04-5059-4A04-BF1C-5C5A645450A6}" srcOrd="5" destOrd="0" presId="urn:microsoft.com/office/officeart/2005/8/layout/lProcess3"/>
    <dgm:cxn modelId="{67AFF60E-B482-4418-B158-967CCD651F26}" type="presParOf" srcId="{5522E122-8536-49DC-8D20-E4E3B4141247}" destId="{2BB4E985-473D-4AB6-8AA1-8AF801F84F37}" srcOrd="6" destOrd="0" presId="urn:microsoft.com/office/officeart/2005/8/layout/lProcess3"/>
    <dgm:cxn modelId="{CF864641-23B6-4A1C-97A7-45D981156B5E}" type="presParOf" srcId="{2BB4E985-473D-4AB6-8AA1-8AF801F84F37}" destId="{CD0AC843-1698-400B-84B2-4E10B60F6BF6}" srcOrd="0" destOrd="0" presId="urn:microsoft.com/office/officeart/2005/8/layout/lProcess3"/>
    <dgm:cxn modelId="{8070D74C-0C12-41AD-9364-FF56CC34CC1F}" type="presParOf" srcId="{2BB4E985-473D-4AB6-8AA1-8AF801F84F37}" destId="{ECE620CA-8755-4127-942E-77867B73A315}" srcOrd="1" destOrd="0" presId="urn:microsoft.com/office/officeart/2005/8/layout/lProcess3"/>
    <dgm:cxn modelId="{AD3278AC-13C2-4C70-960E-6A10ADE0ECB3}" type="presParOf" srcId="{2BB4E985-473D-4AB6-8AA1-8AF801F84F37}" destId="{3F9BF07C-47A2-49B8-BCBD-E4797223C8F8}" srcOrd="2" destOrd="0" presId="urn:microsoft.com/office/officeart/2005/8/layout/lProcess3"/>
    <dgm:cxn modelId="{90981DFA-2ABC-4281-9E86-E38471E5F839}" type="presParOf" srcId="{5522E122-8536-49DC-8D20-E4E3B4141247}" destId="{B3874AE6-D168-4AB8-87E3-26770273B032}" srcOrd="7" destOrd="0" presId="urn:microsoft.com/office/officeart/2005/8/layout/lProcess3"/>
    <dgm:cxn modelId="{33D46805-53F0-44DE-A163-B605700135FB}" type="presParOf" srcId="{5522E122-8536-49DC-8D20-E4E3B4141247}" destId="{DFC3390B-4C8D-4376-B6E4-82AAB417801C}" srcOrd="8" destOrd="0" presId="urn:microsoft.com/office/officeart/2005/8/layout/lProcess3"/>
    <dgm:cxn modelId="{CF2AF634-DC78-4368-9D29-0A01069C9600}" type="presParOf" srcId="{DFC3390B-4C8D-4376-B6E4-82AAB417801C}" destId="{0D2C7B58-591C-42AD-9ACF-2A3351621FAC}" srcOrd="0" destOrd="0" presId="urn:microsoft.com/office/officeart/2005/8/layout/lProcess3"/>
    <dgm:cxn modelId="{42E2D7C9-CFF6-43BA-99CF-A186C4FF4273}" type="presParOf" srcId="{DFC3390B-4C8D-4376-B6E4-82AAB417801C}" destId="{4383D5BA-FD31-4752-B423-DCC587C75304}" srcOrd="1" destOrd="0" presId="urn:microsoft.com/office/officeart/2005/8/layout/lProcess3"/>
    <dgm:cxn modelId="{52FD2DED-5A66-4B05-AABB-04FE297CBF2A}" type="presParOf" srcId="{DFC3390B-4C8D-4376-B6E4-82AAB417801C}" destId="{5EA34819-A42B-45EE-A551-2FF842556853}" srcOrd="2" destOrd="0" presId="urn:microsoft.com/office/officeart/2005/8/layout/lProcess3"/>
    <dgm:cxn modelId="{AA848C96-0180-4494-87C4-E60E39191C96}" type="presParOf" srcId="{DFC3390B-4C8D-4376-B6E4-82AAB417801C}" destId="{65C6520A-10AE-4F0E-AC85-E0F0BE3FF7BA}" srcOrd="3" destOrd="0" presId="urn:microsoft.com/office/officeart/2005/8/layout/lProcess3"/>
    <dgm:cxn modelId="{FE3766BF-A697-4F50-9FAE-FDE5DD678A76}" type="presParOf" srcId="{DFC3390B-4C8D-4376-B6E4-82AAB417801C}" destId="{373900FE-8798-43FA-AD0E-F39373632842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35FB38-ED5A-40E6-ACCE-350EB7E3BFBB}" type="doc">
      <dgm:prSet loTypeId="urn:microsoft.com/office/officeart/2005/8/layout/lProcess3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D40EF74B-CFB7-4A03-A079-16C6FF5CAB94}">
      <dgm:prSet phldrT="[Texto]" custT="1"/>
      <dgm:spPr/>
      <dgm:t>
        <a:bodyPr/>
        <a:lstStyle/>
        <a:p>
          <a:r>
            <a:rPr lang="es-EC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Solubilidad</a:t>
          </a:r>
          <a:endParaRPr lang="es-E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807F7EA-D808-4399-9215-5AB46E7469FD}" type="parTrans" cxnId="{0609D5B7-7A40-44AE-A272-E81F925B9CA0}">
      <dgm:prSet/>
      <dgm:spPr/>
      <dgm:t>
        <a:bodyPr/>
        <a:lstStyle/>
        <a:p>
          <a:endParaRPr lang="es-ES"/>
        </a:p>
      </dgm:t>
    </dgm:pt>
    <dgm:pt modelId="{A8C602E8-94DE-48CE-9A22-01032ED4E745}" type="sibTrans" cxnId="{0609D5B7-7A40-44AE-A272-E81F925B9CA0}">
      <dgm:prSet/>
      <dgm:spPr/>
      <dgm:t>
        <a:bodyPr/>
        <a:lstStyle/>
        <a:p>
          <a:endParaRPr lang="es-ES"/>
        </a:p>
      </dgm:t>
    </dgm:pt>
    <mc:AlternateContent xmlns:mc="http://schemas.openxmlformats.org/markup-compatibility/2006">
      <mc:Choice xmlns:a14="http://schemas.microsoft.com/office/drawing/2010/main" Requires="a14">
        <dgm:pt modelId="{C20C5DE7-DE1C-4ECE-BBA6-7D54D17826AF}">
          <dgm:prSet phldrT="[Texto]" custT="1"/>
          <dgm:spPr/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EC" sz="1200" i="1" smtClean="0"/>
                      <m:t>𝑆</m:t>
                    </m:r>
                    <m:r>
                      <a:rPr lang="es-EC" sz="1200" i="1" smtClean="0"/>
                      <m:t> </m:t>
                    </m:r>
                    <m:d>
                      <m:dPr>
                        <m:ctrlPr>
                          <a:rPr lang="en-US" sz="1200" i="1"/>
                        </m:ctrlPr>
                      </m:dPr>
                      <m:e>
                        <m:r>
                          <a:rPr lang="es-EC" sz="1200" i="1"/>
                          <m:t>%</m:t>
                        </m:r>
                      </m:e>
                    </m:d>
                    <m:r>
                      <a:rPr lang="es-EC" sz="1200" i="1"/>
                      <m:t>=</m:t>
                    </m:r>
                    <m:r>
                      <a:rPr lang="es-ES" sz="1200" b="0" i="1" smtClean="0">
                        <a:latin typeface="Cambria Math" panose="02040503050406030204" pitchFamily="18" charset="0"/>
                      </a:rPr>
                      <m:t>80</m:t>
                    </m:r>
                  </m:oMath>
                </m:oMathPara>
              </a14:m>
              <a:endParaRPr lang="es-E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dgm:t>
        </dgm:pt>
      </mc:Choice>
      <mc:Fallback>
        <dgm:pt modelId="{C20C5DE7-DE1C-4ECE-BBA6-7D54D17826AF}">
          <dgm:prSet phldrT="[Texto]" custT="1"/>
          <dgm:spPr/>
          <dgm:t>
            <a:bodyPr/>
            <a:lstStyle/>
            <a:p>
              <a:r>
                <a:rPr lang="es-EC" sz="1200" i="0" smtClean="0"/>
                <a:t>𝑆 </a:t>
              </a:r>
              <a:r>
                <a:rPr lang="en-US" sz="1200" i="0"/>
                <a:t>(</a:t>
              </a:r>
              <a:r>
                <a:rPr lang="es-EC" sz="1200" i="0"/>
                <a:t>%)=</a:t>
              </a:r>
              <a:r>
                <a:rPr lang="es-ES" sz="1200" b="0" i="0" smtClean="0">
                  <a:latin typeface="Cambria Math" panose="02040503050406030204" pitchFamily="18" charset="0"/>
                </a:rPr>
                <a:t>80</a:t>
              </a:r>
              <a:endParaRPr lang="es-E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dgm:t>
        </dgm:pt>
      </mc:Fallback>
    </mc:AlternateContent>
    <dgm:pt modelId="{49BD4083-2855-42BD-B694-56F0724E9D21}" type="parTrans" cxnId="{72EE5EC0-EBD5-44FA-B51E-C4D57906E851}">
      <dgm:prSet/>
      <dgm:spPr/>
      <dgm:t>
        <a:bodyPr/>
        <a:lstStyle/>
        <a:p>
          <a:endParaRPr lang="es-ES"/>
        </a:p>
      </dgm:t>
    </dgm:pt>
    <dgm:pt modelId="{08AE8C37-B60C-47E2-AD61-CB9BF5417BA4}" type="sibTrans" cxnId="{72EE5EC0-EBD5-44FA-B51E-C4D57906E851}">
      <dgm:prSet/>
      <dgm:spPr/>
      <dgm:t>
        <a:bodyPr/>
        <a:lstStyle/>
        <a:p>
          <a:endParaRPr lang="es-ES"/>
        </a:p>
      </dgm:t>
    </dgm:pt>
    <dgm:pt modelId="{5D3778A8-3728-4575-9CC3-DB4D479A1C50}">
      <dgm:prSet phldrT="[Texto]" custT="1"/>
      <dgm:spPr/>
      <dgm:t>
        <a:bodyPr/>
        <a:lstStyle/>
        <a:p>
          <a:r>
            <a:rPr lang="es-EC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Higroscopicidad</a:t>
          </a:r>
          <a:endParaRPr lang="es-E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6F0286B-E666-48A3-B611-6D0DCE68EB1E}" type="parTrans" cxnId="{110C11A9-12B5-42D1-8D28-F3C68E87CC1D}">
      <dgm:prSet/>
      <dgm:spPr/>
      <dgm:t>
        <a:bodyPr/>
        <a:lstStyle/>
        <a:p>
          <a:endParaRPr lang="es-ES"/>
        </a:p>
      </dgm:t>
    </dgm:pt>
    <dgm:pt modelId="{BE29A30A-9826-41CE-A946-23ADE3BFDEF9}" type="sibTrans" cxnId="{110C11A9-12B5-42D1-8D28-F3C68E87CC1D}">
      <dgm:prSet/>
      <dgm:spPr/>
      <dgm:t>
        <a:bodyPr/>
        <a:lstStyle/>
        <a:p>
          <a:endParaRPr lang="es-ES"/>
        </a:p>
      </dgm:t>
    </dgm:pt>
    <mc:AlternateContent xmlns:mc="http://schemas.openxmlformats.org/markup-compatibility/2006">
      <mc:Choice xmlns:a14="http://schemas.microsoft.com/office/drawing/2010/main" Requires="a14">
        <dgm:pt modelId="{AFD62372-A120-4BE0-BE13-BD67DEF7C12A}">
          <dgm:prSet phldrT="[Texto]" custT="1"/>
          <dgm:spPr/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EC" sz="1200" i="1" smtClean="0"/>
                      <m:t>𝐻</m:t>
                    </m:r>
                    <m:r>
                      <a:rPr lang="es-EC" sz="1200" i="1" smtClean="0"/>
                      <m:t> </m:t>
                    </m:r>
                    <m:d>
                      <m:dPr>
                        <m:ctrlPr>
                          <a:rPr lang="en-US" sz="1200" i="1"/>
                        </m:ctrlPr>
                      </m:dPr>
                      <m:e>
                        <m:r>
                          <a:rPr lang="es-EC" sz="1200" i="1"/>
                          <m:t>%</m:t>
                        </m:r>
                      </m:e>
                    </m:d>
                    <m:r>
                      <a:rPr lang="es-EC" sz="1200" i="1"/>
                      <m:t>=</m:t>
                    </m:r>
                    <m:r>
                      <a:rPr lang="es-ES" sz="1200" b="0" i="1" smtClean="0">
                        <a:latin typeface="Cambria Math" panose="02040503050406030204" pitchFamily="18" charset="0"/>
                      </a:rPr>
                      <m:t>10,80</m:t>
                    </m:r>
                  </m:oMath>
                </m:oMathPara>
              </a14:m>
              <a:endParaRPr lang="es-ES" sz="1400" dirty="0"/>
            </a:p>
          </dgm:t>
        </dgm:pt>
      </mc:Choice>
      <mc:Fallback>
        <dgm:pt modelId="{AFD62372-A120-4BE0-BE13-BD67DEF7C12A}">
          <dgm:prSet phldrT="[Texto]" custT="1"/>
          <dgm:spPr/>
          <dgm:t>
            <a:bodyPr/>
            <a:lstStyle/>
            <a:p>
              <a:r>
                <a:rPr lang="es-EC" sz="1200" i="0" smtClean="0"/>
                <a:t>𝐻 </a:t>
              </a:r>
              <a:r>
                <a:rPr lang="en-US" sz="1200" i="0"/>
                <a:t>(</a:t>
              </a:r>
              <a:r>
                <a:rPr lang="es-EC" sz="1200" i="0"/>
                <a:t>%)=</a:t>
              </a:r>
              <a:r>
                <a:rPr lang="es-ES" sz="1200" b="0" i="0" smtClean="0">
                  <a:latin typeface="Cambria Math" panose="02040503050406030204" pitchFamily="18" charset="0"/>
                </a:rPr>
                <a:t>10,80</a:t>
              </a:r>
              <a:endParaRPr lang="es-ES" sz="1400" dirty="0"/>
            </a:p>
          </dgm:t>
        </dgm:pt>
      </mc:Fallback>
    </mc:AlternateContent>
    <dgm:pt modelId="{2FFF3B80-B91C-4D14-BB4D-C6CD060191BF}" type="parTrans" cxnId="{8C95FFA9-30CD-426C-95F4-28C1EB0EA5E3}">
      <dgm:prSet/>
      <dgm:spPr/>
      <dgm:t>
        <a:bodyPr/>
        <a:lstStyle/>
        <a:p>
          <a:endParaRPr lang="es-ES"/>
        </a:p>
      </dgm:t>
    </dgm:pt>
    <dgm:pt modelId="{C76E706E-8171-4978-8CEF-0502970B096B}" type="sibTrans" cxnId="{8C95FFA9-30CD-426C-95F4-28C1EB0EA5E3}">
      <dgm:prSet/>
      <dgm:spPr/>
      <dgm:t>
        <a:bodyPr/>
        <a:lstStyle/>
        <a:p>
          <a:endParaRPr lang="es-ES"/>
        </a:p>
      </dgm:t>
    </dgm:pt>
    <mc:AlternateContent xmlns:mc="http://schemas.openxmlformats.org/markup-compatibility/2006">
      <mc:Choice xmlns:a14="http://schemas.microsoft.com/office/drawing/2010/main" Requires="a14">
        <dgm:pt modelId="{91DB5CD2-8F2E-4F87-82B1-E2ED87B5AD55}">
          <dgm:prSet phldrT="[Texto]" custT="1"/>
          <dgm:spPr/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EC" sz="1200" i="1" smtClean="0"/>
                      <m:t>𝐶</m:t>
                    </m:r>
                    <m:d>
                      <m:dPr>
                        <m:ctrlPr>
                          <a:rPr lang="en-US" sz="1200" i="1"/>
                        </m:ctrlPr>
                      </m:dPr>
                      <m:e>
                        <m:r>
                          <a:rPr lang="es-EC" sz="1200" i="1"/>
                          <m:t>%</m:t>
                        </m:r>
                      </m:e>
                    </m:d>
                    <m:r>
                      <a:rPr lang="es-EC" sz="1200" i="1"/>
                      <m:t>=</m:t>
                    </m:r>
                    <m:r>
                      <a:rPr lang="es-ES" sz="1200" b="0" i="1" smtClean="0">
                        <a:latin typeface="Cambria Math" panose="02040503050406030204" pitchFamily="18" charset="0"/>
                      </a:rPr>
                      <m:t>2,5</m:t>
                    </m:r>
                  </m:oMath>
                </m:oMathPara>
              </a14:m>
              <a:endParaRPr lang="es-ES" sz="1200" dirty="0"/>
            </a:p>
          </dgm:t>
        </dgm:pt>
      </mc:Choice>
      <mc:Fallback>
        <dgm:pt modelId="{91DB5CD2-8F2E-4F87-82B1-E2ED87B5AD55}">
          <dgm:prSet phldrT="[Texto]" custT="1"/>
          <dgm:spPr/>
          <dgm:t>
            <a:bodyPr/>
            <a:lstStyle/>
            <a:p>
              <a:r>
                <a:rPr lang="es-EC" sz="1200" i="0" smtClean="0"/>
                <a:t>𝐶</a:t>
              </a:r>
              <a:r>
                <a:rPr lang="en-US" sz="1200" i="0"/>
                <a:t>(</a:t>
              </a:r>
              <a:r>
                <a:rPr lang="es-EC" sz="1200" i="0"/>
                <a:t>%)=</a:t>
              </a:r>
              <a:r>
                <a:rPr lang="es-ES" sz="1200" b="0" i="0" smtClean="0">
                  <a:latin typeface="Cambria Math" panose="02040503050406030204" pitchFamily="18" charset="0"/>
                </a:rPr>
                <a:t>2,5</a:t>
              </a:r>
              <a:endParaRPr lang="es-ES" sz="1200" dirty="0"/>
            </a:p>
          </dgm:t>
        </dgm:pt>
      </mc:Fallback>
    </mc:AlternateContent>
    <dgm:pt modelId="{0684D288-E0CE-49D8-8139-24096A4210D6}" type="parTrans" cxnId="{7AB30B0F-6CDE-434D-AE80-FD86647364C4}">
      <dgm:prSet/>
      <dgm:spPr/>
      <dgm:t>
        <a:bodyPr/>
        <a:lstStyle/>
        <a:p>
          <a:endParaRPr lang="es-ES"/>
        </a:p>
      </dgm:t>
    </dgm:pt>
    <dgm:pt modelId="{1E64E7E6-B31F-4305-917A-7F66E106A0AB}" type="sibTrans" cxnId="{7AB30B0F-6CDE-434D-AE80-FD86647364C4}">
      <dgm:prSet/>
      <dgm:spPr/>
      <dgm:t>
        <a:bodyPr/>
        <a:lstStyle/>
        <a:p>
          <a:endParaRPr lang="es-ES"/>
        </a:p>
      </dgm:t>
    </dgm:pt>
    <dgm:pt modelId="{399648F4-9FCE-4EDF-8CC2-C5E074629181}">
      <dgm:prSet phldrT="[Texto]" custT="1"/>
      <dgm:spPr/>
      <dgm:t>
        <a:bodyPr/>
        <a:lstStyle/>
        <a:p>
          <a:r>
            <a:rPr lang="es-EC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Porcentaje de ceniza</a:t>
          </a:r>
          <a:endParaRPr lang="es-E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9592B60-3055-4E38-BCCF-CD50DCD40442}" type="parTrans" cxnId="{90A278A3-01DB-4ACE-8461-06FC2EAF8E62}">
      <dgm:prSet/>
      <dgm:spPr/>
      <dgm:t>
        <a:bodyPr/>
        <a:lstStyle/>
        <a:p>
          <a:endParaRPr lang="es-ES"/>
        </a:p>
      </dgm:t>
    </dgm:pt>
    <dgm:pt modelId="{09C22059-FC81-4C4B-B229-8C4689CD4CB4}" type="sibTrans" cxnId="{90A278A3-01DB-4ACE-8461-06FC2EAF8E62}">
      <dgm:prSet/>
      <dgm:spPr/>
      <dgm:t>
        <a:bodyPr/>
        <a:lstStyle/>
        <a:p>
          <a:endParaRPr lang="es-ES"/>
        </a:p>
      </dgm:t>
    </dgm:pt>
    <dgm:pt modelId="{27A4BAC4-1447-4C1A-94CA-2C8A33622359}">
      <dgm:prSet phldrT="[Texto]" custT="1"/>
      <dgm:spPr/>
      <dgm:t>
        <a:bodyPr/>
        <a:lstStyle/>
        <a:p>
          <a:r>
            <a:rPr lang="es-EC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Fluidez</a:t>
          </a:r>
          <a:endParaRPr lang="es-ES" sz="1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02391DA-EE94-40A1-BB77-AAB9D68E634A}" type="parTrans" cxnId="{E4F91F5C-73ED-4ECC-A1D0-7CCC106376B7}">
      <dgm:prSet/>
      <dgm:spPr/>
      <dgm:t>
        <a:bodyPr/>
        <a:lstStyle/>
        <a:p>
          <a:endParaRPr lang="es-ES"/>
        </a:p>
      </dgm:t>
    </dgm:pt>
    <dgm:pt modelId="{5BF25AE6-FB4A-4839-A93C-4AFCC2F40BBC}" type="sibTrans" cxnId="{E4F91F5C-73ED-4ECC-A1D0-7CCC106376B7}">
      <dgm:prSet/>
      <dgm:spPr/>
      <dgm:t>
        <a:bodyPr/>
        <a:lstStyle/>
        <a:p>
          <a:endParaRPr lang="es-ES"/>
        </a:p>
      </dgm:t>
    </dgm:pt>
    <mc:AlternateContent xmlns:mc="http://schemas.openxmlformats.org/markup-compatibility/2006">
      <mc:Choice xmlns:a14="http://schemas.microsoft.com/office/drawing/2010/main" Requires="a14">
        <dgm:pt modelId="{5D996B1E-028B-43CD-8E6F-EB0C89FCE554}">
          <dgm:prSet custT="1"/>
          <dgm:spPr/>
          <dgm:t>
            <a:bodyPr/>
            <a:lstStyle/>
            <a:p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EC" sz="1200" i="1" smtClean="0">
                        <a:latin typeface="Cambria Math" panose="02040503050406030204" pitchFamily="18" charset="0"/>
                      </a:rPr>
                      <m:t>𝐶𝐼</m:t>
                    </m:r>
                    <m:r>
                      <a:rPr lang="es-EC" sz="12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200" b="0" i="0" smtClean="0">
                        <a:latin typeface="Cambria Math" panose="02040503050406030204" pitchFamily="18" charset="0"/>
                      </a:rPr>
                      <m:t>9,09</m:t>
                    </m:r>
                  </m:oMath>
                </m:oMathPara>
              </a14:m>
              <a:endParaRPr lang="es-EC" sz="1200" dirty="0"/>
            </a:p>
          </dgm:t>
        </dgm:pt>
      </mc:Choice>
      <mc:Fallback>
        <dgm:pt modelId="{5D996B1E-028B-43CD-8E6F-EB0C89FCE554}">
          <dgm:prSet custT="1"/>
          <dgm:spPr/>
          <dgm:t>
            <a:bodyPr/>
            <a:lstStyle/>
            <a:p>
              <a:r>
                <a:rPr lang="es-EC" sz="1200" i="0" smtClean="0">
                  <a:latin typeface="Cambria Math" panose="02040503050406030204" pitchFamily="18" charset="0"/>
                </a:rPr>
                <a:t>𝐶𝐼</a:t>
              </a:r>
              <a:r>
                <a:rPr lang="es-EC" sz="1200" i="0">
                  <a:latin typeface="Cambria Math" panose="02040503050406030204" pitchFamily="18" charset="0"/>
                </a:rPr>
                <a:t>=</a:t>
              </a:r>
              <a:r>
                <a:rPr lang="es-ES" sz="1200" b="0" i="0" smtClean="0">
                  <a:latin typeface="Cambria Math" panose="02040503050406030204" pitchFamily="18" charset="0"/>
                </a:rPr>
                <a:t>9,09</a:t>
              </a:r>
              <a:endParaRPr lang="es-EC" sz="1200" dirty="0"/>
            </a:p>
          </dgm:t>
        </dgm:pt>
      </mc:Fallback>
    </mc:AlternateContent>
    <dgm:pt modelId="{4EB50D19-B286-4762-97F3-7B68D2B98735}" type="parTrans" cxnId="{0DC6B841-D546-4A33-83CC-54237AA2AED8}">
      <dgm:prSet/>
      <dgm:spPr/>
      <dgm:t>
        <a:bodyPr/>
        <a:lstStyle/>
        <a:p>
          <a:endParaRPr lang="es-ES"/>
        </a:p>
      </dgm:t>
    </dgm:pt>
    <dgm:pt modelId="{0DC17D33-2ECC-4268-AB46-EEE68EB64585}" type="sibTrans" cxnId="{0DC6B841-D546-4A33-83CC-54237AA2AED8}">
      <dgm:prSet/>
      <dgm:spPr/>
      <dgm:t>
        <a:bodyPr/>
        <a:lstStyle/>
        <a:p>
          <a:endParaRPr lang="es-ES"/>
        </a:p>
      </dgm:t>
    </dgm:pt>
    <dgm:pt modelId="{3653B08C-5D5F-412A-9634-E1337FFC7FA9}">
      <dgm:prSet phldrT="[Texto]" custT="1"/>
      <dgm:spPr/>
      <dgm:t>
        <a:bodyPr/>
        <a:lstStyle/>
        <a:p>
          <a:r>
            <a:rPr lang="es-EC" sz="1200" dirty="0" smtClean="0"/>
            <a:t>57.57 a 76.75%, 90% </a:t>
          </a:r>
          <a:endParaRPr lang="es-ES" sz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1361C3-23AD-4A40-AE33-53BF6FBF478C}" type="parTrans" cxnId="{268BFA2C-828E-418E-ACB5-3437ACCA77AA}">
      <dgm:prSet/>
      <dgm:spPr/>
      <dgm:t>
        <a:bodyPr/>
        <a:lstStyle/>
        <a:p>
          <a:endParaRPr lang="es-ES"/>
        </a:p>
      </dgm:t>
    </dgm:pt>
    <dgm:pt modelId="{EFD06305-15D0-49CB-BD3D-FE67889C7BDB}" type="sibTrans" cxnId="{268BFA2C-828E-418E-ACB5-3437ACCA77AA}">
      <dgm:prSet/>
      <dgm:spPr/>
      <dgm:t>
        <a:bodyPr/>
        <a:lstStyle/>
        <a:p>
          <a:endParaRPr lang="es-ES"/>
        </a:p>
      </dgm:t>
    </dgm:pt>
    <dgm:pt modelId="{8F4D8986-A2AE-4154-92D8-26E3A1843FD5}">
      <dgm:prSet phldrT="[Texto]" custT="1"/>
      <dgm:spPr/>
      <dgm:t>
        <a:bodyPr/>
        <a:lstStyle/>
        <a:p>
          <a:r>
            <a:rPr lang="es-EC" sz="1400" dirty="0" smtClean="0"/>
            <a:t>11.63 a 11.99%, </a:t>
          </a:r>
          <a:r>
            <a:rPr lang="es-EC" sz="1400" dirty="0" smtClean="0">
              <a:solidFill>
                <a:srgbClr val="00B050"/>
              </a:solidFill>
            </a:rPr>
            <a:t>&lt;10% </a:t>
          </a:r>
          <a:endParaRPr lang="es-ES" sz="1400" dirty="0">
            <a:solidFill>
              <a:srgbClr val="00B050"/>
            </a:solidFill>
          </a:endParaRPr>
        </a:p>
      </dgm:t>
    </dgm:pt>
    <dgm:pt modelId="{9D154908-B2CC-4B92-98C9-7098B2B098E4}" type="parTrans" cxnId="{9C3B21F6-77EC-4C90-811D-8B2D31801B99}">
      <dgm:prSet/>
      <dgm:spPr/>
      <dgm:t>
        <a:bodyPr/>
        <a:lstStyle/>
        <a:p>
          <a:endParaRPr lang="es-ES"/>
        </a:p>
      </dgm:t>
    </dgm:pt>
    <dgm:pt modelId="{ABFA7410-D310-4366-8AEE-AF06D24ED3E5}" type="sibTrans" cxnId="{9C3B21F6-77EC-4C90-811D-8B2D31801B99}">
      <dgm:prSet/>
      <dgm:spPr/>
      <dgm:t>
        <a:bodyPr/>
        <a:lstStyle/>
        <a:p>
          <a:endParaRPr lang="es-ES"/>
        </a:p>
      </dgm:t>
    </dgm:pt>
    <dgm:pt modelId="{F8FD1C38-7207-4060-A4B7-3871C2732BF4}">
      <dgm:prSet phldrT="[Texto]" custT="1"/>
      <dgm:spPr/>
      <dgm:t>
        <a:bodyPr/>
        <a:lstStyle/>
        <a:p>
          <a:r>
            <a:rPr lang="es-EC" sz="1200" dirty="0" smtClean="0">
              <a:solidFill>
                <a:srgbClr val="00B050"/>
              </a:solidFill>
            </a:rPr>
            <a:t>&lt; 2% </a:t>
          </a:r>
          <a:endParaRPr lang="es-ES" sz="1200" dirty="0">
            <a:solidFill>
              <a:srgbClr val="00B050"/>
            </a:solidFill>
          </a:endParaRPr>
        </a:p>
      </dgm:t>
    </dgm:pt>
    <dgm:pt modelId="{8E447B91-CCD7-40F5-A39F-B872CC433389}" type="parTrans" cxnId="{0093A070-16C4-4FFE-B558-B73DE3721A57}">
      <dgm:prSet/>
      <dgm:spPr/>
      <dgm:t>
        <a:bodyPr/>
        <a:lstStyle/>
        <a:p>
          <a:endParaRPr lang="es-ES"/>
        </a:p>
      </dgm:t>
    </dgm:pt>
    <dgm:pt modelId="{5E63D940-20CF-482E-B4CC-161998AC29F5}" type="sibTrans" cxnId="{0093A070-16C4-4FFE-B558-B73DE3721A57}">
      <dgm:prSet/>
      <dgm:spPr/>
      <dgm:t>
        <a:bodyPr/>
        <a:lstStyle/>
        <a:p>
          <a:endParaRPr lang="es-ES"/>
        </a:p>
      </dgm:t>
    </dgm:pt>
    <dgm:pt modelId="{B912DC55-E8DC-4CA7-9A4C-1D1D5A3E125E}">
      <dgm:prSet custT="1"/>
      <dgm:spPr/>
      <dgm:t>
        <a:bodyPr/>
        <a:lstStyle/>
        <a:p>
          <a:r>
            <a:rPr lang="es-EC" sz="1200" dirty="0" smtClean="0">
              <a:solidFill>
                <a:srgbClr val="00B050"/>
              </a:solidFill>
            </a:rPr>
            <a:t>&lt;15 excelente</a:t>
          </a:r>
          <a:endParaRPr lang="es-EC" sz="1200" dirty="0">
            <a:solidFill>
              <a:srgbClr val="00B050"/>
            </a:solidFill>
          </a:endParaRPr>
        </a:p>
      </dgm:t>
    </dgm:pt>
    <dgm:pt modelId="{8CE9DF4D-381A-4264-B773-D4037DBFBA71}" type="parTrans" cxnId="{BFD34392-1FEB-4E8F-997F-3E0D2A4E9718}">
      <dgm:prSet/>
      <dgm:spPr/>
      <dgm:t>
        <a:bodyPr/>
        <a:lstStyle/>
        <a:p>
          <a:endParaRPr lang="es-ES"/>
        </a:p>
      </dgm:t>
    </dgm:pt>
    <dgm:pt modelId="{6202CAB3-0543-46A9-A83B-DFA5CF242CF5}" type="sibTrans" cxnId="{BFD34392-1FEB-4E8F-997F-3E0D2A4E9718}">
      <dgm:prSet/>
      <dgm:spPr/>
      <dgm:t>
        <a:bodyPr/>
        <a:lstStyle/>
        <a:p>
          <a:endParaRPr lang="es-ES"/>
        </a:p>
      </dgm:t>
    </dgm:pt>
    <dgm:pt modelId="{5522E122-8536-49DC-8D20-E4E3B4141247}" type="pres">
      <dgm:prSet presAssocID="{1835FB38-ED5A-40E6-ACCE-350EB7E3BFBB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C252378-A5DA-4FE3-9E3E-9D7DC2EFE537}" type="pres">
      <dgm:prSet presAssocID="{D40EF74B-CFB7-4A03-A079-16C6FF5CAB94}" presName="horFlow" presStyleCnt="0"/>
      <dgm:spPr/>
    </dgm:pt>
    <dgm:pt modelId="{54EE2066-EAE9-4E6D-A543-43A94E7D3F61}" type="pres">
      <dgm:prSet presAssocID="{D40EF74B-CFB7-4A03-A079-16C6FF5CAB94}" presName="bigChev" presStyleLbl="node1" presStyleIdx="0" presStyleCnt="4"/>
      <dgm:spPr/>
      <dgm:t>
        <a:bodyPr/>
        <a:lstStyle/>
        <a:p>
          <a:endParaRPr lang="es-ES"/>
        </a:p>
      </dgm:t>
    </dgm:pt>
    <dgm:pt modelId="{4F89CC79-C296-4FBF-96A8-DE0315B91779}" type="pres">
      <dgm:prSet presAssocID="{49BD4083-2855-42BD-B694-56F0724E9D21}" presName="parTrans" presStyleCnt="0"/>
      <dgm:spPr/>
    </dgm:pt>
    <dgm:pt modelId="{11B651F7-86E8-4BFA-B026-59D578CE212B}" type="pres">
      <dgm:prSet presAssocID="{C20C5DE7-DE1C-4ECE-BBA6-7D54D17826AF}" presName="node" presStyleLbl="alignAccFollowNode1" presStyleIdx="0" presStyleCnt="8" custScaleX="1353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F3C25B-C510-435B-AA9C-120A1A6E173F}" type="pres">
      <dgm:prSet presAssocID="{08AE8C37-B60C-47E2-AD61-CB9BF5417BA4}" presName="sibTrans" presStyleCnt="0"/>
      <dgm:spPr/>
    </dgm:pt>
    <dgm:pt modelId="{E0212271-8C60-4DBC-95C6-BCE2F14C3333}" type="pres">
      <dgm:prSet presAssocID="{3653B08C-5D5F-412A-9634-E1337FFC7FA9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EF643B-9227-4793-B01E-ED77F5C32D6B}" type="pres">
      <dgm:prSet presAssocID="{D40EF74B-CFB7-4A03-A079-16C6FF5CAB94}" presName="vSp" presStyleCnt="0"/>
      <dgm:spPr/>
    </dgm:pt>
    <dgm:pt modelId="{5F4C3FF7-DD31-47FA-ADCD-EC027D74FBC0}" type="pres">
      <dgm:prSet presAssocID="{5D3778A8-3728-4575-9CC3-DB4D479A1C50}" presName="horFlow" presStyleCnt="0"/>
      <dgm:spPr/>
    </dgm:pt>
    <dgm:pt modelId="{F3AF9FEE-8FC6-4E95-AB01-321CF7E7F1C5}" type="pres">
      <dgm:prSet presAssocID="{5D3778A8-3728-4575-9CC3-DB4D479A1C50}" presName="bigChev" presStyleLbl="node1" presStyleIdx="1" presStyleCnt="4" custScaleX="103495" custLinFactNeighborX="-7758"/>
      <dgm:spPr/>
      <dgm:t>
        <a:bodyPr/>
        <a:lstStyle/>
        <a:p>
          <a:endParaRPr lang="es-ES"/>
        </a:p>
      </dgm:t>
    </dgm:pt>
    <dgm:pt modelId="{45F1E5D5-3437-4B48-A629-8525EA90F472}" type="pres">
      <dgm:prSet presAssocID="{2FFF3B80-B91C-4D14-BB4D-C6CD060191BF}" presName="parTrans" presStyleCnt="0"/>
      <dgm:spPr/>
    </dgm:pt>
    <dgm:pt modelId="{E37E8729-360A-4969-AF37-821717F2310D}" type="pres">
      <dgm:prSet presAssocID="{AFD62372-A120-4BE0-BE13-BD67DEF7C12A}" presName="node" presStyleLbl="alignAccFollowNode1" presStyleIdx="2" presStyleCnt="8" custScaleX="1347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E9945C-85C2-4F2F-989A-EC3CB24493C1}" type="pres">
      <dgm:prSet presAssocID="{C76E706E-8171-4978-8CEF-0502970B096B}" presName="sibTrans" presStyleCnt="0"/>
      <dgm:spPr/>
    </dgm:pt>
    <dgm:pt modelId="{5970B7A8-7E4C-4C00-828B-02E739EDEFFF}" type="pres">
      <dgm:prSet presAssocID="{8F4D8986-A2AE-4154-92D8-26E3A1843FD5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08508D-EAA9-4A04-B1C3-87C4A6749CDB}" type="pres">
      <dgm:prSet presAssocID="{5D3778A8-3728-4575-9CC3-DB4D479A1C50}" presName="vSp" presStyleCnt="0"/>
      <dgm:spPr/>
    </dgm:pt>
    <dgm:pt modelId="{2BB4E985-473D-4AB6-8AA1-8AF801F84F37}" type="pres">
      <dgm:prSet presAssocID="{399648F4-9FCE-4EDF-8CC2-C5E074629181}" presName="horFlow" presStyleCnt="0"/>
      <dgm:spPr/>
    </dgm:pt>
    <dgm:pt modelId="{CD0AC843-1698-400B-84B2-4E10B60F6BF6}" type="pres">
      <dgm:prSet presAssocID="{399648F4-9FCE-4EDF-8CC2-C5E074629181}" presName="bigChev" presStyleLbl="node1" presStyleIdx="2" presStyleCnt="4"/>
      <dgm:spPr/>
    </dgm:pt>
    <dgm:pt modelId="{ECE620CA-8755-4127-942E-77867B73A315}" type="pres">
      <dgm:prSet presAssocID="{0684D288-E0CE-49D8-8139-24096A4210D6}" presName="parTrans" presStyleCnt="0"/>
      <dgm:spPr/>
    </dgm:pt>
    <dgm:pt modelId="{3F9BF07C-47A2-49B8-BCBD-E4797223C8F8}" type="pres">
      <dgm:prSet presAssocID="{91DB5CD2-8F2E-4F87-82B1-E2ED87B5AD55}" presName="node" presStyleLbl="alignAccFollowNode1" presStyleIdx="4" presStyleCnt="8" custScaleX="1287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AD4442-20C0-4015-B0F3-F2E7EBE9F917}" type="pres">
      <dgm:prSet presAssocID="{1E64E7E6-B31F-4305-917A-7F66E106A0AB}" presName="sibTrans" presStyleCnt="0"/>
      <dgm:spPr/>
    </dgm:pt>
    <dgm:pt modelId="{BDD31D66-2E06-4BF3-803D-5B8855469FFC}" type="pres">
      <dgm:prSet presAssocID="{F8FD1C38-7207-4060-A4B7-3871C2732BF4}" presName="node" presStyleLbl="alignAccFollowNode1" presStyleIdx="5" presStyleCnt="8" custLinFactNeighborX="-116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874AE6-D168-4AB8-87E3-26770273B032}" type="pres">
      <dgm:prSet presAssocID="{399648F4-9FCE-4EDF-8CC2-C5E074629181}" presName="vSp" presStyleCnt="0"/>
      <dgm:spPr/>
    </dgm:pt>
    <dgm:pt modelId="{DFC3390B-4C8D-4376-B6E4-82AAB417801C}" type="pres">
      <dgm:prSet presAssocID="{27A4BAC4-1447-4C1A-94CA-2C8A33622359}" presName="horFlow" presStyleCnt="0"/>
      <dgm:spPr/>
    </dgm:pt>
    <dgm:pt modelId="{0D2C7B58-591C-42AD-9ACF-2A3351621FAC}" type="pres">
      <dgm:prSet presAssocID="{27A4BAC4-1447-4C1A-94CA-2C8A33622359}" presName="bigChev" presStyleLbl="node1" presStyleIdx="3" presStyleCnt="4"/>
      <dgm:spPr/>
      <dgm:t>
        <a:bodyPr/>
        <a:lstStyle/>
        <a:p>
          <a:endParaRPr lang="es-ES"/>
        </a:p>
      </dgm:t>
    </dgm:pt>
    <dgm:pt modelId="{23437A68-4E73-4EE8-9C19-5BB9C03B75F9}" type="pres">
      <dgm:prSet presAssocID="{4EB50D19-B286-4762-97F3-7B68D2B98735}" presName="parTrans" presStyleCnt="0"/>
      <dgm:spPr/>
    </dgm:pt>
    <dgm:pt modelId="{373900FE-8798-43FA-AD0E-F39373632842}" type="pres">
      <dgm:prSet presAssocID="{5D996B1E-028B-43CD-8E6F-EB0C89FCE554}" presName="node" presStyleLbl="alignAccFollowNode1" presStyleIdx="6" presStyleCnt="8" custScaleX="1285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D24070-9A6E-4B91-9042-7A562A934A68}" type="pres">
      <dgm:prSet presAssocID="{0DC17D33-2ECC-4268-AB46-EEE68EB64585}" presName="sibTrans" presStyleCnt="0"/>
      <dgm:spPr/>
    </dgm:pt>
    <dgm:pt modelId="{245176AD-BC7F-412A-9947-77A4C6368CAF}" type="pres">
      <dgm:prSet presAssocID="{B912DC55-E8DC-4CA7-9A4C-1D1D5A3E125E}" presName="node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10C11A9-12B5-42D1-8D28-F3C68E87CC1D}" srcId="{1835FB38-ED5A-40E6-ACCE-350EB7E3BFBB}" destId="{5D3778A8-3728-4575-9CC3-DB4D479A1C50}" srcOrd="1" destOrd="0" parTransId="{06F0286B-E666-48A3-B611-6D0DCE68EB1E}" sibTransId="{BE29A30A-9826-41CE-A946-23ADE3BFDEF9}"/>
    <dgm:cxn modelId="{8D5C0EFB-5079-4ED6-8B95-ADEA3E29C07C}" type="presOf" srcId="{91DB5CD2-8F2E-4F87-82B1-E2ED87B5AD55}" destId="{3F9BF07C-47A2-49B8-BCBD-E4797223C8F8}" srcOrd="0" destOrd="0" presId="urn:microsoft.com/office/officeart/2005/8/layout/lProcess3"/>
    <dgm:cxn modelId="{03B5B3FE-6987-4528-9092-C43E47E6357B}" type="presOf" srcId="{5D996B1E-028B-43CD-8E6F-EB0C89FCE554}" destId="{373900FE-8798-43FA-AD0E-F39373632842}" srcOrd="0" destOrd="0" presId="urn:microsoft.com/office/officeart/2005/8/layout/lProcess3"/>
    <dgm:cxn modelId="{7AB30B0F-6CDE-434D-AE80-FD86647364C4}" srcId="{399648F4-9FCE-4EDF-8CC2-C5E074629181}" destId="{91DB5CD2-8F2E-4F87-82B1-E2ED87B5AD55}" srcOrd="0" destOrd="0" parTransId="{0684D288-E0CE-49D8-8139-24096A4210D6}" sibTransId="{1E64E7E6-B31F-4305-917A-7F66E106A0AB}"/>
    <dgm:cxn modelId="{B7BA3034-FB8F-4264-AE50-99314A75CB25}" type="presOf" srcId="{8F4D8986-A2AE-4154-92D8-26E3A1843FD5}" destId="{5970B7A8-7E4C-4C00-828B-02E739EDEFFF}" srcOrd="0" destOrd="0" presId="urn:microsoft.com/office/officeart/2005/8/layout/lProcess3"/>
    <dgm:cxn modelId="{8E3F0951-88DC-4F85-95A2-C6FE90720A61}" type="presOf" srcId="{C20C5DE7-DE1C-4ECE-BBA6-7D54D17826AF}" destId="{11B651F7-86E8-4BFA-B026-59D578CE212B}" srcOrd="0" destOrd="0" presId="urn:microsoft.com/office/officeart/2005/8/layout/lProcess3"/>
    <dgm:cxn modelId="{82F4E859-BDD7-42DC-ADB4-9F60E929CE45}" type="presOf" srcId="{B912DC55-E8DC-4CA7-9A4C-1D1D5A3E125E}" destId="{245176AD-BC7F-412A-9947-77A4C6368CAF}" srcOrd="0" destOrd="0" presId="urn:microsoft.com/office/officeart/2005/8/layout/lProcess3"/>
    <dgm:cxn modelId="{0DC6B841-D546-4A33-83CC-54237AA2AED8}" srcId="{27A4BAC4-1447-4C1A-94CA-2C8A33622359}" destId="{5D996B1E-028B-43CD-8E6F-EB0C89FCE554}" srcOrd="0" destOrd="0" parTransId="{4EB50D19-B286-4762-97F3-7B68D2B98735}" sibTransId="{0DC17D33-2ECC-4268-AB46-EEE68EB64585}"/>
    <dgm:cxn modelId="{91899307-4538-49F0-B1FA-6AFAEC5515D7}" type="presOf" srcId="{AFD62372-A120-4BE0-BE13-BD67DEF7C12A}" destId="{E37E8729-360A-4969-AF37-821717F2310D}" srcOrd="0" destOrd="0" presId="urn:microsoft.com/office/officeart/2005/8/layout/lProcess3"/>
    <dgm:cxn modelId="{0A0ECFA0-C191-456B-97C4-AF45CAC89976}" type="presOf" srcId="{F8FD1C38-7207-4060-A4B7-3871C2732BF4}" destId="{BDD31D66-2E06-4BF3-803D-5B8855469FFC}" srcOrd="0" destOrd="0" presId="urn:microsoft.com/office/officeart/2005/8/layout/lProcess3"/>
    <dgm:cxn modelId="{9C3B21F6-77EC-4C90-811D-8B2D31801B99}" srcId="{5D3778A8-3728-4575-9CC3-DB4D479A1C50}" destId="{8F4D8986-A2AE-4154-92D8-26E3A1843FD5}" srcOrd="1" destOrd="0" parTransId="{9D154908-B2CC-4B92-98C9-7098B2B098E4}" sibTransId="{ABFA7410-D310-4366-8AEE-AF06D24ED3E5}"/>
    <dgm:cxn modelId="{90A278A3-01DB-4ACE-8461-06FC2EAF8E62}" srcId="{1835FB38-ED5A-40E6-ACCE-350EB7E3BFBB}" destId="{399648F4-9FCE-4EDF-8CC2-C5E074629181}" srcOrd="2" destOrd="0" parTransId="{19592B60-3055-4E38-BCCF-CD50DCD40442}" sibTransId="{09C22059-FC81-4C4B-B229-8C4689CD4CB4}"/>
    <dgm:cxn modelId="{3A73F467-A115-4EC2-AF11-8F8EB2FDA495}" type="presOf" srcId="{D40EF74B-CFB7-4A03-A079-16C6FF5CAB94}" destId="{54EE2066-EAE9-4E6D-A543-43A94E7D3F61}" srcOrd="0" destOrd="0" presId="urn:microsoft.com/office/officeart/2005/8/layout/lProcess3"/>
    <dgm:cxn modelId="{8C95FFA9-30CD-426C-95F4-28C1EB0EA5E3}" srcId="{5D3778A8-3728-4575-9CC3-DB4D479A1C50}" destId="{AFD62372-A120-4BE0-BE13-BD67DEF7C12A}" srcOrd="0" destOrd="0" parTransId="{2FFF3B80-B91C-4D14-BB4D-C6CD060191BF}" sibTransId="{C76E706E-8171-4978-8CEF-0502970B096B}"/>
    <dgm:cxn modelId="{A5FFB139-298A-499D-BAB2-215935B7FAE4}" type="presOf" srcId="{3653B08C-5D5F-412A-9634-E1337FFC7FA9}" destId="{E0212271-8C60-4DBC-95C6-BCE2F14C3333}" srcOrd="0" destOrd="0" presId="urn:microsoft.com/office/officeart/2005/8/layout/lProcess3"/>
    <dgm:cxn modelId="{BFD34392-1FEB-4E8F-997F-3E0D2A4E9718}" srcId="{27A4BAC4-1447-4C1A-94CA-2C8A33622359}" destId="{B912DC55-E8DC-4CA7-9A4C-1D1D5A3E125E}" srcOrd="1" destOrd="0" parTransId="{8CE9DF4D-381A-4264-B773-D4037DBFBA71}" sibTransId="{6202CAB3-0543-46A9-A83B-DFA5CF242CF5}"/>
    <dgm:cxn modelId="{86D5F464-3D91-4532-8E7A-685B0AE3B282}" type="presOf" srcId="{1835FB38-ED5A-40E6-ACCE-350EB7E3BFBB}" destId="{5522E122-8536-49DC-8D20-E4E3B4141247}" srcOrd="0" destOrd="0" presId="urn:microsoft.com/office/officeart/2005/8/layout/lProcess3"/>
    <dgm:cxn modelId="{49F4EE2B-31D5-4122-9E8C-CFB33855BF02}" type="presOf" srcId="{399648F4-9FCE-4EDF-8CC2-C5E074629181}" destId="{CD0AC843-1698-400B-84B2-4E10B60F6BF6}" srcOrd="0" destOrd="0" presId="urn:microsoft.com/office/officeart/2005/8/layout/lProcess3"/>
    <dgm:cxn modelId="{0093A070-16C4-4FFE-B558-B73DE3721A57}" srcId="{399648F4-9FCE-4EDF-8CC2-C5E074629181}" destId="{F8FD1C38-7207-4060-A4B7-3871C2732BF4}" srcOrd="1" destOrd="0" parTransId="{8E447B91-CCD7-40F5-A39F-B872CC433389}" sibTransId="{5E63D940-20CF-482E-B4CC-161998AC29F5}"/>
    <dgm:cxn modelId="{72EE5EC0-EBD5-44FA-B51E-C4D57906E851}" srcId="{D40EF74B-CFB7-4A03-A079-16C6FF5CAB94}" destId="{C20C5DE7-DE1C-4ECE-BBA6-7D54D17826AF}" srcOrd="0" destOrd="0" parTransId="{49BD4083-2855-42BD-B694-56F0724E9D21}" sibTransId="{08AE8C37-B60C-47E2-AD61-CB9BF5417BA4}"/>
    <dgm:cxn modelId="{E4F91F5C-73ED-4ECC-A1D0-7CCC106376B7}" srcId="{1835FB38-ED5A-40E6-ACCE-350EB7E3BFBB}" destId="{27A4BAC4-1447-4C1A-94CA-2C8A33622359}" srcOrd="3" destOrd="0" parTransId="{402391DA-EE94-40A1-BB77-AAB9D68E634A}" sibTransId="{5BF25AE6-FB4A-4839-A93C-4AFCC2F40BBC}"/>
    <dgm:cxn modelId="{0609D5B7-7A40-44AE-A272-E81F925B9CA0}" srcId="{1835FB38-ED5A-40E6-ACCE-350EB7E3BFBB}" destId="{D40EF74B-CFB7-4A03-A079-16C6FF5CAB94}" srcOrd="0" destOrd="0" parTransId="{F807F7EA-D808-4399-9215-5AB46E7469FD}" sibTransId="{A8C602E8-94DE-48CE-9A22-01032ED4E745}"/>
    <dgm:cxn modelId="{9AFD07DE-DF89-4DA3-8065-A30943D3EBF5}" type="presOf" srcId="{5D3778A8-3728-4575-9CC3-DB4D479A1C50}" destId="{F3AF9FEE-8FC6-4E95-AB01-321CF7E7F1C5}" srcOrd="0" destOrd="0" presId="urn:microsoft.com/office/officeart/2005/8/layout/lProcess3"/>
    <dgm:cxn modelId="{D6089689-E40C-4A8A-9BE8-9C8A9F62AC41}" type="presOf" srcId="{27A4BAC4-1447-4C1A-94CA-2C8A33622359}" destId="{0D2C7B58-591C-42AD-9ACF-2A3351621FAC}" srcOrd="0" destOrd="0" presId="urn:microsoft.com/office/officeart/2005/8/layout/lProcess3"/>
    <dgm:cxn modelId="{268BFA2C-828E-418E-ACB5-3437ACCA77AA}" srcId="{D40EF74B-CFB7-4A03-A079-16C6FF5CAB94}" destId="{3653B08C-5D5F-412A-9634-E1337FFC7FA9}" srcOrd="1" destOrd="0" parTransId="{2A1361C3-23AD-4A40-AE33-53BF6FBF478C}" sibTransId="{EFD06305-15D0-49CB-BD3D-FE67889C7BDB}"/>
    <dgm:cxn modelId="{91545B7E-7849-4AAC-BAF3-08294FBA4F63}" type="presParOf" srcId="{5522E122-8536-49DC-8D20-E4E3B4141247}" destId="{4C252378-A5DA-4FE3-9E3E-9D7DC2EFE537}" srcOrd="0" destOrd="0" presId="urn:microsoft.com/office/officeart/2005/8/layout/lProcess3"/>
    <dgm:cxn modelId="{B040B14E-E20C-4E11-8A30-C38F8F18D7E7}" type="presParOf" srcId="{4C252378-A5DA-4FE3-9E3E-9D7DC2EFE537}" destId="{54EE2066-EAE9-4E6D-A543-43A94E7D3F61}" srcOrd="0" destOrd="0" presId="urn:microsoft.com/office/officeart/2005/8/layout/lProcess3"/>
    <dgm:cxn modelId="{5503E608-458E-4A46-B32D-6AE6DA2CA2DF}" type="presParOf" srcId="{4C252378-A5DA-4FE3-9E3E-9D7DC2EFE537}" destId="{4F89CC79-C296-4FBF-96A8-DE0315B91779}" srcOrd="1" destOrd="0" presId="urn:microsoft.com/office/officeart/2005/8/layout/lProcess3"/>
    <dgm:cxn modelId="{81237200-9EE4-4627-8767-DDED7663BA08}" type="presParOf" srcId="{4C252378-A5DA-4FE3-9E3E-9D7DC2EFE537}" destId="{11B651F7-86E8-4BFA-B026-59D578CE212B}" srcOrd="2" destOrd="0" presId="urn:microsoft.com/office/officeart/2005/8/layout/lProcess3"/>
    <dgm:cxn modelId="{4F7F4BB2-397B-409C-B2FC-835BB90BDCCB}" type="presParOf" srcId="{4C252378-A5DA-4FE3-9E3E-9D7DC2EFE537}" destId="{14F3C25B-C510-435B-AA9C-120A1A6E173F}" srcOrd="3" destOrd="0" presId="urn:microsoft.com/office/officeart/2005/8/layout/lProcess3"/>
    <dgm:cxn modelId="{03363538-BD5B-455C-AFD1-08E2B5C158A9}" type="presParOf" srcId="{4C252378-A5DA-4FE3-9E3E-9D7DC2EFE537}" destId="{E0212271-8C60-4DBC-95C6-BCE2F14C3333}" srcOrd="4" destOrd="0" presId="urn:microsoft.com/office/officeart/2005/8/layout/lProcess3"/>
    <dgm:cxn modelId="{F684E9C4-E71B-4D0F-B8C3-D3D1964DAC91}" type="presParOf" srcId="{5522E122-8536-49DC-8D20-E4E3B4141247}" destId="{78EF643B-9227-4793-B01E-ED77F5C32D6B}" srcOrd="1" destOrd="0" presId="urn:microsoft.com/office/officeart/2005/8/layout/lProcess3"/>
    <dgm:cxn modelId="{7704AFCC-0F8C-476E-BC24-0A8861A52962}" type="presParOf" srcId="{5522E122-8536-49DC-8D20-E4E3B4141247}" destId="{5F4C3FF7-DD31-47FA-ADCD-EC027D74FBC0}" srcOrd="2" destOrd="0" presId="urn:microsoft.com/office/officeart/2005/8/layout/lProcess3"/>
    <dgm:cxn modelId="{FFE7B2CB-F496-4F06-ADD4-FB4C40EF402C}" type="presParOf" srcId="{5F4C3FF7-DD31-47FA-ADCD-EC027D74FBC0}" destId="{F3AF9FEE-8FC6-4E95-AB01-321CF7E7F1C5}" srcOrd="0" destOrd="0" presId="urn:microsoft.com/office/officeart/2005/8/layout/lProcess3"/>
    <dgm:cxn modelId="{A10D4B73-9B81-4387-BDFF-BDCCCD530CA3}" type="presParOf" srcId="{5F4C3FF7-DD31-47FA-ADCD-EC027D74FBC0}" destId="{45F1E5D5-3437-4B48-A629-8525EA90F472}" srcOrd="1" destOrd="0" presId="urn:microsoft.com/office/officeart/2005/8/layout/lProcess3"/>
    <dgm:cxn modelId="{61B3A7E0-1651-4017-8FDF-83D1FFC62FC9}" type="presParOf" srcId="{5F4C3FF7-DD31-47FA-ADCD-EC027D74FBC0}" destId="{E37E8729-360A-4969-AF37-821717F2310D}" srcOrd="2" destOrd="0" presId="urn:microsoft.com/office/officeart/2005/8/layout/lProcess3"/>
    <dgm:cxn modelId="{9D9F8A8D-798F-43ED-A480-2AD5B378B4D3}" type="presParOf" srcId="{5F4C3FF7-DD31-47FA-ADCD-EC027D74FBC0}" destId="{45E9945C-85C2-4F2F-989A-EC3CB24493C1}" srcOrd="3" destOrd="0" presId="urn:microsoft.com/office/officeart/2005/8/layout/lProcess3"/>
    <dgm:cxn modelId="{83E59833-6AF1-46BE-A4E6-DFA86E2252EC}" type="presParOf" srcId="{5F4C3FF7-DD31-47FA-ADCD-EC027D74FBC0}" destId="{5970B7A8-7E4C-4C00-828B-02E739EDEFFF}" srcOrd="4" destOrd="0" presId="urn:microsoft.com/office/officeart/2005/8/layout/lProcess3"/>
    <dgm:cxn modelId="{2A4A424D-903E-4E7A-B861-BC3B6A0448EB}" type="presParOf" srcId="{5522E122-8536-49DC-8D20-E4E3B4141247}" destId="{7108508D-EAA9-4A04-B1C3-87C4A6749CDB}" srcOrd="3" destOrd="0" presId="urn:microsoft.com/office/officeart/2005/8/layout/lProcess3"/>
    <dgm:cxn modelId="{67AFF60E-B482-4418-B158-967CCD651F26}" type="presParOf" srcId="{5522E122-8536-49DC-8D20-E4E3B4141247}" destId="{2BB4E985-473D-4AB6-8AA1-8AF801F84F37}" srcOrd="4" destOrd="0" presId="urn:microsoft.com/office/officeart/2005/8/layout/lProcess3"/>
    <dgm:cxn modelId="{CF864641-23B6-4A1C-97A7-45D981156B5E}" type="presParOf" srcId="{2BB4E985-473D-4AB6-8AA1-8AF801F84F37}" destId="{CD0AC843-1698-400B-84B2-4E10B60F6BF6}" srcOrd="0" destOrd="0" presId="urn:microsoft.com/office/officeart/2005/8/layout/lProcess3"/>
    <dgm:cxn modelId="{8070D74C-0C12-41AD-9364-FF56CC34CC1F}" type="presParOf" srcId="{2BB4E985-473D-4AB6-8AA1-8AF801F84F37}" destId="{ECE620CA-8755-4127-942E-77867B73A315}" srcOrd="1" destOrd="0" presId="urn:microsoft.com/office/officeart/2005/8/layout/lProcess3"/>
    <dgm:cxn modelId="{AD3278AC-13C2-4C70-960E-6A10ADE0ECB3}" type="presParOf" srcId="{2BB4E985-473D-4AB6-8AA1-8AF801F84F37}" destId="{3F9BF07C-47A2-49B8-BCBD-E4797223C8F8}" srcOrd="2" destOrd="0" presId="urn:microsoft.com/office/officeart/2005/8/layout/lProcess3"/>
    <dgm:cxn modelId="{483A541B-96F9-47B1-B69F-A75E033B87B0}" type="presParOf" srcId="{2BB4E985-473D-4AB6-8AA1-8AF801F84F37}" destId="{32AD4442-20C0-4015-B0F3-F2E7EBE9F917}" srcOrd="3" destOrd="0" presId="urn:microsoft.com/office/officeart/2005/8/layout/lProcess3"/>
    <dgm:cxn modelId="{155767C8-D481-4B75-B50A-D519E26C10A5}" type="presParOf" srcId="{2BB4E985-473D-4AB6-8AA1-8AF801F84F37}" destId="{BDD31D66-2E06-4BF3-803D-5B8855469FFC}" srcOrd="4" destOrd="0" presId="urn:microsoft.com/office/officeart/2005/8/layout/lProcess3"/>
    <dgm:cxn modelId="{90981DFA-2ABC-4281-9E86-E38471E5F839}" type="presParOf" srcId="{5522E122-8536-49DC-8D20-E4E3B4141247}" destId="{B3874AE6-D168-4AB8-87E3-26770273B032}" srcOrd="5" destOrd="0" presId="urn:microsoft.com/office/officeart/2005/8/layout/lProcess3"/>
    <dgm:cxn modelId="{33D46805-53F0-44DE-A163-B605700135FB}" type="presParOf" srcId="{5522E122-8536-49DC-8D20-E4E3B4141247}" destId="{DFC3390B-4C8D-4376-B6E4-82AAB417801C}" srcOrd="6" destOrd="0" presId="urn:microsoft.com/office/officeart/2005/8/layout/lProcess3"/>
    <dgm:cxn modelId="{CF2AF634-DC78-4368-9D29-0A01069C9600}" type="presParOf" srcId="{DFC3390B-4C8D-4376-B6E4-82AAB417801C}" destId="{0D2C7B58-591C-42AD-9ACF-2A3351621FAC}" srcOrd="0" destOrd="0" presId="urn:microsoft.com/office/officeart/2005/8/layout/lProcess3"/>
    <dgm:cxn modelId="{B1451761-4899-4C3B-9815-6E713B4A37CD}" type="presParOf" srcId="{DFC3390B-4C8D-4376-B6E4-82AAB417801C}" destId="{23437A68-4E73-4EE8-9C19-5BB9C03B75F9}" srcOrd="1" destOrd="0" presId="urn:microsoft.com/office/officeart/2005/8/layout/lProcess3"/>
    <dgm:cxn modelId="{FE3766BF-A697-4F50-9FAE-FDE5DD678A76}" type="presParOf" srcId="{DFC3390B-4C8D-4376-B6E4-82AAB417801C}" destId="{373900FE-8798-43FA-AD0E-F39373632842}" srcOrd="2" destOrd="0" presId="urn:microsoft.com/office/officeart/2005/8/layout/lProcess3"/>
    <dgm:cxn modelId="{74ACFC88-4257-48EE-BAF3-0F2C2C492BC9}" type="presParOf" srcId="{DFC3390B-4C8D-4376-B6E4-82AAB417801C}" destId="{70D24070-9A6E-4B91-9042-7A562A934A68}" srcOrd="3" destOrd="0" presId="urn:microsoft.com/office/officeart/2005/8/layout/lProcess3"/>
    <dgm:cxn modelId="{FA7CAA52-D96B-45B8-A981-FFFC7887C0E0}" type="presParOf" srcId="{DFC3390B-4C8D-4376-B6E4-82AAB417801C}" destId="{245176AD-BC7F-412A-9947-77A4C6368CAF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35FB38-ED5A-40E6-ACCE-350EB7E3BFBB}" type="doc">
      <dgm:prSet loTypeId="urn:microsoft.com/office/officeart/2005/8/layout/lProcess3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D40EF74B-CFB7-4A03-A079-16C6FF5CAB94}">
      <dgm:prSet phldrT="[Texto]" custT="1"/>
      <dgm:spPr/>
      <dgm:t>
        <a:bodyPr/>
        <a:lstStyle/>
        <a:p>
          <a:r>
            <a:rPr lang="es-EC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Solubilidad</a:t>
          </a:r>
          <a:endParaRPr lang="es-E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807F7EA-D808-4399-9215-5AB46E7469FD}" type="parTrans" cxnId="{0609D5B7-7A40-44AE-A272-E81F925B9CA0}">
      <dgm:prSet/>
      <dgm:spPr/>
      <dgm:t>
        <a:bodyPr/>
        <a:lstStyle/>
        <a:p>
          <a:endParaRPr lang="es-ES"/>
        </a:p>
      </dgm:t>
    </dgm:pt>
    <dgm:pt modelId="{A8C602E8-94DE-48CE-9A22-01032ED4E745}" type="sibTrans" cxnId="{0609D5B7-7A40-44AE-A272-E81F925B9CA0}">
      <dgm:prSet/>
      <dgm:spPr/>
      <dgm:t>
        <a:bodyPr/>
        <a:lstStyle/>
        <a:p>
          <a:endParaRPr lang="es-ES"/>
        </a:p>
      </dgm:t>
    </dgm:pt>
    <dgm:pt modelId="{C20C5DE7-DE1C-4ECE-BBA6-7D54D17826AF}">
      <dgm:prSet phldrT="[Texto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C">
              <a:noFill/>
            </a:rPr>
            <a:t> </a:t>
          </a:r>
        </a:p>
      </dgm:t>
    </dgm:pt>
    <dgm:pt modelId="{49BD4083-2855-42BD-B694-56F0724E9D21}" type="parTrans" cxnId="{72EE5EC0-EBD5-44FA-B51E-C4D57906E851}">
      <dgm:prSet/>
      <dgm:spPr/>
      <dgm:t>
        <a:bodyPr/>
        <a:lstStyle/>
        <a:p>
          <a:endParaRPr lang="es-ES"/>
        </a:p>
      </dgm:t>
    </dgm:pt>
    <dgm:pt modelId="{08AE8C37-B60C-47E2-AD61-CB9BF5417BA4}" type="sibTrans" cxnId="{72EE5EC0-EBD5-44FA-B51E-C4D57906E851}">
      <dgm:prSet/>
      <dgm:spPr/>
      <dgm:t>
        <a:bodyPr/>
        <a:lstStyle/>
        <a:p>
          <a:endParaRPr lang="es-ES"/>
        </a:p>
      </dgm:t>
    </dgm:pt>
    <dgm:pt modelId="{5D3778A8-3728-4575-9CC3-DB4D479A1C50}">
      <dgm:prSet phldrT="[Texto]" custT="1"/>
      <dgm:spPr/>
      <dgm:t>
        <a:bodyPr/>
        <a:lstStyle/>
        <a:p>
          <a:r>
            <a:rPr lang="es-EC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Higroscopicidad</a:t>
          </a:r>
          <a:endParaRPr lang="es-E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6F0286B-E666-48A3-B611-6D0DCE68EB1E}" type="parTrans" cxnId="{110C11A9-12B5-42D1-8D28-F3C68E87CC1D}">
      <dgm:prSet/>
      <dgm:spPr/>
      <dgm:t>
        <a:bodyPr/>
        <a:lstStyle/>
        <a:p>
          <a:endParaRPr lang="es-ES"/>
        </a:p>
      </dgm:t>
    </dgm:pt>
    <dgm:pt modelId="{BE29A30A-9826-41CE-A946-23ADE3BFDEF9}" type="sibTrans" cxnId="{110C11A9-12B5-42D1-8D28-F3C68E87CC1D}">
      <dgm:prSet/>
      <dgm:spPr/>
      <dgm:t>
        <a:bodyPr/>
        <a:lstStyle/>
        <a:p>
          <a:endParaRPr lang="es-ES"/>
        </a:p>
      </dgm:t>
    </dgm:pt>
    <dgm:pt modelId="{AFD62372-A120-4BE0-BE13-BD67DEF7C12A}">
      <dgm:prSet phldrT="[Texto]"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s-EC">
              <a:noFill/>
            </a:rPr>
            <a:t> </a:t>
          </a:r>
        </a:p>
      </dgm:t>
    </dgm:pt>
    <dgm:pt modelId="{2FFF3B80-B91C-4D14-BB4D-C6CD060191BF}" type="parTrans" cxnId="{8C95FFA9-30CD-426C-95F4-28C1EB0EA5E3}">
      <dgm:prSet/>
      <dgm:spPr/>
      <dgm:t>
        <a:bodyPr/>
        <a:lstStyle/>
        <a:p>
          <a:endParaRPr lang="es-ES"/>
        </a:p>
      </dgm:t>
    </dgm:pt>
    <dgm:pt modelId="{C76E706E-8171-4978-8CEF-0502970B096B}" type="sibTrans" cxnId="{8C95FFA9-30CD-426C-95F4-28C1EB0EA5E3}">
      <dgm:prSet/>
      <dgm:spPr/>
      <dgm:t>
        <a:bodyPr/>
        <a:lstStyle/>
        <a:p>
          <a:endParaRPr lang="es-ES"/>
        </a:p>
      </dgm:t>
    </dgm:pt>
    <dgm:pt modelId="{91DB5CD2-8F2E-4F87-82B1-E2ED87B5AD55}">
      <dgm:prSet phldrT="[Texto]" custT="1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s-EC">
              <a:noFill/>
            </a:rPr>
            <a:t> </a:t>
          </a:r>
        </a:p>
      </dgm:t>
    </dgm:pt>
    <dgm:pt modelId="{0684D288-E0CE-49D8-8139-24096A4210D6}" type="parTrans" cxnId="{7AB30B0F-6CDE-434D-AE80-FD86647364C4}">
      <dgm:prSet/>
      <dgm:spPr/>
      <dgm:t>
        <a:bodyPr/>
        <a:lstStyle/>
        <a:p>
          <a:endParaRPr lang="es-ES"/>
        </a:p>
      </dgm:t>
    </dgm:pt>
    <dgm:pt modelId="{1E64E7E6-B31F-4305-917A-7F66E106A0AB}" type="sibTrans" cxnId="{7AB30B0F-6CDE-434D-AE80-FD86647364C4}">
      <dgm:prSet/>
      <dgm:spPr/>
      <dgm:t>
        <a:bodyPr/>
        <a:lstStyle/>
        <a:p>
          <a:endParaRPr lang="es-ES"/>
        </a:p>
      </dgm:t>
    </dgm:pt>
    <dgm:pt modelId="{399648F4-9FCE-4EDF-8CC2-C5E074629181}">
      <dgm:prSet phldrT="[Texto]" custT="1"/>
      <dgm:spPr/>
      <dgm:t>
        <a:bodyPr/>
        <a:lstStyle/>
        <a:p>
          <a:r>
            <a:rPr lang="es-EC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Porcentaje de ceniza</a:t>
          </a:r>
          <a:endParaRPr lang="es-E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9592B60-3055-4E38-BCCF-CD50DCD40442}" type="parTrans" cxnId="{90A278A3-01DB-4ACE-8461-06FC2EAF8E62}">
      <dgm:prSet/>
      <dgm:spPr/>
      <dgm:t>
        <a:bodyPr/>
        <a:lstStyle/>
        <a:p>
          <a:endParaRPr lang="es-ES"/>
        </a:p>
      </dgm:t>
    </dgm:pt>
    <dgm:pt modelId="{09C22059-FC81-4C4B-B229-8C4689CD4CB4}" type="sibTrans" cxnId="{90A278A3-01DB-4ACE-8461-06FC2EAF8E62}">
      <dgm:prSet/>
      <dgm:spPr/>
      <dgm:t>
        <a:bodyPr/>
        <a:lstStyle/>
        <a:p>
          <a:endParaRPr lang="es-ES"/>
        </a:p>
      </dgm:t>
    </dgm:pt>
    <dgm:pt modelId="{27A4BAC4-1447-4C1A-94CA-2C8A33622359}">
      <dgm:prSet phldrT="[Texto]" custT="1"/>
      <dgm:spPr/>
      <dgm:t>
        <a:bodyPr/>
        <a:lstStyle/>
        <a:p>
          <a:r>
            <a:rPr lang="es-EC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Fluidez</a:t>
          </a:r>
          <a:endParaRPr lang="es-ES" sz="1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02391DA-EE94-40A1-BB77-AAB9D68E634A}" type="parTrans" cxnId="{E4F91F5C-73ED-4ECC-A1D0-7CCC106376B7}">
      <dgm:prSet/>
      <dgm:spPr/>
      <dgm:t>
        <a:bodyPr/>
        <a:lstStyle/>
        <a:p>
          <a:endParaRPr lang="es-ES"/>
        </a:p>
      </dgm:t>
    </dgm:pt>
    <dgm:pt modelId="{5BF25AE6-FB4A-4839-A93C-4AFCC2F40BBC}" type="sibTrans" cxnId="{E4F91F5C-73ED-4ECC-A1D0-7CCC106376B7}">
      <dgm:prSet/>
      <dgm:spPr/>
      <dgm:t>
        <a:bodyPr/>
        <a:lstStyle/>
        <a:p>
          <a:endParaRPr lang="es-ES"/>
        </a:p>
      </dgm:t>
    </dgm:pt>
    <dgm:pt modelId="{5D996B1E-028B-43CD-8E6F-EB0C89FCE554}">
      <dgm:prSet custT="1"/>
      <dgm:spPr>
        <a:blipFill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s-EC">
              <a:noFill/>
            </a:rPr>
            <a:t> </a:t>
          </a:r>
        </a:p>
      </dgm:t>
    </dgm:pt>
    <dgm:pt modelId="{4EB50D19-B286-4762-97F3-7B68D2B98735}" type="parTrans" cxnId="{0DC6B841-D546-4A33-83CC-54237AA2AED8}">
      <dgm:prSet/>
      <dgm:spPr/>
      <dgm:t>
        <a:bodyPr/>
        <a:lstStyle/>
        <a:p>
          <a:endParaRPr lang="es-ES"/>
        </a:p>
      </dgm:t>
    </dgm:pt>
    <dgm:pt modelId="{0DC17D33-2ECC-4268-AB46-EEE68EB64585}" type="sibTrans" cxnId="{0DC6B841-D546-4A33-83CC-54237AA2AED8}">
      <dgm:prSet/>
      <dgm:spPr/>
      <dgm:t>
        <a:bodyPr/>
        <a:lstStyle/>
        <a:p>
          <a:endParaRPr lang="es-ES"/>
        </a:p>
      </dgm:t>
    </dgm:pt>
    <dgm:pt modelId="{3653B08C-5D5F-412A-9634-E1337FFC7FA9}">
      <dgm:prSet phldrT="[Texto]" custT="1"/>
      <dgm:spPr/>
      <dgm:t>
        <a:bodyPr/>
        <a:lstStyle/>
        <a:p>
          <a:r>
            <a:rPr lang="es-EC" sz="1200" dirty="0" smtClean="0"/>
            <a:t>57.57 a 76.75%, 90% </a:t>
          </a:r>
          <a:endParaRPr lang="es-ES" sz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1361C3-23AD-4A40-AE33-53BF6FBF478C}" type="parTrans" cxnId="{268BFA2C-828E-418E-ACB5-3437ACCA77AA}">
      <dgm:prSet/>
      <dgm:spPr/>
      <dgm:t>
        <a:bodyPr/>
        <a:lstStyle/>
        <a:p>
          <a:endParaRPr lang="es-ES"/>
        </a:p>
      </dgm:t>
    </dgm:pt>
    <dgm:pt modelId="{EFD06305-15D0-49CB-BD3D-FE67889C7BDB}" type="sibTrans" cxnId="{268BFA2C-828E-418E-ACB5-3437ACCA77AA}">
      <dgm:prSet/>
      <dgm:spPr/>
      <dgm:t>
        <a:bodyPr/>
        <a:lstStyle/>
        <a:p>
          <a:endParaRPr lang="es-ES"/>
        </a:p>
      </dgm:t>
    </dgm:pt>
    <dgm:pt modelId="{8F4D8986-A2AE-4154-92D8-26E3A1843FD5}">
      <dgm:prSet phldrT="[Texto]" custT="1"/>
      <dgm:spPr/>
      <dgm:t>
        <a:bodyPr/>
        <a:lstStyle/>
        <a:p>
          <a:r>
            <a:rPr lang="es-EC" sz="1400" dirty="0" smtClean="0"/>
            <a:t>11.63 a 11.99%, </a:t>
          </a:r>
          <a:r>
            <a:rPr lang="es-EC" sz="1400" dirty="0" smtClean="0">
              <a:solidFill>
                <a:srgbClr val="00B050"/>
              </a:solidFill>
            </a:rPr>
            <a:t>&lt;10% </a:t>
          </a:r>
          <a:endParaRPr lang="es-ES" sz="1400" dirty="0">
            <a:solidFill>
              <a:srgbClr val="00B050"/>
            </a:solidFill>
          </a:endParaRPr>
        </a:p>
      </dgm:t>
    </dgm:pt>
    <dgm:pt modelId="{9D154908-B2CC-4B92-98C9-7098B2B098E4}" type="parTrans" cxnId="{9C3B21F6-77EC-4C90-811D-8B2D31801B99}">
      <dgm:prSet/>
      <dgm:spPr/>
      <dgm:t>
        <a:bodyPr/>
        <a:lstStyle/>
        <a:p>
          <a:endParaRPr lang="es-ES"/>
        </a:p>
      </dgm:t>
    </dgm:pt>
    <dgm:pt modelId="{ABFA7410-D310-4366-8AEE-AF06D24ED3E5}" type="sibTrans" cxnId="{9C3B21F6-77EC-4C90-811D-8B2D31801B99}">
      <dgm:prSet/>
      <dgm:spPr/>
      <dgm:t>
        <a:bodyPr/>
        <a:lstStyle/>
        <a:p>
          <a:endParaRPr lang="es-ES"/>
        </a:p>
      </dgm:t>
    </dgm:pt>
    <dgm:pt modelId="{F8FD1C38-7207-4060-A4B7-3871C2732BF4}">
      <dgm:prSet phldrT="[Texto]" custT="1"/>
      <dgm:spPr/>
      <dgm:t>
        <a:bodyPr/>
        <a:lstStyle/>
        <a:p>
          <a:r>
            <a:rPr lang="es-EC" sz="1200" dirty="0" smtClean="0">
              <a:solidFill>
                <a:srgbClr val="00B050"/>
              </a:solidFill>
            </a:rPr>
            <a:t>&lt; 2% </a:t>
          </a:r>
          <a:endParaRPr lang="es-ES" sz="1200" dirty="0">
            <a:solidFill>
              <a:srgbClr val="00B050"/>
            </a:solidFill>
          </a:endParaRPr>
        </a:p>
      </dgm:t>
    </dgm:pt>
    <dgm:pt modelId="{8E447B91-CCD7-40F5-A39F-B872CC433389}" type="parTrans" cxnId="{0093A070-16C4-4FFE-B558-B73DE3721A57}">
      <dgm:prSet/>
      <dgm:spPr/>
      <dgm:t>
        <a:bodyPr/>
        <a:lstStyle/>
        <a:p>
          <a:endParaRPr lang="es-ES"/>
        </a:p>
      </dgm:t>
    </dgm:pt>
    <dgm:pt modelId="{5E63D940-20CF-482E-B4CC-161998AC29F5}" type="sibTrans" cxnId="{0093A070-16C4-4FFE-B558-B73DE3721A57}">
      <dgm:prSet/>
      <dgm:spPr/>
      <dgm:t>
        <a:bodyPr/>
        <a:lstStyle/>
        <a:p>
          <a:endParaRPr lang="es-ES"/>
        </a:p>
      </dgm:t>
    </dgm:pt>
    <dgm:pt modelId="{B912DC55-E8DC-4CA7-9A4C-1D1D5A3E125E}">
      <dgm:prSet custT="1"/>
      <dgm:spPr/>
      <dgm:t>
        <a:bodyPr/>
        <a:lstStyle/>
        <a:p>
          <a:r>
            <a:rPr lang="es-EC" sz="1200" dirty="0" smtClean="0">
              <a:solidFill>
                <a:srgbClr val="00B050"/>
              </a:solidFill>
            </a:rPr>
            <a:t>&lt;15 excelente</a:t>
          </a:r>
          <a:endParaRPr lang="es-EC" sz="1200" dirty="0">
            <a:solidFill>
              <a:srgbClr val="00B050"/>
            </a:solidFill>
          </a:endParaRPr>
        </a:p>
      </dgm:t>
    </dgm:pt>
    <dgm:pt modelId="{8CE9DF4D-381A-4264-B773-D4037DBFBA71}" type="parTrans" cxnId="{BFD34392-1FEB-4E8F-997F-3E0D2A4E9718}">
      <dgm:prSet/>
      <dgm:spPr/>
      <dgm:t>
        <a:bodyPr/>
        <a:lstStyle/>
        <a:p>
          <a:endParaRPr lang="es-ES"/>
        </a:p>
      </dgm:t>
    </dgm:pt>
    <dgm:pt modelId="{6202CAB3-0543-46A9-A83B-DFA5CF242CF5}" type="sibTrans" cxnId="{BFD34392-1FEB-4E8F-997F-3E0D2A4E9718}">
      <dgm:prSet/>
      <dgm:spPr/>
      <dgm:t>
        <a:bodyPr/>
        <a:lstStyle/>
        <a:p>
          <a:endParaRPr lang="es-ES"/>
        </a:p>
      </dgm:t>
    </dgm:pt>
    <dgm:pt modelId="{5522E122-8536-49DC-8D20-E4E3B4141247}" type="pres">
      <dgm:prSet presAssocID="{1835FB38-ED5A-40E6-ACCE-350EB7E3BFBB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C252378-A5DA-4FE3-9E3E-9D7DC2EFE537}" type="pres">
      <dgm:prSet presAssocID="{D40EF74B-CFB7-4A03-A079-16C6FF5CAB94}" presName="horFlow" presStyleCnt="0"/>
      <dgm:spPr/>
    </dgm:pt>
    <dgm:pt modelId="{54EE2066-EAE9-4E6D-A543-43A94E7D3F61}" type="pres">
      <dgm:prSet presAssocID="{D40EF74B-CFB7-4A03-A079-16C6FF5CAB94}" presName="bigChev" presStyleLbl="node1" presStyleIdx="0" presStyleCnt="4"/>
      <dgm:spPr/>
      <dgm:t>
        <a:bodyPr/>
        <a:lstStyle/>
        <a:p>
          <a:endParaRPr lang="es-ES"/>
        </a:p>
      </dgm:t>
    </dgm:pt>
    <dgm:pt modelId="{4F89CC79-C296-4FBF-96A8-DE0315B91779}" type="pres">
      <dgm:prSet presAssocID="{49BD4083-2855-42BD-B694-56F0724E9D21}" presName="parTrans" presStyleCnt="0"/>
      <dgm:spPr/>
    </dgm:pt>
    <dgm:pt modelId="{11B651F7-86E8-4BFA-B026-59D578CE212B}" type="pres">
      <dgm:prSet presAssocID="{C20C5DE7-DE1C-4ECE-BBA6-7D54D17826AF}" presName="node" presStyleLbl="alignAccFollowNode1" presStyleIdx="0" presStyleCnt="8" custScaleX="1353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F3C25B-C510-435B-AA9C-120A1A6E173F}" type="pres">
      <dgm:prSet presAssocID="{08AE8C37-B60C-47E2-AD61-CB9BF5417BA4}" presName="sibTrans" presStyleCnt="0"/>
      <dgm:spPr/>
    </dgm:pt>
    <dgm:pt modelId="{E0212271-8C60-4DBC-95C6-BCE2F14C3333}" type="pres">
      <dgm:prSet presAssocID="{3653B08C-5D5F-412A-9634-E1337FFC7FA9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EF643B-9227-4793-B01E-ED77F5C32D6B}" type="pres">
      <dgm:prSet presAssocID="{D40EF74B-CFB7-4A03-A079-16C6FF5CAB94}" presName="vSp" presStyleCnt="0"/>
      <dgm:spPr/>
    </dgm:pt>
    <dgm:pt modelId="{5F4C3FF7-DD31-47FA-ADCD-EC027D74FBC0}" type="pres">
      <dgm:prSet presAssocID="{5D3778A8-3728-4575-9CC3-DB4D479A1C50}" presName="horFlow" presStyleCnt="0"/>
      <dgm:spPr/>
    </dgm:pt>
    <dgm:pt modelId="{F3AF9FEE-8FC6-4E95-AB01-321CF7E7F1C5}" type="pres">
      <dgm:prSet presAssocID="{5D3778A8-3728-4575-9CC3-DB4D479A1C50}" presName="bigChev" presStyleLbl="node1" presStyleIdx="1" presStyleCnt="4" custScaleX="103495" custLinFactNeighborX="-7758"/>
      <dgm:spPr/>
      <dgm:t>
        <a:bodyPr/>
        <a:lstStyle/>
        <a:p>
          <a:endParaRPr lang="es-ES"/>
        </a:p>
      </dgm:t>
    </dgm:pt>
    <dgm:pt modelId="{45F1E5D5-3437-4B48-A629-8525EA90F472}" type="pres">
      <dgm:prSet presAssocID="{2FFF3B80-B91C-4D14-BB4D-C6CD060191BF}" presName="parTrans" presStyleCnt="0"/>
      <dgm:spPr/>
    </dgm:pt>
    <dgm:pt modelId="{E37E8729-360A-4969-AF37-821717F2310D}" type="pres">
      <dgm:prSet presAssocID="{AFD62372-A120-4BE0-BE13-BD67DEF7C12A}" presName="node" presStyleLbl="alignAccFollowNode1" presStyleIdx="2" presStyleCnt="8" custScaleX="1347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E9945C-85C2-4F2F-989A-EC3CB24493C1}" type="pres">
      <dgm:prSet presAssocID="{C76E706E-8171-4978-8CEF-0502970B096B}" presName="sibTrans" presStyleCnt="0"/>
      <dgm:spPr/>
    </dgm:pt>
    <dgm:pt modelId="{5970B7A8-7E4C-4C00-828B-02E739EDEFFF}" type="pres">
      <dgm:prSet presAssocID="{8F4D8986-A2AE-4154-92D8-26E3A1843FD5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08508D-EAA9-4A04-B1C3-87C4A6749CDB}" type="pres">
      <dgm:prSet presAssocID="{5D3778A8-3728-4575-9CC3-DB4D479A1C50}" presName="vSp" presStyleCnt="0"/>
      <dgm:spPr/>
    </dgm:pt>
    <dgm:pt modelId="{2BB4E985-473D-4AB6-8AA1-8AF801F84F37}" type="pres">
      <dgm:prSet presAssocID="{399648F4-9FCE-4EDF-8CC2-C5E074629181}" presName="horFlow" presStyleCnt="0"/>
      <dgm:spPr/>
    </dgm:pt>
    <dgm:pt modelId="{CD0AC843-1698-400B-84B2-4E10B60F6BF6}" type="pres">
      <dgm:prSet presAssocID="{399648F4-9FCE-4EDF-8CC2-C5E074629181}" presName="bigChev" presStyleLbl="node1" presStyleIdx="2" presStyleCnt="4"/>
      <dgm:spPr/>
    </dgm:pt>
    <dgm:pt modelId="{ECE620CA-8755-4127-942E-77867B73A315}" type="pres">
      <dgm:prSet presAssocID="{0684D288-E0CE-49D8-8139-24096A4210D6}" presName="parTrans" presStyleCnt="0"/>
      <dgm:spPr/>
    </dgm:pt>
    <dgm:pt modelId="{3F9BF07C-47A2-49B8-BCBD-E4797223C8F8}" type="pres">
      <dgm:prSet presAssocID="{91DB5CD2-8F2E-4F87-82B1-E2ED87B5AD55}" presName="node" presStyleLbl="alignAccFollowNode1" presStyleIdx="4" presStyleCnt="8" custScaleX="1287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AD4442-20C0-4015-B0F3-F2E7EBE9F917}" type="pres">
      <dgm:prSet presAssocID="{1E64E7E6-B31F-4305-917A-7F66E106A0AB}" presName="sibTrans" presStyleCnt="0"/>
      <dgm:spPr/>
    </dgm:pt>
    <dgm:pt modelId="{BDD31D66-2E06-4BF3-803D-5B8855469FFC}" type="pres">
      <dgm:prSet presAssocID="{F8FD1C38-7207-4060-A4B7-3871C2732BF4}" presName="node" presStyleLbl="alignAccFollowNode1" presStyleIdx="5" presStyleCnt="8" custLinFactNeighborX="-116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874AE6-D168-4AB8-87E3-26770273B032}" type="pres">
      <dgm:prSet presAssocID="{399648F4-9FCE-4EDF-8CC2-C5E074629181}" presName="vSp" presStyleCnt="0"/>
      <dgm:spPr/>
    </dgm:pt>
    <dgm:pt modelId="{DFC3390B-4C8D-4376-B6E4-82AAB417801C}" type="pres">
      <dgm:prSet presAssocID="{27A4BAC4-1447-4C1A-94CA-2C8A33622359}" presName="horFlow" presStyleCnt="0"/>
      <dgm:spPr/>
    </dgm:pt>
    <dgm:pt modelId="{0D2C7B58-591C-42AD-9ACF-2A3351621FAC}" type="pres">
      <dgm:prSet presAssocID="{27A4BAC4-1447-4C1A-94CA-2C8A33622359}" presName="bigChev" presStyleLbl="node1" presStyleIdx="3" presStyleCnt="4"/>
      <dgm:spPr/>
      <dgm:t>
        <a:bodyPr/>
        <a:lstStyle/>
        <a:p>
          <a:endParaRPr lang="es-ES"/>
        </a:p>
      </dgm:t>
    </dgm:pt>
    <dgm:pt modelId="{23437A68-4E73-4EE8-9C19-5BB9C03B75F9}" type="pres">
      <dgm:prSet presAssocID="{4EB50D19-B286-4762-97F3-7B68D2B98735}" presName="parTrans" presStyleCnt="0"/>
      <dgm:spPr/>
    </dgm:pt>
    <dgm:pt modelId="{373900FE-8798-43FA-AD0E-F39373632842}" type="pres">
      <dgm:prSet presAssocID="{5D996B1E-028B-43CD-8E6F-EB0C89FCE554}" presName="node" presStyleLbl="alignAccFollowNode1" presStyleIdx="6" presStyleCnt="8" custScaleX="1285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D24070-9A6E-4B91-9042-7A562A934A68}" type="pres">
      <dgm:prSet presAssocID="{0DC17D33-2ECC-4268-AB46-EEE68EB64585}" presName="sibTrans" presStyleCnt="0"/>
      <dgm:spPr/>
    </dgm:pt>
    <dgm:pt modelId="{245176AD-BC7F-412A-9947-77A4C6368CAF}" type="pres">
      <dgm:prSet presAssocID="{B912DC55-E8DC-4CA7-9A4C-1D1D5A3E125E}" presName="node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10C11A9-12B5-42D1-8D28-F3C68E87CC1D}" srcId="{1835FB38-ED5A-40E6-ACCE-350EB7E3BFBB}" destId="{5D3778A8-3728-4575-9CC3-DB4D479A1C50}" srcOrd="1" destOrd="0" parTransId="{06F0286B-E666-48A3-B611-6D0DCE68EB1E}" sibTransId="{BE29A30A-9826-41CE-A946-23ADE3BFDEF9}"/>
    <dgm:cxn modelId="{8D5C0EFB-5079-4ED6-8B95-ADEA3E29C07C}" type="presOf" srcId="{91DB5CD2-8F2E-4F87-82B1-E2ED87B5AD55}" destId="{3F9BF07C-47A2-49B8-BCBD-E4797223C8F8}" srcOrd="0" destOrd="0" presId="urn:microsoft.com/office/officeart/2005/8/layout/lProcess3"/>
    <dgm:cxn modelId="{03B5B3FE-6987-4528-9092-C43E47E6357B}" type="presOf" srcId="{5D996B1E-028B-43CD-8E6F-EB0C89FCE554}" destId="{373900FE-8798-43FA-AD0E-F39373632842}" srcOrd="0" destOrd="0" presId="urn:microsoft.com/office/officeart/2005/8/layout/lProcess3"/>
    <dgm:cxn modelId="{7AB30B0F-6CDE-434D-AE80-FD86647364C4}" srcId="{399648F4-9FCE-4EDF-8CC2-C5E074629181}" destId="{91DB5CD2-8F2E-4F87-82B1-E2ED87B5AD55}" srcOrd="0" destOrd="0" parTransId="{0684D288-E0CE-49D8-8139-24096A4210D6}" sibTransId="{1E64E7E6-B31F-4305-917A-7F66E106A0AB}"/>
    <dgm:cxn modelId="{B7BA3034-FB8F-4264-AE50-99314A75CB25}" type="presOf" srcId="{8F4D8986-A2AE-4154-92D8-26E3A1843FD5}" destId="{5970B7A8-7E4C-4C00-828B-02E739EDEFFF}" srcOrd="0" destOrd="0" presId="urn:microsoft.com/office/officeart/2005/8/layout/lProcess3"/>
    <dgm:cxn modelId="{8E3F0951-88DC-4F85-95A2-C6FE90720A61}" type="presOf" srcId="{C20C5DE7-DE1C-4ECE-BBA6-7D54D17826AF}" destId="{11B651F7-86E8-4BFA-B026-59D578CE212B}" srcOrd="0" destOrd="0" presId="urn:microsoft.com/office/officeart/2005/8/layout/lProcess3"/>
    <dgm:cxn modelId="{82F4E859-BDD7-42DC-ADB4-9F60E929CE45}" type="presOf" srcId="{B912DC55-E8DC-4CA7-9A4C-1D1D5A3E125E}" destId="{245176AD-BC7F-412A-9947-77A4C6368CAF}" srcOrd="0" destOrd="0" presId="urn:microsoft.com/office/officeart/2005/8/layout/lProcess3"/>
    <dgm:cxn modelId="{0DC6B841-D546-4A33-83CC-54237AA2AED8}" srcId="{27A4BAC4-1447-4C1A-94CA-2C8A33622359}" destId="{5D996B1E-028B-43CD-8E6F-EB0C89FCE554}" srcOrd="0" destOrd="0" parTransId="{4EB50D19-B286-4762-97F3-7B68D2B98735}" sibTransId="{0DC17D33-2ECC-4268-AB46-EEE68EB64585}"/>
    <dgm:cxn modelId="{91899307-4538-49F0-B1FA-6AFAEC5515D7}" type="presOf" srcId="{AFD62372-A120-4BE0-BE13-BD67DEF7C12A}" destId="{E37E8729-360A-4969-AF37-821717F2310D}" srcOrd="0" destOrd="0" presId="urn:microsoft.com/office/officeart/2005/8/layout/lProcess3"/>
    <dgm:cxn modelId="{0A0ECFA0-C191-456B-97C4-AF45CAC89976}" type="presOf" srcId="{F8FD1C38-7207-4060-A4B7-3871C2732BF4}" destId="{BDD31D66-2E06-4BF3-803D-5B8855469FFC}" srcOrd="0" destOrd="0" presId="urn:microsoft.com/office/officeart/2005/8/layout/lProcess3"/>
    <dgm:cxn modelId="{9C3B21F6-77EC-4C90-811D-8B2D31801B99}" srcId="{5D3778A8-3728-4575-9CC3-DB4D479A1C50}" destId="{8F4D8986-A2AE-4154-92D8-26E3A1843FD5}" srcOrd="1" destOrd="0" parTransId="{9D154908-B2CC-4B92-98C9-7098B2B098E4}" sibTransId="{ABFA7410-D310-4366-8AEE-AF06D24ED3E5}"/>
    <dgm:cxn modelId="{90A278A3-01DB-4ACE-8461-06FC2EAF8E62}" srcId="{1835FB38-ED5A-40E6-ACCE-350EB7E3BFBB}" destId="{399648F4-9FCE-4EDF-8CC2-C5E074629181}" srcOrd="2" destOrd="0" parTransId="{19592B60-3055-4E38-BCCF-CD50DCD40442}" sibTransId="{09C22059-FC81-4C4B-B229-8C4689CD4CB4}"/>
    <dgm:cxn modelId="{3A73F467-A115-4EC2-AF11-8F8EB2FDA495}" type="presOf" srcId="{D40EF74B-CFB7-4A03-A079-16C6FF5CAB94}" destId="{54EE2066-EAE9-4E6D-A543-43A94E7D3F61}" srcOrd="0" destOrd="0" presId="urn:microsoft.com/office/officeart/2005/8/layout/lProcess3"/>
    <dgm:cxn modelId="{8C95FFA9-30CD-426C-95F4-28C1EB0EA5E3}" srcId="{5D3778A8-3728-4575-9CC3-DB4D479A1C50}" destId="{AFD62372-A120-4BE0-BE13-BD67DEF7C12A}" srcOrd="0" destOrd="0" parTransId="{2FFF3B80-B91C-4D14-BB4D-C6CD060191BF}" sibTransId="{C76E706E-8171-4978-8CEF-0502970B096B}"/>
    <dgm:cxn modelId="{A5FFB139-298A-499D-BAB2-215935B7FAE4}" type="presOf" srcId="{3653B08C-5D5F-412A-9634-E1337FFC7FA9}" destId="{E0212271-8C60-4DBC-95C6-BCE2F14C3333}" srcOrd="0" destOrd="0" presId="urn:microsoft.com/office/officeart/2005/8/layout/lProcess3"/>
    <dgm:cxn modelId="{BFD34392-1FEB-4E8F-997F-3E0D2A4E9718}" srcId="{27A4BAC4-1447-4C1A-94CA-2C8A33622359}" destId="{B912DC55-E8DC-4CA7-9A4C-1D1D5A3E125E}" srcOrd="1" destOrd="0" parTransId="{8CE9DF4D-381A-4264-B773-D4037DBFBA71}" sibTransId="{6202CAB3-0543-46A9-A83B-DFA5CF242CF5}"/>
    <dgm:cxn modelId="{86D5F464-3D91-4532-8E7A-685B0AE3B282}" type="presOf" srcId="{1835FB38-ED5A-40E6-ACCE-350EB7E3BFBB}" destId="{5522E122-8536-49DC-8D20-E4E3B4141247}" srcOrd="0" destOrd="0" presId="urn:microsoft.com/office/officeart/2005/8/layout/lProcess3"/>
    <dgm:cxn modelId="{49F4EE2B-31D5-4122-9E8C-CFB33855BF02}" type="presOf" srcId="{399648F4-9FCE-4EDF-8CC2-C5E074629181}" destId="{CD0AC843-1698-400B-84B2-4E10B60F6BF6}" srcOrd="0" destOrd="0" presId="urn:microsoft.com/office/officeart/2005/8/layout/lProcess3"/>
    <dgm:cxn modelId="{0093A070-16C4-4FFE-B558-B73DE3721A57}" srcId="{399648F4-9FCE-4EDF-8CC2-C5E074629181}" destId="{F8FD1C38-7207-4060-A4B7-3871C2732BF4}" srcOrd="1" destOrd="0" parTransId="{8E447B91-CCD7-40F5-A39F-B872CC433389}" sibTransId="{5E63D940-20CF-482E-B4CC-161998AC29F5}"/>
    <dgm:cxn modelId="{72EE5EC0-EBD5-44FA-B51E-C4D57906E851}" srcId="{D40EF74B-CFB7-4A03-A079-16C6FF5CAB94}" destId="{C20C5DE7-DE1C-4ECE-BBA6-7D54D17826AF}" srcOrd="0" destOrd="0" parTransId="{49BD4083-2855-42BD-B694-56F0724E9D21}" sibTransId="{08AE8C37-B60C-47E2-AD61-CB9BF5417BA4}"/>
    <dgm:cxn modelId="{E4F91F5C-73ED-4ECC-A1D0-7CCC106376B7}" srcId="{1835FB38-ED5A-40E6-ACCE-350EB7E3BFBB}" destId="{27A4BAC4-1447-4C1A-94CA-2C8A33622359}" srcOrd="3" destOrd="0" parTransId="{402391DA-EE94-40A1-BB77-AAB9D68E634A}" sibTransId="{5BF25AE6-FB4A-4839-A93C-4AFCC2F40BBC}"/>
    <dgm:cxn modelId="{0609D5B7-7A40-44AE-A272-E81F925B9CA0}" srcId="{1835FB38-ED5A-40E6-ACCE-350EB7E3BFBB}" destId="{D40EF74B-CFB7-4A03-A079-16C6FF5CAB94}" srcOrd="0" destOrd="0" parTransId="{F807F7EA-D808-4399-9215-5AB46E7469FD}" sibTransId="{A8C602E8-94DE-48CE-9A22-01032ED4E745}"/>
    <dgm:cxn modelId="{9AFD07DE-DF89-4DA3-8065-A30943D3EBF5}" type="presOf" srcId="{5D3778A8-3728-4575-9CC3-DB4D479A1C50}" destId="{F3AF9FEE-8FC6-4E95-AB01-321CF7E7F1C5}" srcOrd="0" destOrd="0" presId="urn:microsoft.com/office/officeart/2005/8/layout/lProcess3"/>
    <dgm:cxn modelId="{D6089689-E40C-4A8A-9BE8-9C8A9F62AC41}" type="presOf" srcId="{27A4BAC4-1447-4C1A-94CA-2C8A33622359}" destId="{0D2C7B58-591C-42AD-9ACF-2A3351621FAC}" srcOrd="0" destOrd="0" presId="urn:microsoft.com/office/officeart/2005/8/layout/lProcess3"/>
    <dgm:cxn modelId="{268BFA2C-828E-418E-ACB5-3437ACCA77AA}" srcId="{D40EF74B-CFB7-4A03-A079-16C6FF5CAB94}" destId="{3653B08C-5D5F-412A-9634-E1337FFC7FA9}" srcOrd="1" destOrd="0" parTransId="{2A1361C3-23AD-4A40-AE33-53BF6FBF478C}" sibTransId="{EFD06305-15D0-49CB-BD3D-FE67889C7BDB}"/>
    <dgm:cxn modelId="{91545B7E-7849-4AAC-BAF3-08294FBA4F63}" type="presParOf" srcId="{5522E122-8536-49DC-8D20-E4E3B4141247}" destId="{4C252378-A5DA-4FE3-9E3E-9D7DC2EFE537}" srcOrd="0" destOrd="0" presId="urn:microsoft.com/office/officeart/2005/8/layout/lProcess3"/>
    <dgm:cxn modelId="{B040B14E-E20C-4E11-8A30-C38F8F18D7E7}" type="presParOf" srcId="{4C252378-A5DA-4FE3-9E3E-9D7DC2EFE537}" destId="{54EE2066-EAE9-4E6D-A543-43A94E7D3F61}" srcOrd="0" destOrd="0" presId="urn:microsoft.com/office/officeart/2005/8/layout/lProcess3"/>
    <dgm:cxn modelId="{5503E608-458E-4A46-B32D-6AE6DA2CA2DF}" type="presParOf" srcId="{4C252378-A5DA-4FE3-9E3E-9D7DC2EFE537}" destId="{4F89CC79-C296-4FBF-96A8-DE0315B91779}" srcOrd="1" destOrd="0" presId="urn:microsoft.com/office/officeart/2005/8/layout/lProcess3"/>
    <dgm:cxn modelId="{81237200-9EE4-4627-8767-DDED7663BA08}" type="presParOf" srcId="{4C252378-A5DA-4FE3-9E3E-9D7DC2EFE537}" destId="{11B651F7-86E8-4BFA-B026-59D578CE212B}" srcOrd="2" destOrd="0" presId="urn:microsoft.com/office/officeart/2005/8/layout/lProcess3"/>
    <dgm:cxn modelId="{4F7F4BB2-397B-409C-B2FC-835BB90BDCCB}" type="presParOf" srcId="{4C252378-A5DA-4FE3-9E3E-9D7DC2EFE537}" destId="{14F3C25B-C510-435B-AA9C-120A1A6E173F}" srcOrd="3" destOrd="0" presId="urn:microsoft.com/office/officeart/2005/8/layout/lProcess3"/>
    <dgm:cxn modelId="{03363538-BD5B-455C-AFD1-08E2B5C158A9}" type="presParOf" srcId="{4C252378-A5DA-4FE3-9E3E-9D7DC2EFE537}" destId="{E0212271-8C60-4DBC-95C6-BCE2F14C3333}" srcOrd="4" destOrd="0" presId="urn:microsoft.com/office/officeart/2005/8/layout/lProcess3"/>
    <dgm:cxn modelId="{F684E9C4-E71B-4D0F-B8C3-D3D1964DAC91}" type="presParOf" srcId="{5522E122-8536-49DC-8D20-E4E3B4141247}" destId="{78EF643B-9227-4793-B01E-ED77F5C32D6B}" srcOrd="1" destOrd="0" presId="urn:microsoft.com/office/officeart/2005/8/layout/lProcess3"/>
    <dgm:cxn modelId="{7704AFCC-0F8C-476E-BC24-0A8861A52962}" type="presParOf" srcId="{5522E122-8536-49DC-8D20-E4E3B4141247}" destId="{5F4C3FF7-DD31-47FA-ADCD-EC027D74FBC0}" srcOrd="2" destOrd="0" presId="urn:microsoft.com/office/officeart/2005/8/layout/lProcess3"/>
    <dgm:cxn modelId="{FFE7B2CB-F496-4F06-ADD4-FB4C40EF402C}" type="presParOf" srcId="{5F4C3FF7-DD31-47FA-ADCD-EC027D74FBC0}" destId="{F3AF9FEE-8FC6-4E95-AB01-321CF7E7F1C5}" srcOrd="0" destOrd="0" presId="urn:microsoft.com/office/officeart/2005/8/layout/lProcess3"/>
    <dgm:cxn modelId="{A10D4B73-9B81-4387-BDFF-BDCCCD530CA3}" type="presParOf" srcId="{5F4C3FF7-DD31-47FA-ADCD-EC027D74FBC0}" destId="{45F1E5D5-3437-4B48-A629-8525EA90F472}" srcOrd="1" destOrd="0" presId="urn:microsoft.com/office/officeart/2005/8/layout/lProcess3"/>
    <dgm:cxn modelId="{61B3A7E0-1651-4017-8FDF-83D1FFC62FC9}" type="presParOf" srcId="{5F4C3FF7-DD31-47FA-ADCD-EC027D74FBC0}" destId="{E37E8729-360A-4969-AF37-821717F2310D}" srcOrd="2" destOrd="0" presId="urn:microsoft.com/office/officeart/2005/8/layout/lProcess3"/>
    <dgm:cxn modelId="{9D9F8A8D-798F-43ED-A480-2AD5B378B4D3}" type="presParOf" srcId="{5F4C3FF7-DD31-47FA-ADCD-EC027D74FBC0}" destId="{45E9945C-85C2-4F2F-989A-EC3CB24493C1}" srcOrd="3" destOrd="0" presId="urn:microsoft.com/office/officeart/2005/8/layout/lProcess3"/>
    <dgm:cxn modelId="{83E59833-6AF1-46BE-A4E6-DFA86E2252EC}" type="presParOf" srcId="{5F4C3FF7-DD31-47FA-ADCD-EC027D74FBC0}" destId="{5970B7A8-7E4C-4C00-828B-02E739EDEFFF}" srcOrd="4" destOrd="0" presId="urn:microsoft.com/office/officeart/2005/8/layout/lProcess3"/>
    <dgm:cxn modelId="{2A4A424D-903E-4E7A-B861-BC3B6A0448EB}" type="presParOf" srcId="{5522E122-8536-49DC-8D20-E4E3B4141247}" destId="{7108508D-EAA9-4A04-B1C3-87C4A6749CDB}" srcOrd="3" destOrd="0" presId="urn:microsoft.com/office/officeart/2005/8/layout/lProcess3"/>
    <dgm:cxn modelId="{67AFF60E-B482-4418-B158-967CCD651F26}" type="presParOf" srcId="{5522E122-8536-49DC-8D20-E4E3B4141247}" destId="{2BB4E985-473D-4AB6-8AA1-8AF801F84F37}" srcOrd="4" destOrd="0" presId="urn:microsoft.com/office/officeart/2005/8/layout/lProcess3"/>
    <dgm:cxn modelId="{CF864641-23B6-4A1C-97A7-45D981156B5E}" type="presParOf" srcId="{2BB4E985-473D-4AB6-8AA1-8AF801F84F37}" destId="{CD0AC843-1698-400B-84B2-4E10B60F6BF6}" srcOrd="0" destOrd="0" presId="urn:microsoft.com/office/officeart/2005/8/layout/lProcess3"/>
    <dgm:cxn modelId="{8070D74C-0C12-41AD-9364-FF56CC34CC1F}" type="presParOf" srcId="{2BB4E985-473D-4AB6-8AA1-8AF801F84F37}" destId="{ECE620CA-8755-4127-942E-77867B73A315}" srcOrd="1" destOrd="0" presId="urn:microsoft.com/office/officeart/2005/8/layout/lProcess3"/>
    <dgm:cxn modelId="{AD3278AC-13C2-4C70-960E-6A10ADE0ECB3}" type="presParOf" srcId="{2BB4E985-473D-4AB6-8AA1-8AF801F84F37}" destId="{3F9BF07C-47A2-49B8-BCBD-E4797223C8F8}" srcOrd="2" destOrd="0" presId="urn:microsoft.com/office/officeart/2005/8/layout/lProcess3"/>
    <dgm:cxn modelId="{483A541B-96F9-47B1-B69F-A75E033B87B0}" type="presParOf" srcId="{2BB4E985-473D-4AB6-8AA1-8AF801F84F37}" destId="{32AD4442-20C0-4015-B0F3-F2E7EBE9F917}" srcOrd="3" destOrd="0" presId="urn:microsoft.com/office/officeart/2005/8/layout/lProcess3"/>
    <dgm:cxn modelId="{155767C8-D481-4B75-B50A-D519E26C10A5}" type="presParOf" srcId="{2BB4E985-473D-4AB6-8AA1-8AF801F84F37}" destId="{BDD31D66-2E06-4BF3-803D-5B8855469FFC}" srcOrd="4" destOrd="0" presId="urn:microsoft.com/office/officeart/2005/8/layout/lProcess3"/>
    <dgm:cxn modelId="{90981DFA-2ABC-4281-9E86-E38471E5F839}" type="presParOf" srcId="{5522E122-8536-49DC-8D20-E4E3B4141247}" destId="{B3874AE6-D168-4AB8-87E3-26770273B032}" srcOrd="5" destOrd="0" presId="urn:microsoft.com/office/officeart/2005/8/layout/lProcess3"/>
    <dgm:cxn modelId="{33D46805-53F0-44DE-A163-B605700135FB}" type="presParOf" srcId="{5522E122-8536-49DC-8D20-E4E3B4141247}" destId="{DFC3390B-4C8D-4376-B6E4-82AAB417801C}" srcOrd="6" destOrd="0" presId="urn:microsoft.com/office/officeart/2005/8/layout/lProcess3"/>
    <dgm:cxn modelId="{CF2AF634-DC78-4368-9D29-0A01069C9600}" type="presParOf" srcId="{DFC3390B-4C8D-4376-B6E4-82AAB417801C}" destId="{0D2C7B58-591C-42AD-9ACF-2A3351621FAC}" srcOrd="0" destOrd="0" presId="urn:microsoft.com/office/officeart/2005/8/layout/lProcess3"/>
    <dgm:cxn modelId="{B1451761-4899-4C3B-9815-6E713B4A37CD}" type="presParOf" srcId="{DFC3390B-4C8D-4376-B6E4-82AAB417801C}" destId="{23437A68-4E73-4EE8-9C19-5BB9C03B75F9}" srcOrd="1" destOrd="0" presId="urn:microsoft.com/office/officeart/2005/8/layout/lProcess3"/>
    <dgm:cxn modelId="{FE3766BF-A697-4F50-9FAE-FDE5DD678A76}" type="presParOf" srcId="{DFC3390B-4C8D-4376-B6E4-82AAB417801C}" destId="{373900FE-8798-43FA-AD0E-F39373632842}" srcOrd="2" destOrd="0" presId="urn:microsoft.com/office/officeart/2005/8/layout/lProcess3"/>
    <dgm:cxn modelId="{74ACFC88-4257-48EE-BAF3-0F2C2C492BC9}" type="presParOf" srcId="{DFC3390B-4C8D-4376-B6E4-82AAB417801C}" destId="{70D24070-9A6E-4B91-9042-7A562A934A68}" srcOrd="3" destOrd="0" presId="urn:microsoft.com/office/officeart/2005/8/layout/lProcess3"/>
    <dgm:cxn modelId="{FA7CAA52-D96B-45B8-A981-FFFC7887C0E0}" type="presParOf" srcId="{DFC3390B-4C8D-4376-B6E4-82AAB417801C}" destId="{245176AD-BC7F-412A-9947-77A4C6368CAF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8C7A522-A316-4A31-A036-377700B27C1B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s-EC"/>
        </a:p>
      </dgm:t>
    </dgm:pt>
    <dgm:pt modelId="{4EAE452C-3DD8-44E9-984D-832141625022}">
      <dgm:prSet phldrT="[Texto]" custT="1"/>
      <dgm:spPr/>
      <dgm:t>
        <a:bodyPr/>
        <a:lstStyle/>
        <a:p>
          <a:pPr>
            <a:buNone/>
          </a:pPr>
          <a:r>
            <a:rPr lang="es-EC" sz="1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 este estudio se pudo obtener microcápsulas de colágeno hidrolizado enriquecido con pulpa de </a:t>
          </a:r>
          <a:r>
            <a:rPr lang="es-EC" sz="1400" i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Ananas comusus</a:t>
          </a:r>
          <a:r>
            <a:rPr lang="es-EC" sz="1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(piña) mediante el método de secado por atomización para su posterior aplicación en la industria alimentaria con un rendimiento del proceso inicial del 90.90% y humedad de 2%. </a:t>
          </a:r>
          <a:endParaRPr lang="es-EC" sz="14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7CD4ED-2F26-4927-991D-9962C1C6C3D2}" type="parTrans" cxnId="{9B5D30CC-22F7-4C9E-938C-9C28D5E0A982}">
      <dgm:prSet/>
      <dgm:spPr/>
      <dgm:t>
        <a:bodyPr/>
        <a:lstStyle/>
        <a:p>
          <a:endParaRPr lang="es-EC" sz="1600"/>
        </a:p>
      </dgm:t>
    </dgm:pt>
    <dgm:pt modelId="{B0B452D2-9AE0-43AE-A3A1-58CAD0B27261}" type="sibTrans" cxnId="{9B5D30CC-22F7-4C9E-938C-9C28D5E0A982}">
      <dgm:prSet/>
      <dgm:spPr/>
      <dgm:t>
        <a:bodyPr/>
        <a:lstStyle/>
        <a:p>
          <a:endParaRPr lang="es-EC" sz="1600"/>
        </a:p>
      </dgm:t>
    </dgm:pt>
    <dgm:pt modelId="{C25A6D4F-719C-4811-BEBE-1DBF6508A51F}">
      <dgm:prSet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 determinaron los parámetros óptimos para poder estandarizar el proceso para las futuras producciones, siendo los parámetros más óptimos los siguientes: Temperatura de 190 °C, flujo de 50(mL/min) y frecuencia de 60 Hz, obteniendo con estos un rendimiento de 90.48% y humedad de 2.07%. Al realizar la prueba final, utilizando los parámetros optimizados se tuvo un rendimiento de 90,70% y humedad de 2.03%.</a:t>
          </a:r>
          <a:endParaRPr lang="es-EC" sz="14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EF4327-C874-4E3F-9A0B-DDB765C14659}" type="parTrans" cxnId="{5D760CAC-A7CE-4497-AD51-3C1D975BBBAF}">
      <dgm:prSet/>
      <dgm:spPr/>
      <dgm:t>
        <a:bodyPr/>
        <a:lstStyle/>
        <a:p>
          <a:endParaRPr lang="es-EC" sz="1600"/>
        </a:p>
      </dgm:t>
    </dgm:pt>
    <dgm:pt modelId="{A3F55680-C205-43FC-A443-838A1EAD2C35}" type="sibTrans" cxnId="{5D760CAC-A7CE-4497-AD51-3C1D975BBBAF}">
      <dgm:prSet/>
      <dgm:spPr/>
      <dgm:t>
        <a:bodyPr/>
        <a:lstStyle/>
        <a:p>
          <a:endParaRPr lang="es-EC" sz="1600"/>
        </a:p>
      </dgm:t>
    </dgm:pt>
    <dgm:pt modelId="{92165F4C-DC3C-47C8-B8C8-A35E2E0E1A1D}">
      <dgm:prSet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El análisis estadístico (optimización) sirvió como una prueba de comprobación para saber que el proceso está optimizado al máximo posible y su aplicación brindará excelentes resultados. </a:t>
          </a:r>
          <a:endParaRPr lang="es-EC" sz="14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12F644E-5840-464C-97AF-9526C4CC003C}" type="parTrans" cxnId="{1F1C284A-1B38-4427-B182-7A5586715CC6}">
      <dgm:prSet/>
      <dgm:spPr/>
      <dgm:t>
        <a:bodyPr/>
        <a:lstStyle/>
        <a:p>
          <a:endParaRPr lang="es-ES"/>
        </a:p>
      </dgm:t>
    </dgm:pt>
    <dgm:pt modelId="{CF6CA1D6-FF3C-4DEC-A885-A2603D1D5721}" type="sibTrans" cxnId="{1F1C284A-1B38-4427-B182-7A5586715CC6}">
      <dgm:prSet/>
      <dgm:spPr/>
      <dgm:t>
        <a:bodyPr/>
        <a:lstStyle/>
        <a:p>
          <a:endParaRPr lang="es-ES"/>
        </a:p>
      </dgm:t>
    </dgm:pt>
    <dgm:pt modelId="{8ED18F1C-7B98-4E5F-BCFE-C02FEF115B48}">
      <dgm:prSet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 </a:t>
          </a:r>
          <a:r>
            <a:rPr lang="es-EC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evaluó la calidad de las microcápsulas según indicadores sensoriales, características fisicoquímicas, al realizar los ensayos se obtuvieron valores dentro de los rangos establecidos por normas alimenticias y reflejados en varios estudios similares, se concluye entonces que el producto es de muy buena calidad y está listo para ser generado en gran escala</a:t>
          </a:r>
          <a:r>
            <a:rPr lang="es-EC" dirty="0" smtClean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s-EC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121087A-D5B9-42AE-BBBD-E453F71B6E50}" type="parTrans" cxnId="{DD33BA18-1B0A-437D-A95E-BC6215BDDDCB}">
      <dgm:prSet/>
      <dgm:spPr/>
      <dgm:t>
        <a:bodyPr/>
        <a:lstStyle/>
        <a:p>
          <a:endParaRPr lang="es-ES"/>
        </a:p>
      </dgm:t>
    </dgm:pt>
    <dgm:pt modelId="{4B5ADBFA-7B3F-4E46-B727-FFCA41CA04B6}" type="sibTrans" cxnId="{DD33BA18-1B0A-437D-A95E-BC6215BDDDCB}">
      <dgm:prSet/>
      <dgm:spPr/>
      <dgm:t>
        <a:bodyPr/>
        <a:lstStyle/>
        <a:p>
          <a:endParaRPr lang="es-ES"/>
        </a:p>
      </dgm:t>
    </dgm:pt>
    <dgm:pt modelId="{A60F1035-7429-4534-8587-5847A4AA636D}" type="pres">
      <dgm:prSet presAssocID="{78C7A522-A316-4A31-A036-377700B27C1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C12B0982-EA44-4F65-B001-8A5A1CE2529F}" type="pres">
      <dgm:prSet presAssocID="{78C7A522-A316-4A31-A036-377700B27C1B}" presName="Name1" presStyleCnt="0"/>
      <dgm:spPr/>
      <dgm:t>
        <a:bodyPr/>
        <a:lstStyle/>
        <a:p>
          <a:endParaRPr lang="es-ES"/>
        </a:p>
      </dgm:t>
    </dgm:pt>
    <dgm:pt modelId="{68839680-6A37-4B6F-89D6-E431ED8055B3}" type="pres">
      <dgm:prSet presAssocID="{78C7A522-A316-4A31-A036-377700B27C1B}" presName="cycle" presStyleCnt="0"/>
      <dgm:spPr/>
      <dgm:t>
        <a:bodyPr/>
        <a:lstStyle/>
        <a:p>
          <a:endParaRPr lang="es-ES"/>
        </a:p>
      </dgm:t>
    </dgm:pt>
    <dgm:pt modelId="{4CE2D8A2-9194-4048-B7B1-74A887E08565}" type="pres">
      <dgm:prSet presAssocID="{78C7A522-A316-4A31-A036-377700B27C1B}" presName="srcNode" presStyleLbl="node1" presStyleIdx="0" presStyleCnt="4"/>
      <dgm:spPr/>
      <dgm:t>
        <a:bodyPr/>
        <a:lstStyle/>
        <a:p>
          <a:endParaRPr lang="es-ES"/>
        </a:p>
      </dgm:t>
    </dgm:pt>
    <dgm:pt modelId="{9C87D486-A5F5-459C-A117-40236B13FE4D}" type="pres">
      <dgm:prSet presAssocID="{78C7A522-A316-4A31-A036-377700B27C1B}" presName="conn" presStyleLbl="parChTrans1D2" presStyleIdx="0" presStyleCnt="1"/>
      <dgm:spPr/>
      <dgm:t>
        <a:bodyPr/>
        <a:lstStyle/>
        <a:p>
          <a:endParaRPr lang="es-ES"/>
        </a:p>
      </dgm:t>
    </dgm:pt>
    <dgm:pt modelId="{E5CEC3FE-B8CC-45D4-B5DA-6D4A6000EBF4}" type="pres">
      <dgm:prSet presAssocID="{78C7A522-A316-4A31-A036-377700B27C1B}" presName="extraNode" presStyleLbl="node1" presStyleIdx="0" presStyleCnt="4"/>
      <dgm:spPr/>
      <dgm:t>
        <a:bodyPr/>
        <a:lstStyle/>
        <a:p>
          <a:endParaRPr lang="es-ES"/>
        </a:p>
      </dgm:t>
    </dgm:pt>
    <dgm:pt modelId="{833BF755-F2C7-4345-B147-EB6145778285}" type="pres">
      <dgm:prSet presAssocID="{78C7A522-A316-4A31-A036-377700B27C1B}" presName="dstNode" presStyleLbl="node1" presStyleIdx="0" presStyleCnt="4"/>
      <dgm:spPr/>
      <dgm:t>
        <a:bodyPr/>
        <a:lstStyle/>
        <a:p>
          <a:endParaRPr lang="es-ES"/>
        </a:p>
      </dgm:t>
    </dgm:pt>
    <dgm:pt modelId="{43760543-BF94-419E-BB8A-0BF0906C1E5B}" type="pres">
      <dgm:prSet presAssocID="{4EAE452C-3DD8-44E9-984D-83214162502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B0F1B0-CDA6-4077-9536-F4366F658EF4}" type="pres">
      <dgm:prSet presAssocID="{4EAE452C-3DD8-44E9-984D-832141625022}" presName="accent_1" presStyleCnt="0"/>
      <dgm:spPr/>
      <dgm:t>
        <a:bodyPr/>
        <a:lstStyle/>
        <a:p>
          <a:endParaRPr lang="es-ES"/>
        </a:p>
      </dgm:t>
    </dgm:pt>
    <dgm:pt modelId="{53DCD57B-CEFF-4734-8289-6D6E7A36652B}" type="pres">
      <dgm:prSet presAssocID="{4EAE452C-3DD8-44E9-984D-832141625022}" presName="accentRepeatNode" presStyleLbl="solidFgAcc1" presStyleIdx="0" presStyleCnt="4"/>
      <dgm:spPr/>
      <dgm:t>
        <a:bodyPr/>
        <a:lstStyle/>
        <a:p>
          <a:endParaRPr lang="es-ES"/>
        </a:p>
      </dgm:t>
    </dgm:pt>
    <dgm:pt modelId="{D4D3A50E-16CC-4A29-917B-81CB0B5F6980}" type="pres">
      <dgm:prSet presAssocID="{C25A6D4F-719C-4811-BEBE-1DBF6508A51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F7C4B2-E5F6-41BE-BE40-1EB3EEBB3C3A}" type="pres">
      <dgm:prSet presAssocID="{C25A6D4F-719C-4811-BEBE-1DBF6508A51F}" presName="accent_2" presStyleCnt="0"/>
      <dgm:spPr/>
      <dgm:t>
        <a:bodyPr/>
        <a:lstStyle/>
        <a:p>
          <a:endParaRPr lang="es-ES"/>
        </a:p>
      </dgm:t>
    </dgm:pt>
    <dgm:pt modelId="{F9FFB27D-7C91-4E24-B3AD-8326504F2A3C}" type="pres">
      <dgm:prSet presAssocID="{C25A6D4F-719C-4811-BEBE-1DBF6508A51F}" presName="accentRepeatNode" presStyleLbl="solidFgAcc1" presStyleIdx="1" presStyleCnt="4"/>
      <dgm:spPr/>
      <dgm:t>
        <a:bodyPr/>
        <a:lstStyle/>
        <a:p>
          <a:endParaRPr lang="es-ES"/>
        </a:p>
      </dgm:t>
    </dgm:pt>
    <dgm:pt modelId="{3BF1A071-4B06-4DAB-AA52-03C781A96F89}" type="pres">
      <dgm:prSet presAssocID="{92165F4C-DC3C-47C8-B8C8-A35E2E0E1A1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F801D9-4DBA-4D42-B36E-5B1883F13C0F}" type="pres">
      <dgm:prSet presAssocID="{92165F4C-DC3C-47C8-B8C8-A35E2E0E1A1D}" presName="accent_3" presStyleCnt="0"/>
      <dgm:spPr/>
      <dgm:t>
        <a:bodyPr/>
        <a:lstStyle/>
        <a:p>
          <a:endParaRPr lang="es-ES"/>
        </a:p>
      </dgm:t>
    </dgm:pt>
    <dgm:pt modelId="{941FDC51-39D0-4B45-9896-97241612654C}" type="pres">
      <dgm:prSet presAssocID="{92165F4C-DC3C-47C8-B8C8-A35E2E0E1A1D}" presName="accentRepeatNode" presStyleLbl="solidFgAcc1" presStyleIdx="2" presStyleCnt="4"/>
      <dgm:spPr/>
      <dgm:t>
        <a:bodyPr/>
        <a:lstStyle/>
        <a:p>
          <a:endParaRPr lang="es-ES"/>
        </a:p>
      </dgm:t>
    </dgm:pt>
    <dgm:pt modelId="{3AF3C447-C331-427D-8B18-803A19D8707F}" type="pres">
      <dgm:prSet presAssocID="{8ED18F1C-7B98-4E5F-BCFE-C02FEF115B4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C8D2CC-B8E0-4D5B-8F7E-E4C375A2E5CF}" type="pres">
      <dgm:prSet presAssocID="{8ED18F1C-7B98-4E5F-BCFE-C02FEF115B48}" presName="accent_4" presStyleCnt="0"/>
      <dgm:spPr/>
      <dgm:t>
        <a:bodyPr/>
        <a:lstStyle/>
        <a:p>
          <a:endParaRPr lang="es-ES"/>
        </a:p>
      </dgm:t>
    </dgm:pt>
    <dgm:pt modelId="{061A2434-C387-4C98-A0E0-296CB2BBC1A7}" type="pres">
      <dgm:prSet presAssocID="{8ED18F1C-7B98-4E5F-BCFE-C02FEF115B48}" presName="accentRepeatNode" presStyleLbl="solidFgAcc1" presStyleIdx="3" presStyleCnt="4"/>
      <dgm:spPr/>
      <dgm:t>
        <a:bodyPr/>
        <a:lstStyle/>
        <a:p>
          <a:endParaRPr lang="es-ES"/>
        </a:p>
      </dgm:t>
    </dgm:pt>
  </dgm:ptLst>
  <dgm:cxnLst>
    <dgm:cxn modelId="{1F1C284A-1B38-4427-B182-7A5586715CC6}" srcId="{78C7A522-A316-4A31-A036-377700B27C1B}" destId="{92165F4C-DC3C-47C8-B8C8-A35E2E0E1A1D}" srcOrd="2" destOrd="0" parTransId="{C12F644E-5840-464C-97AF-9526C4CC003C}" sibTransId="{CF6CA1D6-FF3C-4DEC-A885-A2603D1D5721}"/>
    <dgm:cxn modelId="{DD33BA18-1B0A-437D-A95E-BC6215BDDDCB}" srcId="{78C7A522-A316-4A31-A036-377700B27C1B}" destId="{8ED18F1C-7B98-4E5F-BCFE-C02FEF115B48}" srcOrd="3" destOrd="0" parTransId="{2121087A-D5B9-42AE-BBBD-E453F71B6E50}" sibTransId="{4B5ADBFA-7B3F-4E46-B727-FFCA41CA04B6}"/>
    <dgm:cxn modelId="{67C39EF3-A17A-4EB2-BF4D-A5595EA83211}" type="presOf" srcId="{B0B452D2-9AE0-43AE-A3A1-58CAD0B27261}" destId="{9C87D486-A5F5-459C-A117-40236B13FE4D}" srcOrd="0" destOrd="0" presId="urn:microsoft.com/office/officeart/2008/layout/VerticalCurvedList"/>
    <dgm:cxn modelId="{5D760CAC-A7CE-4497-AD51-3C1D975BBBAF}" srcId="{78C7A522-A316-4A31-A036-377700B27C1B}" destId="{C25A6D4F-719C-4811-BEBE-1DBF6508A51F}" srcOrd="1" destOrd="0" parTransId="{D5EF4327-C874-4E3F-9A0B-DDB765C14659}" sibTransId="{A3F55680-C205-43FC-A443-838A1EAD2C35}"/>
    <dgm:cxn modelId="{79F57081-0354-439A-BE70-BEAE482F4D60}" type="presOf" srcId="{C25A6D4F-719C-4811-BEBE-1DBF6508A51F}" destId="{D4D3A50E-16CC-4A29-917B-81CB0B5F6980}" srcOrd="0" destOrd="0" presId="urn:microsoft.com/office/officeart/2008/layout/VerticalCurvedList"/>
    <dgm:cxn modelId="{9303EA27-3B7D-41B6-9FF2-31AB174EA1AD}" type="presOf" srcId="{4EAE452C-3DD8-44E9-984D-832141625022}" destId="{43760543-BF94-419E-BB8A-0BF0906C1E5B}" srcOrd="0" destOrd="0" presId="urn:microsoft.com/office/officeart/2008/layout/VerticalCurvedList"/>
    <dgm:cxn modelId="{15F88855-C571-4985-B93B-D1939908EF74}" type="presOf" srcId="{8ED18F1C-7B98-4E5F-BCFE-C02FEF115B48}" destId="{3AF3C447-C331-427D-8B18-803A19D8707F}" srcOrd="0" destOrd="0" presId="urn:microsoft.com/office/officeart/2008/layout/VerticalCurvedList"/>
    <dgm:cxn modelId="{C8D231D5-B04D-4EA1-9AD5-AED5CAD75D87}" type="presOf" srcId="{92165F4C-DC3C-47C8-B8C8-A35E2E0E1A1D}" destId="{3BF1A071-4B06-4DAB-AA52-03C781A96F89}" srcOrd="0" destOrd="0" presId="urn:microsoft.com/office/officeart/2008/layout/VerticalCurvedList"/>
    <dgm:cxn modelId="{388BACC8-1D60-483B-8831-5BDF04B35346}" type="presOf" srcId="{78C7A522-A316-4A31-A036-377700B27C1B}" destId="{A60F1035-7429-4534-8587-5847A4AA636D}" srcOrd="0" destOrd="0" presId="urn:microsoft.com/office/officeart/2008/layout/VerticalCurvedList"/>
    <dgm:cxn modelId="{9B5D30CC-22F7-4C9E-938C-9C28D5E0A982}" srcId="{78C7A522-A316-4A31-A036-377700B27C1B}" destId="{4EAE452C-3DD8-44E9-984D-832141625022}" srcOrd="0" destOrd="0" parTransId="{EA7CD4ED-2F26-4927-991D-9962C1C6C3D2}" sibTransId="{B0B452D2-9AE0-43AE-A3A1-58CAD0B27261}"/>
    <dgm:cxn modelId="{C397738B-264C-44FA-925D-8372F22A9EC7}" type="presParOf" srcId="{A60F1035-7429-4534-8587-5847A4AA636D}" destId="{C12B0982-EA44-4F65-B001-8A5A1CE2529F}" srcOrd="0" destOrd="0" presId="urn:microsoft.com/office/officeart/2008/layout/VerticalCurvedList"/>
    <dgm:cxn modelId="{812DD39D-7EAA-40C4-9E1A-C335B5F2ABF3}" type="presParOf" srcId="{C12B0982-EA44-4F65-B001-8A5A1CE2529F}" destId="{68839680-6A37-4B6F-89D6-E431ED8055B3}" srcOrd="0" destOrd="0" presId="urn:microsoft.com/office/officeart/2008/layout/VerticalCurvedList"/>
    <dgm:cxn modelId="{6EF31B1F-B6E3-4922-ABB3-0F9FCD0B3EAE}" type="presParOf" srcId="{68839680-6A37-4B6F-89D6-E431ED8055B3}" destId="{4CE2D8A2-9194-4048-B7B1-74A887E08565}" srcOrd="0" destOrd="0" presId="urn:microsoft.com/office/officeart/2008/layout/VerticalCurvedList"/>
    <dgm:cxn modelId="{0F3607FE-B53B-4033-838D-3D765AB04EC3}" type="presParOf" srcId="{68839680-6A37-4B6F-89D6-E431ED8055B3}" destId="{9C87D486-A5F5-459C-A117-40236B13FE4D}" srcOrd="1" destOrd="0" presId="urn:microsoft.com/office/officeart/2008/layout/VerticalCurvedList"/>
    <dgm:cxn modelId="{77A23491-8905-4D74-8590-1BF610A2C647}" type="presParOf" srcId="{68839680-6A37-4B6F-89D6-E431ED8055B3}" destId="{E5CEC3FE-B8CC-45D4-B5DA-6D4A6000EBF4}" srcOrd="2" destOrd="0" presId="urn:microsoft.com/office/officeart/2008/layout/VerticalCurvedList"/>
    <dgm:cxn modelId="{47FFA494-B705-44F0-BDBD-B454E31FBB40}" type="presParOf" srcId="{68839680-6A37-4B6F-89D6-E431ED8055B3}" destId="{833BF755-F2C7-4345-B147-EB6145778285}" srcOrd="3" destOrd="0" presId="urn:microsoft.com/office/officeart/2008/layout/VerticalCurvedList"/>
    <dgm:cxn modelId="{D6DF7417-5675-4C23-B3BB-2F253283C0F7}" type="presParOf" srcId="{C12B0982-EA44-4F65-B001-8A5A1CE2529F}" destId="{43760543-BF94-419E-BB8A-0BF0906C1E5B}" srcOrd="1" destOrd="0" presId="urn:microsoft.com/office/officeart/2008/layout/VerticalCurvedList"/>
    <dgm:cxn modelId="{5F03028B-51CE-461B-92AD-633DF541794A}" type="presParOf" srcId="{C12B0982-EA44-4F65-B001-8A5A1CE2529F}" destId="{82B0F1B0-CDA6-4077-9536-F4366F658EF4}" srcOrd="2" destOrd="0" presId="urn:microsoft.com/office/officeart/2008/layout/VerticalCurvedList"/>
    <dgm:cxn modelId="{B45F2564-D250-47DF-8DFB-47DEE52B7EDF}" type="presParOf" srcId="{82B0F1B0-CDA6-4077-9536-F4366F658EF4}" destId="{53DCD57B-CEFF-4734-8289-6D6E7A36652B}" srcOrd="0" destOrd="0" presId="urn:microsoft.com/office/officeart/2008/layout/VerticalCurvedList"/>
    <dgm:cxn modelId="{3192922D-44D4-4702-8846-0C4D72C8D33B}" type="presParOf" srcId="{C12B0982-EA44-4F65-B001-8A5A1CE2529F}" destId="{D4D3A50E-16CC-4A29-917B-81CB0B5F6980}" srcOrd="3" destOrd="0" presId="urn:microsoft.com/office/officeart/2008/layout/VerticalCurvedList"/>
    <dgm:cxn modelId="{E504681C-88E9-4D39-9332-2F112E06C348}" type="presParOf" srcId="{C12B0982-EA44-4F65-B001-8A5A1CE2529F}" destId="{05F7C4B2-E5F6-41BE-BE40-1EB3EEBB3C3A}" srcOrd="4" destOrd="0" presId="urn:microsoft.com/office/officeart/2008/layout/VerticalCurvedList"/>
    <dgm:cxn modelId="{62DD4E1C-1B8F-4A4E-A62F-56F95CCDCA5B}" type="presParOf" srcId="{05F7C4B2-E5F6-41BE-BE40-1EB3EEBB3C3A}" destId="{F9FFB27D-7C91-4E24-B3AD-8326504F2A3C}" srcOrd="0" destOrd="0" presId="urn:microsoft.com/office/officeart/2008/layout/VerticalCurvedList"/>
    <dgm:cxn modelId="{38C64587-08CA-415A-9F94-F8BE520938C0}" type="presParOf" srcId="{C12B0982-EA44-4F65-B001-8A5A1CE2529F}" destId="{3BF1A071-4B06-4DAB-AA52-03C781A96F89}" srcOrd="5" destOrd="0" presId="urn:microsoft.com/office/officeart/2008/layout/VerticalCurvedList"/>
    <dgm:cxn modelId="{075F949A-4118-492F-9389-99BBEF91A2DF}" type="presParOf" srcId="{C12B0982-EA44-4F65-B001-8A5A1CE2529F}" destId="{67F801D9-4DBA-4D42-B36E-5B1883F13C0F}" srcOrd="6" destOrd="0" presId="urn:microsoft.com/office/officeart/2008/layout/VerticalCurvedList"/>
    <dgm:cxn modelId="{8EED4CC1-9A44-4054-B65E-CBEC035B9CB0}" type="presParOf" srcId="{67F801D9-4DBA-4D42-B36E-5B1883F13C0F}" destId="{941FDC51-39D0-4B45-9896-97241612654C}" srcOrd="0" destOrd="0" presId="urn:microsoft.com/office/officeart/2008/layout/VerticalCurvedList"/>
    <dgm:cxn modelId="{523628D9-AD03-4614-8F2F-A0FD5EF7768C}" type="presParOf" srcId="{C12B0982-EA44-4F65-B001-8A5A1CE2529F}" destId="{3AF3C447-C331-427D-8B18-803A19D8707F}" srcOrd="7" destOrd="0" presId="urn:microsoft.com/office/officeart/2008/layout/VerticalCurvedList"/>
    <dgm:cxn modelId="{B6629E29-255C-4303-AE9F-427DF18E69F6}" type="presParOf" srcId="{C12B0982-EA44-4F65-B001-8A5A1CE2529F}" destId="{D4C8D2CC-B8E0-4D5B-8F7E-E4C375A2E5CF}" srcOrd="8" destOrd="0" presId="urn:microsoft.com/office/officeart/2008/layout/VerticalCurvedList"/>
    <dgm:cxn modelId="{F5C5C586-C65E-4AE6-A296-499A25DE1FD4}" type="presParOf" srcId="{D4C8D2CC-B8E0-4D5B-8F7E-E4C375A2E5CF}" destId="{061A2434-C387-4C98-A0E0-296CB2BBC1A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6D23D76-57E9-4D07-B0D6-B682C06D7F39}" type="doc">
      <dgm:prSet loTypeId="urn:microsoft.com/office/officeart/2005/8/layout/vList2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7B04DEF3-B5F1-4AA3-8B85-2484A0CEAD61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 cuanto a la optimización del proceso, algunos autores en bibliografía mencionan que al obtener un rendimiento de un 80 a 90% en algún procedimiento no es necesario el proceso de optimización, ya que es posible que no se obtengan mayores resultados y si es así no serían significativos, en este estudio sin embargo se realizó como comprobación de los resultados ya obtenidos, pero no es estrictamente necesario.</a:t>
          </a:r>
          <a:endParaRPr lang="es-EC" sz="16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1904ACC-D434-49C3-82B4-5157B27E6246}" type="parTrans" cxnId="{FBD7F7A7-9331-44ED-8E66-EF3B56DD73BF}">
      <dgm:prSet/>
      <dgm:spPr/>
      <dgm:t>
        <a:bodyPr/>
        <a:lstStyle/>
        <a:p>
          <a:endParaRPr lang="es-ES"/>
        </a:p>
      </dgm:t>
    </dgm:pt>
    <dgm:pt modelId="{864181B2-3AC0-45B5-BBCB-D288CD483899}" type="sibTrans" cxnId="{FBD7F7A7-9331-44ED-8E66-EF3B56DD73BF}">
      <dgm:prSet/>
      <dgm:spPr/>
      <dgm:t>
        <a:bodyPr/>
        <a:lstStyle/>
        <a:p>
          <a:endParaRPr lang="es-ES"/>
        </a:p>
      </dgm:t>
    </dgm:pt>
    <dgm:pt modelId="{F37E69C9-FADD-495A-9C01-95B34F284125}">
      <dgm:prSet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 el proceso secado por atomización es necesario dejar calentar muy bien el equipo y empezar por los tratamientos que tengan la mayor temperatura , ya que así es más fácil el control de este, a partir de esto los demás parámetros pueden ser ajustados. </a:t>
          </a:r>
          <a:endParaRPr lang="en-US" sz="16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DD06554-DD46-4A0A-A0ED-4790BA41F8C7}" type="parTrans" cxnId="{C5A49CE4-D8C3-49B5-96AD-4AE588CBC177}">
      <dgm:prSet/>
      <dgm:spPr/>
      <dgm:t>
        <a:bodyPr/>
        <a:lstStyle/>
        <a:p>
          <a:endParaRPr lang="es-ES"/>
        </a:p>
      </dgm:t>
    </dgm:pt>
    <dgm:pt modelId="{1708568A-CCAC-4C4A-8D13-DB72809014E1}" type="sibTrans" cxnId="{C5A49CE4-D8C3-49B5-96AD-4AE588CBC177}">
      <dgm:prSet/>
      <dgm:spPr/>
      <dgm:t>
        <a:bodyPr/>
        <a:lstStyle/>
        <a:p>
          <a:endParaRPr lang="es-ES"/>
        </a:p>
      </dgm:t>
    </dgm:pt>
    <dgm:pt modelId="{C9F81B9E-3707-4E9B-8816-459041825EE8}" type="pres">
      <dgm:prSet presAssocID="{76D23D76-57E9-4D07-B0D6-B682C06D7F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994C441-4553-49B0-A18A-EAA0E2F50833}" type="pres">
      <dgm:prSet presAssocID="{7B04DEF3-B5F1-4AA3-8B85-2484A0CEAD61}" presName="parentText" presStyleLbl="node1" presStyleIdx="0" presStyleCnt="2" custScaleY="15120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97BF3A-7359-4D82-B342-81931CCAB93F}" type="pres">
      <dgm:prSet presAssocID="{864181B2-3AC0-45B5-BBCB-D288CD483899}" presName="spacer" presStyleCnt="0"/>
      <dgm:spPr/>
      <dgm:t>
        <a:bodyPr/>
        <a:lstStyle/>
        <a:p>
          <a:endParaRPr lang="es-ES"/>
        </a:p>
      </dgm:t>
    </dgm:pt>
    <dgm:pt modelId="{216EFF92-4A47-4C47-8F89-64F3A87F4C6A}" type="pres">
      <dgm:prSet presAssocID="{F37E69C9-FADD-495A-9C01-95B34F284125}" presName="parentText" presStyleLbl="node1" presStyleIdx="1" presStyleCnt="2" custScaleY="16083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5A49CE4-D8C3-49B5-96AD-4AE588CBC177}" srcId="{76D23D76-57E9-4D07-B0D6-B682C06D7F39}" destId="{F37E69C9-FADD-495A-9C01-95B34F284125}" srcOrd="1" destOrd="0" parTransId="{EDD06554-DD46-4A0A-A0ED-4790BA41F8C7}" sibTransId="{1708568A-CCAC-4C4A-8D13-DB72809014E1}"/>
    <dgm:cxn modelId="{9AB37BBD-1C17-4607-9935-8CEDF8378EF2}" type="presOf" srcId="{7B04DEF3-B5F1-4AA3-8B85-2484A0CEAD61}" destId="{7994C441-4553-49B0-A18A-EAA0E2F50833}" srcOrd="0" destOrd="0" presId="urn:microsoft.com/office/officeart/2005/8/layout/vList2"/>
    <dgm:cxn modelId="{FBD7F7A7-9331-44ED-8E66-EF3B56DD73BF}" srcId="{76D23D76-57E9-4D07-B0D6-B682C06D7F39}" destId="{7B04DEF3-B5F1-4AA3-8B85-2484A0CEAD61}" srcOrd="0" destOrd="0" parTransId="{11904ACC-D434-49C3-82B4-5157B27E6246}" sibTransId="{864181B2-3AC0-45B5-BBCB-D288CD483899}"/>
    <dgm:cxn modelId="{6DB5D35D-AEAF-46F9-80FE-BC72FB7C15AA}" type="presOf" srcId="{F37E69C9-FADD-495A-9C01-95B34F284125}" destId="{216EFF92-4A47-4C47-8F89-64F3A87F4C6A}" srcOrd="0" destOrd="0" presId="urn:microsoft.com/office/officeart/2005/8/layout/vList2"/>
    <dgm:cxn modelId="{1A188B7F-3213-4888-8108-2A908F7A05B2}" type="presOf" srcId="{76D23D76-57E9-4D07-B0D6-B682C06D7F39}" destId="{C9F81B9E-3707-4E9B-8816-459041825EE8}" srcOrd="0" destOrd="0" presId="urn:microsoft.com/office/officeart/2005/8/layout/vList2"/>
    <dgm:cxn modelId="{47B78508-E3A4-4B41-B99F-DD47CDA8434F}" type="presParOf" srcId="{C9F81B9E-3707-4E9B-8816-459041825EE8}" destId="{7994C441-4553-49B0-A18A-EAA0E2F50833}" srcOrd="0" destOrd="0" presId="urn:microsoft.com/office/officeart/2005/8/layout/vList2"/>
    <dgm:cxn modelId="{87FB20FE-77D3-4765-ACC8-67FD181186A4}" type="presParOf" srcId="{C9F81B9E-3707-4E9B-8816-459041825EE8}" destId="{3397BF3A-7359-4D82-B342-81931CCAB93F}" srcOrd="1" destOrd="0" presId="urn:microsoft.com/office/officeart/2005/8/layout/vList2"/>
    <dgm:cxn modelId="{B9D6140A-1CFB-4B02-BCDF-BF2E1513458F}" type="presParOf" srcId="{C9F81B9E-3707-4E9B-8816-459041825EE8}" destId="{216EFF92-4A47-4C47-8F89-64F3A87F4C6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3F7E7-0F07-4B2E-BA04-FDC905FA753A}">
      <dsp:nvSpPr>
        <dsp:cNvPr id="0" name=""/>
        <dsp:cNvSpPr/>
      </dsp:nvSpPr>
      <dsp:spPr>
        <a:xfrm>
          <a:off x="2666959" y="0"/>
          <a:ext cx="2696755" cy="2805392"/>
        </a:xfrm>
        <a:prstGeom prst="rightArrow">
          <a:avLst>
            <a:gd name="adj1" fmla="val 75000"/>
            <a:gd name="adj2" fmla="val 50000"/>
          </a:avLst>
        </a:prstGeom>
        <a:solidFill>
          <a:srgbClr val="FFFFCC">
            <a:alpha val="89804"/>
          </a:srgbClr>
        </a:solidFill>
        <a:ln w="25400" cap="flat" cmpd="sng" algn="ctr">
          <a:solidFill>
            <a:srgbClr val="FFFFC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kern="1200" dirty="0" smtClean="0"/>
            <a:t>Fabricar compuestos con valor añadido dentro de la industria alimenticia </a:t>
          </a:r>
          <a:endParaRPr lang="es-ES" sz="1800" b="0" kern="1200" dirty="0"/>
        </a:p>
      </dsp:txBody>
      <dsp:txXfrm>
        <a:off x="2666959" y="350674"/>
        <a:ext cx="1685472" cy="2104044"/>
      </dsp:txXfrm>
    </dsp:sp>
    <dsp:sp modelId="{B10D7B54-30B1-44AE-B7DE-6D2353DC0555}">
      <dsp:nvSpPr>
        <dsp:cNvPr id="0" name=""/>
        <dsp:cNvSpPr/>
      </dsp:nvSpPr>
      <dsp:spPr>
        <a:xfrm>
          <a:off x="0" y="0"/>
          <a:ext cx="2666498" cy="280539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100" kern="1200" dirty="0"/>
        </a:p>
      </dsp:txBody>
      <dsp:txXfrm>
        <a:off x="130168" y="130168"/>
        <a:ext cx="2406162" cy="2545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227CA-FE49-49C9-A835-07C4578DCEEE}">
      <dsp:nvSpPr>
        <dsp:cNvPr id="0" name=""/>
        <dsp:cNvSpPr/>
      </dsp:nvSpPr>
      <dsp:spPr>
        <a:xfrm rot="5400000">
          <a:off x="-357585" y="2028561"/>
          <a:ext cx="1595064" cy="193259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2FFDC3-6AE4-4647-97AA-A88A97DC8263}">
      <dsp:nvSpPr>
        <dsp:cNvPr id="0" name=""/>
        <dsp:cNvSpPr/>
      </dsp:nvSpPr>
      <dsp:spPr>
        <a:xfrm>
          <a:off x="2763" y="1000862"/>
          <a:ext cx="2147330" cy="1288398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SDS 5% e incubada a 70 °C por 20 min. </a:t>
          </a:r>
          <a:endParaRPr lang="es-ES" sz="1300" kern="1200" dirty="0"/>
        </a:p>
      </dsp:txBody>
      <dsp:txXfrm>
        <a:off x="40499" y="1038598"/>
        <a:ext cx="2071858" cy="1212926"/>
      </dsp:txXfrm>
    </dsp:sp>
    <dsp:sp modelId="{4B5F4171-4273-4098-B165-19C0C1C0BF05}">
      <dsp:nvSpPr>
        <dsp:cNvPr id="0" name=""/>
        <dsp:cNvSpPr/>
      </dsp:nvSpPr>
      <dsp:spPr>
        <a:xfrm>
          <a:off x="447663" y="2833810"/>
          <a:ext cx="2840516" cy="193259"/>
        </a:xfrm>
        <a:prstGeom prst="rect">
          <a:avLst/>
        </a:prstGeom>
        <a:solidFill>
          <a:schemeClr val="accent3">
            <a:shade val="90000"/>
            <a:hueOff val="109447"/>
            <a:satOff val="-1766"/>
            <a:lumOff val="109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51D26C-BA3E-498A-A793-855B233600BA}">
      <dsp:nvSpPr>
        <dsp:cNvPr id="0" name=""/>
        <dsp:cNvSpPr/>
      </dsp:nvSpPr>
      <dsp:spPr>
        <a:xfrm>
          <a:off x="2763" y="2611360"/>
          <a:ext cx="2147330" cy="1288398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72969"/>
            <a:satOff val="-477"/>
            <a:lumOff val="81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1:1 con el buffer de electroforesis (25mM Tris Base, 192mM Glicina y 0.1% SDS). </a:t>
          </a:r>
          <a:endParaRPr lang="es-ES" sz="1300" kern="1200" dirty="0"/>
        </a:p>
      </dsp:txBody>
      <dsp:txXfrm>
        <a:off x="40499" y="2649096"/>
        <a:ext cx="2071858" cy="1212926"/>
      </dsp:txXfrm>
    </dsp:sp>
    <dsp:sp modelId="{28D79133-F200-4C18-91D5-CB4E62E8B697}">
      <dsp:nvSpPr>
        <dsp:cNvPr id="0" name=""/>
        <dsp:cNvSpPr/>
      </dsp:nvSpPr>
      <dsp:spPr>
        <a:xfrm rot="16200000">
          <a:off x="2498364" y="2028561"/>
          <a:ext cx="1595064" cy="193259"/>
        </a:xfrm>
        <a:prstGeom prst="rect">
          <a:avLst/>
        </a:prstGeom>
        <a:solidFill>
          <a:schemeClr val="accent3">
            <a:shade val="90000"/>
            <a:hueOff val="218894"/>
            <a:satOff val="-3532"/>
            <a:lumOff val="218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BA8356-3951-4CD7-A080-7C3F00C4BAB3}">
      <dsp:nvSpPr>
        <dsp:cNvPr id="0" name=""/>
        <dsp:cNvSpPr/>
      </dsp:nvSpPr>
      <dsp:spPr>
        <a:xfrm>
          <a:off x="2858713" y="2611360"/>
          <a:ext cx="2147330" cy="1288398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145938"/>
            <a:satOff val="-954"/>
            <a:lumOff val="163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15ug muestra, 3um buffer de carga y 2ug B-mercaptoetanol) se cargó en un gel concentrador al 5% y un gel separador al 15%</a:t>
          </a:r>
          <a:endParaRPr lang="es-ES" sz="1300" kern="1200" dirty="0"/>
        </a:p>
      </dsp:txBody>
      <dsp:txXfrm>
        <a:off x="2896449" y="2649096"/>
        <a:ext cx="2071858" cy="1212926"/>
      </dsp:txXfrm>
    </dsp:sp>
    <dsp:sp modelId="{4633CEC3-78E2-4867-AB67-FE6D9B5690CC}">
      <dsp:nvSpPr>
        <dsp:cNvPr id="0" name=""/>
        <dsp:cNvSpPr/>
      </dsp:nvSpPr>
      <dsp:spPr>
        <a:xfrm>
          <a:off x="2858713" y="1000862"/>
          <a:ext cx="2147330" cy="1288398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218907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Cámara de electroforesis vertical Thermo Scientific a 150 v y 100 mA.</a:t>
          </a:r>
          <a:endParaRPr lang="es-ES" sz="1300" kern="1200" dirty="0"/>
        </a:p>
      </dsp:txBody>
      <dsp:txXfrm>
        <a:off x="2896449" y="1038598"/>
        <a:ext cx="2071858" cy="12129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1AC2A-E928-47A2-8BEF-0BD95087D437}">
      <dsp:nvSpPr>
        <dsp:cNvPr id="0" name=""/>
        <dsp:cNvSpPr/>
      </dsp:nvSpPr>
      <dsp:spPr>
        <a:xfrm>
          <a:off x="0" y="0"/>
          <a:ext cx="1835498" cy="4833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i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Humedad</a:t>
          </a:r>
          <a:r>
            <a:rPr lang="es-EC" sz="2300" b="1" i="1" kern="1200" dirty="0" smtClean="0"/>
            <a:t> </a:t>
          </a:r>
          <a:endParaRPr lang="es-ES" sz="2300" kern="1200" dirty="0"/>
        </a:p>
      </dsp:txBody>
      <dsp:txXfrm>
        <a:off x="241663" y="0"/>
        <a:ext cx="1352172" cy="483326"/>
      </dsp:txXfrm>
    </dsp:sp>
    <dsp:sp modelId="{D4CA846A-D037-4B97-9856-157B54ED730A}">
      <dsp:nvSpPr>
        <dsp:cNvPr id="0" name=""/>
        <dsp:cNvSpPr/>
      </dsp:nvSpPr>
      <dsp:spPr>
        <a:xfrm>
          <a:off x="1655019" y="0"/>
          <a:ext cx="1835498" cy="4833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Rendimiento</a:t>
          </a:r>
          <a:endParaRPr lang="es-ES" sz="16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96682" y="0"/>
        <a:ext cx="1352172" cy="4833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E2066-EAE9-4E6D-A543-43A94E7D3F61}">
      <dsp:nvSpPr>
        <dsp:cNvPr id="0" name=""/>
        <dsp:cNvSpPr/>
      </dsp:nvSpPr>
      <dsp:spPr>
        <a:xfrm>
          <a:off x="2904" y="35756"/>
          <a:ext cx="2117822" cy="847129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Solubilidad</a:t>
          </a:r>
          <a:endParaRPr lang="es-E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26469" y="35756"/>
        <a:ext cx="1270693" cy="847129"/>
      </dsp:txXfrm>
    </dsp:sp>
    <dsp:sp modelId="{11B651F7-86E8-4BFA-B026-59D578CE212B}">
      <dsp:nvSpPr>
        <dsp:cNvPr id="0" name=""/>
        <dsp:cNvSpPr/>
      </dsp:nvSpPr>
      <dsp:spPr>
        <a:xfrm>
          <a:off x="1845410" y="107762"/>
          <a:ext cx="3923833" cy="703117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EC" sz="1200" i="1" kern="1200" smtClean="0"/>
                  <m:t>𝑆</m:t>
                </m:r>
                <m:r>
                  <a:rPr lang="es-EC" sz="1200" i="1" kern="1200" smtClean="0"/>
                  <m:t> </m:t>
                </m:r>
                <m:d>
                  <m:dPr>
                    <m:ctrlPr>
                      <a:rPr lang="en-US" sz="1200" i="1" kern="1200"/>
                    </m:ctrlPr>
                  </m:dPr>
                  <m:e>
                    <m:r>
                      <a:rPr lang="es-EC" sz="1200" i="1" kern="1200"/>
                      <m:t>%</m:t>
                    </m:r>
                  </m:e>
                </m:d>
                <m:r>
                  <a:rPr lang="es-EC" sz="1200" i="1" kern="1200"/>
                  <m:t>=</m:t>
                </m:r>
                <m:f>
                  <m:fPr>
                    <m:ctrlPr>
                      <a:rPr lang="en-US" sz="1200" i="1" kern="1200"/>
                    </m:ctrlPr>
                  </m:fPr>
                  <m:num>
                    <m:r>
                      <a:rPr lang="es-EC" sz="1200" i="1" kern="1200"/>
                      <m:t>𝑀𝑎𝑠𝑎</m:t>
                    </m:r>
                    <m:r>
                      <a:rPr lang="es-EC" sz="1200" i="1" kern="1200"/>
                      <m:t> </m:t>
                    </m:r>
                    <m:r>
                      <a:rPr lang="es-EC" sz="1200" i="1" kern="1200"/>
                      <m:t>𝑑𝑒</m:t>
                    </m:r>
                    <m:r>
                      <a:rPr lang="es-EC" sz="1200" i="1" kern="1200"/>
                      <m:t> </m:t>
                    </m:r>
                    <m:r>
                      <a:rPr lang="es-EC" sz="1200" i="1" kern="1200"/>
                      <m:t>𝑠𝑜𝑏𝑟𝑒𝑛𝑎𝑑𝑎𝑛𝑡𝑒</m:t>
                    </m:r>
                    <m:r>
                      <a:rPr lang="es-EC" sz="1200" i="1" kern="1200"/>
                      <m:t> </m:t>
                    </m:r>
                    <m:r>
                      <a:rPr lang="es-EC" sz="1200" i="1" kern="1200"/>
                      <m:t>𝑠𝑒𝑐𝑜</m:t>
                    </m:r>
                    <m:r>
                      <a:rPr lang="es-EC" sz="1200" i="1" kern="1200"/>
                      <m:t> (</m:t>
                    </m:r>
                    <m:r>
                      <a:rPr lang="es-EC" sz="1200" i="1" kern="1200"/>
                      <m:t>𝑔</m:t>
                    </m:r>
                    <m:r>
                      <a:rPr lang="es-EC" sz="1200" i="1" kern="1200"/>
                      <m:t>)</m:t>
                    </m:r>
                  </m:num>
                  <m:den>
                    <m:r>
                      <a:rPr lang="es-EC" sz="1200" i="1" kern="1200"/>
                      <m:t>𝑚𝑎𝑠𝑎</m:t>
                    </m:r>
                    <m:r>
                      <a:rPr lang="es-EC" sz="1200" i="1" kern="1200"/>
                      <m:t> </m:t>
                    </m:r>
                    <m:r>
                      <a:rPr lang="es-EC" sz="1200" i="1" kern="1200"/>
                      <m:t>𝑑𝑒</m:t>
                    </m:r>
                    <m:r>
                      <a:rPr lang="es-EC" sz="1200" i="1" kern="1200"/>
                      <m:t> </m:t>
                    </m:r>
                    <m:r>
                      <a:rPr lang="es-EC" sz="1200" i="1" kern="1200"/>
                      <m:t>𝑙𝑎</m:t>
                    </m:r>
                    <m:r>
                      <a:rPr lang="es-EC" sz="1200" i="1" kern="1200"/>
                      <m:t> </m:t>
                    </m:r>
                    <m:r>
                      <a:rPr lang="es-EC" sz="1200" i="1" kern="1200"/>
                      <m:t>𝑚𝑢𝑒𝑠𝑡𝑟𝑎</m:t>
                    </m:r>
                    <m:r>
                      <a:rPr lang="es-EC" sz="1200" i="1" kern="1200"/>
                      <m:t> (</m:t>
                    </m:r>
                    <m:r>
                      <a:rPr lang="es-EC" sz="1200" i="1" kern="1200"/>
                      <m:t>𝑔</m:t>
                    </m:r>
                    <m:r>
                      <a:rPr lang="es-EC" sz="1200" i="1" kern="1200"/>
                      <m:t>) </m:t>
                    </m:r>
                  </m:den>
                </m:f>
                <m:r>
                  <a:rPr lang="es-EC" sz="1200" i="1" kern="1200"/>
                  <m:t>∗100</m:t>
                </m:r>
              </m:oMath>
            </m:oMathPara>
          </a14:m>
          <a:endParaRPr lang="es-ES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96969" y="107762"/>
        <a:ext cx="3220716" cy="703117"/>
      </dsp:txXfrm>
    </dsp:sp>
    <dsp:sp modelId="{F3AF9FEE-8FC6-4E95-AB01-321CF7E7F1C5}">
      <dsp:nvSpPr>
        <dsp:cNvPr id="0" name=""/>
        <dsp:cNvSpPr/>
      </dsp:nvSpPr>
      <dsp:spPr>
        <a:xfrm>
          <a:off x="0" y="1001484"/>
          <a:ext cx="2315966" cy="847129"/>
        </a:xfrm>
        <a:prstGeom prst="chevron">
          <a:avLst/>
        </a:prstGeom>
        <a:solidFill>
          <a:schemeClr val="accent3">
            <a:shade val="80000"/>
            <a:hueOff val="54727"/>
            <a:satOff val="-358"/>
            <a:lumOff val="61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Higroscopicidad</a:t>
          </a:r>
          <a:endParaRPr lang="es-E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23565" y="1001484"/>
        <a:ext cx="1468837" cy="847129"/>
      </dsp:txXfrm>
    </dsp:sp>
    <dsp:sp modelId="{E37E8729-360A-4969-AF37-821717F2310D}">
      <dsp:nvSpPr>
        <dsp:cNvPr id="0" name=""/>
        <dsp:cNvSpPr/>
      </dsp:nvSpPr>
      <dsp:spPr>
        <a:xfrm>
          <a:off x="2043554" y="1073490"/>
          <a:ext cx="3878816" cy="703117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EC" sz="1200" i="1" kern="1200" smtClean="0"/>
                  <m:t>𝐻</m:t>
                </m:r>
                <m:r>
                  <a:rPr lang="es-EC" sz="1200" i="1" kern="1200" smtClean="0"/>
                  <m:t> </m:t>
                </m:r>
                <m:d>
                  <m:dPr>
                    <m:ctrlPr>
                      <a:rPr lang="en-US" sz="1200" i="1" kern="1200"/>
                    </m:ctrlPr>
                  </m:dPr>
                  <m:e>
                    <m:r>
                      <a:rPr lang="es-EC" sz="1200" i="1" kern="1200"/>
                      <m:t>%</m:t>
                    </m:r>
                  </m:e>
                </m:d>
                <m:r>
                  <a:rPr lang="es-EC" sz="1200" i="1" kern="1200"/>
                  <m:t>=</m:t>
                </m:r>
                <m:f>
                  <m:fPr>
                    <m:ctrlPr>
                      <a:rPr lang="en-US" sz="1200" i="1" kern="1200"/>
                    </m:ctrlPr>
                  </m:fPr>
                  <m:num>
                    <m:r>
                      <a:rPr lang="es-EC" sz="1200" i="1" kern="1200"/>
                      <m:t>𝑃𝑒𝑠𝑜</m:t>
                    </m:r>
                    <m:r>
                      <a:rPr lang="es-EC" sz="1200" i="1" kern="1200"/>
                      <m:t> </m:t>
                    </m:r>
                    <m:r>
                      <a:rPr lang="es-EC" sz="1200" i="1" kern="1200"/>
                      <m:t>𝑠𝑎𝑡𝑢𝑟𝑎𝑑𝑜</m:t>
                    </m:r>
                    <m:r>
                      <a:rPr lang="es-EC" sz="1200" i="1" kern="1200"/>
                      <m:t>−</m:t>
                    </m:r>
                    <m:r>
                      <a:rPr lang="es-EC" sz="1200" i="1" kern="1200"/>
                      <m:t>𝑝𝑒𝑠𝑜</m:t>
                    </m:r>
                    <m:r>
                      <a:rPr lang="es-EC" sz="1200" i="1" kern="1200"/>
                      <m:t> </m:t>
                    </m:r>
                    <m:r>
                      <a:rPr lang="es-EC" sz="1200" i="1" kern="1200"/>
                      <m:t>𝑠𝑒𝑐𝑜</m:t>
                    </m:r>
                    <m:r>
                      <a:rPr lang="es-EC" sz="1200" i="1" kern="1200"/>
                      <m:t>  (</m:t>
                    </m:r>
                    <m:r>
                      <a:rPr lang="es-EC" sz="1200" i="1" kern="1200"/>
                      <m:t>𝑔</m:t>
                    </m:r>
                    <m:r>
                      <a:rPr lang="es-EC" sz="1200" i="1" kern="1200"/>
                      <m:t>)</m:t>
                    </m:r>
                  </m:num>
                  <m:den>
                    <m:r>
                      <a:rPr lang="es-EC" sz="1200" i="1" kern="1200"/>
                      <m:t>𝑝𝑒𝑠𝑜</m:t>
                    </m:r>
                    <m:r>
                      <a:rPr lang="es-EC" sz="1200" i="1" kern="1200"/>
                      <m:t> </m:t>
                    </m:r>
                    <m:r>
                      <a:rPr lang="es-EC" sz="1200" i="1" kern="1200"/>
                      <m:t>𝑠𝑒𝑐𝑜</m:t>
                    </m:r>
                    <m:r>
                      <a:rPr lang="es-EC" sz="1200" i="1" kern="1200"/>
                      <m:t> (</m:t>
                    </m:r>
                    <m:r>
                      <a:rPr lang="es-EC" sz="1200" i="1" kern="1200"/>
                      <m:t>𝑔</m:t>
                    </m:r>
                    <m:r>
                      <a:rPr lang="es-EC" sz="1200" i="1" kern="1200"/>
                      <m:t>) </m:t>
                    </m:r>
                  </m:den>
                </m:f>
                <m:r>
                  <a:rPr lang="es-EC" sz="1200" i="1" kern="1200"/>
                  <m:t>∗100</m:t>
                </m:r>
              </m:oMath>
            </m:oMathPara>
          </a14:m>
          <a:endParaRPr lang="es-ES" sz="1400" kern="1200" dirty="0"/>
        </a:p>
      </dsp:txBody>
      <dsp:txXfrm>
        <a:off x="2395113" y="1073490"/>
        <a:ext cx="3175699" cy="703117"/>
      </dsp:txXfrm>
    </dsp:sp>
    <dsp:sp modelId="{9B3E194F-C276-4457-8464-874C14751CDD}">
      <dsp:nvSpPr>
        <dsp:cNvPr id="0" name=""/>
        <dsp:cNvSpPr/>
      </dsp:nvSpPr>
      <dsp:spPr>
        <a:xfrm>
          <a:off x="2904" y="1967211"/>
          <a:ext cx="2117822" cy="847129"/>
        </a:xfrm>
        <a:prstGeom prst="chevron">
          <a:avLst/>
        </a:prstGeom>
        <a:solidFill>
          <a:schemeClr val="accent3">
            <a:shade val="80000"/>
            <a:hueOff val="109454"/>
            <a:satOff val="-716"/>
            <a:lumOff val="122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Propiedades organolépticas</a:t>
          </a:r>
          <a:endParaRPr lang="es-E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26469" y="1967211"/>
        <a:ext cx="1270693" cy="847129"/>
      </dsp:txXfrm>
    </dsp:sp>
    <dsp:sp modelId="{D92D18B5-FDCF-4D7F-9E4F-8B17113A92F6}">
      <dsp:nvSpPr>
        <dsp:cNvPr id="0" name=""/>
        <dsp:cNvSpPr/>
      </dsp:nvSpPr>
      <dsp:spPr>
        <a:xfrm>
          <a:off x="1845410" y="2039217"/>
          <a:ext cx="3918876" cy="703117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Olor, sabor y color   </a:t>
          </a:r>
          <a:endParaRPr lang="es-E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96969" y="2039217"/>
        <a:ext cx="3215759" cy="703117"/>
      </dsp:txXfrm>
    </dsp:sp>
    <dsp:sp modelId="{CD0AC843-1698-400B-84B2-4E10B60F6BF6}">
      <dsp:nvSpPr>
        <dsp:cNvPr id="0" name=""/>
        <dsp:cNvSpPr/>
      </dsp:nvSpPr>
      <dsp:spPr>
        <a:xfrm>
          <a:off x="2904" y="2932938"/>
          <a:ext cx="2117822" cy="847129"/>
        </a:xfrm>
        <a:prstGeom prst="chevron">
          <a:avLst/>
        </a:prstGeom>
        <a:solidFill>
          <a:schemeClr val="accent3">
            <a:shade val="80000"/>
            <a:hueOff val="164180"/>
            <a:satOff val="-1073"/>
            <a:lumOff val="184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Porcentaje de ceniza</a:t>
          </a:r>
          <a:endParaRPr lang="es-E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26469" y="2932938"/>
        <a:ext cx="1270693" cy="847129"/>
      </dsp:txXfrm>
    </dsp:sp>
    <dsp:sp modelId="{3F9BF07C-47A2-49B8-BCBD-E4797223C8F8}">
      <dsp:nvSpPr>
        <dsp:cNvPr id="0" name=""/>
        <dsp:cNvSpPr/>
      </dsp:nvSpPr>
      <dsp:spPr>
        <a:xfrm>
          <a:off x="1845410" y="3004944"/>
          <a:ext cx="3918876" cy="703117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EC" sz="1200" i="1" kern="1200" smtClean="0"/>
                  <m:t>𝐶</m:t>
                </m:r>
                <m:d>
                  <m:dPr>
                    <m:ctrlPr>
                      <a:rPr lang="en-US" sz="1200" i="1" kern="1200"/>
                    </m:ctrlPr>
                  </m:dPr>
                  <m:e>
                    <m:r>
                      <a:rPr lang="es-EC" sz="1200" i="1" kern="1200"/>
                      <m:t>%</m:t>
                    </m:r>
                  </m:e>
                </m:d>
                <m:r>
                  <a:rPr lang="es-EC" sz="1200" i="1" kern="1200"/>
                  <m:t>=</m:t>
                </m:r>
                <m:f>
                  <m:fPr>
                    <m:ctrlPr>
                      <a:rPr lang="en-US" sz="1200" i="1" kern="1200"/>
                    </m:ctrlPr>
                  </m:fPr>
                  <m:num>
                    <m:r>
                      <a:rPr lang="es-EC" sz="1200" i="1" kern="1200"/>
                      <m:t>𝑀𝑎𝑠𝑎</m:t>
                    </m:r>
                    <m:r>
                      <a:rPr lang="es-EC" sz="1200" i="1" kern="1200"/>
                      <m:t> </m:t>
                    </m:r>
                    <m:r>
                      <a:rPr lang="es-EC" sz="1200" i="1" kern="1200"/>
                      <m:t>𝑐𝑒𝑛𝑖𝑧𝑎𝑠</m:t>
                    </m:r>
                    <m:r>
                      <a:rPr lang="es-EC" sz="1200" i="1" kern="1200"/>
                      <m:t> (</m:t>
                    </m:r>
                    <m:r>
                      <a:rPr lang="es-EC" sz="1200" i="1" kern="1200"/>
                      <m:t>𝑔</m:t>
                    </m:r>
                    <m:r>
                      <a:rPr lang="es-EC" sz="1200" i="1" kern="1200"/>
                      <m:t>)</m:t>
                    </m:r>
                  </m:num>
                  <m:den>
                    <m:r>
                      <a:rPr lang="es-EC" sz="1200" i="1" kern="1200"/>
                      <m:t>𝑀𝑎𝑠𝑎</m:t>
                    </m:r>
                    <m:r>
                      <a:rPr lang="es-EC" sz="1200" i="1" kern="1200"/>
                      <m:t> </m:t>
                    </m:r>
                    <m:r>
                      <a:rPr lang="es-EC" sz="1200" i="1" kern="1200"/>
                      <m:t>𝑑𝑒</m:t>
                    </m:r>
                    <m:r>
                      <a:rPr lang="es-EC" sz="1200" i="1" kern="1200"/>
                      <m:t> </m:t>
                    </m:r>
                    <m:r>
                      <a:rPr lang="es-EC" sz="1200" i="1" kern="1200"/>
                      <m:t>𝑚𝑢𝑒𝑠𝑡𝑟𝑎</m:t>
                    </m:r>
                    <m:r>
                      <a:rPr lang="es-EC" sz="1200" i="1" kern="1200"/>
                      <m:t> </m:t>
                    </m:r>
                    <m:r>
                      <a:rPr lang="es-EC" sz="1200" i="1" kern="1200"/>
                      <m:t>𝑠𝑒𝑐𝑎</m:t>
                    </m:r>
                    <m:r>
                      <a:rPr lang="es-EC" sz="1200" i="1" kern="1200"/>
                      <m:t> (</m:t>
                    </m:r>
                    <m:r>
                      <a:rPr lang="es-EC" sz="1200" i="1" kern="1200"/>
                      <m:t>𝑔</m:t>
                    </m:r>
                    <m:r>
                      <a:rPr lang="es-EC" sz="1200" i="1" kern="1200"/>
                      <m:t>) </m:t>
                    </m:r>
                  </m:den>
                </m:f>
                <m:r>
                  <a:rPr lang="es-EC" sz="1200" i="1" kern="1200"/>
                  <m:t>∗100</m:t>
                </m:r>
              </m:oMath>
            </m:oMathPara>
          </a14:m>
          <a:endParaRPr lang="es-ES" sz="1200" kern="1200" dirty="0"/>
        </a:p>
      </dsp:txBody>
      <dsp:txXfrm>
        <a:off x="2196969" y="3004944"/>
        <a:ext cx="3215759" cy="703117"/>
      </dsp:txXfrm>
    </dsp:sp>
    <dsp:sp modelId="{0D2C7B58-591C-42AD-9ACF-2A3351621FAC}">
      <dsp:nvSpPr>
        <dsp:cNvPr id="0" name=""/>
        <dsp:cNvSpPr/>
      </dsp:nvSpPr>
      <dsp:spPr>
        <a:xfrm>
          <a:off x="2904" y="3898665"/>
          <a:ext cx="2117822" cy="847129"/>
        </a:xfrm>
        <a:prstGeom prst="chevron">
          <a:avLst/>
        </a:prstGeom>
        <a:solidFill>
          <a:schemeClr val="accent3">
            <a:shade val="80000"/>
            <a:hueOff val="218907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Fluidez</a:t>
          </a:r>
          <a:endParaRPr lang="es-ES" sz="1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26469" y="3898665"/>
        <a:ext cx="1270693" cy="847129"/>
      </dsp:txXfrm>
    </dsp:sp>
    <dsp:sp modelId="{5EA34819-A42B-45EE-A551-2FF842556853}">
      <dsp:nvSpPr>
        <dsp:cNvPr id="0" name=""/>
        <dsp:cNvSpPr/>
      </dsp:nvSpPr>
      <dsp:spPr>
        <a:xfrm>
          <a:off x="1845410" y="3970671"/>
          <a:ext cx="1902969" cy="703117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0" kern="12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Densidad aparente</a:t>
          </a:r>
          <a14:m xmlns:a14="http://schemas.microsoft.com/office/drawing/2010/main">
            <m:oMath xmlns:m="http://schemas.openxmlformats.org/officeDocument/2006/math">
              <m:r>
                <a:rPr lang="es-EC" sz="1200" b="0" kern="1200">
                  <a:latin typeface="Cambria Math" panose="020405030504060302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m:t> (</m:t>
              </m:r>
              <m:r>
                <a:rPr lang="es-EC" sz="1200" b="0" i="1" kern="1200">
                  <a:latin typeface="Cambria Math" panose="020405030504060302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m:t>𝜌</m:t>
              </m:r>
              <m:r>
                <a:rPr lang="es-EC" sz="1200" b="0" i="1" kern="1200">
                  <a:latin typeface="Cambria Math" panose="020405030504060302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m:t>𝐴</m:t>
              </m:r>
              <m:r>
                <a:rPr lang="es-EC" sz="1200" b="0" kern="1200">
                  <a:latin typeface="Cambria Math" panose="02040503050406030204" pitchFamily="18" charset="0"/>
                  <a:ea typeface="Times New Roman" panose="02020603050405020304" pitchFamily="18" charset="0"/>
                  <a:cs typeface="Calibri" panose="020F0502020204030204" pitchFamily="34" charset="0"/>
                </a:rPr>
                <m:t>)</m:t>
              </m:r>
            </m:oMath>
          </a14:m>
          <a:r>
            <a:rPr lang="en-US" sz="1200" b="0" kern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 y</a:t>
          </a:r>
          <a:r>
            <a:rPr lang="es-EC" sz="1200" b="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densidad real (</a:t>
          </a:r>
          <a14:m xmlns:a14="http://schemas.microsoft.com/office/drawing/2010/main">
            <m:oMath xmlns:m="http://schemas.openxmlformats.org/officeDocument/2006/math">
              <m:r>
                <a:rPr lang="es-EC" sz="1200" b="0" i="1" kern="1200" smtClean="0">
                  <a:latin typeface="Cambria Math" panose="020405030504060302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m:t>𝜌</m:t>
              </m:r>
              <m:r>
                <a:rPr lang="es-EC" sz="1200" b="0" i="1" kern="1200" smtClean="0">
                  <a:latin typeface="Cambria Math" panose="020405030504060302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m:t>𝑅</m:t>
              </m:r>
              <m:r>
                <a:rPr lang="es-ES" sz="1200" b="0" i="1" kern="1200" smtClean="0">
                  <a:latin typeface="Cambria Math" panose="020405030504060302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m:t>)</m:t>
              </m:r>
            </m:oMath>
          </a14:m>
          <a:endParaRPr lang="en-US" sz="1400" b="0" kern="1200" dirty="0">
            <a:effectLst/>
            <a:latin typeface="Calibri" panose="020F0502020204030204" pitchFamily="34" charset="0"/>
            <a:ea typeface="Times New Roman" panose="02020603050405020304" pitchFamily="18" charset="0"/>
            <a:cs typeface="Calibri" panose="020F0502020204030204" pitchFamily="34" charset="0"/>
          </a:endParaRPr>
        </a:p>
      </dsp:txBody>
      <dsp:txXfrm>
        <a:off x="2196969" y="3970671"/>
        <a:ext cx="1199852" cy="703117"/>
      </dsp:txXfrm>
    </dsp:sp>
    <dsp:sp modelId="{373900FE-8798-43FA-AD0E-F39373632842}">
      <dsp:nvSpPr>
        <dsp:cNvPr id="0" name=""/>
        <dsp:cNvSpPr/>
      </dsp:nvSpPr>
      <dsp:spPr>
        <a:xfrm>
          <a:off x="3502288" y="3970671"/>
          <a:ext cx="2259502" cy="703117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EC" sz="1200" i="1" kern="1200" smtClean="0">
                    <a:latin typeface="Cambria Math" panose="02040503050406030204" pitchFamily="18" charset="0"/>
                  </a:rPr>
                  <m:t>𝐶𝐼</m:t>
                </m:r>
                <m:r>
                  <a:rPr lang="es-EC" sz="1200" i="0" kern="1200"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lang="es-EC" sz="1200" i="1" kern="1200">
                        <a:latin typeface="Cambria Math" panose="02040503050406030204" pitchFamily="18" charset="0"/>
                      </a:rPr>
                    </m:ctrlPr>
                  </m:fPr>
                  <m:num>
                    <m:r>
                      <a:rPr lang="es-EC" sz="1200" i="1" kern="120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s-EC" sz="1200" i="1" kern="120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C" sz="1200" i="0" kern="12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C" sz="1200" i="1" kern="120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s-EC" sz="1200" i="1" kern="1200">
                        <a:latin typeface="Cambria Math" panose="02040503050406030204" pitchFamily="18" charset="0"/>
                      </a:rPr>
                      <m:t>𝑅</m:t>
                    </m:r>
                  </m:num>
                  <m:den>
                    <m:r>
                      <a:rPr lang="es-EC" sz="1200" i="1" kern="120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s-EC" sz="1200" i="1" kern="120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C" sz="1200" i="0" kern="1200">
                        <a:latin typeface="Cambria Math" panose="02040503050406030204" pitchFamily="18" charset="0"/>
                      </a:rPr>
                      <m:t> </m:t>
                    </m:r>
                  </m:den>
                </m:f>
                <m:r>
                  <a:rPr lang="es-EC" sz="1200" i="0" kern="1200">
                    <a:latin typeface="Cambria Math" panose="02040503050406030204" pitchFamily="18" charset="0"/>
                  </a:rPr>
                  <m:t>∗100</m:t>
                </m:r>
              </m:oMath>
            </m:oMathPara>
          </a14:m>
          <a:endParaRPr lang="es-EC" sz="1200" kern="1200" dirty="0"/>
        </a:p>
      </dsp:txBody>
      <dsp:txXfrm>
        <a:off x="3853847" y="3970671"/>
        <a:ext cx="1556385" cy="7031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E2066-EAE9-4E6D-A543-43A94E7D3F61}">
      <dsp:nvSpPr>
        <dsp:cNvPr id="0" name=""/>
        <dsp:cNvSpPr/>
      </dsp:nvSpPr>
      <dsp:spPr>
        <a:xfrm>
          <a:off x="1082" y="477699"/>
          <a:ext cx="2164114" cy="865645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Solubilidad</a:t>
          </a:r>
          <a:endParaRPr lang="es-E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33905" y="477699"/>
        <a:ext cx="1298469" cy="865645"/>
      </dsp:txXfrm>
    </dsp:sp>
    <dsp:sp modelId="{11B651F7-86E8-4BFA-B026-59D578CE212B}">
      <dsp:nvSpPr>
        <dsp:cNvPr id="0" name=""/>
        <dsp:cNvSpPr/>
      </dsp:nvSpPr>
      <dsp:spPr>
        <a:xfrm>
          <a:off x="1883861" y="551279"/>
          <a:ext cx="2430925" cy="718485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EC" sz="1200" i="1" kern="1200" smtClean="0"/>
                  <m:t>𝑆</m:t>
                </m:r>
                <m:r>
                  <a:rPr lang="es-EC" sz="1200" i="1" kern="1200" smtClean="0"/>
                  <m:t> </m:t>
                </m:r>
                <m:d>
                  <m:dPr>
                    <m:ctrlPr>
                      <a:rPr lang="en-US" sz="1200" i="1" kern="1200"/>
                    </m:ctrlPr>
                  </m:dPr>
                  <m:e>
                    <m:r>
                      <a:rPr lang="es-EC" sz="1200" i="1" kern="1200"/>
                      <m:t>%</m:t>
                    </m:r>
                  </m:e>
                </m:d>
                <m:r>
                  <a:rPr lang="es-EC" sz="1200" i="1" kern="1200"/>
                  <m:t>=</m:t>
                </m:r>
                <m:r>
                  <a:rPr lang="es-ES" sz="1200" b="0" i="1" kern="1200" smtClean="0">
                    <a:latin typeface="Cambria Math" panose="02040503050406030204" pitchFamily="18" charset="0"/>
                  </a:rPr>
                  <m:t>80</m:t>
                </m:r>
              </m:oMath>
            </m:oMathPara>
          </a14:m>
          <a:endParaRPr lang="es-ES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43104" y="551279"/>
        <a:ext cx="1712440" cy="718485"/>
      </dsp:txXfrm>
    </dsp:sp>
    <dsp:sp modelId="{E0212271-8C60-4DBC-95C6-BCE2F14C3333}">
      <dsp:nvSpPr>
        <dsp:cNvPr id="0" name=""/>
        <dsp:cNvSpPr/>
      </dsp:nvSpPr>
      <dsp:spPr>
        <a:xfrm>
          <a:off x="4063316" y="551279"/>
          <a:ext cx="1796214" cy="718485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57.57 a 76.75%, 90% </a:t>
          </a:r>
          <a:endParaRPr lang="es-ES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422559" y="551279"/>
        <a:ext cx="1077729" cy="718485"/>
      </dsp:txXfrm>
    </dsp:sp>
    <dsp:sp modelId="{F3AF9FEE-8FC6-4E95-AB01-321CF7E7F1C5}">
      <dsp:nvSpPr>
        <dsp:cNvPr id="0" name=""/>
        <dsp:cNvSpPr/>
      </dsp:nvSpPr>
      <dsp:spPr>
        <a:xfrm>
          <a:off x="0" y="1464535"/>
          <a:ext cx="2239749" cy="865645"/>
        </a:xfrm>
        <a:prstGeom prst="chevron">
          <a:avLst/>
        </a:prstGeom>
        <a:solidFill>
          <a:schemeClr val="accent3">
            <a:shade val="80000"/>
            <a:hueOff val="72969"/>
            <a:satOff val="-477"/>
            <a:lumOff val="81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Higroscopicidad</a:t>
          </a:r>
          <a:endParaRPr lang="es-E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32823" y="1464535"/>
        <a:ext cx="1374104" cy="865645"/>
      </dsp:txXfrm>
    </dsp:sp>
    <dsp:sp modelId="{E37E8729-360A-4969-AF37-821717F2310D}">
      <dsp:nvSpPr>
        <dsp:cNvPr id="0" name=""/>
        <dsp:cNvSpPr/>
      </dsp:nvSpPr>
      <dsp:spPr>
        <a:xfrm>
          <a:off x="1959497" y="1538115"/>
          <a:ext cx="2419950" cy="718485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EC" sz="1200" i="1" kern="1200" smtClean="0"/>
                  <m:t>𝐻</m:t>
                </m:r>
                <m:r>
                  <a:rPr lang="es-EC" sz="1200" i="1" kern="1200" smtClean="0"/>
                  <m:t> </m:t>
                </m:r>
                <m:d>
                  <m:dPr>
                    <m:ctrlPr>
                      <a:rPr lang="en-US" sz="1200" i="1" kern="1200"/>
                    </m:ctrlPr>
                  </m:dPr>
                  <m:e>
                    <m:r>
                      <a:rPr lang="es-EC" sz="1200" i="1" kern="1200"/>
                      <m:t>%</m:t>
                    </m:r>
                  </m:e>
                </m:d>
                <m:r>
                  <a:rPr lang="es-EC" sz="1200" i="1" kern="1200"/>
                  <m:t>=</m:t>
                </m:r>
                <m:r>
                  <a:rPr lang="es-ES" sz="1200" b="0" i="1" kern="1200" smtClean="0">
                    <a:latin typeface="Cambria Math" panose="02040503050406030204" pitchFamily="18" charset="0"/>
                  </a:rPr>
                  <m:t>10,80</m:t>
                </m:r>
              </m:oMath>
            </m:oMathPara>
          </a14:m>
          <a:endParaRPr lang="es-ES" sz="1400" kern="1200" dirty="0"/>
        </a:p>
      </dsp:txBody>
      <dsp:txXfrm>
        <a:off x="2318740" y="1538115"/>
        <a:ext cx="1701465" cy="718485"/>
      </dsp:txXfrm>
    </dsp:sp>
    <dsp:sp modelId="{5970B7A8-7E4C-4C00-828B-02E739EDEFFF}">
      <dsp:nvSpPr>
        <dsp:cNvPr id="0" name=""/>
        <dsp:cNvSpPr/>
      </dsp:nvSpPr>
      <dsp:spPr>
        <a:xfrm>
          <a:off x="4127977" y="1538115"/>
          <a:ext cx="1796214" cy="718485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11.63 a 11.99%, </a:t>
          </a:r>
          <a:r>
            <a:rPr lang="es-EC" sz="1400" kern="1200" dirty="0" smtClean="0">
              <a:solidFill>
                <a:srgbClr val="00B050"/>
              </a:solidFill>
            </a:rPr>
            <a:t>&lt;10% </a:t>
          </a:r>
          <a:endParaRPr lang="es-ES" sz="1400" kern="1200" dirty="0">
            <a:solidFill>
              <a:srgbClr val="00B050"/>
            </a:solidFill>
          </a:endParaRPr>
        </a:p>
      </dsp:txBody>
      <dsp:txXfrm>
        <a:off x="4487220" y="1538115"/>
        <a:ext cx="1077729" cy="718485"/>
      </dsp:txXfrm>
    </dsp:sp>
    <dsp:sp modelId="{CD0AC843-1698-400B-84B2-4E10B60F6BF6}">
      <dsp:nvSpPr>
        <dsp:cNvPr id="0" name=""/>
        <dsp:cNvSpPr/>
      </dsp:nvSpPr>
      <dsp:spPr>
        <a:xfrm>
          <a:off x="1082" y="2451371"/>
          <a:ext cx="2164114" cy="865645"/>
        </a:xfrm>
        <a:prstGeom prst="chevron">
          <a:avLst/>
        </a:prstGeom>
        <a:solidFill>
          <a:schemeClr val="accent3">
            <a:shade val="80000"/>
            <a:hueOff val="145938"/>
            <a:satOff val="-954"/>
            <a:lumOff val="163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Porcentaje de ceniza</a:t>
          </a:r>
          <a:endParaRPr lang="es-E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33905" y="2451371"/>
        <a:ext cx="1298469" cy="865645"/>
      </dsp:txXfrm>
    </dsp:sp>
    <dsp:sp modelId="{3F9BF07C-47A2-49B8-BCBD-E4797223C8F8}">
      <dsp:nvSpPr>
        <dsp:cNvPr id="0" name=""/>
        <dsp:cNvSpPr/>
      </dsp:nvSpPr>
      <dsp:spPr>
        <a:xfrm>
          <a:off x="1883861" y="2524951"/>
          <a:ext cx="2313201" cy="718485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EC" sz="1200" i="1" kern="1200" smtClean="0"/>
                  <m:t>𝐶</m:t>
                </m:r>
                <m:d>
                  <m:dPr>
                    <m:ctrlPr>
                      <a:rPr lang="en-US" sz="1200" i="1" kern="1200"/>
                    </m:ctrlPr>
                  </m:dPr>
                  <m:e>
                    <m:r>
                      <a:rPr lang="es-EC" sz="1200" i="1" kern="1200"/>
                      <m:t>%</m:t>
                    </m:r>
                  </m:e>
                </m:d>
                <m:r>
                  <a:rPr lang="es-EC" sz="1200" i="1" kern="1200"/>
                  <m:t>=</m:t>
                </m:r>
                <m:r>
                  <a:rPr lang="es-ES" sz="1200" b="0" i="1" kern="1200" smtClean="0">
                    <a:latin typeface="Cambria Math" panose="02040503050406030204" pitchFamily="18" charset="0"/>
                  </a:rPr>
                  <m:t>2,5</m:t>
                </m:r>
              </m:oMath>
            </m:oMathPara>
          </a14:m>
          <a:endParaRPr lang="es-ES" sz="1200" kern="1200" dirty="0"/>
        </a:p>
      </dsp:txBody>
      <dsp:txXfrm>
        <a:off x="2243104" y="2524951"/>
        <a:ext cx="1594716" cy="718485"/>
      </dsp:txXfrm>
    </dsp:sp>
    <dsp:sp modelId="{BDD31D66-2E06-4BF3-803D-5B8855469FFC}">
      <dsp:nvSpPr>
        <dsp:cNvPr id="0" name=""/>
        <dsp:cNvSpPr/>
      </dsp:nvSpPr>
      <dsp:spPr>
        <a:xfrm>
          <a:off x="3916264" y="2524951"/>
          <a:ext cx="1796214" cy="718485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rgbClr val="00B050"/>
              </a:solidFill>
            </a:rPr>
            <a:t>&lt; 2% </a:t>
          </a:r>
          <a:endParaRPr lang="es-ES" sz="1200" kern="1200" dirty="0">
            <a:solidFill>
              <a:srgbClr val="00B050"/>
            </a:solidFill>
          </a:endParaRPr>
        </a:p>
      </dsp:txBody>
      <dsp:txXfrm>
        <a:off x="4275507" y="2524951"/>
        <a:ext cx="1077729" cy="718485"/>
      </dsp:txXfrm>
    </dsp:sp>
    <dsp:sp modelId="{0D2C7B58-591C-42AD-9ACF-2A3351621FAC}">
      <dsp:nvSpPr>
        <dsp:cNvPr id="0" name=""/>
        <dsp:cNvSpPr/>
      </dsp:nvSpPr>
      <dsp:spPr>
        <a:xfrm>
          <a:off x="1082" y="3438207"/>
          <a:ext cx="2164114" cy="865645"/>
        </a:xfrm>
        <a:prstGeom prst="chevron">
          <a:avLst/>
        </a:prstGeom>
        <a:solidFill>
          <a:schemeClr val="accent3">
            <a:shade val="80000"/>
            <a:hueOff val="218907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Fluidez</a:t>
          </a:r>
          <a:endParaRPr lang="es-ES" sz="1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33905" y="3438207"/>
        <a:ext cx="1298469" cy="865645"/>
      </dsp:txXfrm>
    </dsp:sp>
    <dsp:sp modelId="{373900FE-8798-43FA-AD0E-F39373632842}">
      <dsp:nvSpPr>
        <dsp:cNvPr id="0" name=""/>
        <dsp:cNvSpPr/>
      </dsp:nvSpPr>
      <dsp:spPr>
        <a:xfrm>
          <a:off x="1883861" y="3511787"/>
          <a:ext cx="2308890" cy="718485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EC" sz="1200" i="1" kern="1200" smtClean="0">
                    <a:latin typeface="Cambria Math" panose="02040503050406030204" pitchFamily="18" charset="0"/>
                  </a:rPr>
                  <m:t>𝐶𝐼</m:t>
                </m:r>
                <m:r>
                  <a:rPr lang="es-EC" sz="1200" i="0" kern="1200">
                    <a:latin typeface="Cambria Math" panose="02040503050406030204" pitchFamily="18" charset="0"/>
                  </a:rPr>
                  <m:t>=</m:t>
                </m:r>
                <m:r>
                  <a:rPr lang="es-ES" sz="1200" b="0" i="0" kern="1200" smtClean="0">
                    <a:latin typeface="Cambria Math" panose="02040503050406030204" pitchFamily="18" charset="0"/>
                  </a:rPr>
                  <m:t>9,09</m:t>
                </m:r>
              </m:oMath>
            </m:oMathPara>
          </a14:m>
          <a:endParaRPr lang="es-EC" sz="1200" kern="1200" dirty="0"/>
        </a:p>
      </dsp:txBody>
      <dsp:txXfrm>
        <a:off x="2243104" y="3511787"/>
        <a:ext cx="1590405" cy="718485"/>
      </dsp:txXfrm>
    </dsp:sp>
    <dsp:sp modelId="{245176AD-BC7F-412A-9947-77A4C6368CAF}">
      <dsp:nvSpPr>
        <dsp:cNvPr id="0" name=""/>
        <dsp:cNvSpPr/>
      </dsp:nvSpPr>
      <dsp:spPr>
        <a:xfrm>
          <a:off x="3941282" y="3511787"/>
          <a:ext cx="1796214" cy="718485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rgbClr val="00B050"/>
              </a:solidFill>
            </a:rPr>
            <a:t>&lt;15 excelente</a:t>
          </a:r>
          <a:endParaRPr lang="es-EC" sz="1200" kern="1200" dirty="0">
            <a:solidFill>
              <a:srgbClr val="00B050"/>
            </a:solidFill>
          </a:endParaRPr>
        </a:p>
      </dsp:txBody>
      <dsp:txXfrm>
        <a:off x="4300525" y="3511787"/>
        <a:ext cx="1077729" cy="7184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7D486-A5F5-459C-A117-40236B13FE4D}">
      <dsp:nvSpPr>
        <dsp:cNvPr id="0" name=""/>
        <dsp:cNvSpPr/>
      </dsp:nvSpPr>
      <dsp:spPr>
        <a:xfrm>
          <a:off x="-6053352" y="-926217"/>
          <a:ext cx="7206022" cy="7206022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760543-BF94-419E-BB8A-0BF0906C1E5B}">
      <dsp:nvSpPr>
        <dsp:cNvPr id="0" name=""/>
        <dsp:cNvSpPr/>
      </dsp:nvSpPr>
      <dsp:spPr>
        <a:xfrm>
          <a:off x="603280" y="411583"/>
          <a:ext cx="10309135" cy="823595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372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 este estudio se pudo obtener microcápsulas de colágeno hidrolizado enriquecido con pulpa de </a:t>
          </a:r>
          <a:r>
            <a:rPr lang="es-EC" sz="1400" i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Ananas comusus</a:t>
          </a:r>
          <a:r>
            <a:rPr lang="es-EC" sz="14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(piña) mediante el método de secado por atomización para su posterior aplicación en la industria alimentaria con un rendimiento del proceso inicial del 90.90% y humedad de 2%. </a:t>
          </a:r>
          <a:endParaRPr lang="es-EC" sz="14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03280" y="411583"/>
        <a:ext cx="10309135" cy="823595"/>
      </dsp:txXfrm>
    </dsp:sp>
    <dsp:sp modelId="{53DCD57B-CEFF-4734-8289-6D6E7A36652B}">
      <dsp:nvSpPr>
        <dsp:cNvPr id="0" name=""/>
        <dsp:cNvSpPr/>
      </dsp:nvSpPr>
      <dsp:spPr>
        <a:xfrm>
          <a:off x="88533" y="308634"/>
          <a:ext cx="1029494" cy="10294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D3A50E-16CC-4A29-917B-81CB0B5F6980}">
      <dsp:nvSpPr>
        <dsp:cNvPr id="0" name=""/>
        <dsp:cNvSpPr/>
      </dsp:nvSpPr>
      <dsp:spPr>
        <a:xfrm>
          <a:off x="1075467" y="1647191"/>
          <a:ext cx="9836948" cy="823595"/>
        </a:xfrm>
        <a:prstGeom prst="rect">
          <a:avLst/>
        </a:prstGeom>
        <a:solidFill>
          <a:schemeClr val="accent3">
            <a:shade val="50000"/>
            <a:hueOff val="133778"/>
            <a:satOff val="-2135"/>
            <a:lumOff val="205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372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 determinaron los parámetros óptimos para poder estandarizar el proceso para las futuras producciones, siendo los parámetros más óptimos los siguientes: Temperatura de 190 °C, flujo de 50(mL/min) y frecuencia de 60 Hz, obteniendo con estos un rendimiento de 90.48% y humedad de 2.07%. Al realizar la prueba final, utilizando los parámetros optimizados se tuvo un rendimiento de 90,70% y humedad de 2.03%.</a:t>
          </a:r>
          <a:endParaRPr lang="es-EC" sz="14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75467" y="1647191"/>
        <a:ext cx="9836948" cy="823595"/>
      </dsp:txXfrm>
    </dsp:sp>
    <dsp:sp modelId="{F9FFB27D-7C91-4E24-B3AD-8326504F2A3C}">
      <dsp:nvSpPr>
        <dsp:cNvPr id="0" name=""/>
        <dsp:cNvSpPr/>
      </dsp:nvSpPr>
      <dsp:spPr>
        <a:xfrm>
          <a:off x="560719" y="1544242"/>
          <a:ext cx="1029494" cy="10294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133778"/>
              <a:satOff val="-2135"/>
              <a:lumOff val="205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F1A071-4B06-4DAB-AA52-03C781A96F89}">
      <dsp:nvSpPr>
        <dsp:cNvPr id="0" name=""/>
        <dsp:cNvSpPr/>
      </dsp:nvSpPr>
      <dsp:spPr>
        <a:xfrm>
          <a:off x="1075467" y="2882800"/>
          <a:ext cx="9836948" cy="823595"/>
        </a:xfrm>
        <a:prstGeom prst="rect">
          <a:avLst/>
        </a:prstGeom>
        <a:solidFill>
          <a:schemeClr val="accent3">
            <a:shade val="50000"/>
            <a:hueOff val="267556"/>
            <a:satOff val="-4269"/>
            <a:lumOff val="411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372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El análisis estadístico (optimización) sirvió como una prueba de comprobación para saber que el proceso está optimizado al máximo posible y su aplicación brindará excelentes resultados. </a:t>
          </a:r>
          <a:endParaRPr lang="es-EC" sz="14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75467" y="2882800"/>
        <a:ext cx="9836948" cy="823595"/>
      </dsp:txXfrm>
    </dsp:sp>
    <dsp:sp modelId="{941FDC51-39D0-4B45-9896-97241612654C}">
      <dsp:nvSpPr>
        <dsp:cNvPr id="0" name=""/>
        <dsp:cNvSpPr/>
      </dsp:nvSpPr>
      <dsp:spPr>
        <a:xfrm>
          <a:off x="560719" y="2779850"/>
          <a:ext cx="1029494" cy="10294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267556"/>
              <a:satOff val="-4269"/>
              <a:lumOff val="411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F3C447-C331-427D-8B18-803A19D8707F}">
      <dsp:nvSpPr>
        <dsp:cNvPr id="0" name=""/>
        <dsp:cNvSpPr/>
      </dsp:nvSpPr>
      <dsp:spPr>
        <a:xfrm>
          <a:off x="603280" y="4118408"/>
          <a:ext cx="10309135" cy="823595"/>
        </a:xfrm>
        <a:prstGeom prst="rect">
          <a:avLst/>
        </a:prstGeom>
        <a:solidFill>
          <a:schemeClr val="accent3">
            <a:shade val="50000"/>
            <a:hueOff val="133778"/>
            <a:satOff val="-2135"/>
            <a:lumOff val="205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372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 </a:t>
          </a:r>
          <a:r>
            <a:rPr lang="es-EC" sz="15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evaluó la calidad de las microcápsulas según indicadores sensoriales, características fisicoquímicas, al realizar los ensayos se obtuvieron valores dentro de los rangos establecidos por normas alimenticias y reflejados en varios estudios similares, se concluye entonces que el producto es de muy buena calidad y está listo para ser generado en gran escala</a:t>
          </a:r>
          <a:r>
            <a:rPr lang="es-EC" sz="15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s-EC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03280" y="4118408"/>
        <a:ext cx="10309135" cy="823595"/>
      </dsp:txXfrm>
    </dsp:sp>
    <dsp:sp modelId="{061A2434-C387-4C98-A0E0-296CB2BBC1A7}">
      <dsp:nvSpPr>
        <dsp:cNvPr id="0" name=""/>
        <dsp:cNvSpPr/>
      </dsp:nvSpPr>
      <dsp:spPr>
        <a:xfrm>
          <a:off x="88533" y="4015458"/>
          <a:ext cx="1029494" cy="10294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133778"/>
              <a:satOff val="-2135"/>
              <a:lumOff val="205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4C441-4553-49B0-A18A-EAA0E2F50833}">
      <dsp:nvSpPr>
        <dsp:cNvPr id="0" name=""/>
        <dsp:cNvSpPr/>
      </dsp:nvSpPr>
      <dsp:spPr>
        <a:xfrm>
          <a:off x="0" y="274317"/>
          <a:ext cx="10162903" cy="1839911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 cuanto a la optimización del proceso, algunos autores en bibliografía mencionan que al obtener un rendimiento de un 80 a 90% en algún procedimiento no es necesario el proceso de optimización, ya que es posible que no se obtengan mayores resultados y si es así no serían significativos, en este estudio sin embargo se realizó como comprobación de los resultados ya obtenidos, pero no es estrictamente necesario.</a:t>
          </a:r>
          <a:endParaRPr lang="es-EC" sz="16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9817" y="364134"/>
        <a:ext cx="9983269" cy="1660277"/>
      </dsp:txXfrm>
    </dsp:sp>
    <dsp:sp modelId="{216EFF92-4A47-4C47-8F89-64F3A87F4C6A}">
      <dsp:nvSpPr>
        <dsp:cNvPr id="0" name=""/>
        <dsp:cNvSpPr/>
      </dsp:nvSpPr>
      <dsp:spPr>
        <a:xfrm>
          <a:off x="0" y="2301428"/>
          <a:ext cx="10162903" cy="1957064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 el proceso secado por atomización es necesario dejar calentar muy bien el equipo y empezar por los tratamientos que tengan la mayor temperatura , ya que así es más fácil el control de este, a partir de esto los demás parámetros pueden ser ajustados. </a:t>
          </a:r>
          <a:endParaRPr lang="en-US" sz="16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5536" y="2396964"/>
        <a:ext cx="9971831" cy="1765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F5162-5CC2-404A-8815-581B60FDA20E}" type="datetimeFigureOut">
              <a:rPr lang="es-EC" smtClean="0"/>
              <a:t>19/2/2022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AE8F5-8238-4600-BA97-CF52D502AA0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1111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9796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FECHA ÚLTIMA REVISIÓN: 13/12/11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CÓDIGO: SGC.DI.260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E7AFE-2674-4808-8DF1-F6454AB5A3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585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FECHA ÚLTIMA REVISIÓN: 13/12/11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CÓDIGO: SGC.DI.260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E7AFE-2674-4808-8DF1-F6454AB5A3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42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FECHA ÚLTIMA REVISIÓN: 13/12/11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CÓDIGO: SGC.DI.260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E7AFE-2674-4808-8DF1-F6454AB5A3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014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4228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5661248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FECHA ÚLTIMA REVISIÓN: 13/12/11</a:t>
            </a:r>
            <a:endParaRPr kumimoji="0" lang="es-EC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5662451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CÓDIGO: </a:t>
            </a:r>
            <a:r>
              <a:rPr kumimoji="0" lang="es-EC" sz="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SGC.DI.260</a:t>
            </a:r>
            <a:endParaRPr kumimoji="0" lang="es-EC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5662451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VERSIÓN: </a:t>
            </a:r>
            <a:r>
              <a:rPr kumimoji="0" lang="es-EC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1.1</a:t>
            </a: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9" y="222164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64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4226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5661248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FECHA ÚLTIMA REVISIÓN: 13/12/11</a:t>
            </a:r>
            <a:endParaRPr kumimoji="0" lang="es-EC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5662451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CÓDIGO: </a:t>
            </a:r>
            <a:r>
              <a:rPr kumimoji="0" lang="es-EC" sz="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SGC.DI.260</a:t>
            </a:r>
            <a:endParaRPr kumimoji="0" lang="es-EC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5662451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VERSIÓN: </a:t>
            </a:r>
            <a:r>
              <a:rPr kumimoji="0" lang="es-EC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1.1</a:t>
            </a: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9" y="222164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02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70859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43131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197393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487669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31652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029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FECHA ÚLTIMA REVISIÓN: 13/12/11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CÓDIGO: SGC.DI.260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E7AFE-2674-4808-8DF1-F6454AB5A3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691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95704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25605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6384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2115650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FECHA ÚLTIMA REVISIÓN: 13/12/11</a:t>
            </a:r>
            <a:endParaRPr kumimoji="0" lang="es-EC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VERSIÓN: </a:t>
            </a:r>
            <a:r>
              <a:rPr kumimoji="0" lang="es-EC" sz="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1.0</a:t>
            </a:r>
            <a:endParaRPr kumimoji="0" lang="es-EC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CÓDIGO: </a:t>
            </a:r>
            <a:r>
              <a:rPr kumimoji="0" lang="es-EC" sz="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SGC.DI.260</a:t>
            </a:r>
            <a:endParaRPr kumimoji="0" lang="es-EC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334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FECHA ÚLTIMA REVISIÓN: 13/12/11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CÓDIGO: SGC.DI.260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E7AFE-2674-4808-8DF1-F6454AB5A3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68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FECHA ÚLTIMA REVISIÓN: 13/12/11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CÓDIGO: SGC.DI.260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E7AFE-2674-4808-8DF1-F6454AB5A3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104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FECHA ÚLTIMA REVISIÓN: 13/12/11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CÓDIGO: SGC.DI.260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E7AFE-2674-4808-8DF1-F6454AB5A3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57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FECHA ÚLTIMA REVISIÓN: 13/12/11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CÓDIGO: SGC.DI.260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E7AFE-2674-4808-8DF1-F6454AB5A3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94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FECHA ÚLTIMA REVISIÓN: 13/12/11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CÓDIGO: SGC.DI.260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E7AFE-2674-4808-8DF1-F6454AB5A3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118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FECHA ÚLTIMA REVISIÓN: 13/12/11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CÓDIGO: SGC.DI.260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E7AFE-2674-4808-8DF1-F6454AB5A3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64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FECHA ÚLTIMA REVISIÓN: 13/12/11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CÓDIGO: SGC.DI.260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E7AFE-2674-4808-8DF1-F6454AB5A3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02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FECHA ÚLTIMA REVISIÓN: 13/12/11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CÓDIGO: SGC.DI.260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E7AFE-2674-4808-8DF1-F6454AB5A3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4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33868" y="6235700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33868" y="62833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6656871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FECHA ÚLTIMA REVISIÓN: 13/12/11</a:t>
            </a:r>
            <a:endParaRPr kumimoji="0" lang="es-EC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6658074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CÓDIGO: </a:t>
            </a:r>
            <a:r>
              <a:rPr kumimoji="0" lang="es-EC" sz="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SGC.DI.260</a:t>
            </a:r>
            <a:endParaRPr kumimoji="0" lang="es-EC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6658074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VERSIÓN: </a:t>
            </a:r>
            <a:r>
              <a:rPr kumimoji="0" lang="es-EC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1.1</a:t>
            </a:r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619" y="5981170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9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VERSIÓN: </a:t>
            </a:r>
            <a:r>
              <a:rPr kumimoji="0" lang="es-EC" sz="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1.0</a:t>
            </a:r>
            <a:endParaRPr kumimoji="0" lang="es-EC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0"/>
            <a:ext cx="978938" cy="101269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90918" y="1012695"/>
            <a:ext cx="101914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DEPARTAMENTO DE CIENCIAS DE LA VIDA Y DE LA AGRICULTURA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CARRERA DE INGENIERÍA EN BIOTECNOLOGÍA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defTabSz="457200"/>
            <a:r>
              <a:rPr kumimoji="0" lang="es-EC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Obtención de microcápsulas de colágeno hidrolizado enriquecido con pulpa de </a:t>
            </a:r>
            <a:r>
              <a:rPr lang="es-EC" b="1" i="1" dirty="0">
                <a:latin typeface="Arial" panose="020B0604020202020204" pitchFamily="34" charset="0"/>
                <a:cs typeface="Arial" panose="020B0604020202020204" pitchFamily="34" charset="0"/>
              </a:rPr>
              <a:t>Ananas comusus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 (piña) mediante el método de secado por atomización para su posterior aplicación en la industria </a:t>
            </a:r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alimentaria</a:t>
            </a:r>
            <a:r>
              <a:rPr kumimoji="0" lang="es-EC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kumimoji="0" lang="es-EC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389538" y="3437859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Elaborado por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 Nicole Jarrín Núñez</a:t>
            </a:r>
            <a:endParaRPr kumimoji="0" lang="es-EC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786790" y="5323897"/>
            <a:ext cx="3414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Sangolquí -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2022.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378935" y="4437616"/>
            <a:ext cx="2483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Director </a:t>
            </a:r>
            <a:r>
              <a:rPr kumimoji="0" lang="es-EC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 proyecto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Luis Enrique Trujillo, PhD</a:t>
            </a:r>
            <a:endParaRPr kumimoji="0" lang="es-EC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81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93552A3-AC33-4316-A0E7-F80A1A5E46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VERSIÓN: </a:t>
            </a:r>
            <a:r>
              <a:rPr kumimoji="0" lang="es-EC" sz="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1.0</a:t>
            </a:r>
            <a:endParaRPr kumimoji="0" lang="es-EC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6A4301-6682-49DC-ACA0-BE6A32DE8986}"/>
              </a:ext>
            </a:extLst>
          </p:cNvPr>
          <p:cNvSpPr txBox="1"/>
          <p:nvPr/>
        </p:nvSpPr>
        <p:spPr>
          <a:xfrm>
            <a:off x="373487" y="51516"/>
            <a:ext cx="11539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METODOLOGÍA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A7B2504-6E9B-4CC1-BD62-FB92C78B3AD0}"/>
              </a:ext>
            </a:extLst>
          </p:cNvPr>
          <p:cNvSpPr txBox="1"/>
          <p:nvPr/>
        </p:nvSpPr>
        <p:spPr>
          <a:xfrm>
            <a:off x="122827" y="9553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prstClr val="black"/>
                </a:solidFill>
                <a:latin typeface="Arial"/>
              </a:rPr>
              <a:t>9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ángulo: esquinas redondeadas 4">
            <a:extLst>
              <a:ext uri="{FF2B5EF4-FFF2-40B4-BE49-F238E27FC236}">
                <a16:creationId xmlns:a16="http://schemas.microsoft.com/office/drawing/2014/main" id="{CBC653BD-F484-4A02-9E37-8BC49E7974F9}"/>
              </a:ext>
            </a:extLst>
          </p:cNvPr>
          <p:cNvSpPr/>
          <p:nvPr/>
        </p:nvSpPr>
        <p:spPr>
          <a:xfrm>
            <a:off x="775198" y="643124"/>
            <a:ext cx="4530093" cy="358188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 defTabSz="457200"/>
            <a:endParaRPr lang="es-EC" b="1" i="1" dirty="0" smtClean="0"/>
          </a:p>
          <a:p>
            <a:pPr algn="ctr" defTabSz="457200"/>
            <a:r>
              <a:rPr lang="es-EC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Análisis </a:t>
            </a:r>
            <a:r>
              <a:rPr lang="es-EC" sz="1600" b="1" dirty="0">
                <a:latin typeface="Calibri" panose="020F0502020204030204" pitchFamily="34" charset="0"/>
                <a:cs typeface="Calibri" panose="020F0502020204030204" pitchFamily="34" charset="0"/>
              </a:rPr>
              <a:t>estadístico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defTabSz="457200"/>
            <a:endParaRPr kumimoji="0" lang="es-EC" sz="2400" b="1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28799955"/>
              </p:ext>
            </p:extLst>
          </p:nvPr>
        </p:nvGraphicFramePr>
        <p:xfrm>
          <a:off x="1293449" y="1078324"/>
          <a:ext cx="3493589" cy="483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ángulo 7"/>
              <p:cNvSpPr/>
              <p:nvPr/>
            </p:nvSpPr>
            <p:spPr>
              <a:xfrm>
                <a:off x="775198" y="1671456"/>
                <a:ext cx="4423955" cy="1779590"/>
              </a:xfrm>
              <a:prstGeom prst="rect">
                <a:avLst/>
              </a:prstGeom>
              <a:ln>
                <a:solidFill>
                  <a:srgbClr val="FFCCFF"/>
                </a:solidFill>
              </a:ln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2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𝑅</m:t>
                      </m:r>
                      <m:d>
                        <m:dPr>
                          <m:ctrlPr>
                            <a:rPr lang="en-US" sz="1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s-EC" sz="1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%</m:t>
                          </m:r>
                        </m:e>
                      </m:d>
                      <m:r>
                        <a:rPr lang="es-EC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s-EC" sz="1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𝑃𝑒𝑠𝑜</m:t>
                          </m:r>
                          <m:r>
                            <a:rPr lang="es-EC" sz="1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s-EC" sz="1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𝑟𝑒𝑎𝑙</m:t>
                          </m:r>
                          <m:r>
                            <a:rPr lang="es-EC" sz="1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s-EC" sz="1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𝑚𝑖𝑐𝑟𝑜𝑐</m:t>
                          </m:r>
                          <m:r>
                            <a:rPr lang="es-EC" sz="1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á</m:t>
                          </m:r>
                          <m:r>
                            <a:rPr lang="es-EC" sz="1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𝑝𝑠𝑢𝑙𝑎𝑠</m:t>
                          </m:r>
                          <m:r>
                            <a:rPr lang="es-EC" sz="1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 (</m:t>
                          </m:r>
                          <m:r>
                            <a:rPr lang="es-EC" sz="1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𝑔</m:t>
                          </m:r>
                          <m:r>
                            <a:rPr lang="es-EC" sz="1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s-EC" sz="1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𝑝𝑒𝑠𝑜</m:t>
                          </m:r>
                          <m:r>
                            <a:rPr lang="es-EC" sz="1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s-EC" sz="1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𝑡𝑒</m:t>
                          </m:r>
                          <m:r>
                            <a:rPr lang="es-EC" sz="1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ó</m:t>
                          </m:r>
                          <m:r>
                            <a:rPr lang="es-EC" sz="1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𝑟𝑖𝑐𝑜</m:t>
                          </m:r>
                          <m:r>
                            <a:rPr lang="es-EC" sz="1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s-EC" sz="1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𝑚𝑖𝑐𝑟𝑜𝑐</m:t>
                          </m:r>
                          <m:r>
                            <a:rPr lang="es-EC" sz="1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á</m:t>
                          </m:r>
                          <m:r>
                            <a:rPr lang="es-EC" sz="1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𝑝𝑠𝑢𝑙𝑎𝑠</m:t>
                          </m:r>
                          <m:r>
                            <a:rPr lang="es-EC" sz="1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 (</m:t>
                          </m:r>
                          <m:r>
                            <a:rPr lang="es-EC" sz="1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𝑔</m:t>
                          </m:r>
                          <m:r>
                            <a:rPr lang="es-EC" sz="1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) </m:t>
                          </m:r>
                        </m:den>
                      </m:f>
                      <m:r>
                        <a:rPr lang="es-EC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∗100</m:t>
                      </m:r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2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𝑃𝑒𝑠𝑜</m:t>
                      </m:r>
                      <m:r>
                        <a:rPr lang="es-EC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s-EC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𝑡𝑒</m:t>
                      </m:r>
                      <m:r>
                        <a:rPr lang="es-EC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ó</m:t>
                      </m:r>
                      <m:r>
                        <a:rPr lang="es-EC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𝑟𝑖𝑐𝑜</m:t>
                      </m:r>
                      <m:r>
                        <a:rPr lang="es-EC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s-EC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𝑃𝑒𝑠𝑜</m:t>
                      </m:r>
                      <m:r>
                        <a:rPr lang="es-EC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s-EC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𝑡𝑜𝑡𝑎𝑙</m:t>
                      </m:r>
                      <m:r>
                        <a:rPr lang="es-EC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s-EC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𝑚𝑒𝑧𝑐𝑙𝑎</m:t>
                      </m:r>
                      <m:r>
                        <a:rPr lang="es-EC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∗</m:t>
                      </m:r>
                      <m:f>
                        <m:fPr>
                          <m:ctrlPr>
                            <a:rPr lang="en-US" sz="1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s-EC" sz="1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°</m:t>
                          </m:r>
                          <m:r>
                            <a:rPr lang="es-EC" sz="1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𝐵𝑟𝑖𝑥</m:t>
                          </m:r>
                          <m:r>
                            <a:rPr lang="es-EC" sz="1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s-EC" sz="1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𝑚𝑒𝑧𝑐𝑙𝑎</m:t>
                          </m:r>
                          <m:r>
                            <a:rPr lang="es-EC" sz="1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s-EC" sz="1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𝑓𝑖𝑛𝑎𝑙</m:t>
                          </m:r>
                        </m:num>
                        <m:den>
                          <m:r>
                            <a:rPr lang="es-EC" sz="1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100 </m:t>
                          </m:r>
                        </m:den>
                      </m:f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2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𝑃𝑒𝑠𝑜</m:t>
                      </m:r>
                      <m:r>
                        <a:rPr lang="es-EC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s-EC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𝑡𝑜𝑡𝑎𝑙</m:t>
                      </m:r>
                      <m:r>
                        <a:rPr lang="es-EC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s-EC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𝑚𝑒𝑧𝑐𝑙𝑎</m:t>
                      </m:r>
                      <m:r>
                        <a:rPr lang="es-EC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 </m:t>
                      </m:r>
                      <m:r>
                        <a:rPr lang="es-EC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𝑃𝑒𝑠𝑜</m:t>
                      </m:r>
                      <m:r>
                        <a:rPr lang="es-EC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s-EC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𝑝𝑢𝑙𝑝𝑎</m:t>
                      </m:r>
                      <m:r>
                        <a:rPr lang="es-EC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s-EC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𝑚𝑎𝑙𝑡𝑜𝑑𝑒𝑥𝑡𝑟𝑖𝑛𝑎</m:t>
                      </m:r>
                      <m:r>
                        <a:rPr lang="es-EC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s-EC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𝑐𝑜𝑙</m:t>
                      </m:r>
                      <m:r>
                        <a:rPr lang="es-EC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á</m:t>
                      </m:r>
                      <m:r>
                        <a:rPr lang="es-EC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𝑔𝑒𝑛𝑜</m:t>
                      </m:r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98" y="1671456"/>
                <a:ext cx="4423955" cy="17795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CCFF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lecha abajo 8"/>
          <p:cNvSpPr/>
          <p:nvPr/>
        </p:nvSpPr>
        <p:spPr>
          <a:xfrm>
            <a:off x="3940479" y="1547931"/>
            <a:ext cx="182881" cy="269231"/>
          </a:xfrm>
          <a:prstGeom prst="downArrow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417392"/>
              </p:ext>
            </p:extLst>
          </p:nvPr>
        </p:nvGraphicFramePr>
        <p:xfrm>
          <a:off x="343400" y="4086840"/>
          <a:ext cx="5393690" cy="19808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1685">
                  <a:extLst>
                    <a:ext uri="{9D8B030D-6E8A-4147-A177-3AD203B41FA5}">
                      <a16:colId xmlns:a16="http://schemas.microsoft.com/office/drawing/2014/main" val="1395951251"/>
                    </a:ext>
                  </a:extLst>
                </a:gridCol>
                <a:gridCol w="932815">
                  <a:extLst>
                    <a:ext uri="{9D8B030D-6E8A-4147-A177-3AD203B41FA5}">
                      <a16:colId xmlns:a16="http://schemas.microsoft.com/office/drawing/2014/main" val="2773109893"/>
                    </a:ext>
                  </a:extLst>
                </a:gridCol>
                <a:gridCol w="668020">
                  <a:extLst>
                    <a:ext uri="{9D8B030D-6E8A-4147-A177-3AD203B41FA5}">
                      <a16:colId xmlns:a16="http://schemas.microsoft.com/office/drawing/2014/main" val="2074338909"/>
                    </a:ext>
                  </a:extLst>
                </a:gridCol>
                <a:gridCol w="580390">
                  <a:extLst>
                    <a:ext uri="{9D8B030D-6E8A-4147-A177-3AD203B41FA5}">
                      <a16:colId xmlns:a16="http://schemas.microsoft.com/office/drawing/2014/main" val="3881522418"/>
                    </a:ext>
                  </a:extLst>
                </a:gridCol>
                <a:gridCol w="1160780">
                  <a:extLst>
                    <a:ext uri="{9D8B030D-6E8A-4147-A177-3AD203B41FA5}">
                      <a16:colId xmlns:a16="http://schemas.microsoft.com/office/drawing/2014/main" val="2743229017"/>
                    </a:ext>
                  </a:extLst>
                </a:gridCol>
              </a:tblGrid>
              <a:tr h="187960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Factores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Código del factor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Nivel del factor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Variable de respuesta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6842522"/>
                  </a:ext>
                </a:extLst>
              </a:tr>
              <a:tr h="3524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+1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381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008032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</a:rPr>
                        <a:t>Temperatura entrada del aire (°C)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175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190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Rendimiento de encapsulación (%)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Humedad (%)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5768809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</a:rPr>
                        <a:t>Flujo de alimentación (mL/min)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275020"/>
                  </a:ext>
                </a:extLst>
              </a:tr>
              <a:tr h="28130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</a:rPr>
                        <a:t>Frecuencia (rev/min)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535466"/>
                  </a:ext>
                </a:extLst>
              </a:tr>
            </a:tbl>
          </a:graphicData>
        </a:graphic>
      </p:graphicFrame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72410"/>
              </p:ext>
            </p:extLst>
          </p:nvPr>
        </p:nvGraphicFramePr>
        <p:xfrm>
          <a:off x="6704749" y="1397216"/>
          <a:ext cx="4816753" cy="4426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4115">
                  <a:extLst>
                    <a:ext uri="{9D8B030D-6E8A-4147-A177-3AD203B41FA5}">
                      <a16:colId xmlns:a16="http://schemas.microsoft.com/office/drawing/2014/main" val="2737494831"/>
                    </a:ext>
                  </a:extLst>
                </a:gridCol>
                <a:gridCol w="1305866">
                  <a:extLst>
                    <a:ext uri="{9D8B030D-6E8A-4147-A177-3AD203B41FA5}">
                      <a16:colId xmlns:a16="http://schemas.microsoft.com/office/drawing/2014/main" val="1676766109"/>
                    </a:ext>
                  </a:extLst>
                </a:gridCol>
                <a:gridCol w="1201000">
                  <a:extLst>
                    <a:ext uri="{9D8B030D-6E8A-4147-A177-3AD203B41FA5}">
                      <a16:colId xmlns:a16="http://schemas.microsoft.com/office/drawing/2014/main" val="1226527479"/>
                    </a:ext>
                  </a:extLst>
                </a:gridCol>
                <a:gridCol w="1405772">
                  <a:extLst>
                    <a:ext uri="{9D8B030D-6E8A-4147-A177-3AD203B41FA5}">
                      <a16:colId xmlns:a16="http://schemas.microsoft.com/office/drawing/2014/main" val="1074125100"/>
                    </a:ext>
                  </a:extLst>
                </a:gridCol>
              </a:tblGrid>
              <a:tr h="41009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N° Prueba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Temperatura (°C)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Flujo (mL/min)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Frecuencia (Hz)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265878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680372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3972438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761011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3010514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182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411995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182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178612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938159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056928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876504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0334312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182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623855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182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5239392"/>
                  </a:ext>
                </a:extLst>
              </a:tr>
            </a:tbl>
          </a:graphicData>
        </a:graphic>
      </p:graphicFrame>
      <p:sp>
        <p:nvSpPr>
          <p:cNvPr id="24" name="CuadroTexto 23">
            <a:extLst>
              <a:ext uri="{FF2B5EF4-FFF2-40B4-BE49-F238E27FC236}">
                <a16:creationId xmlns:a16="http://schemas.microsoft.com/office/drawing/2014/main" id="{0FE36396-17B4-4876-8046-BE770F002D1B}"/>
              </a:ext>
            </a:extLst>
          </p:cNvPr>
          <p:cNvSpPr txBox="1"/>
          <p:nvPr/>
        </p:nvSpPr>
        <p:spPr>
          <a:xfrm>
            <a:off x="557524" y="6349095"/>
            <a:ext cx="1173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/>
            <a:r>
              <a:rPr lang="es-EC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(WILDLAND, s.f)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4767D40-769D-4230-80AA-C2331F8BFE0E}"/>
              </a:ext>
            </a:extLst>
          </p:cNvPr>
          <p:cNvSpPr txBox="1"/>
          <p:nvPr/>
        </p:nvSpPr>
        <p:spPr>
          <a:xfrm>
            <a:off x="6704749" y="822218"/>
            <a:ext cx="193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Tabla 2</a:t>
            </a:r>
            <a:r>
              <a:rPr lang="es-ES" sz="1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noProof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Tratamientos realizados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4767D40-769D-4230-80AA-C2331F8BFE0E}"/>
              </a:ext>
            </a:extLst>
          </p:cNvPr>
          <p:cNvSpPr txBox="1"/>
          <p:nvPr/>
        </p:nvSpPr>
        <p:spPr>
          <a:xfrm>
            <a:off x="373487" y="3574571"/>
            <a:ext cx="193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Tabla 1</a:t>
            </a:r>
            <a:endParaRPr lang="es-ES" sz="12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Diseño factorial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28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429BC0A-7DE3-478B-93B6-DE26C828AD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VERSIÓN: </a:t>
            </a:r>
            <a:r>
              <a:rPr kumimoji="0" lang="es-EC" sz="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1.0</a:t>
            </a:r>
            <a:endParaRPr kumimoji="0" lang="es-EC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DEE1E21-3849-41A7-8C95-FDDE67C4D34A}"/>
              </a:ext>
            </a:extLst>
          </p:cNvPr>
          <p:cNvSpPr txBox="1"/>
          <p:nvPr/>
        </p:nvSpPr>
        <p:spPr>
          <a:xfrm>
            <a:off x="373487" y="51516"/>
            <a:ext cx="11539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METODOLOGÍA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5F7DE92-BEA1-49ED-BFA2-9F28F4DE4E9E}"/>
              </a:ext>
            </a:extLst>
          </p:cNvPr>
          <p:cNvSpPr txBox="1"/>
          <p:nvPr/>
        </p:nvSpPr>
        <p:spPr>
          <a:xfrm>
            <a:off x="122827" y="9553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39F12FC-26D5-4471-B328-78C27AE94339}"/>
              </a:ext>
            </a:extLst>
          </p:cNvPr>
          <p:cNvSpPr txBox="1"/>
          <p:nvPr/>
        </p:nvSpPr>
        <p:spPr>
          <a:xfrm>
            <a:off x="546854" y="6381075"/>
            <a:ext cx="6188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/>
            <a:r>
              <a:rPr lang="es-EC" dirty="0"/>
              <a:t> </a:t>
            </a: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(Bolívar, 2020</a:t>
            </a:r>
            <a:r>
              <a:rPr lang="es-E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s-EC" sz="1200" dirty="0">
                <a:latin typeface="Calibri" panose="020F0502020204030204" pitchFamily="34" charset="0"/>
                <a:cs typeface="Calibri" panose="020F0502020204030204" pitchFamily="34" charset="0"/>
              </a:rPr>
              <a:t>(Zapata, 2019</a:t>
            </a:r>
            <a:r>
              <a:rPr lang="es-EC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(Saikia, 2014),</a:t>
            </a:r>
            <a:r>
              <a:rPr lang="es-EC" sz="1200" dirty="0">
                <a:latin typeface="Calibri" panose="020F0502020204030204" pitchFamily="34" charset="0"/>
                <a:cs typeface="Calibri" panose="020F0502020204030204" pitchFamily="34" charset="0"/>
              </a:rPr>
              <a:t> (Departamento de Alimentos de la UNAM , 2007)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ángulo: esquinas redondeadas 4">
            <a:extLst>
              <a:ext uri="{FF2B5EF4-FFF2-40B4-BE49-F238E27FC236}">
                <a16:creationId xmlns:a16="http://schemas.microsoft.com/office/drawing/2014/main" id="{CBC653BD-F484-4A02-9E37-8BC49E7974F9}"/>
              </a:ext>
            </a:extLst>
          </p:cNvPr>
          <p:cNvSpPr/>
          <p:nvPr/>
        </p:nvSpPr>
        <p:spPr>
          <a:xfrm>
            <a:off x="686264" y="720913"/>
            <a:ext cx="5222425" cy="587830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 defTabSz="457200"/>
            <a:endParaRPr lang="es-EC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57200"/>
            <a:endParaRPr lang="es-EC" sz="1600" b="1" dirty="0" smtClean="0"/>
          </a:p>
          <a:p>
            <a:pPr algn="ctr" defTabSz="457200"/>
            <a:r>
              <a:rPr lang="es-EC" sz="1600" b="1" dirty="0" smtClean="0"/>
              <a:t>Caracterización </a:t>
            </a:r>
            <a:r>
              <a:rPr lang="es-EC" sz="1600" b="1" dirty="0"/>
              <a:t>del microencapsulado optimizado. </a:t>
            </a:r>
            <a:endParaRPr lang="en-US" sz="1600" b="1" dirty="0"/>
          </a:p>
          <a:p>
            <a:pPr lvl="0" algn="ctr" defTabSz="457200"/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Diagrama 1"/>
              <p:cNvGraphicFramePr/>
              <p:nvPr>
                <p:extLst>
                  <p:ext uri="{D42A27DB-BD31-4B8C-83A1-F6EECF244321}">
                    <p14:modId xmlns:p14="http://schemas.microsoft.com/office/powerpoint/2010/main" val="3865329728"/>
                  </p:ext>
                </p:extLst>
              </p:nvPr>
            </p:nvGraphicFramePr>
            <p:xfrm>
              <a:off x="334840" y="1392263"/>
              <a:ext cx="5925275" cy="478155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2" name="Diagrama 1"/>
              <p:cNvGraphicFramePr/>
              <p:nvPr>
                <p:extLst>
                  <p:ext uri="{D42A27DB-BD31-4B8C-83A1-F6EECF244321}">
                    <p14:modId xmlns:p14="http://schemas.microsoft.com/office/powerpoint/2010/main" val="3865329728"/>
                  </p:ext>
                </p:extLst>
              </p:nvPr>
            </p:nvGraphicFramePr>
            <p:xfrm>
              <a:off x="334840" y="1392263"/>
              <a:ext cx="5925275" cy="478155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  <p:cxnSp>
        <p:nvCxnSpPr>
          <p:cNvPr id="21" name="Conector recto 20"/>
          <p:cNvCxnSpPr/>
          <p:nvPr/>
        </p:nvCxnSpPr>
        <p:spPr>
          <a:xfrm flipH="1">
            <a:off x="6409447" y="629154"/>
            <a:ext cx="25406" cy="5576336"/>
          </a:xfrm>
          <a:prstGeom prst="line">
            <a:avLst/>
          </a:prstGeom>
          <a:ln w="19050">
            <a:solidFill>
              <a:srgbClr val="00808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Rectángulo: esquinas redondeadas 4">
            <a:extLst>
              <a:ext uri="{FF2B5EF4-FFF2-40B4-BE49-F238E27FC236}">
                <a16:creationId xmlns:a16="http://schemas.microsoft.com/office/drawing/2014/main" id="{CBC653BD-F484-4A02-9E37-8BC49E7974F9}"/>
              </a:ext>
            </a:extLst>
          </p:cNvPr>
          <p:cNvSpPr/>
          <p:nvPr/>
        </p:nvSpPr>
        <p:spPr>
          <a:xfrm>
            <a:off x="6734895" y="720913"/>
            <a:ext cx="5222425" cy="587830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 defTabSz="457200"/>
            <a:endParaRPr lang="es-EC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57200"/>
            <a:endParaRPr lang="es-EC" sz="1600" b="1" dirty="0" smtClean="0"/>
          </a:p>
          <a:p>
            <a:pPr algn="ctr" defTabSz="457200"/>
            <a:r>
              <a:rPr lang="es-EC" sz="1600" b="1" dirty="0" smtClean="0"/>
              <a:t>Caracterización </a:t>
            </a:r>
            <a:r>
              <a:rPr lang="es-EC" sz="1600" b="1" dirty="0"/>
              <a:t>del microencapsulado optimizado. </a:t>
            </a:r>
            <a:endParaRPr lang="en-US" sz="1600" b="1" dirty="0"/>
          </a:p>
          <a:p>
            <a:pPr lvl="0" algn="ctr" defTabSz="457200"/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6989080" y="2603071"/>
            <a:ext cx="4968240" cy="1077218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txBody>
          <a:bodyPr wrap="square">
            <a:spAutoFit/>
          </a:bodyPr>
          <a:lstStyle/>
          <a:p>
            <a:r>
              <a:rPr lang="es-EC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Mediante microscopía electrónica de barrido se observó el tamaño, forma y superficie de las micropartículas. Se utilizó el SEM de la Universidad de las Fuerzas Armadas ESPE.</a:t>
            </a:r>
            <a:endParaRPr lang="es-EC" sz="1600" dirty="0"/>
          </a:p>
        </p:txBody>
      </p:sp>
      <p:sp>
        <p:nvSpPr>
          <p:cNvPr id="24" name="Rectángulo 23"/>
          <p:cNvSpPr/>
          <p:nvPr/>
        </p:nvSpPr>
        <p:spPr>
          <a:xfrm>
            <a:off x="6935611" y="1828139"/>
            <a:ext cx="26974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</a:pPr>
            <a:r>
              <a:rPr lang="es-EC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Caracterización en el SEM </a:t>
            </a:r>
            <a:endParaRPr lang="en-US" sz="2000" b="1" dirty="0">
              <a:solidFill>
                <a:srgbClr val="1F4D78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35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3686931-E4C7-4B77-9EBC-1689AA55E4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VERSIÓN: </a:t>
            </a:r>
            <a:r>
              <a:rPr kumimoji="0" lang="es-EC" sz="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1.0</a:t>
            </a:r>
            <a:endParaRPr kumimoji="0" lang="es-EC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A59FC90-47EA-4209-A84B-CFE7EED71620}"/>
              </a:ext>
            </a:extLst>
          </p:cNvPr>
          <p:cNvSpPr txBox="1"/>
          <p:nvPr/>
        </p:nvSpPr>
        <p:spPr>
          <a:xfrm>
            <a:off x="373487" y="51516"/>
            <a:ext cx="11539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000" dirty="0">
                <a:solidFill>
                  <a:prstClr val="black"/>
                </a:solidFill>
                <a:latin typeface="Arial"/>
              </a:rPr>
              <a:t>	</a:t>
            </a:r>
            <a:r>
              <a:rPr lang="es-EC" sz="3000" dirty="0" smtClean="0">
                <a:solidFill>
                  <a:prstClr val="black"/>
                </a:solidFill>
                <a:latin typeface="Arial"/>
              </a:rPr>
              <a:t>				RESULTADOS Y DISCUSIÓN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FA2496B-3793-4A4F-A0D8-ABE82446CB61}"/>
              </a:ext>
            </a:extLst>
          </p:cNvPr>
          <p:cNvSpPr txBox="1"/>
          <p:nvPr/>
        </p:nvSpPr>
        <p:spPr>
          <a:xfrm>
            <a:off x="557524" y="6349095"/>
            <a:ext cx="333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(Winkler, 2017),</a:t>
            </a:r>
            <a:r>
              <a:rPr lang="es-EC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(Laemmli,1970), (CAMBREX,2017)</a:t>
            </a:r>
            <a:endParaRPr lang="en-US" sz="1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457200"/>
            <a:r>
              <a:rPr lang="es-EC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3004984-C0D1-41D8-BB12-2F61D3771D11}"/>
              </a:ext>
            </a:extLst>
          </p:cNvPr>
          <p:cNvSpPr txBox="1"/>
          <p:nvPr/>
        </p:nvSpPr>
        <p:spPr>
          <a:xfrm>
            <a:off x="122827" y="95530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>
                <a:solidFill>
                  <a:prstClr val="black"/>
                </a:solidFill>
                <a:latin typeface="Arial"/>
              </a:rPr>
              <a:t>11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ángulo: esquinas redondeadas 4">
            <a:extLst>
              <a:ext uri="{FF2B5EF4-FFF2-40B4-BE49-F238E27FC236}">
                <a16:creationId xmlns:a16="http://schemas.microsoft.com/office/drawing/2014/main" id="{CBC653BD-F484-4A02-9E37-8BC49E7974F9}"/>
              </a:ext>
            </a:extLst>
          </p:cNvPr>
          <p:cNvSpPr/>
          <p:nvPr/>
        </p:nvSpPr>
        <p:spPr>
          <a:xfrm>
            <a:off x="546854" y="785876"/>
            <a:ext cx="4445724" cy="423492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 smtClean="0">
                <a:solidFill>
                  <a:srgbClr val="8064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Método de Bradford</a:t>
            </a: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 flipH="1">
            <a:off x="5591622" y="605514"/>
            <a:ext cx="25406" cy="5576336"/>
          </a:xfrm>
          <a:prstGeom prst="line">
            <a:avLst/>
          </a:prstGeom>
          <a:ln w="19050">
            <a:solidFill>
              <a:srgbClr val="00808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84" y="4721727"/>
            <a:ext cx="5291237" cy="1496143"/>
          </a:xfrm>
          <a:prstGeom prst="rect">
            <a:avLst/>
          </a:prstGeom>
        </p:spPr>
      </p:pic>
      <p:sp>
        <p:nvSpPr>
          <p:cNvPr id="15" name="Rectángulo: esquinas redondeadas 4">
            <a:extLst>
              <a:ext uri="{FF2B5EF4-FFF2-40B4-BE49-F238E27FC236}">
                <a16:creationId xmlns:a16="http://schemas.microsoft.com/office/drawing/2014/main" id="{CBC653BD-F484-4A02-9E37-8BC49E7974F9}"/>
              </a:ext>
            </a:extLst>
          </p:cNvPr>
          <p:cNvSpPr/>
          <p:nvPr/>
        </p:nvSpPr>
        <p:spPr>
          <a:xfrm>
            <a:off x="6917945" y="785876"/>
            <a:ext cx="4433644" cy="685911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lvl="0" algn="ctr" defTabSz="457200"/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Análisis de electroforesis en gel de poliacrilamida SDS-PAGE.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88" y="1249027"/>
            <a:ext cx="4654296" cy="3192155"/>
          </a:xfrm>
          <a:prstGeom prst="rect">
            <a:avLst/>
          </a:prstGeom>
        </p:spPr>
      </p:pic>
      <p:pic>
        <p:nvPicPr>
          <p:cNvPr id="17" name="Imagen 16"/>
          <p:cNvPicPr/>
          <p:nvPr/>
        </p:nvPicPr>
        <p:blipFill>
          <a:blip r:embed="rId4"/>
          <a:stretch>
            <a:fillRect/>
          </a:stretch>
        </p:blipFill>
        <p:spPr>
          <a:xfrm>
            <a:off x="6216072" y="2160400"/>
            <a:ext cx="5548967" cy="3546868"/>
          </a:xfrm>
          <a:prstGeom prst="rect">
            <a:avLst/>
          </a:prstGeom>
        </p:spPr>
      </p:pic>
      <p:cxnSp>
        <p:nvCxnSpPr>
          <p:cNvPr id="16" name="Conector recto 15"/>
          <p:cNvCxnSpPr/>
          <p:nvPr/>
        </p:nvCxnSpPr>
        <p:spPr>
          <a:xfrm>
            <a:off x="9640389" y="4862379"/>
            <a:ext cx="776091" cy="0"/>
          </a:xfrm>
          <a:prstGeom prst="line">
            <a:avLst/>
          </a:prstGeom>
          <a:ln w="28575">
            <a:solidFill>
              <a:srgbClr val="FFFFC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10611394" y="4862379"/>
            <a:ext cx="77609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4767D40-769D-4230-80AA-C2331F8BFE0E}"/>
              </a:ext>
            </a:extLst>
          </p:cNvPr>
          <p:cNvSpPr txBox="1"/>
          <p:nvPr/>
        </p:nvSpPr>
        <p:spPr>
          <a:xfrm>
            <a:off x="373487" y="4264638"/>
            <a:ext cx="1937481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Tabla 4</a:t>
            </a:r>
            <a:r>
              <a:rPr lang="es-ES" sz="1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Concentración colágeno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4767D40-769D-4230-80AA-C2331F8BFE0E}"/>
              </a:ext>
            </a:extLst>
          </p:cNvPr>
          <p:cNvSpPr txBox="1"/>
          <p:nvPr/>
        </p:nvSpPr>
        <p:spPr>
          <a:xfrm>
            <a:off x="7082570" y="1572493"/>
            <a:ext cx="2194165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 2</a:t>
            </a:r>
            <a:r>
              <a:rPr lang="es-ES" sz="1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noProof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SDS-PAGE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17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634" y="3716847"/>
            <a:ext cx="5210175" cy="2343150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A36555A-4A6A-4168-813C-46783D8C53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VERSIÓN: </a:t>
            </a:r>
            <a:r>
              <a:rPr kumimoji="0" lang="es-EC" sz="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1.0</a:t>
            </a:r>
            <a:endParaRPr kumimoji="0" lang="es-EC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CE7409-FFD4-423E-B2A9-546CDB91B1BC}"/>
              </a:ext>
            </a:extLst>
          </p:cNvPr>
          <p:cNvSpPr txBox="1"/>
          <p:nvPr/>
        </p:nvSpPr>
        <p:spPr>
          <a:xfrm>
            <a:off x="373487" y="51516"/>
            <a:ext cx="11539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lvl="0" algn="r">
              <a:defRPr/>
            </a:pPr>
            <a:r>
              <a:rPr lang="es-EC" sz="3000" dirty="0" smtClean="0">
                <a:solidFill>
                  <a:prstClr val="black"/>
                </a:solidFill>
              </a:rPr>
              <a:t>RESULTADOS </a:t>
            </a:r>
            <a:r>
              <a:rPr lang="es-EC" sz="3000" dirty="0">
                <a:solidFill>
                  <a:prstClr val="black"/>
                </a:solidFill>
              </a:rPr>
              <a:t>Y DISCUSIÓN</a:t>
            </a:r>
            <a:endParaRPr lang="es-EC" sz="3000" dirty="0">
              <a:solidFill>
                <a:prstClr val="black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ADEC343-67A6-429B-AC21-428629C90F7F}"/>
              </a:ext>
            </a:extLst>
          </p:cNvPr>
          <p:cNvSpPr txBox="1"/>
          <p:nvPr/>
        </p:nvSpPr>
        <p:spPr>
          <a:xfrm>
            <a:off x="122827" y="9553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>
                <a:solidFill>
                  <a:prstClr val="black"/>
                </a:solidFill>
                <a:latin typeface="Arial"/>
              </a:rPr>
              <a:t>12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7" name="Conector recto 16"/>
          <p:cNvCxnSpPr/>
          <p:nvPr/>
        </p:nvCxnSpPr>
        <p:spPr>
          <a:xfrm flipH="1">
            <a:off x="5927517" y="605514"/>
            <a:ext cx="25406" cy="5576336"/>
          </a:xfrm>
          <a:prstGeom prst="line">
            <a:avLst/>
          </a:prstGeom>
          <a:ln w="19050">
            <a:solidFill>
              <a:srgbClr val="00808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Rectángulo: esquinas redondeadas 8">
            <a:extLst>
              <a:ext uri="{FF2B5EF4-FFF2-40B4-BE49-F238E27FC236}">
                <a16:creationId xmlns:a16="http://schemas.microsoft.com/office/drawing/2014/main" id="{110622B0-A669-4AA3-AB86-7373CF55D47D}"/>
              </a:ext>
            </a:extLst>
          </p:cNvPr>
          <p:cNvSpPr/>
          <p:nvPr/>
        </p:nvSpPr>
        <p:spPr>
          <a:xfrm>
            <a:off x="71920" y="646856"/>
            <a:ext cx="5585292" cy="517594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 defTabSz="457200"/>
            <a:endParaRPr lang="es-EC" b="1" i="1" dirty="0" smtClean="0"/>
          </a:p>
          <a:p>
            <a:pPr algn="ctr" defTabSz="457200"/>
            <a:r>
              <a:rPr lang="es-EC" sz="1600" b="1" dirty="0">
                <a:latin typeface="Calibri" panose="020F0502020204030204" pitchFamily="34" charset="0"/>
                <a:cs typeface="Calibri" panose="020F0502020204030204" pitchFamily="34" charset="0"/>
              </a:rPr>
              <a:t>Caracterización del colágeno hidrolizado </a:t>
            </a:r>
            <a:r>
              <a:rPr lang="es-EC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enriquecido </a:t>
            </a:r>
            <a:r>
              <a:rPr lang="es-EC" sz="1600" b="1" dirty="0">
                <a:latin typeface="Calibri" panose="020F0502020204030204" pitchFamily="34" charset="0"/>
                <a:cs typeface="Calibri" panose="020F0502020204030204" pitchFamily="34" charset="0"/>
              </a:rPr>
              <a:t>con pulpa de </a:t>
            </a:r>
            <a:r>
              <a:rPr lang="es-EC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Ananas comusus </a:t>
            </a:r>
            <a:r>
              <a:rPr lang="es-EC" sz="1600" b="1" dirty="0">
                <a:latin typeface="Calibri" panose="020F0502020204030204" pitchFamily="34" charset="0"/>
                <a:cs typeface="Calibri" panose="020F0502020204030204" pitchFamily="34" charset="0"/>
              </a:rPr>
              <a:t>(piña).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400" b="1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ángulo: esquinas redondeadas 8">
            <a:extLst>
              <a:ext uri="{FF2B5EF4-FFF2-40B4-BE49-F238E27FC236}">
                <a16:creationId xmlns:a16="http://schemas.microsoft.com/office/drawing/2014/main" id="{110622B0-A669-4AA3-AB86-7373CF55D47D}"/>
              </a:ext>
            </a:extLst>
          </p:cNvPr>
          <p:cNvSpPr/>
          <p:nvPr/>
        </p:nvSpPr>
        <p:spPr>
          <a:xfrm>
            <a:off x="6072974" y="642587"/>
            <a:ext cx="6059493" cy="523931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 defTabSz="457200"/>
            <a:endParaRPr lang="es-EC" b="1" i="1" dirty="0" smtClean="0"/>
          </a:p>
          <a:p>
            <a:pPr algn="ctr" defTabSz="457200"/>
            <a:r>
              <a:rPr lang="es-EC" sz="1600" b="1" dirty="0">
                <a:latin typeface="Calibri" panose="020F0502020204030204" pitchFamily="34" charset="0"/>
                <a:cs typeface="Calibri" panose="020F0502020204030204" pitchFamily="34" charset="0"/>
              </a:rPr>
              <a:t>Obtención de las microcápsulas por Secado a través de atomización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400" b="1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59747"/>
            <a:ext cx="5851733" cy="285032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3188" y="1251845"/>
            <a:ext cx="3217672" cy="1964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24767D40-769D-4230-80AA-C2331F8BFE0E}"/>
              </a:ext>
            </a:extLst>
          </p:cNvPr>
          <p:cNvSpPr txBox="1"/>
          <p:nvPr/>
        </p:nvSpPr>
        <p:spPr>
          <a:xfrm>
            <a:off x="71920" y="1942014"/>
            <a:ext cx="2435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Tabla 5</a:t>
            </a:r>
            <a:endParaRPr lang="es-ES" sz="12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Caracterización organoléptica.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4767D40-769D-4230-80AA-C2331F8BFE0E}"/>
              </a:ext>
            </a:extLst>
          </p:cNvPr>
          <p:cNvSpPr txBox="1"/>
          <p:nvPr/>
        </p:nvSpPr>
        <p:spPr>
          <a:xfrm>
            <a:off x="6497634" y="3070516"/>
            <a:ext cx="2435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Tabla 6 </a:t>
            </a:r>
            <a:endParaRPr lang="es-ES" sz="12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Caracterización organoléptica.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44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93552A3-AC33-4316-A0E7-F80A1A5E46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VERSIÓN: </a:t>
            </a:r>
            <a:r>
              <a:rPr kumimoji="0" lang="es-EC" sz="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1.0</a:t>
            </a:r>
            <a:endParaRPr kumimoji="0" lang="es-EC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6A4301-6682-49DC-ACA0-BE6A32DE8986}"/>
              </a:ext>
            </a:extLst>
          </p:cNvPr>
          <p:cNvSpPr txBox="1"/>
          <p:nvPr/>
        </p:nvSpPr>
        <p:spPr>
          <a:xfrm>
            <a:off x="373487" y="51516"/>
            <a:ext cx="11539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lvl="0" algn="r">
              <a:defRPr/>
            </a:pPr>
            <a:r>
              <a:rPr lang="es-EC" sz="3000" dirty="0" smtClean="0">
                <a:solidFill>
                  <a:prstClr val="black"/>
                </a:solidFill>
              </a:rPr>
              <a:t>RESULTADOS </a:t>
            </a:r>
            <a:r>
              <a:rPr lang="es-EC" sz="3000" dirty="0">
                <a:solidFill>
                  <a:prstClr val="black"/>
                </a:solidFill>
              </a:rPr>
              <a:t>Y DISCUSIÓN</a:t>
            </a:r>
            <a:endParaRPr lang="es-EC" sz="3000" dirty="0">
              <a:solidFill>
                <a:prstClr val="black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A7B2504-6E9B-4CC1-BD62-FB92C78B3AD0}"/>
              </a:ext>
            </a:extLst>
          </p:cNvPr>
          <p:cNvSpPr txBox="1"/>
          <p:nvPr/>
        </p:nvSpPr>
        <p:spPr>
          <a:xfrm>
            <a:off x="122827" y="9553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ángulo: esquinas redondeadas 4">
            <a:extLst>
              <a:ext uri="{FF2B5EF4-FFF2-40B4-BE49-F238E27FC236}">
                <a16:creationId xmlns:a16="http://schemas.microsoft.com/office/drawing/2014/main" id="{CBC653BD-F484-4A02-9E37-8BC49E7974F9}"/>
              </a:ext>
            </a:extLst>
          </p:cNvPr>
          <p:cNvSpPr/>
          <p:nvPr/>
        </p:nvSpPr>
        <p:spPr>
          <a:xfrm>
            <a:off x="563973" y="684715"/>
            <a:ext cx="4530093" cy="358188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 defTabSz="457200"/>
            <a:endParaRPr lang="es-EC" b="1" i="1" dirty="0" smtClean="0"/>
          </a:p>
          <a:p>
            <a:pPr algn="ctr" defTabSz="457200"/>
            <a:r>
              <a:rPr lang="es-EC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Análisis </a:t>
            </a:r>
            <a:r>
              <a:rPr lang="es-EC" sz="1600" b="1" dirty="0">
                <a:latin typeface="Calibri" panose="020F0502020204030204" pitchFamily="34" charset="0"/>
                <a:cs typeface="Calibri" panose="020F0502020204030204" pitchFamily="34" charset="0"/>
              </a:rPr>
              <a:t>estadístico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defTabSz="457200"/>
            <a:endParaRPr kumimoji="0" lang="es-EC" sz="2400" b="1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87" y="1805150"/>
            <a:ext cx="5564240" cy="4375949"/>
          </a:xfrm>
          <a:prstGeom prst="rect">
            <a:avLst/>
          </a:prstGeom>
        </p:spPr>
      </p:pic>
      <p:pic>
        <p:nvPicPr>
          <p:cNvPr id="12" name="Imagen 11" descr="Pareto de los efectos para Rendimiento (%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725" y="605514"/>
            <a:ext cx="4119698" cy="24665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867F165-2328-48F6-BB7F-5FB5922DACFD}"/>
              </a:ext>
            </a:extLst>
          </p:cNvPr>
          <p:cNvSpPr txBox="1"/>
          <p:nvPr/>
        </p:nvSpPr>
        <p:spPr>
          <a:xfrm>
            <a:off x="434696" y="6349095"/>
            <a:ext cx="3505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/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lang="en-US" sz="1200" dirty="0" smtClean="0">
                <a:solidFill>
                  <a:prstClr val="black"/>
                </a:solidFill>
                <a:latin typeface="Arial"/>
              </a:rPr>
              <a:t>Minitab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2021), (</a:t>
            </a:r>
            <a:r>
              <a:rPr lang="es-EC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Saikia, 2014), </a:t>
            </a:r>
            <a:r>
              <a:rPr lang="es-EC" sz="1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C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Paris, 2016</a:t>
            </a:r>
            <a:r>
              <a:rPr lang="es-EC" sz="1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agen 14" descr="Pareto de los efectos para Humedad (%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725" y="3174275"/>
            <a:ext cx="4137659" cy="27432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434696" y="3323764"/>
            <a:ext cx="5171907" cy="20984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4767D40-769D-4230-80AA-C2331F8BFE0E}"/>
              </a:ext>
            </a:extLst>
          </p:cNvPr>
          <p:cNvSpPr txBox="1"/>
          <p:nvPr/>
        </p:nvSpPr>
        <p:spPr>
          <a:xfrm>
            <a:off x="406518" y="1158819"/>
            <a:ext cx="2435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Tabla 7 </a:t>
            </a:r>
            <a:endParaRPr lang="es-ES" sz="12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Caracterización organoléptica.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92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F3B0A59-DB9D-4D30-810E-DFF0676AE8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VERSIÓN: </a:t>
            </a:r>
            <a:r>
              <a:rPr kumimoji="0" lang="es-EC" sz="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1.0</a:t>
            </a:r>
            <a:endParaRPr kumimoji="0" lang="es-EC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9FA6BD9-AE7F-4DF6-B4FC-B55D2B7CAEA3}"/>
              </a:ext>
            </a:extLst>
          </p:cNvPr>
          <p:cNvSpPr txBox="1"/>
          <p:nvPr/>
        </p:nvSpPr>
        <p:spPr>
          <a:xfrm>
            <a:off x="373487" y="51516"/>
            <a:ext cx="11539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RESULTADOS Y DISCUSIÓN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867F165-2328-48F6-BB7F-5FB5922DACFD}"/>
              </a:ext>
            </a:extLst>
          </p:cNvPr>
          <p:cNvSpPr txBox="1"/>
          <p:nvPr/>
        </p:nvSpPr>
        <p:spPr>
          <a:xfrm>
            <a:off x="434696" y="6349095"/>
            <a:ext cx="3026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/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lang="en-US" sz="1200" dirty="0" smtClean="0">
                <a:solidFill>
                  <a:prstClr val="black"/>
                </a:solidFill>
                <a:latin typeface="Arial"/>
              </a:rPr>
              <a:t>Minitab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2021), </a:t>
            </a: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(Tontul y Topuz, 2017)</a:t>
            </a:r>
            <a:r>
              <a:rPr lang="es-EC" dirty="0"/>
              <a:t>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B383B22-AF1F-45C8-88DD-4C12B1E4B044}"/>
              </a:ext>
            </a:extLst>
          </p:cNvPr>
          <p:cNvSpPr txBox="1"/>
          <p:nvPr/>
        </p:nvSpPr>
        <p:spPr>
          <a:xfrm>
            <a:off x="122827" y="9553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Imagen 10" descr="Gr&amp;#225;fica de superficie de Rendimiento (%) vs. Frecuencia; Temperatur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" t="1345" r="6090" b="15796"/>
          <a:stretch/>
        </p:blipFill>
        <p:spPr bwMode="auto">
          <a:xfrm>
            <a:off x="796834" y="1554479"/>
            <a:ext cx="3827417" cy="2520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Gr&amp;#225;fica de superficie de Rendimiento (%) vs. Flujo de alimentaci&amp;#243;n; T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" t="1600" r="4392" b="11880"/>
          <a:stretch/>
        </p:blipFill>
        <p:spPr bwMode="auto">
          <a:xfrm>
            <a:off x="7624355" y="1554479"/>
            <a:ext cx="4145279" cy="2625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Gr&amp;#225;fica de superficie de Rendimiento (%) vs. Frecuencia; Flujo de alim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" t="1843" r="5112" b="14856"/>
          <a:stretch/>
        </p:blipFill>
        <p:spPr bwMode="auto">
          <a:xfrm>
            <a:off x="3841063" y="3487783"/>
            <a:ext cx="4063714" cy="249753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ángulo: esquinas redondeadas 4">
            <a:extLst>
              <a:ext uri="{FF2B5EF4-FFF2-40B4-BE49-F238E27FC236}">
                <a16:creationId xmlns:a16="http://schemas.microsoft.com/office/drawing/2014/main" id="{CBC653BD-F484-4A02-9E37-8BC49E7974F9}"/>
              </a:ext>
            </a:extLst>
          </p:cNvPr>
          <p:cNvSpPr/>
          <p:nvPr/>
        </p:nvSpPr>
        <p:spPr>
          <a:xfrm>
            <a:off x="4450204" y="712053"/>
            <a:ext cx="2845433" cy="52891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 defTabSz="457200"/>
            <a:endParaRPr lang="es-EC" b="1" i="1" dirty="0" smtClean="0"/>
          </a:p>
          <a:p>
            <a:pPr algn="ctr" defTabSz="457200"/>
            <a:r>
              <a:rPr lang="en-US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Rendimiento</a:t>
            </a:r>
            <a:endParaRPr lang="en-US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defTabSz="457200"/>
            <a:endParaRPr kumimoji="0" lang="es-EC" sz="2400" b="1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220885"/>
              </p:ext>
            </p:extLst>
          </p:nvPr>
        </p:nvGraphicFramePr>
        <p:xfrm>
          <a:off x="434696" y="4509075"/>
          <a:ext cx="2452195" cy="1432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941">
                  <a:extLst>
                    <a:ext uri="{9D8B030D-6E8A-4147-A177-3AD203B41FA5}">
                      <a16:colId xmlns:a16="http://schemas.microsoft.com/office/drawing/2014/main" val="3105331516"/>
                    </a:ext>
                  </a:extLst>
                </a:gridCol>
                <a:gridCol w="482627">
                  <a:extLst>
                    <a:ext uri="{9D8B030D-6E8A-4147-A177-3AD203B41FA5}">
                      <a16:colId xmlns:a16="http://schemas.microsoft.com/office/drawing/2014/main" val="1630582050"/>
                    </a:ext>
                  </a:extLst>
                </a:gridCol>
                <a:gridCol w="482627">
                  <a:extLst>
                    <a:ext uri="{9D8B030D-6E8A-4147-A177-3AD203B41FA5}">
                      <a16:colId xmlns:a16="http://schemas.microsoft.com/office/drawing/2014/main" val="425695238"/>
                    </a:ext>
                  </a:extLst>
                </a:gridCol>
              </a:tblGrid>
              <a:tr h="305055">
                <a:tc gridSpan="3">
                  <a:txBody>
                    <a:bodyPr/>
                    <a:lstStyle/>
                    <a:p>
                      <a:pPr algn="ctr"/>
                      <a:r>
                        <a:rPr lang="es-EC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Rendimiento</a:t>
                      </a:r>
                      <a:endParaRPr lang="es-EC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772554"/>
                  </a:ext>
                </a:extLst>
              </a:tr>
              <a:tr h="261728">
                <a:tc>
                  <a:txBody>
                    <a:bodyPr/>
                    <a:lstStyle/>
                    <a:p>
                      <a:r>
                        <a:rPr lang="es-EC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Temperatura</a:t>
                      </a:r>
                      <a:r>
                        <a:rPr lang="es-EC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EC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s-EC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es-EC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512709"/>
                  </a:ext>
                </a:extLst>
              </a:tr>
              <a:tr h="254212">
                <a:tc>
                  <a:txBody>
                    <a:bodyPr/>
                    <a:lstStyle/>
                    <a:p>
                      <a:r>
                        <a:rPr lang="es-EC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Frecuencia </a:t>
                      </a:r>
                      <a:endParaRPr lang="es-EC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es-EC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es-EC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955225"/>
                  </a:ext>
                </a:extLst>
              </a:tr>
              <a:tr h="373898">
                <a:tc>
                  <a:txBody>
                    <a:bodyPr/>
                    <a:lstStyle/>
                    <a:p>
                      <a:r>
                        <a:rPr lang="es-EC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Flujo de alimentación</a:t>
                      </a:r>
                      <a:endParaRPr lang="es-EC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es-EC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s-EC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510275"/>
                  </a:ext>
                </a:extLst>
              </a:tr>
            </a:tbl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24767D40-769D-4230-80AA-C2331F8BFE0E}"/>
              </a:ext>
            </a:extLst>
          </p:cNvPr>
          <p:cNvSpPr txBox="1"/>
          <p:nvPr/>
        </p:nvSpPr>
        <p:spPr>
          <a:xfrm>
            <a:off x="920300" y="1119960"/>
            <a:ext cx="2194165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 3</a:t>
            </a:r>
            <a:r>
              <a:rPr lang="es-ES" sz="1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4767D40-769D-4230-80AA-C2331F8BFE0E}"/>
              </a:ext>
            </a:extLst>
          </p:cNvPr>
          <p:cNvSpPr txBox="1"/>
          <p:nvPr/>
        </p:nvSpPr>
        <p:spPr>
          <a:xfrm>
            <a:off x="7772950" y="1119960"/>
            <a:ext cx="2194165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 4</a:t>
            </a:r>
            <a:endParaRPr lang="es-ES" sz="12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4767D40-769D-4230-80AA-C2331F8BFE0E}"/>
              </a:ext>
            </a:extLst>
          </p:cNvPr>
          <p:cNvSpPr txBox="1"/>
          <p:nvPr/>
        </p:nvSpPr>
        <p:spPr>
          <a:xfrm>
            <a:off x="3930137" y="3047173"/>
            <a:ext cx="2194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 5</a:t>
            </a:r>
            <a:endParaRPr lang="es-ES" sz="12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42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361DD65-C3C8-44DA-8B72-8A88F9D3F6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VERSIÓN: </a:t>
            </a:r>
            <a:r>
              <a:rPr kumimoji="0" lang="es-EC" sz="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1.0</a:t>
            </a:r>
            <a:endParaRPr kumimoji="0" lang="es-EC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E20E173-225F-462C-A731-26060E34AC2A}"/>
              </a:ext>
            </a:extLst>
          </p:cNvPr>
          <p:cNvSpPr txBox="1"/>
          <p:nvPr/>
        </p:nvSpPr>
        <p:spPr>
          <a:xfrm>
            <a:off x="373487" y="51516"/>
            <a:ext cx="11539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RESULTADOS Y DISCUSIÓN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12F90D4-A038-4A69-ACC1-8E2237C9DCC6}"/>
              </a:ext>
            </a:extLst>
          </p:cNvPr>
          <p:cNvSpPr txBox="1"/>
          <p:nvPr/>
        </p:nvSpPr>
        <p:spPr>
          <a:xfrm>
            <a:off x="122827" y="9553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>
                <a:solidFill>
                  <a:prstClr val="black"/>
                </a:solidFill>
                <a:latin typeface="Arial"/>
              </a:rPr>
              <a:t>15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Imagen 11" descr="Gr&amp;#225;fica de superficie de Humedad (%) vs. Frecuencia; Temperatur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t="1494" r="4275" b="13144"/>
          <a:stretch/>
        </p:blipFill>
        <p:spPr bwMode="auto">
          <a:xfrm>
            <a:off x="434696" y="1397726"/>
            <a:ext cx="3886231" cy="2581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Gr&amp;#225;fica de superficie de Humedad (%) vs. Flujo de alimentaci&amp;#243;n; Temper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" t="2367" r="5819" b="14078"/>
          <a:stretch/>
        </p:blipFill>
        <p:spPr bwMode="auto">
          <a:xfrm>
            <a:off x="7707086" y="1397726"/>
            <a:ext cx="3997234" cy="2508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Gr&amp;#225;fica de superficie de Humedad (%) vs. Frecuencia; Flujo de alimenta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" t="1245" r="5408" b="12407"/>
          <a:stretch/>
        </p:blipFill>
        <p:spPr bwMode="auto">
          <a:xfrm>
            <a:off x="3814353" y="3150538"/>
            <a:ext cx="3997235" cy="271707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ángulo: esquinas redondeadas 4">
            <a:extLst>
              <a:ext uri="{FF2B5EF4-FFF2-40B4-BE49-F238E27FC236}">
                <a16:creationId xmlns:a16="http://schemas.microsoft.com/office/drawing/2014/main" id="{CBC653BD-F484-4A02-9E37-8BC49E7974F9}"/>
              </a:ext>
            </a:extLst>
          </p:cNvPr>
          <p:cNvSpPr/>
          <p:nvPr/>
        </p:nvSpPr>
        <p:spPr>
          <a:xfrm>
            <a:off x="4450204" y="712053"/>
            <a:ext cx="2845433" cy="43747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 defTabSz="457200"/>
            <a:endParaRPr lang="es-EC" b="1" i="1" dirty="0" smtClean="0"/>
          </a:p>
          <a:p>
            <a:pPr algn="ctr" defTabSz="457200"/>
            <a:r>
              <a:rPr lang="en-US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Humedad</a:t>
            </a:r>
            <a:endParaRPr lang="en-US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defTabSz="457200"/>
            <a:endParaRPr kumimoji="0" lang="es-EC" sz="2400" b="1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867F165-2328-48F6-BB7F-5FB5922DACFD}"/>
              </a:ext>
            </a:extLst>
          </p:cNvPr>
          <p:cNvSpPr txBox="1"/>
          <p:nvPr/>
        </p:nvSpPr>
        <p:spPr>
          <a:xfrm>
            <a:off x="434696" y="6379941"/>
            <a:ext cx="4295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/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lang="en-US" sz="1200" dirty="0" smtClean="0">
                <a:solidFill>
                  <a:prstClr val="black"/>
                </a:solidFill>
                <a:latin typeface="Arial"/>
              </a:rPr>
              <a:t>Minitab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2021), (</a:t>
            </a:r>
            <a:r>
              <a:rPr lang="es-EC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Ávila </a:t>
            </a:r>
            <a:r>
              <a:rPr lang="es-EC" sz="1400" dirty="0"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es-EC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al., </a:t>
            </a:r>
            <a:r>
              <a:rPr lang="es-E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2014), </a:t>
            </a:r>
            <a:r>
              <a:rPr lang="es-E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(Tontul y Topuz, 2017)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918366"/>
              </p:ext>
            </p:extLst>
          </p:nvPr>
        </p:nvGraphicFramePr>
        <p:xfrm>
          <a:off x="434696" y="4509075"/>
          <a:ext cx="2452195" cy="1432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941">
                  <a:extLst>
                    <a:ext uri="{9D8B030D-6E8A-4147-A177-3AD203B41FA5}">
                      <a16:colId xmlns:a16="http://schemas.microsoft.com/office/drawing/2014/main" val="3105331516"/>
                    </a:ext>
                  </a:extLst>
                </a:gridCol>
                <a:gridCol w="482627">
                  <a:extLst>
                    <a:ext uri="{9D8B030D-6E8A-4147-A177-3AD203B41FA5}">
                      <a16:colId xmlns:a16="http://schemas.microsoft.com/office/drawing/2014/main" val="1630582050"/>
                    </a:ext>
                  </a:extLst>
                </a:gridCol>
                <a:gridCol w="482627">
                  <a:extLst>
                    <a:ext uri="{9D8B030D-6E8A-4147-A177-3AD203B41FA5}">
                      <a16:colId xmlns:a16="http://schemas.microsoft.com/office/drawing/2014/main" val="1623550950"/>
                    </a:ext>
                  </a:extLst>
                </a:gridCol>
              </a:tblGrid>
              <a:tr h="305055">
                <a:tc gridSpan="3">
                  <a:txBody>
                    <a:bodyPr/>
                    <a:lstStyle/>
                    <a:p>
                      <a:pPr algn="ctr"/>
                      <a:r>
                        <a:rPr lang="es-EC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Humedad</a:t>
                      </a:r>
                      <a:endParaRPr lang="es-EC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772554"/>
                  </a:ext>
                </a:extLst>
              </a:tr>
              <a:tr h="261728">
                <a:tc>
                  <a:txBody>
                    <a:bodyPr/>
                    <a:lstStyle/>
                    <a:p>
                      <a:r>
                        <a:rPr lang="es-EC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Temperatura</a:t>
                      </a:r>
                      <a:r>
                        <a:rPr lang="es-EC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EC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s-EC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s-EC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512709"/>
                  </a:ext>
                </a:extLst>
              </a:tr>
              <a:tr h="254212">
                <a:tc>
                  <a:txBody>
                    <a:bodyPr/>
                    <a:lstStyle/>
                    <a:p>
                      <a:r>
                        <a:rPr lang="es-EC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Frecuencia </a:t>
                      </a:r>
                      <a:endParaRPr lang="es-EC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es-EC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s-EC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955225"/>
                  </a:ext>
                </a:extLst>
              </a:tr>
              <a:tr h="373898">
                <a:tc>
                  <a:txBody>
                    <a:bodyPr/>
                    <a:lstStyle/>
                    <a:p>
                      <a:r>
                        <a:rPr lang="es-EC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Flujo de alimentación</a:t>
                      </a:r>
                      <a:endParaRPr lang="es-EC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es-EC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C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es-EC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510275"/>
                  </a:ext>
                </a:extLst>
              </a:tr>
            </a:tbl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24767D40-769D-4230-80AA-C2331F8BFE0E}"/>
              </a:ext>
            </a:extLst>
          </p:cNvPr>
          <p:cNvSpPr txBox="1"/>
          <p:nvPr/>
        </p:nvSpPr>
        <p:spPr>
          <a:xfrm>
            <a:off x="3814353" y="2809804"/>
            <a:ext cx="2194165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 8</a:t>
            </a:r>
            <a:r>
              <a:rPr lang="es-ES" sz="1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4767D40-769D-4230-80AA-C2331F8BFE0E}"/>
              </a:ext>
            </a:extLst>
          </p:cNvPr>
          <p:cNvSpPr txBox="1"/>
          <p:nvPr/>
        </p:nvSpPr>
        <p:spPr>
          <a:xfrm>
            <a:off x="563973" y="994387"/>
            <a:ext cx="2194165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 6</a:t>
            </a:r>
            <a:r>
              <a:rPr lang="es-ES" sz="1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4767D40-769D-4230-80AA-C2331F8BFE0E}"/>
              </a:ext>
            </a:extLst>
          </p:cNvPr>
          <p:cNvSpPr txBox="1"/>
          <p:nvPr/>
        </p:nvSpPr>
        <p:spPr>
          <a:xfrm>
            <a:off x="7707086" y="979163"/>
            <a:ext cx="2194165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 7</a:t>
            </a:r>
            <a:r>
              <a:rPr lang="es-ES" sz="1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516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VERSIÓN: </a:t>
            </a:r>
            <a:r>
              <a:rPr kumimoji="0" lang="es-EC" sz="5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1.0</a:t>
            </a:r>
            <a:endParaRPr kumimoji="0" lang="es-EC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ángulo: esquinas redondeadas 4">
            <a:extLst>
              <a:ext uri="{FF2B5EF4-FFF2-40B4-BE49-F238E27FC236}">
                <a16:creationId xmlns:a16="http://schemas.microsoft.com/office/drawing/2014/main" id="{CBC653BD-F484-4A02-9E37-8BC49E7974F9}"/>
              </a:ext>
            </a:extLst>
          </p:cNvPr>
          <p:cNvSpPr/>
          <p:nvPr/>
        </p:nvSpPr>
        <p:spPr>
          <a:xfrm>
            <a:off x="3278778" y="712053"/>
            <a:ext cx="6897188" cy="52891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 defTabSz="457200"/>
            <a:endParaRPr lang="es-EC" b="1" i="1" dirty="0" smtClean="0"/>
          </a:p>
          <a:p>
            <a:pPr algn="ctr" defTabSz="457200"/>
            <a:endParaRPr lang="en-US" sz="1600" b="1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57200"/>
            <a:r>
              <a:rPr lang="es-EC" b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Solución Optimización: Humedad (%); Rendimiento (%)</a:t>
            </a:r>
            <a:endParaRPr lang="en-US" b="1" dirty="0" smtClean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457200"/>
            <a:endParaRPr lang="en-US" sz="16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defTabSz="457200"/>
            <a:endParaRPr kumimoji="0" lang="es-EC" sz="2400" b="1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73" y="1663313"/>
            <a:ext cx="7001950" cy="17866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69" y="4077332"/>
            <a:ext cx="7320856" cy="145378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8499566" y="2139761"/>
            <a:ext cx="2233748" cy="502921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Parámetros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8499566" y="4147457"/>
            <a:ext cx="2233748" cy="502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Solución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E20E173-225F-462C-A731-26060E34AC2A}"/>
              </a:ext>
            </a:extLst>
          </p:cNvPr>
          <p:cNvSpPr txBox="1"/>
          <p:nvPr/>
        </p:nvSpPr>
        <p:spPr>
          <a:xfrm>
            <a:off x="373487" y="51516"/>
            <a:ext cx="11539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RESULTADOS Y DISCUSIÓN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867F165-2328-48F6-BB7F-5FB5922DACFD}"/>
              </a:ext>
            </a:extLst>
          </p:cNvPr>
          <p:cNvSpPr txBox="1"/>
          <p:nvPr/>
        </p:nvSpPr>
        <p:spPr>
          <a:xfrm>
            <a:off x="434696" y="6349095"/>
            <a:ext cx="1250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lang="en-US" sz="1200" dirty="0" smtClean="0">
                <a:solidFill>
                  <a:prstClr val="black"/>
                </a:solidFill>
                <a:latin typeface="Arial"/>
              </a:rPr>
              <a:t>Minitab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2021)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403566" y="5648754"/>
            <a:ext cx="6096000" cy="584775"/>
          </a:xfrm>
          <a:prstGeom prst="rect">
            <a:avLst/>
          </a:prstGeom>
          <a:ln>
            <a:solidFill>
              <a:srgbClr val="FFCCCC"/>
            </a:solidFill>
          </a:ln>
        </p:spPr>
        <p:txBody>
          <a:bodyPr>
            <a:spAutoFit/>
          </a:bodyPr>
          <a:lstStyle/>
          <a:p>
            <a:r>
              <a:rPr lang="es-EC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Utilizando </a:t>
            </a:r>
            <a:r>
              <a:rPr lang="es-EC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los parámetros optimizados se tuvo un rendimiento de 90,70% y humedad de 2.03</a:t>
            </a:r>
            <a:r>
              <a:rPr lang="es-EC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%. </a:t>
            </a:r>
            <a:endParaRPr lang="es-EC" sz="16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12F90D4-A038-4A69-ACC1-8E2237C9DCC6}"/>
              </a:ext>
            </a:extLst>
          </p:cNvPr>
          <p:cNvSpPr txBox="1"/>
          <p:nvPr/>
        </p:nvSpPr>
        <p:spPr>
          <a:xfrm>
            <a:off x="122827" y="9553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>
                <a:solidFill>
                  <a:prstClr val="black"/>
                </a:solidFill>
                <a:latin typeface="Arial"/>
              </a:rPr>
              <a:t>16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4767D40-769D-4230-80AA-C2331F8BFE0E}"/>
              </a:ext>
            </a:extLst>
          </p:cNvPr>
          <p:cNvSpPr txBox="1"/>
          <p:nvPr/>
        </p:nvSpPr>
        <p:spPr>
          <a:xfrm>
            <a:off x="674669" y="1151823"/>
            <a:ext cx="2435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Tabla 8 </a:t>
            </a:r>
            <a:endParaRPr lang="es-ES" sz="12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Parámetros optimización.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4767D40-769D-4230-80AA-C2331F8BFE0E}"/>
              </a:ext>
            </a:extLst>
          </p:cNvPr>
          <p:cNvSpPr txBox="1"/>
          <p:nvPr/>
        </p:nvSpPr>
        <p:spPr>
          <a:xfrm>
            <a:off x="674669" y="3428985"/>
            <a:ext cx="2435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Tabla 9</a:t>
            </a:r>
            <a:endParaRPr lang="es-ES" sz="12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 optimización.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61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VERSIÓN: </a:t>
            </a:r>
            <a:r>
              <a:rPr kumimoji="0" lang="es-EC" sz="5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1.0</a:t>
            </a:r>
            <a:endParaRPr kumimoji="0" lang="es-EC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n 2" descr="Gr&amp;#225;fica de optimizaci&amp;#243;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27"/>
          <a:stretch/>
        </p:blipFill>
        <p:spPr bwMode="auto">
          <a:xfrm>
            <a:off x="209008" y="1238865"/>
            <a:ext cx="6781727" cy="48725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: esquinas redondeadas 4">
            <a:extLst>
              <a:ext uri="{FF2B5EF4-FFF2-40B4-BE49-F238E27FC236}">
                <a16:creationId xmlns:a16="http://schemas.microsoft.com/office/drawing/2014/main" id="{CBC653BD-F484-4A02-9E37-8BC49E7974F9}"/>
              </a:ext>
            </a:extLst>
          </p:cNvPr>
          <p:cNvSpPr/>
          <p:nvPr/>
        </p:nvSpPr>
        <p:spPr>
          <a:xfrm>
            <a:off x="7667897" y="3020976"/>
            <a:ext cx="4258492" cy="52891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 defTabSz="457200"/>
            <a:endParaRPr lang="es-EC" b="1" i="1" dirty="0" smtClean="0"/>
          </a:p>
          <a:p>
            <a:pPr algn="ctr" defTabSz="457200"/>
            <a:endParaRPr lang="en-US" sz="1600" b="1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57200"/>
            <a:r>
              <a:rPr lang="es-EC" b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Predicción respuesta múltiple</a:t>
            </a:r>
            <a:endParaRPr lang="en-US" b="1" dirty="0" smtClean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457200"/>
            <a:endParaRPr lang="en-US" sz="16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defTabSz="457200"/>
            <a:endParaRPr kumimoji="0" lang="es-EC" sz="2400" b="1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E20E173-225F-462C-A731-26060E34AC2A}"/>
              </a:ext>
            </a:extLst>
          </p:cNvPr>
          <p:cNvSpPr txBox="1"/>
          <p:nvPr/>
        </p:nvSpPr>
        <p:spPr>
          <a:xfrm>
            <a:off x="386918" y="-51332"/>
            <a:ext cx="11539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RESULTADOS Y DISCUSIÓN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67F165-2328-48F6-BB7F-5FB5922DACFD}"/>
              </a:ext>
            </a:extLst>
          </p:cNvPr>
          <p:cNvSpPr txBox="1"/>
          <p:nvPr/>
        </p:nvSpPr>
        <p:spPr>
          <a:xfrm>
            <a:off x="434696" y="6349095"/>
            <a:ext cx="1250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lang="en-US" sz="1200" dirty="0" smtClean="0">
                <a:solidFill>
                  <a:prstClr val="black"/>
                </a:solidFill>
                <a:latin typeface="Arial"/>
              </a:rPr>
              <a:t>Minitab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2021)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2F90D4-A038-4A69-ACC1-8E2237C9DCC6}"/>
              </a:ext>
            </a:extLst>
          </p:cNvPr>
          <p:cNvSpPr txBox="1"/>
          <p:nvPr/>
        </p:nvSpPr>
        <p:spPr>
          <a:xfrm>
            <a:off x="122827" y="9553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>
                <a:solidFill>
                  <a:prstClr val="black"/>
                </a:solidFill>
                <a:latin typeface="Arial"/>
              </a:rPr>
              <a:t>17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4767D40-769D-4230-80AA-C2331F8BFE0E}"/>
              </a:ext>
            </a:extLst>
          </p:cNvPr>
          <p:cNvSpPr txBox="1"/>
          <p:nvPr/>
        </p:nvSpPr>
        <p:spPr>
          <a:xfrm>
            <a:off x="209008" y="592534"/>
            <a:ext cx="2194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 9</a:t>
            </a: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Respuesta múltiple </a:t>
            </a:r>
          </a:p>
        </p:txBody>
      </p:sp>
    </p:spTree>
    <p:extLst>
      <p:ext uri="{BB962C8B-B14F-4D97-AF65-F5344CB8AC3E}">
        <p14:creationId xmlns:p14="http://schemas.microsoft.com/office/powerpoint/2010/main" val="158725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429BC0A-7DE3-478B-93B6-DE26C828AD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VERSIÓN: </a:t>
            </a:r>
            <a:r>
              <a:rPr kumimoji="0" lang="es-EC" sz="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1.0</a:t>
            </a:r>
            <a:endParaRPr kumimoji="0" lang="es-EC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DEE1E21-3849-41A7-8C95-FDDE67C4D34A}"/>
              </a:ext>
            </a:extLst>
          </p:cNvPr>
          <p:cNvSpPr txBox="1"/>
          <p:nvPr/>
        </p:nvSpPr>
        <p:spPr>
          <a:xfrm>
            <a:off x="373487" y="51516"/>
            <a:ext cx="11539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r">
              <a:defRPr/>
            </a:pPr>
            <a:r>
              <a:rPr lang="es-EC" sz="3000" dirty="0" smtClean="0">
                <a:solidFill>
                  <a:prstClr val="black"/>
                </a:solidFill>
              </a:rPr>
              <a:t>RESULTADOS </a:t>
            </a:r>
            <a:r>
              <a:rPr lang="es-EC" sz="3000" dirty="0">
                <a:solidFill>
                  <a:prstClr val="black"/>
                </a:solidFill>
              </a:rPr>
              <a:t>Y DISCUSIÓN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5F7DE92-BEA1-49ED-BFA2-9F28F4DE4E9E}"/>
              </a:ext>
            </a:extLst>
          </p:cNvPr>
          <p:cNvSpPr txBox="1"/>
          <p:nvPr/>
        </p:nvSpPr>
        <p:spPr>
          <a:xfrm>
            <a:off x="122827" y="9553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18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39F12FC-26D5-4471-B328-78C27AE94339}"/>
              </a:ext>
            </a:extLst>
          </p:cNvPr>
          <p:cNvSpPr txBox="1"/>
          <p:nvPr/>
        </p:nvSpPr>
        <p:spPr>
          <a:xfrm>
            <a:off x="546854" y="6381075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/>
            <a:r>
              <a:rPr lang="es-EC" dirty="0"/>
              <a:t>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ángulo: esquinas redondeadas 4">
            <a:extLst>
              <a:ext uri="{FF2B5EF4-FFF2-40B4-BE49-F238E27FC236}">
                <a16:creationId xmlns:a16="http://schemas.microsoft.com/office/drawing/2014/main" id="{CBC653BD-F484-4A02-9E37-8BC49E7974F9}"/>
              </a:ext>
            </a:extLst>
          </p:cNvPr>
          <p:cNvSpPr/>
          <p:nvPr/>
        </p:nvSpPr>
        <p:spPr>
          <a:xfrm>
            <a:off x="686264" y="720913"/>
            <a:ext cx="5222425" cy="587830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 defTabSz="457200"/>
            <a:endParaRPr lang="es-EC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57200"/>
            <a:endParaRPr lang="es-EC" sz="1600" b="1" dirty="0" smtClean="0"/>
          </a:p>
          <a:p>
            <a:pPr algn="ctr" defTabSz="457200"/>
            <a:r>
              <a:rPr lang="es-EC" sz="1600" b="1" dirty="0" smtClean="0"/>
              <a:t>Caracterización </a:t>
            </a:r>
            <a:r>
              <a:rPr lang="es-EC" sz="1600" b="1" dirty="0"/>
              <a:t>del microencapsulado optimizado. </a:t>
            </a:r>
            <a:endParaRPr lang="en-US" sz="1600" b="1" dirty="0"/>
          </a:p>
          <a:p>
            <a:pPr lvl="0" algn="ctr" defTabSz="457200"/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Conector recto 20"/>
          <p:cNvCxnSpPr/>
          <p:nvPr/>
        </p:nvCxnSpPr>
        <p:spPr>
          <a:xfrm flipH="1">
            <a:off x="6409447" y="629154"/>
            <a:ext cx="25406" cy="5576336"/>
          </a:xfrm>
          <a:prstGeom prst="line">
            <a:avLst/>
          </a:prstGeom>
          <a:ln w="19050">
            <a:solidFill>
              <a:srgbClr val="00808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Rectángulo: esquinas redondeadas 4">
            <a:extLst>
              <a:ext uri="{FF2B5EF4-FFF2-40B4-BE49-F238E27FC236}">
                <a16:creationId xmlns:a16="http://schemas.microsoft.com/office/drawing/2014/main" id="{CBC653BD-F484-4A02-9E37-8BC49E7974F9}"/>
              </a:ext>
            </a:extLst>
          </p:cNvPr>
          <p:cNvSpPr/>
          <p:nvPr/>
        </p:nvSpPr>
        <p:spPr>
          <a:xfrm>
            <a:off x="6734895" y="720913"/>
            <a:ext cx="5222425" cy="587830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 defTabSz="457200"/>
            <a:endParaRPr lang="es-EC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57200"/>
            <a:endParaRPr lang="es-EC" sz="1600" b="1" dirty="0" smtClean="0"/>
          </a:p>
          <a:p>
            <a:pPr algn="ctr" defTabSz="457200"/>
            <a:r>
              <a:rPr lang="es-EC" sz="1600" b="1" dirty="0" smtClean="0"/>
              <a:t>Caracterización </a:t>
            </a:r>
            <a:r>
              <a:rPr lang="es-EC" sz="1600" b="1" dirty="0"/>
              <a:t>del microencapsulado </a:t>
            </a:r>
            <a:r>
              <a:rPr lang="es-EC" sz="1600" b="1" dirty="0" smtClean="0"/>
              <a:t>optimizado SEM. </a:t>
            </a:r>
            <a:endParaRPr lang="en-US" sz="1600" b="1" dirty="0"/>
          </a:p>
          <a:p>
            <a:pPr lvl="0" algn="ctr" defTabSz="457200"/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Diagrama 11"/>
              <p:cNvGraphicFramePr/>
              <p:nvPr>
                <p:extLst>
                  <p:ext uri="{D42A27DB-BD31-4B8C-83A1-F6EECF244321}">
                    <p14:modId xmlns:p14="http://schemas.microsoft.com/office/powerpoint/2010/main" val="1937874522"/>
                  </p:ext>
                </p:extLst>
              </p:nvPr>
            </p:nvGraphicFramePr>
            <p:xfrm>
              <a:off x="334840" y="1392263"/>
              <a:ext cx="5925275" cy="478155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12" name="Diagrama 11"/>
              <p:cNvGraphicFramePr/>
              <p:nvPr>
                <p:extLst>
                  <p:ext uri="{D42A27DB-BD31-4B8C-83A1-F6EECF244321}">
                    <p14:modId xmlns:p14="http://schemas.microsoft.com/office/powerpoint/2010/main" val="1937874522"/>
                  </p:ext>
                </p:extLst>
              </p:nvPr>
            </p:nvGraphicFramePr>
            <p:xfrm>
              <a:off x="334840" y="1392263"/>
              <a:ext cx="5925275" cy="478155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  <p:pic>
        <p:nvPicPr>
          <p:cNvPr id="13" name="Imagen 1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751" y="2260034"/>
            <a:ext cx="5061207" cy="292918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851751" y="5369649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30.57 </a:t>
            </a:r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um</a:t>
            </a:r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10455768" y="5369649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 um y 40 um </a:t>
            </a:r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373487" y="6381075"/>
            <a:ext cx="8646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(Mad-Ali, </a:t>
            </a:r>
            <a:r>
              <a:rPr lang="es-E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2016),</a:t>
            </a:r>
            <a:r>
              <a:rPr lang="es-EC" sz="1400" dirty="0">
                <a:latin typeface="Calibri" panose="020F0502020204030204" pitchFamily="34" charset="0"/>
                <a:cs typeface="Calibri" panose="020F0502020204030204" pitchFamily="34" charset="0"/>
              </a:rPr>
              <a:t> Saikia </a:t>
            </a: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(2014</a:t>
            </a:r>
            <a:r>
              <a:rPr lang="es-E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(Sidaoui, 2011</a:t>
            </a:r>
            <a:r>
              <a:rPr lang="es-E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Coquin, s.f), </a:t>
            </a:r>
            <a:r>
              <a:rPr lang="es-EC" sz="1400" dirty="0"/>
              <a:t>(</a:t>
            </a:r>
            <a:r>
              <a:rPr lang="es-EC" sz="1400" dirty="0">
                <a:latin typeface="Calibri" panose="020F0502020204030204" pitchFamily="34" charset="0"/>
                <a:cs typeface="Calibri" panose="020F0502020204030204" pitchFamily="34" charset="0"/>
              </a:rPr>
              <a:t>Burhan et al., 2019</a:t>
            </a:r>
            <a:r>
              <a:rPr lang="es-EC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Cai y Corke (2000)</a:t>
            </a:r>
            <a:endParaRPr lang="es-EC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4767D40-769D-4230-80AA-C2331F8BFE0E}"/>
              </a:ext>
            </a:extLst>
          </p:cNvPr>
          <p:cNvSpPr txBox="1"/>
          <p:nvPr/>
        </p:nvSpPr>
        <p:spPr>
          <a:xfrm>
            <a:off x="6935611" y="1541640"/>
            <a:ext cx="2194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 9</a:t>
            </a: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Caracterización SEM </a:t>
            </a:r>
          </a:p>
        </p:txBody>
      </p:sp>
    </p:spTree>
    <p:extLst>
      <p:ext uri="{BB962C8B-B14F-4D97-AF65-F5344CB8AC3E}">
        <p14:creationId xmlns:p14="http://schemas.microsoft.com/office/powerpoint/2010/main" val="14668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197" y="721513"/>
            <a:ext cx="2972878" cy="2915708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194AD6A-152E-4085-8EE7-9B555A3492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VERSIÓN: </a:t>
            </a:r>
            <a:r>
              <a:rPr kumimoji="0" lang="es-EC" sz="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1.0</a:t>
            </a:r>
            <a:endParaRPr kumimoji="0" lang="es-EC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2075D1F-F95B-464B-ACF4-95FF7A2C9ABD}"/>
              </a:ext>
            </a:extLst>
          </p:cNvPr>
          <p:cNvSpPr txBox="1"/>
          <p:nvPr/>
        </p:nvSpPr>
        <p:spPr>
          <a:xfrm>
            <a:off x="373487" y="51516"/>
            <a:ext cx="11539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INTRODUCCIÓN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A501D01-59CD-44D5-942C-95A626DEA7B9}"/>
              </a:ext>
            </a:extLst>
          </p:cNvPr>
          <p:cNvSpPr txBox="1"/>
          <p:nvPr/>
        </p:nvSpPr>
        <p:spPr>
          <a:xfrm>
            <a:off x="122827" y="9553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995" y="789024"/>
            <a:ext cx="1162050" cy="226695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5679605" y="1591581"/>
            <a:ext cx="2364377" cy="7968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Proteína estructural presente en tejidos conectivos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9130937" y="1754666"/>
            <a:ext cx="1132069" cy="470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9348" y="915369"/>
            <a:ext cx="1460183" cy="2149258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9130937" y="3187292"/>
            <a:ext cx="2747793" cy="267765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s-ES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atologías </a:t>
            </a:r>
            <a:r>
              <a:rPr lang="es-E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osteoarticulares </a:t>
            </a:r>
            <a:r>
              <a:rPr lang="es-ES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degenerativas</a:t>
            </a:r>
            <a:r>
              <a:rPr lang="es-E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s-ES" sz="16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s-ES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érdida </a:t>
            </a:r>
            <a:r>
              <a:rPr lang="es-E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de masa ósea  </a:t>
            </a:r>
            <a:r>
              <a:rPr lang="es-ES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y envejecimiento dérmico.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s-ES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otencia </a:t>
            </a:r>
            <a:r>
              <a:rPr lang="es-E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la síntesis de colágeno dentro del </a:t>
            </a:r>
            <a:r>
              <a:rPr lang="es-ES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cuerpo.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157227" y="5184628"/>
            <a:ext cx="2370130" cy="830997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s-EC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Productos cosméticos y como fuente de proteínas para varios alimentos.</a:t>
            </a:r>
            <a:endParaRPr lang="es-ES" sz="1600" dirty="0"/>
          </a:p>
        </p:txBody>
      </p:sp>
      <p:sp>
        <p:nvSpPr>
          <p:cNvPr id="27" name="Rectángulo 26"/>
          <p:cNvSpPr/>
          <p:nvPr/>
        </p:nvSpPr>
        <p:spPr>
          <a:xfrm>
            <a:off x="6294397" y="807646"/>
            <a:ext cx="1323937" cy="75652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dirty="0" smtClean="0">
                <a:solidFill>
                  <a:srgbClr val="00FFFF"/>
                </a:solidFill>
              </a:rPr>
              <a:t>30%</a:t>
            </a:r>
            <a:endParaRPr lang="es-EC" sz="3200" dirty="0">
              <a:solidFill>
                <a:srgbClr val="00FFFF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74074" y="996176"/>
            <a:ext cx="2664609" cy="3046988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Biocompatibilidad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</a:t>
            </a:r>
            <a:r>
              <a:rPr lang="es-EC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ácil procesamiento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Baja antigenicidad.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Capacidad </a:t>
            </a:r>
            <a:r>
              <a:rPr lang="es-EC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 absorción en el </a:t>
            </a:r>
            <a:r>
              <a:rPr lang="es-EC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cuerpo.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Alto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nivel de seguridad y 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tolerancia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es-E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iomaterial biodegradable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4993440" y="4254202"/>
            <a:ext cx="39929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Implantes </a:t>
            </a:r>
            <a:r>
              <a:rPr lang="es-E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 tejido conectivo del </a:t>
            </a:r>
            <a:r>
              <a:rPr lang="es-E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hueso.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pósitos </a:t>
            </a:r>
            <a:r>
              <a:rPr lang="es-E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para </a:t>
            </a:r>
            <a:r>
              <a:rPr lang="es-E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heridas.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es-E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rótesis </a:t>
            </a:r>
            <a:r>
              <a:rPr lang="es-E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para la regeneración del </a:t>
            </a:r>
            <a:r>
              <a:rPr lang="es-E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nervio.</a:t>
            </a:r>
            <a:endParaRPr lang="es-EC" sz="1600" dirty="0"/>
          </a:p>
        </p:txBody>
      </p:sp>
      <p:sp>
        <p:nvSpPr>
          <p:cNvPr id="32" name="Flecha derecha 31"/>
          <p:cNvSpPr/>
          <p:nvPr/>
        </p:nvSpPr>
        <p:spPr>
          <a:xfrm rot="5400000">
            <a:off x="996473" y="4389136"/>
            <a:ext cx="691636" cy="4608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Rectángulo 32"/>
          <p:cNvSpPr/>
          <p:nvPr/>
        </p:nvSpPr>
        <p:spPr>
          <a:xfrm>
            <a:off x="9390965" y="672137"/>
            <a:ext cx="1323937" cy="75652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rgbClr val="7030A0"/>
                </a:solidFill>
              </a:rPr>
              <a:t>&lt;10000 Da</a:t>
            </a:r>
            <a:endParaRPr lang="es-EC" sz="1600" dirty="0">
              <a:solidFill>
                <a:srgbClr val="7030A0"/>
              </a:solidFill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1520286" y="4824967"/>
            <a:ext cx="1135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Año </a:t>
            </a:r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1947 </a:t>
            </a:r>
            <a:endParaRPr lang="es-EC" dirty="0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6365" y="5219246"/>
            <a:ext cx="2059106" cy="923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Rectángulo redondeado 36"/>
          <p:cNvSpPr/>
          <p:nvPr/>
        </p:nvSpPr>
        <p:spPr>
          <a:xfrm>
            <a:off x="2940405" y="4443443"/>
            <a:ext cx="2033670" cy="477487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Esponjas de colágeno</a:t>
            </a:r>
            <a:endParaRPr lang="es-EC" sz="1600" dirty="0"/>
          </a:p>
        </p:txBody>
      </p:sp>
      <p:sp>
        <p:nvSpPr>
          <p:cNvPr id="40" name="Rectángulo redondeado 39"/>
          <p:cNvSpPr/>
          <p:nvPr/>
        </p:nvSpPr>
        <p:spPr>
          <a:xfrm>
            <a:off x="2940405" y="5442411"/>
            <a:ext cx="3933086" cy="477487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Microesferas para tratar la osteoartritis</a:t>
            </a:r>
            <a:endParaRPr lang="es-EC" sz="1600" dirty="0"/>
          </a:p>
        </p:txBody>
      </p:sp>
      <p:sp>
        <p:nvSpPr>
          <p:cNvPr id="41" name="Rectángulo 40"/>
          <p:cNvSpPr/>
          <p:nvPr/>
        </p:nvSpPr>
        <p:spPr>
          <a:xfrm>
            <a:off x="6224582" y="2442316"/>
            <a:ext cx="1323937" cy="75652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dirty="0" smtClean="0">
                <a:solidFill>
                  <a:srgbClr val="7030A0"/>
                </a:solidFill>
              </a:rPr>
              <a:t>10 g</a:t>
            </a:r>
            <a:endParaRPr lang="es-EC" sz="3200" dirty="0">
              <a:solidFill>
                <a:srgbClr val="7030A0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157227" y="6449121"/>
            <a:ext cx="7813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(GME, 2020</a:t>
            </a:r>
            <a:r>
              <a:rPr lang="es-E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s-EC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Lin et al., 2019</a:t>
            </a:r>
            <a:r>
              <a:rPr lang="es-E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(</a:t>
            </a: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Schoof, 2001</a:t>
            </a:r>
            <a:r>
              <a:rPr lang="es-E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(</a:t>
            </a: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Juher, 2015</a:t>
            </a:r>
            <a:r>
              <a:rPr lang="es-E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(</a:t>
            </a: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Nutricioni, 2019)</a:t>
            </a:r>
            <a:r>
              <a:rPr lang="es-EC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3" name="Rectángulo 42"/>
          <p:cNvSpPr/>
          <p:nvPr/>
        </p:nvSpPr>
        <p:spPr>
          <a:xfrm>
            <a:off x="7618334" y="3085950"/>
            <a:ext cx="1297120" cy="7156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4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Glicina</a:t>
            </a:r>
          </a:p>
          <a:p>
            <a:r>
              <a:rPr lang="es-EC" sz="14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Prolina</a:t>
            </a:r>
          </a:p>
          <a:p>
            <a:r>
              <a:rPr lang="es-EC" sz="1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s-EC" sz="14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idroxiprolina</a:t>
            </a:r>
            <a:endParaRPr lang="es-EC" sz="1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9652454" y="1157901"/>
            <a:ext cx="9643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0" i="0" dirty="0" smtClean="0">
                <a:solidFill>
                  <a:srgbClr val="0019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2 - 100 AA</a:t>
            </a:r>
            <a:endParaRPr lang="es-EC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6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DFA86EC-D0EA-48A1-81D9-5FFAAD72A3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VERSIÓN: </a:t>
            </a:r>
            <a:r>
              <a:rPr kumimoji="0" lang="es-EC" sz="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1.0</a:t>
            </a:r>
            <a:endParaRPr kumimoji="0" lang="es-EC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213CF5B-8449-4E75-8CE3-99A905DC4B8E}"/>
              </a:ext>
            </a:extLst>
          </p:cNvPr>
          <p:cNvSpPr txBox="1"/>
          <p:nvPr/>
        </p:nvSpPr>
        <p:spPr>
          <a:xfrm>
            <a:off x="373487" y="51516"/>
            <a:ext cx="11539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CONCLUSIONES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28E1C6F5-061D-47E1-8D08-77E3F94159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8071700"/>
              </p:ext>
            </p:extLst>
          </p:nvPr>
        </p:nvGraphicFramePr>
        <p:xfrm>
          <a:off x="122827" y="649528"/>
          <a:ext cx="10987970" cy="5353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12217CE-436A-46F4-B7A2-22F1CBB95423}"/>
              </a:ext>
            </a:extLst>
          </p:cNvPr>
          <p:cNvSpPr txBox="1"/>
          <p:nvPr/>
        </p:nvSpPr>
        <p:spPr>
          <a:xfrm>
            <a:off x="122827" y="9553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>
                <a:solidFill>
                  <a:prstClr val="black"/>
                </a:solidFill>
                <a:latin typeface="Arial"/>
              </a:rPr>
              <a:t>19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74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0ACF5E3-B8DF-4FEC-98DC-E0C19B0623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VERSIÓN: </a:t>
            </a:r>
            <a:r>
              <a:rPr kumimoji="0" lang="es-EC" sz="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1.0</a:t>
            </a:r>
            <a:endParaRPr kumimoji="0" lang="es-EC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62B18FB-10DC-4B14-ABCE-E8BEC45F293C}"/>
              </a:ext>
            </a:extLst>
          </p:cNvPr>
          <p:cNvSpPr txBox="1"/>
          <p:nvPr/>
        </p:nvSpPr>
        <p:spPr>
          <a:xfrm>
            <a:off x="373487" y="51516"/>
            <a:ext cx="11539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RECOMENDACIONES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C4F2099-8B9F-4C9A-AD88-4A6B4844DC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8296372"/>
              </p:ext>
            </p:extLst>
          </p:nvPr>
        </p:nvGraphicFramePr>
        <p:xfrm>
          <a:off x="1293222" y="914400"/>
          <a:ext cx="10162903" cy="4532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0958E8BD-6E21-4519-AAD8-07FE99FBE676}"/>
              </a:ext>
            </a:extLst>
          </p:cNvPr>
          <p:cNvSpPr txBox="1"/>
          <p:nvPr/>
        </p:nvSpPr>
        <p:spPr>
          <a:xfrm>
            <a:off x="122827" y="9553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>
                <a:solidFill>
                  <a:prstClr val="black"/>
                </a:solidFill>
                <a:latin typeface="Arial"/>
              </a:rPr>
              <a:t>20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20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 txBox="1">
            <a:spLocks/>
          </p:cNvSpPr>
          <p:nvPr/>
        </p:nvSpPr>
        <p:spPr>
          <a:xfrm>
            <a:off x="1909192" y="6656871"/>
            <a:ext cx="2026568" cy="2160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FECHA ÚLTIMA REVISIÓN: 13/12/11</a:t>
            </a:r>
            <a:endParaRPr kumimoji="0" lang="es-EC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4 Marcador de número de diapositiva"/>
          <p:cNvSpPr txBox="1">
            <a:spLocks/>
          </p:cNvSpPr>
          <p:nvPr/>
        </p:nvSpPr>
        <p:spPr>
          <a:xfrm>
            <a:off x="9336360" y="6658074"/>
            <a:ext cx="874440" cy="2136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VERSIÓN: </a:t>
            </a:r>
            <a:r>
              <a:rPr kumimoji="0" lang="es-EC" sz="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1.0</a:t>
            </a:r>
            <a:endParaRPr kumimoji="0" lang="es-EC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6" descr="http://ugi.espe.edu.ec/ugi/wp-content/uploads/2014/06/Logo-RP-UFA-ESP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14" y="1147855"/>
            <a:ext cx="3855939" cy="105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6535766" y="1659285"/>
            <a:ext cx="52523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prstClr val="black"/>
                </a:solidFill>
              </a:rPr>
              <a:t>Dr</a:t>
            </a:r>
            <a:r>
              <a:rPr lang="es-EC" sz="1600" b="1" dirty="0">
                <a:solidFill>
                  <a:prstClr val="black"/>
                </a:solidFill>
              </a:rPr>
              <a:t>. Luis E. Trujillo, Ph.D. </a:t>
            </a:r>
            <a:endParaRPr lang="en-US" sz="1600" b="1" dirty="0">
              <a:solidFill>
                <a:prstClr val="black"/>
              </a:solidFill>
            </a:endParaRPr>
          </a:p>
          <a:p>
            <a:pPr lvl="0" algn="ctr" defTabSz="457200"/>
            <a:r>
              <a:rPr lang="es-EC" sz="1600" dirty="0">
                <a:solidFill>
                  <a:prstClr val="black"/>
                </a:solidFill>
              </a:rPr>
              <a:t>Docente Investigador Carrera de ingeniería en Biotecnología</a:t>
            </a:r>
            <a:r>
              <a:rPr lang="es-EC" sz="1600" dirty="0" smtClean="0">
                <a:solidFill>
                  <a:prstClr val="black"/>
                </a:solidFill>
              </a:rPr>
              <a:t>.</a:t>
            </a:r>
            <a:endParaRPr kumimoji="0" lang="es-EC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Universidad de las Fuerzas Armadas ESPE - Ecuador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algn="ctr" defTabSz="457200"/>
            <a:r>
              <a:rPr lang="es-EC" sz="1600" b="1" dirty="0">
                <a:solidFill>
                  <a:prstClr val="black"/>
                </a:solidFill>
                <a:latin typeface="Arial"/>
              </a:rPr>
              <a:t>Ing. </a:t>
            </a:r>
            <a:r>
              <a:rPr lang="es-EC" sz="1600" b="1" dirty="0">
                <a:solidFill>
                  <a:prstClr val="black"/>
                </a:solidFill>
                <a:latin typeface="Arial"/>
              </a:rPr>
              <a:t>Hernán Paz. </a:t>
            </a:r>
            <a:endParaRPr kumimoji="0" lang="es-EC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smtClean="0">
                <a:solidFill>
                  <a:prstClr val="black"/>
                </a:solidFill>
                <a:latin typeface="Arial"/>
              </a:rPr>
              <a:t>Director Wildland</a:t>
            </a:r>
            <a:r>
              <a:rPr kumimoji="0" lang="es-EC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C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</a:t>
            </a:r>
            <a:r>
              <a:rPr lang="es-EC" sz="1600" noProof="0" dirty="0" smtClean="0">
                <a:solidFill>
                  <a:prstClr val="black"/>
                </a:solidFill>
                <a:latin typeface="Arial"/>
              </a:rPr>
              <a:t>Quito</a:t>
            </a:r>
            <a:r>
              <a:rPr kumimoji="0" lang="es-EC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s-EC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Ecuador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Andrea</a:t>
            </a:r>
            <a:r>
              <a:rPr kumimoji="0" lang="es-EC" sz="1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Rodríguez</a:t>
            </a:r>
            <a:r>
              <a:rPr kumimoji="0" lang="es-EC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s-EC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dirty="0" smtClean="0">
                <a:solidFill>
                  <a:prstClr val="black"/>
                </a:solidFill>
                <a:latin typeface="Arial"/>
              </a:rPr>
              <a:t>Técnico de</a:t>
            </a:r>
            <a:r>
              <a:rPr kumimoji="0" lang="es-EC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laboratorio</a:t>
            </a:r>
            <a:endParaRPr kumimoji="0" lang="es-EC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dirty="0" smtClean="0">
                <a:solidFill>
                  <a:prstClr val="black"/>
                </a:solidFill>
                <a:latin typeface="Arial"/>
              </a:rPr>
              <a:t>ESPE- Sangolquí</a:t>
            </a:r>
            <a:r>
              <a:rPr kumimoji="0" lang="es-EC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s-EC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Ecuador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FAMILIA Y AMIGOS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B8638BB-DA96-4A27-A30D-6A6624BE72CC}"/>
              </a:ext>
            </a:extLst>
          </p:cNvPr>
          <p:cNvSpPr txBox="1"/>
          <p:nvPr/>
        </p:nvSpPr>
        <p:spPr>
          <a:xfrm>
            <a:off x="373487" y="51516"/>
            <a:ext cx="11539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  <a:r>
              <a:rPr kumimoji="0" lang="es-EC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GRADECIMIENTOS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BB72F17-5464-403B-B4AD-62521A8476D6}"/>
              </a:ext>
            </a:extLst>
          </p:cNvPr>
          <p:cNvSpPr txBox="1"/>
          <p:nvPr/>
        </p:nvSpPr>
        <p:spPr>
          <a:xfrm>
            <a:off x="122827" y="9553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>
                <a:solidFill>
                  <a:prstClr val="black"/>
                </a:solidFill>
                <a:latin typeface="Arial"/>
              </a:rPr>
              <a:t>21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616" y="4479577"/>
            <a:ext cx="4029075" cy="14382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360" y="2445145"/>
            <a:ext cx="2143585" cy="178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2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878AE4F-B5D1-492B-8597-E51617B36F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VERSIÓN: </a:t>
            </a:r>
            <a:r>
              <a:rPr kumimoji="0" lang="es-EC" sz="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1.0</a:t>
            </a:r>
            <a:endParaRPr kumimoji="0" lang="es-EC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4666244-36DF-4E5D-B984-9E56F8ED3F98}"/>
              </a:ext>
            </a:extLst>
          </p:cNvPr>
          <p:cNvSpPr txBox="1"/>
          <p:nvPr/>
        </p:nvSpPr>
        <p:spPr>
          <a:xfrm>
            <a:off x="373487" y="51516"/>
            <a:ext cx="11539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INTRODUCCIÓN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0EEB4EF7-CED0-4B2B-B0F7-1C5AF0845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4028084"/>
              </p:ext>
            </p:extLst>
          </p:nvPr>
        </p:nvGraphicFramePr>
        <p:xfrm>
          <a:off x="435734" y="826402"/>
          <a:ext cx="5364176" cy="2805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065D6C8-1884-4AF1-9D8B-E579FD5BEEE6}"/>
              </a:ext>
            </a:extLst>
          </p:cNvPr>
          <p:cNvSpPr txBox="1"/>
          <p:nvPr/>
        </p:nvSpPr>
        <p:spPr>
          <a:xfrm>
            <a:off x="6143222" y="1385024"/>
            <a:ext cx="5491591" cy="1754326"/>
          </a:xfrm>
          <a:prstGeom prst="rect">
            <a:avLst/>
          </a:prstGeom>
          <a:noFill/>
          <a:ln w="57150">
            <a:solidFill>
              <a:srgbClr val="FFFFCC"/>
            </a:solidFill>
          </a:ln>
        </p:spPr>
        <p:txBody>
          <a:bodyPr wrap="square" rtlCol="0">
            <a:spAutoFit/>
          </a:bodyPr>
          <a:lstStyle/>
          <a:p>
            <a:pPr marL="285750" lvl="0" indent="-285750" defTabSz="457200">
              <a:buFont typeface="Arial" panose="020B0604020202020204" pitchFamily="34" charset="0"/>
              <a:buChar char="•"/>
            </a:pPr>
            <a:r>
              <a:rPr lang="es-EC" dirty="0"/>
              <a:t>A</a:t>
            </a:r>
            <a:r>
              <a:rPr lang="es-EC" dirty="0" smtClean="0"/>
              <a:t>ntioxidante </a:t>
            </a:r>
            <a:r>
              <a:rPr lang="es-EC" dirty="0"/>
              <a:t>(flavonoides, </a:t>
            </a:r>
            <a:r>
              <a:rPr lang="es-EC" dirty="0" smtClean="0"/>
              <a:t>ácidos </a:t>
            </a:r>
            <a:r>
              <a:rPr lang="es-EC" dirty="0"/>
              <a:t>orgánicos, </a:t>
            </a:r>
            <a:r>
              <a:rPr lang="es-EC" dirty="0" smtClean="0"/>
              <a:t>bromelina).</a:t>
            </a:r>
          </a:p>
          <a:p>
            <a:pPr marL="285750" lvl="0" indent="-285750" defTabSz="457200">
              <a:buFont typeface="Arial" panose="020B0604020202020204" pitchFamily="34" charset="0"/>
              <a:buChar char="•"/>
            </a:pPr>
            <a:r>
              <a:rPr lang="es-EC" dirty="0" smtClean="0"/>
              <a:t>Anticancerígeno.</a:t>
            </a:r>
          </a:p>
          <a:p>
            <a:pPr marL="285750" lvl="0" indent="-285750" defTabSz="457200">
              <a:buFont typeface="Arial" panose="020B0604020202020204" pitchFamily="34" charset="0"/>
              <a:buChar char="•"/>
            </a:pPr>
            <a:r>
              <a:rPr lang="es-EC" dirty="0" smtClean="0"/>
              <a:t>Antibacteriano.</a:t>
            </a:r>
          </a:p>
          <a:p>
            <a:pPr marL="285750" lvl="0" indent="-285750" defTabSz="457200">
              <a:buFont typeface="Arial" panose="020B0604020202020204" pitchFamily="34" charset="0"/>
              <a:buChar char="•"/>
            </a:pPr>
            <a:r>
              <a:rPr lang="es-EC" dirty="0"/>
              <a:t>A</a:t>
            </a:r>
            <a:r>
              <a:rPr lang="es-EC" dirty="0" smtClean="0"/>
              <a:t>ntiinflamatorio </a:t>
            </a:r>
          </a:p>
          <a:p>
            <a:pPr marL="285750" lvl="0" indent="-285750" defTabSz="457200">
              <a:buFont typeface="Arial" panose="020B0604020202020204" pitchFamily="34" charset="0"/>
              <a:buChar char="•"/>
            </a:pPr>
            <a:r>
              <a:rPr lang="es-EC" dirty="0" smtClean="0"/>
              <a:t>Antiagregante plaquetario.</a:t>
            </a:r>
            <a:endParaRPr kumimoji="0" lang="es-EC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7FC5E0F-010C-4822-B755-077B81462517}"/>
              </a:ext>
            </a:extLst>
          </p:cNvPr>
          <p:cNvSpPr txBox="1"/>
          <p:nvPr/>
        </p:nvSpPr>
        <p:spPr>
          <a:xfrm>
            <a:off x="596040" y="6381075"/>
            <a:ext cx="6885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r>
              <a:rPr lang="es-E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García, 2021</a:t>
            </a:r>
            <a:r>
              <a:rPr lang="es-E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s-EC" sz="1200" dirty="0">
                <a:latin typeface="Calibri" panose="020F0502020204030204" pitchFamily="34" charset="0"/>
                <a:cs typeface="Calibri" panose="020F0502020204030204" pitchFamily="34" charset="0"/>
              </a:rPr>
              <a:t>(Muller, </a:t>
            </a:r>
            <a:r>
              <a:rPr lang="es-EC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2020), </a:t>
            </a: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(Maimunah et al., 2020</a:t>
            </a:r>
            <a:r>
              <a:rPr lang="es-E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s-EC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9E3AE91-82C2-4E22-BD9D-084C30B0B5CF}"/>
              </a:ext>
            </a:extLst>
          </p:cNvPr>
          <p:cNvSpPr txBox="1"/>
          <p:nvPr/>
        </p:nvSpPr>
        <p:spPr>
          <a:xfrm>
            <a:off x="122827" y="9553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883101" y="4667278"/>
            <a:ext cx="2535411" cy="646331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50 miligramos 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por cada 100 gramos consumidos</a:t>
            </a:r>
            <a:endParaRPr lang="es-EC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9219" y="3918860"/>
            <a:ext cx="3268154" cy="1722066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414905" y="4563916"/>
            <a:ext cx="3435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es-EC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 </a:t>
            </a:r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es capaz de </a:t>
            </a:r>
            <a:r>
              <a:rPr lang="es-EC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formar</a:t>
            </a:r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más colágeno</a:t>
            </a:r>
            <a:endParaRPr lang="es-EC" dirty="0"/>
          </a:p>
        </p:txBody>
      </p:sp>
      <p:sp>
        <p:nvSpPr>
          <p:cNvPr id="14" name="Flecha izquierda 13"/>
          <p:cNvSpPr/>
          <p:nvPr/>
        </p:nvSpPr>
        <p:spPr>
          <a:xfrm>
            <a:off x="7636514" y="4872505"/>
            <a:ext cx="809897" cy="2481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Flecha izquierda 16"/>
          <p:cNvSpPr/>
          <p:nvPr/>
        </p:nvSpPr>
        <p:spPr>
          <a:xfrm>
            <a:off x="3918928" y="4872505"/>
            <a:ext cx="809897" cy="2481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Rectángulo 14"/>
          <p:cNvSpPr/>
          <p:nvPr/>
        </p:nvSpPr>
        <p:spPr>
          <a:xfrm>
            <a:off x="3637311" y="3828550"/>
            <a:ext cx="5011821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Es parte fundamental en la formación de colágeno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1745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E97EFB6-32E1-4014-8738-508338D301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VERSIÓN: </a:t>
            </a:r>
            <a:r>
              <a:rPr kumimoji="0" lang="es-EC" sz="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1.0</a:t>
            </a:r>
            <a:endParaRPr kumimoji="0" lang="es-EC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1EB695-1438-4151-9886-E64BF9ED9CCC}"/>
              </a:ext>
            </a:extLst>
          </p:cNvPr>
          <p:cNvSpPr txBox="1"/>
          <p:nvPr/>
        </p:nvSpPr>
        <p:spPr>
          <a:xfrm>
            <a:off x="373487" y="51516"/>
            <a:ext cx="11539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INTRODUCCIÓN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E29716A-4B01-4A60-B919-306D0788B358}"/>
              </a:ext>
            </a:extLst>
          </p:cNvPr>
          <p:cNvSpPr/>
          <p:nvPr/>
        </p:nvSpPr>
        <p:spPr>
          <a:xfrm>
            <a:off x="656823" y="638942"/>
            <a:ext cx="10972798" cy="65682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500" b="1" dirty="0" smtClean="0">
                <a:solidFill>
                  <a:srgbClr val="4F81BD"/>
                </a:solidFill>
                <a:latin typeface="Arial"/>
              </a:rPr>
              <a:t>Microencapsulación </a:t>
            </a:r>
            <a:endParaRPr kumimoji="0" lang="es-EC" sz="25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DA43ABF-4EF4-4208-AF36-67192B0C78F2}"/>
              </a:ext>
            </a:extLst>
          </p:cNvPr>
          <p:cNvSpPr txBox="1"/>
          <p:nvPr/>
        </p:nvSpPr>
        <p:spPr>
          <a:xfrm>
            <a:off x="122827" y="9553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CD061E5-2190-40FC-B2D1-13C6D8083AD9}"/>
              </a:ext>
            </a:extLst>
          </p:cNvPr>
          <p:cNvSpPr txBox="1"/>
          <p:nvPr/>
        </p:nvSpPr>
        <p:spPr>
          <a:xfrm>
            <a:off x="158910" y="6403741"/>
            <a:ext cx="59053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E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C. Araneda, 2009)</a:t>
            </a:r>
            <a:r>
              <a:rPr lang="es-EC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(Cuellas, 2017)</a:t>
            </a:r>
            <a:r>
              <a:rPr lang="es-EC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(Nazzaro et al., 2012</a:t>
            </a:r>
            <a:r>
              <a:rPr lang="es-E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s-EC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s-EC" sz="1200" dirty="0">
                <a:latin typeface="Calibri" panose="020F0502020204030204" pitchFamily="34" charset="0"/>
                <a:cs typeface="Calibri" panose="020F0502020204030204" pitchFamily="34" charset="0"/>
              </a:rPr>
              <a:t> . (Parra, 2010</a:t>
            </a:r>
            <a:r>
              <a:rPr lang="es-EC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(Favaro C. A., 2010)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379164" y="3385203"/>
            <a:ext cx="6096000" cy="646331"/>
          </a:xfrm>
          <a:prstGeom prst="rect">
            <a:avLst/>
          </a:prstGeom>
          <a:ln w="28575">
            <a:solidFill>
              <a:srgbClr val="FFCCCC"/>
            </a:solidFill>
          </a:ln>
        </p:spPr>
        <p:txBody>
          <a:bodyPr>
            <a:spAutoFit/>
          </a:bodyPr>
          <a:lstStyle/>
          <a:p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s-EC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omenzó </a:t>
            </a:r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desarrollarse para la industria cosmética entre 1930 y 1940 por la National Cash </a:t>
            </a:r>
            <a:r>
              <a:rPr lang="es-EC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Registe.</a:t>
            </a:r>
            <a:endParaRPr lang="es-EC" dirty="0"/>
          </a:p>
        </p:txBody>
      </p:sp>
      <p:sp>
        <p:nvSpPr>
          <p:cNvPr id="10" name="Rectángulo 9"/>
          <p:cNvSpPr/>
          <p:nvPr/>
        </p:nvSpPr>
        <p:spPr>
          <a:xfrm>
            <a:off x="3176446" y="5309174"/>
            <a:ext cx="6096000" cy="646331"/>
          </a:xfrm>
          <a:prstGeom prst="rect">
            <a:avLst/>
          </a:prstGeom>
          <a:ln w="28575">
            <a:solidFill>
              <a:srgbClr val="FFCCFF"/>
            </a:solidFill>
          </a:ln>
        </p:spPr>
        <p:txBody>
          <a:bodyPr>
            <a:spAutoFit/>
          </a:bodyPr>
          <a:lstStyle/>
          <a:p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C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umenta </a:t>
            </a:r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la estabilidad y la vida útil del </a:t>
            </a:r>
            <a:r>
              <a:rPr lang="es-EC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producto, </a:t>
            </a:r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abaratando así los costos de producción de la tecnología </a:t>
            </a:r>
            <a:r>
              <a:rPr lang="es-EC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alimenticia. </a:t>
            </a:r>
            <a:endParaRPr lang="es-EC" dirty="0"/>
          </a:p>
        </p:txBody>
      </p:sp>
      <p:sp>
        <p:nvSpPr>
          <p:cNvPr id="11" name="Rectángulo 10"/>
          <p:cNvSpPr/>
          <p:nvPr/>
        </p:nvSpPr>
        <p:spPr>
          <a:xfrm>
            <a:off x="2875476" y="4202771"/>
            <a:ext cx="6194252" cy="923330"/>
          </a:xfrm>
          <a:prstGeom prst="rect">
            <a:avLst/>
          </a:prstGeom>
          <a:ln w="28575">
            <a:solidFill>
              <a:srgbClr val="FFCCCC"/>
            </a:solidFill>
          </a:ln>
        </p:spPr>
        <p:txBody>
          <a:bodyPr wrap="square">
            <a:spAutoFit/>
          </a:bodyPr>
          <a:lstStyle/>
          <a:p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 el área de microalimentos se ha destacado un aporte científico del 11.6% en comparación con el área de </a:t>
            </a:r>
            <a:r>
              <a:rPr lang="es-EC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nanotecnológica.</a:t>
            </a:r>
            <a:endParaRPr lang="es-EC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164" y="3538807"/>
            <a:ext cx="2437794" cy="2176177"/>
          </a:xfrm>
          <a:prstGeom prst="rect">
            <a:avLst/>
          </a:prstGeom>
        </p:spPr>
      </p:pic>
      <p:pic>
        <p:nvPicPr>
          <p:cNvPr id="6146" name="Picture 2" descr="Carta abierta a los pantalones vaqueros que reducen l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68" y="1810278"/>
            <a:ext cx="4760216" cy="116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279280" y="1415704"/>
            <a:ext cx="5430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</a:t>
            </a:r>
            <a:r>
              <a:rPr lang="es-EC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itoquímicos, aditivos volátiles, enzimas, bacterias, etc.</a:t>
            </a:r>
            <a:endParaRPr lang="es-EC" dirty="0"/>
          </a:p>
        </p:txBody>
      </p:sp>
      <p:sp>
        <p:nvSpPr>
          <p:cNvPr id="15" name="Rectángulo 14"/>
          <p:cNvSpPr/>
          <p:nvPr/>
        </p:nvSpPr>
        <p:spPr>
          <a:xfrm>
            <a:off x="7342800" y="1624275"/>
            <a:ext cx="4849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Conservación.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s-EC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educción 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volatilidad, higroscopicidad y </a:t>
            </a:r>
            <a:r>
              <a:rPr lang="es-EC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reactividad incrementando 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estabilidad del alimento o </a:t>
            </a:r>
            <a:r>
              <a:rPr lang="es-EC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componente.</a:t>
            </a:r>
          </a:p>
        </p:txBody>
      </p:sp>
      <p:sp>
        <p:nvSpPr>
          <p:cNvPr id="16" name="Abrir llave 15"/>
          <p:cNvSpPr/>
          <p:nvPr/>
        </p:nvSpPr>
        <p:spPr>
          <a:xfrm>
            <a:off x="6952027" y="1491740"/>
            <a:ext cx="497542" cy="17288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Flecha derecha 16"/>
          <p:cNvSpPr/>
          <p:nvPr/>
        </p:nvSpPr>
        <p:spPr>
          <a:xfrm>
            <a:off x="5580529" y="2173377"/>
            <a:ext cx="1209427" cy="435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Rectángulo redondeado 19"/>
          <p:cNvSpPr/>
          <p:nvPr/>
        </p:nvSpPr>
        <p:spPr>
          <a:xfrm>
            <a:off x="601302" y="3274741"/>
            <a:ext cx="1813425" cy="959666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S</a:t>
            </a:r>
            <a:r>
              <a:rPr lang="es-EC" dirty="0" smtClean="0"/>
              <a:t>abor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A</a:t>
            </a:r>
            <a:r>
              <a:rPr lang="es-EC" dirty="0" smtClean="0"/>
              <a:t>roma</a:t>
            </a:r>
          </a:p>
        </p:txBody>
      </p:sp>
      <p:pic>
        <p:nvPicPr>
          <p:cNvPr id="6148" name="Picture 4" descr="Alimentos concentrados 【 ANUNCIOS Marzo 】 | Clas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90" y="4202771"/>
            <a:ext cx="1924050" cy="2000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65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9224"/>
            <a:ext cx="5836024" cy="3328037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C69D057-61FA-4685-88E4-6F8282CFEE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VERSIÓN: </a:t>
            </a:r>
            <a:r>
              <a:rPr kumimoji="0" lang="es-EC" sz="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1.0</a:t>
            </a:r>
            <a:endParaRPr kumimoji="0" lang="es-EC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75A1CB6-E846-4729-AA40-ED2BD1487FB1}"/>
              </a:ext>
            </a:extLst>
          </p:cNvPr>
          <p:cNvSpPr txBox="1"/>
          <p:nvPr/>
        </p:nvSpPr>
        <p:spPr>
          <a:xfrm>
            <a:off x="373487" y="51516"/>
            <a:ext cx="11539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INTRODUCCIÓN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527301A-7833-4889-A365-4F0A91E951E0}"/>
              </a:ext>
            </a:extLst>
          </p:cNvPr>
          <p:cNvSpPr txBox="1"/>
          <p:nvPr/>
        </p:nvSpPr>
        <p:spPr>
          <a:xfrm>
            <a:off x="279280" y="6381075"/>
            <a:ext cx="2927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/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noProof="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CIMA industries, 2019), (Spray process, s.f)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D744507-6C6D-473C-89B5-9891733C6D8A}"/>
              </a:ext>
            </a:extLst>
          </p:cNvPr>
          <p:cNvSpPr txBox="1"/>
          <p:nvPr/>
        </p:nvSpPr>
        <p:spPr>
          <a:xfrm>
            <a:off x="122827" y="9553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ángulo: esquinas redondeadas 4">
            <a:extLst>
              <a:ext uri="{FF2B5EF4-FFF2-40B4-BE49-F238E27FC236}">
                <a16:creationId xmlns:a16="http://schemas.microsoft.com/office/drawing/2014/main" id="{CE29716A-4B01-4A60-B919-306D0788B358}"/>
              </a:ext>
            </a:extLst>
          </p:cNvPr>
          <p:cNvSpPr/>
          <p:nvPr/>
        </p:nvSpPr>
        <p:spPr>
          <a:xfrm>
            <a:off x="656823" y="638942"/>
            <a:ext cx="10972798" cy="432769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500" b="1" dirty="0" smtClean="0">
                <a:solidFill>
                  <a:srgbClr val="4F81BD"/>
                </a:solidFill>
                <a:latin typeface="Arial"/>
              </a:rPr>
              <a:t>Secado por aspersión  </a:t>
            </a:r>
            <a:endParaRPr kumimoji="0" lang="es-EC" sz="25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700" y="2031330"/>
            <a:ext cx="6210300" cy="3667125"/>
          </a:xfrm>
          <a:prstGeom prst="rect">
            <a:avLst/>
          </a:prstGeom>
        </p:spPr>
      </p:pic>
      <p:pic>
        <p:nvPicPr>
          <p:cNvPr id="7174" name="Picture 6" descr="Spray Dryer | Egg Process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" y="4404702"/>
            <a:ext cx="3538638" cy="168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2918012" y="1317812"/>
            <a:ext cx="387209" cy="34962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A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9430871" y="1856518"/>
            <a:ext cx="387209" cy="34962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B</a:t>
            </a:r>
            <a:endParaRPr lang="es-EC" dirty="0"/>
          </a:p>
        </p:txBody>
      </p:sp>
      <p:sp>
        <p:nvSpPr>
          <p:cNvPr id="29" name="Rectángulo 28"/>
          <p:cNvSpPr/>
          <p:nvPr/>
        </p:nvSpPr>
        <p:spPr>
          <a:xfrm>
            <a:off x="541339" y="4404702"/>
            <a:ext cx="387209" cy="34962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62999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3D88530-493B-4552-84CD-EE1213483D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VERSIÓN: </a:t>
            </a:r>
            <a:r>
              <a:rPr kumimoji="0" lang="es-EC" sz="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1.0</a:t>
            </a:r>
            <a:endParaRPr kumimoji="0" lang="es-EC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6D30EDD-437E-4D14-8C49-610CDB10F64F}"/>
              </a:ext>
            </a:extLst>
          </p:cNvPr>
          <p:cNvSpPr txBox="1"/>
          <p:nvPr/>
        </p:nvSpPr>
        <p:spPr>
          <a:xfrm>
            <a:off x="373487" y="51516"/>
            <a:ext cx="11539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OBJETIVOS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FAC9DA4-6E55-4E3A-8EAA-E9AD6ED37C4B}"/>
              </a:ext>
            </a:extLst>
          </p:cNvPr>
          <p:cNvSpPr txBox="1"/>
          <p:nvPr/>
        </p:nvSpPr>
        <p:spPr>
          <a:xfrm>
            <a:off x="122827" y="9553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09602" y="978929"/>
            <a:ext cx="10972798" cy="944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  <a:spcAft>
                <a:spcPts val="0"/>
              </a:spcAft>
            </a:pPr>
            <a:r>
              <a:rPr lang="es-EC" sz="15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Obtener microcápsulas de colágeno hidrolizado enriquecido con pulpa de </a:t>
            </a:r>
            <a:r>
              <a:rPr lang="es-EC" sz="1500" i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Ananas comusus</a:t>
            </a:r>
            <a:r>
              <a:rPr lang="es-EC" sz="15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(piña) mediante el método de secado por atomización para su posterior aplicación en la industria alimentaria.</a:t>
            </a:r>
            <a:endParaRPr lang="en-US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22827" y="622833"/>
            <a:ext cx="31100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es-ES" sz="2200" b="1" dirty="0">
                <a:solidFill>
                  <a:srgbClr val="9BBB59"/>
                </a:solidFill>
              </a:rPr>
              <a:t>Objetivo General</a:t>
            </a:r>
            <a:endParaRPr lang="es-EC" sz="2200" b="1" dirty="0">
              <a:solidFill>
                <a:srgbClr val="9BBB59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35733" y="2182137"/>
            <a:ext cx="312297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defRPr/>
            </a:pPr>
            <a:r>
              <a:rPr lang="es-ES" sz="2200" b="1" dirty="0">
                <a:solidFill>
                  <a:srgbClr val="9BBB59"/>
                </a:solidFill>
              </a:rPr>
              <a:t>Objetivos Específicos</a:t>
            </a:r>
            <a:endParaRPr lang="es-EC" sz="2200" b="1" dirty="0">
              <a:solidFill>
                <a:srgbClr val="9BBB59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29939" y="2611635"/>
            <a:ext cx="11226565" cy="3257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5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Determinar las características fisicoquímicas y organolépticas del colágeno hidrolizado líquido obtenido previamente y el enriquecido con pulpa de </a:t>
            </a:r>
            <a:r>
              <a:rPr lang="es-EC" sz="15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Ananas comusus</a:t>
            </a:r>
            <a:r>
              <a:rPr lang="es-EC" sz="15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(piña).</a:t>
            </a:r>
            <a:endParaRPr lang="en-US" sz="15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5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Determinar los parámetros óptimos del proceso de secado por atomización de microcápsulas de colágeno hidrolizado y pulpa de </a:t>
            </a:r>
            <a:r>
              <a:rPr lang="es-EC" sz="15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Ananas comusus </a:t>
            </a:r>
            <a:r>
              <a:rPr lang="es-EC" sz="15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(piña).</a:t>
            </a:r>
            <a:endParaRPr lang="en-US" sz="15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5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Caracterizar las microcápsulas obtenidas del proceso de secado por atomización mediante microscopía electrónica de barrido (SEM) y pruebas fisicoquímicas.</a:t>
            </a:r>
            <a:endParaRPr lang="en-US" sz="15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5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Evaluar la calidad de las microcápsulas según indicadores sensoriales y tecnológicos estandarizados</a:t>
            </a:r>
            <a:r>
              <a:rPr lang="es-EC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6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25075CC-765B-4AA4-AC6E-12D0A9B3AB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VERSIÓN: </a:t>
            </a:r>
            <a:r>
              <a:rPr kumimoji="0" lang="es-EC" sz="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1.0</a:t>
            </a:r>
            <a:endParaRPr kumimoji="0" lang="es-EC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418823-5E59-4701-99F2-7299DC023787}"/>
              </a:ext>
            </a:extLst>
          </p:cNvPr>
          <p:cNvSpPr txBox="1"/>
          <p:nvPr/>
        </p:nvSpPr>
        <p:spPr>
          <a:xfrm>
            <a:off x="2021230" y="2499380"/>
            <a:ext cx="7601803" cy="2222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lnSpc>
                <a:spcPct val="200000"/>
              </a:lnSpc>
            </a:pPr>
            <a:r>
              <a:rPr lang="es-EC" dirty="0"/>
              <a:t>Se puede obtener microcápsulas de colágeno hidrolizado y pulpa de </a:t>
            </a:r>
            <a:r>
              <a:rPr lang="es-EC" i="1" dirty="0"/>
              <a:t>Ananas comusus</a:t>
            </a:r>
            <a:r>
              <a:rPr lang="es-EC" dirty="0"/>
              <a:t> (piña) mediante el método de secado por aspersión con eficiencia mayor al 90%. </a:t>
            </a:r>
            <a:endParaRPr lang="en-US" dirty="0"/>
          </a:p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9F01124-36AC-4EF6-8704-3E16C22BB96B}"/>
              </a:ext>
            </a:extLst>
          </p:cNvPr>
          <p:cNvSpPr txBox="1"/>
          <p:nvPr/>
        </p:nvSpPr>
        <p:spPr>
          <a:xfrm>
            <a:off x="373487" y="51516"/>
            <a:ext cx="11539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HIPÓTESIS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C2AD97E-B8DE-4BAB-943E-E9053819E08F}"/>
              </a:ext>
            </a:extLst>
          </p:cNvPr>
          <p:cNvSpPr txBox="1"/>
          <p:nvPr/>
        </p:nvSpPr>
        <p:spPr>
          <a:xfrm>
            <a:off x="122827" y="9553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prstClr val="black"/>
                </a:solidFill>
                <a:latin typeface="Arial"/>
              </a:rPr>
              <a:t>6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630297" y="4116207"/>
            <a:ext cx="588329" cy="84047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69391">
            <a:off x="867248" y="3202485"/>
            <a:ext cx="730977" cy="9137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08" y="3879670"/>
            <a:ext cx="583939" cy="9668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88" y="5152198"/>
            <a:ext cx="707411" cy="101058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545285">
            <a:off x="1033210" y="4442792"/>
            <a:ext cx="592298" cy="74037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11300">
            <a:off x="1544439" y="5198570"/>
            <a:ext cx="476791" cy="789440"/>
          </a:xfrm>
          <a:prstGeom prst="rect">
            <a:avLst/>
          </a:prstGeom>
        </p:spPr>
      </p:pic>
      <p:pic>
        <p:nvPicPr>
          <p:cNvPr id="3074" name="Picture 2" descr="Piña png 3 » PNG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363" y="547460"/>
            <a:ext cx="2874970" cy="255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96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3686931-E4C7-4B77-9EBC-1689AA55E4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VERSIÓN: </a:t>
            </a:r>
            <a:r>
              <a:rPr kumimoji="0" lang="es-EC" sz="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1.0</a:t>
            </a:r>
            <a:endParaRPr kumimoji="0" lang="es-EC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A59FC90-47EA-4209-A84B-CFE7EED71620}"/>
              </a:ext>
            </a:extLst>
          </p:cNvPr>
          <p:cNvSpPr txBox="1"/>
          <p:nvPr/>
        </p:nvSpPr>
        <p:spPr>
          <a:xfrm>
            <a:off x="373487" y="51516"/>
            <a:ext cx="11539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METODOLOGÍA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BC653BD-F484-4A02-9E37-8BC49E7974F9}"/>
              </a:ext>
            </a:extLst>
          </p:cNvPr>
          <p:cNvSpPr/>
          <p:nvPr/>
        </p:nvSpPr>
        <p:spPr>
          <a:xfrm>
            <a:off x="373487" y="771402"/>
            <a:ext cx="4433644" cy="851658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 defTabSz="457200"/>
            <a:endParaRPr lang="es-EC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57200"/>
            <a:r>
              <a:rPr lang="es-EC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Selección </a:t>
            </a:r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del colágeno hidrolizado y pulpa de </a:t>
            </a:r>
            <a:r>
              <a:rPr lang="es-EC" b="1" i="1" dirty="0">
                <a:latin typeface="Calibri" panose="020F0502020204030204" pitchFamily="34" charset="0"/>
                <a:cs typeface="Calibri" panose="020F0502020204030204" pitchFamily="34" charset="0"/>
              </a:rPr>
              <a:t>Ananas comusus </a:t>
            </a:r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(piña)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500" b="1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FA5B41F-52E8-4C72-A72F-085E2989DC9E}"/>
              </a:ext>
            </a:extLst>
          </p:cNvPr>
          <p:cNvSpPr txBox="1"/>
          <p:nvPr/>
        </p:nvSpPr>
        <p:spPr>
          <a:xfrm>
            <a:off x="477856" y="2646308"/>
            <a:ext cx="445894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Se utilizó colágeno hidrolizado en forma líquida, provisto por la empresa Wildland</a:t>
            </a:r>
            <a:r>
              <a:rPr lang="es-EC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La pulpa de </a:t>
            </a:r>
            <a:r>
              <a:rPr lang="es-EC" sz="1600" i="1" dirty="0">
                <a:latin typeface="Calibri" panose="020F0502020204030204" pitchFamily="34" charset="0"/>
                <a:cs typeface="Calibri" panose="020F0502020204030204" pitchFamily="34" charset="0"/>
              </a:rPr>
              <a:t>Ananas comusus</a:t>
            </a: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 (piña) se obtuvo de la empresa “FRISCO”.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FA2496B-3793-4A4F-A0D8-ABE82446CB61}"/>
              </a:ext>
            </a:extLst>
          </p:cNvPr>
          <p:cNvSpPr txBox="1"/>
          <p:nvPr/>
        </p:nvSpPr>
        <p:spPr>
          <a:xfrm>
            <a:off x="557524" y="6349095"/>
            <a:ext cx="1221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/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(Winkler, 2017)</a:t>
            </a:r>
            <a:r>
              <a:rPr lang="es-EC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4767D40-769D-4230-80AA-C2331F8BFE0E}"/>
              </a:ext>
            </a:extLst>
          </p:cNvPr>
          <p:cNvSpPr txBox="1"/>
          <p:nvPr/>
        </p:nvSpPr>
        <p:spPr>
          <a:xfrm>
            <a:off x="6369467" y="5096344"/>
            <a:ext cx="58225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s-EC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de determinación de proteínas </a:t>
            </a:r>
            <a:r>
              <a:rPr lang="es-EC" sz="1600" i="1" dirty="0">
                <a:latin typeface="Calibri" panose="020F0502020204030204" pitchFamily="34" charset="0"/>
                <a:cs typeface="Calibri" panose="020F0502020204030204" pitchFamily="34" charset="0"/>
              </a:rPr>
              <a:t>Método de </a:t>
            </a:r>
            <a:r>
              <a:rPr lang="es-EC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Bradford.</a:t>
            </a:r>
            <a:endParaRPr lang="es-EC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EC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lbúmina </a:t>
            </a: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sérica bovina (BSA) como proteína estándar</a:t>
            </a:r>
            <a:r>
              <a:rPr lang="es-EC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Espectrofotómetro </a:t>
            </a: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ajustado a 595 nm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3004984-C0D1-41D8-BB12-2F61D3771D11}"/>
              </a:ext>
            </a:extLst>
          </p:cNvPr>
          <p:cNvSpPr txBox="1"/>
          <p:nvPr/>
        </p:nvSpPr>
        <p:spPr>
          <a:xfrm>
            <a:off x="122827" y="9553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prstClr val="black"/>
                </a:solidFill>
                <a:latin typeface="Arial"/>
              </a:rPr>
              <a:t>7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ángulo: esquinas redondeadas 4">
            <a:extLst>
              <a:ext uri="{FF2B5EF4-FFF2-40B4-BE49-F238E27FC236}">
                <a16:creationId xmlns:a16="http://schemas.microsoft.com/office/drawing/2014/main" id="{CBC653BD-F484-4A02-9E37-8BC49E7974F9}"/>
              </a:ext>
            </a:extLst>
          </p:cNvPr>
          <p:cNvSpPr/>
          <p:nvPr/>
        </p:nvSpPr>
        <p:spPr>
          <a:xfrm>
            <a:off x="6888483" y="771402"/>
            <a:ext cx="4445724" cy="656822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 smtClean="0">
                <a:solidFill>
                  <a:srgbClr val="8064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Método de Bradford</a:t>
            </a: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8FEB4BC3-07E5-492C-995F-9C8C125C6B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0011916"/>
              </p:ext>
            </p:extLst>
          </p:nvPr>
        </p:nvGraphicFramePr>
        <p:xfrm>
          <a:off x="6429176" y="2063914"/>
          <a:ext cx="4802778" cy="300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Conector recto 8"/>
          <p:cNvCxnSpPr/>
          <p:nvPr/>
        </p:nvCxnSpPr>
        <p:spPr>
          <a:xfrm flipH="1">
            <a:off x="5591622" y="605514"/>
            <a:ext cx="25406" cy="5576336"/>
          </a:xfrm>
          <a:prstGeom prst="line">
            <a:avLst/>
          </a:prstGeom>
          <a:ln w="19050">
            <a:solidFill>
              <a:srgbClr val="00808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4767D40-769D-4230-80AA-C2331F8BFE0E}"/>
              </a:ext>
            </a:extLst>
          </p:cNvPr>
          <p:cNvSpPr txBox="1"/>
          <p:nvPr/>
        </p:nvSpPr>
        <p:spPr>
          <a:xfrm>
            <a:off x="6531428" y="1518001"/>
            <a:ext cx="1937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Fig </a:t>
            </a:r>
            <a:r>
              <a:rPr lang="es-ES" sz="1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s-E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ES" sz="1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urva estándar BSA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22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A36555A-4A6A-4168-813C-46783D8C53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VERSIÓN: </a:t>
            </a:r>
            <a:r>
              <a:rPr kumimoji="0" lang="es-EC" sz="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1.0</a:t>
            </a:r>
            <a:endParaRPr kumimoji="0" lang="es-EC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CE7409-FFD4-423E-B2A9-546CDB91B1BC}"/>
              </a:ext>
            </a:extLst>
          </p:cNvPr>
          <p:cNvSpPr txBox="1"/>
          <p:nvPr/>
        </p:nvSpPr>
        <p:spPr>
          <a:xfrm>
            <a:off x="373487" y="51516"/>
            <a:ext cx="11539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METODOLOGÍA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110622B0-A669-4AA3-AB86-7373CF55D47D}"/>
              </a:ext>
            </a:extLst>
          </p:cNvPr>
          <p:cNvSpPr/>
          <p:nvPr/>
        </p:nvSpPr>
        <p:spPr>
          <a:xfrm>
            <a:off x="5999622" y="940524"/>
            <a:ext cx="6059493" cy="709761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 defTabSz="457200"/>
            <a:endParaRPr lang="es-EC" b="1" i="1" dirty="0" smtClean="0"/>
          </a:p>
          <a:p>
            <a:pPr algn="ctr" defTabSz="457200"/>
            <a:r>
              <a:rPr lang="es-EC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Preparación </a:t>
            </a:r>
            <a:r>
              <a:rPr lang="es-EC" sz="1600" b="1" dirty="0">
                <a:latin typeface="Calibri" panose="020F0502020204030204" pitchFamily="34" charset="0"/>
                <a:cs typeface="Calibri" panose="020F0502020204030204" pitchFamily="34" charset="0"/>
              </a:rPr>
              <a:t>de la mezcla de colágeno hidrolizado enriquecido con pulpa de </a:t>
            </a:r>
            <a:r>
              <a:rPr lang="es-EC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Ananas comusus </a:t>
            </a:r>
            <a:r>
              <a:rPr lang="es-EC" sz="1600" b="1" dirty="0">
                <a:latin typeface="Calibri" panose="020F0502020204030204" pitchFamily="34" charset="0"/>
                <a:cs typeface="Calibri" panose="020F0502020204030204" pitchFamily="34" charset="0"/>
              </a:rPr>
              <a:t>(piña).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400" b="1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ADEC343-67A6-429B-AC21-428629C90F7F}"/>
              </a:ext>
            </a:extLst>
          </p:cNvPr>
          <p:cNvSpPr txBox="1"/>
          <p:nvPr/>
        </p:nvSpPr>
        <p:spPr>
          <a:xfrm>
            <a:off x="122827" y="9553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prstClr val="black"/>
                </a:solidFill>
                <a:latin typeface="Arial"/>
              </a:rPr>
              <a:t>8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FE36396-17B4-4876-8046-BE770F002D1B}"/>
              </a:ext>
            </a:extLst>
          </p:cNvPr>
          <p:cNvSpPr txBox="1"/>
          <p:nvPr/>
        </p:nvSpPr>
        <p:spPr>
          <a:xfrm>
            <a:off x="557524" y="6349095"/>
            <a:ext cx="2307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/>
            <a:r>
              <a:rPr lang="es-EC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(Laemmli,1970), (CAMBREX,2017</a:t>
            </a:r>
            <a:r>
              <a:rPr lang="es-EC" sz="1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Conector recto 16"/>
          <p:cNvCxnSpPr/>
          <p:nvPr/>
        </p:nvCxnSpPr>
        <p:spPr>
          <a:xfrm flipH="1">
            <a:off x="5821618" y="605514"/>
            <a:ext cx="25406" cy="5576336"/>
          </a:xfrm>
          <a:prstGeom prst="line">
            <a:avLst/>
          </a:prstGeom>
          <a:ln w="19050">
            <a:solidFill>
              <a:srgbClr val="00808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ángulo: esquinas redondeadas 4">
            <a:extLst>
              <a:ext uri="{FF2B5EF4-FFF2-40B4-BE49-F238E27FC236}">
                <a16:creationId xmlns:a16="http://schemas.microsoft.com/office/drawing/2014/main" id="{CBC653BD-F484-4A02-9E37-8BC49E7974F9}"/>
              </a:ext>
            </a:extLst>
          </p:cNvPr>
          <p:cNvSpPr/>
          <p:nvPr/>
        </p:nvSpPr>
        <p:spPr>
          <a:xfrm>
            <a:off x="791465" y="940524"/>
            <a:ext cx="4433644" cy="685911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lvl="0" algn="ctr" defTabSz="457200"/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Análisis de electroforesis en gel de poliacrilamida SDS-PAGE.</a:t>
            </a:r>
            <a:endParaRPr kumimoji="0" lang="es-EC" sz="2800" b="1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988903917"/>
              </p:ext>
            </p:extLst>
          </p:nvPr>
        </p:nvGraphicFramePr>
        <p:xfrm>
          <a:off x="438257" y="1463040"/>
          <a:ext cx="5008808" cy="4900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Rectángulo: esquinas redondeadas 8">
            <a:extLst>
              <a:ext uri="{FF2B5EF4-FFF2-40B4-BE49-F238E27FC236}">
                <a16:creationId xmlns:a16="http://schemas.microsoft.com/office/drawing/2014/main" id="{110622B0-A669-4AA3-AB86-7373CF55D47D}"/>
              </a:ext>
            </a:extLst>
          </p:cNvPr>
          <p:cNvSpPr/>
          <p:nvPr/>
        </p:nvSpPr>
        <p:spPr>
          <a:xfrm>
            <a:off x="5999621" y="2392704"/>
            <a:ext cx="6059493" cy="658246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 defTabSz="457200"/>
            <a:endParaRPr lang="es-EC" b="1" i="1" dirty="0" smtClean="0"/>
          </a:p>
          <a:p>
            <a:pPr algn="ctr" defTabSz="457200"/>
            <a:r>
              <a:rPr lang="es-EC" sz="1600" b="1" dirty="0">
                <a:latin typeface="Calibri" panose="020F0502020204030204" pitchFamily="34" charset="0"/>
                <a:cs typeface="Calibri" panose="020F0502020204030204" pitchFamily="34" charset="0"/>
              </a:rPr>
              <a:t>Caracterización del colágeno hidrolizado enriquecido con pulpa de </a:t>
            </a:r>
            <a:r>
              <a:rPr lang="es-EC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Ananas comusus </a:t>
            </a:r>
            <a:r>
              <a:rPr lang="es-EC" sz="1600" b="1" dirty="0">
                <a:latin typeface="Calibri" panose="020F0502020204030204" pitchFamily="34" charset="0"/>
                <a:cs typeface="Calibri" panose="020F0502020204030204" pitchFamily="34" charset="0"/>
              </a:rPr>
              <a:t>(piña).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400" b="1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ángulo: esquinas redondeadas 8">
            <a:extLst>
              <a:ext uri="{FF2B5EF4-FFF2-40B4-BE49-F238E27FC236}">
                <a16:creationId xmlns:a16="http://schemas.microsoft.com/office/drawing/2014/main" id="{110622B0-A669-4AA3-AB86-7373CF55D47D}"/>
              </a:ext>
            </a:extLst>
          </p:cNvPr>
          <p:cNvSpPr/>
          <p:nvPr/>
        </p:nvSpPr>
        <p:spPr>
          <a:xfrm>
            <a:off x="5999621" y="3642865"/>
            <a:ext cx="6059493" cy="523931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 defTabSz="457200"/>
            <a:endParaRPr lang="es-EC" b="1" i="1" dirty="0" smtClean="0"/>
          </a:p>
          <a:p>
            <a:pPr algn="ctr" defTabSz="457200"/>
            <a:r>
              <a:rPr lang="es-EC" sz="1600" b="1" dirty="0">
                <a:latin typeface="Calibri" panose="020F0502020204030204" pitchFamily="34" charset="0"/>
                <a:cs typeface="Calibri" panose="020F0502020204030204" pitchFamily="34" charset="0"/>
              </a:rPr>
              <a:t>Obtención de las microcápsulas por Secado a través de atomización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400" b="1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8632787" y="4692380"/>
            <a:ext cx="2754728" cy="461665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C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Capacidad </a:t>
            </a:r>
            <a:r>
              <a:rPr lang="es-EC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trabajo de 10L/h.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7270149" y="3151637"/>
            <a:ext cx="3729291" cy="307777"/>
          </a:xfrm>
          <a:prstGeom prst="rect">
            <a:avLst/>
          </a:prstGeom>
          <a:solidFill>
            <a:srgbClr val="FFCCCC"/>
          </a:solidFill>
        </p:spPr>
        <p:txBody>
          <a:bodyPr wrap="none">
            <a:spAutoFit/>
          </a:bodyPr>
          <a:lstStyle/>
          <a:p>
            <a:r>
              <a:rPr lang="es-EC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Características </a:t>
            </a:r>
            <a:r>
              <a:rPr lang="es-EC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organolépticas (color, sabor, olor) </a:t>
            </a:r>
            <a:endParaRPr lang="es-EC" sz="1400" dirty="0"/>
          </a:p>
        </p:txBody>
      </p:sp>
      <p:pic>
        <p:nvPicPr>
          <p:cNvPr id="25" name="Imagen 24" descr="C:\Users\HP\Downloads\WhatsApp Image 2021-08-10 at 17.45.53.jpe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1" t="20057" r="47144"/>
          <a:stretch/>
        </p:blipFill>
        <p:spPr bwMode="auto">
          <a:xfrm>
            <a:off x="6257312" y="4166796"/>
            <a:ext cx="1841659" cy="2099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ángulo 25"/>
              <p:cNvSpPr/>
              <p:nvPr/>
            </p:nvSpPr>
            <p:spPr>
              <a:xfrm>
                <a:off x="5576418" y="1708952"/>
                <a:ext cx="6905897" cy="529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200" i="1" smtClean="0">
                          <a:latin typeface="Cambria Math" panose="02040503050406030204" pitchFamily="18" charset="0"/>
                        </a:rPr>
                        <m:t>𝑀𝑎𝑙𝑡𝑜𝑑𝑒𝑥𝑡𝑟𝑖𝑛𝑎</m:t>
                      </m:r>
                      <m:r>
                        <a:rPr lang="es-EC" sz="1200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EC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sz="12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s-EC" sz="1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s-EC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sz="1200" i="1">
                                  <a:latin typeface="Cambria Math" panose="02040503050406030204" pitchFamily="18" charset="0"/>
                                </a:rPr>
                                <m:t>𝑀𝑒𝑧𝑐𝑙𝑎</m:t>
                              </m:r>
                              <m:r>
                                <a:rPr lang="es-EC" sz="12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C" sz="1200" i="1">
                                  <a:latin typeface="Cambria Math" panose="02040503050406030204" pitchFamily="18" charset="0"/>
                                </a:rPr>
                                <m:t>𝑗𝑢𝑔𝑜</m:t>
                              </m:r>
                              <m:r>
                                <a:rPr lang="es-EC" sz="12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s-EC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sz="12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d>
                              <m:r>
                                <a:rPr lang="es-EC" sz="1200" i="0">
                                  <a:latin typeface="Cambria Math" panose="02040503050406030204" pitchFamily="18" charset="0"/>
                                </a:rPr>
                                <m:t>) (</m:t>
                              </m:r>
                              <m:sSub>
                                <m:sSubPr>
                                  <m:ctrlPr>
                                    <a:rPr lang="es-EC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sz="1200" i="0"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  <m:r>
                                    <a:rPr lang="es-EC" sz="12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s-EC" sz="1200" i="1">
                                      <a:latin typeface="Cambria Math" panose="02040503050406030204" pitchFamily="18" charset="0"/>
                                    </a:rPr>
                                    <m:t>𝑓𝑖𝑛𝑎𝑙</m:t>
                                  </m:r>
                                </m:sub>
                              </m:sSub>
                              <m:r>
                                <a:rPr lang="es-EC" sz="1200" i="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es-EC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sz="1200" i="0"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  <m:r>
                                    <a:rPr lang="es-EC" sz="12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s-EC" sz="1200" i="1">
                                      <a:latin typeface="Cambria Math" panose="02040503050406030204" pitchFamily="18" charset="0"/>
                                    </a:rPr>
                                    <m:t>𝑖𝑛𝑖𝑐𝑖𝑎𝑙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s-EC" sz="1200" i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s-EC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1200" i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  <m:r>
                                <a:rPr lang="es-EC" sz="12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EC" sz="1200" i="1">
                                  <a:latin typeface="Cambria Math" panose="02040503050406030204" pitchFamily="18" charset="0"/>
                                </a:rPr>
                                <m:t>𝑓𝑖𝑛𝑎𝑙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>
          <p:sp>
            <p:nvSpPr>
              <p:cNvPr id="26" name="Rectá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418" y="1708952"/>
                <a:ext cx="6905897" cy="529697"/>
              </a:xfrm>
              <a:prstGeom prst="rect">
                <a:avLst/>
              </a:prstGeom>
              <a:blipFill>
                <a:blip r:embed="rId8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12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4179</TotalTime>
  <Words>1813</Words>
  <Application>Microsoft Office PowerPoint</Application>
  <PresentationFormat>Panorámica</PresentationFormat>
  <Paragraphs>381</Paragraphs>
  <Slides>22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Segoe UI</vt:lpstr>
      <vt:lpstr>Symbol</vt:lpstr>
      <vt:lpstr>Times New Roman</vt:lpstr>
      <vt:lpstr>1_Tema de Office</vt:lpstr>
      <vt:lpstr>Diseño predeterminado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100</cp:revision>
  <dcterms:created xsi:type="dcterms:W3CDTF">2022-02-19T07:29:02Z</dcterms:created>
  <dcterms:modified xsi:type="dcterms:W3CDTF">2022-02-22T05:08:48Z</dcterms:modified>
</cp:coreProperties>
</file>