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</p:sldIdLst>
  <p:sldSz cy="5143500" cx="9144000"/>
  <p:notesSz cx="6858000" cy="9144000"/>
  <p:embeddedFontLst>
    <p:embeddedFont>
      <p:font typeface="Anaheim"/>
      <p:regular r:id="rId51"/>
    </p:embeddedFont>
    <p:embeddedFont>
      <p:font typeface="Montserrat"/>
      <p:regular r:id="rId52"/>
      <p:bold r:id="rId53"/>
      <p:italic r:id="rId54"/>
      <p:boldItalic r:id="rId55"/>
    </p:embeddedFont>
    <p:embeddedFont>
      <p:font typeface="Bebas Neue"/>
      <p:regular r:id="rId56"/>
    </p:embeddedFont>
    <p:embeddedFont>
      <p:font typeface="Montserrat Medium"/>
      <p:regular r:id="rId57"/>
      <p:bold r:id="rId58"/>
      <p:italic r:id="rId59"/>
      <p:boldItalic r:id="rId60"/>
    </p:embeddedFont>
    <p:embeddedFont>
      <p:font typeface="Montserrat ExtraBold"/>
      <p:bold r:id="rId61"/>
      <p:boldItalic r:id="rId62"/>
    </p:embeddedFont>
    <p:embeddedFont>
      <p:font typeface="Source Sans Pro"/>
      <p:regular r:id="rId63"/>
      <p:bold r:id="rId64"/>
      <p:italic r:id="rId65"/>
      <p:boldItalic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5438A4A-61B7-42C4-B12E-4B2BDAE6E33C}">
  <a:tblStyle styleId="{B5438A4A-61B7-42C4-B12E-4B2BDAE6E33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4655E11F-7F11-4367-8726-96E98297F69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MontserratExtraBold-boldItalic.fntdata"/><Relationship Id="rId61" Type="http://schemas.openxmlformats.org/officeDocument/2006/relationships/font" Target="fonts/MontserratExtraBold-bold.fntdata"/><Relationship Id="rId20" Type="http://schemas.openxmlformats.org/officeDocument/2006/relationships/slide" Target="slides/slide15.xml"/><Relationship Id="rId64" Type="http://schemas.openxmlformats.org/officeDocument/2006/relationships/font" Target="fonts/SourceSansPro-bold.fntdata"/><Relationship Id="rId63" Type="http://schemas.openxmlformats.org/officeDocument/2006/relationships/font" Target="fonts/SourceSansPro-regular.fntdata"/><Relationship Id="rId22" Type="http://schemas.openxmlformats.org/officeDocument/2006/relationships/slide" Target="slides/slide17.xml"/><Relationship Id="rId66" Type="http://schemas.openxmlformats.org/officeDocument/2006/relationships/font" Target="fonts/SourceSansPro-boldItalic.fntdata"/><Relationship Id="rId21" Type="http://schemas.openxmlformats.org/officeDocument/2006/relationships/slide" Target="slides/slide16.xml"/><Relationship Id="rId65" Type="http://schemas.openxmlformats.org/officeDocument/2006/relationships/font" Target="fonts/SourceSansPro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MontserratMedium-bold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Anaheim-regular.fntdata"/><Relationship Id="rId50" Type="http://schemas.openxmlformats.org/officeDocument/2006/relationships/slide" Target="slides/slide45.xml"/><Relationship Id="rId53" Type="http://schemas.openxmlformats.org/officeDocument/2006/relationships/font" Target="fonts/Montserrat-bold.fntdata"/><Relationship Id="rId52" Type="http://schemas.openxmlformats.org/officeDocument/2006/relationships/font" Target="fonts/Montserrat-regular.fntdata"/><Relationship Id="rId11" Type="http://schemas.openxmlformats.org/officeDocument/2006/relationships/slide" Target="slides/slide6.xml"/><Relationship Id="rId55" Type="http://schemas.openxmlformats.org/officeDocument/2006/relationships/font" Target="fonts/Montserrat-boldItalic.fntdata"/><Relationship Id="rId10" Type="http://schemas.openxmlformats.org/officeDocument/2006/relationships/slide" Target="slides/slide5.xml"/><Relationship Id="rId54" Type="http://schemas.openxmlformats.org/officeDocument/2006/relationships/font" Target="fonts/Montserrat-italic.fntdata"/><Relationship Id="rId13" Type="http://schemas.openxmlformats.org/officeDocument/2006/relationships/slide" Target="slides/slide8.xml"/><Relationship Id="rId57" Type="http://schemas.openxmlformats.org/officeDocument/2006/relationships/font" Target="fonts/MontserratMedium-regular.fntdata"/><Relationship Id="rId12" Type="http://schemas.openxmlformats.org/officeDocument/2006/relationships/slide" Target="slides/slide7.xml"/><Relationship Id="rId56" Type="http://schemas.openxmlformats.org/officeDocument/2006/relationships/font" Target="fonts/BebasNeue-regular.fntdata"/><Relationship Id="rId15" Type="http://schemas.openxmlformats.org/officeDocument/2006/relationships/slide" Target="slides/slide10.xml"/><Relationship Id="rId59" Type="http://schemas.openxmlformats.org/officeDocument/2006/relationships/font" Target="fonts/MontserratMedium-italic.fntdata"/><Relationship Id="rId14" Type="http://schemas.openxmlformats.org/officeDocument/2006/relationships/slide" Target="slides/slide9.xml"/><Relationship Id="rId58" Type="http://schemas.openxmlformats.org/officeDocument/2006/relationships/font" Target="fonts/MontserratMedium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158b3b3c0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158b3b3c0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158b3b3c08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158b3b3c08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15f6c2987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15f6c298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15f6c2987d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15f6c2987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15fefbcbf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15fefbcbf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15fefbcbf2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115fefbcbf2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15f6c2987d_2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15f6c2987d_2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15f6c2987d_2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15f6c2987d_2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5f6c2987d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5f6c2987d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b37d1f1062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b37d1f1062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15f6c2987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15f6c2987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15ed55d863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15ed55d863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15ed69076c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115ed69076c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115965e4c59_0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115965e4c59_0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15f6c2987d_2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15f6c2987d_2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1158b3b3c08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1158b3b3c08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158b3b3c08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1158b3b3c08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1158b3b3c08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1158b3b3c08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1158b3b3c08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1158b3b3c08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1148f25e110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1148f25e110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115ed69076c_3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115ed69076c_3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148f25e11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148f25e11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115ed69076c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115ed69076c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115ed69076c_5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115ed69076c_5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115ed55d863_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115ed55d863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115f6c2987d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115f6c2987d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15f6c2987d_2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15f6c2987d_2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115f6c2987d_2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115f6c2987d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b37d1f1062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b37d1f1062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1158b3b3c08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1158b3b3c08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115965e4c59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115965e4c59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115965e4c59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115965e4c59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b37d1f1062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b37d1f1062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115965e4c59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115965e4c59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115965e4c59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115965e4c59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115965e4c59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115965e4c59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b37d1f1062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b37d1f1062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b37d1f1062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b37d1f1062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b37d1f1062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b37d1f1062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158b3b3c08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158b3b3c08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15ed55d86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15ed55d8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15965e4c59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15965e4c59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15ed55d863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15ed55d863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15ed55d863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15ed55d863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6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b="0" l="0" r="62189" t="3688"/>
          <a:stretch/>
        </p:blipFill>
        <p:spPr>
          <a:xfrm>
            <a:off x="7764750" y="1521950"/>
            <a:ext cx="1379249" cy="25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/>
          <p:nvPr>
            <p:ph type="ctrTitle"/>
          </p:nvPr>
        </p:nvSpPr>
        <p:spPr>
          <a:xfrm>
            <a:off x="720000" y="955075"/>
            <a:ext cx="5294700" cy="170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720000" y="2902750"/>
            <a:ext cx="3735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" name="Google Shape;12;p2"/>
          <p:cNvSpPr/>
          <p:nvPr/>
        </p:nvSpPr>
        <p:spPr>
          <a:xfrm>
            <a:off x="5625300" y="2489808"/>
            <a:ext cx="1677900" cy="1677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6346300" y="759479"/>
            <a:ext cx="3735241" cy="4004501"/>
          </a:xfrm>
          <a:custGeom>
            <a:rect b="b" l="l" r="r" t="t"/>
            <a:pathLst>
              <a:path extrusionOk="0" h="209550" w="195460">
                <a:moveTo>
                  <a:pt x="183548" y="11656"/>
                </a:moveTo>
                <a:lnTo>
                  <a:pt x="183548" y="197894"/>
                </a:lnTo>
                <a:lnTo>
                  <a:pt x="11912" y="197894"/>
                </a:lnTo>
                <a:lnTo>
                  <a:pt x="11912" y="11656"/>
                </a:lnTo>
                <a:close/>
                <a:moveTo>
                  <a:pt x="0" y="0"/>
                </a:moveTo>
                <a:lnTo>
                  <a:pt x="0" y="209550"/>
                </a:lnTo>
                <a:lnTo>
                  <a:pt x="195460" y="209550"/>
                </a:lnTo>
                <a:lnTo>
                  <a:pt x="195460" y="0"/>
                </a:lnTo>
                <a:close/>
              </a:path>
            </a:pathLst>
          </a:custGeom>
          <a:solidFill>
            <a:srgbClr val="EA54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1"/>
          <p:cNvPicPr preferRelativeResize="0"/>
          <p:nvPr/>
        </p:nvPicPr>
        <p:blipFill rotWithShape="1">
          <a:blip r:embed="rId2">
            <a:alphaModFix/>
          </a:blip>
          <a:srcRect b="0" l="0" r="4933" t="0"/>
          <a:stretch/>
        </p:blipFill>
        <p:spPr>
          <a:xfrm>
            <a:off x="2423813" y="942650"/>
            <a:ext cx="4296376" cy="32583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1"/>
          <p:cNvSpPr/>
          <p:nvPr/>
        </p:nvSpPr>
        <p:spPr>
          <a:xfrm flipH="1">
            <a:off x="3995850" y="540000"/>
            <a:ext cx="1152300" cy="1152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1"/>
          <p:cNvSpPr txBox="1"/>
          <p:nvPr>
            <p:ph hasCustomPrompt="1" type="title"/>
          </p:nvPr>
        </p:nvSpPr>
        <p:spPr>
          <a:xfrm>
            <a:off x="941550" y="1692300"/>
            <a:ext cx="7260900" cy="151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/>
          <p:nvPr>
            <p:ph idx="1" type="subTitle"/>
          </p:nvPr>
        </p:nvSpPr>
        <p:spPr>
          <a:xfrm>
            <a:off x="1284000" y="3267075"/>
            <a:ext cx="65760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11"/>
          <p:cNvSpPr/>
          <p:nvPr/>
        </p:nvSpPr>
        <p:spPr>
          <a:xfrm flipH="1">
            <a:off x="0" y="0"/>
            <a:ext cx="9144000" cy="5143648"/>
          </a:xfrm>
          <a:custGeom>
            <a:rect b="b" l="l" r="r" t="t"/>
            <a:pathLst>
              <a:path extrusionOk="0" h="160739" w="285750">
                <a:moveTo>
                  <a:pt x="278825" y="6764"/>
                </a:moveTo>
                <a:lnTo>
                  <a:pt x="278825" y="153975"/>
                </a:lnTo>
                <a:lnTo>
                  <a:pt x="6925" y="153975"/>
                </a:lnTo>
                <a:lnTo>
                  <a:pt x="6925" y="6764"/>
                </a:lnTo>
                <a:close/>
                <a:moveTo>
                  <a:pt x="0" y="0"/>
                </a:moveTo>
                <a:lnTo>
                  <a:pt x="0" y="160739"/>
                </a:lnTo>
                <a:lnTo>
                  <a:pt x="285750" y="160739"/>
                </a:lnTo>
                <a:lnTo>
                  <a:pt x="28575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USTOM_2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/>
          <p:nvPr>
            <p:ph type="title"/>
          </p:nvPr>
        </p:nvSpPr>
        <p:spPr>
          <a:xfrm>
            <a:off x="4253825" y="540000"/>
            <a:ext cx="4170300" cy="22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 sz="31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pic>
        <p:nvPicPr>
          <p:cNvPr id="72" name="Google Shape;72;p13"/>
          <p:cNvPicPr preferRelativeResize="0"/>
          <p:nvPr/>
        </p:nvPicPr>
        <p:blipFill rotWithShape="1">
          <a:blip r:embed="rId2">
            <a:alphaModFix/>
          </a:blip>
          <a:srcRect b="0" l="56931" r="0" t="0"/>
          <a:stretch/>
        </p:blipFill>
        <p:spPr>
          <a:xfrm>
            <a:off x="0" y="239350"/>
            <a:ext cx="1346999" cy="225502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3"/>
          <p:cNvSpPr/>
          <p:nvPr/>
        </p:nvSpPr>
        <p:spPr>
          <a:xfrm flipH="1">
            <a:off x="5512488" y="3545052"/>
            <a:ext cx="1232100" cy="1231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3"/>
          <p:cNvSpPr/>
          <p:nvPr/>
        </p:nvSpPr>
        <p:spPr>
          <a:xfrm flipH="1">
            <a:off x="6054512" y="2646579"/>
            <a:ext cx="3735241" cy="4004501"/>
          </a:xfrm>
          <a:custGeom>
            <a:rect b="b" l="l" r="r" t="t"/>
            <a:pathLst>
              <a:path extrusionOk="0" h="209550" w="195460">
                <a:moveTo>
                  <a:pt x="183548" y="11656"/>
                </a:moveTo>
                <a:lnTo>
                  <a:pt x="183548" y="197894"/>
                </a:lnTo>
                <a:lnTo>
                  <a:pt x="11912" y="197894"/>
                </a:lnTo>
                <a:lnTo>
                  <a:pt x="11912" y="11656"/>
                </a:lnTo>
                <a:close/>
                <a:moveTo>
                  <a:pt x="0" y="0"/>
                </a:moveTo>
                <a:lnTo>
                  <a:pt x="0" y="209550"/>
                </a:lnTo>
                <a:lnTo>
                  <a:pt x="195460" y="209550"/>
                </a:lnTo>
                <a:lnTo>
                  <a:pt x="195460" y="0"/>
                </a:lnTo>
                <a:close/>
              </a:path>
            </a:pathLst>
          </a:custGeom>
          <a:solidFill>
            <a:srgbClr val="EA54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4"/>
          <p:cNvPicPr preferRelativeResize="0"/>
          <p:nvPr/>
        </p:nvPicPr>
        <p:blipFill rotWithShape="1">
          <a:blip r:embed="rId2">
            <a:alphaModFix/>
          </a:blip>
          <a:srcRect b="0" l="0" r="25317" t="0"/>
          <a:stretch/>
        </p:blipFill>
        <p:spPr>
          <a:xfrm rot="5400000">
            <a:off x="174625" y="2495374"/>
            <a:ext cx="2726400" cy="263220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/>
          <p:nvPr>
            <p:ph type="title"/>
          </p:nvPr>
        </p:nvSpPr>
        <p:spPr>
          <a:xfrm>
            <a:off x="3070500" y="1219313"/>
            <a:ext cx="26697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8" name="Google Shape;78;p14"/>
          <p:cNvSpPr txBox="1"/>
          <p:nvPr>
            <p:ph hasCustomPrompt="1" idx="2" type="title"/>
          </p:nvPr>
        </p:nvSpPr>
        <p:spPr>
          <a:xfrm>
            <a:off x="3070500" y="626138"/>
            <a:ext cx="1275300" cy="5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9" name="Google Shape;79;p14"/>
          <p:cNvSpPr txBox="1"/>
          <p:nvPr>
            <p:ph idx="1" type="subTitle"/>
          </p:nvPr>
        </p:nvSpPr>
        <p:spPr>
          <a:xfrm>
            <a:off x="3070500" y="1805838"/>
            <a:ext cx="26697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4"/>
          <p:cNvSpPr txBox="1"/>
          <p:nvPr>
            <p:ph idx="3" type="title"/>
          </p:nvPr>
        </p:nvSpPr>
        <p:spPr>
          <a:xfrm>
            <a:off x="5754300" y="1219313"/>
            <a:ext cx="26697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1" name="Google Shape;81;p14"/>
          <p:cNvSpPr txBox="1"/>
          <p:nvPr>
            <p:ph hasCustomPrompt="1" idx="4" type="title"/>
          </p:nvPr>
        </p:nvSpPr>
        <p:spPr>
          <a:xfrm>
            <a:off x="5754300" y="626138"/>
            <a:ext cx="1275300" cy="5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2" name="Google Shape;82;p14"/>
          <p:cNvSpPr txBox="1"/>
          <p:nvPr>
            <p:ph idx="5" type="subTitle"/>
          </p:nvPr>
        </p:nvSpPr>
        <p:spPr>
          <a:xfrm>
            <a:off x="5754300" y="1805838"/>
            <a:ext cx="26697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4"/>
          <p:cNvSpPr txBox="1"/>
          <p:nvPr>
            <p:ph idx="6" type="title"/>
          </p:nvPr>
        </p:nvSpPr>
        <p:spPr>
          <a:xfrm>
            <a:off x="3070500" y="3130788"/>
            <a:ext cx="26697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4" name="Google Shape;84;p14"/>
          <p:cNvSpPr txBox="1"/>
          <p:nvPr>
            <p:ph hasCustomPrompt="1" idx="7" type="title"/>
          </p:nvPr>
        </p:nvSpPr>
        <p:spPr>
          <a:xfrm>
            <a:off x="3070500" y="2537613"/>
            <a:ext cx="1275300" cy="5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" name="Google Shape;85;p14"/>
          <p:cNvSpPr txBox="1"/>
          <p:nvPr>
            <p:ph idx="8" type="subTitle"/>
          </p:nvPr>
        </p:nvSpPr>
        <p:spPr>
          <a:xfrm>
            <a:off x="3070500" y="3717313"/>
            <a:ext cx="26697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4"/>
          <p:cNvSpPr txBox="1"/>
          <p:nvPr>
            <p:ph idx="9" type="title"/>
          </p:nvPr>
        </p:nvSpPr>
        <p:spPr>
          <a:xfrm>
            <a:off x="5754300" y="3130788"/>
            <a:ext cx="26697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7" name="Google Shape;87;p14"/>
          <p:cNvSpPr txBox="1"/>
          <p:nvPr>
            <p:ph hasCustomPrompt="1" idx="13" type="title"/>
          </p:nvPr>
        </p:nvSpPr>
        <p:spPr>
          <a:xfrm>
            <a:off x="5754300" y="2537613"/>
            <a:ext cx="1275300" cy="5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8" name="Google Shape;88;p14"/>
          <p:cNvSpPr txBox="1"/>
          <p:nvPr>
            <p:ph idx="14" type="subTitle"/>
          </p:nvPr>
        </p:nvSpPr>
        <p:spPr>
          <a:xfrm>
            <a:off x="5754300" y="3717313"/>
            <a:ext cx="26697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4"/>
          <p:cNvSpPr/>
          <p:nvPr/>
        </p:nvSpPr>
        <p:spPr>
          <a:xfrm>
            <a:off x="738800" y="2805475"/>
            <a:ext cx="1484400" cy="1484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4"/>
          <p:cNvSpPr/>
          <p:nvPr/>
        </p:nvSpPr>
        <p:spPr>
          <a:xfrm>
            <a:off x="8065250" y="-3038796"/>
            <a:ext cx="3735241" cy="4004501"/>
          </a:xfrm>
          <a:custGeom>
            <a:rect b="b" l="l" r="r" t="t"/>
            <a:pathLst>
              <a:path extrusionOk="0" h="209550" w="195460">
                <a:moveTo>
                  <a:pt x="183548" y="11656"/>
                </a:moveTo>
                <a:lnTo>
                  <a:pt x="183548" y="197894"/>
                </a:lnTo>
                <a:lnTo>
                  <a:pt x="11912" y="197894"/>
                </a:lnTo>
                <a:lnTo>
                  <a:pt x="11912" y="11656"/>
                </a:lnTo>
                <a:close/>
                <a:moveTo>
                  <a:pt x="0" y="0"/>
                </a:moveTo>
                <a:lnTo>
                  <a:pt x="0" y="209550"/>
                </a:lnTo>
                <a:lnTo>
                  <a:pt x="195460" y="209550"/>
                </a:lnTo>
                <a:lnTo>
                  <a:pt x="195460" y="0"/>
                </a:lnTo>
                <a:close/>
              </a:path>
            </a:pathLst>
          </a:custGeom>
          <a:solidFill>
            <a:srgbClr val="EA54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5"/>
          <p:cNvPicPr preferRelativeResize="0"/>
          <p:nvPr/>
        </p:nvPicPr>
        <p:blipFill rotWithShape="1">
          <a:blip r:embed="rId2">
            <a:alphaModFix/>
          </a:blip>
          <a:srcRect b="0" l="0" r="46486" t="37729"/>
          <a:stretch/>
        </p:blipFill>
        <p:spPr>
          <a:xfrm flipH="1">
            <a:off x="0" y="0"/>
            <a:ext cx="2190675" cy="183797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5"/>
          <p:cNvSpPr txBox="1"/>
          <p:nvPr>
            <p:ph type="title"/>
          </p:nvPr>
        </p:nvSpPr>
        <p:spPr>
          <a:xfrm>
            <a:off x="2290025" y="2952900"/>
            <a:ext cx="45639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4" name="Google Shape;94;p15"/>
          <p:cNvSpPr txBox="1"/>
          <p:nvPr>
            <p:ph idx="1" type="subTitle"/>
          </p:nvPr>
        </p:nvSpPr>
        <p:spPr>
          <a:xfrm>
            <a:off x="2290025" y="1837975"/>
            <a:ext cx="4563900" cy="12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5"/>
          <p:cNvSpPr/>
          <p:nvPr/>
        </p:nvSpPr>
        <p:spPr>
          <a:xfrm flipH="1">
            <a:off x="7313424" y="2571750"/>
            <a:ext cx="1484400" cy="1484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5"/>
          <p:cNvSpPr/>
          <p:nvPr/>
        </p:nvSpPr>
        <p:spPr>
          <a:xfrm flipH="1">
            <a:off x="1000149" y="675438"/>
            <a:ext cx="7143750" cy="3792625"/>
          </a:xfrm>
          <a:custGeom>
            <a:rect b="b" l="l" r="r" t="t"/>
            <a:pathLst>
              <a:path extrusionOk="0" h="151705" w="285750">
                <a:moveTo>
                  <a:pt x="276261" y="9295"/>
                </a:moveTo>
                <a:lnTo>
                  <a:pt x="276261" y="142410"/>
                </a:lnTo>
                <a:lnTo>
                  <a:pt x="9489" y="142410"/>
                </a:lnTo>
                <a:lnTo>
                  <a:pt x="9489" y="9295"/>
                </a:lnTo>
                <a:close/>
                <a:moveTo>
                  <a:pt x="0" y="0"/>
                </a:moveTo>
                <a:lnTo>
                  <a:pt x="0" y="151705"/>
                </a:lnTo>
                <a:lnTo>
                  <a:pt x="285750" y="151705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3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>
            <p:ph idx="1" type="subTitle"/>
          </p:nvPr>
        </p:nvSpPr>
        <p:spPr>
          <a:xfrm>
            <a:off x="2273100" y="1297875"/>
            <a:ext cx="2298900" cy="4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99" name="Google Shape;99;p16"/>
          <p:cNvSpPr txBox="1"/>
          <p:nvPr>
            <p:ph idx="2" type="subTitle"/>
          </p:nvPr>
        </p:nvSpPr>
        <p:spPr>
          <a:xfrm>
            <a:off x="4572025" y="2542250"/>
            <a:ext cx="2298900" cy="4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00" name="Google Shape;100;p16"/>
          <p:cNvSpPr txBox="1"/>
          <p:nvPr>
            <p:ph idx="3" type="subTitle"/>
          </p:nvPr>
        </p:nvSpPr>
        <p:spPr>
          <a:xfrm>
            <a:off x="720025" y="2016625"/>
            <a:ext cx="3852000" cy="13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6"/>
          <p:cNvSpPr txBox="1"/>
          <p:nvPr>
            <p:ph idx="4" type="subTitle"/>
          </p:nvPr>
        </p:nvSpPr>
        <p:spPr>
          <a:xfrm>
            <a:off x="4572000" y="3273600"/>
            <a:ext cx="3852000" cy="13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03" name="Google Shape;103;p16"/>
          <p:cNvPicPr preferRelativeResize="0"/>
          <p:nvPr/>
        </p:nvPicPr>
        <p:blipFill rotWithShape="1">
          <a:blip r:embed="rId2">
            <a:alphaModFix/>
          </a:blip>
          <a:srcRect b="0" l="72414" r="-31446" t="38107"/>
          <a:stretch/>
        </p:blipFill>
        <p:spPr>
          <a:xfrm flipH="1">
            <a:off x="6476076" y="-280150"/>
            <a:ext cx="2667924" cy="201662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/>
          <p:nvPr/>
        </p:nvSpPr>
        <p:spPr>
          <a:xfrm>
            <a:off x="7413100" y="-3150721"/>
            <a:ext cx="3735241" cy="4004501"/>
          </a:xfrm>
          <a:custGeom>
            <a:rect b="b" l="l" r="r" t="t"/>
            <a:pathLst>
              <a:path extrusionOk="0" h="209550" w="195460">
                <a:moveTo>
                  <a:pt x="183548" y="11656"/>
                </a:moveTo>
                <a:lnTo>
                  <a:pt x="183548" y="197894"/>
                </a:lnTo>
                <a:lnTo>
                  <a:pt x="11912" y="197894"/>
                </a:lnTo>
                <a:lnTo>
                  <a:pt x="11912" y="11656"/>
                </a:lnTo>
                <a:close/>
                <a:moveTo>
                  <a:pt x="0" y="0"/>
                </a:moveTo>
                <a:lnTo>
                  <a:pt x="0" y="209550"/>
                </a:lnTo>
                <a:lnTo>
                  <a:pt x="195460" y="209550"/>
                </a:lnTo>
                <a:lnTo>
                  <a:pt x="195460" y="0"/>
                </a:lnTo>
                <a:close/>
              </a:path>
            </a:pathLst>
          </a:custGeom>
          <a:solidFill>
            <a:srgbClr val="EA54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6"/>
          <p:cNvSpPr/>
          <p:nvPr/>
        </p:nvSpPr>
        <p:spPr>
          <a:xfrm>
            <a:off x="-1254650" y="3882254"/>
            <a:ext cx="3735241" cy="4004501"/>
          </a:xfrm>
          <a:custGeom>
            <a:rect b="b" l="l" r="r" t="t"/>
            <a:pathLst>
              <a:path extrusionOk="0" h="209550" w="195460">
                <a:moveTo>
                  <a:pt x="183548" y="11656"/>
                </a:moveTo>
                <a:lnTo>
                  <a:pt x="183548" y="197894"/>
                </a:lnTo>
                <a:lnTo>
                  <a:pt x="11912" y="197894"/>
                </a:lnTo>
                <a:lnTo>
                  <a:pt x="11912" y="11656"/>
                </a:lnTo>
                <a:close/>
                <a:moveTo>
                  <a:pt x="0" y="0"/>
                </a:moveTo>
                <a:lnTo>
                  <a:pt x="0" y="209550"/>
                </a:lnTo>
                <a:lnTo>
                  <a:pt x="195460" y="209550"/>
                </a:lnTo>
                <a:lnTo>
                  <a:pt x="1954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16"/>
          <p:cNvPicPr preferRelativeResize="0"/>
          <p:nvPr/>
        </p:nvPicPr>
        <p:blipFill rotWithShape="1">
          <a:blip r:embed="rId2">
            <a:alphaModFix/>
          </a:blip>
          <a:srcRect b="0" l="72413" r="4468" t="0"/>
          <a:stretch/>
        </p:blipFill>
        <p:spPr>
          <a:xfrm rot="-5400000">
            <a:off x="1954550" y="3247507"/>
            <a:ext cx="1044801" cy="325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">
  <p:cSld name="BLANK_1_1_1_2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9" name="Google Shape;109;p17"/>
          <p:cNvSpPr txBox="1"/>
          <p:nvPr>
            <p:ph idx="2" type="title"/>
          </p:nvPr>
        </p:nvSpPr>
        <p:spPr>
          <a:xfrm>
            <a:off x="720000" y="2700725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0" name="Google Shape;110;p17"/>
          <p:cNvSpPr txBox="1"/>
          <p:nvPr>
            <p:ph idx="1" type="subTitle"/>
          </p:nvPr>
        </p:nvSpPr>
        <p:spPr>
          <a:xfrm>
            <a:off x="720000" y="3132150"/>
            <a:ext cx="23364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7"/>
          <p:cNvSpPr txBox="1"/>
          <p:nvPr>
            <p:ph idx="3" type="title"/>
          </p:nvPr>
        </p:nvSpPr>
        <p:spPr>
          <a:xfrm>
            <a:off x="3403800" y="2700725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2" name="Google Shape;112;p17"/>
          <p:cNvSpPr txBox="1"/>
          <p:nvPr>
            <p:ph idx="4" type="subTitle"/>
          </p:nvPr>
        </p:nvSpPr>
        <p:spPr>
          <a:xfrm>
            <a:off x="3403800" y="3132150"/>
            <a:ext cx="23364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7"/>
          <p:cNvSpPr txBox="1"/>
          <p:nvPr>
            <p:ph idx="5" type="title"/>
          </p:nvPr>
        </p:nvSpPr>
        <p:spPr>
          <a:xfrm>
            <a:off x="6087600" y="2700725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4" name="Google Shape;114;p17"/>
          <p:cNvSpPr txBox="1"/>
          <p:nvPr>
            <p:ph idx="6" type="subTitle"/>
          </p:nvPr>
        </p:nvSpPr>
        <p:spPr>
          <a:xfrm>
            <a:off x="6087600" y="3132150"/>
            <a:ext cx="23364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7"/>
          <p:cNvSpPr/>
          <p:nvPr/>
        </p:nvSpPr>
        <p:spPr>
          <a:xfrm flipH="1">
            <a:off x="0" y="0"/>
            <a:ext cx="9144000" cy="5143648"/>
          </a:xfrm>
          <a:custGeom>
            <a:rect b="b" l="l" r="r" t="t"/>
            <a:pathLst>
              <a:path extrusionOk="0" h="160739" w="285750">
                <a:moveTo>
                  <a:pt x="278825" y="6764"/>
                </a:moveTo>
                <a:lnTo>
                  <a:pt x="278825" y="153975"/>
                </a:lnTo>
                <a:lnTo>
                  <a:pt x="6925" y="153975"/>
                </a:lnTo>
                <a:lnTo>
                  <a:pt x="6925" y="6764"/>
                </a:lnTo>
                <a:close/>
                <a:moveTo>
                  <a:pt x="0" y="0"/>
                </a:moveTo>
                <a:lnTo>
                  <a:pt x="0" y="160739"/>
                </a:lnTo>
                <a:lnTo>
                  <a:pt x="285750" y="160739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8" name="Google Shape;118;p18"/>
          <p:cNvSpPr txBox="1"/>
          <p:nvPr>
            <p:ph idx="2" type="title"/>
          </p:nvPr>
        </p:nvSpPr>
        <p:spPr>
          <a:xfrm>
            <a:off x="1195850" y="1751675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9" name="Google Shape;119;p18"/>
          <p:cNvSpPr txBox="1"/>
          <p:nvPr>
            <p:ph idx="1" type="subTitle"/>
          </p:nvPr>
        </p:nvSpPr>
        <p:spPr>
          <a:xfrm>
            <a:off x="1195863" y="2094725"/>
            <a:ext cx="2867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8"/>
          <p:cNvSpPr txBox="1"/>
          <p:nvPr>
            <p:ph idx="3" type="title"/>
          </p:nvPr>
        </p:nvSpPr>
        <p:spPr>
          <a:xfrm>
            <a:off x="5081030" y="1751675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1" name="Google Shape;121;p18"/>
          <p:cNvSpPr txBox="1"/>
          <p:nvPr>
            <p:ph idx="4" type="subTitle"/>
          </p:nvPr>
        </p:nvSpPr>
        <p:spPr>
          <a:xfrm>
            <a:off x="5081043" y="2094725"/>
            <a:ext cx="2867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8"/>
          <p:cNvSpPr txBox="1"/>
          <p:nvPr>
            <p:ph idx="5" type="title"/>
          </p:nvPr>
        </p:nvSpPr>
        <p:spPr>
          <a:xfrm>
            <a:off x="1195863" y="3604525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3" name="Google Shape;123;p18"/>
          <p:cNvSpPr txBox="1"/>
          <p:nvPr>
            <p:ph idx="6" type="subTitle"/>
          </p:nvPr>
        </p:nvSpPr>
        <p:spPr>
          <a:xfrm>
            <a:off x="1195863" y="3960050"/>
            <a:ext cx="2867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8"/>
          <p:cNvSpPr txBox="1"/>
          <p:nvPr>
            <p:ph idx="7" type="title"/>
          </p:nvPr>
        </p:nvSpPr>
        <p:spPr>
          <a:xfrm>
            <a:off x="5081043" y="3604525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5" name="Google Shape;125;p18"/>
          <p:cNvSpPr txBox="1"/>
          <p:nvPr>
            <p:ph idx="8" type="subTitle"/>
          </p:nvPr>
        </p:nvSpPr>
        <p:spPr>
          <a:xfrm>
            <a:off x="5081043" y="3960050"/>
            <a:ext cx="2867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126" name="Google Shape;126;p18"/>
          <p:cNvPicPr preferRelativeResize="0"/>
          <p:nvPr/>
        </p:nvPicPr>
        <p:blipFill rotWithShape="1">
          <a:blip r:embed="rId2">
            <a:alphaModFix/>
          </a:blip>
          <a:srcRect b="0" l="72414" r="-31446" t="0"/>
          <a:stretch/>
        </p:blipFill>
        <p:spPr>
          <a:xfrm>
            <a:off x="-4" y="942650"/>
            <a:ext cx="2667924" cy="325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 rotWithShape="1">
          <a:blip r:embed="rId2">
            <a:alphaModFix/>
          </a:blip>
          <a:srcRect b="0" l="72414" r="-31446" t="0"/>
          <a:stretch/>
        </p:blipFill>
        <p:spPr>
          <a:xfrm flipH="1">
            <a:off x="6476071" y="942650"/>
            <a:ext cx="2667924" cy="325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/>
          <p:nvPr/>
        </p:nvSpPr>
        <p:spPr>
          <a:xfrm flipH="1">
            <a:off x="0" y="0"/>
            <a:ext cx="9144000" cy="5143648"/>
          </a:xfrm>
          <a:custGeom>
            <a:rect b="b" l="l" r="r" t="t"/>
            <a:pathLst>
              <a:path extrusionOk="0" h="160739" w="285750">
                <a:moveTo>
                  <a:pt x="278825" y="6764"/>
                </a:moveTo>
                <a:lnTo>
                  <a:pt x="278825" y="153975"/>
                </a:lnTo>
                <a:lnTo>
                  <a:pt x="6925" y="153975"/>
                </a:lnTo>
                <a:lnTo>
                  <a:pt x="6925" y="6764"/>
                </a:lnTo>
                <a:close/>
                <a:moveTo>
                  <a:pt x="0" y="0"/>
                </a:moveTo>
                <a:lnTo>
                  <a:pt x="0" y="160739"/>
                </a:lnTo>
                <a:lnTo>
                  <a:pt x="285750" y="160739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1" name="Google Shape;131;p19"/>
          <p:cNvSpPr txBox="1"/>
          <p:nvPr>
            <p:ph idx="2" type="title"/>
          </p:nvPr>
        </p:nvSpPr>
        <p:spPr>
          <a:xfrm>
            <a:off x="720000" y="1765925"/>
            <a:ext cx="2541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2" name="Google Shape;132;p19"/>
          <p:cNvSpPr txBox="1"/>
          <p:nvPr>
            <p:ph idx="1" type="subTitle"/>
          </p:nvPr>
        </p:nvSpPr>
        <p:spPr>
          <a:xfrm>
            <a:off x="720000" y="2269375"/>
            <a:ext cx="25413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9"/>
          <p:cNvSpPr txBox="1"/>
          <p:nvPr>
            <p:ph idx="3" type="title"/>
          </p:nvPr>
        </p:nvSpPr>
        <p:spPr>
          <a:xfrm>
            <a:off x="3301325" y="1765925"/>
            <a:ext cx="2541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4" name="Google Shape;134;p19"/>
          <p:cNvSpPr txBox="1"/>
          <p:nvPr>
            <p:ph idx="4" type="subTitle"/>
          </p:nvPr>
        </p:nvSpPr>
        <p:spPr>
          <a:xfrm>
            <a:off x="3301325" y="2269375"/>
            <a:ext cx="25413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9"/>
          <p:cNvSpPr txBox="1"/>
          <p:nvPr>
            <p:ph idx="5" type="title"/>
          </p:nvPr>
        </p:nvSpPr>
        <p:spPr>
          <a:xfrm>
            <a:off x="720000" y="3656750"/>
            <a:ext cx="2541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6" name="Google Shape;136;p19"/>
          <p:cNvSpPr txBox="1"/>
          <p:nvPr>
            <p:ph idx="6" type="subTitle"/>
          </p:nvPr>
        </p:nvSpPr>
        <p:spPr>
          <a:xfrm>
            <a:off x="720000" y="4087725"/>
            <a:ext cx="25413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9"/>
          <p:cNvSpPr txBox="1"/>
          <p:nvPr>
            <p:ph idx="7" type="title"/>
          </p:nvPr>
        </p:nvSpPr>
        <p:spPr>
          <a:xfrm>
            <a:off x="3301325" y="3656750"/>
            <a:ext cx="2541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8" name="Google Shape;138;p19"/>
          <p:cNvSpPr txBox="1"/>
          <p:nvPr>
            <p:ph idx="8" type="subTitle"/>
          </p:nvPr>
        </p:nvSpPr>
        <p:spPr>
          <a:xfrm>
            <a:off x="3301325" y="4087725"/>
            <a:ext cx="25413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9"/>
          <p:cNvSpPr txBox="1"/>
          <p:nvPr>
            <p:ph idx="9" type="title"/>
          </p:nvPr>
        </p:nvSpPr>
        <p:spPr>
          <a:xfrm>
            <a:off x="5882650" y="1765925"/>
            <a:ext cx="2541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0" name="Google Shape;140;p19"/>
          <p:cNvSpPr txBox="1"/>
          <p:nvPr>
            <p:ph idx="13" type="subTitle"/>
          </p:nvPr>
        </p:nvSpPr>
        <p:spPr>
          <a:xfrm>
            <a:off x="5882650" y="2269375"/>
            <a:ext cx="25413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9"/>
          <p:cNvSpPr txBox="1"/>
          <p:nvPr>
            <p:ph idx="14" type="title"/>
          </p:nvPr>
        </p:nvSpPr>
        <p:spPr>
          <a:xfrm>
            <a:off x="5882650" y="3656750"/>
            <a:ext cx="2541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2" name="Google Shape;142;p19"/>
          <p:cNvSpPr txBox="1"/>
          <p:nvPr>
            <p:ph idx="15" type="subTitle"/>
          </p:nvPr>
        </p:nvSpPr>
        <p:spPr>
          <a:xfrm>
            <a:off x="5882650" y="4087725"/>
            <a:ext cx="25413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9"/>
          <p:cNvSpPr/>
          <p:nvPr/>
        </p:nvSpPr>
        <p:spPr>
          <a:xfrm flipH="1">
            <a:off x="0" y="0"/>
            <a:ext cx="9144000" cy="5143648"/>
          </a:xfrm>
          <a:custGeom>
            <a:rect b="b" l="l" r="r" t="t"/>
            <a:pathLst>
              <a:path extrusionOk="0" h="160739" w="285750">
                <a:moveTo>
                  <a:pt x="278825" y="6764"/>
                </a:moveTo>
                <a:lnTo>
                  <a:pt x="278825" y="153975"/>
                </a:lnTo>
                <a:lnTo>
                  <a:pt x="6925" y="153975"/>
                </a:lnTo>
                <a:lnTo>
                  <a:pt x="6925" y="6764"/>
                </a:lnTo>
                <a:close/>
                <a:moveTo>
                  <a:pt x="0" y="0"/>
                </a:moveTo>
                <a:lnTo>
                  <a:pt x="0" y="160739"/>
                </a:lnTo>
                <a:lnTo>
                  <a:pt x="285750" y="160739"/>
                </a:lnTo>
                <a:lnTo>
                  <a:pt x="28575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/>
          <p:nvPr>
            <p:ph hasCustomPrompt="1" type="title"/>
          </p:nvPr>
        </p:nvSpPr>
        <p:spPr>
          <a:xfrm>
            <a:off x="2728450" y="1713000"/>
            <a:ext cx="5695500" cy="82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6" name="Google Shape;146;p20"/>
          <p:cNvSpPr txBox="1"/>
          <p:nvPr>
            <p:ph idx="1" type="subTitle"/>
          </p:nvPr>
        </p:nvSpPr>
        <p:spPr>
          <a:xfrm>
            <a:off x="2728450" y="2419022"/>
            <a:ext cx="56955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0"/>
          <p:cNvSpPr txBox="1"/>
          <p:nvPr>
            <p:ph hasCustomPrompt="1" idx="2" type="title"/>
          </p:nvPr>
        </p:nvSpPr>
        <p:spPr>
          <a:xfrm>
            <a:off x="2728450" y="3169131"/>
            <a:ext cx="5695500" cy="82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8" name="Google Shape;148;p20"/>
          <p:cNvSpPr txBox="1"/>
          <p:nvPr>
            <p:ph idx="3" type="subTitle"/>
          </p:nvPr>
        </p:nvSpPr>
        <p:spPr>
          <a:xfrm>
            <a:off x="2728450" y="3875152"/>
            <a:ext cx="56955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9" name="Google Shape;149;p20"/>
          <p:cNvPicPr preferRelativeResize="0"/>
          <p:nvPr/>
        </p:nvPicPr>
        <p:blipFill rotWithShape="1">
          <a:blip r:embed="rId2">
            <a:alphaModFix/>
          </a:blip>
          <a:srcRect b="0" l="122" r="62835" t="0"/>
          <a:stretch/>
        </p:blipFill>
        <p:spPr>
          <a:xfrm rot="10800000">
            <a:off x="164613" y="1268086"/>
            <a:ext cx="1432374" cy="27880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/>
          <p:nvPr/>
        </p:nvSpPr>
        <p:spPr>
          <a:xfrm rot="10800000">
            <a:off x="5466157" y="38325"/>
            <a:ext cx="3545443" cy="1362071"/>
          </a:xfrm>
          <a:custGeom>
            <a:rect b="b" l="l" r="r" t="t"/>
            <a:pathLst>
              <a:path extrusionOk="0" h="109778" w="285750">
                <a:moveTo>
                  <a:pt x="217594" y="0"/>
                </a:moveTo>
                <a:lnTo>
                  <a:pt x="215917" y="245"/>
                </a:lnTo>
                <a:lnTo>
                  <a:pt x="214241" y="532"/>
                </a:lnTo>
                <a:lnTo>
                  <a:pt x="213014" y="777"/>
                </a:lnTo>
                <a:lnTo>
                  <a:pt x="211829" y="1063"/>
                </a:lnTo>
                <a:lnTo>
                  <a:pt x="210684" y="1390"/>
                </a:lnTo>
                <a:lnTo>
                  <a:pt x="209539" y="1758"/>
                </a:lnTo>
                <a:lnTo>
                  <a:pt x="208394" y="2208"/>
                </a:lnTo>
                <a:lnTo>
                  <a:pt x="207290" y="2658"/>
                </a:lnTo>
                <a:lnTo>
                  <a:pt x="206227" y="3148"/>
                </a:lnTo>
                <a:lnTo>
                  <a:pt x="205164" y="3680"/>
                </a:lnTo>
                <a:lnTo>
                  <a:pt x="204101" y="4211"/>
                </a:lnTo>
                <a:lnTo>
                  <a:pt x="203079" y="4825"/>
                </a:lnTo>
                <a:lnTo>
                  <a:pt x="202057" y="5479"/>
                </a:lnTo>
                <a:lnTo>
                  <a:pt x="201076" y="6133"/>
                </a:lnTo>
                <a:lnTo>
                  <a:pt x="200095" y="6828"/>
                </a:lnTo>
                <a:lnTo>
                  <a:pt x="199113" y="7564"/>
                </a:lnTo>
                <a:lnTo>
                  <a:pt x="198173" y="8300"/>
                </a:lnTo>
                <a:lnTo>
                  <a:pt x="197233" y="9077"/>
                </a:lnTo>
                <a:lnTo>
                  <a:pt x="196088" y="10058"/>
                </a:lnTo>
                <a:lnTo>
                  <a:pt x="194984" y="11080"/>
                </a:lnTo>
                <a:lnTo>
                  <a:pt x="193921" y="12143"/>
                </a:lnTo>
                <a:lnTo>
                  <a:pt x="192899" y="13206"/>
                </a:lnTo>
                <a:lnTo>
                  <a:pt x="191917" y="14310"/>
                </a:lnTo>
                <a:lnTo>
                  <a:pt x="190936" y="15455"/>
                </a:lnTo>
                <a:lnTo>
                  <a:pt x="189996" y="16600"/>
                </a:lnTo>
                <a:lnTo>
                  <a:pt x="189096" y="17744"/>
                </a:lnTo>
                <a:lnTo>
                  <a:pt x="188197" y="18930"/>
                </a:lnTo>
                <a:lnTo>
                  <a:pt x="187379" y="20157"/>
                </a:lnTo>
                <a:lnTo>
                  <a:pt x="186561" y="21383"/>
                </a:lnTo>
                <a:lnTo>
                  <a:pt x="185785" y="22651"/>
                </a:lnTo>
                <a:lnTo>
                  <a:pt x="185008" y="23918"/>
                </a:lnTo>
                <a:lnTo>
                  <a:pt x="184272" y="25226"/>
                </a:lnTo>
                <a:lnTo>
                  <a:pt x="183577" y="26576"/>
                </a:lnTo>
                <a:lnTo>
                  <a:pt x="182882" y="27925"/>
                </a:lnTo>
                <a:lnTo>
                  <a:pt x="181737" y="30255"/>
                </a:lnTo>
                <a:lnTo>
                  <a:pt x="180551" y="32586"/>
                </a:lnTo>
                <a:lnTo>
                  <a:pt x="179325" y="34916"/>
                </a:lnTo>
                <a:lnTo>
                  <a:pt x="178711" y="36061"/>
                </a:lnTo>
                <a:lnTo>
                  <a:pt x="178057" y="37206"/>
                </a:lnTo>
                <a:lnTo>
                  <a:pt x="177567" y="37942"/>
                </a:lnTo>
                <a:lnTo>
                  <a:pt x="177076" y="38678"/>
                </a:lnTo>
                <a:lnTo>
                  <a:pt x="176585" y="39373"/>
                </a:lnTo>
                <a:lnTo>
                  <a:pt x="176013" y="40068"/>
                </a:lnTo>
                <a:lnTo>
                  <a:pt x="175440" y="40722"/>
                </a:lnTo>
                <a:lnTo>
                  <a:pt x="174868" y="41335"/>
                </a:lnTo>
                <a:lnTo>
                  <a:pt x="174255" y="41908"/>
                </a:lnTo>
                <a:lnTo>
                  <a:pt x="173601" y="42439"/>
                </a:lnTo>
                <a:lnTo>
                  <a:pt x="172906" y="42971"/>
                </a:lnTo>
                <a:lnTo>
                  <a:pt x="172210" y="43421"/>
                </a:lnTo>
                <a:lnTo>
                  <a:pt x="171475" y="43870"/>
                </a:lnTo>
                <a:lnTo>
                  <a:pt x="170698" y="44238"/>
                </a:lnTo>
                <a:lnTo>
                  <a:pt x="169880" y="44606"/>
                </a:lnTo>
                <a:lnTo>
                  <a:pt x="169062" y="44892"/>
                </a:lnTo>
                <a:lnTo>
                  <a:pt x="168204" y="45138"/>
                </a:lnTo>
                <a:lnTo>
                  <a:pt x="167304" y="45383"/>
                </a:lnTo>
                <a:lnTo>
                  <a:pt x="166486" y="45506"/>
                </a:lnTo>
                <a:lnTo>
                  <a:pt x="165669" y="45628"/>
                </a:lnTo>
                <a:lnTo>
                  <a:pt x="164851" y="45710"/>
                </a:lnTo>
                <a:lnTo>
                  <a:pt x="164033" y="45751"/>
                </a:lnTo>
                <a:lnTo>
                  <a:pt x="163216" y="45710"/>
                </a:lnTo>
                <a:lnTo>
                  <a:pt x="162398" y="45669"/>
                </a:lnTo>
                <a:lnTo>
                  <a:pt x="161621" y="45628"/>
                </a:lnTo>
                <a:lnTo>
                  <a:pt x="160803" y="45506"/>
                </a:lnTo>
                <a:lnTo>
                  <a:pt x="160027" y="45342"/>
                </a:lnTo>
                <a:lnTo>
                  <a:pt x="159250" y="45179"/>
                </a:lnTo>
                <a:lnTo>
                  <a:pt x="158473" y="44974"/>
                </a:lnTo>
                <a:lnTo>
                  <a:pt x="157696" y="44770"/>
                </a:lnTo>
                <a:lnTo>
                  <a:pt x="156919" y="44484"/>
                </a:lnTo>
                <a:lnTo>
                  <a:pt x="156142" y="44238"/>
                </a:lnTo>
                <a:lnTo>
                  <a:pt x="154589" y="43584"/>
                </a:lnTo>
                <a:lnTo>
                  <a:pt x="153567" y="43093"/>
                </a:lnTo>
                <a:lnTo>
                  <a:pt x="152585" y="42603"/>
                </a:lnTo>
                <a:lnTo>
                  <a:pt x="151645" y="42071"/>
                </a:lnTo>
                <a:lnTo>
                  <a:pt x="150705" y="41499"/>
                </a:lnTo>
                <a:lnTo>
                  <a:pt x="149764" y="40886"/>
                </a:lnTo>
                <a:lnTo>
                  <a:pt x="148906" y="40231"/>
                </a:lnTo>
                <a:lnTo>
                  <a:pt x="148047" y="39577"/>
                </a:lnTo>
                <a:lnTo>
                  <a:pt x="147188" y="38882"/>
                </a:lnTo>
                <a:lnTo>
                  <a:pt x="146412" y="38146"/>
                </a:lnTo>
                <a:lnTo>
                  <a:pt x="145594" y="37410"/>
                </a:lnTo>
                <a:lnTo>
                  <a:pt x="144858" y="36634"/>
                </a:lnTo>
                <a:lnTo>
                  <a:pt x="144122" y="35816"/>
                </a:lnTo>
                <a:lnTo>
                  <a:pt x="143386" y="34998"/>
                </a:lnTo>
                <a:lnTo>
                  <a:pt x="142691" y="34180"/>
                </a:lnTo>
                <a:lnTo>
                  <a:pt x="141996" y="33281"/>
                </a:lnTo>
                <a:lnTo>
                  <a:pt x="141342" y="32381"/>
                </a:lnTo>
                <a:lnTo>
                  <a:pt x="139011" y="29070"/>
                </a:lnTo>
                <a:lnTo>
                  <a:pt x="136722" y="25758"/>
                </a:lnTo>
                <a:lnTo>
                  <a:pt x="134473" y="22405"/>
                </a:lnTo>
                <a:lnTo>
                  <a:pt x="132183" y="19053"/>
                </a:lnTo>
                <a:lnTo>
                  <a:pt x="131079" y="17458"/>
                </a:lnTo>
                <a:lnTo>
                  <a:pt x="129894" y="15945"/>
                </a:lnTo>
                <a:lnTo>
                  <a:pt x="128708" y="14433"/>
                </a:lnTo>
                <a:lnTo>
                  <a:pt x="127482" y="13002"/>
                </a:lnTo>
                <a:lnTo>
                  <a:pt x="126173" y="11612"/>
                </a:lnTo>
                <a:lnTo>
                  <a:pt x="125478" y="10916"/>
                </a:lnTo>
                <a:lnTo>
                  <a:pt x="124783" y="10262"/>
                </a:lnTo>
                <a:lnTo>
                  <a:pt x="124047" y="9649"/>
                </a:lnTo>
                <a:lnTo>
                  <a:pt x="123311" y="9036"/>
                </a:lnTo>
                <a:lnTo>
                  <a:pt x="122575" y="8422"/>
                </a:lnTo>
                <a:lnTo>
                  <a:pt x="121758" y="7850"/>
                </a:lnTo>
                <a:lnTo>
                  <a:pt x="120367" y="6910"/>
                </a:lnTo>
                <a:lnTo>
                  <a:pt x="118936" y="6051"/>
                </a:lnTo>
                <a:lnTo>
                  <a:pt x="117465" y="5274"/>
                </a:lnTo>
                <a:lnTo>
                  <a:pt x="116729" y="4906"/>
                </a:lnTo>
                <a:lnTo>
                  <a:pt x="115952" y="4579"/>
                </a:lnTo>
                <a:lnTo>
                  <a:pt x="115216" y="4293"/>
                </a:lnTo>
                <a:lnTo>
                  <a:pt x="114439" y="4007"/>
                </a:lnTo>
                <a:lnTo>
                  <a:pt x="113621" y="3761"/>
                </a:lnTo>
                <a:lnTo>
                  <a:pt x="112844" y="3516"/>
                </a:lnTo>
                <a:lnTo>
                  <a:pt x="112027" y="3353"/>
                </a:lnTo>
                <a:lnTo>
                  <a:pt x="111209" y="3189"/>
                </a:lnTo>
                <a:lnTo>
                  <a:pt x="110391" y="3066"/>
                </a:lnTo>
                <a:lnTo>
                  <a:pt x="109533" y="2944"/>
                </a:lnTo>
                <a:lnTo>
                  <a:pt x="108388" y="2903"/>
                </a:lnTo>
                <a:lnTo>
                  <a:pt x="107284" y="2862"/>
                </a:lnTo>
                <a:lnTo>
                  <a:pt x="106221" y="2944"/>
                </a:lnTo>
                <a:lnTo>
                  <a:pt x="105199" y="3066"/>
                </a:lnTo>
                <a:lnTo>
                  <a:pt x="104177" y="3271"/>
                </a:lnTo>
                <a:lnTo>
                  <a:pt x="103195" y="3516"/>
                </a:lnTo>
                <a:lnTo>
                  <a:pt x="102214" y="3843"/>
                </a:lnTo>
                <a:lnTo>
                  <a:pt x="101274" y="4211"/>
                </a:lnTo>
                <a:lnTo>
                  <a:pt x="100374" y="4661"/>
                </a:lnTo>
                <a:lnTo>
                  <a:pt x="99516" y="5152"/>
                </a:lnTo>
                <a:lnTo>
                  <a:pt x="98657" y="5724"/>
                </a:lnTo>
                <a:lnTo>
                  <a:pt x="97839" y="6337"/>
                </a:lnTo>
                <a:lnTo>
                  <a:pt x="97022" y="7032"/>
                </a:lnTo>
                <a:lnTo>
                  <a:pt x="96245" y="7809"/>
                </a:lnTo>
                <a:lnTo>
                  <a:pt x="95509" y="8627"/>
                </a:lnTo>
                <a:lnTo>
                  <a:pt x="94814" y="9485"/>
                </a:lnTo>
                <a:lnTo>
                  <a:pt x="93955" y="10630"/>
                </a:lnTo>
                <a:lnTo>
                  <a:pt x="93178" y="11816"/>
                </a:lnTo>
                <a:lnTo>
                  <a:pt x="92483" y="13043"/>
                </a:lnTo>
                <a:lnTo>
                  <a:pt x="91829" y="14310"/>
                </a:lnTo>
                <a:lnTo>
                  <a:pt x="91216" y="15577"/>
                </a:lnTo>
                <a:lnTo>
                  <a:pt x="90603" y="16845"/>
                </a:lnTo>
                <a:lnTo>
                  <a:pt x="89540" y="19462"/>
                </a:lnTo>
                <a:lnTo>
                  <a:pt x="88517" y="21996"/>
                </a:lnTo>
                <a:lnTo>
                  <a:pt x="87536" y="24531"/>
                </a:lnTo>
                <a:lnTo>
                  <a:pt x="86514" y="27025"/>
                </a:lnTo>
                <a:lnTo>
                  <a:pt x="85983" y="28293"/>
                </a:lnTo>
                <a:lnTo>
                  <a:pt x="85410" y="29479"/>
                </a:lnTo>
                <a:lnTo>
                  <a:pt x="84838" y="30623"/>
                </a:lnTo>
                <a:lnTo>
                  <a:pt x="84265" y="31686"/>
                </a:lnTo>
                <a:lnTo>
                  <a:pt x="83652" y="32749"/>
                </a:lnTo>
                <a:lnTo>
                  <a:pt x="83039" y="33772"/>
                </a:lnTo>
                <a:lnTo>
                  <a:pt x="82385" y="34753"/>
                </a:lnTo>
                <a:lnTo>
                  <a:pt x="81730" y="35734"/>
                </a:lnTo>
                <a:lnTo>
                  <a:pt x="81035" y="36674"/>
                </a:lnTo>
                <a:lnTo>
                  <a:pt x="80340" y="37615"/>
                </a:lnTo>
                <a:lnTo>
                  <a:pt x="79604" y="38514"/>
                </a:lnTo>
                <a:lnTo>
                  <a:pt x="78868" y="39373"/>
                </a:lnTo>
                <a:lnTo>
                  <a:pt x="78092" y="40231"/>
                </a:lnTo>
                <a:lnTo>
                  <a:pt x="77274" y="41049"/>
                </a:lnTo>
                <a:lnTo>
                  <a:pt x="76456" y="41826"/>
                </a:lnTo>
                <a:lnTo>
                  <a:pt x="75639" y="42603"/>
                </a:lnTo>
                <a:lnTo>
                  <a:pt x="74780" y="43339"/>
                </a:lnTo>
                <a:lnTo>
                  <a:pt x="73880" y="44034"/>
                </a:lnTo>
                <a:lnTo>
                  <a:pt x="72981" y="44729"/>
                </a:lnTo>
                <a:lnTo>
                  <a:pt x="72081" y="45383"/>
                </a:lnTo>
                <a:lnTo>
                  <a:pt x="71141" y="46037"/>
                </a:lnTo>
                <a:lnTo>
                  <a:pt x="70201" y="46651"/>
                </a:lnTo>
                <a:lnTo>
                  <a:pt x="69219" y="47223"/>
                </a:lnTo>
                <a:lnTo>
                  <a:pt x="68197" y="47795"/>
                </a:lnTo>
                <a:lnTo>
                  <a:pt x="67216" y="48327"/>
                </a:lnTo>
                <a:lnTo>
                  <a:pt x="66153" y="48858"/>
                </a:lnTo>
                <a:lnTo>
                  <a:pt x="65090" y="49349"/>
                </a:lnTo>
                <a:lnTo>
                  <a:pt x="64027" y="49799"/>
                </a:lnTo>
                <a:lnTo>
                  <a:pt x="62923" y="50248"/>
                </a:lnTo>
                <a:lnTo>
                  <a:pt x="61819" y="50657"/>
                </a:lnTo>
                <a:lnTo>
                  <a:pt x="60715" y="51066"/>
                </a:lnTo>
                <a:lnTo>
                  <a:pt x="59530" y="51434"/>
                </a:lnTo>
                <a:lnTo>
                  <a:pt x="58385" y="51761"/>
                </a:lnTo>
                <a:lnTo>
                  <a:pt x="57199" y="52088"/>
                </a:lnTo>
                <a:lnTo>
                  <a:pt x="55605" y="52456"/>
                </a:lnTo>
                <a:lnTo>
                  <a:pt x="53969" y="52783"/>
                </a:lnTo>
                <a:lnTo>
                  <a:pt x="52375" y="52988"/>
                </a:lnTo>
                <a:lnTo>
                  <a:pt x="50780" y="53192"/>
                </a:lnTo>
                <a:lnTo>
                  <a:pt x="49226" y="53274"/>
                </a:lnTo>
                <a:lnTo>
                  <a:pt x="47673" y="53315"/>
                </a:lnTo>
                <a:lnTo>
                  <a:pt x="46078" y="53274"/>
                </a:lnTo>
                <a:lnTo>
                  <a:pt x="44565" y="53192"/>
                </a:lnTo>
                <a:lnTo>
                  <a:pt x="43012" y="53070"/>
                </a:lnTo>
                <a:lnTo>
                  <a:pt x="41499" y="52865"/>
                </a:lnTo>
                <a:lnTo>
                  <a:pt x="39986" y="52579"/>
                </a:lnTo>
                <a:lnTo>
                  <a:pt x="38514" y="52252"/>
                </a:lnTo>
                <a:lnTo>
                  <a:pt x="37042" y="51843"/>
                </a:lnTo>
                <a:lnTo>
                  <a:pt x="35611" y="51434"/>
                </a:lnTo>
                <a:lnTo>
                  <a:pt x="34180" y="50944"/>
                </a:lnTo>
                <a:lnTo>
                  <a:pt x="32749" y="50371"/>
                </a:lnTo>
                <a:lnTo>
                  <a:pt x="31400" y="49758"/>
                </a:lnTo>
                <a:lnTo>
                  <a:pt x="30010" y="49104"/>
                </a:lnTo>
                <a:lnTo>
                  <a:pt x="28702" y="48409"/>
                </a:lnTo>
                <a:lnTo>
                  <a:pt x="27393" y="47673"/>
                </a:lnTo>
                <a:lnTo>
                  <a:pt x="26085" y="46855"/>
                </a:lnTo>
                <a:lnTo>
                  <a:pt x="24858" y="46037"/>
                </a:lnTo>
                <a:lnTo>
                  <a:pt x="23632" y="45138"/>
                </a:lnTo>
                <a:lnTo>
                  <a:pt x="22405" y="44197"/>
                </a:lnTo>
                <a:lnTo>
                  <a:pt x="21261" y="43216"/>
                </a:lnTo>
                <a:lnTo>
                  <a:pt x="20116" y="42194"/>
                </a:lnTo>
                <a:lnTo>
                  <a:pt x="19012" y="41131"/>
                </a:lnTo>
                <a:lnTo>
                  <a:pt x="17949" y="40027"/>
                </a:lnTo>
                <a:lnTo>
                  <a:pt x="16927" y="38882"/>
                </a:lnTo>
                <a:lnTo>
                  <a:pt x="15945" y="37737"/>
                </a:lnTo>
                <a:lnTo>
                  <a:pt x="14964" y="36511"/>
                </a:lnTo>
                <a:lnTo>
                  <a:pt x="14065" y="35284"/>
                </a:lnTo>
                <a:lnTo>
                  <a:pt x="13043" y="33731"/>
                </a:lnTo>
                <a:lnTo>
                  <a:pt x="12061" y="32177"/>
                </a:lnTo>
                <a:lnTo>
                  <a:pt x="11203" y="30582"/>
                </a:lnTo>
                <a:lnTo>
                  <a:pt x="10385" y="28947"/>
                </a:lnTo>
                <a:lnTo>
                  <a:pt x="9649" y="27271"/>
                </a:lnTo>
                <a:lnTo>
                  <a:pt x="8954" y="25594"/>
                </a:lnTo>
                <a:lnTo>
                  <a:pt x="8382" y="23836"/>
                </a:lnTo>
                <a:lnTo>
                  <a:pt x="7891" y="22078"/>
                </a:lnTo>
                <a:lnTo>
                  <a:pt x="7687" y="21465"/>
                </a:lnTo>
                <a:lnTo>
                  <a:pt x="7441" y="20933"/>
                </a:lnTo>
                <a:lnTo>
                  <a:pt x="7155" y="20525"/>
                </a:lnTo>
                <a:lnTo>
                  <a:pt x="6991" y="20361"/>
                </a:lnTo>
                <a:lnTo>
                  <a:pt x="6787" y="20198"/>
                </a:lnTo>
                <a:lnTo>
                  <a:pt x="6583" y="20034"/>
                </a:lnTo>
                <a:lnTo>
                  <a:pt x="6378" y="19911"/>
                </a:lnTo>
                <a:lnTo>
                  <a:pt x="5928" y="19748"/>
                </a:lnTo>
                <a:lnTo>
                  <a:pt x="5397" y="19666"/>
                </a:lnTo>
                <a:lnTo>
                  <a:pt x="4825" y="19666"/>
                </a:lnTo>
                <a:lnTo>
                  <a:pt x="4334" y="19748"/>
                </a:lnTo>
                <a:lnTo>
                  <a:pt x="3884" y="19870"/>
                </a:lnTo>
                <a:lnTo>
                  <a:pt x="3475" y="20116"/>
                </a:lnTo>
                <a:lnTo>
                  <a:pt x="3107" y="20402"/>
                </a:lnTo>
                <a:lnTo>
                  <a:pt x="2821" y="20770"/>
                </a:lnTo>
                <a:lnTo>
                  <a:pt x="2576" y="21261"/>
                </a:lnTo>
                <a:lnTo>
                  <a:pt x="2412" y="21751"/>
                </a:lnTo>
                <a:lnTo>
                  <a:pt x="2290" y="22364"/>
                </a:lnTo>
                <a:lnTo>
                  <a:pt x="1390" y="29969"/>
                </a:lnTo>
                <a:lnTo>
                  <a:pt x="940" y="33772"/>
                </a:lnTo>
                <a:lnTo>
                  <a:pt x="572" y="37574"/>
                </a:lnTo>
                <a:lnTo>
                  <a:pt x="368" y="40313"/>
                </a:lnTo>
                <a:lnTo>
                  <a:pt x="204" y="43053"/>
                </a:lnTo>
                <a:lnTo>
                  <a:pt x="82" y="45833"/>
                </a:lnTo>
                <a:lnTo>
                  <a:pt x="0" y="48572"/>
                </a:lnTo>
                <a:lnTo>
                  <a:pt x="0" y="51312"/>
                </a:lnTo>
                <a:lnTo>
                  <a:pt x="41" y="54051"/>
                </a:lnTo>
                <a:lnTo>
                  <a:pt x="123" y="56831"/>
                </a:lnTo>
                <a:lnTo>
                  <a:pt x="204" y="59570"/>
                </a:lnTo>
                <a:lnTo>
                  <a:pt x="368" y="62187"/>
                </a:lnTo>
                <a:lnTo>
                  <a:pt x="532" y="64763"/>
                </a:lnTo>
                <a:lnTo>
                  <a:pt x="736" y="67339"/>
                </a:lnTo>
                <a:lnTo>
                  <a:pt x="981" y="69955"/>
                </a:lnTo>
                <a:lnTo>
                  <a:pt x="1267" y="72531"/>
                </a:lnTo>
                <a:lnTo>
                  <a:pt x="1595" y="75107"/>
                </a:lnTo>
                <a:lnTo>
                  <a:pt x="1922" y="77683"/>
                </a:lnTo>
                <a:lnTo>
                  <a:pt x="2330" y="80218"/>
                </a:lnTo>
                <a:lnTo>
                  <a:pt x="2739" y="82793"/>
                </a:lnTo>
                <a:lnTo>
                  <a:pt x="3189" y="85328"/>
                </a:lnTo>
                <a:lnTo>
                  <a:pt x="3680" y="87904"/>
                </a:lnTo>
                <a:lnTo>
                  <a:pt x="4211" y="90439"/>
                </a:lnTo>
                <a:lnTo>
                  <a:pt x="4784" y="92974"/>
                </a:lnTo>
                <a:lnTo>
                  <a:pt x="5356" y="95509"/>
                </a:lnTo>
                <a:lnTo>
                  <a:pt x="6010" y="98003"/>
                </a:lnTo>
                <a:lnTo>
                  <a:pt x="6705" y="100538"/>
                </a:lnTo>
                <a:lnTo>
                  <a:pt x="6951" y="101274"/>
                </a:lnTo>
                <a:lnTo>
                  <a:pt x="7196" y="102010"/>
                </a:lnTo>
                <a:lnTo>
                  <a:pt x="7768" y="103482"/>
                </a:lnTo>
                <a:lnTo>
                  <a:pt x="8136" y="104218"/>
                </a:lnTo>
                <a:lnTo>
                  <a:pt x="8504" y="104913"/>
                </a:lnTo>
                <a:lnTo>
                  <a:pt x="8913" y="105526"/>
                </a:lnTo>
                <a:lnTo>
                  <a:pt x="9363" y="106139"/>
                </a:lnTo>
                <a:lnTo>
                  <a:pt x="9853" y="106712"/>
                </a:lnTo>
                <a:lnTo>
                  <a:pt x="10344" y="107202"/>
                </a:lnTo>
                <a:lnTo>
                  <a:pt x="10876" y="107652"/>
                </a:lnTo>
                <a:lnTo>
                  <a:pt x="11448" y="108061"/>
                </a:lnTo>
                <a:lnTo>
                  <a:pt x="12061" y="108429"/>
                </a:lnTo>
                <a:lnTo>
                  <a:pt x="12675" y="108756"/>
                </a:lnTo>
                <a:lnTo>
                  <a:pt x="13370" y="109042"/>
                </a:lnTo>
                <a:lnTo>
                  <a:pt x="14024" y="109287"/>
                </a:lnTo>
                <a:lnTo>
                  <a:pt x="14760" y="109451"/>
                </a:lnTo>
                <a:lnTo>
                  <a:pt x="15496" y="109574"/>
                </a:lnTo>
                <a:lnTo>
                  <a:pt x="16232" y="109696"/>
                </a:lnTo>
                <a:lnTo>
                  <a:pt x="17008" y="109737"/>
                </a:lnTo>
                <a:lnTo>
                  <a:pt x="19053" y="109778"/>
                </a:lnTo>
                <a:lnTo>
                  <a:pt x="21056" y="109778"/>
                </a:lnTo>
                <a:lnTo>
                  <a:pt x="25104" y="109696"/>
                </a:lnTo>
                <a:lnTo>
                  <a:pt x="33240" y="109451"/>
                </a:lnTo>
                <a:lnTo>
                  <a:pt x="35407" y="109369"/>
                </a:lnTo>
                <a:lnTo>
                  <a:pt x="37574" y="109287"/>
                </a:lnTo>
                <a:lnTo>
                  <a:pt x="41908" y="109001"/>
                </a:lnTo>
                <a:lnTo>
                  <a:pt x="48041" y="108592"/>
                </a:lnTo>
                <a:lnTo>
                  <a:pt x="54133" y="108143"/>
                </a:lnTo>
                <a:lnTo>
                  <a:pt x="59284" y="107734"/>
                </a:lnTo>
                <a:lnTo>
                  <a:pt x="64395" y="107284"/>
                </a:lnTo>
                <a:lnTo>
                  <a:pt x="70119" y="106793"/>
                </a:lnTo>
                <a:lnTo>
                  <a:pt x="75802" y="106221"/>
                </a:lnTo>
                <a:lnTo>
                  <a:pt x="86514" y="105199"/>
                </a:lnTo>
                <a:lnTo>
                  <a:pt x="97308" y="104136"/>
                </a:lnTo>
                <a:lnTo>
                  <a:pt x="106139" y="103318"/>
                </a:lnTo>
                <a:lnTo>
                  <a:pt x="111945" y="102746"/>
                </a:lnTo>
                <a:lnTo>
                  <a:pt x="117792" y="102214"/>
                </a:lnTo>
                <a:lnTo>
                  <a:pt x="123025" y="101805"/>
                </a:lnTo>
                <a:lnTo>
                  <a:pt x="128258" y="101396"/>
                </a:lnTo>
                <a:lnTo>
                  <a:pt x="134677" y="100947"/>
                </a:lnTo>
                <a:lnTo>
                  <a:pt x="141096" y="100538"/>
                </a:lnTo>
                <a:lnTo>
                  <a:pt x="145062" y="100252"/>
                </a:lnTo>
                <a:lnTo>
                  <a:pt x="147066" y="100170"/>
                </a:lnTo>
                <a:lnTo>
                  <a:pt x="149069" y="100088"/>
                </a:lnTo>
                <a:lnTo>
                  <a:pt x="162357" y="99843"/>
                </a:lnTo>
                <a:lnTo>
                  <a:pt x="168981" y="99761"/>
                </a:lnTo>
                <a:lnTo>
                  <a:pt x="172292" y="99720"/>
                </a:lnTo>
                <a:lnTo>
                  <a:pt x="175604" y="99720"/>
                </a:lnTo>
                <a:lnTo>
                  <a:pt x="178016" y="99761"/>
                </a:lnTo>
                <a:lnTo>
                  <a:pt x="180469" y="99843"/>
                </a:lnTo>
                <a:lnTo>
                  <a:pt x="185335" y="100047"/>
                </a:lnTo>
                <a:lnTo>
                  <a:pt x="190200" y="100293"/>
                </a:lnTo>
                <a:lnTo>
                  <a:pt x="195025" y="100661"/>
                </a:lnTo>
                <a:lnTo>
                  <a:pt x="199972" y="101069"/>
                </a:lnTo>
                <a:lnTo>
                  <a:pt x="204919" y="101519"/>
                </a:lnTo>
                <a:lnTo>
                  <a:pt x="209825" y="102051"/>
                </a:lnTo>
                <a:lnTo>
                  <a:pt x="214732" y="102582"/>
                </a:lnTo>
                <a:lnTo>
                  <a:pt x="219679" y="103155"/>
                </a:lnTo>
                <a:lnTo>
                  <a:pt x="224585" y="103768"/>
                </a:lnTo>
                <a:lnTo>
                  <a:pt x="229491" y="104381"/>
                </a:lnTo>
                <a:lnTo>
                  <a:pt x="234398" y="104953"/>
                </a:lnTo>
                <a:lnTo>
                  <a:pt x="237668" y="105321"/>
                </a:lnTo>
                <a:lnTo>
                  <a:pt x="240898" y="105608"/>
                </a:lnTo>
                <a:lnTo>
                  <a:pt x="247399" y="106180"/>
                </a:lnTo>
                <a:lnTo>
                  <a:pt x="250139" y="106425"/>
                </a:lnTo>
                <a:lnTo>
                  <a:pt x="252919" y="106589"/>
                </a:lnTo>
                <a:lnTo>
                  <a:pt x="255699" y="106712"/>
                </a:lnTo>
                <a:lnTo>
                  <a:pt x="258438" y="106793"/>
                </a:lnTo>
                <a:lnTo>
                  <a:pt x="261219" y="106875"/>
                </a:lnTo>
                <a:lnTo>
                  <a:pt x="263999" y="106834"/>
                </a:lnTo>
                <a:lnTo>
                  <a:pt x="266738" y="106793"/>
                </a:lnTo>
                <a:lnTo>
                  <a:pt x="269518" y="106671"/>
                </a:lnTo>
                <a:lnTo>
                  <a:pt x="271236" y="106589"/>
                </a:lnTo>
                <a:lnTo>
                  <a:pt x="272994" y="106466"/>
                </a:lnTo>
                <a:lnTo>
                  <a:pt x="276428" y="106139"/>
                </a:lnTo>
                <a:lnTo>
                  <a:pt x="283338" y="105362"/>
                </a:lnTo>
                <a:lnTo>
                  <a:pt x="283788" y="105281"/>
                </a:lnTo>
                <a:lnTo>
                  <a:pt x="284196" y="105117"/>
                </a:lnTo>
                <a:lnTo>
                  <a:pt x="284523" y="104872"/>
                </a:lnTo>
                <a:lnTo>
                  <a:pt x="284810" y="104586"/>
                </a:lnTo>
                <a:lnTo>
                  <a:pt x="285096" y="104299"/>
                </a:lnTo>
                <a:lnTo>
                  <a:pt x="285341" y="103931"/>
                </a:lnTo>
                <a:lnTo>
                  <a:pt x="285750" y="103155"/>
                </a:lnTo>
                <a:lnTo>
                  <a:pt x="285750" y="102214"/>
                </a:lnTo>
                <a:lnTo>
                  <a:pt x="283583" y="95345"/>
                </a:lnTo>
                <a:lnTo>
                  <a:pt x="282070" y="90603"/>
                </a:lnTo>
                <a:lnTo>
                  <a:pt x="280476" y="85901"/>
                </a:lnTo>
                <a:lnTo>
                  <a:pt x="278840" y="81240"/>
                </a:lnTo>
                <a:lnTo>
                  <a:pt x="277123" y="76620"/>
                </a:lnTo>
                <a:lnTo>
                  <a:pt x="275365" y="72000"/>
                </a:lnTo>
                <a:lnTo>
                  <a:pt x="273484" y="67420"/>
                </a:lnTo>
                <a:lnTo>
                  <a:pt x="271563" y="62882"/>
                </a:lnTo>
                <a:lnTo>
                  <a:pt x="269559" y="58385"/>
                </a:lnTo>
                <a:lnTo>
                  <a:pt x="267515" y="53928"/>
                </a:lnTo>
                <a:lnTo>
                  <a:pt x="265389" y="49472"/>
                </a:lnTo>
                <a:lnTo>
                  <a:pt x="263181" y="45056"/>
                </a:lnTo>
                <a:lnTo>
                  <a:pt x="260892" y="40681"/>
                </a:lnTo>
                <a:lnTo>
                  <a:pt x="258561" y="36306"/>
                </a:lnTo>
                <a:lnTo>
                  <a:pt x="256149" y="32013"/>
                </a:lnTo>
                <a:lnTo>
                  <a:pt x="253655" y="27720"/>
                </a:lnTo>
                <a:lnTo>
                  <a:pt x="251079" y="23468"/>
                </a:lnTo>
                <a:lnTo>
                  <a:pt x="249811" y="21424"/>
                </a:lnTo>
                <a:lnTo>
                  <a:pt x="248503" y="19462"/>
                </a:lnTo>
                <a:lnTo>
                  <a:pt x="247113" y="17499"/>
                </a:lnTo>
                <a:lnTo>
                  <a:pt x="245682" y="15618"/>
                </a:lnTo>
                <a:lnTo>
                  <a:pt x="244169" y="13778"/>
                </a:lnTo>
                <a:lnTo>
                  <a:pt x="242616" y="11980"/>
                </a:lnTo>
                <a:lnTo>
                  <a:pt x="241798" y="11121"/>
                </a:lnTo>
                <a:lnTo>
                  <a:pt x="240939" y="10262"/>
                </a:lnTo>
                <a:lnTo>
                  <a:pt x="240081" y="9445"/>
                </a:lnTo>
                <a:lnTo>
                  <a:pt x="239222" y="8627"/>
                </a:lnTo>
                <a:lnTo>
                  <a:pt x="238364" y="7891"/>
                </a:lnTo>
                <a:lnTo>
                  <a:pt x="237546" y="7155"/>
                </a:lnTo>
                <a:lnTo>
                  <a:pt x="236646" y="6460"/>
                </a:lnTo>
                <a:lnTo>
                  <a:pt x="235788" y="5806"/>
                </a:lnTo>
                <a:lnTo>
                  <a:pt x="234888" y="5192"/>
                </a:lnTo>
                <a:lnTo>
                  <a:pt x="233989" y="4579"/>
                </a:lnTo>
                <a:lnTo>
                  <a:pt x="233048" y="4007"/>
                </a:lnTo>
                <a:lnTo>
                  <a:pt x="232108" y="3475"/>
                </a:lnTo>
                <a:lnTo>
                  <a:pt x="231127" y="2985"/>
                </a:lnTo>
                <a:lnTo>
                  <a:pt x="230145" y="2535"/>
                </a:lnTo>
                <a:lnTo>
                  <a:pt x="229123" y="2085"/>
                </a:lnTo>
                <a:lnTo>
                  <a:pt x="228101" y="1717"/>
                </a:lnTo>
                <a:lnTo>
                  <a:pt x="227079" y="1349"/>
                </a:lnTo>
                <a:lnTo>
                  <a:pt x="226016" y="1022"/>
                </a:lnTo>
                <a:lnTo>
                  <a:pt x="224912" y="777"/>
                </a:lnTo>
                <a:lnTo>
                  <a:pt x="223808" y="532"/>
                </a:lnTo>
                <a:lnTo>
                  <a:pt x="222132" y="245"/>
                </a:lnTo>
                <a:lnTo>
                  <a:pt x="2204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0"/>
          <p:cNvSpPr/>
          <p:nvPr/>
        </p:nvSpPr>
        <p:spPr>
          <a:xfrm flipH="1">
            <a:off x="794650" y="1995675"/>
            <a:ext cx="1152300" cy="1152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0"/>
          <p:cNvSpPr/>
          <p:nvPr/>
        </p:nvSpPr>
        <p:spPr>
          <a:xfrm flipH="1">
            <a:off x="0" y="0"/>
            <a:ext cx="9144000" cy="5143648"/>
          </a:xfrm>
          <a:custGeom>
            <a:rect b="b" l="l" r="r" t="t"/>
            <a:pathLst>
              <a:path extrusionOk="0" h="160739" w="285750">
                <a:moveTo>
                  <a:pt x="278825" y="6764"/>
                </a:moveTo>
                <a:lnTo>
                  <a:pt x="278825" y="153975"/>
                </a:lnTo>
                <a:lnTo>
                  <a:pt x="6925" y="153975"/>
                </a:lnTo>
                <a:lnTo>
                  <a:pt x="6925" y="6764"/>
                </a:lnTo>
                <a:close/>
                <a:moveTo>
                  <a:pt x="0" y="0"/>
                </a:moveTo>
                <a:lnTo>
                  <a:pt x="0" y="160739"/>
                </a:lnTo>
                <a:lnTo>
                  <a:pt x="285750" y="160739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 b="0" l="121" r="56600" t="0"/>
          <a:stretch/>
        </p:blipFill>
        <p:spPr>
          <a:xfrm rot="5400000">
            <a:off x="2173400" y="2817426"/>
            <a:ext cx="1673551" cy="27880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/>
          <p:nvPr>
            <p:ph type="title"/>
          </p:nvPr>
        </p:nvSpPr>
        <p:spPr>
          <a:xfrm>
            <a:off x="4572000" y="2150850"/>
            <a:ext cx="3852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hasCustomPrompt="1" idx="2" type="title"/>
          </p:nvPr>
        </p:nvSpPr>
        <p:spPr>
          <a:xfrm>
            <a:off x="4572110" y="1337825"/>
            <a:ext cx="38520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/>
          <p:nvPr>
            <p:ph idx="1" type="subTitle"/>
          </p:nvPr>
        </p:nvSpPr>
        <p:spPr>
          <a:xfrm>
            <a:off x="4572000" y="3132175"/>
            <a:ext cx="38520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/>
          <p:nvPr/>
        </p:nvSpPr>
        <p:spPr>
          <a:xfrm flipH="1">
            <a:off x="0" y="0"/>
            <a:ext cx="9144000" cy="5143648"/>
          </a:xfrm>
          <a:custGeom>
            <a:rect b="b" l="l" r="r" t="t"/>
            <a:pathLst>
              <a:path extrusionOk="0" h="160739" w="285750">
                <a:moveTo>
                  <a:pt x="278825" y="6764"/>
                </a:moveTo>
                <a:lnTo>
                  <a:pt x="278825" y="153975"/>
                </a:lnTo>
                <a:lnTo>
                  <a:pt x="6925" y="153975"/>
                </a:lnTo>
                <a:lnTo>
                  <a:pt x="6925" y="6764"/>
                </a:lnTo>
                <a:close/>
                <a:moveTo>
                  <a:pt x="0" y="0"/>
                </a:moveTo>
                <a:lnTo>
                  <a:pt x="0" y="160739"/>
                </a:lnTo>
                <a:lnTo>
                  <a:pt x="285750" y="160739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2394138" y="1363277"/>
            <a:ext cx="1232100" cy="1231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3"/>
          <p:cNvSpPr/>
          <p:nvPr/>
        </p:nvSpPr>
        <p:spPr>
          <a:xfrm rot="5400000">
            <a:off x="-1175953" y="1250799"/>
            <a:ext cx="3791903" cy="1456754"/>
          </a:xfrm>
          <a:custGeom>
            <a:rect b="b" l="l" r="r" t="t"/>
            <a:pathLst>
              <a:path extrusionOk="0" h="109778" w="285750">
                <a:moveTo>
                  <a:pt x="217594" y="0"/>
                </a:moveTo>
                <a:lnTo>
                  <a:pt x="215917" y="245"/>
                </a:lnTo>
                <a:lnTo>
                  <a:pt x="214241" y="532"/>
                </a:lnTo>
                <a:lnTo>
                  <a:pt x="213014" y="777"/>
                </a:lnTo>
                <a:lnTo>
                  <a:pt x="211829" y="1063"/>
                </a:lnTo>
                <a:lnTo>
                  <a:pt x="210684" y="1390"/>
                </a:lnTo>
                <a:lnTo>
                  <a:pt x="209539" y="1758"/>
                </a:lnTo>
                <a:lnTo>
                  <a:pt x="208394" y="2208"/>
                </a:lnTo>
                <a:lnTo>
                  <a:pt x="207290" y="2658"/>
                </a:lnTo>
                <a:lnTo>
                  <a:pt x="206227" y="3148"/>
                </a:lnTo>
                <a:lnTo>
                  <a:pt x="205164" y="3680"/>
                </a:lnTo>
                <a:lnTo>
                  <a:pt x="204101" y="4211"/>
                </a:lnTo>
                <a:lnTo>
                  <a:pt x="203079" y="4825"/>
                </a:lnTo>
                <a:lnTo>
                  <a:pt x="202057" y="5479"/>
                </a:lnTo>
                <a:lnTo>
                  <a:pt x="201076" y="6133"/>
                </a:lnTo>
                <a:lnTo>
                  <a:pt x="200095" y="6828"/>
                </a:lnTo>
                <a:lnTo>
                  <a:pt x="199113" y="7564"/>
                </a:lnTo>
                <a:lnTo>
                  <a:pt x="198173" y="8300"/>
                </a:lnTo>
                <a:lnTo>
                  <a:pt x="197233" y="9077"/>
                </a:lnTo>
                <a:lnTo>
                  <a:pt x="196088" y="10058"/>
                </a:lnTo>
                <a:lnTo>
                  <a:pt x="194984" y="11080"/>
                </a:lnTo>
                <a:lnTo>
                  <a:pt x="193921" y="12143"/>
                </a:lnTo>
                <a:lnTo>
                  <a:pt x="192899" y="13206"/>
                </a:lnTo>
                <a:lnTo>
                  <a:pt x="191917" y="14310"/>
                </a:lnTo>
                <a:lnTo>
                  <a:pt x="190936" y="15455"/>
                </a:lnTo>
                <a:lnTo>
                  <a:pt x="189996" y="16600"/>
                </a:lnTo>
                <a:lnTo>
                  <a:pt x="189096" y="17744"/>
                </a:lnTo>
                <a:lnTo>
                  <a:pt x="188197" y="18930"/>
                </a:lnTo>
                <a:lnTo>
                  <a:pt x="187379" y="20157"/>
                </a:lnTo>
                <a:lnTo>
                  <a:pt x="186561" y="21383"/>
                </a:lnTo>
                <a:lnTo>
                  <a:pt x="185785" y="22651"/>
                </a:lnTo>
                <a:lnTo>
                  <a:pt x="185008" y="23918"/>
                </a:lnTo>
                <a:lnTo>
                  <a:pt x="184272" y="25226"/>
                </a:lnTo>
                <a:lnTo>
                  <a:pt x="183577" y="26576"/>
                </a:lnTo>
                <a:lnTo>
                  <a:pt x="182882" y="27925"/>
                </a:lnTo>
                <a:lnTo>
                  <a:pt x="181737" y="30255"/>
                </a:lnTo>
                <a:lnTo>
                  <a:pt x="180551" y="32586"/>
                </a:lnTo>
                <a:lnTo>
                  <a:pt x="179325" y="34916"/>
                </a:lnTo>
                <a:lnTo>
                  <a:pt x="178711" y="36061"/>
                </a:lnTo>
                <a:lnTo>
                  <a:pt x="178057" y="37206"/>
                </a:lnTo>
                <a:lnTo>
                  <a:pt x="177567" y="37942"/>
                </a:lnTo>
                <a:lnTo>
                  <a:pt x="177076" y="38678"/>
                </a:lnTo>
                <a:lnTo>
                  <a:pt x="176585" y="39373"/>
                </a:lnTo>
                <a:lnTo>
                  <a:pt x="176013" y="40068"/>
                </a:lnTo>
                <a:lnTo>
                  <a:pt x="175440" y="40722"/>
                </a:lnTo>
                <a:lnTo>
                  <a:pt x="174868" y="41335"/>
                </a:lnTo>
                <a:lnTo>
                  <a:pt x="174255" y="41908"/>
                </a:lnTo>
                <a:lnTo>
                  <a:pt x="173601" y="42439"/>
                </a:lnTo>
                <a:lnTo>
                  <a:pt x="172906" y="42971"/>
                </a:lnTo>
                <a:lnTo>
                  <a:pt x="172210" y="43421"/>
                </a:lnTo>
                <a:lnTo>
                  <a:pt x="171475" y="43870"/>
                </a:lnTo>
                <a:lnTo>
                  <a:pt x="170698" y="44238"/>
                </a:lnTo>
                <a:lnTo>
                  <a:pt x="169880" y="44606"/>
                </a:lnTo>
                <a:lnTo>
                  <a:pt x="169062" y="44892"/>
                </a:lnTo>
                <a:lnTo>
                  <a:pt x="168204" y="45138"/>
                </a:lnTo>
                <a:lnTo>
                  <a:pt x="167304" y="45383"/>
                </a:lnTo>
                <a:lnTo>
                  <a:pt x="166486" y="45506"/>
                </a:lnTo>
                <a:lnTo>
                  <a:pt x="165669" y="45628"/>
                </a:lnTo>
                <a:lnTo>
                  <a:pt x="164851" y="45710"/>
                </a:lnTo>
                <a:lnTo>
                  <a:pt x="164033" y="45751"/>
                </a:lnTo>
                <a:lnTo>
                  <a:pt x="163216" y="45710"/>
                </a:lnTo>
                <a:lnTo>
                  <a:pt x="162398" y="45669"/>
                </a:lnTo>
                <a:lnTo>
                  <a:pt x="161621" y="45628"/>
                </a:lnTo>
                <a:lnTo>
                  <a:pt x="160803" y="45506"/>
                </a:lnTo>
                <a:lnTo>
                  <a:pt x="160027" y="45342"/>
                </a:lnTo>
                <a:lnTo>
                  <a:pt x="159250" y="45179"/>
                </a:lnTo>
                <a:lnTo>
                  <a:pt x="158473" y="44974"/>
                </a:lnTo>
                <a:lnTo>
                  <a:pt x="157696" y="44770"/>
                </a:lnTo>
                <a:lnTo>
                  <a:pt x="156919" y="44484"/>
                </a:lnTo>
                <a:lnTo>
                  <a:pt x="156142" y="44238"/>
                </a:lnTo>
                <a:lnTo>
                  <a:pt x="154589" y="43584"/>
                </a:lnTo>
                <a:lnTo>
                  <a:pt x="153567" y="43093"/>
                </a:lnTo>
                <a:lnTo>
                  <a:pt x="152585" y="42603"/>
                </a:lnTo>
                <a:lnTo>
                  <a:pt x="151645" y="42071"/>
                </a:lnTo>
                <a:lnTo>
                  <a:pt x="150705" y="41499"/>
                </a:lnTo>
                <a:lnTo>
                  <a:pt x="149764" y="40886"/>
                </a:lnTo>
                <a:lnTo>
                  <a:pt x="148906" y="40231"/>
                </a:lnTo>
                <a:lnTo>
                  <a:pt x="148047" y="39577"/>
                </a:lnTo>
                <a:lnTo>
                  <a:pt x="147188" y="38882"/>
                </a:lnTo>
                <a:lnTo>
                  <a:pt x="146412" y="38146"/>
                </a:lnTo>
                <a:lnTo>
                  <a:pt x="145594" y="37410"/>
                </a:lnTo>
                <a:lnTo>
                  <a:pt x="144858" y="36634"/>
                </a:lnTo>
                <a:lnTo>
                  <a:pt x="144122" y="35816"/>
                </a:lnTo>
                <a:lnTo>
                  <a:pt x="143386" y="34998"/>
                </a:lnTo>
                <a:lnTo>
                  <a:pt x="142691" y="34180"/>
                </a:lnTo>
                <a:lnTo>
                  <a:pt x="141996" y="33281"/>
                </a:lnTo>
                <a:lnTo>
                  <a:pt x="141342" y="32381"/>
                </a:lnTo>
                <a:lnTo>
                  <a:pt x="139011" y="29070"/>
                </a:lnTo>
                <a:lnTo>
                  <a:pt x="136722" y="25758"/>
                </a:lnTo>
                <a:lnTo>
                  <a:pt x="134473" y="22405"/>
                </a:lnTo>
                <a:lnTo>
                  <a:pt x="132183" y="19053"/>
                </a:lnTo>
                <a:lnTo>
                  <a:pt x="131079" y="17458"/>
                </a:lnTo>
                <a:lnTo>
                  <a:pt x="129894" y="15945"/>
                </a:lnTo>
                <a:lnTo>
                  <a:pt x="128708" y="14433"/>
                </a:lnTo>
                <a:lnTo>
                  <a:pt x="127482" y="13002"/>
                </a:lnTo>
                <a:lnTo>
                  <a:pt x="126173" y="11612"/>
                </a:lnTo>
                <a:lnTo>
                  <a:pt x="125478" y="10916"/>
                </a:lnTo>
                <a:lnTo>
                  <a:pt x="124783" y="10262"/>
                </a:lnTo>
                <a:lnTo>
                  <a:pt x="124047" y="9649"/>
                </a:lnTo>
                <a:lnTo>
                  <a:pt x="123311" y="9036"/>
                </a:lnTo>
                <a:lnTo>
                  <a:pt x="122575" y="8422"/>
                </a:lnTo>
                <a:lnTo>
                  <a:pt x="121758" y="7850"/>
                </a:lnTo>
                <a:lnTo>
                  <a:pt x="120367" y="6910"/>
                </a:lnTo>
                <a:lnTo>
                  <a:pt x="118936" y="6051"/>
                </a:lnTo>
                <a:lnTo>
                  <a:pt x="117465" y="5274"/>
                </a:lnTo>
                <a:lnTo>
                  <a:pt x="116729" y="4906"/>
                </a:lnTo>
                <a:lnTo>
                  <a:pt x="115952" y="4579"/>
                </a:lnTo>
                <a:lnTo>
                  <a:pt x="115216" y="4293"/>
                </a:lnTo>
                <a:lnTo>
                  <a:pt x="114439" y="4007"/>
                </a:lnTo>
                <a:lnTo>
                  <a:pt x="113621" y="3761"/>
                </a:lnTo>
                <a:lnTo>
                  <a:pt x="112844" y="3516"/>
                </a:lnTo>
                <a:lnTo>
                  <a:pt x="112027" y="3353"/>
                </a:lnTo>
                <a:lnTo>
                  <a:pt x="111209" y="3189"/>
                </a:lnTo>
                <a:lnTo>
                  <a:pt x="110391" y="3066"/>
                </a:lnTo>
                <a:lnTo>
                  <a:pt x="109533" y="2944"/>
                </a:lnTo>
                <a:lnTo>
                  <a:pt x="108388" y="2903"/>
                </a:lnTo>
                <a:lnTo>
                  <a:pt x="107284" y="2862"/>
                </a:lnTo>
                <a:lnTo>
                  <a:pt x="106221" y="2944"/>
                </a:lnTo>
                <a:lnTo>
                  <a:pt x="105199" y="3066"/>
                </a:lnTo>
                <a:lnTo>
                  <a:pt x="104177" y="3271"/>
                </a:lnTo>
                <a:lnTo>
                  <a:pt x="103195" y="3516"/>
                </a:lnTo>
                <a:lnTo>
                  <a:pt x="102214" y="3843"/>
                </a:lnTo>
                <a:lnTo>
                  <a:pt x="101274" y="4211"/>
                </a:lnTo>
                <a:lnTo>
                  <a:pt x="100374" y="4661"/>
                </a:lnTo>
                <a:lnTo>
                  <a:pt x="99516" y="5152"/>
                </a:lnTo>
                <a:lnTo>
                  <a:pt x="98657" y="5724"/>
                </a:lnTo>
                <a:lnTo>
                  <a:pt x="97839" y="6337"/>
                </a:lnTo>
                <a:lnTo>
                  <a:pt x="97022" y="7032"/>
                </a:lnTo>
                <a:lnTo>
                  <a:pt x="96245" y="7809"/>
                </a:lnTo>
                <a:lnTo>
                  <a:pt x="95509" y="8627"/>
                </a:lnTo>
                <a:lnTo>
                  <a:pt x="94814" y="9485"/>
                </a:lnTo>
                <a:lnTo>
                  <a:pt x="93955" y="10630"/>
                </a:lnTo>
                <a:lnTo>
                  <a:pt x="93178" y="11816"/>
                </a:lnTo>
                <a:lnTo>
                  <a:pt x="92483" y="13043"/>
                </a:lnTo>
                <a:lnTo>
                  <a:pt x="91829" y="14310"/>
                </a:lnTo>
                <a:lnTo>
                  <a:pt x="91216" y="15577"/>
                </a:lnTo>
                <a:lnTo>
                  <a:pt x="90603" y="16845"/>
                </a:lnTo>
                <a:lnTo>
                  <a:pt x="89540" y="19462"/>
                </a:lnTo>
                <a:lnTo>
                  <a:pt x="88517" y="21996"/>
                </a:lnTo>
                <a:lnTo>
                  <a:pt x="87536" y="24531"/>
                </a:lnTo>
                <a:lnTo>
                  <a:pt x="86514" y="27025"/>
                </a:lnTo>
                <a:lnTo>
                  <a:pt x="85983" y="28293"/>
                </a:lnTo>
                <a:lnTo>
                  <a:pt x="85410" y="29479"/>
                </a:lnTo>
                <a:lnTo>
                  <a:pt x="84838" y="30623"/>
                </a:lnTo>
                <a:lnTo>
                  <a:pt x="84265" y="31686"/>
                </a:lnTo>
                <a:lnTo>
                  <a:pt x="83652" y="32749"/>
                </a:lnTo>
                <a:lnTo>
                  <a:pt x="83039" y="33772"/>
                </a:lnTo>
                <a:lnTo>
                  <a:pt x="82385" y="34753"/>
                </a:lnTo>
                <a:lnTo>
                  <a:pt x="81730" y="35734"/>
                </a:lnTo>
                <a:lnTo>
                  <a:pt x="81035" y="36674"/>
                </a:lnTo>
                <a:lnTo>
                  <a:pt x="80340" y="37615"/>
                </a:lnTo>
                <a:lnTo>
                  <a:pt x="79604" y="38514"/>
                </a:lnTo>
                <a:lnTo>
                  <a:pt x="78868" y="39373"/>
                </a:lnTo>
                <a:lnTo>
                  <a:pt x="78092" y="40231"/>
                </a:lnTo>
                <a:lnTo>
                  <a:pt x="77274" y="41049"/>
                </a:lnTo>
                <a:lnTo>
                  <a:pt x="76456" y="41826"/>
                </a:lnTo>
                <a:lnTo>
                  <a:pt x="75639" y="42603"/>
                </a:lnTo>
                <a:lnTo>
                  <a:pt x="74780" y="43339"/>
                </a:lnTo>
                <a:lnTo>
                  <a:pt x="73880" y="44034"/>
                </a:lnTo>
                <a:lnTo>
                  <a:pt x="72981" y="44729"/>
                </a:lnTo>
                <a:lnTo>
                  <a:pt x="72081" y="45383"/>
                </a:lnTo>
                <a:lnTo>
                  <a:pt x="71141" y="46037"/>
                </a:lnTo>
                <a:lnTo>
                  <a:pt x="70201" y="46651"/>
                </a:lnTo>
                <a:lnTo>
                  <a:pt x="69219" y="47223"/>
                </a:lnTo>
                <a:lnTo>
                  <a:pt x="68197" y="47795"/>
                </a:lnTo>
                <a:lnTo>
                  <a:pt x="67216" y="48327"/>
                </a:lnTo>
                <a:lnTo>
                  <a:pt x="66153" y="48858"/>
                </a:lnTo>
                <a:lnTo>
                  <a:pt x="65090" y="49349"/>
                </a:lnTo>
                <a:lnTo>
                  <a:pt x="64027" y="49799"/>
                </a:lnTo>
                <a:lnTo>
                  <a:pt x="62923" y="50248"/>
                </a:lnTo>
                <a:lnTo>
                  <a:pt x="61819" y="50657"/>
                </a:lnTo>
                <a:lnTo>
                  <a:pt x="60715" y="51066"/>
                </a:lnTo>
                <a:lnTo>
                  <a:pt x="59530" y="51434"/>
                </a:lnTo>
                <a:lnTo>
                  <a:pt x="58385" y="51761"/>
                </a:lnTo>
                <a:lnTo>
                  <a:pt x="57199" y="52088"/>
                </a:lnTo>
                <a:lnTo>
                  <a:pt x="55605" y="52456"/>
                </a:lnTo>
                <a:lnTo>
                  <a:pt x="53969" y="52783"/>
                </a:lnTo>
                <a:lnTo>
                  <a:pt x="52375" y="52988"/>
                </a:lnTo>
                <a:lnTo>
                  <a:pt x="50780" y="53192"/>
                </a:lnTo>
                <a:lnTo>
                  <a:pt x="49226" y="53274"/>
                </a:lnTo>
                <a:lnTo>
                  <a:pt x="47673" y="53315"/>
                </a:lnTo>
                <a:lnTo>
                  <a:pt x="46078" y="53274"/>
                </a:lnTo>
                <a:lnTo>
                  <a:pt x="44565" y="53192"/>
                </a:lnTo>
                <a:lnTo>
                  <a:pt x="43012" y="53070"/>
                </a:lnTo>
                <a:lnTo>
                  <a:pt x="41499" y="52865"/>
                </a:lnTo>
                <a:lnTo>
                  <a:pt x="39986" y="52579"/>
                </a:lnTo>
                <a:lnTo>
                  <a:pt x="38514" y="52252"/>
                </a:lnTo>
                <a:lnTo>
                  <a:pt x="37042" y="51843"/>
                </a:lnTo>
                <a:lnTo>
                  <a:pt x="35611" y="51434"/>
                </a:lnTo>
                <a:lnTo>
                  <a:pt x="34180" y="50944"/>
                </a:lnTo>
                <a:lnTo>
                  <a:pt x="32749" y="50371"/>
                </a:lnTo>
                <a:lnTo>
                  <a:pt x="31400" y="49758"/>
                </a:lnTo>
                <a:lnTo>
                  <a:pt x="30010" y="49104"/>
                </a:lnTo>
                <a:lnTo>
                  <a:pt x="28702" y="48409"/>
                </a:lnTo>
                <a:lnTo>
                  <a:pt x="27393" y="47673"/>
                </a:lnTo>
                <a:lnTo>
                  <a:pt x="26085" y="46855"/>
                </a:lnTo>
                <a:lnTo>
                  <a:pt x="24858" y="46037"/>
                </a:lnTo>
                <a:lnTo>
                  <a:pt x="23632" y="45138"/>
                </a:lnTo>
                <a:lnTo>
                  <a:pt x="22405" y="44197"/>
                </a:lnTo>
                <a:lnTo>
                  <a:pt x="21261" y="43216"/>
                </a:lnTo>
                <a:lnTo>
                  <a:pt x="20116" y="42194"/>
                </a:lnTo>
                <a:lnTo>
                  <a:pt x="19012" y="41131"/>
                </a:lnTo>
                <a:lnTo>
                  <a:pt x="17949" y="40027"/>
                </a:lnTo>
                <a:lnTo>
                  <a:pt x="16927" y="38882"/>
                </a:lnTo>
                <a:lnTo>
                  <a:pt x="15945" y="37737"/>
                </a:lnTo>
                <a:lnTo>
                  <a:pt x="14964" y="36511"/>
                </a:lnTo>
                <a:lnTo>
                  <a:pt x="14065" y="35284"/>
                </a:lnTo>
                <a:lnTo>
                  <a:pt x="13043" y="33731"/>
                </a:lnTo>
                <a:lnTo>
                  <a:pt x="12061" y="32177"/>
                </a:lnTo>
                <a:lnTo>
                  <a:pt x="11203" y="30582"/>
                </a:lnTo>
                <a:lnTo>
                  <a:pt x="10385" y="28947"/>
                </a:lnTo>
                <a:lnTo>
                  <a:pt x="9649" y="27271"/>
                </a:lnTo>
                <a:lnTo>
                  <a:pt x="8954" y="25594"/>
                </a:lnTo>
                <a:lnTo>
                  <a:pt x="8382" y="23836"/>
                </a:lnTo>
                <a:lnTo>
                  <a:pt x="7891" y="22078"/>
                </a:lnTo>
                <a:lnTo>
                  <a:pt x="7687" y="21465"/>
                </a:lnTo>
                <a:lnTo>
                  <a:pt x="7441" y="20933"/>
                </a:lnTo>
                <a:lnTo>
                  <a:pt x="7155" y="20525"/>
                </a:lnTo>
                <a:lnTo>
                  <a:pt x="6991" y="20361"/>
                </a:lnTo>
                <a:lnTo>
                  <a:pt x="6787" y="20198"/>
                </a:lnTo>
                <a:lnTo>
                  <a:pt x="6583" y="20034"/>
                </a:lnTo>
                <a:lnTo>
                  <a:pt x="6378" y="19911"/>
                </a:lnTo>
                <a:lnTo>
                  <a:pt x="5928" y="19748"/>
                </a:lnTo>
                <a:lnTo>
                  <a:pt x="5397" y="19666"/>
                </a:lnTo>
                <a:lnTo>
                  <a:pt x="4825" y="19666"/>
                </a:lnTo>
                <a:lnTo>
                  <a:pt x="4334" y="19748"/>
                </a:lnTo>
                <a:lnTo>
                  <a:pt x="3884" y="19870"/>
                </a:lnTo>
                <a:lnTo>
                  <a:pt x="3475" y="20116"/>
                </a:lnTo>
                <a:lnTo>
                  <a:pt x="3107" y="20402"/>
                </a:lnTo>
                <a:lnTo>
                  <a:pt x="2821" y="20770"/>
                </a:lnTo>
                <a:lnTo>
                  <a:pt x="2576" y="21261"/>
                </a:lnTo>
                <a:lnTo>
                  <a:pt x="2412" y="21751"/>
                </a:lnTo>
                <a:lnTo>
                  <a:pt x="2290" y="22364"/>
                </a:lnTo>
                <a:lnTo>
                  <a:pt x="1390" y="29969"/>
                </a:lnTo>
                <a:lnTo>
                  <a:pt x="940" y="33772"/>
                </a:lnTo>
                <a:lnTo>
                  <a:pt x="572" y="37574"/>
                </a:lnTo>
                <a:lnTo>
                  <a:pt x="368" y="40313"/>
                </a:lnTo>
                <a:lnTo>
                  <a:pt x="204" y="43053"/>
                </a:lnTo>
                <a:lnTo>
                  <a:pt x="82" y="45833"/>
                </a:lnTo>
                <a:lnTo>
                  <a:pt x="0" y="48572"/>
                </a:lnTo>
                <a:lnTo>
                  <a:pt x="0" y="51312"/>
                </a:lnTo>
                <a:lnTo>
                  <a:pt x="41" y="54051"/>
                </a:lnTo>
                <a:lnTo>
                  <a:pt x="123" y="56831"/>
                </a:lnTo>
                <a:lnTo>
                  <a:pt x="204" y="59570"/>
                </a:lnTo>
                <a:lnTo>
                  <a:pt x="368" y="62187"/>
                </a:lnTo>
                <a:lnTo>
                  <a:pt x="532" y="64763"/>
                </a:lnTo>
                <a:lnTo>
                  <a:pt x="736" y="67339"/>
                </a:lnTo>
                <a:lnTo>
                  <a:pt x="981" y="69955"/>
                </a:lnTo>
                <a:lnTo>
                  <a:pt x="1267" y="72531"/>
                </a:lnTo>
                <a:lnTo>
                  <a:pt x="1595" y="75107"/>
                </a:lnTo>
                <a:lnTo>
                  <a:pt x="1922" y="77683"/>
                </a:lnTo>
                <a:lnTo>
                  <a:pt x="2330" y="80218"/>
                </a:lnTo>
                <a:lnTo>
                  <a:pt x="2739" y="82793"/>
                </a:lnTo>
                <a:lnTo>
                  <a:pt x="3189" y="85328"/>
                </a:lnTo>
                <a:lnTo>
                  <a:pt x="3680" y="87904"/>
                </a:lnTo>
                <a:lnTo>
                  <a:pt x="4211" y="90439"/>
                </a:lnTo>
                <a:lnTo>
                  <a:pt x="4784" y="92974"/>
                </a:lnTo>
                <a:lnTo>
                  <a:pt x="5356" y="95509"/>
                </a:lnTo>
                <a:lnTo>
                  <a:pt x="6010" y="98003"/>
                </a:lnTo>
                <a:lnTo>
                  <a:pt x="6705" y="100538"/>
                </a:lnTo>
                <a:lnTo>
                  <a:pt x="6951" y="101274"/>
                </a:lnTo>
                <a:lnTo>
                  <a:pt x="7196" y="102010"/>
                </a:lnTo>
                <a:lnTo>
                  <a:pt x="7768" y="103482"/>
                </a:lnTo>
                <a:lnTo>
                  <a:pt x="8136" y="104218"/>
                </a:lnTo>
                <a:lnTo>
                  <a:pt x="8504" y="104913"/>
                </a:lnTo>
                <a:lnTo>
                  <a:pt x="8913" y="105526"/>
                </a:lnTo>
                <a:lnTo>
                  <a:pt x="9363" y="106139"/>
                </a:lnTo>
                <a:lnTo>
                  <a:pt x="9853" y="106712"/>
                </a:lnTo>
                <a:lnTo>
                  <a:pt x="10344" y="107202"/>
                </a:lnTo>
                <a:lnTo>
                  <a:pt x="10876" y="107652"/>
                </a:lnTo>
                <a:lnTo>
                  <a:pt x="11448" y="108061"/>
                </a:lnTo>
                <a:lnTo>
                  <a:pt x="12061" y="108429"/>
                </a:lnTo>
                <a:lnTo>
                  <a:pt x="12675" y="108756"/>
                </a:lnTo>
                <a:lnTo>
                  <a:pt x="13370" y="109042"/>
                </a:lnTo>
                <a:lnTo>
                  <a:pt x="14024" y="109287"/>
                </a:lnTo>
                <a:lnTo>
                  <a:pt x="14760" y="109451"/>
                </a:lnTo>
                <a:lnTo>
                  <a:pt x="15496" y="109574"/>
                </a:lnTo>
                <a:lnTo>
                  <a:pt x="16232" y="109696"/>
                </a:lnTo>
                <a:lnTo>
                  <a:pt x="17008" y="109737"/>
                </a:lnTo>
                <a:lnTo>
                  <a:pt x="19053" y="109778"/>
                </a:lnTo>
                <a:lnTo>
                  <a:pt x="21056" y="109778"/>
                </a:lnTo>
                <a:lnTo>
                  <a:pt x="25104" y="109696"/>
                </a:lnTo>
                <a:lnTo>
                  <a:pt x="33240" y="109451"/>
                </a:lnTo>
                <a:lnTo>
                  <a:pt x="35407" y="109369"/>
                </a:lnTo>
                <a:lnTo>
                  <a:pt x="37574" y="109287"/>
                </a:lnTo>
                <a:lnTo>
                  <a:pt x="41908" y="109001"/>
                </a:lnTo>
                <a:lnTo>
                  <a:pt x="48041" y="108592"/>
                </a:lnTo>
                <a:lnTo>
                  <a:pt x="54133" y="108143"/>
                </a:lnTo>
                <a:lnTo>
                  <a:pt x="59284" y="107734"/>
                </a:lnTo>
                <a:lnTo>
                  <a:pt x="64395" y="107284"/>
                </a:lnTo>
                <a:lnTo>
                  <a:pt x="70119" y="106793"/>
                </a:lnTo>
                <a:lnTo>
                  <a:pt x="75802" y="106221"/>
                </a:lnTo>
                <a:lnTo>
                  <a:pt x="86514" y="105199"/>
                </a:lnTo>
                <a:lnTo>
                  <a:pt x="97308" y="104136"/>
                </a:lnTo>
                <a:lnTo>
                  <a:pt x="106139" y="103318"/>
                </a:lnTo>
                <a:lnTo>
                  <a:pt x="111945" y="102746"/>
                </a:lnTo>
                <a:lnTo>
                  <a:pt x="117792" y="102214"/>
                </a:lnTo>
                <a:lnTo>
                  <a:pt x="123025" y="101805"/>
                </a:lnTo>
                <a:lnTo>
                  <a:pt x="128258" y="101396"/>
                </a:lnTo>
                <a:lnTo>
                  <a:pt x="134677" y="100947"/>
                </a:lnTo>
                <a:lnTo>
                  <a:pt x="141096" y="100538"/>
                </a:lnTo>
                <a:lnTo>
                  <a:pt x="145062" y="100252"/>
                </a:lnTo>
                <a:lnTo>
                  <a:pt x="147066" y="100170"/>
                </a:lnTo>
                <a:lnTo>
                  <a:pt x="149069" y="100088"/>
                </a:lnTo>
                <a:lnTo>
                  <a:pt x="162357" y="99843"/>
                </a:lnTo>
                <a:lnTo>
                  <a:pt x="168981" y="99761"/>
                </a:lnTo>
                <a:lnTo>
                  <a:pt x="172292" y="99720"/>
                </a:lnTo>
                <a:lnTo>
                  <a:pt x="175604" y="99720"/>
                </a:lnTo>
                <a:lnTo>
                  <a:pt x="178016" y="99761"/>
                </a:lnTo>
                <a:lnTo>
                  <a:pt x="180469" y="99843"/>
                </a:lnTo>
                <a:lnTo>
                  <a:pt x="185335" y="100047"/>
                </a:lnTo>
                <a:lnTo>
                  <a:pt x="190200" y="100293"/>
                </a:lnTo>
                <a:lnTo>
                  <a:pt x="195025" y="100661"/>
                </a:lnTo>
                <a:lnTo>
                  <a:pt x="199972" y="101069"/>
                </a:lnTo>
                <a:lnTo>
                  <a:pt x="204919" y="101519"/>
                </a:lnTo>
                <a:lnTo>
                  <a:pt x="209825" y="102051"/>
                </a:lnTo>
                <a:lnTo>
                  <a:pt x="214732" y="102582"/>
                </a:lnTo>
                <a:lnTo>
                  <a:pt x="219679" y="103155"/>
                </a:lnTo>
                <a:lnTo>
                  <a:pt x="224585" y="103768"/>
                </a:lnTo>
                <a:lnTo>
                  <a:pt x="229491" y="104381"/>
                </a:lnTo>
                <a:lnTo>
                  <a:pt x="234398" y="104953"/>
                </a:lnTo>
                <a:lnTo>
                  <a:pt x="237668" y="105321"/>
                </a:lnTo>
                <a:lnTo>
                  <a:pt x="240898" y="105608"/>
                </a:lnTo>
                <a:lnTo>
                  <a:pt x="247399" y="106180"/>
                </a:lnTo>
                <a:lnTo>
                  <a:pt x="250139" y="106425"/>
                </a:lnTo>
                <a:lnTo>
                  <a:pt x="252919" y="106589"/>
                </a:lnTo>
                <a:lnTo>
                  <a:pt x="255699" y="106712"/>
                </a:lnTo>
                <a:lnTo>
                  <a:pt x="258438" y="106793"/>
                </a:lnTo>
                <a:lnTo>
                  <a:pt x="261219" y="106875"/>
                </a:lnTo>
                <a:lnTo>
                  <a:pt x="263999" y="106834"/>
                </a:lnTo>
                <a:lnTo>
                  <a:pt x="266738" y="106793"/>
                </a:lnTo>
                <a:lnTo>
                  <a:pt x="269518" y="106671"/>
                </a:lnTo>
                <a:lnTo>
                  <a:pt x="271236" y="106589"/>
                </a:lnTo>
                <a:lnTo>
                  <a:pt x="272994" y="106466"/>
                </a:lnTo>
                <a:lnTo>
                  <a:pt x="276428" y="106139"/>
                </a:lnTo>
                <a:lnTo>
                  <a:pt x="283338" y="105362"/>
                </a:lnTo>
                <a:lnTo>
                  <a:pt x="283788" y="105281"/>
                </a:lnTo>
                <a:lnTo>
                  <a:pt x="284196" y="105117"/>
                </a:lnTo>
                <a:lnTo>
                  <a:pt x="284523" y="104872"/>
                </a:lnTo>
                <a:lnTo>
                  <a:pt x="284810" y="104586"/>
                </a:lnTo>
                <a:lnTo>
                  <a:pt x="285096" y="104299"/>
                </a:lnTo>
                <a:lnTo>
                  <a:pt x="285341" y="103931"/>
                </a:lnTo>
                <a:lnTo>
                  <a:pt x="285750" y="103155"/>
                </a:lnTo>
                <a:lnTo>
                  <a:pt x="285750" y="102214"/>
                </a:lnTo>
                <a:lnTo>
                  <a:pt x="283583" y="95345"/>
                </a:lnTo>
                <a:lnTo>
                  <a:pt x="282070" y="90603"/>
                </a:lnTo>
                <a:lnTo>
                  <a:pt x="280476" y="85901"/>
                </a:lnTo>
                <a:lnTo>
                  <a:pt x="278840" y="81240"/>
                </a:lnTo>
                <a:lnTo>
                  <a:pt x="277123" y="76620"/>
                </a:lnTo>
                <a:lnTo>
                  <a:pt x="275365" y="72000"/>
                </a:lnTo>
                <a:lnTo>
                  <a:pt x="273484" y="67420"/>
                </a:lnTo>
                <a:lnTo>
                  <a:pt x="271563" y="62882"/>
                </a:lnTo>
                <a:lnTo>
                  <a:pt x="269559" y="58385"/>
                </a:lnTo>
                <a:lnTo>
                  <a:pt x="267515" y="53928"/>
                </a:lnTo>
                <a:lnTo>
                  <a:pt x="265389" y="49472"/>
                </a:lnTo>
                <a:lnTo>
                  <a:pt x="263181" y="45056"/>
                </a:lnTo>
                <a:lnTo>
                  <a:pt x="260892" y="40681"/>
                </a:lnTo>
                <a:lnTo>
                  <a:pt x="258561" y="36306"/>
                </a:lnTo>
                <a:lnTo>
                  <a:pt x="256149" y="32013"/>
                </a:lnTo>
                <a:lnTo>
                  <a:pt x="253655" y="27720"/>
                </a:lnTo>
                <a:lnTo>
                  <a:pt x="251079" y="23468"/>
                </a:lnTo>
                <a:lnTo>
                  <a:pt x="249811" y="21424"/>
                </a:lnTo>
                <a:lnTo>
                  <a:pt x="248503" y="19462"/>
                </a:lnTo>
                <a:lnTo>
                  <a:pt x="247113" y="17499"/>
                </a:lnTo>
                <a:lnTo>
                  <a:pt x="245682" y="15618"/>
                </a:lnTo>
                <a:lnTo>
                  <a:pt x="244169" y="13778"/>
                </a:lnTo>
                <a:lnTo>
                  <a:pt x="242616" y="11980"/>
                </a:lnTo>
                <a:lnTo>
                  <a:pt x="241798" y="11121"/>
                </a:lnTo>
                <a:lnTo>
                  <a:pt x="240939" y="10262"/>
                </a:lnTo>
                <a:lnTo>
                  <a:pt x="240081" y="9445"/>
                </a:lnTo>
                <a:lnTo>
                  <a:pt x="239222" y="8627"/>
                </a:lnTo>
                <a:lnTo>
                  <a:pt x="238364" y="7891"/>
                </a:lnTo>
                <a:lnTo>
                  <a:pt x="237546" y="7155"/>
                </a:lnTo>
                <a:lnTo>
                  <a:pt x="236646" y="6460"/>
                </a:lnTo>
                <a:lnTo>
                  <a:pt x="235788" y="5806"/>
                </a:lnTo>
                <a:lnTo>
                  <a:pt x="234888" y="5192"/>
                </a:lnTo>
                <a:lnTo>
                  <a:pt x="233989" y="4579"/>
                </a:lnTo>
                <a:lnTo>
                  <a:pt x="233048" y="4007"/>
                </a:lnTo>
                <a:lnTo>
                  <a:pt x="232108" y="3475"/>
                </a:lnTo>
                <a:lnTo>
                  <a:pt x="231127" y="2985"/>
                </a:lnTo>
                <a:lnTo>
                  <a:pt x="230145" y="2535"/>
                </a:lnTo>
                <a:lnTo>
                  <a:pt x="229123" y="2085"/>
                </a:lnTo>
                <a:lnTo>
                  <a:pt x="228101" y="1717"/>
                </a:lnTo>
                <a:lnTo>
                  <a:pt x="227079" y="1349"/>
                </a:lnTo>
                <a:lnTo>
                  <a:pt x="226016" y="1022"/>
                </a:lnTo>
                <a:lnTo>
                  <a:pt x="224912" y="777"/>
                </a:lnTo>
                <a:lnTo>
                  <a:pt x="223808" y="532"/>
                </a:lnTo>
                <a:lnTo>
                  <a:pt x="222132" y="245"/>
                </a:lnTo>
                <a:lnTo>
                  <a:pt x="22045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 txBox="1"/>
          <p:nvPr>
            <p:ph type="ctrTitle"/>
          </p:nvPr>
        </p:nvSpPr>
        <p:spPr>
          <a:xfrm>
            <a:off x="4572000" y="540000"/>
            <a:ext cx="3852000" cy="99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5" name="Google Shape;155;p21"/>
          <p:cNvSpPr txBox="1"/>
          <p:nvPr>
            <p:ph idx="1" type="subTitle"/>
          </p:nvPr>
        </p:nvSpPr>
        <p:spPr>
          <a:xfrm>
            <a:off x="4834200" y="1420650"/>
            <a:ext cx="3327600" cy="11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6" name="Google Shape;156;p21"/>
          <p:cNvSpPr txBox="1"/>
          <p:nvPr/>
        </p:nvSpPr>
        <p:spPr>
          <a:xfrm>
            <a:off x="4572000" y="3205675"/>
            <a:ext cx="3852000" cy="12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CREDITS: This presentation template was created by </a:t>
            </a:r>
            <a:r>
              <a:rPr lang="en" sz="1300">
                <a:solidFill>
                  <a:schemeClr val="dk2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3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including icons by </a:t>
            </a:r>
            <a:r>
              <a:rPr lang="en" sz="1300">
                <a:solidFill>
                  <a:schemeClr val="dk2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3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infographics &amp; images by </a:t>
            </a:r>
            <a:r>
              <a:rPr lang="en" sz="1300">
                <a:solidFill>
                  <a:schemeClr val="dk2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3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and illustrations by </a:t>
            </a:r>
            <a:r>
              <a:rPr lang="en" sz="1300">
                <a:solidFill>
                  <a:schemeClr val="dk2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Storyset</a:t>
            </a:r>
            <a:endParaRPr sz="52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7" name="Google Shape;157;p21"/>
          <p:cNvSpPr/>
          <p:nvPr/>
        </p:nvSpPr>
        <p:spPr>
          <a:xfrm flipH="1">
            <a:off x="-1313981" y="206874"/>
            <a:ext cx="4411532" cy="4729544"/>
          </a:xfrm>
          <a:custGeom>
            <a:rect b="b" l="l" r="r" t="t"/>
            <a:pathLst>
              <a:path extrusionOk="0" h="209550" w="195460">
                <a:moveTo>
                  <a:pt x="183548" y="11656"/>
                </a:moveTo>
                <a:lnTo>
                  <a:pt x="183548" y="197894"/>
                </a:lnTo>
                <a:lnTo>
                  <a:pt x="11912" y="197894"/>
                </a:lnTo>
                <a:lnTo>
                  <a:pt x="11912" y="11656"/>
                </a:lnTo>
                <a:close/>
                <a:moveTo>
                  <a:pt x="0" y="0"/>
                </a:moveTo>
                <a:lnTo>
                  <a:pt x="0" y="209550"/>
                </a:lnTo>
                <a:lnTo>
                  <a:pt x="195460" y="209550"/>
                </a:lnTo>
                <a:lnTo>
                  <a:pt x="195460" y="0"/>
                </a:lnTo>
                <a:close/>
              </a:path>
            </a:pathLst>
          </a:custGeom>
          <a:solidFill>
            <a:srgbClr val="EA54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21"/>
          <p:cNvPicPr preferRelativeResize="0"/>
          <p:nvPr/>
        </p:nvPicPr>
        <p:blipFill rotWithShape="1">
          <a:blip r:embed="rId6">
            <a:alphaModFix/>
          </a:blip>
          <a:srcRect b="0" l="0" r="4933" t="0"/>
          <a:stretch/>
        </p:blipFill>
        <p:spPr>
          <a:xfrm>
            <a:off x="-2180062" y="942650"/>
            <a:ext cx="4296376" cy="325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1"/>
          <p:cNvSpPr/>
          <p:nvPr/>
        </p:nvSpPr>
        <p:spPr>
          <a:xfrm flipH="1">
            <a:off x="2301801" y="1032924"/>
            <a:ext cx="1400400" cy="1400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9pPr>
          </a:lstStyle>
          <a:p/>
        </p:txBody>
      </p:sp>
      <p:pic>
        <p:nvPicPr>
          <p:cNvPr id="162" name="Google Shape;162;p22"/>
          <p:cNvPicPr preferRelativeResize="0"/>
          <p:nvPr/>
        </p:nvPicPr>
        <p:blipFill rotWithShape="1">
          <a:blip r:embed="rId2">
            <a:alphaModFix/>
          </a:blip>
          <a:srcRect b="0" l="72414" r="-31446" t="38107"/>
          <a:stretch/>
        </p:blipFill>
        <p:spPr>
          <a:xfrm>
            <a:off x="-6008" y="-280150"/>
            <a:ext cx="2667924" cy="201662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2"/>
          <p:cNvSpPr/>
          <p:nvPr/>
        </p:nvSpPr>
        <p:spPr>
          <a:xfrm flipH="1">
            <a:off x="-2010349" y="-3150721"/>
            <a:ext cx="3735241" cy="4004501"/>
          </a:xfrm>
          <a:custGeom>
            <a:rect b="b" l="l" r="r" t="t"/>
            <a:pathLst>
              <a:path extrusionOk="0" h="209550" w="195460">
                <a:moveTo>
                  <a:pt x="183548" y="11656"/>
                </a:moveTo>
                <a:lnTo>
                  <a:pt x="183548" y="197894"/>
                </a:lnTo>
                <a:lnTo>
                  <a:pt x="11912" y="197894"/>
                </a:lnTo>
                <a:lnTo>
                  <a:pt x="11912" y="11656"/>
                </a:lnTo>
                <a:close/>
                <a:moveTo>
                  <a:pt x="0" y="0"/>
                </a:moveTo>
                <a:lnTo>
                  <a:pt x="0" y="209550"/>
                </a:lnTo>
                <a:lnTo>
                  <a:pt x="195460" y="209550"/>
                </a:lnTo>
                <a:lnTo>
                  <a:pt x="195460" y="0"/>
                </a:lnTo>
                <a:close/>
              </a:path>
            </a:pathLst>
          </a:custGeom>
          <a:solidFill>
            <a:srgbClr val="EA54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2"/>
          <p:cNvPicPr preferRelativeResize="0"/>
          <p:nvPr/>
        </p:nvPicPr>
        <p:blipFill rotWithShape="1">
          <a:blip r:embed="rId2">
            <a:alphaModFix/>
          </a:blip>
          <a:srcRect b="0" l="72414" r="-31446" t="38107"/>
          <a:stretch/>
        </p:blipFill>
        <p:spPr>
          <a:xfrm rot="10800000">
            <a:off x="6484914" y="3669179"/>
            <a:ext cx="2667924" cy="201662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2"/>
          <p:cNvSpPr/>
          <p:nvPr/>
        </p:nvSpPr>
        <p:spPr>
          <a:xfrm flipH="1" rot="10800000">
            <a:off x="7421938" y="4551874"/>
            <a:ext cx="3735241" cy="4004501"/>
          </a:xfrm>
          <a:custGeom>
            <a:rect b="b" l="l" r="r" t="t"/>
            <a:pathLst>
              <a:path extrusionOk="0" h="209550" w="195460">
                <a:moveTo>
                  <a:pt x="183548" y="11656"/>
                </a:moveTo>
                <a:lnTo>
                  <a:pt x="183548" y="197894"/>
                </a:lnTo>
                <a:lnTo>
                  <a:pt x="11912" y="197894"/>
                </a:lnTo>
                <a:lnTo>
                  <a:pt x="11912" y="11656"/>
                </a:lnTo>
                <a:close/>
                <a:moveTo>
                  <a:pt x="0" y="0"/>
                </a:moveTo>
                <a:lnTo>
                  <a:pt x="0" y="209550"/>
                </a:lnTo>
                <a:lnTo>
                  <a:pt x="195460" y="209550"/>
                </a:lnTo>
                <a:lnTo>
                  <a:pt x="195460" y="0"/>
                </a:lnTo>
                <a:close/>
              </a:path>
            </a:pathLst>
          </a:custGeom>
          <a:solidFill>
            <a:srgbClr val="EA54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/>
          <p:nvPr>
            <p:ph type="title"/>
          </p:nvPr>
        </p:nvSpPr>
        <p:spPr>
          <a:xfrm>
            <a:off x="72005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9pPr>
          </a:lstStyle>
          <a:p/>
        </p:txBody>
      </p:sp>
      <p:pic>
        <p:nvPicPr>
          <p:cNvPr id="168" name="Google Shape;168;p23"/>
          <p:cNvPicPr preferRelativeResize="0"/>
          <p:nvPr/>
        </p:nvPicPr>
        <p:blipFill rotWithShape="1">
          <a:blip r:embed="rId2">
            <a:alphaModFix/>
          </a:blip>
          <a:srcRect b="0" l="72414" r="-31446" t="38107"/>
          <a:stretch/>
        </p:blipFill>
        <p:spPr>
          <a:xfrm flipH="1" rot="10800000">
            <a:off x="-6008" y="3669179"/>
            <a:ext cx="2667924" cy="2016624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/>
          <p:nvPr/>
        </p:nvSpPr>
        <p:spPr>
          <a:xfrm rot="10800000">
            <a:off x="-2010349" y="4551874"/>
            <a:ext cx="3735241" cy="4004501"/>
          </a:xfrm>
          <a:custGeom>
            <a:rect b="b" l="l" r="r" t="t"/>
            <a:pathLst>
              <a:path extrusionOk="0" h="209550" w="195460">
                <a:moveTo>
                  <a:pt x="183548" y="11656"/>
                </a:moveTo>
                <a:lnTo>
                  <a:pt x="183548" y="197894"/>
                </a:lnTo>
                <a:lnTo>
                  <a:pt x="11912" y="197894"/>
                </a:lnTo>
                <a:lnTo>
                  <a:pt x="11912" y="11656"/>
                </a:lnTo>
                <a:close/>
                <a:moveTo>
                  <a:pt x="0" y="0"/>
                </a:moveTo>
                <a:lnTo>
                  <a:pt x="0" y="209550"/>
                </a:lnTo>
                <a:lnTo>
                  <a:pt x="195460" y="209550"/>
                </a:lnTo>
                <a:lnTo>
                  <a:pt x="19546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23"/>
          <p:cNvPicPr preferRelativeResize="0"/>
          <p:nvPr/>
        </p:nvPicPr>
        <p:blipFill rotWithShape="1">
          <a:blip r:embed="rId2">
            <a:alphaModFix/>
          </a:blip>
          <a:srcRect b="0" l="72414" r="-31446" t="38107"/>
          <a:stretch/>
        </p:blipFill>
        <p:spPr>
          <a:xfrm flipH="1">
            <a:off x="6484914" y="-280150"/>
            <a:ext cx="2667924" cy="201662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3"/>
          <p:cNvSpPr/>
          <p:nvPr/>
        </p:nvSpPr>
        <p:spPr>
          <a:xfrm>
            <a:off x="7421938" y="-3150721"/>
            <a:ext cx="3735241" cy="4004501"/>
          </a:xfrm>
          <a:custGeom>
            <a:rect b="b" l="l" r="r" t="t"/>
            <a:pathLst>
              <a:path extrusionOk="0" h="209550" w="195460">
                <a:moveTo>
                  <a:pt x="183548" y="11656"/>
                </a:moveTo>
                <a:lnTo>
                  <a:pt x="183548" y="197894"/>
                </a:lnTo>
                <a:lnTo>
                  <a:pt x="11912" y="197894"/>
                </a:lnTo>
                <a:lnTo>
                  <a:pt x="11912" y="11656"/>
                </a:lnTo>
                <a:close/>
                <a:moveTo>
                  <a:pt x="0" y="0"/>
                </a:moveTo>
                <a:lnTo>
                  <a:pt x="0" y="209550"/>
                </a:lnTo>
                <a:lnTo>
                  <a:pt x="195460" y="209550"/>
                </a:lnTo>
                <a:lnTo>
                  <a:pt x="19546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8524950" y="4632404"/>
            <a:ext cx="3735241" cy="4004501"/>
          </a:xfrm>
          <a:custGeom>
            <a:rect b="b" l="l" r="r" t="t"/>
            <a:pathLst>
              <a:path extrusionOk="0" h="209550" w="195460">
                <a:moveTo>
                  <a:pt x="183548" y="11656"/>
                </a:moveTo>
                <a:lnTo>
                  <a:pt x="183548" y="197894"/>
                </a:lnTo>
                <a:lnTo>
                  <a:pt x="11912" y="197894"/>
                </a:lnTo>
                <a:lnTo>
                  <a:pt x="11912" y="11656"/>
                </a:lnTo>
                <a:close/>
                <a:moveTo>
                  <a:pt x="0" y="0"/>
                </a:moveTo>
                <a:lnTo>
                  <a:pt x="0" y="209550"/>
                </a:lnTo>
                <a:lnTo>
                  <a:pt x="195460" y="209550"/>
                </a:lnTo>
                <a:lnTo>
                  <a:pt x="195460" y="0"/>
                </a:lnTo>
                <a:close/>
              </a:path>
            </a:pathLst>
          </a:custGeom>
          <a:solidFill>
            <a:srgbClr val="EA54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 b="58329" l="0" r="69490" t="3688"/>
          <a:stretch/>
        </p:blipFill>
        <p:spPr>
          <a:xfrm>
            <a:off x="7895050" y="4022375"/>
            <a:ext cx="1248950" cy="11211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7" name="Google Shape;27;p4"/>
          <p:cNvSpPr/>
          <p:nvPr/>
        </p:nvSpPr>
        <p:spPr>
          <a:xfrm>
            <a:off x="318150" y="138300"/>
            <a:ext cx="803700" cy="803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>
            <p:ph idx="1" type="subTitle"/>
          </p:nvPr>
        </p:nvSpPr>
        <p:spPr>
          <a:xfrm>
            <a:off x="719875" y="2514375"/>
            <a:ext cx="3735300" cy="4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2" type="subTitle"/>
          </p:nvPr>
        </p:nvSpPr>
        <p:spPr>
          <a:xfrm>
            <a:off x="4688650" y="2530475"/>
            <a:ext cx="3735300" cy="4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1" name="Google Shape;31;p5"/>
          <p:cNvSpPr txBox="1"/>
          <p:nvPr>
            <p:ph idx="3" type="subTitle"/>
          </p:nvPr>
        </p:nvSpPr>
        <p:spPr>
          <a:xfrm>
            <a:off x="720025" y="2982600"/>
            <a:ext cx="3735300" cy="13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4" type="subTitle"/>
          </p:nvPr>
        </p:nvSpPr>
        <p:spPr>
          <a:xfrm>
            <a:off x="4688655" y="2982600"/>
            <a:ext cx="3735300" cy="13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6"/>
          <p:cNvPicPr preferRelativeResize="0"/>
          <p:nvPr/>
        </p:nvPicPr>
        <p:blipFill rotWithShape="1">
          <a:blip r:embed="rId3">
            <a:alphaModFix/>
          </a:blip>
          <a:srcRect b="48636" l="64303" r="0" t="0"/>
          <a:stretch/>
        </p:blipFill>
        <p:spPr>
          <a:xfrm flipH="1" rot="-5400000">
            <a:off x="7919574" y="-41624"/>
            <a:ext cx="1211201" cy="125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6"/>
          <p:cNvPicPr preferRelativeResize="0"/>
          <p:nvPr/>
        </p:nvPicPr>
        <p:blipFill rotWithShape="1">
          <a:blip r:embed="rId3">
            <a:alphaModFix/>
          </a:blip>
          <a:srcRect b="64750" l="70816" r="0" t="0"/>
          <a:stretch/>
        </p:blipFill>
        <p:spPr>
          <a:xfrm>
            <a:off x="0" y="4213925"/>
            <a:ext cx="1067375" cy="92957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7"/>
          <p:cNvPicPr preferRelativeResize="0"/>
          <p:nvPr/>
        </p:nvPicPr>
        <p:blipFill rotWithShape="1">
          <a:blip r:embed="rId2">
            <a:alphaModFix/>
          </a:blip>
          <a:srcRect b="0" l="0" r="22215" t="0"/>
          <a:stretch/>
        </p:blipFill>
        <p:spPr>
          <a:xfrm>
            <a:off x="6054800" y="540000"/>
            <a:ext cx="3007950" cy="278809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/>
          <p:nvPr>
            <p:ph type="title"/>
          </p:nvPr>
        </p:nvSpPr>
        <p:spPr>
          <a:xfrm>
            <a:off x="720000" y="1388275"/>
            <a:ext cx="443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1" type="subTitle"/>
          </p:nvPr>
        </p:nvSpPr>
        <p:spPr>
          <a:xfrm>
            <a:off x="720000" y="2290450"/>
            <a:ext cx="4430400" cy="15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/>
          <p:nvPr/>
        </p:nvSpPr>
        <p:spPr>
          <a:xfrm flipH="1">
            <a:off x="5270848" y="3686724"/>
            <a:ext cx="3791903" cy="1456754"/>
          </a:xfrm>
          <a:custGeom>
            <a:rect b="b" l="l" r="r" t="t"/>
            <a:pathLst>
              <a:path extrusionOk="0" h="109778" w="285750">
                <a:moveTo>
                  <a:pt x="217594" y="0"/>
                </a:moveTo>
                <a:lnTo>
                  <a:pt x="215917" y="245"/>
                </a:lnTo>
                <a:lnTo>
                  <a:pt x="214241" y="532"/>
                </a:lnTo>
                <a:lnTo>
                  <a:pt x="213014" y="777"/>
                </a:lnTo>
                <a:lnTo>
                  <a:pt x="211829" y="1063"/>
                </a:lnTo>
                <a:lnTo>
                  <a:pt x="210684" y="1390"/>
                </a:lnTo>
                <a:lnTo>
                  <a:pt x="209539" y="1758"/>
                </a:lnTo>
                <a:lnTo>
                  <a:pt x="208394" y="2208"/>
                </a:lnTo>
                <a:lnTo>
                  <a:pt x="207290" y="2658"/>
                </a:lnTo>
                <a:lnTo>
                  <a:pt x="206227" y="3148"/>
                </a:lnTo>
                <a:lnTo>
                  <a:pt x="205164" y="3680"/>
                </a:lnTo>
                <a:lnTo>
                  <a:pt x="204101" y="4211"/>
                </a:lnTo>
                <a:lnTo>
                  <a:pt x="203079" y="4825"/>
                </a:lnTo>
                <a:lnTo>
                  <a:pt x="202057" y="5479"/>
                </a:lnTo>
                <a:lnTo>
                  <a:pt x="201076" y="6133"/>
                </a:lnTo>
                <a:lnTo>
                  <a:pt x="200095" y="6828"/>
                </a:lnTo>
                <a:lnTo>
                  <a:pt x="199113" y="7564"/>
                </a:lnTo>
                <a:lnTo>
                  <a:pt x="198173" y="8300"/>
                </a:lnTo>
                <a:lnTo>
                  <a:pt x="197233" y="9077"/>
                </a:lnTo>
                <a:lnTo>
                  <a:pt x="196088" y="10058"/>
                </a:lnTo>
                <a:lnTo>
                  <a:pt x="194984" y="11080"/>
                </a:lnTo>
                <a:lnTo>
                  <a:pt x="193921" y="12143"/>
                </a:lnTo>
                <a:lnTo>
                  <a:pt x="192899" y="13206"/>
                </a:lnTo>
                <a:lnTo>
                  <a:pt x="191917" y="14310"/>
                </a:lnTo>
                <a:lnTo>
                  <a:pt x="190936" y="15455"/>
                </a:lnTo>
                <a:lnTo>
                  <a:pt x="189996" y="16600"/>
                </a:lnTo>
                <a:lnTo>
                  <a:pt x="189096" y="17744"/>
                </a:lnTo>
                <a:lnTo>
                  <a:pt x="188197" y="18930"/>
                </a:lnTo>
                <a:lnTo>
                  <a:pt x="187379" y="20157"/>
                </a:lnTo>
                <a:lnTo>
                  <a:pt x="186561" y="21383"/>
                </a:lnTo>
                <a:lnTo>
                  <a:pt x="185785" y="22651"/>
                </a:lnTo>
                <a:lnTo>
                  <a:pt x="185008" y="23918"/>
                </a:lnTo>
                <a:lnTo>
                  <a:pt x="184272" y="25226"/>
                </a:lnTo>
                <a:lnTo>
                  <a:pt x="183577" y="26576"/>
                </a:lnTo>
                <a:lnTo>
                  <a:pt x="182882" y="27925"/>
                </a:lnTo>
                <a:lnTo>
                  <a:pt x="181737" y="30255"/>
                </a:lnTo>
                <a:lnTo>
                  <a:pt x="180551" y="32586"/>
                </a:lnTo>
                <a:lnTo>
                  <a:pt x="179325" y="34916"/>
                </a:lnTo>
                <a:lnTo>
                  <a:pt x="178711" y="36061"/>
                </a:lnTo>
                <a:lnTo>
                  <a:pt x="178057" y="37206"/>
                </a:lnTo>
                <a:lnTo>
                  <a:pt x="177567" y="37942"/>
                </a:lnTo>
                <a:lnTo>
                  <a:pt x="177076" y="38678"/>
                </a:lnTo>
                <a:lnTo>
                  <a:pt x="176585" y="39373"/>
                </a:lnTo>
                <a:lnTo>
                  <a:pt x="176013" y="40068"/>
                </a:lnTo>
                <a:lnTo>
                  <a:pt x="175440" y="40722"/>
                </a:lnTo>
                <a:lnTo>
                  <a:pt x="174868" y="41335"/>
                </a:lnTo>
                <a:lnTo>
                  <a:pt x="174255" y="41908"/>
                </a:lnTo>
                <a:lnTo>
                  <a:pt x="173601" y="42439"/>
                </a:lnTo>
                <a:lnTo>
                  <a:pt x="172906" y="42971"/>
                </a:lnTo>
                <a:lnTo>
                  <a:pt x="172210" y="43421"/>
                </a:lnTo>
                <a:lnTo>
                  <a:pt x="171475" y="43870"/>
                </a:lnTo>
                <a:lnTo>
                  <a:pt x="170698" y="44238"/>
                </a:lnTo>
                <a:lnTo>
                  <a:pt x="169880" y="44606"/>
                </a:lnTo>
                <a:lnTo>
                  <a:pt x="169062" y="44892"/>
                </a:lnTo>
                <a:lnTo>
                  <a:pt x="168204" y="45138"/>
                </a:lnTo>
                <a:lnTo>
                  <a:pt x="167304" y="45383"/>
                </a:lnTo>
                <a:lnTo>
                  <a:pt x="166486" y="45506"/>
                </a:lnTo>
                <a:lnTo>
                  <a:pt x="165669" y="45628"/>
                </a:lnTo>
                <a:lnTo>
                  <a:pt x="164851" y="45710"/>
                </a:lnTo>
                <a:lnTo>
                  <a:pt x="164033" y="45751"/>
                </a:lnTo>
                <a:lnTo>
                  <a:pt x="163216" y="45710"/>
                </a:lnTo>
                <a:lnTo>
                  <a:pt x="162398" y="45669"/>
                </a:lnTo>
                <a:lnTo>
                  <a:pt x="161621" y="45628"/>
                </a:lnTo>
                <a:lnTo>
                  <a:pt x="160803" y="45506"/>
                </a:lnTo>
                <a:lnTo>
                  <a:pt x="160027" y="45342"/>
                </a:lnTo>
                <a:lnTo>
                  <a:pt x="159250" y="45179"/>
                </a:lnTo>
                <a:lnTo>
                  <a:pt x="158473" y="44974"/>
                </a:lnTo>
                <a:lnTo>
                  <a:pt x="157696" y="44770"/>
                </a:lnTo>
                <a:lnTo>
                  <a:pt x="156919" y="44484"/>
                </a:lnTo>
                <a:lnTo>
                  <a:pt x="156142" y="44238"/>
                </a:lnTo>
                <a:lnTo>
                  <a:pt x="154589" y="43584"/>
                </a:lnTo>
                <a:lnTo>
                  <a:pt x="153567" y="43093"/>
                </a:lnTo>
                <a:lnTo>
                  <a:pt x="152585" y="42603"/>
                </a:lnTo>
                <a:lnTo>
                  <a:pt x="151645" y="42071"/>
                </a:lnTo>
                <a:lnTo>
                  <a:pt x="150705" y="41499"/>
                </a:lnTo>
                <a:lnTo>
                  <a:pt x="149764" y="40886"/>
                </a:lnTo>
                <a:lnTo>
                  <a:pt x="148906" y="40231"/>
                </a:lnTo>
                <a:lnTo>
                  <a:pt x="148047" y="39577"/>
                </a:lnTo>
                <a:lnTo>
                  <a:pt x="147188" y="38882"/>
                </a:lnTo>
                <a:lnTo>
                  <a:pt x="146412" y="38146"/>
                </a:lnTo>
                <a:lnTo>
                  <a:pt x="145594" y="37410"/>
                </a:lnTo>
                <a:lnTo>
                  <a:pt x="144858" y="36634"/>
                </a:lnTo>
                <a:lnTo>
                  <a:pt x="144122" y="35816"/>
                </a:lnTo>
                <a:lnTo>
                  <a:pt x="143386" y="34998"/>
                </a:lnTo>
                <a:lnTo>
                  <a:pt x="142691" y="34180"/>
                </a:lnTo>
                <a:lnTo>
                  <a:pt x="141996" y="33281"/>
                </a:lnTo>
                <a:lnTo>
                  <a:pt x="141342" y="32381"/>
                </a:lnTo>
                <a:lnTo>
                  <a:pt x="139011" y="29070"/>
                </a:lnTo>
                <a:lnTo>
                  <a:pt x="136722" y="25758"/>
                </a:lnTo>
                <a:lnTo>
                  <a:pt x="134473" y="22405"/>
                </a:lnTo>
                <a:lnTo>
                  <a:pt x="132183" y="19053"/>
                </a:lnTo>
                <a:lnTo>
                  <a:pt x="131079" y="17458"/>
                </a:lnTo>
                <a:lnTo>
                  <a:pt x="129894" y="15945"/>
                </a:lnTo>
                <a:lnTo>
                  <a:pt x="128708" y="14433"/>
                </a:lnTo>
                <a:lnTo>
                  <a:pt x="127482" y="13002"/>
                </a:lnTo>
                <a:lnTo>
                  <a:pt x="126173" y="11612"/>
                </a:lnTo>
                <a:lnTo>
                  <a:pt x="125478" y="10916"/>
                </a:lnTo>
                <a:lnTo>
                  <a:pt x="124783" y="10262"/>
                </a:lnTo>
                <a:lnTo>
                  <a:pt x="124047" y="9649"/>
                </a:lnTo>
                <a:lnTo>
                  <a:pt x="123311" y="9036"/>
                </a:lnTo>
                <a:lnTo>
                  <a:pt x="122575" y="8422"/>
                </a:lnTo>
                <a:lnTo>
                  <a:pt x="121758" y="7850"/>
                </a:lnTo>
                <a:lnTo>
                  <a:pt x="120367" y="6910"/>
                </a:lnTo>
                <a:lnTo>
                  <a:pt x="118936" y="6051"/>
                </a:lnTo>
                <a:lnTo>
                  <a:pt x="117465" y="5274"/>
                </a:lnTo>
                <a:lnTo>
                  <a:pt x="116729" y="4906"/>
                </a:lnTo>
                <a:lnTo>
                  <a:pt x="115952" y="4579"/>
                </a:lnTo>
                <a:lnTo>
                  <a:pt x="115216" y="4293"/>
                </a:lnTo>
                <a:lnTo>
                  <a:pt x="114439" y="4007"/>
                </a:lnTo>
                <a:lnTo>
                  <a:pt x="113621" y="3761"/>
                </a:lnTo>
                <a:lnTo>
                  <a:pt x="112844" y="3516"/>
                </a:lnTo>
                <a:lnTo>
                  <a:pt x="112027" y="3353"/>
                </a:lnTo>
                <a:lnTo>
                  <a:pt x="111209" y="3189"/>
                </a:lnTo>
                <a:lnTo>
                  <a:pt x="110391" y="3066"/>
                </a:lnTo>
                <a:lnTo>
                  <a:pt x="109533" y="2944"/>
                </a:lnTo>
                <a:lnTo>
                  <a:pt x="108388" y="2903"/>
                </a:lnTo>
                <a:lnTo>
                  <a:pt x="107284" y="2862"/>
                </a:lnTo>
                <a:lnTo>
                  <a:pt x="106221" y="2944"/>
                </a:lnTo>
                <a:lnTo>
                  <a:pt x="105199" y="3066"/>
                </a:lnTo>
                <a:lnTo>
                  <a:pt x="104177" y="3271"/>
                </a:lnTo>
                <a:lnTo>
                  <a:pt x="103195" y="3516"/>
                </a:lnTo>
                <a:lnTo>
                  <a:pt x="102214" y="3843"/>
                </a:lnTo>
                <a:lnTo>
                  <a:pt x="101274" y="4211"/>
                </a:lnTo>
                <a:lnTo>
                  <a:pt x="100374" y="4661"/>
                </a:lnTo>
                <a:lnTo>
                  <a:pt x="99516" y="5152"/>
                </a:lnTo>
                <a:lnTo>
                  <a:pt x="98657" y="5724"/>
                </a:lnTo>
                <a:lnTo>
                  <a:pt x="97839" y="6337"/>
                </a:lnTo>
                <a:lnTo>
                  <a:pt x="97022" y="7032"/>
                </a:lnTo>
                <a:lnTo>
                  <a:pt x="96245" y="7809"/>
                </a:lnTo>
                <a:lnTo>
                  <a:pt x="95509" y="8627"/>
                </a:lnTo>
                <a:lnTo>
                  <a:pt x="94814" y="9485"/>
                </a:lnTo>
                <a:lnTo>
                  <a:pt x="93955" y="10630"/>
                </a:lnTo>
                <a:lnTo>
                  <a:pt x="93178" y="11816"/>
                </a:lnTo>
                <a:lnTo>
                  <a:pt x="92483" y="13043"/>
                </a:lnTo>
                <a:lnTo>
                  <a:pt x="91829" y="14310"/>
                </a:lnTo>
                <a:lnTo>
                  <a:pt x="91216" y="15577"/>
                </a:lnTo>
                <a:lnTo>
                  <a:pt x="90603" y="16845"/>
                </a:lnTo>
                <a:lnTo>
                  <a:pt x="89540" y="19462"/>
                </a:lnTo>
                <a:lnTo>
                  <a:pt x="88517" y="21996"/>
                </a:lnTo>
                <a:lnTo>
                  <a:pt x="87536" y="24531"/>
                </a:lnTo>
                <a:lnTo>
                  <a:pt x="86514" y="27025"/>
                </a:lnTo>
                <a:lnTo>
                  <a:pt x="85983" y="28293"/>
                </a:lnTo>
                <a:lnTo>
                  <a:pt x="85410" y="29479"/>
                </a:lnTo>
                <a:lnTo>
                  <a:pt x="84838" y="30623"/>
                </a:lnTo>
                <a:lnTo>
                  <a:pt x="84265" y="31686"/>
                </a:lnTo>
                <a:lnTo>
                  <a:pt x="83652" y="32749"/>
                </a:lnTo>
                <a:lnTo>
                  <a:pt x="83039" y="33772"/>
                </a:lnTo>
                <a:lnTo>
                  <a:pt x="82385" y="34753"/>
                </a:lnTo>
                <a:lnTo>
                  <a:pt x="81730" y="35734"/>
                </a:lnTo>
                <a:lnTo>
                  <a:pt x="81035" y="36674"/>
                </a:lnTo>
                <a:lnTo>
                  <a:pt x="80340" y="37615"/>
                </a:lnTo>
                <a:lnTo>
                  <a:pt x="79604" y="38514"/>
                </a:lnTo>
                <a:lnTo>
                  <a:pt x="78868" y="39373"/>
                </a:lnTo>
                <a:lnTo>
                  <a:pt x="78092" y="40231"/>
                </a:lnTo>
                <a:lnTo>
                  <a:pt x="77274" y="41049"/>
                </a:lnTo>
                <a:lnTo>
                  <a:pt x="76456" y="41826"/>
                </a:lnTo>
                <a:lnTo>
                  <a:pt x="75639" y="42603"/>
                </a:lnTo>
                <a:lnTo>
                  <a:pt x="74780" y="43339"/>
                </a:lnTo>
                <a:lnTo>
                  <a:pt x="73880" y="44034"/>
                </a:lnTo>
                <a:lnTo>
                  <a:pt x="72981" y="44729"/>
                </a:lnTo>
                <a:lnTo>
                  <a:pt x="72081" y="45383"/>
                </a:lnTo>
                <a:lnTo>
                  <a:pt x="71141" y="46037"/>
                </a:lnTo>
                <a:lnTo>
                  <a:pt x="70201" y="46651"/>
                </a:lnTo>
                <a:lnTo>
                  <a:pt x="69219" y="47223"/>
                </a:lnTo>
                <a:lnTo>
                  <a:pt x="68197" y="47795"/>
                </a:lnTo>
                <a:lnTo>
                  <a:pt x="67216" y="48327"/>
                </a:lnTo>
                <a:lnTo>
                  <a:pt x="66153" y="48858"/>
                </a:lnTo>
                <a:lnTo>
                  <a:pt x="65090" y="49349"/>
                </a:lnTo>
                <a:lnTo>
                  <a:pt x="64027" y="49799"/>
                </a:lnTo>
                <a:lnTo>
                  <a:pt x="62923" y="50248"/>
                </a:lnTo>
                <a:lnTo>
                  <a:pt x="61819" y="50657"/>
                </a:lnTo>
                <a:lnTo>
                  <a:pt x="60715" y="51066"/>
                </a:lnTo>
                <a:lnTo>
                  <a:pt x="59530" y="51434"/>
                </a:lnTo>
                <a:lnTo>
                  <a:pt x="58385" y="51761"/>
                </a:lnTo>
                <a:lnTo>
                  <a:pt x="57199" y="52088"/>
                </a:lnTo>
                <a:lnTo>
                  <a:pt x="55605" y="52456"/>
                </a:lnTo>
                <a:lnTo>
                  <a:pt x="53969" y="52783"/>
                </a:lnTo>
                <a:lnTo>
                  <a:pt x="52375" y="52988"/>
                </a:lnTo>
                <a:lnTo>
                  <a:pt x="50780" y="53192"/>
                </a:lnTo>
                <a:lnTo>
                  <a:pt x="49226" y="53274"/>
                </a:lnTo>
                <a:lnTo>
                  <a:pt x="47673" y="53315"/>
                </a:lnTo>
                <a:lnTo>
                  <a:pt x="46078" y="53274"/>
                </a:lnTo>
                <a:lnTo>
                  <a:pt x="44565" y="53192"/>
                </a:lnTo>
                <a:lnTo>
                  <a:pt x="43012" y="53070"/>
                </a:lnTo>
                <a:lnTo>
                  <a:pt x="41499" y="52865"/>
                </a:lnTo>
                <a:lnTo>
                  <a:pt x="39986" y="52579"/>
                </a:lnTo>
                <a:lnTo>
                  <a:pt x="38514" y="52252"/>
                </a:lnTo>
                <a:lnTo>
                  <a:pt x="37042" y="51843"/>
                </a:lnTo>
                <a:lnTo>
                  <a:pt x="35611" y="51434"/>
                </a:lnTo>
                <a:lnTo>
                  <a:pt x="34180" y="50944"/>
                </a:lnTo>
                <a:lnTo>
                  <a:pt x="32749" y="50371"/>
                </a:lnTo>
                <a:lnTo>
                  <a:pt x="31400" y="49758"/>
                </a:lnTo>
                <a:lnTo>
                  <a:pt x="30010" y="49104"/>
                </a:lnTo>
                <a:lnTo>
                  <a:pt x="28702" y="48409"/>
                </a:lnTo>
                <a:lnTo>
                  <a:pt x="27393" y="47673"/>
                </a:lnTo>
                <a:lnTo>
                  <a:pt x="26085" y="46855"/>
                </a:lnTo>
                <a:lnTo>
                  <a:pt x="24858" y="46037"/>
                </a:lnTo>
                <a:lnTo>
                  <a:pt x="23632" y="45138"/>
                </a:lnTo>
                <a:lnTo>
                  <a:pt x="22405" y="44197"/>
                </a:lnTo>
                <a:lnTo>
                  <a:pt x="21261" y="43216"/>
                </a:lnTo>
                <a:lnTo>
                  <a:pt x="20116" y="42194"/>
                </a:lnTo>
                <a:lnTo>
                  <a:pt x="19012" y="41131"/>
                </a:lnTo>
                <a:lnTo>
                  <a:pt x="17949" y="40027"/>
                </a:lnTo>
                <a:lnTo>
                  <a:pt x="16927" y="38882"/>
                </a:lnTo>
                <a:lnTo>
                  <a:pt x="15945" y="37737"/>
                </a:lnTo>
                <a:lnTo>
                  <a:pt x="14964" y="36511"/>
                </a:lnTo>
                <a:lnTo>
                  <a:pt x="14065" y="35284"/>
                </a:lnTo>
                <a:lnTo>
                  <a:pt x="13043" y="33731"/>
                </a:lnTo>
                <a:lnTo>
                  <a:pt x="12061" y="32177"/>
                </a:lnTo>
                <a:lnTo>
                  <a:pt x="11203" y="30582"/>
                </a:lnTo>
                <a:lnTo>
                  <a:pt x="10385" y="28947"/>
                </a:lnTo>
                <a:lnTo>
                  <a:pt x="9649" y="27271"/>
                </a:lnTo>
                <a:lnTo>
                  <a:pt x="8954" y="25594"/>
                </a:lnTo>
                <a:lnTo>
                  <a:pt x="8382" y="23836"/>
                </a:lnTo>
                <a:lnTo>
                  <a:pt x="7891" y="22078"/>
                </a:lnTo>
                <a:lnTo>
                  <a:pt x="7687" y="21465"/>
                </a:lnTo>
                <a:lnTo>
                  <a:pt x="7441" y="20933"/>
                </a:lnTo>
                <a:lnTo>
                  <a:pt x="7155" y="20525"/>
                </a:lnTo>
                <a:lnTo>
                  <a:pt x="6991" y="20361"/>
                </a:lnTo>
                <a:lnTo>
                  <a:pt x="6787" y="20198"/>
                </a:lnTo>
                <a:lnTo>
                  <a:pt x="6583" y="20034"/>
                </a:lnTo>
                <a:lnTo>
                  <a:pt x="6378" y="19911"/>
                </a:lnTo>
                <a:lnTo>
                  <a:pt x="5928" y="19748"/>
                </a:lnTo>
                <a:lnTo>
                  <a:pt x="5397" y="19666"/>
                </a:lnTo>
                <a:lnTo>
                  <a:pt x="4825" y="19666"/>
                </a:lnTo>
                <a:lnTo>
                  <a:pt x="4334" y="19748"/>
                </a:lnTo>
                <a:lnTo>
                  <a:pt x="3884" y="19870"/>
                </a:lnTo>
                <a:lnTo>
                  <a:pt x="3475" y="20116"/>
                </a:lnTo>
                <a:lnTo>
                  <a:pt x="3107" y="20402"/>
                </a:lnTo>
                <a:lnTo>
                  <a:pt x="2821" y="20770"/>
                </a:lnTo>
                <a:lnTo>
                  <a:pt x="2576" y="21261"/>
                </a:lnTo>
                <a:lnTo>
                  <a:pt x="2412" y="21751"/>
                </a:lnTo>
                <a:lnTo>
                  <a:pt x="2290" y="22364"/>
                </a:lnTo>
                <a:lnTo>
                  <a:pt x="1390" y="29969"/>
                </a:lnTo>
                <a:lnTo>
                  <a:pt x="940" y="33772"/>
                </a:lnTo>
                <a:lnTo>
                  <a:pt x="572" y="37574"/>
                </a:lnTo>
                <a:lnTo>
                  <a:pt x="368" y="40313"/>
                </a:lnTo>
                <a:lnTo>
                  <a:pt x="204" y="43053"/>
                </a:lnTo>
                <a:lnTo>
                  <a:pt x="82" y="45833"/>
                </a:lnTo>
                <a:lnTo>
                  <a:pt x="0" y="48572"/>
                </a:lnTo>
                <a:lnTo>
                  <a:pt x="0" y="51312"/>
                </a:lnTo>
                <a:lnTo>
                  <a:pt x="41" y="54051"/>
                </a:lnTo>
                <a:lnTo>
                  <a:pt x="123" y="56831"/>
                </a:lnTo>
                <a:lnTo>
                  <a:pt x="204" y="59570"/>
                </a:lnTo>
                <a:lnTo>
                  <a:pt x="368" y="62187"/>
                </a:lnTo>
                <a:lnTo>
                  <a:pt x="532" y="64763"/>
                </a:lnTo>
                <a:lnTo>
                  <a:pt x="736" y="67339"/>
                </a:lnTo>
                <a:lnTo>
                  <a:pt x="981" y="69955"/>
                </a:lnTo>
                <a:lnTo>
                  <a:pt x="1267" y="72531"/>
                </a:lnTo>
                <a:lnTo>
                  <a:pt x="1595" y="75107"/>
                </a:lnTo>
                <a:lnTo>
                  <a:pt x="1922" y="77683"/>
                </a:lnTo>
                <a:lnTo>
                  <a:pt x="2330" y="80218"/>
                </a:lnTo>
                <a:lnTo>
                  <a:pt x="2739" y="82793"/>
                </a:lnTo>
                <a:lnTo>
                  <a:pt x="3189" y="85328"/>
                </a:lnTo>
                <a:lnTo>
                  <a:pt x="3680" y="87904"/>
                </a:lnTo>
                <a:lnTo>
                  <a:pt x="4211" y="90439"/>
                </a:lnTo>
                <a:lnTo>
                  <a:pt x="4784" y="92974"/>
                </a:lnTo>
                <a:lnTo>
                  <a:pt x="5356" y="95509"/>
                </a:lnTo>
                <a:lnTo>
                  <a:pt x="6010" y="98003"/>
                </a:lnTo>
                <a:lnTo>
                  <a:pt x="6705" y="100538"/>
                </a:lnTo>
                <a:lnTo>
                  <a:pt x="6951" y="101274"/>
                </a:lnTo>
                <a:lnTo>
                  <a:pt x="7196" y="102010"/>
                </a:lnTo>
                <a:lnTo>
                  <a:pt x="7768" y="103482"/>
                </a:lnTo>
                <a:lnTo>
                  <a:pt x="8136" y="104218"/>
                </a:lnTo>
                <a:lnTo>
                  <a:pt x="8504" y="104913"/>
                </a:lnTo>
                <a:lnTo>
                  <a:pt x="8913" y="105526"/>
                </a:lnTo>
                <a:lnTo>
                  <a:pt x="9363" y="106139"/>
                </a:lnTo>
                <a:lnTo>
                  <a:pt x="9853" y="106712"/>
                </a:lnTo>
                <a:lnTo>
                  <a:pt x="10344" y="107202"/>
                </a:lnTo>
                <a:lnTo>
                  <a:pt x="10876" y="107652"/>
                </a:lnTo>
                <a:lnTo>
                  <a:pt x="11448" y="108061"/>
                </a:lnTo>
                <a:lnTo>
                  <a:pt x="12061" y="108429"/>
                </a:lnTo>
                <a:lnTo>
                  <a:pt x="12675" y="108756"/>
                </a:lnTo>
                <a:lnTo>
                  <a:pt x="13370" y="109042"/>
                </a:lnTo>
                <a:lnTo>
                  <a:pt x="14024" y="109287"/>
                </a:lnTo>
                <a:lnTo>
                  <a:pt x="14760" y="109451"/>
                </a:lnTo>
                <a:lnTo>
                  <a:pt x="15496" y="109574"/>
                </a:lnTo>
                <a:lnTo>
                  <a:pt x="16232" y="109696"/>
                </a:lnTo>
                <a:lnTo>
                  <a:pt x="17008" y="109737"/>
                </a:lnTo>
                <a:lnTo>
                  <a:pt x="19053" y="109778"/>
                </a:lnTo>
                <a:lnTo>
                  <a:pt x="21056" y="109778"/>
                </a:lnTo>
                <a:lnTo>
                  <a:pt x="25104" y="109696"/>
                </a:lnTo>
                <a:lnTo>
                  <a:pt x="33240" y="109451"/>
                </a:lnTo>
                <a:lnTo>
                  <a:pt x="35407" y="109369"/>
                </a:lnTo>
                <a:lnTo>
                  <a:pt x="37574" y="109287"/>
                </a:lnTo>
                <a:lnTo>
                  <a:pt x="41908" y="109001"/>
                </a:lnTo>
                <a:lnTo>
                  <a:pt x="48041" y="108592"/>
                </a:lnTo>
                <a:lnTo>
                  <a:pt x="54133" y="108143"/>
                </a:lnTo>
                <a:lnTo>
                  <a:pt x="59284" y="107734"/>
                </a:lnTo>
                <a:lnTo>
                  <a:pt x="64395" y="107284"/>
                </a:lnTo>
                <a:lnTo>
                  <a:pt x="70119" y="106793"/>
                </a:lnTo>
                <a:lnTo>
                  <a:pt x="75802" y="106221"/>
                </a:lnTo>
                <a:lnTo>
                  <a:pt x="86514" y="105199"/>
                </a:lnTo>
                <a:lnTo>
                  <a:pt x="97308" y="104136"/>
                </a:lnTo>
                <a:lnTo>
                  <a:pt x="106139" y="103318"/>
                </a:lnTo>
                <a:lnTo>
                  <a:pt x="111945" y="102746"/>
                </a:lnTo>
                <a:lnTo>
                  <a:pt x="117792" y="102214"/>
                </a:lnTo>
                <a:lnTo>
                  <a:pt x="123025" y="101805"/>
                </a:lnTo>
                <a:lnTo>
                  <a:pt x="128258" y="101396"/>
                </a:lnTo>
                <a:lnTo>
                  <a:pt x="134677" y="100947"/>
                </a:lnTo>
                <a:lnTo>
                  <a:pt x="141096" y="100538"/>
                </a:lnTo>
                <a:lnTo>
                  <a:pt x="145062" y="100252"/>
                </a:lnTo>
                <a:lnTo>
                  <a:pt x="147066" y="100170"/>
                </a:lnTo>
                <a:lnTo>
                  <a:pt x="149069" y="100088"/>
                </a:lnTo>
                <a:lnTo>
                  <a:pt x="162357" y="99843"/>
                </a:lnTo>
                <a:lnTo>
                  <a:pt x="168981" y="99761"/>
                </a:lnTo>
                <a:lnTo>
                  <a:pt x="172292" y="99720"/>
                </a:lnTo>
                <a:lnTo>
                  <a:pt x="175604" y="99720"/>
                </a:lnTo>
                <a:lnTo>
                  <a:pt x="178016" y="99761"/>
                </a:lnTo>
                <a:lnTo>
                  <a:pt x="180469" y="99843"/>
                </a:lnTo>
                <a:lnTo>
                  <a:pt x="185335" y="100047"/>
                </a:lnTo>
                <a:lnTo>
                  <a:pt x="190200" y="100293"/>
                </a:lnTo>
                <a:lnTo>
                  <a:pt x="195025" y="100661"/>
                </a:lnTo>
                <a:lnTo>
                  <a:pt x="199972" y="101069"/>
                </a:lnTo>
                <a:lnTo>
                  <a:pt x="204919" y="101519"/>
                </a:lnTo>
                <a:lnTo>
                  <a:pt x="209825" y="102051"/>
                </a:lnTo>
                <a:lnTo>
                  <a:pt x="214732" y="102582"/>
                </a:lnTo>
                <a:lnTo>
                  <a:pt x="219679" y="103155"/>
                </a:lnTo>
                <a:lnTo>
                  <a:pt x="224585" y="103768"/>
                </a:lnTo>
                <a:lnTo>
                  <a:pt x="229491" y="104381"/>
                </a:lnTo>
                <a:lnTo>
                  <a:pt x="234398" y="104953"/>
                </a:lnTo>
                <a:lnTo>
                  <a:pt x="237668" y="105321"/>
                </a:lnTo>
                <a:lnTo>
                  <a:pt x="240898" y="105608"/>
                </a:lnTo>
                <a:lnTo>
                  <a:pt x="247399" y="106180"/>
                </a:lnTo>
                <a:lnTo>
                  <a:pt x="250139" y="106425"/>
                </a:lnTo>
                <a:lnTo>
                  <a:pt x="252919" y="106589"/>
                </a:lnTo>
                <a:lnTo>
                  <a:pt x="255699" y="106712"/>
                </a:lnTo>
                <a:lnTo>
                  <a:pt x="258438" y="106793"/>
                </a:lnTo>
                <a:lnTo>
                  <a:pt x="261219" y="106875"/>
                </a:lnTo>
                <a:lnTo>
                  <a:pt x="263999" y="106834"/>
                </a:lnTo>
                <a:lnTo>
                  <a:pt x="266738" y="106793"/>
                </a:lnTo>
                <a:lnTo>
                  <a:pt x="269518" y="106671"/>
                </a:lnTo>
                <a:lnTo>
                  <a:pt x="271236" y="106589"/>
                </a:lnTo>
                <a:lnTo>
                  <a:pt x="272994" y="106466"/>
                </a:lnTo>
                <a:lnTo>
                  <a:pt x="276428" y="106139"/>
                </a:lnTo>
                <a:lnTo>
                  <a:pt x="283338" y="105362"/>
                </a:lnTo>
                <a:lnTo>
                  <a:pt x="283788" y="105281"/>
                </a:lnTo>
                <a:lnTo>
                  <a:pt x="284196" y="105117"/>
                </a:lnTo>
                <a:lnTo>
                  <a:pt x="284523" y="104872"/>
                </a:lnTo>
                <a:lnTo>
                  <a:pt x="284810" y="104586"/>
                </a:lnTo>
                <a:lnTo>
                  <a:pt x="285096" y="104299"/>
                </a:lnTo>
                <a:lnTo>
                  <a:pt x="285341" y="103931"/>
                </a:lnTo>
                <a:lnTo>
                  <a:pt x="285750" y="103155"/>
                </a:lnTo>
                <a:lnTo>
                  <a:pt x="285750" y="102214"/>
                </a:lnTo>
                <a:lnTo>
                  <a:pt x="283583" y="95345"/>
                </a:lnTo>
                <a:lnTo>
                  <a:pt x="282070" y="90603"/>
                </a:lnTo>
                <a:lnTo>
                  <a:pt x="280476" y="85901"/>
                </a:lnTo>
                <a:lnTo>
                  <a:pt x="278840" y="81240"/>
                </a:lnTo>
                <a:lnTo>
                  <a:pt x="277123" y="76620"/>
                </a:lnTo>
                <a:lnTo>
                  <a:pt x="275365" y="72000"/>
                </a:lnTo>
                <a:lnTo>
                  <a:pt x="273484" y="67420"/>
                </a:lnTo>
                <a:lnTo>
                  <a:pt x="271563" y="62882"/>
                </a:lnTo>
                <a:lnTo>
                  <a:pt x="269559" y="58385"/>
                </a:lnTo>
                <a:lnTo>
                  <a:pt x="267515" y="53928"/>
                </a:lnTo>
                <a:lnTo>
                  <a:pt x="265389" y="49472"/>
                </a:lnTo>
                <a:lnTo>
                  <a:pt x="263181" y="45056"/>
                </a:lnTo>
                <a:lnTo>
                  <a:pt x="260892" y="40681"/>
                </a:lnTo>
                <a:lnTo>
                  <a:pt x="258561" y="36306"/>
                </a:lnTo>
                <a:lnTo>
                  <a:pt x="256149" y="32013"/>
                </a:lnTo>
                <a:lnTo>
                  <a:pt x="253655" y="27720"/>
                </a:lnTo>
                <a:lnTo>
                  <a:pt x="251079" y="23468"/>
                </a:lnTo>
                <a:lnTo>
                  <a:pt x="249811" y="21424"/>
                </a:lnTo>
                <a:lnTo>
                  <a:pt x="248503" y="19462"/>
                </a:lnTo>
                <a:lnTo>
                  <a:pt x="247113" y="17499"/>
                </a:lnTo>
                <a:lnTo>
                  <a:pt x="245682" y="15618"/>
                </a:lnTo>
                <a:lnTo>
                  <a:pt x="244169" y="13778"/>
                </a:lnTo>
                <a:lnTo>
                  <a:pt x="242616" y="11980"/>
                </a:lnTo>
                <a:lnTo>
                  <a:pt x="241798" y="11121"/>
                </a:lnTo>
                <a:lnTo>
                  <a:pt x="240939" y="10262"/>
                </a:lnTo>
                <a:lnTo>
                  <a:pt x="240081" y="9445"/>
                </a:lnTo>
                <a:lnTo>
                  <a:pt x="239222" y="8627"/>
                </a:lnTo>
                <a:lnTo>
                  <a:pt x="238364" y="7891"/>
                </a:lnTo>
                <a:lnTo>
                  <a:pt x="237546" y="7155"/>
                </a:lnTo>
                <a:lnTo>
                  <a:pt x="236646" y="6460"/>
                </a:lnTo>
                <a:lnTo>
                  <a:pt x="235788" y="5806"/>
                </a:lnTo>
                <a:lnTo>
                  <a:pt x="234888" y="5192"/>
                </a:lnTo>
                <a:lnTo>
                  <a:pt x="233989" y="4579"/>
                </a:lnTo>
                <a:lnTo>
                  <a:pt x="233048" y="4007"/>
                </a:lnTo>
                <a:lnTo>
                  <a:pt x="232108" y="3475"/>
                </a:lnTo>
                <a:lnTo>
                  <a:pt x="231127" y="2985"/>
                </a:lnTo>
                <a:lnTo>
                  <a:pt x="230145" y="2535"/>
                </a:lnTo>
                <a:lnTo>
                  <a:pt x="229123" y="2085"/>
                </a:lnTo>
                <a:lnTo>
                  <a:pt x="228101" y="1717"/>
                </a:lnTo>
                <a:lnTo>
                  <a:pt x="227079" y="1349"/>
                </a:lnTo>
                <a:lnTo>
                  <a:pt x="226016" y="1022"/>
                </a:lnTo>
                <a:lnTo>
                  <a:pt x="224912" y="777"/>
                </a:lnTo>
                <a:lnTo>
                  <a:pt x="223808" y="532"/>
                </a:lnTo>
                <a:lnTo>
                  <a:pt x="222132" y="245"/>
                </a:lnTo>
                <a:lnTo>
                  <a:pt x="22045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7"/>
          <p:cNvSpPr/>
          <p:nvPr/>
        </p:nvSpPr>
        <p:spPr>
          <a:xfrm flipH="1">
            <a:off x="0" y="0"/>
            <a:ext cx="9144000" cy="5143648"/>
          </a:xfrm>
          <a:custGeom>
            <a:rect b="b" l="l" r="r" t="t"/>
            <a:pathLst>
              <a:path extrusionOk="0" h="160739" w="285750">
                <a:moveTo>
                  <a:pt x="278825" y="6764"/>
                </a:moveTo>
                <a:lnTo>
                  <a:pt x="278825" y="153975"/>
                </a:lnTo>
                <a:lnTo>
                  <a:pt x="6925" y="153975"/>
                </a:lnTo>
                <a:lnTo>
                  <a:pt x="6925" y="6764"/>
                </a:lnTo>
                <a:close/>
                <a:moveTo>
                  <a:pt x="0" y="0"/>
                </a:moveTo>
                <a:lnTo>
                  <a:pt x="0" y="160739"/>
                </a:lnTo>
                <a:lnTo>
                  <a:pt x="285750" y="160739"/>
                </a:lnTo>
                <a:lnTo>
                  <a:pt x="28575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7"/>
          <p:cNvSpPr/>
          <p:nvPr/>
        </p:nvSpPr>
        <p:spPr>
          <a:xfrm flipH="1">
            <a:off x="6594475" y="1419400"/>
            <a:ext cx="1152300" cy="1152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type="title"/>
          </p:nvPr>
        </p:nvSpPr>
        <p:spPr>
          <a:xfrm>
            <a:off x="1388100" y="1199575"/>
            <a:ext cx="63678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7" name="Google Shape;47;p8"/>
          <p:cNvSpPr/>
          <p:nvPr/>
        </p:nvSpPr>
        <p:spPr>
          <a:xfrm flipH="1">
            <a:off x="7271700" y="641925"/>
            <a:ext cx="1152300" cy="1152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" name="Google Shape;48;p8"/>
          <p:cNvPicPr preferRelativeResize="0"/>
          <p:nvPr/>
        </p:nvPicPr>
        <p:blipFill rotWithShape="1">
          <a:blip r:embed="rId2">
            <a:alphaModFix/>
          </a:blip>
          <a:srcRect b="37830" l="35695" r="0" t="0"/>
          <a:stretch/>
        </p:blipFill>
        <p:spPr>
          <a:xfrm flipH="1">
            <a:off x="6705601" y="3443923"/>
            <a:ext cx="2438399" cy="169972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/>
          <p:nvPr/>
        </p:nvSpPr>
        <p:spPr>
          <a:xfrm>
            <a:off x="127347" y="3686724"/>
            <a:ext cx="3791903" cy="1456754"/>
          </a:xfrm>
          <a:custGeom>
            <a:rect b="b" l="l" r="r" t="t"/>
            <a:pathLst>
              <a:path extrusionOk="0" h="109778" w="285750">
                <a:moveTo>
                  <a:pt x="217594" y="0"/>
                </a:moveTo>
                <a:lnTo>
                  <a:pt x="215917" y="245"/>
                </a:lnTo>
                <a:lnTo>
                  <a:pt x="214241" y="532"/>
                </a:lnTo>
                <a:lnTo>
                  <a:pt x="213014" y="777"/>
                </a:lnTo>
                <a:lnTo>
                  <a:pt x="211829" y="1063"/>
                </a:lnTo>
                <a:lnTo>
                  <a:pt x="210684" y="1390"/>
                </a:lnTo>
                <a:lnTo>
                  <a:pt x="209539" y="1758"/>
                </a:lnTo>
                <a:lnTo>
                  <a:pt x="208394" y="2208"/>
                </a:lnTo>
                <a:lnTo>
                  <a:pt x="207290" y="2658"/>
                </a:lnTo>
                <a:lnTo>
                  <a:pt x="206227" y="3148"/>
                </a:lnTo>
                <a:lnTo>
                  <a:pt x="205164" y="3680"/>
                </a:lnTo>
                <a:lnTo>
                  <a:pt x="204101" y="4211"/>
                </a:lnTo>
                <a:lnTo>
                  <a:pt x="203079" y="4825"/>
                </a:lnTo>
                <a:lnTo>
                  <a:pt x="202057" y="5479"/>
                </a:lnTo>
                <a:lnTo>
                  <a:pt x="201076" y="6133"/>
                </a:lnTo>
                <a:lnTo>
                  <a:pt x="200095" y="6828"/>
                </a:lnTo>
                <a:lnTo>
                  <a:pt x="199113" y="7564"/>
                </a:lnTo>
                <a:lnTo>
                  <a:pt x="198173" y="8300"/>
                </a:lnTo>
                <a:lnTo>
                  <a:pt x="197233" y="9077"/>
                </a:lnTo>
                <a:lnTo>
                  <a:pt x="196088" y="10058"/>
                </a:lnTo>
                <a:lnTo>
                  <a:pt x="194984" y="11080"/>
                </a:lnTo>
                <a:lnTo>
                  <a:pt x="193921" y="12143"/>
                </a:lnTo>
                <a:lnTo>
                  <a:pt x="192899" y="13206"/>
                </a:lnTo>
                <a:lnTo>
                  <a:pt x="191917" y="14310"/>
                </a:lnTo>
                <a:lnTo>
                  <a:pt x="190936" y="15455"/>
                </a:lnTo>
                <a:lnTo>
                  <a:pt x="189996" y="16600"/>
                </a:lnTo>
                <a:lnTo>
                  <a:pt x="189096" y="17744"/>
                </a:lnTo>
                <a:lnTo>
                  <a:pt x="188197" y="18930"/>
                </a:lnTo>
                <a:lnTo>
                  <a:pt x="187379" y="20157"/>
                </a:lnTo>
                <a:lnTo>
                  <a:pt x="186561" y="21383"/>
                </a:lnTo>
                <a:lnTo>
                  <a:pt x="185785" y="22651"/>
                </a:lnTo>
                <a:lnTo>
                  <a:pt x="185008" y="23918"/>
                </a:lnTo>
                <a:lnTo>
                  <a:pt x="184272" y="25226"/>
                </a:lnTo>
                <a:lnTo>
                  <a:pt x="183577" y="26576"/>
                </a:lnTo>
                <a:lnTo>
                  <a:pt x="182882" y="27925"/>
                </a:lnTo>
                <a:lnTo>
                  <a:pt x="181737" y="30255"/>
                </a:lnTo>
                <a:lnTo>
                  <a:pt x="180551" y="32586"/>
                </a:lnTo>
                <a:lnTo>
                  <a:pt x="179325" y="34916"/>
                </a:lnTo>
                <a:lnTo>
                  <a:pt x="178711" y="36061"/>
                </a:lnTo>
                <a:lnTo>
                  <a:pt x="178057" y="37206"/>
                </a:lnTo>
                <a:lnTo>
                  <a:pt x="177567" y="37942"/>
                </a:lnTo>
                <a:lnTo>
                  <a:pt x="177076" y="38678"/>
                </a:lnTo>
                <a:lnTo>
                  <a:pt x="176585" y="39373"/>
                </a:lnTo>
                <a:lnTo>
                  <a:pt x="176013" y="40068"/>
                </a:lnTo>
                <a:lnTo>
                  <a:pt x="175440" y="40722"/>
                </a:lnTo>
                <a:lnTo>
                  <a:pt x="174868" y="41335"/>
                </a:lnTo>
                <a:lnTo>
                  <a:pt x="174255" y="41908"/>
                </a:lnTo>
                <a:lnTo>
                  <a:pt x="173601" y="42439"/>
                </a:lnTo>
                <a:lnTo>
                  <a:pt x="172906" y="42971"/>
                </a:lnTo>
                <a:lnTo>
                  <a:pt x="172210" y="43421"/>
                </a:lnTo>
                <a:lnTo>
                  <a:pt x="171475" y="43870"/>
                </a:lnTo>
                <a:lnTo>
                  <a:pt x="170698" y="44238"/>
                </a:lnTo>
                <a:lnTo>
                  <a:pt x="169880" y="44606"/>
                </a:lnTo>
                <a:lnTo>
                  <a:pt x="169062" y="44892"/>
                </a:lnTo>
                <a:lnTo>
                  <a:pt x="168204" y="45138"/>
                </a:lnTo>
                <a:lnTo>
                  <a:pt x="167304" y="45383"/>
                </a:lnTo>
                <a:lnTo>
                  <a:pt x="166486" y="45506"/>
                </a:lnTo>
                <a:lnTo>
                  <a:pt x="165669" y="45628"/>
                </a:lnTo>
                <a:lnTo>
                  <a:pt x="164851" y="45710"/>
                </a:lnTo>
                <a:lnTo>
                  <a:pt x="164033" y="45751"/>
                </a:lnTo>
                <a:lnTo>
                  <a:pt x="163216" y="45710"/>
                </a:lnTo>
                <a:lnTo>
                  <a:pt x="162398" y="45669"/>
                </a:lnTo>
                <a:lnTo>
                  <a:pt x="161621" y="45628"/>
                </a:lnTo>
                <a:lnTo>
                  <a:pt x="160803" y="45506"/>
                </a:lnTo>
                <a:lnTo>
                  <a:pt x="160027" y="45342"/>
                </a:lnTo>
                <a:lnTo>
                  <a:pt x="159250" y="45179"/>
                </a:lnTo>
                <a:lnTo>
                  <a:pt x="158473" y="44974"/>
                </a:lnTo>
                <a:lnTo>
                  <a:pt x="157696" y="44770"/>
                </a:lnTo>
                <a:lnTo>
                  <a:pt x="156919" y="44484"/>
                </a:lnTo>
                <a:lnTo>
                  <a:pt x="156142" y="44238"/>
                </a:lnTo>
                <a:lnTo>
                  <a:pt x="154589" y="43584"/>
                </a:lnTo>
                <a:lnTo>
                  <a:pt x="153567" y="43093"/>
                </a:lnTo>
                <a:lnTo>
                  <a:pt x="152585" y="42603"/>
                </a:lnTo>
                <a:lnTo>
                  <a:pt x="151645" y="42071"/>
                </a:lnTo>
                <a:lnTo>
                  <a:pt x="150705" y="41499"/>
                </a:lnTo>
                <a:lnTo>
                  <a:pt x="149764" y="40886"/>
                </a:lnTo>
                <a:lnTo>
                  <a:pt x="148906" y="40231"/>
                </a:lnTo>
                <a:lnTo>
                  <a:pt x="148047" y="39577"/>
                </a:lnTo>
                <a:lnTo>
                  <a:pt x="147188" y="38882"/>
                </a:lnTo>
                <a:lnTo>
                  <a:pt x="146412" y="38146"/>
                </a:lnTo>
                <a:lnTo>
                  <a:pt x="145594" y="37410"/>
                </a:lnTo>
                <a:lnTo>
                  <a:pt x="144858" y="36634"/>
                </a:lnTo>
                <a:lnTo>
                  <a:pt x="144122" y="35816"/>
                </a:lnTo>
                <a:lnTo>
                  <a:pt x="143386" y="34998"/>
                </a:lnTo>
                <a:lnTo>
                  <a:pt x="142691" y="34180"/>
                </a:lnTo>
                <a:lnTo>
                  <a:pt x="141996" y="33281"/>
                </a:lnTo>
                <a:lnTo>
                  <a:pt x="141342" y="32381"/>
                </a:lnTo>
                <a:lnTo>
                  <a:pt x="139011" y="29070"/>
                </a:lnTo>
                <a:lnTo>
                  <a:pt x="136722" y="25758"/>
                </a:lnTo>
                <a:lnTo>
                  <a:pt x="134473" y="22405"/>
                </a:lnTo>
                <a:lnTo>
                  <a:pt x="132183" y="19053"/>
                </a:lnTo>
                <a:lnTo>
                  <a:pt x="131079" y="17458"/>
                </a:lnTo>
                <a:lnTo>
                  <a:pt x="129894" y="15945"/>
                </a:lnTo>
                <a:lnTo>
                  <a:pt x="128708" y="14433"/>
                </a:lnTo>
                <a:lnTo>
                  <a:pt x="127482" y="13002"/>
                </a:lnTo>
                <a:lnTo>
                  <a:pt x="126173" y="11612"/>
                </a:lnTo>
                <a:lnTo>
                  <a:pt x="125478" y="10916"/>
                </a:lnTo>
                <a:lnTo>
                  <a:pt x="124783" y="10262"/>
                </a:lnTo>
                <a:lnTo>
                  <a:pt x="124047" y="9649"/>
                </a:lnTo>
                <a:lnTo>
                  <a:pt x="123311" y="9036"/>
                </a:lnTo>
                <a:lnTo>
                  <a:pt x="122575" y="8422"/>
                </a:lnTo>
                <a:lnTo>
                  <a:pt x="121758" y="7850"/>
                </a:lnTo>
                <a:lnTo>
                  <a:pt x="120367" y="6910"/>
                </a:lnTo>
                <a:lnTo>
                  <a:pt x="118936" y="6051"/>
                </a:lnTo>
                <a:lnTo>
                  <a:pt x="117465" y="5274"/>
                </a:lnTo>
                <a:lnTo>
                  <a:pt x="116729" y="4906"/>
                </a:lnTo>
                <a:lnTo>
                  <a:pt x="115952" y="4579"/>
                </a:lnTo>
                <a:lnTo>
                  <a:pt x="115216" y="4293"/>
                </a:lnTo>
                <a:lnTo>
                  <a:pt x="114439" y="4007"/>
                </a:lnTo>
                <a:lnTo>
                  <a:pt x="113621" y="3761"/>
                </a:lnTo>
                <a:lnTo>
                  <a:pt x="112844" y="3516"/>
                </a:lnTo>
                <a:lnTo>
                  <a:pt x="112027" y="3353"/>
                </a:lnTo>
                <a:lnTo>
                  <a:pt x="111209" y="3189"/>
                </a:lnTo>
                <a:lnTo>
                  <a:pt x="110391" y="3066"/>
                </a:lnTo>
                <a:lnTo>
                  <a:pt x="109533" y="2944"/>
                </a:lnTo>
                <a:lnTo>
                  <a:pt x="108388" y="2903"/>
                </a:lnTo>
                <a:lnTo>
                  <a:pt x="107284" y="2862"/>
                </a:lnTo>
                <a:lnTo>
                  <a:pt x="106221" y="2944"/>
                </a:lnTo>
                <a:lnTo>
                  <a:pt x="105199" y="3066"/>
                </a:lnTo>
                <a:lnTo>
                  <a:pt x="104177" y="3271"/>
                </a:lnTo>
                <a:lnTo>
                  <a:pt x="103195" y="3516"/>
                </a:lnTo>
                <a:lnTo>
                  <a:pt x="102214" y="3843"/>
                </a:lnTo>
                <a:lnTo>
                  <a:pt x="101274" y="4211"/>
                </a:lnTo>
                <a:lnTo>
                  <a:pt x="100374" y="4661"/>
                </a:lnTo>
                <a:lnTo>
                  <a:pt x="99516" y="5152"/>
                </a:lnTo>
                <a:lnTo>
                  <a:pt x="98657" y="5724"/>
                </a:lnTo>
                <a:lnTo>
                  <a:pt x="97839" y="6337"/>
                </a:lnTo>
                <a:lnTo>
                  <a:pt x="97022" y="7032"/>
                </a:lnTo>
                <a:lnTo>
                  <a:pt x="96245" y="7809"/>
                </a:lnTo>
                <a:lnTo>
                  <a:pt x="95509" y="8627"/>
                </a:lnTo>
                <a:lnTo>
                  <a:pt x="94814" y="9485"/>
                </a:lnTo>
                <a:lnTo>
                  <a:pt x="93955" y="10630"/>
                </a:lnTo>
                <a:lnTo>
                  <a:pt x="93178" y="11816"/>
                </a:lnTo>
                <a:lnTo>
                  <a:pt x="92483" y="13043"/>
                </a:lnTo>
                <a:lnTo>
                  <a:pt x="91829" y="14310"/>
                </a:lnTo>
                <a:lnTo>
                  <a:pt x="91216" y="15577"/>
                </a:lnTo>
                <a:lnTo>
                  <a:pt x="90603" y="16845"/>
                </a:lnTo>
                <a:lnTo>
                  <a:pt x="89540" y="19462"/>
                </a:lnTo>
                <a:lnTo>
                  <a:pt x="88517" y="21996"/>
                </a:lnTo>
                <a:lnTo>
                  <a:pt x="87536" y="24531"/>
                </a:lnTo>
                <a:lnTo>
                  <a:pt x="86514" y="27025"/>
                </a:lnTo>
                <a:lnTo>
                  <a:pt x="85983" y="28293"/>
                </a:lnTo>
                <a:lnTo>
                  <a:pt x="85410" y="29479"/>
                </a:lnTo>
                <a:lnTo>
                  <a:pt x="84838" y="30623"/>
                </a:lnTo>
                <a:lnTo>
                  <a:pt x="84265" y="31686"/>
                </a:lnTo>
                <a:lnTo>
                  <a:pt x="83652" y="32749"/>
                </a:lnTo>
                <a:lnTo>
                  <a:pt x="83039" y="33772"/>
                </a:lnTo>
                <a:lnTo>
                  <a:pt x="82385" y="34753"/>
                </a:lnTo>
                <a:lnTo>
                  <a:pt x="81730" y="35734"/>
                </a:lnTo>
                <a:lnTo>
                  <a:pt x="81035" y="36674"/>
                </a:lnTo>
                <a:lnTo>
                  <a:pt x="80340" y="37615"/>
                </a:lnTo>
                <a:lnTo>
                  <a:pt x="79604" y="38514"/>
                </a:lnTo>
                <a:lnTo>
                  <a:pt x="78868" y="39373"/>
                </a:lnTo>
                <a:lnTo>
                  <a:pt x="78092" y="40231"/>
                </a:lnTo>
                <a:lnTo>
                  <a:pt x="77274" y="41049"/>
                </a:lnTo>
                <a:lnTo>
                  <a:pt x="76456" y="41826"/>
                </a:lnTo>
                <a:lnTo>
                  <a:pt x="75639" y="42603"/>
                </a:lnTo>
                <a:lnTo>
                  <a:pt x="74780" y="43339"/>
                </a:lnTo>
                <a:lnTo>
                  <a:pt x="73880" y="44034"/>
                </a:lnTo>
                <a:lnTo>
                  <a:pt x="72981" y="44729"/>
                </a:lnTo>
                <a:lnTo>
                  <a:pt x="72081" y="45383"/>
                </a:lnTo>
                <a:lnTo>
                  <a:pt x="71141" y="46037"/>
                </a:lnTo>
                <a:lnTo>
                  <a:pt x="70201" y="46651"/>
                </a:lnTo>
                <a:lnTo>
                  <a:pt x="69219" y="47223"/>
                </a:lnTo>
                <a:lnTo>
                  <a:pt x="68197" y="47795"/>
                </a:lnTo>
                <a:lnTo>
                  <a:pt x="67216" y="48327"/>
                </a:lnTo>
                <a:lnTo>
                  <a:pt x="66153" y="48858"/>
                </a:lnTo>
                <a:lnTo>
                  <a:pt x="65090" y="49349"/>
                </a:lnTo>
                <a:lnTo>
                  <a:pt x="64027" y="49799"/>
                </a:lnTo>
                <a:lnTo>
                  <a:pt x="62923" y="50248"/>
                </a:lnTo>
                <a:lnTo>
                  <a:pt x="61819" y="50657"/>
                </a:lnTo>
                <a:lnTo>
                  <a:pt x="60715" y="51066"/>
                </a:lnTo>
                <a:lnTo>
                  <a:pt x="59530" y="51434"/>
                </a:lnTo>
                <a:lnTo>
                  <a:pt x="58385" y="51761"/>
                </a:lnTo>
                <a:lnTo>
                  <a:pt x="57199" y="52088"/>
                </a:lnTo>
                <a:lnTo>
                  <a:pt x="55605" y="52456"/>
                </a:lnTo>
                <a:lnTo>
                  <a:pt x="53969" y="52783"/>
                </a:lnTo>
                <a:lnTo>
                  <a:pt x="52375" y="52988"/>
                </a:lnTo>
                <a:lnTo>
                  <a:pt x="50780" y="53192"/>
                </a:lnTo>
                <a:lnTo>
                  <a:pt x="49226" y="53274"/>
                </a:lnTo>
                <a:lnTo>
                  <a:pt x="47673" y="53315"/>
                </a:lnTo>
                <a:lnTo>
                  <a:pt x="46078" y="53274"/>
                </a:lnTo>
                <a:lnTo>
                  <a:pt x="44565" y="53192"/>
                </a:lnTo>
                <a:lnTo>
                  <a:pt x="43012" y="53070"/>
                </a:lnTo>
                <a:lnTo>
                  <a:pt x="41499" y="52865"/>
                </a:lnTo>
                <a:lnTo>
                  <a:pt x="39986" y="52579"/>
                </a:lnTo>
                <a:lnTo>
                  <a:pt x="38514" y="52252"/>
                </a:lnTo>
                <a:lnTo>
                  <a:pt x="37042" y="51843"/>
                </a:lnTo>
                <a:lnTo>
                  <a:pt x="35611" y="51434"/>
                </a:lnTo>
                <a:lnTo>
                  <a:pt x="34180" y="50944"/>
                </a:lnTo>
                <a:lnTo>
                  <a:pt x="32749" y="50371"/>
                </a:lnTo>
                <a:lnTo>
                  <a:pt x="31400" y="49758"/>
                </a:lnTo>
                <a:lnTo>
                  <a:pt x="30010" y="49104"/>
                </a:lnTo>
                <a:lnTo>
                  <a:pt x="28702" y="48409"/>
                </a:lnTo>
                <a:lnTo>
                  <a:pt x="27393" y="47673"/>
                </a:lnTo>
                <a:lnTo>
                  <a:pt x="26085" y="46855"/>
                </a:lnTo>
                <a:lnTo>
                  <a:pt x="24858" y="46037"/>
                </a:lnTo>
                <a:lnTo>
                  <a:pt x="23632" y="45138"/>
                </a:lnTo>
                <a:lnTo>
                  <a:pt x="22405" y="44197"/>
                </a:lnTo>
                <a:lnTo>
                  <a:pt x="21261" y="43216"/>
                </a:lnTo>
                <a:lnTo>
                  <a:pt x="20116" y="42194"/>
                </a:lnTo>
                <a:lnTo>
                  <a:pt x="19012" y="41131"/>
                </a:lnTo>
                <a:lnTo>
                  <a:pt x="17949" y="40027"/>
                </a:lnTo>
                <a:lnTo>
                  <a:pt x="16927" y="38882"/>
                </a:lnTo>
                <a:lnTo>
                  <a:pt x="15945" y="37737"/>
                </a:lnTo>
                <a:lnTo>
                  <a:pt x="14964" y="36511"/>
                </a:lnTo>
                <a:lnTo>
                  <a:pt x="14065" y="35284"/>
                </a:lnTo>
                <a:lnTo>
                  <a:pt x="13043" y="33731"/>
                </a:lnTo>
                <a:lnTo>
                  <a:pt x="12061" y="32177"/>
                </a:lnTo>
                <a:lnTo>
                  <a:pt x="11203" y="30582"/>
                </a:lnTo>
                <a:lnTo>
                  <a:pt x="10385" y="28947"/>
                </a:lnTo>
                <a:lnTo>
                  <a:pt x="9649" y="27271"/>
                </a:lnTo>
                <a:lnTo>
                  <a:pt x="8954" y="25594"/>
                </a:lnTo>
                <a:lnTo>
                  <a:pt x="8382" y="23836"/>
                </a:lnTo>
                <a:lnTo>
                  <a:pt x="7891" y="22078"/>
                </a:lnTo>
                <a:lnTo>
                  <a:pt x="7687" y="21465"/>
                </a:lnTo>
                <a:lnTo>
                  <a:pt x="7441" y="20933"/>
                </a:lnTo>
                <a:lnTo>
                  <a:pt x="7155" y="20525"/>
                </a:lnTo>
                <a:lnTo>
                  <a:pt x="6991" y="20361"/>
                </a:lnTo>
                <a:lnTo>
                  <a:pt x="6787" y="20198"/>
                </a:lnTo>
                <a:lnTo>
                  <a:pt x="6583" y="20034"/>
                </a:lnTo>
                <a:lnTo>
                  <a:pt x="6378" y="19911"/>
                </a:lnTo>
                <a:lnTo>
                  <a:pt x="5928" y="19748"/>
                </a:lnTo>
                <a:lnTo>
                  <a:pt x="5397" y="19666"/>
                </a:lnTo>
                <a:lnTo>
                  <a:pt x="4825" y="19666"/>
                </a:lnTo>
                <a:lnTo>
                  <a:pt x="4334" y="19748"/>
                </a:lnTo>
                <a:lnTo>
                  <a:pt x="3884" y="19870"/>
                </a:lnTo>
                <a:lnTo>
                  <a:pt x="3475" y="20116"/>
                </a:lnTo>
                <a:lnTo>
                  <a:pt x="3107" y="20402"/>
                </a:lnTo>
                <a:lnTo>
                  <a:pt x="2821" y="20770"/>
                </a:lnTo>
                <a:lnTo>
                  <a:pt x="2576" y="21261"/>
                </a:lnTo>
                <a:lnTo>
                  <a:pt x="2412" y="21751"/>
                </a:lnTo>
                <a:lnTo>
                  <a:pt x="2290" y="22364"/>
                </a:lnTo>
                <a:lnTo>
                  <a:pt x="1390" y="29969"/>
                </a:lnTo>
                <a:lnTo>
                  <a:pt x="940" y="33772"/>
                </a:lnTo>
                <a:lnTo>
                  <a:pt x="572" y="37574"/>
                </a:lnTo>
                <a:lnTo>
                  <a:pt x="368" y="40313"/>
                </a:lnTo>
                <a:lnTo>
                  <a:pt x="204" y="43053"/>
                </a:lnTo>
                <a:lnTo>
                  <a:pt x="82" y="45833"/>
                </a:lnTo>
                <a:lnTo>
                  <a:pt x="0" y="48572"/>
                </a:lnTo>
                <a:lnTo>
                  <a:pt x="0" y="51312"/>
                </a:lnTo>
                <a:lnTo>
                  <a:pt x="41" y="54051"/>
                </a:lnTo>
                <a:lnTo>
                  <a:pt x="123" y="56831"/>
                </a:lnTo>
                <a:lnTo>
                  <a:pt x="204" y="59570"/>
                </a:lnTo>
                <a:lnTo>
                  <a:pt x="368" y="62187"/>
                </a:lnTo>
                <a:lnTo>
                  <a:pt x="532" y="64763"/>
                </a:lnTo>
                <a:lnTo>
                  <a:pt x="736" y="67339"/>
                </a:lnTo>
                <a:lnTo>
                  <a:pt x="981" y="69955"/>
                </a:lnTo>
                <a:lnTo>
                  <a:pt x="1267" y="72531"/>
                </a:lnTo>
                <a:lnTo>
                  <a:pt x="1595" y="75107"/>
                </a:lnTo>
                <a:lnTo>
                  <a:pt x="1922" y="77683"/>
                </a:lnTo>
                <a:lnTo>
                  <a:pt x="2330" y="80218"/>
                </a:lnTo>
                <a:lnTo>
                  <a:pt x="2739" y="82793"/>
                </a:lnTo>
                <a:lnTo>
                  <a:pt x="3189" y="85328"/>
                </a:lnTo>
                <a:lnTo>
                  <a:pt x="3680" y="87904"/>
                </a:lnTo>
                <a:lnTo>
                  <a:pt x="4211" y="90439"/>
                </a:lnTo>
                <a:lnTo>
                  <a:pt x="4784" y="92974"/>
                </a:lnTo>
                <a:lnTo>
                  <a:pt x="5356" y="95509"/>
                </a:lnTo>
                <a:lnTo>
                  <a:pt x="6010" y="98003"/>
                </a:lnTo>
                <a:lnTo>
                  <a:pt x="6705" y="100538"/>
                </a:lnTo>
                <a:lnTo>
                  <a:pt x="6951" y="101274"/>
                </a:lnTo>
                <a:lnTo>
                  <a:pt x="7196" y="102010"/>
                </a:lnTo>
                <a:lnTo>
                  <a:pt x="7768" y="103482"/>
                </a:lnTo>
                <a:lnTo>
                  <a:pt x="8136" y="104218"/>
                </a:lnTo>
                <a:lnTo>
                  <a:pt x="8504" y="104913"/>
                </a:lnTo>
                <a:lnTo>
                  <a:pt x="8913" y="105526"/>
                </a:lnTo>
                <a:lnTo>
                  <a:pt x="9363" y="106139"/>
                </a:lnTo>
                <a:lnTo>
                  <a:pt x="9853" y="106712"/>
                </a:lnTo>
                <a:lnTo>
                  <a:pt x="10344" y="107202"/>
                </a:lnTo>
                <a:lnTo>
                  <a:pt x="10876" y="107652"/>
                </a:lnTo>
                <a:lnTo>
                  <a:pt x="11448" y="108061"/>
                </a:lnTo>
                <a:lnTo>
                  <a:pt x="12061" y="108429"/>
                </a:lnTo>
                <a:lnTo>
                  <a:pt x="12675" y="108756"/>
                </a:lnTo>
                <a:lnTo>
                  <a:pt x="13370" y="109042"/>
                </a:lnTo>
                <a:lnTo>
                  <a:pt x="14024" y="109287"/>
                </a:lnTo>
                <a:lnTo>
                  <a:pt x="14760" y="109451"/>
                </a:lnTo>
                <a:lnTo>
                  <a:pt x="15496" y="109574"/>
                </a:lnTo>
                <a:lnTo>
                  <a:pt x="16232" y="109696"/>
                </a:lnTo>
                <a:lnTo>
                  <a:pt x="17008" y="109737"/>
                </a:lnTo>
                <a:lnTo>
                  <a:pt x="19053" y="109778"/>
                </a:lnTo>
                <a:lnTo>
                  <a:pt x="21056" y="109778"/>
                </a:lnTo>
                <a:lnTo>
                  <a:pt x="25104" y="109696"/>
                </a:lnTo>
                <a:lnTo>
                  <a:pt x="33240" y="109451"/>
                </a:lnTo>
                <a:lnTo>
                  <a:pt x="35407" y="109369"/>
                </a:lnTo>
                <a:lnTo>
                  <a:pt x="37574" y="109287"/>
                </a:lnTo>
                <a:lnTo>
                  <a:pt x="41908" y="109001"/>
                </a:lnTo>
                <a:lnTo>
                  <a:pt x="48041" y="108592"/>
                </a:lnTo>
                <a:lnTo>
                  <a:pt x="54133" y="108143"/>
                </a:lnTo>
                <a:lnTo>
                  <a:pt x="59284" y="107734"/>
                </a:lnTo>
                <a:lnTo>
                  <a:pt x="64395" y="107284"/>
                </a:lnTo>
                <a:lnTo>
                  <a:pt x="70119" y="106793"/>
                </a:lnTo>
                <a:lnTo>
                  <a:pt x="75802" y="106221"/>
                </a:lnTo>
                <a:lnTo>
                  <a:pt x="86514" y="105199"/>
                </a:lnTo>
                <a:lnTo>
                  <a:pt x="97308" y="104136"/>
                </a:lnTo>
                <a:lnTo>
                  <a:pt x="106139" y="103318"/>
                </a:lnTo>
                <a:lnTo>
                  <a:pt x="111945" y="102746"/>
                </a:lnTo>
                <a:lnTo>
                  <a:pt x="117792" y="102214"/>
                </a:lnTo>
                <a:lnTo>
                  <a:pt x="123025" y="101805"/>
                </a:lnTo>
                <a:lnTo>
                  <a:pt x="128258" y="101396"/>
                </a:lnTo>
                <a:lnTo>
                  <a:pt x="134677" y="100947"/>
                </a:lnTo>
                <a:lnTo>
                  <a:pt x="141096" y="100538"/>
                </a:lnTo>
                <a:lnTo>
                  <a:pt x="145062" y="100252"/>
                </a:lnTo>
                <a:lnTo>
                  <a:pt x="147066" y="100170"/>
                </a:lnTo>
                <a:lnTo>
                  <a:pt x="149069" y="100088"/>
                </a:lnTo>
                <a:lnTo>
                  <a:pt x="162357" y="99843"/>
                </a:lnTo>
                <a:lnTo>
                  <a:pt x="168981" y="99761"/>
                </a:lnTo>
                <a:lnTo>
                  <a:pt x="172292" y="99720"/>
                </a:lnTo>
                <a:lnTo>
                  <a:pt x="175604" y="99720"/>
                </a:lnTo>
                <a:lnTo>
                  <a:pt x="178016" y="99761"/>
                </a:lnTo>
                <a:lnTo>
                  <a:pt x="180469" y="99843"/>
                </a:lnTo>
                <a:lnTo>
                  <a:pt x="185335" y="100047"/>
                </a:lnTo>
                <a:lnTo>
                  <a:pt x="190200" y="100293"/>
                </a:lnTo>
                <a:lnTo>
                  <a:pt x="195025" y="100661"/>
                </a:lnTo>
                <a:lnTo>
                  <a:pt x="199972" y="101069"/>
                </a:lnTo>
                <a:lnTo>
                  <a:pt x="204919" y="101519"/>
                </a:lnTo>
                <a:lnTo>
                  <a:pt x="209825" y="102051"/>
                </a:lnTo>
                <a:lnTo>
                  <a:pt x="214732" y="102582"/>
                </a:lnTo>
                <a:lnTo>
                  <a:pt x="219679" y="103155"/>
                </a:lnTo>
                <a:lnTo>
                  <a:pt x="224585" y="103768"/>
                </a:lnTo>
                <a:lnTo>
                  <a:pt x="229491" y="104381"/>
                </a:lnTo>
                <a:lnTo>
                  <a:pt x="234398" y="104953"/>
                </a:lnTo>
                <a:lnTo>
                  <a:pt x="237668" y="105321"/>
                </a:lnTo>
                <a:lnTo>
                  <a:pt x="240898" y="105608"/>
                </a:lnTo>
                <a:lnTo>
                  <a:pt x="247399" y="106180"/>
                </a:lnTo>
                <a:lnTo>
                  <a:pt x="250139" y="106425"/>
                </a:lnTo>
                <a:lnTo>
                  <a:pt x="252919" y="106589"/>
                </a:lnTo>
                <a:lnTo>
                  <a:pt x="255699" y="106712"/>
                </a:lnTo>
                <a:lnTo>
                  <a:pt x="258438" y="106793"/>
                </a:lnTo>
                <a:lnTo>
                  <a:pt x="261219" y="106875"/>
                </a:lnTo>
                <a:lnTo>
                  <a:pt x="263999" y="106834"/>
                </a:lnTo>
                <a:lnTo>
                  <a:pt x="266738" y="106793"/>
                </a:lnTo>
                <a:lnTo>
                  <a:pt x="269518" y="106671"/>
                </a:lnTo>
                <a:lnTo>
                  <a:pt x="271236" y="106589"/>
                </a:lnTo>
                <a:lnTo>
                  <a:pt x="272994" y="106466"/>
                </a:lnTo>
                <a:lnTo>
                  <a:pt x="276428" y="106139"/>
                </a:lnTo>
                <a:lnTo>
                  <a:pt x="283338" y="105362"/>
                </a:lnTo>
                <a:lnTo>
                  <a:pt x="283788" y="105281"/>
                </a:lnTo>
                <a:lnTo>
                  <a:pt x="284196" y="105117"/>
                </a:lnTo>
                <a:lnTo>
                  <a:pt x="284523" y="104872"/>
                </a:lnTo>
                <a:lnTo>
                  <a:pt x="284810" y="104586"/>
                </a:lnTo>
                <a:lnTo>
                  <a:pt x="285096" y="104299"/>
                </a:lnTo>
                <a:lnTo>
                  <a:pt x="285341" y="103931"/>
                </a:lnTo>
                <a:lnTo>
                  <a:pt x="285750" y="103155"/>
                </a:lnTo>
                <a:lnTo>
                  <a:pt x="285750" y="102214"/>
                </a:lnTo>
                <a:lnTo>
                  <a:pt x="283583" y="95345"/>
                </a:lnTo>
                <a:lnTo>
                  <a:pt x="282070" y="90603"/>
                </a:lnTo>
                <a:lnTo>
                  <a:pt x="280476" y="85901"/>
                </a:lnTo>
                <a:lnTo>
                  <a:pt x="278840" y="81240"/>
                </a:lnTo>
                <a:lnTo>
                  <a:pt x="277123" y="76620"/>
                </a:lnTo>
                <a:lnTo>
                  <a:pt x="275365" y="72000"/>
                </a:lnTo>
                <a:lnTo>
                  <a:pt x="273484" y="67420"/>
                </a:lnTo>
                <a:lnTo>
                  <a:pt x="271563" y="62882"/>
                </a:lnTo>
                <a:lnTo>
                  <a:pt x="269559" y="58385"/>
                </a:lnTo>
                <a:lnTo>
                  <a:pt x="267515" y="53928"/>
                </a:lnTo>
                <a:lnTo>
                  <a:pt x="265389" y="49472"/>
                </a:lnTo>
                <a:lnTo>
                  <a:pt x="263181" y="45056"/>
                </a:lnTo>
                <a:lnTo>
                  <a:pt x="260892" y="40681"/>
                </a:lnTo>
                <a:lnTo>
                  <a:pt x="258561" y="36306"/>
                </a:lnTo>
                <a:lnTo>
                  <a:pt x="256149" y="32013"/>
                </a:lnTo>
                <a:lnTo>
                  <a:pt x="253655" y="27720"/>
                </a:lnTo>
                <a:lnTo>
                  <a:pt x="251079" y="23468"/>
                </a:lnTo>
                <a:lnTo>
                  <a:pt x="249811" y="21424"/>
                </a:lnTo>
                <a:lnTo>
                  <a:pt x="248503" y="19462"/>
                </a:lnTo>
                <a:lnTo>
                  <a:pt x="247113" y="17499"/>
                </a:lnTo>
                <a:lnTo>
                  <a:pt x="245682" y="15618"/>
                </a:lnTo>
                <a:lnTo>
                  <a:pt x="244169" y="13778"/>
                </a:lnTo>
                <a:lnTo>
                  <a:pt x="242616" y="11980"/>
                </a:lnTo>
                <a:lnTo>
                  <a:pt x="241798" y="11121"/>
                </a:lnTo>
                <a:lnTo>
                  <a:pt x="240939" y="10262"/>
                </a:lnTo>
                <a:lnTo>
                  <a:pt x="240081" y="9445"/>
                </a:lnTo>
                <a:lnTo>
                  <a:pt x="239222" y="8627"/>
                </a:lnTo>
                <a:lnTo>
                  <a:pt x="238364" y="7891"/>
                </a:lnTo>
                <a:lnTo>
                  <a:pt x="237546" y="7155"/>
                </a:lnTo>
                <a:lnTo>
                  <a:pt x="236646" y="6460"/>
                </a:lnTo>
                <a:lnTo>
                  <a:pt x="235788" y="5806"/>
                </a:lnTo>
                <a:lnTo>
                  <a:pt x="234888" y="5192"/>
                </a:lnTo>
                <a:lnTo>
                  <a:pt x="233989" y="4579"/>
                </a:lnTo>
                <a:lnTo>
                  <a:pt x="233048" y="4007"/>
                </a:lnTo>
                <a:lnTo>
                  <a:pt x="232108" y="3475"/>
                </a:lnTo>
                <a:lnTo>
                  <a:pt x="231127" y="2985"/>
                </a:lnTo>
                <a:lnTo>
                  <a:pt x="230145" y="2535"/>
                </a:lnTo>
                <a:lnTo>
                  <a:pt x="229123" y="2085"/>
                </a:lnTo>
                <a:lnTo>
                  <a:pt x="228101" y="1717"/>
                </a:lnTo>
                <a:lnTo>
                  <a:pt x="227079" y="1349"/>
                </a:lnTo>
                <a:lnTo>
                  <a:pt x="226016" y="1022"/>
                </a:lnTo>
                <a:lnTo>
                  <a:pt x="224912" y="777"/>
                </a:lnTo>
                <a:lnTo>
                  <a:pt x="223808" y="532"/>
                </a:lnTo>
                <a:lnTo>
                  <a:pt x="222132" y="245"/>
                </a:lnTo>
                <a:lnTo>
                  <a:pt x="22045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8"/>
          <p:cNvSpPr/>
          <p:nvPr/>
        </p:nvSpPr>
        <p:spPr>
          <a:xfrm flipH="1">
            <a:off x="0" y="0"/>
            <a:ext cx="9144000" cy="5143648"/>
          </a:xfrm>
          <a:custGeom>
            <a:rect b="b" l="l" r="r" t="t"/>
            <a:pathLst>
              <a:path extrusionOk="0" h="160739" w="285750">
                <a:moveTo>
                  <a:pt x="278825" y="6764"/>
                </a:moveTo>
                <a:lnTo>
                  <a:pt x="278825" y="153975"/>
                </a:lnTo>
                <a:lnTo>
                  <a:pt x="6925" y="153975"/>
                </a:lnTo>
                <a:lnTo>
                  <a:pt x="6925" y="6764"/>
                </a:lnTo>
                <a:close/>
                <a:moveTo>
                  <a:pt x="0" y="0"/>
                </a:moveTo>
                <a:lnTo>
                  <a:pt x="0" y="160739"/>
                </a:lnTo>
                <a:lnTo>
                  <a:pt x="285750" y="160739"/>
                </a:lnTo>
                <a:lnTo>
                  <a:pt x="28575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/>
          <p:nvPr>
            <p:ph type="title"/>
          </p:nvPr>
        </p:nvSpPr>
        <p:spPr>
          <a:xfrm>
            <a:off x="948600" y="645000"/>
            <a:ext cx="4105500" cy="192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3" name="Google Shape;53;p9"/>
          <p:cNvSpPr txBox="1"/>
          <p:nvPr>
            <p:ph idx="1" type="subTitle"/>
          </p:nvPr>
        </p:nvSpPr>
        <p:spPr>
          <a:xfrm>
            <a:off x="948600" y="2244875"/>
            <a:ext cx="41055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54" name="Google Shape;54;p9"/>
          <p:cNvPicPr preferRelativeResize="0"/>
          <p:nvPr/>
        </p:nvPicPr>
        <p:blipFill rotWithShape="1">
          <a:blip r:embed="rId2">
            <a:alphaModFix/>
          </a:blip>
          <a:srcRect b="0" l="122" r="62835" t="0"/>
          <a:stretch/>
        </p:blipFill>
        <p:spPr>
          <a:xfrm rot="5400000">
            <a:off x="2327738" y="2957011"/>
            <a:ext cx="1432374" cy="27880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9"/>
          <p:cNvSpPr/>
          <p:nvPr/>
        </p:nvSpPr>
        <p:spPr>
          <a:xfrm flipH="1">
            <a:off x="5295898" y="3686724"/>
            <a:ext cx="3791903" cy="1456754"/>
          </a:xfrm>
          <a:custGeom>
            <a:rect b="b" l="l" r="r" t="t"/>
            <a:pathLst>
              <a:path extrusionOk="0" h="109778" w="285750">
                <a:moveTo>
                  <a:pt x="217594" y="0"/>
                </a:moveTo>
                <a:lnTo>
                  <a:pt x="215917" y="245"/>
                </a:lnTo>
                <a:lnTo>
                  <a:pt x="214241" y="532"/>
                </a:lnTo>
                <a:lnTo>
                  <a:pt x="213014" y="777"/>
                </a:lnTo>
                <a:lnTo>
                  <a:pt x="211829" y="1063"/>
                </a:lnTo>
                <a:lnTo>
                  <a:pt x="210684" y="1390"/>
                </a:lnTo>
                <a:lnTo>
                  <a:pt x="209539" y="1758"/>
                </a:lnTo>
                <a:lnTo>
                  <a:pt x="208394" y="2208"/>
                </a:lnTo>
                <a:lnTo>
                  <a:pt x="207290" y="2658"/>
                </a:lnTo>
                <a:lnTo>
                  <a:pt x="206227" y="3148"/>
                </a:lnTo>
                <a:lnTo>
                  <a:pt x="205164" y="3680"/>
                </a:lnTo>
                <a:lnTo>
                  <a:pt x="204101" y="4211"/>
                </a:lnTo>
                <a:lnTo>
                  <a:pt x="203079" y="4825"/>
                </a:lnTo>
                <a:lnTo>
                  <a:pt x="202057" y="5479"/>
                </a:lnTo>
                <a:lnTo>
                  <a:pt x="201076" y="6133"/>
                </a:lnTo>
                <a:lnTo>
                  <a:pt x="200095" y="6828"/>
                </a:lnTo>
                <a:lnTo>
                  <a:pt x="199113" y="7564"/>
                </a:lnTo>
                <a:lnTo>
                  <a:pt x="198173" y="8300"/>
                </a:lnTo>
                <a:lnTo>
                  <a:pt x="197233" y="9077"/>
                </a:lnTo>
                <a:lnTo>
                  <a:pt x="196088" y="10058"/>
                </a:lnTo>
                <a:lnTo>
                  <a:pt x="194984" y="11080"/>
                </a:lnTo>
                <a:lnTo>
                  <a:pt x="193921" y="12143"/>
                </a:lnTo>
                <a:lnTo>
                  <a:pt x="192899" y="13206"/>
                </a:lnTo>
                <a:lnTo>
                  <a:pt x="191917" y="14310"/>
                </a:lnTo>
                <a:lnTo>
                  <a:pt x="190936" y="15455"/>
                </a:lnTo>
                <a:lnTo>
                  <a:pt x="189996" y="16600"/>
                </a:lnTo>
                <a:lnTo>
                  <a:pt x="189096" y="17744"/>
                </a:lnTo>
                <a:lnTo>
                  <a:pt x="188197" y="18930"/>
                </a:lnTo>
                <a:lnTo>
                  <a:pt x="187379" y="20157"/>
                </a:lnTo>
                <a:lnTo>
                  <a:pt x="186561" y="21383"/>
                </a:lnTo>
                <a:lnTo>
                  <a:pt x="185785" y="22651"/>
                </a:lnTo>
                <a:lnTo>
                  <a:pt x="185008" y="23918"/>
                </a:lnTo>
                <a:lnTo>
                  <a:pt x="184272" y="25226"/>
                </a:lnTo>
                <a:lnTo>
                  <a:pt x="183577" y="26576"/>
                </a:lnTo>
                <a:lnTo>
                  <a:pt x="182882" y="27925"/>
                </a:lnTo>
                <a:lnTo>
                  <a:pt x="181737" y="30255"/>
                </a:lnTo>
                <a:lnTo>
                  <a:pt x="180551" y="32586"/>
                </a:lnTo>
                <a:lnTo>
                  <a:pt x="179325" y="34916"/>
                </a:lnTo>
                <a:lnTo>
                  <a:pt x="178711" y="36061"/>
                </a:lnTo>
                <a:lnTo>
                  <a:pt x="178057" y="37206"/>
                </a:lnTo>
                <a:lnTo>
                  <a:pt x="177567" y="37942"/>
                </a:lnTo>
                <a:lnTo>
                  <a:pt x="177076" y="38678"/>
                </a:lnTo>
                <a:lnTo>
                  <a:pt x="176585" y="39373"/>
                </a:lnTo>
                <a:lnTo>
                  <a:pt x="176013" y="40068"/>
                </a:lnTo>
                <a:lnTo>
                  <a:pt x="175440" y="40722"/>
                </a:lnTo>
                <a:lnTo>
                  <a:pt x="174868" y="41335"/>
                </a:lnTo>
                <a:lnTo>
                  <a:pt x="174255" y="41908"/>
                </a:lnTo>
                <a:lnTo>
                  <a:pt x="173601" y="42439"/>
                </a:lnTo>
                <a:lnTo>
                  <a:pt x="172906" y="42971"/>
                </a:lnTo>
                <a:lnTo>
                  <a:pt x="172210" y="43421"/>
                </a:lnTo>
                <a:lnTo>
                  <a:pt x="171475" y="43870"/>
                </a:lnTo>
                <a:lnTo>
                  <a:pt x="170698" y="44238"/>
                </a:lnTo>
                <a:lnTo>
                  <a:pt x="169880" y="44606"/>
                </a:lnTo>
                <a:lnTo>
                  <a:pt x="169062" y="44892"/>
                </a:lnTo>
                <a:lnTo>
                  <a:pt x="168204" y="45138"/>
                </a:lnTo>
                <a:lnTo>
                  <a:pt x="167304" y="45383"/>
                </a:lnTo>
                <a:lnTo>
                  <a:pt x="166486" y="45506"/>
                </a:lnTo>
                <a:lnTo>
                  <a:pt x="165669" y="45628"/>
                </a:lnTo>
                <a:lnTo>
                  <a:pt x="164851" y="45710"/>
                </a:lnTo>
                <a:lnTo>
                  <a:pt x="164033" y="45751"/>
                </a:lnTo>
                <a:lnTo>
                  <a:pt x="163216" y="45710"/>
                </a:lnTo>
                <a:lnTo>
                  <a:pt x="162398" y="45669"/>
                </a:lnTo>
                <a:lnTo>
                  <a:pt x="161621" y="45628"/>
                </a:lnTo>
                <a:lnTo>
                  <a:pt x="160803" y="45506"/>
                </a:lnTo>
                <a:lnTo>
                  <a:pt x="160027" y="45342"/>
                </a:lnTo>
                <a:lnTo>
                  <a:pt x="159250" y="45179"/>
                </a:lnTo>
                <a:lnTo>
                  <a:pt x="158473" y="44974"/>
                </a:lnTo>
                <a:lnTo>
                  <a:pt x="157696" y="44770"/>
                </a:lnTo>
                <a:lnTo>
                  <a:pt x="156919" y="44484"/>
                </a:lnTo>
                <a:lnTo>
                  <a:pt x="156142" y="44238"/>
                </a:lnTo>
                <a:lnTo>
                  <a:pt x="154589" y="43584"/>
                </a:lnTo>
                <a:lnTo>
                  <a:pt x="153567" y="43093"/>
                </a:lnTo>
                <a:lnTo>
                  <a:pt x="152585" y="42603"/>
                </a:lnTo>
                <a:lnTo>
                  <a:pt x="151645" y="42071"/>
                </a:lnTo>
                <a:lnTo>
                  <a:pt x="150705" y="41499"/>
                </a:lnTo>
                <a:lnTo>
                  <a:pt x="149764" y="40886"/>
                </a:lnTo>
                <a:lnTo>
                  <a:pt x="148906" y="40231"/>
                </a:lnTo>
                <a:lnTo>
                  <a:pt x="148047" y="39577"/>
                </a:lnTo>
                <a:lnTo>
                  <a:pt x="147188" y="38882"/>
                </a:lnTo>
                <a:lnTo>
                  <a:pt x="146412" y="38146"/>
                </a:lnTo>
                <a:lnTo>
                  <a:pt x="145594" y="37410"/>
                </a:lnTo>
                <a:lnTo>
                  <a:pt x="144858" y="36634"/>
                </a:lnTo>
                <a:lnTo>
                  <a:pt x="144122" y="35816"/>
                </a:lnTo>
                <a:lnTo>
                  <a:pt x="143386" y="34998"/>
                </a:lnTo>
                <a:lnTo>
                  <a:pt x="142691" y="34180"/>
                </a:lnTo>
                <a:lnTo>
                  <a:pt x="141996" y="33281"/>
                </a:lnTo>
                <a:lnTo>
                  <a:pt x="141342" y="32381"/>
                </a:lnTo>
                <a:lnTo>
                  <a:pt x="139011" y="29070"/>
                </a:lnTo>
                <a:lnTo>
                  <a:pt x="136722" y="25758"/>
                </a:lnTo>
                <a:lnTo>
                  <a:pt x="134473" y="22405"/>
                </a:lnTo>
                <a:lnTo>
                  <a:pt x="132183" y="19053"/>
                </a:lnTo>
                <a:lnTo>
                  <a:pt x="131079" y="17458"/>
                </a:lnTo>
                <a:lnTo>
                  <a:pt x="129894" y="15945"/>
                </a:lnTo>
                <a:lnTo>
                  <a:pt x="128708" y="14433"/>
                </a:lnTo>
                <a:lnTo>
                  <a:pt x="127482" y="13002"/>
                </a:lnTo>
                <a:lnTo>
                  <a:pt x="126173" y="11612"/>
                </a:lnTo>
                <a:lnTo>
                  <a:pt x="125478" y="10916"/>
                </a:lnTo>
                <a:lnTo>
                  <a:pt x="124783" y="10262"/>
                </a:lnTo>
                <a:lnTo>
                  <a:pt x="124047" y="9649"/>
                </a:lnTo>
                <a:lnTo>
                  <a:pt x="123311" y="9036"/>
                </a:lnTo>
                <a:lnTo>
                  <a:pt x="122575" y="8422"/>
                </a:lnTo>
                <a:lnTo>
                  <a:pt x="121758" y="7850"/>
                </a:lnTo>
                <a:lnTo>
                  <a:pt x="120367" y="6910"/>
                </a:lnTo>
                <a:lnTo>
                  <a:pt x="118936" y="6051"/>
                </a:lnTo>
                <a:lnTo>
                  <a:pt x="117465" y="5274"/>
                </a:lnTo>
                <a:lnTo>
                  <a:pt x="116729" y="4906"/>
                </a:lnTo>
                <a:lnTo>
                  <a:pt x="115952" y="4579"/>
                </a:lnTo>
                <a:lnTo>
                  <a:pt x="115216" y="4293"/>
                </a:lnTo>
                <a:lnTo>
                  <a:pt x="114439" y="4007"/>
                </a:lnTo>
                <a:lnTo>
                  <a:pt x="113621" y="3761"/>
                </a:lnTo>
                <a:lnTo>
                  <a:pt x="112844" y="3516"/>
                </a:lnTo>
                <a:lnTo>
                  <a:pt x="112027" y="3353"/>
                </a:lnTo>
                <a:lnTo>
                  <a:pt x="111209" y="3189"/>
                </a:lnTo>
                <a:lnTo>
                  <a:pt x="110391" y="3066"/>
                </a:lnTo>
                <a:lnTo>
                  <a:pt x="109533" y="2944"/>
                </a:lnTo>
                <a:lnTo>
                  <a:pt x="108388" y="2903"/>
                </a:lnTo>
                <a:lnTo>
                  <a:pt x="107284" y="2862"/>
                </a:lnTo>
                <a:lnTo>
                  <a:pt x="106221" y="2944"/>
                </a:lnTo>
                <a:lnTo>
                  <a:pt x="105199" y="3066"/>
                </a:lnTo>
                <a:lnTo>
                  <a:pt x="104177" y="3271"/>
                </a:lnTo>
                <a:lnTo>
                  <a:pt x="103195" y="3516"/>
                </a:lnTo>
                <a:lnTo>
                  <a:pt x="102214" y="3843"/>
                </a:lnTo>
                <a:lnTo>
                  <a:pt x="101274" y="4211"/>
                </a:lnTo>
                <a:lnTo>
                  <a:pt x="100374" y="4661"/>
                </a:lnTo>
                <a:lnTo>
                  <a:pt x="99516" y="5152"/>
                </a:lnTo>
                <a:lnTo>
                  <a:pt x="98657" y="5724"/>
                </a:lnTo>
                <a:lnTo>
                  <a:pt x="97839" y="6337"/>
                </a:lnTo>
                <a:lnTo>
                  <a:pt x="97022" y="7032"/>
                </a:lnTo>
                <a:lnTo>
                  <a:pt x="96245" y="7809"/>
                </a:lnTo>
                <a:lnTo>
                  <a:pt x="95509" y="8627"/>
                </a:lnTo>
                <a:lnTo>
                  <a:pt x="94814" y="9485"/>
                </a:lnTo>
                <a:lnTo>
                  <a:pt x="93955" y="10630"/>
                </a:lnTo>
                <a:lnTo>
                  <a:pt x="93178" y="11816"/>
                </a:lnTo>
                <a:lnTo>
                  <a:pt x="92483" y="13043"/>
                </a:lnTo>
                <a:lnTo>
                  <a:pt x="91829" y="14310"/>
                </a:lnTo>
                <a:lnTo>
                  <a:pt x="91216" y="15577"/>
                </a:lnTo>
                <a:lnTo>
                  <a:pt x="90603" y="16845"/>
                </a:lnTo>
                <a:lnTo>
                  <a:pt x="89540" y="19462"/>
                </a:lnTo>
                <a:lnTo>
                  <a:pt x="88517" y="21996"/>
                </a:lnTo>
                <a:lnTo>
                  <a:pt x="87536" y="24531"/>
                </a:lnTo>
                <a:lnTo>
                  <a:pt x="86514" y="27025"/>
                </a:lnTo>
                <a:lnTo>
                  <a:pt x="85983" y="28293"/>
                </a:lnTo>
                <a:lnTo>
                  <a:pt x="85410" y="29479"/>
                </a:lnTo>
                <a:lnTo>
                  <a:pt x="84838" y="30623"/>
                </a:lnTo>
                <a:lnTo>
                  <a:pt x="84265" y="31686"/>
                </a:lnTo>
                <a:lnTo>
                  <a:pt x="83652" y="32749"/>
                </a:lnTo>
                <a:lnTo>
                  <a:pt x="83039" y="33772"/>
                </a:lnTo>
                <a:lnTo>
                  <a:pt x="82385" y="34753"/>
                </a:lnTo>
                <a:lnTo>
                  <a:pt x="81730" y="35734"/>
                </a:lnTo>
                <a:lnTo>
                  <a:pt x="81035" y="36674"/>
                </a:lnTo>
                <a:lnTo>
                  <a:pt x="80340" y="37615"/>
                </a:lnTo>
                <a:lnTo>
                  <a:pt x="79604" y="38514"/>
                </a:lnTo>
                <a:lnTo>
                  <a:pt x="78868" y="39373"/>
                </a:lnTo>
                <a:lnTo>
                  <a:pt x="78092" y="40231"/>
                </a:lnTo>
                <a:lnTo>
                  <a:pt x="77274" y="41049"/>
                </a:lnTo>
                <a:lnTo>
                  <a:pt x="76456" y="41826"/>
                </a:lnTo>
                <a:lnTo>
                  <a:pt x="75639" y="42603"/>
                </a:lnTo>
                <a:lnTo>
                  <a:pt x="74780" y="43339"/>
                </a:lnTo>
                <a:lnTo>
                  <a:pt x="73880" y="44034"/>
                </a:lnTo>
                <a:lnTo>
                  <a:pt x="72981" y="44729"/>
                </a:lnTo>
                <a:lnTo>
                  <a:pt x="72081" y="45383"/>
                </a:lnTo>
                <a:lnTo>
                  <a:pt x="71141" y="46037"/>
                </a:lnTo>
                <a:lnTo>
                  <a:pt x="70201" y="46651"/>
                </a:lnTo>
                <a:lnTo>
                  <a:pt x="69219" y="47223"/>
                </a:lnTo>
                <a:lnTo>
                  <a:pt x="68197" y="47795"/>
                </a:lnTo>
                <a:lnTo>
                  <a:pt x="67216" y="48327"/>
                </a:lnTo>
                <a:lnTo>
                  <a:pt x="66153" y="48858"/>
                </a:lnTo>
                <a:lnTo>
                  <a:pt x="65090" y="49349"/>
                </a:lnTo>
                <a:lnTo>
                  <a:pt x="64027" y="49799"/>
                </a:lnTo>
                <a:lnTo>
                  <a:pt x="62923" y="50248"/>
                </a:lnTo>
                <a:lnTo>
                  <a:pt x="61819" y="50657"/>
                </a:lnTo>
                <a:lnTo>
                  <a:pt x="60715" y="51066"/>
                </a:lnTo>
                <a:lnTo>
                  <a:pt x="59530" y="51434"/>
                </a:lnTo>
                <a:lnTo>
                  <a:pt x="58385" y="51761"/>
                </a:lnTo>
                <a:lnTo>
                  <a:pt x="57199" y="52088"/>
                </a:lnTo>
                <a:lnTo>
                  <a:pt x="55605" y="52456"/>
                </a:lnTo>
                <a:lnTo>
                  <a:pt x="53969" y="52783"/>
                </a:lnTo>
                <a:lnTo>
                  <a:pt x="52375" y="52988"/>
                </a:lnTo>
                <a:lnTo>
                  <a:pt x="50780" y="53192"/>
                </a:lnTo>
                <a:lnTo>
                  <a:pt x="49226" y="53274"/>
                </a:lnTo>
                <a:lnTo>
                  <a:pt x="47673" y="53315"/>
                </a:lnTo>
                <a:lnTo>
                  <a:pt x="46078" y="53274"/>
                </a:lnTo>
                <a:lnTo>
                  <a:pt x="44565" y="53192"/>
                </a:lnTo>
                <a:lnTo>
                  <a:pt x="43012" y="53070"/>
                </a:lnTo>
                <a:lnTo>
                  <a:pt x="41499" y="52865"/>
                </a:lnTo>
                <a:lnTo>
                  <a:pt x="39986" y="52579"/>
                </a:lnTo>
                <a:lnTo>
                  <a:pt x="38514" y="52252"/>
                </a:lnTo>
                <a:lnTo>
                  <a:pt x="37042" y="51843"/>
                </a:lnTo>
                <a:lnTo>
                  <a:pt x="35611" y="51434"/>
                </a:lnTo>
                <a:lnTo>
                  <a:pt x="34180" y="50944"/>
                </a:lnTo>
                <a:lnTo>
                  <a:pt x="32749" y="50371"/>
                </a:lnTo>
                <a:lnTo>
                  <a:pt x="31400" y="49758"/>
                </a:lnTo>
                <a:lnTo>
                  <a:pt x="30010" y="49104"/>
                </a:lnTo>
                <a:lnTo>
                  <a:pt x="28702" y="48409"/>
                </a:lnTo>
                <a:lnTo>
                  <a:pt x="27393" y="47673"/>
                </a:lnTo>
                <a:lnTo>
                  <a:pt x="26085" y="46855"/>
                </a:lnTo>
                <a:lnTo>
                  <a:pt x="24858" y="46037"/>
                </a:lnTo>
                <a:lnTo>
                  <a:pt x="23632" y="45138"/>
                </a:lnTo>
                <a:lnTo>
                  <a:pt x="22405" y="44197"/>
                </a:lnTo>
                <a:lnTo>
                  <a:pt x="21261" y="43216"/>
                </a:lnTo>
                <a:lnTo>
                  <a:pt x="20116" y="42194"/>
                </a:lnTo>
                <a:lnTo>
                  <a:pt x="19012" y="41131"/>
                </a:lnTo>
                <a:lnTo>
                  <a:pt x="17949" y="40027"/>
                </a:lnTo>
                <a:lnTo>
                  <a:pt x="16927" y="38882"/>
                </a:lnTo>
                <a:lnTo>
                  <a:pt x="15945" y="37737"/>
                </a:lnTo>
                <a:lnTo>
                  <a:pt x="14964" y="36511"/>
                </a:lnTo>
                <a:lnTo>
                  <a:pt x="14065" y="35284"/>
                </a:lnTo>
                <a:lnTo>
                  <a:pt x="13043" y="33731"/>
                </a:lnTo>
                <a:lnTo>
                  <a:pt x="12061" y="32177"/>
                </a:lnTo>
                <a:lnTo>
                  <a:pt x="11203" y="30582"/>
                </a:lnTo>
                <a:lnTo>
                  <a:pt x="10385" y="28947"/>
                </a:lnTo>
                <a:lnTo>
                  <a:pt x="9649" y="27271"/>
                </a:lnTo>
                <a:lnTo>
                  <a:pt x="8954" y="25594"/>
                </a:lnTo>
                <a:lnTo>
                  <a:pt x="8382" y="23836"/>
                </a:lnTo>
                <a:lnTo>
                  <a:pt x="7891" y="22078"/>
                </a:lnTo>
                <a:lnTo>
                  <a:pt x="7687" y="21465"/>
                </a:lnTo>
                <a:lnTo>
                  <a:pt x="7441" y="20933"/>
                </a:lnTo>
                <a:lnTo>
                  <a:pt x="7155" y="20525"/>
                </a:lnTo>
                <a:lnTo>
                  <a:pt x="6991" y="20361"/>
                </a:lnTo>
                <a:lnTo>
                  <a:pt x="6787" y="20198"/>
                </a:lnTo>
                <a:lnTo>
                  <a:pt x="6583" y="20034"/>
                </a:lnTo>
                <a:lnTo>
                  <a:pt x="6378" y="19911"/>
                </a:lnTo>
                <a:lnTo>
                  <a:pt x="5928" y="19748"/>
                </a:lnTo>
                <a:lnTo>
                  <a:pt x="5397" y="19666"/>
                </a:lnTo>
                <a:lnTo>
                  <a:pt x="4825" y="19666"/>
                </a:lnTo>
                <a:lnTo>
                  <a:pt x="4334" y="19748"/>
                </a:lnTo>
                <a:lnTo>
                  <a:pt x="3884" y="19870"/>
                </a:lnTo>
                <a:lnTo>
                  <a:pt x="3475" y="20116"/>
                </a:lnTo>
                <a:lnTo>
                  <a:pt x="3107" y="20402"/>
                </a:lnTo>
                <a:lnTo>
                  <a:pt x="2821" y="20770"/>
                </a:lnTo>
                <a:lnTo>
                  <a:pt x="2576" y="21261"/>
                </a:lnTo>
                <a:lnTo>
                  <a:pt x="2412" y="21751"/>
                </a:lnTo>
                <a:lnTo>
                  <a:pt x="2290" y="22364"/>
                </a:lnTo>
                <a:lnTo>
                  <a:pt x="1390" y="29969"/>
                </a:lnTo>
                <a:lnTo>
                  <a:pt x="940" y="33772"/>
                </a:lnTo>
                <a:lnTo>
                  <a:pt x="572" y="37574"/>
                </a:lnTo>
                <a:lnTo>
                  <a:pt x="368" y="40313"/>
                </a:lnTo>
                <a:lnTo>
                  <a:pt x="204" y="43053"/>
                </a:lnTo>
                <a:lnTo>
                  <a:pt x="82" y="45833"/>
                </a:lnTo>
                <a:lnTo>
                  <a:pt x="0" y="48572"/>
                </a:lnTo>
                <a:lnTo>
                  <a:pt x="0" y="51312"/>
                </a:lnTo>
                <a:lnTo>
                  <a:pt x="41" y="54051"/>
                </a:lnTo>
                <a:lnTo>
                  <a:pt x="123" y="56831"/>
                </a:lnTo>
                <a:lnTo>
                  <a:pt x="204" y="59570"/>
                </a:lnTo>
                <a:lnTo>
                  <a:pt x="368" y="62187"/>
                </a:lnTo>
                <a:lnTo>
                  <a:pt x="532" y="64763"/>
                </a:lnTo>
                <a:lnTo>
                  <a:pt x="736" y="67339"/>
                </a:lnTo>
                <a:lnTo>
                  <a:pt x="981" y="69955"/>
                </a:lnTo>
                <a:lnTo>
                  <a:pt x="1267" y="72531"/>
                </a:lnTo>
                <a:lnTo>
                  <a:pt x="1595" y="75107"/>
                </a:lnTo>
                <a:lnTo>
                  <a:pt x="1922" y="77683"/>
                </a:lnTo>
                <a:lnTo>
                  <a:pt x="2330" y="80218"/>
                </a:lnTo>
                <a:lnTo>
                  <a:pt x="2739" y="82793"/>
                </a:lnTo>
                <a:lnTo>
                  <a:pt x="3189" y="85328"/>
                </a:lnTo>
                <a:lnTo>
                  <a:pt x="3680" y="87904"/>
                </a:lnTo>
                <a:lnTo>
                  <a:pt x="4211" y="90439"/>
                </a:lnTo>
                <a:lnTo>
                  <a:pt x="4784" y="92974"/>
                </a:lnTo>
                <a:lnTo>
                  <a:pt x="5356" y="95509"/>
                </a:lnTo>
                <a:lnTo>
                  <a:pt x="6010" y="98003"/>
                </a:lnTo>
                <a:lnTo>
                  <a:pt x="6705" y="100538"/>
                </a:lnTo>
                <a:lnTo>
                  <a:pt x="6951" y="101274"/>
                </a:lnTo>
                <a:lnTo>
                  <a:pt x="7196" y="102010"/>
                </a:lnTo>
                <a:lnTo>
                  <a:pt x="7768" y="103482"/>
                </a:lnTo>
                <a:lnTo>
                  <a:pt x="8136" y="104218"/>
                </a:lnTo>
                <a:lnTo>
                  <a:pt x="8504" y="104913"/>
                </a:lnTo>
                <a:lnTo>
                  <a:pt x="8913" y="105526"/>
                </a:lnTo>
                <a:lnTo>
                  <a:pt x="9363" y="106139"/>
                </a:lnTo>
                <a:lnTo>
                  <a:pt x="9853" y="106712"/>
                </a:lnTo>
                <a:lnTo>
                  <a:pt x="10344" y="107202"/>
                </a:lnTo>
                <a:lnTo>
                  <a:pt x="10876" y="107652"/>
                </a:lnTo>
                <a:lnTo>
                  <a:pt x="11448" y="108061"/>
                </a:lnTo>
                <a:lnTo>
                  <a:pt x="12061" y="108429"/>
                </a:lnTo>
                <a:lnTo>
                  <a:pt x="12675" y="108756"/>
                </a:lnTo>
                <a:lnTo>
                  <a:pt x="13370" y="109042"/>
                </a:lnTo>
                <a:lnTo>
                  <a:pt x="14024" y="109287"/>
                </a:lnTo>
                <a:lnTo>
                  <a:pt x="14760" y="109451"/>
                </a:lnTo>
                <a:lnTo>
                  <a:pt x="15496" y="109574"/>
                </a:lnTo>
                <a:lnTo>
                  <a:pt x="16232" y="109696"/>
                </a:lnTo>
                <a:lnTo>
                  <a:pt x="17008" y="109737"/>
                </a:lnTo>
                <a:lnTo>
                  <a:pt x="19053" y="109778"/>
                </a:lnTo>
                <a:lnTo>
                  <a:pt x="21056" y="109778"/>
                </a:lnTo>
                <a:lnTo>
                  <a:pt x="25104" y="109696"/>
                </a:lnTo>
                <a:lnTo>
                  <a:pt x="33240" y="109451"/>
                </a:lnTo>
                <a:lnTo>
                  <a:pt x="35407" y="109369"/>
                </a:lnTo>
                <a:lnTo>
                  <a:pt x="37574" y="109287"/>
                </a:lnTo>
                <a:lnTo>
                  <a:pt x="41908" y="109001"/>
                </a:lnTo>
                <a:lnTo>
                  <a:pt x="48041" y="108592"/>
                </a:lnTo>
                <a:lnTo>
                  <a:pt x="54133" y="108143"/>
                </a:lnTo>
                <a:lnTo>
                  <a:pt x="59284" y="107734"/>
                </a:lnTo>
                <a:lnTo>
                  <a:pt x="64395" y="107284"/>
                </a:lnTo>
                <a:lnTo>
                  <a:pt x="70119" y="106793"/>
                </a:lnTo>
                <a:lnTo>
                  <a:pt x="75802" y="106221"/>
                </a:lnTo>
                <a:lnTo>
                  <a:pt x="86514" y="105199"/>
                </a:lnTo>
                <a:lnTo>
                  <a:pt x="97308" y="104136"/>
                </a:lnTo>
                <a:lnTo>
                  <a:pt x="106139" y="103318"/>
                </a:lnTo>
                <a:lnTo>
                  <a:pt x="111945" y="102746"/>
                </a:lnTo>
                <a:lnTo>
                  <a:pt x="117792" y="102214"/>
                </a:lnTo>
                <a:lnTo>
                  <a:pt x="123025" y="101805"/>
                </a:lnTo>
                <a:lnTo>
                  <a:pt x="128258" y="101396"/>
                </a:lnTo>
                <a:lnTo>
                  <a:pt x="134677" y="100947"/>
                </a:lnTo>
                <a:lnTo>
                  <a:pt x="141096" y="100538"/>
                </a:lnTo>
                <a:lnTo>
                  <a:pt x="145062" y="100252"/>
                </a:lnTo>
                <a:lnTo>
                  <a:pt x="147066" y="100170"/>
                </a:lnTo>
                <a:lnTo>
                  <a:pt x="149069" y="100088"/>
                </a:lnTo>
                <a:lnTo>
                  <a:pt x="162357" y="99843"/>
                </a:lnTo>
                <a:lnTo>
                  <a:pt x="168981" y="99761"/>
                </a:lnTo>
                <a:lnTo>
                  <a:pt x="172292" y="99720"/>
                </a:lnTo>
                <a:lnTo>
                  <a:pt x="175604" y="99720"/>
                </a:lnTo>
                <a:lnTo>
                  <a:pt x="178016" y="99761"/>
                </a:lnTo>
                <a:lnTo>
                  <a:pt x="180469" y="99843"/>
                </a:lnTo>
                <a:lnTo>
                  <a:pt x="185335" y="100047"/>
                </a:lnTo>
                <a:lnTo>
                  <a:pt x="190200" y="100293"/>
                </a:lnTo>
                <a:lnTo>
                  <a:pt x="195025" y="100661"/>
                </a:lnTo>
                <a:lnTo>
                  <a:pt x="199972" y="101069"/>
                </a:lnTo>
                <a:lnTo>
                  <a:pt x="204919" y="101519"/>
                </a:lnTo>
                <a:lnTo>
                  <a:pt x="209825" y="102051"/>
                </a:lnTo>
                <a:lnTo>
                  <a:pt x="214732" y="102582"/>
                </a:lnTo>
                <a:lnTo>
                  <a:pt x="219679" y="103155"/>
                </a:lnTo>
                <a:lnTo>
                  <a:pt x="224585" y="103768"/>
                </a:lnTo>
                <a:lnTo>
                  <a:pt x="229491" y="104381"/>
                </a:lnTo>
                <a:lnTo>
                  <a:pt x="234398" y="104953"/>
                </a:lnTo>
                <a:lnTo>
                  <a:pt x="237668" y="105321"/>
                </a:lnTo>
                <a:lnTo>
                  <a:pt x="240898" y="105608"/>
                </a:lnTo>
                <a:lnTo>
                  <a:pt x="247399" y="106180"/>
                </a:lnTo>
                <a:lnTo>
                  <a:pt x="250139" y="106425"/>
                </a:lnTo>
                <a:lnTo>
                  <a:pt x="252919" y="106589"/>
                </a:lnTo>
                <a:lnTo>
                  <a:pt x="255699" y="106712"/>
                </a:lnTo>
                <a:lnTo>
                  <a:pt x="258438" y="106793"/>
                </a:lnTo>
                <a:lnTo>
                  <a:pt x="261219" y="106875"/>
                </a:lnTo>
                <a:lnTo>
                  <a:pt x="263999" y="106834"/>
                </a:lnTo>
                <a:lnTo>
                  <a:pt x="266738" y="106793"/>
                </a:lnTo>
                <a:lnTo>
                  <a:pt x="269518" y="106671"/>
                </a:lnTo>
                <a:lnTo>
                  <a:pt x="271236" y="106589"/>
                </a:lnTo>
                <a:lnTo>
                  <a:pt x="272994" y="106466"/>
                </a:lnTo>
                <a:lnTo>
                  <a:pt x="276428" y="106139"/>
                </a:lnTo>
                <a:lnTo>
                  <a:pt x="283338" y="105362"/>
                </a:lnTo>
                <a:lnTo>
                  <a:pt x="283788" y="105281"/>
                </a:lnTo>
                <a:lnTo>
                  <a:pt x="284196" y="105117"/>
                </a:lnTo>
                <a:lnTo>
                  <a:pt x="284523" y="104872"/>
                </a:lnTo>
                <a:lnTo>
                  <a:pt x="284810" y="104586"/>
                </a:lnTo>
                <a:lnTo>
                  <a:pt x="285096" y="104299"/>
                </a:lnTo>
                <a:lnTo>
                  <a:pt x="285341" y="103931"/>
                </a:lnTo>
                <a:lnTo>
                  <a:pt x="285750" y="103155"/>
                </a:lnTo>
                <a:lnTo>
                  <a:pt x="285750" y="102214"/>
                </a:lnTo>
                <a:lnTo>
                  <a:pt x="283583" y="95345"/>
                </a:lnTo>
                <a:lnTo>
                  <a:pt x="282070" y="90603"/>
                </a:lnTo>
                <a:lnTo>
                  <a:pt x="280476" y="85901"/>
                </a:lnTo>
                <a:lnTo>
                  <a:pt x="278840" y="81240"/>
                </a:lnTo>
                <a:lnTo>
                  <a:pt x="277123" y="76620"/>
                </a:lnTo>
                <a:lnTo>
                  <a:pt x="275365" y="72000"/>
                </a:lnTo>
                <a:lnTo>
                  <a:pt x="273484" y="67420"/>
                </a:lnTo>
                <a:lnTo>
                  <a:pt x="271563" y="62882"/>
                </a:lnTo>
                <a:lnTo>
                  <a:pt x="269559" y="58385"/>
                </a:lnTo>
                <a:lnTo>
                  <a:pt x="267515" y="53928"/>
                </a:lnTo>
                <a:lnTo>
                  <a:pt x="265389" y="49472"/>
                </a:lnTo>
                <a:lnTo>
                  <a:pt x="263181" y="45056"/>
                </a:lnTo>
                <a:lnTo>
                  <a:pt x="260892" y="40681"/>
                </a:lnTo>
                <a:lnTo>
                  <a:pt x="258561" y="36306"/>
                </a:lnTo>
                <a:lnTo>
                  <a:pt x="256149" y="32013"/>
                </a:lnTo>
                <a:lnTo>
                  <a:pt x="253655" y="27720"/>
                </a:lnTo>
                <a:lnTo>
                  <a:pt x="251079" y="23468"/>
                </a:lnTo>
                <a:lnTo>
                  <a:pt x="249811" y="21424"/>
                </a:lnTo>
                <a:lnTo>
                  <a:pt x="248503" y="19462"/>
                </a:lnTo>
                <a:lnTo>
                  <a:pt x="247113" y="17499"/>
                </a:lnTo>
                <a:lnTo>
                  <a:pt x="245682" y="15618"/>
                </a:lnTo>
                <a:lnTo>
                  <a:pt x="244169" y="13778"/>
                </a:lnTo>
                <a:lnTo>
                  <a:pt x="242616" y="11980"/>
                </a:lnTo>
                <a:lnTo>
                  <a:pt x="241798" y="11121"/>
                </a:lnTo>
                <a:lnTo>
                  <a:pt x="240939" y="10262"/>
                </a:lnTo>
                <a:lnTo>
                  <a:pt x="240081" y="9445"/>
                </a:lnTo>
                <a:lnTo>
                  <a:pt x="239222" y="8627"/>
                </a:lnTo>
                <a:lnTo>
                  <a:pt x="238364" y="7891"/>
                </a:lnTo>
                <a:lnTo>
                  <a:pt x="237546" y="7155"/>
                </a:lnTo>
                <a:lnTo>
                  <a:pt x="236646" y="6460"/>
                </a:lnTo>
                <a:lnTo>
                  <a:pt x="235788" y="5806"/>
                </a:lnTo>
                <a:lnTo>
                  <a:pt x="234888" y="5192"/>
                </a:lnTo>
                <a:lnTo>
                  <a:pt x="233989" y="4579"/>
                </a:lnTo>
                <a:lnTo>
                  <a:pt x="233048" y="4007"/>
                </a:lnTo>
                <a:lnTo>
                  <a:pt x="232108" y="3475"/>
                </a:lnTo>
                <a:lnTo>
                  <a:pt x="231127" y="2985"/>
                </a:lnTo>
                <a:lnTo>
                  <a:pt x="230145" y="2535"/>
                </a:lnTo>
                <a:lnTo>
                  <a:pt x="229123" y="2085"/>
                </a:lnTo>
                <a:lnTo>
                  <a:pt x="228101" y="1717"/>
                </a:lnTo>
                <a:lnTo>
                  <a:pt x="227079" y="1349"/>
                </a:lnTo>
                <a:lnTo>
                  <a:pt x="226016" y="1022"/>
                </a:lnTo>
                <a:lnTo>
                  <a:pt x="224912" y="777"/>
                </a:lnTo>
                <a:lnTo>
                  <a:pt x="223808" y="532"/>
                </a:lnTo>
                <a:lnTo>
                  <a:pt x="222132" y="245"/>
                </a:lnTo>
                <a:lnTo>
                  <a:pt x="2204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9"/>
          <p:cNvSpPr/>
          <p:nvPr/>
        </p:nvSpPr>
        <p:spPr>
          <a:xfrm flipH="1">
            <a:off x="6841500" y="1282950"/>
            <a:ext cx="1152300" cy="1152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9"/>
          <p:cNvSpPr/>
          <p:nvPr/>
        </p:nvSpPr>
        <p:spPr>
          <a:xfrm flipH="1">
            <a:off x="0" y="0"/>
            <a:ext cx="9144000" cy="5143648"/>
          </a:xfrm>
          <a:custGeom>
            <a:rect b="b" l="l" r="r" t="t"/>
            <a:pathLst>
              <a:path extrusionOk="0" h="160739" w="285750">
                <a:moveTo>
                  <a:pt x="278825" y="6764"/>
                </a:moveTo>
                <a:lnTo>
                  <a:pt x="278825" y="153975"/>
                </a:lnTo>
                <a:lnTo>
                  <a:pt x="6925" y="153975"/>
                </a:lnTo>
                <a:lnTo>
                  <a:pt x="6925" y="6764"/>
                </a:lnTo>
                <a:close/>
                <a:moveTo>
                  <a:pt x="0" y="0"/>
                </a:moveTo>
                <a:lnTo>
                  <a:pt x="0" y="160739"/>
                </a:lnTo>
                <a:lnTo>
                  <a:pt x="285750" y="160739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/>
          <p:nvPr>
            <p:ph type="title"/>
          </p:nvPr>
        </p:nvSpPr>
        <p:spPr>
          <a:xfrm>
            <a:off x="720000" y="680250"/>
            <a:ext cx="4655700" cy="175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0" name="Google Shape;60;p10"/>
          <p:cNvSpPr txBox="1"/>
          <p:nvPr>
            <p:ph idx="1" type="subTitle"/>
          </p:nvPr>
        </p:nvSpPr>
        <p:spPr>
          <a:xfrm>
            <a:off x="720000" y="2437350"/>
            <a:ext cx="3512400" cy="11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61" name="Google Shape;61;p10"/>
          <p:cNvPicPr preferRelativeResize="0"/>
          <p:nvPr/>
        </p:nvPicPr>
        <p:blipFill rotWithShape="1">
          <a:blip r:embed="rId2">
            <a:alphaModFix/>
          </a:blip>
          <a:srcRect b="55452" l="0" r="32432" t="0"/>
          <a:stretch/>
        </p:blipFill>
        <p:spPr>
          <a:xfrm flipH="1">
            <a:off x="0" y="3886201"/>
            <a:ext cx="2769425" cy="1316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0"/>
          <p:cNvSpPr/>
          <p:nvPr/>
        </p:nvSpPr>
        <p:spPr>
          <a:xfrm flipH="1">
            <a:off x="7798375" y="540000"/>
            <a:ext cx="1152300" cy="1152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 ExtraBold"/>
              <a:buNone/>
              <a:defRPr sz="28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Medium"/>
              <a:buChar char="●"/>
              <a:defRPr sz="18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Relationship Id="rId4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Relationship Id="rId4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Relationship Id="rId4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Relationship Id="rId4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Relationship Id="rId4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Relationship Id="rId4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Relationship Id="rId4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Relationship Id="rId4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Relationship Id="rId4" Type="http://schemas.openxmlformats.org/officeDocument/2006/relationships/image" Target="../media/image33.png"/><Relationship Id="rId5" Type="http://schemas.openxmlformats.org/officeDocument/2006/relationships/image" Target="../media/image3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jpg"/><Relationship Id="rId4" Type="http://schemas.openxmlformats.org/officeDocument/2006/relationships/image" Target="../media/image2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7.jpg"/><Relationship Id="rId4" Type="http://schemas.openxmlformats.org/officeDocument/2006/relationships/image" Target="../media/image2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5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1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/>
          <p:nvPr>
            <p:ph type="title"/>
          </p:nvPr>
        </p:nvSpPr>
        <p:spPr>
          <a:xfrm>
            <a:off x="806475" y="16646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Costumbres y tradiciones ancestrales de la Parroquia Miguel Egas Cabezas, cantón Otavalo, Provincia de Imbabura</a:t>
            </a:r>
            <a:endParaRPr b="1"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p25"/>
          <p:cNvSpPr txBox="1"/>
          <p:nvPr>
            <p:ph idx="4294967295" type="subTitle"/>
          </p:nvPr>
        </p:nvSpPr>
        <p:spPr>
          <a:xfrm>
            <a:off x="876225" y="2427500"/>
            <a:ext cx="7564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</a:rPr>
              <a:t>Armendáriz Yépez Nicole Anahí; Ballesteros Pacheco Katherine Nicole; Berrones Minchala Evelyn Johanna; Bungacho Medina Karen Lizbeth; Carrión Serrano Cinthia Nataly; Jaque Marcillo Anahí Paulina; Loja Guachi Kerlly Stefanía; Mejía Paspuel Shirley Madelyne; Tenorio Quinapallo Nicole Alejandra y Tercero Camuendo Diana Magaly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179" name="Google Shape;17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7375" y="492100"/>
            <a:ext cx="3559225" cy="98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5"/>
          <p:cNvSpPr txBox="1"/>
          <p:nvPr>
            <p:ph idx="4294967295" type="subTitle"/>
          </p:nvPr>
        </p:nvSpPr>
        <p:spPr>
          <a:xfrm>
            <a:off x="945975" y="3220100"/>
            <a:ext cx="7564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</a:rPr>
              <a:t> </a:t>
            </a:r>
            <a:r>
              <a:rPr b="1"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Departamento de Ciencias Económicas, Administrativas y del Comercio</a:t>
            </a:r>
            <a:endParaRPr b="1"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Carrera de Turismo</a:t>
            </a:r>
            <a:endParaRPr b="1"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</a:rPr>
              <a:t>Trabajo de integración curricular, previo a la obtención del título de Licenciada en Turismo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</a:rPr>
              <a:t>Dra. Martha Patricia Rea Dávalos,PhD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</a:rPr>
              <a:t>2022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9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4"/>
          <p:cNvSpPr txBox="1"/>
          <p:nvPr>
            <p:ph idx="1" type="subTitle"/>
          </p:nvPr>
        </p:nvSpPr>
        <p:spPr>
          <a:xfrm>
            <a:off x="-564650" y="4238750"/>
            <a:ext cx="4563900" cy="12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UBICACIÓN </a:t>
            </a:r>
            <a:endParaRPr/>
          </a:p>
        </p:txBody>
      </p:sp>
      <p:sp>
        <p:nvSpPr>
          <p:cNvPr id="312" name="Google Shape;312;p34"/>
          <p:cNvSpPr txBox="1"/>
          <p:nvPr>
            <p:ph type="title"/>
          </p:nvPr>
        </p:nvSpPr>
        <p:spPr>
          <a:xfrm>
            <a:off x="2241775" y="-61975"/>
            <a:ext cx="4655700" cy="86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COMUNIDAD ARIAS UKU</a:t>
            </a:r>
            <a:endParaRPr sz="2100"/>
          </a:p>
        </p:txBody>
      </p:sp>
      <p:cxnSp>
        <p:nvCxnSpPr>
          <p:cNvPr id="313" name="Google Shape;313;p34"/>
          <p:cNvCxnSpPr/>
          <p:nvPr/>
        </p:nvCxnSpPr>
        <p:spPr>
          <a:xfrm flipH="1" rot="10800000">
            <a:off x="0" y="4948300"/>
            <a:ext cx="2719500" cy="93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14" name="Google Shape;314;p34"/>
          <p:cNvPicPr preferRelativeResize="0"/>
          <p:nvPr/>
        </p:nvPicPr>
        <p:blipFill rotWithShape="1">
          <a:blip r:embed="rId4">
            <a:alphaModFix/>
          </a:blip>
          <a:srcRect b="22104" l="1239" r="1190" t="17167"/>
          <a:stretch/>
        </p:blipFill>
        <p:spPr>
          <a:xfrm>
            <a:off x="1218675" y="896075"/>
            <a:ext cx="6693724" cy="3342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5"/>
          <p:cNvSpPr/>
          <p:nvPr/>
        </p:nvSpPr>
        <p:spPr>
          <a:xfrm>
            <a:off x="771200" y="420675"/>
            <a:ext cx="3433200" cy="3876600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5"/>
          <p:cNvSpPr/>
          <p:nvPr/>
        </p:nvSpPr>
        <p:spPr>
          <a:xfrm>
            <a:off x="1518650" y="217975"/>
            <a:ext cx="1963800" cy="58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35"/>
          <p:cNvSpPr txBox="1"/>
          <p:nvPr>
            <p:ph type="title"/>
          </p:nvPr>
        </p:nvSpPr>
        <p:spPr>
          <a:xfrm>
            <a:off x="1395513" y="217975"/>
            <a:ext cx="2210100" cy="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MATERIAL</a:t>
            </a:r>
            <a:endParaRPr sz="2500"/>
          </a:p>
        </p:txBody>
      </p:sp>
      <p:sp>
        <p:nvSpPr>
          <p:cNvPr id="322" name="Google Shape;322;p35"/>
          <p:cNvSpPr/>
          <p:nvPr/>
        </p:nvSpPr>
        <p:spPr>
          <a:xfrm>
            <a:off x="4939575" y="420675"/>
            <a:ext cx="3433200" cy="3876600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5"/>
          <p:cNvSpPr txBox="1"/>
          <p:nvPr>
            <p:ph idx="4294967295" type="subTitle"/>
          </p:nvPr>
        </p:nvSpPr>
        <p:spPr>
          <a:xfrm>
            <a:off x="633450" y="4525350"/>
            <a:ext cx="5007300" cy="12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PATRIMONIO: COMUNIDAD ARIAS UKU</a:t>
            </a:r>
            <a:r>
              <a:rPr lang="en"/>
              <a:t> </a:t>
            </a:r>
            <a:endParaRPr/>
          </a:p>
        </p:txBody>
      </p:sp>
      <p:sp>
        <p:nvSpPr>
          <p:cNvPr id="324" name="Google Shape;324;p35"/>
          <p:cNvSpPr/>
          <p:nvPr/>
        </p:nvSpPr>
        <p:spPr>
          <a:xfrm>
            <a:off x="5498212" y="217975"/>
            <a:ext cx="2328600" cy="58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5"/>
          <p:cNvSpPr txBox="1"/>
          <p:nvPr>
            <p:ph type="title"/>
          </p:nvPr>
        </p:nvSpPr>
        <p:spPr>
          <a:xfrm>
            <a:off x="5498213" y="250975"/>
            <a:ext cx="2328600" cy="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IN</a:t>
            </a:r>
            <a:r>
              <a:rPr lang="en" sz="2500"/>
              <a:t>MATERIAL</a:t>
            </a:r>
            <a:endParaRPr sz="2500"/>
          </a:p>
        </p:txBody>
      </p:sp>
      <p:sp>
        <p:nvSpPr>
          <p:cNvPr id="326" name="Google Shape;326;p35"/>
          <p:cNvSpPr txBox="1"/>
          <p:nvPr>
            <p:ph idx="4294967295" type="subTitle"/>
          </p:nvPr>
        </p:nvSpPr>
        <p:spPr>
          <a:xfrm>
            <a:off x="1128050" y="2000225"/>
            <a:ext cx="2719500" cy="18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Viviendas de bahareque:</a:t>
            </a:r>
            <a:r>
              <a:rPr lang="en" sz="1400"/>
              <a:t> Construcciones antiguas.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Artesanías:</a:t>
            </a:r>
            <a:r>
              <a:rPr lang="en" sz="1400"/>
              <a:t> Fajas, chalinas, bufandas y prendas de vestir.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grpSp>
        <p:nvGrpSpPr>
          <p:cNvPr id="327" name="Google Shape;327;p35"/>
          <p:cNvGrpSpPr/>
          <p:nvPr/>
        </p:nvGrpSpPr>
        <p:grpSpPr>
          <a:xfrm>
            <a:off x="2183862" y="1033085"/>
            <a:ext cx="607878" cy="668930"/>
            <a:chOff x="7548967" y="1978927"/>
            <a:chExt cx="333285" cy="349950"/>
          </a:xfrm>
        </p:grpSpPr>
        <p:sp>
          <p:nvSpPr>
            <p:cNvPr id="328" name="Google Shape;328;p35"/>
            <p:cNvSpPr/>
            <p:nvPr/>
          </p:nvSpPr>
          <p:spPr>
            <a:xfrm>
              <a:off x="7548967" y="1978927"/>
              <a:ext cx="333285" cy="234816"/>
            </a:xfrm>
            <a:custGeom>
              <a:rect b="b" l="l" r="r" t="t"/>
              <a:pathLst>
                <a:path extrusionOk="0" h="7383" w="10479">
                  <a:moveTo>
                    <a:pt x="8978" y="286"/>
                  </a:moveTo>
                  <a:cubicBezTo>
                    <a:pt x="9633" y="298"/>
                    <a:pt x="10145" y="834"/>
                    <a:pt x="10145" y="1489"/>
                  </a:cubicBezTo>
                  <a:cubicBezTo>
                    <a:pt x="10121" y="2168"/>
                    <a:pt x="9585" y="2727"/>
                    <a:pt x="8931" y="2727"/>
                  </a:cubicBezTo>
                  <a:cubicBezTo>
                    <a:pt x="8300" y="2727"/>
                    <a:pt x="7799" y="2251"/>
                    <a:pt x="7740" y="1656"/>
                  </a:cubicBezTo>
                  <a:lnTo>
                    <a:pt x="7740" y="1596"/>
                  </a:lnTo>
                  <a:lnTo>
                    <a:pt x="7740" y="1572"/>
                  </a:lnTo>
                  <a:lnTo>
                    <a:pt x="7740" y="1513"/>
                  </a:lnTo>
                  <a:cubicBezTo>
                    <a:pt x="7740" y="1429"/>
                    <a:pt x="7668" y="1358"/>
                    <a:pt x="7573" y="1358"/>
                  </a:cubicBezTo>
                  <a:lnTo>
                    <a:pt x="2882" y="1358"/>
                  </a:lnTo>
                  <a:cubicBezTo>
                    <a:pt x="2799" y="1358"/>
                    <a:pt x="2727" y="1429"/>
                    <a:pt x="2727" y="1513"/>
                  </a:cubicBezTo>
                  <a:lnTo>
                    <a:pt x="2727" y="1596"/>
                  </a:lnTo>
                  <a:lnTo>
                    <a:pt x="2727" y="1608"/>
                  </a:lnTo>
                  <a:lnTo>
                    <a:pt x="2727" y="1656"/>
                  </a:lnTo>
                  <a:lnTo>
                    <a:pt x="2727" y="1679"/>
                  </a:lnTo>
                  <a:lnTo>
                    <a:pt x="2727" y="1727"/>
                  </a:lnTo>
                  <a:lnTo>
                    <a:pt x="2727" y="1739"/>
                  </a:lnTo>
                  <a:cubicBezTo>
                    <a:pt x="2727" y="1751"/>
                    <a:pt x="2727" y="1775"/>
                    <a:pt x="2704" y="1799"/>
                  </a:cubicBezTo>
                  <a:lnTo>
                    <a:pt x="2704" y="1810"/>
                  </a:lnTo>
                  <a:cubicBezTo>
                    <a:pt x="2704" y="1834"/>
                    <a:pt x="2692" y="1858"/>
                    <a:pt x="2692" y="1870"/>
                  </a:cubicBezTo>
                  <a:cubicBezTo>
                    <a:pt x="2692" y="1894"/>
                    <a:pt x="2692" y="1894"/>
                    <a:pt x="2680" y="1906"/>
                  </a:cubicBezTo>
                  <a:cubicBezTo>
                    <a:pt x="2680" y="1918"/>
                    <a:pt x="2668" y="1930"/>
                    <a:pt x="2668" y="1930"/>
                  </a:cubicBezTo>
                  <a:cubicBezTo>
                    <a:pt x="2668" y="1953"/>
                    <a:pt x="2644" y="1953"/>
                    <a:pt x="2644" y="1965"/>
                  </a:cubicBezTo>
                  <a:cubicBezTo>
                    <a:pt x="2644" y="1977"/>
                    <a:pt x="2632" y="1977"/>
                    <a:pt x="2632" y="1989"/>
                  </a:cubicBezTo>
                  <a:cubicBezTo>
                    <a:pt x="2632" y="2013"/>
                    <a:pt x="2620" y="2025"/>
                    <a:pt x="2620" y="2025"/>
                  </a:cubicBezTo>
                  <a:cubicBezTo>
                    <a:pt x="2620" y="2025"/>
                    <a:pt x="2620" y="2037"/>
                    <a:pt x="2608" y="2037"/>
                  </a:cubicBezTo>
                  <a:cubicBezTo>
                    <a:pt x="2573" y="2084"/>
                    <a:pt x="2561" y="2132"/>
                    <a:pt x="2525" y="2168"/>
                  </a:cubicBezTo>
                  <a:cubicBezTo>
                    <a:pt x="2513" y="2191"/>
                    <a:pt x="2513" y="2203"/>
                    <a:pt x="2501" y="2215"/>
                  </a:cubicBezTo>
                  <a:cubicBezTo>
                    <a:pt x="2454" y="2275"/>
                    <a:pt x="2406" y="2334"/>
                    <a:pt x="2346" y="2382"/>
                  </a:cubicBezTo>
                  <a:cubicBezTo>
                    <a:pt x="2334" y="2394"/>
                    <a:pt x="2323" y="2394"/>
                    <a:pt x="2311" y="2406"/>
                  </a:cubicBezTo>
                  <a:lnTo>
                    <a:pt x="2287" y="2430"/>
                  </a:lnTo>
                  <a:cubicBezTo>
                    <a:pt x="2084" y="2584"/>
                    <a:pt x="1811" y="2692"/>
                    <a:pt x="1537" y="2692"/>
                  </a:cubicBezTo>
                  <a:cubicBezTo>
                    <a:pt x="882" y="2692"/>
                    <a:pt x="322" y="2156"/>
                    <a:pt x="322" y="1489"/>
                  </a:cubicBezTo>
                  <a:cubicBezTo>
                    <a:pt x="322" y="822"/>
                    <a:pt x="858" y="286"/>
                    <a:pt x="1537" y="286"/>
                  </a:cubicBezTo>
                  <a:close/>
                  <a:moveTo>
                    <a:pt x="7395" y="1668"/>
                  </a:moveTo>
                  <a:cubicBezTo>
                    <a:pt x="7442" y="2049"/>
                    <a:pt x="7633" y="2406"/>
                    <a:pt x="7930" y="2668"/>
                  </a:cubicBezTo>
                  <a:cubicBezTo>
                    <a:pt x="7823" y="2763"/>
                    <a:pt x="7692" y="2799"/>
                    <a:pt x="7549" y="2799"/>
                  </a:cubicBezTo>
                  <a:lnTo>
                    <a:pt x="2858" y="2799"/>
                  </a:lnTo>
                  <a:cubicBezTo>
                    <a:pt x="2727" y="2787"/>
                    <a:pt x="2608" y="2739"/>
                    <a:pt x="2501" y="2668"/>
                  </a:cubicBezTo>
                  <a:cubicBezTo>
                    <a:pt x="2739" y="2453"/>
                    <a:pt x="2906" y="2191"/>
                    <a:pt x="2977" y="1894"/>
                  </a:cubicBezTo>
                  <a:lnTo>
                    <a:pt x="2977" y="1870"/>
                  </a:lnTo>
                  <a:cubicBezTo>
                    <a:pt x="2977" y="1858"/>
                    <a:pt x="2989" y="1846"/>
                    <a:pt x="2989" y="1810"/>
                  </a:cubicBezTo>
                  <a:cubicBezTo>
                    <a:pt x="3001" y="1775"/>
                    <a:pt x="3001" y="1727"/>
                    <a:pt x="3001" y="1668"/>
                  </a:cubicBezTo>
                  <a:close/>
                  <a:moveTo>
                    <a:pt x="1513" y="1"/>
                  </a:moveTo>
                  <a:cubicBezTo>
                    <a:pt x="680" y="1"/>
                    <a:pt x="1" y="679"/>
                    <a:pt x="1" y="1513"/>
                  </a:cubicBezTo>
                  <a:cubicBezTo>
                    <a:pt x="1" y="2346"/>
                    <a:pt x="680" y="3037"/>
                    <a:pt x="1513" y="3037"/>
                  </a:cubicBezTo>
                  <a:cubicBezTo>
                    <a:pt x="1787" y="3037"/>
                    <a:pt x="2025" y="2977"/>
                    <a:pt x="2251" y="2858"/>
                  </a:cubicBezTo>
                  <a:cubicBezTo>
                    <a:pt x="2370" y="2977"/>
                    <a:pt x="2525" y="3049"/>
                    <a:pt x="2692" y="3096"/>
                  </a:cubicBezTo>
                  <a:lnTo>
                    <a:pt x="2692" y="7216"/>
                  </a:lnTo>
                  <a:cubicBezTo>
                    <a:pt x="2692" y="7311"/>
                    <a:pt x="2763" y="7383"/>
                    <a:pt x="2858" y="7383"/>
                  </a:cubicBezTo>
                  <a:cubicBezTo>
                    <a:pt x="2942" y="7383"/>
                    <a:pt x="3025" y="7311"/>
                    <a:pt x="3025" y="7216"/>
                  </a:cubicBezTo>
                  <a:lnTo>
                    <a:pt x="3025" y="3120"/>
                  </a:lnTo>
                  <a:lnTo>
                    <a:pt x="7454" y="3120"/>
                  </a:lnTo>
                  <a:lnTo>
                    <a:pt x="7454" y="3882"/>
                  </a:lnTo>
                  <a:cubicBezTo>
                    <a:pt x="7454" y="3977"/>
                    <a:pt x="7526" y="4049"/>
                    <a:pt x="7621" y="4049"/>
                  </a:cubicBezTo>
                  <a:cubicBezTo>
                    <a:pt x="7704" y="4049"/>
                    <a:pt x="7776" y="3977"/>
                    <a:pt x="7776" y="3882"/>
                  </a:cubicBezTo>
                  <a:lnTo>
                    <a:pt x="7776" y="3108"/>
                  </a:lnTo>
                  <a:cubicBezTo>
                    <a:pt x="7966" y="3084"/>
                    <a:pt x="8121" y="2989"/>
                    <a:pt x="8264" y="2870"/>
                  </a:cubicBezTo>
                  <a:cubicBezTo>
                    <a:pt x="8466" y="2977"/>
                    <a:pt x="8704" y="3037"/>
                    <a:pt x="8954" y="3037"/>
                  </a:cubicBezTo>
                  <a:cubicBezTo>
                    <a:pt x="9788" y="3037"/>
                    <a:pt x="10478" y="2346"/>
                    <a:pt x="10478" y="1513"/>
                  </a:cubicBezTo>
                  <a:cubicBezTo>
                    <a:pt x="10443" y="1120"/>
                    <a:pt x="10300" y="727"/>
                    <a:pt x="10014" y="441"/>
                  </a:cubicBezTo>
                  <a:cubicBezTo>
                    <a:pt x="9728" y="167"/>
                    <a:pt x="9359" y="1"/>
                    <a:pt x="8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7570562" y="2001667"/>
              <a:ext cx="51142" cy="51142"/>
            </a:xfrm>
            <a:custGeom>
              <a:rect b="b" l="l" r="r" t="t"/>
              <a:pathLst>
                <a:path extrusionOk="0" h="1608" w="1608">
                  <a:moveTo>
                    <a:pt x="810" y="322"/>
                  </a:moveTo>
                  <a:cubicBezTo>
                    <a:pt x="1072" y="322"/>
                    <a:pt x="1286" y="536"/>
                    <a:pt x="1286" y="798"/>
                  </a:cubicBezTo>
                  <a:cubicBezTo>
                    <a:pt x="1286" y="1060"/>
                    <a:pt x="1072" y="1274"/>
                    <a:pt x="810" y="1274"/>
                  </a:cubicBezTo>
                  <a:cubicBezTo>
                    <a:pt x="536" y="1274"/>
                    <a:pt x="334" y="1072"/>
                    <a:pt x="334" y="798"/>
                  </a:cubicBezTo>
                  <a:cubicBezTo>
                    <a:pt x="334" y="536"/>
                    <a:pt x="536" y="322"/>
                    <a:pt x="810" y="322"/>
                  </a:cubicBezTo>
                  <a:close/>
                  <a:moveTo>
                    <a:pt x="810" y="0"/>
                  </a:moveTo>
                  <a:cubicBezTo>
                    <a:pt x="358" y="0"/>
                    <a:pt x="1" y="357"/>
                    <a:pt x="1" y="798"/>
                  </a:cubicBezTo>
                  <a:cubicBezTo>
                    <a:pt x="1" y="1250"/>
                    <a:pt x="358" y="1607"/>
                    <a:pt x="810" y="1607"/>
                  </a:cubicBezTo>
                  <a:cubicBezTo>
                    <a:pt x="1251" y="1607"/>
                    <a:pt x="1608" y="1250"/>
                    <a:pt x="1608" y="798"/>
                  </a:cubicBezTo>
                  <a:cubicBezTo>
                    <a:pt x="1608" y="357"/>
                    <a:pt x="1251" y="0"/>
                    <a:pt x="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7807986" y="2001667"/>
              <a:ext cx="51174" cy="51142"/>
            </a:xfrm>
            <a:custGeom>
              <a:rect b="b" l="l" r="r" t="t"/>
              <a:pathLst>
                <a:path extrusionOk="0" h="1608" w="1609">
                  <a:moveTo>
                    <a:pt x="798" y="322"/>
                  </a:moveTo>
                  <a:cubicBezTo>
                    <a:pt x="1072" y="322"/>
                    <a:pt x="1275" y="536"/>
                    <a:pt x="1275" y="798"/>
                  </a:cubicBezTo>
                  <a:cubicBezTo>
                    <a:pt x="1275" y="1060"/>
                    <a:pt x="1072" y="1274"/>
                    <a:pt x="798" y="1274"/>
                  </a:cubicBezTo>
                  <a:cubicBezTo>
                    <a:pt x="537" y="1274"/>
                    <a:pt x="322" y="1072"/>
                    <a:pt x="322" y="798"/>
                  </a:cubicBezTo>
                  <a:cubicBezTo>
                    <a:pt x="322" y="536"/>
                    <a:pt x="537" y="322"/>
                    <a:pt x="798" y="322"/>
                  </a:cubicBezTo>
                  <a:close/>
                  <a:moveTo>
                    <a:pt x="798" y="0"/>
                  </a:moveTo>
                  <a:cubicBezTo>
                    <a:pt x="358" y="0"/>
                    <a:pt x="1" y="357"/>
                    <a:pt x="1" y="798"/>
                  </a:cubicBezTo>
                  <a:cubicBezTo>
                    <a:pt x="1" y="1250"/>
                    <a:pt x="358" y="1607"/>
                    <a:pt x="798" y="1607"/>
                  </a:cubicBezTo>
                  <a:cubicBezTo>
                    <a:pt x="1251" y="1607"/>
                    <a:pt x="1608" y="1250"/>
                    <a:pt x="1608" y="798"/>
                  </a:cubicBezTo>
                  <a:cubicBezTo>
                    <a:pt x="1608" y="357"/>
                    <a:pt x="1251" y="0"/>
                    <a:pt x="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7570180" y="2121699"/>
              <a:ext cx="288980" cy="207178"/>
            </a:xfrm>
            <a:custGeom>
              <a:rect b="b" l="l" r="r" t="t"/>
              <a:pathLst>
                <a:path extrusionOk="0" h="6514" w="9086">
                  <a:moveTo>
                    <a:pt x="7513" y="4549"/>
                  </a:moveTo>
                  <a:cubicBezTo>
                    <a:pt x="7633" y="4549"/>
                    <a:pt x="7740" y="4644"/>
                    <a:pt x="7740" y="4763"/>
                  </a:cubicBezTo>
                  <a:lnTo>
                    <a:pt x="7740" y="5203"/>
                  </a:lnTo>
                  <a:lnTo>
                    <a:pt x="1358" y="5203"/>
                  </a:lnTo>
                  <a:lnTo>
                    <a:pt x="1358" y="4763"/>
                  </a:lnTo>
                  <a:cubicBezTo>
                    <a:pt x="1358" y="4644"/>
                    <a:pt x="1465" y="4549"/>
                    <a:pt x="1584" y="4549"/>
                  </a:cubicBezTo>
                  <a:close/>
                  <a:moveTo>
                    <a:pt x="8323" y="5513"/>
                  </a:moveTo>
                  <a:cubicBezTo>
                    <a:pt x="8561" y="5513"/>
                    <a:pt x="8764" y="5703"/>
                    <a:pt x="8764" y="5953"/>
                  </a:cubicBezTo>
                  <a:lnTo>
                    <a:pt x="8764" y="6180"/>
                  </a:lnTo>
                  <a:lnTo>
                    <a:pt x="346" y="6180"/>
                  </a:lnTo>
                  <a:lnTo>
                    <a:pt x="346" y="5953"/>
                  </a:lnTo>
                  <a:cubicBezTo>
                    <a:pt x="346" y="5715"/>
                    <a:pt x="536" y="5513"/>
                    <a:pt x="786" y="5513"/>
                  </a:cubicBezTo>
                  <a:close/>
                  <a:moveTo>
                    <a:pt x="6918" y="0"/>
                  </a:moveTo>
                  <a:cubicBezTo>
                    <a:pt x="6835" y="0"/>
                    <a:pt x="6763" y="84"/>
                    <a:pt x="6763" y="167"/>
                  </a:cubicBezTo>
                  <a:lnTo>
                    <a:pt x="6763" y="4215"/>
                  </a:lnTo>
                  <a:lnTo>
                    <a:pt x="2322" y="4215"/>
                  </a:lnTo>
                  <a:lnTo>
                    <a:pt x="2322" y="3501"/>
                  </a:lnTo>
                  <a:cubicBezTo>
                    <a:pt x="2322" y="3417"/>
                    <a:pt x="2251" y="3334"/>
                    <a:pt x="2156" y="3334"/>
                  </a:cubicBezTo>
                  <a:cubicBezTo>
                    <a:pt x="2072" y="3334"/>
                    <a:pt x="2001" y="3417"/>
                    <a:pt x="2001" y="3501"/>
                  </a:cubicBezTo>
                  <a:lnTo>
                    <a:pt x="2001" y="4215"/>
                  </a:lnTo>
                  <a:lnTo>
                    <a:pt x="1560" y="4215"/>
                  </a:lnTo>
                  <a:cubicBezTo>
                    <a:pt x="1263" y="4215"/>
                    <a:pt x="1013" y="4465"/>
                    <a:pt x="1013" y="4763"/>
                  </a:cubicBezTo>
                  <a:lnTo>
                    <a:pt x="1013" y="5203"/>
                  </a:lnTo>
                  <a:lnTo>
                    <a:pt x="763" y="5203"/>
                  </a:lnTo>
                  <a:cubicBezTo>
                    <a:pt x="346" y="5203"/>
                    <a:pt x="1" y="5537"/>
                    <a:pt x="1" y="5953"/>
                  </a:cubicBezTo>
                  <a:lnTo>
                    <a:pt x="1" y="6346"/>
                  </a:lnTo>
                  <a:cubicBezTo>
                    <a:pt x="1" y="6430"/>
                    <a:pt x="72" y="6513"/>
                    <a:pt x="167" y="6513"/>
                  </a:cubicBezTo>
                  <a:lnTo>
                    <a:pt x="8906" y="6513"/>
                  </a:lnTo>
                  <a:cubicBezTo>
                    <a:pt x="8990" y="6513"/>
                    <a:pt x="9061" y="6430"/>
                    <a:pt x="9061" y="6346"/>
                  </a:cubicBezTo>
                  <a:lnTo>
                    <a:pt x="9061" y="5953"/>
                  </a:lnTo>
                  <a:cubicBezTo>
                    <a:pt x="9085" y="5537"/>
                    <a:pt x="8740" y="5203"/>
                    <a:pt x="8323" y="5203"/>
                  </a:cubicBezTo>
                  <a:lnTo>
                    <a:pt x="8073" y="5203"/>
                  </a:lnTo>
                  <a:lnTo>
                    <a:pt x="8073" y="4763"/>
                  </a:lnTo>
                  <a:cubicBezTo>
                    <a:pt x="8073" y="4465"/>
                    <a:pt x="7811" y="4215"/>
                    <a:pt x="7513" y="4215"/>
                  </a:cubicBezTo>
                  <a:lnTo>
                    <a:pt x="7085" y="4215"/>
                  </a:lnTo>
                  <a:lnTo>
                    <a:pt x="7085" y="167"/>
                  </a:lnTo>
                  <a:cubicBezTo>
                    <a:pt x="7085" y="84"/>
                    <a:pt x="7013" y="0"/>
                    <a:pt x="6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7658408" y="2088368"/>
              <a:ext cx="30342" cy="154922"/>
            </a:xfrm>
            <a:custGeom>
              <a:rect b="b" l="l" r="r" t="t"/>
              <a:pathLst>
                <a:path extrusionOk="0" h="4871" w="954">
                  <a:moveTo>
                    <a:pt x="453" y="310"/>
                  </a:moveTo>
                  <a:cubicBezTo>
                    <a:pt x="537" y="310"/>
                    <a:pt x="608" y="370"/>
                    <a:pt x="608" y="453"/>
                  </a:cubicBezTo>
                  <a:lnTo>
                    <a:pt x="608" y="4382"/>
                  </a:lnTo>
                  <a:cubicBezTo>
                    <a:pt x="608" y="4465"/>
                    <a:pt x="548" y="4537"/>
                    <a:pt x="453" y="4537"/>
                  </a:cubicBezTo>
                  <a:cubicBezTo>
                    <a:pt x="382" y="4537"/>
                    <a:pt x="310" y="4477"/>
                    <a:pt x="310" y="4382"/>
                  </a:cubicBezTo>
                  <a:lnTo>
                    <a:pt x="310" y="453"/>
                  </a:lnTo>
                  <a:cubicBezTo>
                    <a:pt x="310" y="382"/>
                    <a:pt x="370" y="310"/>
                    <a:pt x="453" y="310"/>
                  </a:cubicBezTo>
                  <a:close/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4394"/>
                  </a:lnTo>
                  <a:cubicBezTo>
                    <a:pt x="1" y="4656"/>
                    <a:pt x="203" y="4870"/>
                    <a:pt x="477" y="4870"/>
                  </a:cubicBezTo>
                  <a:cubicBezTo>
                    <a:pt x="727" y="4870"/>
                    <a:pt x="953" y="4668"/>
                    <a:pt x="953" y="4394"/>
                  </a:cubicBezTo>
                  <a:lnTo>
                    <a:pt x="953" y="477"/>
                  </a:lnTo>
                  <a:cubicBezTo>
                    <a:pt x="929" y="203"/>
                    <a:pt x="727" y="1"/>
                    <a:pt x="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7700072" y="2088368"/>
              <a:ext cx="30310" cy="154922"/>
            </a:xfrm>
            <a:custGeom>
              <a:rect b="b" l="l" r="r" t="t"/>
              <a:pathLst>
                <a:path extrusionOk="0" h="4871" w="953">
                  <a:moveTo>
                    <a:pt x="453" y="310"/>
                  </a:moveTo>
                  <a:cubicBezTo>
                    <a:pt x="548" y="310"/>
                    <a:pt x="608" y="370"/>
                    <a:pt x="608" y="453"/>
                  </a:cubicBezTo>
                  <a:lnTo>
                    <a:pt x="608" y="4382"/>
                  </a:lnTo>
                  <a:cubicBezTo>
                    <a:pt x="608" y="4465"/>
                    <a:pt x="548" y="4537"/>
                    <a:pt x="453" y="4537"/>
                  </a:cubicBezTo>
                  <a:cubicBezTo>
                    <a:pt x="381" y="4537"/>
                    <a:pt x="310" y="4477"/>
                    <a:pt x="310" y="4382"/>
                  </a:cubicBezTo>
                  <a:lnTo>
                    <a:pt x="310" y="453"/>
                  </a:lnTo>
                  <a:cubicBezTo>
                    <a:pt x="310" y="382"/>
                    <a:pt x="370" y="310"/>
                    <a:pt x="453" y="310"/>
                  </a:cubicBezTo>
                  <a:close/>
                  <a:moveTo>
                    <a:pt x="477" y="1"/>
                  </a:moveTo>
                  <a:cubicBezTo>
                    <a:pt x="215" y="1"/>
                    <a:pt x="0" y="203"/>
                    <a:pt x="0" y="477"/>
                  </a:cubicBezTo>
                  <a:lnTo>
                    <a:pt x="0" y="4394"/>
                  </a:lnTo>
                  <a:cubicBezTo>
                    <a:pt x="0" y="4656"/>
                    <a:pt x="203" y="4870"/>
                    <a:pt x="477" y="4870"/>
                  </a:cubicBezTo>
                  <a:cubicBezTo>
                    <a:pt x="727" y="4870"/>
                    <a:pt x="953" y="4668"/>
                    <a:pt x="953" y="4394"/>
                  </a:cubicBezTo>
                  <a:lnTo>
                    <a:pt x="953" y="477"/>
                  </a:lnTo>
                  <a:cubicBezTo>
                    <a:pt x="929" y="203"/>
                    <a:pt x="727" y="1"/>
                    <a:pt x="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7741737" y="2088368"/>
              <a:ext cx="30310" cy="154922"/>
            </a:xfrm>
            <a:custGeom>
              <a:rect b="b" l="l" r="r" t="t"/>
              <a:pathLst>
                <a:path extrusionOk="0" h="4871" w="953">
                  <a:moveTo>
                    <a:pt x="453" y="310"/>
                  </a:moveTo>
                  <a:cubicBezTo>
                    <a:pt x="536" y="310"/>
                    <a:pt x="607" y="370"/>
                    <a:pt x="607" y="453"/>
                  </a:cubicBezTo>
                  <a:lnTo>
                    <a:pt x="607" y="4382"/>
                  </a:lnTo>
                  <a:cubicBezTo>
                    <a:pt x="607" y="4465"/>
                    <a:pt x="548" y="4537"/>
                    <a:pt x="453" y="4537"/>
                  </a:cubicBezTo>
                  <a:cubicBezTo>
                    <a:pt x="381" y="4537"/>
                    <a:pt x="310" y="4477"/>
                    <a:pt x="310" y="4382"/>
                  </a:cubicBezTo>
                  <a:lnTo>
                    <a:pt x="310" y="453"/>
                  </a:lnTo>
                  <a:cubicBezTo>
                    <a:pt x="310" y="382"/>
                    <a:pt x="369" y="310"/>
                    <a:pt x="453" y="310"/>
                  </a:cubicBezTo>
                  <a:close/>
                  <a:moveTo>
                    <a:pt x="476" y="1"/>
                  </a:moveTo>
                  <a:cubicBezTo>
                    <a:pt x="214" y="1"/>
                    <a:pt x="0" y="203"/>
                    <a:pt x="0" y="477"/>
                  </a:cubicBezTo>
                  <a:lnTo>
                    <a:pt x="0" y="4394"/>
                  </a:lnTo>
                  <a:cubicBezTo>
                    <a:pt x="0" y="4656"/>
                    <a:pt x="203" y="4870"/>
                    <a:pt x="476" y="4870"/>
                  </a:cubicBezTo>
                  <a:cubicBezTo>
                    <a:pt x="726" y="4870"/>
                    <a:pt x="953" y="4668"/>
                    <a:pt x="953" y="4394"/>
                  </a:cubicBezTo>
                  <a:lnTo>
                    <a:pt x="953" y="477"/>
                  </a:lnTo>
                  <a:cubicBezTo>
                    <a:pt x="929" y="203"/>
                    <a:pt x="726" y="1"/>
                    <a:pt x="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5" name="Google Shape;335;p35"/>
          <p:cNvGrpSpPr/>
          <p:nvPr/>
        </p:nvGrpSpPr>
        <p:grpSpPr>
          <a:xfrm>
            <a:off x="6318200" y="1033080"/>
            <a:ext cx="675959" cy="668939"/>
            <a:chOff x="7066548" y="2912594"/>
            <a:chExt cx="352209" cy="334938"/>
          </a:xfrm>
        </p:grpSpPr>
        <p:sp>
          <p:nvSpPr>
            <p:cNvPr id="336" name="Google Shape;336;p35"/>
            <p:cNvSpPr/>
            <p:nvPr/>
          </p:nvSpPr>
          <p:spPr>
            <a:xfrm>
              <a:off x="7066548" y="2912594"/>
              <a:ext cx="219264" cy="266399"/>
            </a:xfrm>
            <a:custGeom>
              <a:rect b="b" l="l" r="r" t="t"/>
              <a:pathLst>
                <a:path extrusionOk="0" h="8376" w="6894">
                  <a:moveTo>
                    <a:pt x="6584" y="363"/>
                  </a:moveTo>
                  <a:lnTo>
                    <a:pt x="6584" y="1839"/>
                  </a:lnTo>
                  <a:lnTo>
                    <a:pt x="1774" y="2911"/>
                  </a:lnTo>
                  <a:lnTo>
                    <a:pt x="1774" y="1434"/>
                  </a:lnTo>
                  <a:lnTo>
                    <a:pt x="6584" y="363"/>
                  </a:lnTo>
                  <a:close/>
                  <a:moveTo>
                    <a:pt x="6584" y="2137"/>
                  </a:moveTo>
                  <a:lnTo>
                    <a:pt x="6584" y="6078"/>
                  </a:lnTo>
                  <a:cubicBezTo>
                    <a:pt x="6584" y="6209"/>
                    <a:pt x="6525" y="6423"/>
                    <a:pt x="6346" y="6578"/>
                  </a:cubicBezTo>
                  <a:cubicBezTo>
                    <a:pt x="6203" y="6721"/>
                    <a:pt x="5989" y="6863"/>
                    <a:pt x="5596" y="6863"/>
                  </a:cubicBezTo>
                  <a:cubicBezTo>
                    <a:pt x="5191" y="6863"/>
                    <a:pt x="4882" y="6625"/>
                    <a:pt x="4882" y="6328"/>
                  </a:cubicBezTo>
                  <a:cubicBezTo>
                    <a:pt x="4882" y="6030"/>
                    <a:pt x="5215" y="5792"/>
                    <a:pt x="5596" y="5792"/>
                  </a:cubicBezTo>
                  <a:cubicBezTo>
                    <a:pt x="5751" y="5792"/>
                    <a:pt x="5906" y="5840"/>
                    <a:pt x="6084" y="5899"/>
                  </a:cubicBezTo>
                  <a:cubicBezTo>
                    <a:pt x="6104" y="5904"/>
                    <a:pt x="6126" y="5907"/>
                    <a:pt x="6148" y="5907"/>
                  </a:cubicBezTo>
                  <a:cubicBezTo>
                    <a:pt x="6179" y="5907"/>
                    <a:pt x="6211" y="5901"/>
                    <a:pt x="6239" y="5887"/>
                  </a:cubicBezTo>
                  <a:cubicBezTo>
                    <a:pt x="6287" y="5851"/>
                    <a:pt x="6311" y="5804"/>
                    <a:pt x="6311" y="5744"/>
                  </a:cubicBezTo>
                  <a:lnTo>
                    <a:pt x="6311" y="2196"/>
                  </a:lnTo>
                  <a:lnTo>
                    <a:pt x="6584" y="2137"/>
                  </a:lnTo>
                  <a:close/>
                  <a:moveTo>
                    <a:pt x="6735" y="1"/>
                  </a:moveTo>
                  <a:cubicBezTo>
                    <a:pt x="6724" y="1"/>
                    <a:pt x="6713" y="2"/>
                    <a:pt x="6704" y="5"/>
                  </a:cubicBezTo>
                  <a:lnTo>
                    <a:pt x="1560" y="1137"/>
                  </a:lnTo>
                  <a:cubicBezTo>
                    <a:pt x="1489" y="1148"/>
                    <a:pt x="1429" y="1220"/>
                    <a:pt x="1429" y="1303"/>
                  </a:cubicBezTo>
                  <a:lnTo>
                    <a:pt x="1429" y="3101"/>
                  </a:lnTo>
                  <a:lnTo>
                    <a:pt x="1429" y="4030"/>
                  </a:lnTo>
                  <a:cubicBezTo>
                    <a:pt x="1429" y="4113"/>
                    <a:pt x="1500" y="4185"/>
                    <a:pt x="1596" y="4185"/>
                  </a:cubicBezTo>
                  <a:cubicBezTo>
                    <a:pt x="1679" y="4185"/>
                    <a:pt x="1751" y="4113"/>
                    <a:pt x="1751" y="4030"/>
                  </a:cubicBezTo>
                  <a:lnTo>
                    <a:pt x="1751" y="3232"/>
                  </a:lnTo>
                  <a:lnTo>
                    <a:pt x="2024" y="3173"/>
                  </a:lnTo>
                  <a:lnTo>
                    <a:pt x="2024" y="7304"/>
                  </a:lnTo>
                  <a:cubicBezTo>
                    <a:pt x="2024" y="7459"/>
                    <a:pt x="1858" y="8078"/>
                    <a:pt x="1036" y="8078"/>
                  </a:cubicBezTo>
                  <a:cubicBezTo>
                    <a:pt x="643" y="8078"/>
                    <a:pt x="322" y="7840"/>
                    <a:pt x="322" y="7542"/>
                  </a:cubicBezTo>
                  <a:cubicBezTo>
                    <a:pt x="322" y="7244"/>
                    <a:pt x="655" y="7006"/>
                    <a:pt x="1036" y="7006"/>
                  </a:cubicBezTo>
                  <a:cubicBezTo>
                    <a:pt x="1191" y="7006"/>
                    <a:pt x="1358" y="7042"/>
                    <a:pt x="1536" y="7102"/>
                  </a:cubicBezTo>
                  <a:cubicBezTo>
                    <a:pt x="1552" y="7112"/>
                    <a:pt x="1573" y="7118"/>
                    <a:pt x="1596" y="7118"/>
                  </a:cubicBezTo>
                  <a:cubicBezTo>
                    <a:pt x="1623" y="7118"/>
                    <a:pt x="1653" y="7109"/>
                    <a:pt x="1679" y="7090"/>
                  </a:cubicBezTo>
                  <a:cubicBezTo>
                    <a:pt x="1727" y="7066"/>
                    <a:pt x="1751" y="7018"/>
                    <a:pt x="1751" y="6959"/>
                  </a:cubicBezTo>
                  <a:lnTo>
                    <a:pt x="1751" y="4744"/>
                  </a:lnTo>
                  <a:cubicBezTo>
                    <a:pt x="1751" y="4649"/>
                    <a:pt x="1679" y="4577"/>
                    <a:pt x="1596" y="4577"/>
                  </a:cubicBezTo>
                  <a:cubicBezTo>
                    <a:pt x="1500" y="4577"/>
                    <a:pt x="1429" y="4649"/>
                    <a:pt x="1429" y="4744"/>
                  </a:cubicBezTo>
                  <a:lnTo>
                    <a:pt x="1429" y="6732"/>
                  </a:lnTo>
                  <a:cubicBezTo>
                    <a:pt x="1298" y="6709"/>
                    <a:pt x="1167" y="6673"/>
                    <a:pt x="1048" y="6673"/>
                  </a:cubicBezTo>
                  <a:cubicBezTo>
                    <a:pt x="465" y="6673"/>
                    <a:pt x="0" y="7066"/>
                    <a:pt x="0" y="7518"/>
                  </a:cubicBezTo>
                  <a:cubicBezTo>
                    <a:pt x="0" y="7995"/>
                    <a:pt x="465" y="8376"/>
                    <a:pt x="1048" y="8376"/>
                  </a:cubicBezTo>
                  <a:cubicBezTo>
                    <a:pt x="1596" y="8376"/>
                    <a:pt x="1905" y="8137"/>
                    <a:pt x="2072" y="7935"/>
                  </a:cubicBezTo>
                  <a:cubicBezTo>
                    <a:pt x="2274" y="7697"/>
                    <a:pt x="2358" y="7435"/>
                    <a:pt x="2358" y="7268"/>
                  </a:cubicBezTo>
                  <a:lnTo>
                    <a:pt x="2358" y="3089"/>
                  </a:lnTo>
                  <a:lnTo>
                    <a:pt x="5965" y="2280"/>
                  </a:lnTo>
                  <a:lnTo>
                    <a:pt x="5965" y="5542"/>
                  </a:lnTo>
                  <a:cubicBezTo>
                    <a:pt x="5834" y="5518"/>
                    <a:pt x="5703" y="5482"/>
                    <a:pt x="5584" y="5482"/>
                  </a:cubicBezTo>
                  <a:cubicBezTo>
                    <a:pt x="5001" y="5482"/>
                    <a:pt x="4537" y="5875"/>
                    <a:pt x="4537" y="6328"/>
                  </a:cubicBezTo>
                  <a:cubicBezTo>
                    <a:pt x="4537" y="6804"/>
                    <a:pt x="5001" y="7185"/>
                    <a:pt x="5584" y="7185"/>
                  </a:cubicBezTo>
                  <a:cubicBezTo>
                    <a:pt x="6477" y="7185"/>
                    <a:pt x="6894" y="6506"/>
                    <a:pt x="6894" y="6054"/>
                  </a:cubicBezTo>
                  <a:lnTo>
                    <a:pt x="6894" y="1922"/>
                  </a:lnTo>
                  <a:lnTo>
                    <a:pt x="6894" y="125"/>
                  </a:lnTo>
                  <a:cubicBezTo>
                    <a:pt x="6894" y="113"/>
                    <a:pt x="6882" y="65"/>
                    <a:pt x="6834" y="29"/>
                  </a:cubicBezTo>
                  <a:cubicBezTo>
                    <a:pt x="6800" y="12"/>
                    <a:pt x="6765" y="1"/>
                    <a:pt x="6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7262690" y="2968571"/>
              <a:ext cx="156067" cy="278962"/>
            </a:xfrm>
            <a:custGeom>
              <a:rect b="b" l="l" r="r" t="t"/>
              <a:pathLst>
                <a:path extrusionOk="0" h="8771" w="4907">
                  <a:moveTo>
                    <a:pt x="1928" y="0"/>
                  </a:moveTo>
                  <a:cubicBezTo>
                    <a:pt x="1909" y="0"/>
                    <a:pt x="1889" y="3"/>
                    <a:pt x="1870" y="8"/>
                  </a:cubicBezTo>
                  <a:cubicBezTo>
                    <a:pt x="1787" y="31"/>
                    <a:pt x="1727" y="103"/>
                    <a:pt x="1727" y="210"/>
                  </a:cubicBezTo>
                  <a:lnTo>
                    <a:pt x="1727" y="3746"/>
                  </a:lnTo>
                  <a:cubicBezTo>
                    <a:pt x="1727" y="3841"/>
                    <a:pt x="1799" y="3913"/>
                    <a:pt x="1882" y="3913"/>
                  </a:cubicBezTo>
                  <a:cubicBezTo>
                    <a:pt x="1977" y="3913"/>
                    <a:pt x="2049" y="3841"/>
                    <a:pt x="2049" y="3746"/>
                  </a:cubicBezTo>
                  <a:lnTo>
                    <a:pt x="2049" y="627"/>
                  </a:lnTo>
                  <a:cubicBezTo>
                    <a:pt x="2108" y="734"/>
                    <a:pt x="2180" y="853"/>
                    <a:pt x="2275" y="972"/>
                  </a:cubicBezTo>
                  <a:lnTo>
                    <a:pt x="2287" y="984"/>
                  </a:lnTo>
                  <a:lnTo>
                    <a:pt x="2322" y="1008"/>
                  </a:lnTo>
                  <a:lnTo>
                    <a:pt x="2334" y="1032"/>
                  </a:lnTo>
                  <a:cubicBezTo>
                    <a:pt x="2858" y="1770"/>
                    <a:pt x="3346" y="2246"/>
                    <a:pt x="3787" y="2425"/>
                  </a:cubicBezTo>
                  <a:cubicBezTo>
                    <a:pt x="4180" y="2591"/>
                    <a:pt x="4370" y="3091"/>
                    <a:pt x="4466" y="3508"/>
                  </a:cubicBezTo>
                  <a:cubicBezTo>
                    <a:pt x="4525" y="3782"/>
                    <a:pt x="4549" y="4068"/>
                    <a:pt x="4573" y="4306"/>
                  </a:cubicBezTo>
                  <a:cubicBezTo>
                    <a:pt x="4216" y="3853"/>
                    <a:pt x="3573" y="3175"/>
                    <a:pt x="2561" y="2794"/>
                  </a:cubicBezTo>
                  <a:cubicBezTo>
                    <a:pt x="2543" y="2789"/>
                    <a:pt x="2524" y="2787"/>
                    <a:pt x="2505" y="2787"/>
                  </a:cubicBezTo>
                  <a:cubicBezTo>
                    <a:pt x="2471" y="2787"/>
                    <a:pt x="2436" y="2795"/>
                    <a:pt x="2406" y="2817"/>
                  </a:cubicBezTo>
                  <a:cubicBezTo>
                    <a:pt x="2358" y="2841"/>
                    <a:pt x="2334" y="2889"/>
                    <a:pt x="2334" y="2948"/>
                  </a:cubicBezTo>
                  <a:lnTo>
                    <a:pt x="2334" y="7366"/>
                  </a:lnTo>
                  <a:cubicBezTo>
                    <a:pt x="2334" y="7735"/>
                    <a:pt x="1894" y="8437"/>
                    <a:pt x="1191" y="8437"/>
                  </a:cubicBezTo>
                  <a:cubicBezTo>
                    <a:pt x="727" y="8437"/>
                    <a:pt x="334" y="8151"/>
                    <a:pt x="334" y="7818"/>
                  </a:cubicBezTo>
                  <a:cubicBezTo>
                    <a:pt x="334" y="7473"/>
                    <a:pt x="727" y="7187"/>
                    <a:pt x="1191" y="7187"/>
                  </a:cubicBezTo>
                  <a:cubicBezTo>
                    <a:pt x="1382" y="7187"/>
                    <a:pt x="1620" y="7247"/>
                    <a:pt x="1822" y="7354"/>
                  </a:cubicBezTo>
                  <a:cubicBezTo>
                    <a:pt x="1841" y="7363"/>
                    <a:pt x="1861" y="7367"/>
                    <a:pt x="1881" y="7367"/>
                  </a:cubicBezTo>
                  <a:cubicBezTo>
                    <a:pt x="1914" y="7367"/>
                    <a:pt x="1948" y="7357"/>
                    <a:pt x="1977" y="7342"/>
                  </a:cubicBezTo>
                  <a:cubicBezTo>
                    <a:pt x="2013" y="7306"/>
                    <a:pt x="2049" y="7258"/>
                    <a:pt x="2049" y="7199"/>
                  </a:cubicBezTo>
                  <a:lnTo>
                    <a:pt x="2049" y="4520"/>
                  </a:lnTo>
                  <a:cubicBezTo>
                    <a:pt x="2049" y="4437"/>
                    <a:pt x="1977" y="4365"/>
                    <a:pt x="1882" y="4365"/>
                  </a:cubicBezTo>
                  <a:cubicBezTo>
                    <a:pt x="1799" y="4365"/>
                    <a:pt x="1727" y="4437"/>
                    <a:pt x="1727" y="4520"/>
                  </a:cubicBezTo>
                  <a:lnTo>
                    <a:pt x="1727" y="6961"/>
                  </a:lnTo>
                  <a:cubicBezTo>
                    <a:pt x="1525" y="6901"/>
                    <a:pt x="1334" y="6866"/>
                    <a:pt x="1168" y="6866"/>
                  </a:cubicBezTo>
                  <a:cubicBezTo>
                    <a:pt x="537" y="6866"/>
                    <a:pt x="1" y="7294"/>
                    <a:pt x="1" y="7818"/>
                  </a:cubicBezTo>
                  <a:cubicBezTo>
                    <a:pt x="1" y="8330"/>
                    <a:pt x="513" y="8771"/>
                    <a:pt x="1168" y="8771"/>
                  </a:cubicBezTo>
                  <a:cubicBezTo>
                    <a:pt x="1584" y="8771"/>
                    <a:pt x="1977" y="8592"/>
                    <a:pt x="2263" y="8259"/>
                  </a:cubicBezTo>
                  <a:cubicBezTo>
                    <a:pt x="2489" y="7997"/>
                    <a:pt x="2644" y="7651"/>
                    <a:pt x="2644" y="7366"/>
                  </a:cubicBezTo>
                  <a:lnTo>
                    <a:pt x="2644" y="3187"/>
                  </a:lnTo>
                  <a:cubicBezTo>
                    <a:pt x="3775" y="3675"/>
                    <a:pt x="4382" y="4568"/>
                    <a:pt x="4549" y="4842"/>
                  </a:cubicBezTo>
                  <a:cubicBezTo>
                    <a:pt x="4589" y="4901"/>
                    <a:pt x="4654" y="4928"/>
                    <a:pt x="4723" y="4928"/>
                  </a:cubicBezTo>
                  <a:cubicBezTo>
                    <a:pt x="4736" y="4928"/>
                    <a:pt x="4750" y="4927"/>
                    <a:pt x="4763" y="4925"/>
                  </a:cubicBezTo>
                  <a:cubicBezTo>
                    <a:pt x="4847" y="4901"/>
                    <a:pt x="4894" y="4818"/>
                    <a:pt x="4894" y="4746"/>
                  </a:cubicBezTo>
                  <a:cubicBezTo>
                    <a:pt x="4906" y="4544"/>
                    <a:pt x="4894" y="3996"/>
                    <a:pt x="4763" y="3460"/>
                  </a:cubicBezTo>
                  <a:cubicBezTo>
                    <a:pt x="4597" y="2758"/>
                    <a:pt x="4311" y="2329"/>
                    <a:pt x="3894" y="2151"/>
                  </a:cubicBezTo>
                  <a:cubicBezTo>
                    <a:pt x="3513" y="1984"/>
                    <a:pt x="3061" y="1555"/>
                    <a:pt x="2584" y="865"/>
                  </a:cubicBezTo>
                  <a:cubicBezTo>
                    <a:pt x="2572" y="841"/>
                    <a:pt x="2561" y="805"/>
                    <a:pt x="2525" y="781"/>
                  </a:cubicBezTo>
                  <a:cubicBezTo>
                    <a:pt x="2346" y="508"/>
                    <a:pt x="2203" y="270"/>
                    <a:pt x="2108" y="103"/>
                  </a:cubicBezTo>
                  <a:cubicBezTo>
                    <a:pt x="2070" y="36"/>
                    <a:pt x="2002" y="0"/>
                    <a:pt x="19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7356610" y="3200843"/>
              <a:ext cx="58362" cy="24363"/>
            </a:xfrm>
            <a:custGeom>
              <a:rect b="b" l="l" r="r" t="t"/>
              <a:pathLst>
                <a:path extrusionOk="0" h="766" w="1835">
                  <a:moveTo>
                    <a:pt x="1669" y="1"/>
                  </a:moveTo>
                  <a:cubicBezTo>
                    <a:pt x="1636" y="1"/>
                    <a:pt x="1603" y="13"/>
                    <a:pt x="1572" y="39"/>
                  </a:cubicBezTo>
                  <a:cubicBezTo>
                    <a:pt x="1572" y="39"/>
                    <a:pt x="1120" y="348"/>
                    <a:pt x="155" y="444"/>
                  </a:cubicBezTo>
                  <a:cubicBezTo>
                    <a:pt x="60" y="456"/>
                    <a:pt x="0" y="527"/>
                    <a:pt x="0" y="622"/>
                  </a:cubicBezTo>
                  <a:cubicBezTo>
                    <a:pt x="24" y="706"/>
                    <a:pt x="84" y="765"/>
                    <a:pt x="167" y="765"/>
                  </a:cubicBezTo>
                  <a:lnTo>
                    <a:pt x="179" y="765"/>
                  </a:lnTo>
                  <a:cubicBezTo>
                    <a:pt x="1263" y="658"/>
                    <a:pt x="1739" y="325"/>
                    <a:pt x="1763" y="301"/>
                  </a:cubicBezTo>
                  <a:cubicBezTo>
                    <a:pt x="1822" y="229"/>
                    <a:pt x="1834" y="146"/>
                    <a:pt x="1786" y="63"/>
                  </a:cubicBezTo>
                  <a:cubicBezTo>
                    <a:pt x="1753" y="22"/>
                    <a:pt x="1711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7068806" y="3188821"/>
              <a:ext cx="179539" cy="24617"/>
            </a:xfrm>
            <a:custGeom>
              <a:rect b="b" l="l" r="r" t="t"/>
              <a:pathLst>
                <a:path extrusionOk="0" h="774" w="5645">
                  <a:moveTo>
                    <a:pt x="1675" y="1"/>
                  </a:moveTo>
                  <a:cubicBezTo>
                    <a:pt x="1452" y="1"/>
                    <a:pt x="1243" y="9"/>
                    <a:pt x="1048" y="24"/>
                  </a:cubicBezTo>
                  <a:cubicBezTo>
                    <a:pt x="632" y="60"/>
                    <a:pt x="322" y="131"/>
                    <a:pt x="144" y="202"/>
                  </a:cubicBezTo>
                  <a:cubicBezTo>
                    <a:pt x="36" y="250"/>
                    <a:pt x="1" y="369"/>
                    <a:pt x="84" y="464"/>
                  </a:cubicBezTo>
                  <a:cubicBezTo>
                    <a:pt x="106" y="502"/>
                    <a:pt x="147" y="520"/>
                    <a:pt x="189" y="520"/>
                  </a:cubicBezTo>
                  <a:cubicBezTo>
                    <a:pt x="215" y="520"/>
                    <a:pt x="240" y="514"/>
                    <a:pt x="263" y="500"/>
                  </a:cubicBezTo>
                  <a:cubicBezTo>
                    <a:pt x="394" y="441"/>
                    <a:pt x="656" y="369"/>
                    <a:pt x="1168" y="345"/>
                  </a:cubicBezTo>
                  <a:cubicBezTo>
                    <a:pt x="1340" y="332"/>
                    <a:pt x="1521" y="327"/>
                    <a:pt x="1709" y="327"/>
                  </a:cubicBezTo>
                  <a:cubicBezTo>
                    <a:pt x="2909" y="327"/>
                    <a:pt x="4373" y="568"/>
                    <a:pt x="5454" y="774"/>
                  </a:cubicBezTo>
                  <a:lnTo>
                    <a:pt x="5478" y="774"/>
                  </a:lnTo>
                  <a:cubicBezTo>
                    <a:pt x="5561" y="774"/>
                    <a:pt x="5632" y="714"/>
                    <a:pt x="5644" y="643"/>
                  </a:cubicBezTo>
                  <a:cubicBezTo>
                    <a:pt x="5644" y="560"/>
                    <a:pt x="5585" y="488"/>
                    <a:pt x="5513" y="464"/>
                  </a:cubicBezTo>
                  <a:cubicBezTo>
                    <a:pt x="3958" y="153"/>
                    <a:pt x="2672" y="1"/>
                    <a:pt x="1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7361158" y="3154726"/>
              <a:ext cx="49997" cy="20482"/>
            </a:xfrm>
            <a:custGeom>
              <a:rect b="b" l="l" r="r" t="t"/>
              <a:pathLst>
                <a:path extrusionOk="0" h="644" w="1572">
                  <a:moveTo>
                    <a:pt x="1375" y="1"/>
                  </a:moveTo>
                  <a:cubicBezTo>
                    <a:pt x="1352" y="1"/>
                    <a:pt x="1330" y="5"/>
                    <a:pt x="1310" y="12"/>
                  </a:cubicBezTo>
                  <a:cubicBezTo>
                    <a:pt x="1131" y="120"/>
                    <a:pt x="750" y="251"/>
                    <a:pt x="143" y="310"/>
                  </a:cubicBezTo>
                  <a:cubicBezTo>
                    <a:pt x="60" y="322"/>
                    <a:pt x="0" y="382"/>
                    <a:pt x="0" y="477"/>
                  </a:cubicBezTo>
                  <a:cubicBezTo>
                    <a:pt x="0" y="560"/>
                    <a:pt x="72" y="643"/>
                    <a:pt x="155" y="643"/>
                  </a:cubicBezTo>
                  <a:lnTo>
                    <a:pt x="179" y="643"/>
                  </a:lnTo>
                  <a:cubicBezTo>
                    <a:pt x="881" y="584"/>
                    <a:pt x="1274" y="417"/>
                    <a:pt x="1465" y="310"/>
                  </a:cubicBezTo>
                  <a:cubicBezTo>
                    <a:pt x="1560" y="251"/>
                    <a:pt x="1572" y="120"/>
                    <a:pt x="1501" y="48"/>
                  </a:cubicBezTo>
                  <a:cubicBezTo>
                    <a:pt x="1469" y="16"/>
                    <a:pt x="1421" y="1"/>
                    <a:pt x="13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35"/>
            <p:cNvSpPr/>
            <p:nvPr/>
          </p:nvSpPr>
          <p:spPr>
            <a:xfrm>
              <a:off x="7155920" y="3139523"/>
              <a:ext cx="148084" cy="33045"/>
            </a:xfrm>
            <a:custGeom>
              <a:rect b="b" l="l" r="r" t="t"/>
              <a:pathLst>
                <a:path extrusionOk="0" h="1039" w="4656">
                  <a:moveTo>
                    <a:pt x="172" y="1"/>
                  </a:moveTo>
                  <a:cubicBezTo>
                    <a:pt x="97" y="1"/>
                    <a:pt x="34" y="68"/>
                    <a:pt x="12" y="145"/>
                  </a:cubicBezTo>
                  <a:cubicBezTo>
                    <a:pt x="0" y="240"/>
                    <a:pt x="84" y="312"/>
                    <a:pt x="167" y="324"/>
                  </a:cubicBezTo>
                  <a:cubicBezTo>
                    <a:pt x="726" y="383"/>
                    <a:pt x="1536" y="526"/>
                    <a:pt x="2489" y="705"/>
                  </a:cubicBezTo>
                  <a:cubicBezTo>
                    <a:pt x="3382" y="883"/>
                    <a:pt x="4001" y="979"/>
                    <a:pt x="4477" y="1038"/>
                  </a:cubicBezTo>
                  <a:lnTo>
                    <a:pt x="4501" y="1038"/>
                  </a:lnTo>
                  <a:cubicBezTo>
                    <a:pt x="4572" y="1038"/>
                    <a:pt x="4644" y="979"/>
                    <a:pt x="4656" y="895"/>
                  </a:cubicBezTo>
                  <a:cubicBezTo>
                    <a:pt x="4644" y="824"/>
                    <a:pt x="4584" y="740"/>
                    <a:pt x="4501" y="729"/>
                  </a:cubicBezTo>
                  <a:cubicBezTo>
                    <a:pt x="4036" y="669"/>
                    <a:pt x="3417" y="562"/>
                    <a:pt x="2536" y="383"/>
                  </a:cubicBezTo>
                  <a:cubicBezTo>
                    <a:pt x="1584" y="193"/>
                    <a:pt x="762" y="62"/>
                    <a:pt x="191" y="2"/>
                  </a:cubicBezTo>
                  <a:cubicBezTo>
                    <a:pt x="185" y="1"/>
                    <a:pt x="178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2" name="Google Shape;342;p35"/>
          <p:cNvSpPr txBox="1"/>
          <p:nvPr>
            <p:ph idx="4294967295" type="subTitle"/>
          </p:nvPr>
        </p:nvSpPr>
        <p:spPr>
          <a:xfrm>
            <a:off x="5207075" y="1805075"/>
            <a:ext cx="2910900" cy="227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Tradiciones:</a:t>
            </a:r>
            <a:r>
              <a:rPr lang="en" sz="1400"/>
              <a:t> Ceremonia Tumarina. 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Leyendas: </a:t>
            </a:r>
            <a:r>
              <a:rPr lang="en" sz="1400"/>
              <a:t>La Piedra del Chusalongo.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Gastronomía:</a:t>
            </a:r>
            <a:r>
              <a:rPr lang="en" sz="1400"/>
              <a:t> Platos a base de granos (habas calpo).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cxnSp>
        <p:nvCxnSpPr>
          <p:cNvPr id="343" name="Google Shape;343;p35"/>
          <p:cNvCxnSpPr/>
          <p:nvPr/>
        </p:nvCxnSpPr>
        <p:spPr>
          <a:xfrm flipH="1" rot="10800000">
            <a:off x="0" y="4956400"/>
            <a:ext cx="5408400" cy="12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6"/>
          <p:cNvSpPr txBox="1"/>
          <p:nvPr>
            <p:ph idx="1" type="subTitle"/>
          </p:nvPr>
        </p:nvSpPr>
        <p:spPr>
          <a:xfrm>
            <a:off x="-564650" y="4238750"/>
            <a:ext cx="4563900" cy="12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UBICACIÓN </a:t>
            </a:r>
            <a:endParaRPr/>
          </a:p>
        </p:txBody>
      </p:sp>
      <p:sp>
        <p:nvSpPr>
          <p:cNvPr id="349" name="Google Shape;349;p36"/>
          <p:cNvSpPr txBox="1"/>
          <p:nvPr>
            <p:ph type="title"/>
          </p:nvPr>
        </p:nvSpPr>
        <p:spPr>
          <a:xfrm>
            <a:off x="2241775" y="-61975"/>
            <a:ext cx="4655700" cy="86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COMUNIDAD PEGUCHE</a:t>
            </a:r>
            <a:endParaRPr sz="2100"/>
          </a:p>
        </p:txBody>
      </p:sp>
      <p:cxnSp>
        <p:nvCxnSpPr>
          <p:cNvPr id="350" name="Google Shape;350;p36"/>
          <p:cNvCxnSpPr/>
          <p:nvPr/>
        </p:nvCxnSpPr>
        <p:spPr>
          <a:xfrm flipH="1" rot="10800000">
            <a:off x="0" y="4948300"/>
            <a:ext cx="2719500" cy="93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51" name="Google Shape;351;p36"/>
          <p:cNvPicPr preferRelativeResize="0"/>
          <p:nvPr/>
        </p:nvPicPr>
        <p:blipFill rotWithShape="1">
          <a:blip r:embed="rId4">
            <a:alphaModFix/>
          </a:blip>
          <a:srcRect b="22138" l="1005" r="1357" t="17273"/>
          <a:stretch/>
        </p:blipFill>
        <p:spPr>
          <a:xfrm>
            <a:off x="1216775" y="881050"/>
            <a:ext cx="6704300" cy="33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7"/>
          <p:cNvSpPr/>
          <p:nvPr/>
        </p:nvSpPr>
        <p:spPr>
          <a:xfrm>
            <a:off x="771200" y="420675"/>
            <a:ext cx="3433200" cy="3876600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37"/>
          <p:cNvSpPr/>
          <p:nvPr/>
        </p:nvSpPr>
        <p:spPr>
          <a:xfrm>
            <a:off x="1518650" y="217975"/>
            <a:ext cx="1963800" cy="58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37"/>
          <p:cNvSpPr txBox="1"/>
          <p:nvPr>
            <p:ph type="title"/>
          </p:nvPr>
        </p:nvSpPr>
        <p:spPr>
          <a:xfrm>
            <a:off x="1395513" y="217975"/>
            <a:ext cx="2210100" cy="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MATERIAL</a:t>
            </a:r>
            <a:endParaRPr sz="2500"/>
          </a:p>
        </p:txBody>
      </p:sp>
      <p:sp>
        <p:nvSpPr>
          <p:cNvPr id="359" name="Google Shape;359;p37"/>
          <p:cNvSpPr/>
          <p:nvPr/>
        </p:nvSpPr>
        <p:spPr>
          <a:xfrm>
            <a:off x="4939575" y="420675"/>
            <a:ext cx="3433200" cy="3876600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37"/>
          <p:cNvSpPr txBox="1"/>
          <p:nvPr>
            <p:ph idx="4294967295" type="subTitle"/>
          </p:nvPr>
        </p:nvSpPr>
        <p:spPr>
          <a:xfrm>
            <a:off x="621200" y="4523500"/>
            <a:ext cx="5208000" cy="43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PATRIMONIO: COMUNIDAD PEGUCHE </a:t>
            </a:r>
            <a:endParaRPr/>
          </a:p>
        </p:txBody>
      </p:sp>
      <p:sp>
        <p:nvSpPr>
          <p:cNvPr id="361" name="Google Shape;361;p37"/>
          <p:cNvSpPr/>
          <p:nvPr/>
        </p:nvSpPr>
        <p:spPr>
          <a:xfrm>
            <a:off x="5498212" y="217975"/>
            <a:ext cx="2328600" cy="58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37"/>
          <p:cNvSpPr txBox="1"/>
          <p:nvPr>
            <p:ph type="title"/>
          </p:nvPr>
        </p:nvSpPr>
        <p:spPr>
          <a:xfrm>
            <a:off x="5498213" y="250975"/>
            <a:ext cx="2328600" cy="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INMATERIAL</a:t>
            </a:r>
            <a:endParaRPr sz="2500"/>
          </a:p>
        </p:txBody>
      </p:sp>
      <p:sp>
        <p:nvSpPr>
          <p:cNvPr id="363" name="Google Shape;363;p37"/>
          <p:cNvSpPr txBox="1"/>
          <p:nvPr>
            <p:ph idx="4294967295" type="subTitle"/>
          </p:nvPr>
        </p:nvSpPr>
        <p:spPr>
          <a:xfrm>
            <a:off x="1086075" y="1891575"/>
            <a:ext cx="2829000" cy="21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Bosque Protector Cascada de Peguche</a:t>
            </a:r>
            <a:endParaRPr b="1"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Principal atractivo por su gran salto de agua.</a:t>
            </a:r>
            <a:endParaRPr sz="1400"/>
          </a:p>
        </p:txBody>
      </p:sp>
      <p:grpSp>
        <p:nvGrpSpPr>
          <p:cNvPr id="364" name="Google Shape;364;p37"/>
          <p:cNvGrpSpPr/>
          <p:nvPr/>
        </p:nvGrpSpPr>
        <p:grpSpPr>
          <a:xfrm>
            <a:off x="6324550" y="909380"/>
            <a:ext cx="675959" cy="668939"/>
            <a:chOff x="7066548" y="2912594"/>
            <a:chExt cx="352209" cy="334938"/>
          </a:xfrm>
        </p:grpSpPr>
        <p:sp>
          <p:nvSpPr>
            <p:cNvPr id="365" name="Google Shape;365;p37"/>
            <p:cNvSpPr/>
            <p:nvPr/>
          </p:nvSpPr>
          <p:spPr>
            <a:xfrm>
              <a:off x="7066548" y="2912594"/>
              <a:ext cx="219264" cy="266399"/>
            </a:xfrm>
            <a:custGeom>
              <a:rect b="b" l="l" r="r" t="t"/>
              <a:pathLst>
                <a:path extrusionOk="0" h="8376" w="6894">
                  <a:moveTo>
                    <a:pt x="6584" y="363"/>
                  </a:moveTo>
                  <a:lnTo>
                    <a:pt x="6584" y="1839"/>
                  </a:lnTo>
                  <a:lnTo>
                    <a:pt x="1774" y="2911"/>
                  </a:lnTo>
                  <a:lnTo>
                    <a:pt x="1774" y="1434"/>
                  </a:lnTo>
                  <a:lnTo>
                    <a:pt x="6584" y="363"/>
                  </a:lnTo>
                  <a:close/>
                  <a:moveTo>
                    <a:pt x="6584" y="2137"/>
                  </a:moveTo>
                  <a:lnTo>
                    <a:pt x="6584" y="6078"/>
                  </a:lnTo>
                  <a:cubicBezTo>
                    <a:pt x="6584" y="6209"/>
                    <a:pt x="6525" y="6423"/>
                    <a:pt x="6346" y="6578"/>
                  </a:cubicBezTo>
                  <a:cubicBezTo>
                    <a:pt x="6203" y="6721"/>
                    <a:pt x="5989" y="6863"/>
                    <a:pt x="5596" y="6863"/>
                  </a:cubicBezTo>
                  <a:cubicBezTo>
                    <a:pt x="5191" y="6863"/>
                    <a:pt x="4882" y="6625"/>
                    <a:pt x="4882" y="6328"/>
                  </a:cubicBezTo>
                  <a:cubicBezTo>
                    <a:pt x="4882" y="6030"/>
                    <a:pt x="5215" y="5792"/>
                    <a:pt x="5596" y="5792"/>
                  </a:cubicBezTo>
                  <a:cubicBezTo>
                    <a:pt x="5751" y="5792"/>
                    <a:pt x="5906" y="5840"/>
                    <a:pt x="6084" y="5899"/>
                  </a:cubicBezTo>
                  <a:cubicBezTo>
                    <a:pt x="6104" y="5904"/>
                    <a:pt x="6126" y="5907"/>
                    <a:pt x="6148" y="5907"/>
                  </a:cubicBezTo>
                  <a:cubicBezTo>
                    <a:pt x="6179" y="5907"/>
                    <a:pt x="6211" y="5901"/>
                    <a:pt x="6239" y="5887"/>
                  </a:cubicBezTo>
                  <a:cubicBezTo>
                    <a:pt x="6287" y="5851"/>
                    <a:pt x="6311" y="5804"/>
                    <a:pt x="6311" y="5744"/>
                  </a:cubicBezTo>
                  <a:lnTo>
                    <a:pt x="6311" y="2196"/>
                  </a:lnTo>
                  <a:lnTo>
                    <a:pt x="6584" y="2137"/>
                  </a:lnTo>
                  <a:close/>
                  <a:moveTo>
                    <a:pt x="6735" y="1"/>
                  </a:moveTo>
                  <a:cubicBezTo>
                    <a:pt x="6724" y="1"/>
                    <a:pt x="6713" y="2"/>
                    <a:pt x="6704" y="5"/>
                  </a:cubicBezTo>
                  <a:lnTo>
                    <a:pt x="1560" y="1137"/>
                  </a:lnTo>
                  <a:cubicBezTo>
                    <a:pt x="1489" y="1148"/>
                    <a:pt x="1429" y="1220"/>
                    <a:pt x="1429" y="1303"/>
                  </a:cubicBezTo>
                  <a:lnTo>
                    <a:pt x="1429" y="3101"/>
                  </a:lnTo>
                  <a:lnTo>
                    <a:pt x="1429" y="4030"/>
                  </a:lnTo>
                  <a:cubicBezTo>
                    <a:pt x="1429" y="4113"/>
                    <a:pt x="1500" y="4185"/>
                    <a:pt x="1596" y="4185"/>
                  </a:cubicBezTo>
                  <a:cubicBezTo>
                    <a:pt x="1679" y="4185"/>
                    <a:pt x="1751" y="4113"/>
                    <a:pt x="1751" y="4030"/>
                  </a:cubicBezTo>
                  <a:lnTo>
                    <a:pt x="1751" y="3232"/>
                  </a:lnTo>
                  <a:lnTo>
                    <a:pt x="2024" y="3173"/>
                  </a:lnTo>
                  <a:lnTo>
                    <a:pt x="2024" y="7304"/>
                  </a:lnTo>
                  <a:cubicBezTo>
                    <a:pt x="2024" y="7459"/>
                    <a:pt x="1858" y="8078"/>
                    <a:pt x="1036" y="8078"/>
                  </a:cubicBezTo>
                  <a:cubicBezTo>
                    <a:pt x="643" y="8078"/>
                    <a:pt x="322" y="7840"/>
                    <a:pt x="322" y="7542"/>
                  </a:cubicBezTo>
                  <a:cubicBezTo>
                    <a:pt x="322" y="7244"/>
                    <a:pt x="655" y="7006"/>
                    <a:pt x="1036" y="7006"/>
                  </a:cubicBezTo>
                  <a:cubicBezTo>
                    <a:pt x="1191" y="7006"/>
                    <a:pt x="1358" y="7042"/>
                    <a:pt x="1536" y="7102"/>
                  </a:cubicBezTo>
                  <a:cubicBezTo>
                    <a:pt x="1552" y="7112"/>
                    <a:pt x="1573" y="7118"/>
                    <a:pt x="1596" y="7118"/>
                  </a:cubicBezTo>
                  <a:cubicBezTo>
                    <a:pt x="1623" y="7118"/>
                    <a:pt x="1653" y="7109"/>
                    <a:pt x="1679" y="7090"/>
                  </a:cubicBezTo>
                  <a:cubicBezTo>
                    <a:pt x="1727" y="7066"/>
                    <a:pt x="1751" y="7018"/>
                    <a:pt x="1751" y="6959"/>
                  </a:cubicBezTo>
                  <a:lnTo>
                    <a:pt x="1751" y="4744"/>
                  </a:lnTo>
                  <a:cubicBezTo>
                    <a:pt x="1751" y="4649"/>
                    <a:pt x="1679" y="4577"/>
                    <a:pt x="1596" y="4577"/>
                  </a:cubicBezTo>
                  <a:cubicBezTo>
                    <a:pt x="1500" y="4577"/>
                    <a:pt x="1429" y="4649"/>
                    <a:pt x="1429" y="4744"/>
                  </a:cubicBezTo>
                  <a:lnTo>
                    <a:pt x="1429" y="6732"/>
                  </a:lnTo>
                  <a:cubicBezTo>
                    <a:pt x="1298" y="6709"/>
                    <a:pt x="1167" y="6673"/>
                    <a:pt x="1048" y="6673"/>
                  </a:cubicBezTo>
                  <a:cubicBezTo>
                    <a:pt x="465" y="6673"/>
                    <a:pt x="0" y="7066"/>
                    <a:pt x="0" y="7518"/>
                  </a:cubicBezTo>
                  <a:cubicBezTo>
                    <a:pt x="0" y="7995"/>
                    <a:pt x="465" y="8376"/>
                    <a:pt x="1048" y="8376"/>
                  </a:cubicBezTo>
                  <a:cubicBezTo>
                    <a:pt x="1596" y="8376"/>
                    <a:pt x="1905" y="8137"/>
                    <a:pt x="2072" y="7935"/>
                  </a:cubicBezTo>
                  <a:cubicBezTo>
                    <a:pt x="2274" y="7697"/>
                    <a:pt x="2358" y="7435"/>
                    <a:pt x="2358" y="7268"/>
                  </a:cubicBezTo>
                  <a:lnTo>
                    <a:pt x="2358" y="3089"/>
                  </a:lnTo>
                  <a:lnTo>
                    <a:pt x="5965" y="2280"/>
                  </a:lnTo>
                  <a:lnTo>
                    <a:pt x="5965" y="5542"/>
                  </a:lnTo>
                  <a:cubicBezTo>
                    <a:pt x="5834" y="5518"/>
                    <a:pt x="5703" y="5482"/>
                    <a:pt x="5584" y="5482"/>
                  </a:cubicBezTo>
                  <a:cubicBezTo>
                    <a:pt x="5001" y="5482"/>
                    <a:pt x="4537" y="5875"/>
                    <a:pt x="4537" y="6328"/>
                  </a:cubicBezTo>
                  <a:cubicBezTo>
                    <a:pt x="4537" y="6804"/>
                    <a:pt x="5001" y="7185"/>
                    <a:pt x="5584" y="7185"/>
                  </a:cubicBezTo>
                  <a:cubicBezTo>
                    <a:pt x="6477" y="7185"/>
                    <a:pt x="6894" y="6506"/>
                    <a:pt x="6894" y="6054"/>
                  </a:cubicBezTo>
                  <a:lnTo>
                    <a:pt x="6894" y="1922"/>
                  </a:lnTo>
                  <a:lnTo>
                    <a:pt x="6894" y="125"/>
                  </a:lnTo>
                  <a:cubicBezTo>
                    <a:pt x="6894" y="113"/>
                    <a:pt x="6882" y="65"/>
                    <a:pt x="6834" y="29"/>
                  </a:cubicBezTo>
                  <a:cubicBezTo>
                    <a:pt x="6800" y="12"/>
                    <a:pt x="6765" y="1"/>
                    <a:pt x="6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7262690" y="2968571"/>
              <a:ext cx="156067" cy="278962"/>
            </a:xfrm>
            <a:custGeom>
              <a:rect b="b" l="l" r="r" t="t"/>
              <a:pathLst>
                <a:path extrusionOk="0" h="8771" w="4907">
                  <a:moveTo>
                    <a:pt x="1928" y="0"/>
                  </a:moveTo>
                  <a:cubicBezTo>
                    <a:pt x="1909" y="0"/>
                    <a:pt x="1889" y="3"/>
                    <a:pt x="1870" y="8"/>
                  </a:cubicBezTo>
                  <a:cubicBezTo>
                    <a:pt x="1787" y="31"/>
                    <a:pt x="1727" y="103"/>
                    <a:pt x="1727" y="210"/>
                  </a:cubicBezTo>
                  <a:lnTo>
                    <a:pt x="1727" y="3746"/>
                  </a:lnTo>
                  <a:cubicBezTo>
                    <a:pt x="1727" y="3841"/>
                    <a:pt x="1799" y="3913"/>
                    <a:pt x="1882" y="3913"/>
                  </a:cubicBezTo>
                  <a:cubicBezTo>
                    <a:pt x="1977" y="3913"/>
                    <a:pt x="2049" y="3841"/>
                    <a:pt x="2049" y="3746"/>
                  </a:cubicBezTo>
                  <a:lnTo>
                    <a:pt x="2049" y="627"/>
                  </a:lnTo>
                  <a:cubicBezTo>
                    <a:pt x="2108" y="734"/>
                    <a:pt x="2180" y="853"/>
                    <a:pt x="2275" y="972"/>
                  </a:cubicBezTo>
                  <a:lnTo>
                    <a:pt x="2287" y="984"/>
                  </a:lnTo>
                  <a:lnTo>
                    <a:pt x="2322" y="1008"/>
                  </a:lnTo>
                  <a:lnTo>
                    <a:pt x="2334" y="1032"/>
                  </a:lnTo>
                  <a:cubicBezTo>
                    <a:pt x="2858" y="1770"/>
                    <a:pt x="3346" y="2246"/>
                    <a:pt x="3787" y="2425"/>
                  </a:cubicBezTo>
                  <a:cubicBezTo>
                    <a:pt x="4180" y="2591"/>
                    <a:pt x="4370" y="3091"/>
                    <a:pt x="4466" y="3508"/>
                  </a:cubicBezTo>
                  <a:cubicBezTo>
                    <a:pt x="4525" y="3782"/>
                    <a:pt x="4549" y="4068"/>
                    <a:pt x="4573" y="4306"/>
                  </a:cubicBezTo>
                  <a:cubicBezTo>
                    <a:pt x="4216" y="3853"/>
                    <a:pt x="3573" y="3175"/>
                    <a:pt x="2561" y="2794"/>
                  </a:cubicBezTo>
                  <a:cubicBezTo>
                    <a:pt x="2543" y="2789"/>
                    <a:pt x="2524" y="2787"/>
                    <a:pt x="2505" y="2787"/>
                  </a:cubicBezTo>
                  <a:cubicBezTo>
                    <a:pt x="2471" y="2787"/>
                    <a:pt x="2436" y="2795"/>
                    <a:pt x="2406" y="2817"/>
                  </a:cubicBezTo>
                  <a:cubicBezTo>
                    <a:pt x="2358" y="2841"/>
                    <a:pt x="2334" y="2889"/>
                    <a:pt x="2334" y="2948"/>
                  </a:cubicBezTo>
                  <a:lnTo>
                    <a:pt x="2334" y="7366"/>
                  </a:lnTo>
                  <a:cubicBezTo>
                    <a:pt x="2334" y="7735"/>
                    <a:pt x="1894" y="8437"/>
                    <a:pt x="1191" y="8437"/>
                  </a:cubicBezTo>
                  <a:cubicBezTo>
                    <a:pt x="727" y="8437"/>
                    <a:pt x="334" y="8151"/>
                    <a:pt x="334" y="7818"/>
                  </a:cubicBezTo>
                  <a:cubicBezTo>
                    <a:pt x="334" y="7473"/>
                    <a:pt x="727" y="7187"/>
                    <a:pt x="1191" y="7187"/>
                  </a:cubicBezTo>
                  <a:cubicBezTo>
                    <a:pt x="1382" y="7187"/>
                    <a:pt x="1620" y="7247"/>
                    <a:pt x="1822" y="7354"/>
                  </a:cubicBezTo>
                  <a:cubicBezTo>
                    <a:pt x="1841" y="7363"/>
                    <a:pt x="1861" y="7367"/>
                    <a:pt x="1881" y="7367"/>
                  </a:cubicBezTo>
                  <a:cubicBezTo>
                    <a:pt x="1914" y="7367"/>
                    <a:pt x="1948" y="7357"/>
                    <a:pt x="1977" y="7342"/>
                  </a:cubicBezTo>
                  <a:cubicBezTo>
                    <a:pt x="2013" y="7306"/>
                    <a:pt x="2049" y="7258"/>
                    <a:pt x="2049" y="7199"/>
                  </a:cubicBezTo>
                  <a:lnTo>
                    <a:pt x="2049" y="4520"/>
                  </a:lnTo>
                  <a:cubicBezTo>
                    <a:pt x="2049" y="4437"/>
                    <a:pt x="1977" y="4365"/>
                    <a:pt x="1882" y="4365"/>
                  </a:cubicBezTo>
                  <a:cubicBezTo>
                    <a:pt x="1799" y="4365"/>
                    <a:pt x="1727" y="4437"/>
                    <a:pt x="1727" y="4520"/>
                  </a:cubicBezTo>
                  <a:lnTo>
                    <a:pt x="1727" y="6961"/>
                  </a:lnTo>
                  <a:cubicBezTo>
                    <a:pt x="1525" y="6901"/>
                    <a:pt x="1334" y="6866"/>
                    <a:pt x="1168" y="6866"/>
                  </a:cubicBezTo>
                  <a:cubicBezTo>
                    <a:pt x="537" y="6866"/>
                    <a:pt x="1" y="7294"/>
                    <a:pt x="1" y="7818"/>
                  </a:cubicBezTo>
                  <a:cubicBezTo>
                    <a:pt x="1" y="8330"/>
                    <a:pt x="513" y="8771"/>
                    <a:pt x="1168" y="8771"/>
                  </a:cubicBezTo>
                  <a:cubicBezTo>
                    <a:pt x="1584" y="8771"/>
                    <a:pt x="1977" y="8592"/>
                    <a:pt x="2263" y="8259"/>
                  </a:cubicBezTo>
                  <a:cubicBezTo>
                    <a:pt x="2489" y="7997"/>
                    <a:pt x="2644" y="7651"/>
                    <a:pt x="2644" y="7366"/>
                  </a:cubicBezTo>
                  <a:lnTo>
                    <a:pt x="2644" y="3187"/>
                  </a:lnTo>
                  <a:cubicBezTo>
                    <a:pt x="3775" y="3675"/>
                    <a:pt x="4382" y="4568"/>
                    <a:pt x="4549" y="4842"/>
                  </a:cubicBezTo>
                  <a:cubicBezTo>
                    <a:pt x="4589" y="4901"/>
                    <a:pt x="4654" y="4928"/>
                    <a:pt x="4723" y="4928"/>
                  </a:cubicBezTo>
                  <a:cubicBezTo>
                    <a:pt x="4736" y="4928"/>
                    <a:pt x="4750" y="4927"/>
                    <a:pt x="4763" y="4925"/>
                  </a:cubicBezTo>
                  <a:cubicBezTo>
                    <a:pt x="4847" y="4901"/>
                    <a:pt x="4894" y="4818"/>
                    <a:pt x="4894" y="4746"/>
                  </a:cubicBezTo>
                  <a:cubicBezTo>
                    <a:pt x="4906" y="4544"/>
                    <a:pt x="4894" y="3996"/>
                    <a:pt x="4763" y="3460"/>
                  </a:cubicBezTo>
                  <a:cubicBezTo>
                    <a:pt x="4597" y="2758"/>
                    <a:pt x="4311" y="2329"/>
                    <a:pt x="3894" y="2151"/>
                  </a:cubicBezTo>
                  <a:cubicBezTo>
                    <a:pt x="3513" y="1984"/>
                    <a:pt x="3061" y="1555"/>
                    <a:pt x="2584" y="865"/>
                  </a:cubicBezTo>
                  <a:cubicBezTo>
                    <a:pt x="2572" y="841"/>
                    <a:pt x="2561" y="805"/>
                    <a:pt x="2525" y="781"/>
                  </a:cubicBezTo>
                  <a:cubicBezTo>
                    <a:pt x="2346" y="508"/>
                    <a:pt x="2203" y="270"/>
                    <a:pt x="2108" y="103"/>
                  </a:cubicBezTo>
                  <a:cubicBezTo>
                    <a:pt x="2070" y="36"/>
                    <a:pt x="2002" y="0"/>
                    <a:pt x="19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7356610" y="3200843"/>
              <a:ext cx="58362" cy="24363"/>
            </a:xfrm>
            <a:custGeom>
              <a:rect b="b" l="l" r="r" t="t"/>
              <a:pathLst>
                <a:path extrusionOk="0" h="766" w="1835">
                  <a:moveTo>
                    <a:pt x="1669" y="1"/>
                  </a:moveTo>
                  <a:cubicBezTo>
                    <a:pt x="1636" y="1"/>
                    <a:pt x="1603" y="13"/>
                    <a:pt x="1572" y="39"/>
                  </a:cubicBezTo>
                  <a:cubicBezTo>
                    <a:pt x="1572" y="39"/>
                    <a:pt x="1120" y="348"/>
                    <a:pt x="155" y="444"/>
                  </a:cubicBezTo>
                  <a:cubicBezTo>
                    <a:pt x="60" y="456"/>
                    <a:pt x="0" y="527"/>
                    <a:pt x="0" y="622"/>
                  </a:cubicBezTo>
                  <a:cubicBezTo>
                    <a:pt x="24" y="706"/>
                    <a:pt x="84" y="765"/>
                    <a:pt x="167" y="765"/>
                  </a:cubicBezTo>
                  <a:lnTo>
                    <a:pt x="179" y="765"/>
                  </a:lnTo>
                  <a:cubicBezTo>
                    <a:pt x="1263" y="658"/>
                    <a:pt x="1739" y="325"/>
                    <a:pt x="1763" y="301"/>
                  </a:cubicBezTo>
                  <a:cubicBezTo>
                    <a:pt x="1822" y="229"/>
                    <a:pt x="1834" y="146"/>
                    <a:pt x="1786" y="63"/>
                  </a:cubicBezTo>
                  <a:cubicBezTo>
                    <a:pt x="1753" y="22"/>
                    <a:pt x="1711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7068806" y="3188821"/>
              <a:ext cx="179539" cy="24617"/>
            </a:xfrm>
            <a:custGeom>
              <a:rect b="b" l="l" r="r" t="t"/>
              <a:pathLst>
                <a:path extrusionOk="0" h="774" w="5645">
                  <a:moveTo>
                    <a:pt x="1675" y="1"/>
                  </a:moveTo>
                  <a:cubicBezTo>
                    <a:pt x="1452" y="1"/>
                    <a:pt x="1243" y="9"/>
                    <a:pt x="1048" y="24"/>
                  </a:cubicBezTo>
                  <a:cubicBezTo>
                    <a:pt x="632" y="60"/>
                    <a:pt x="322" y="131"/>
                    <a:pt x="144" y="202"/>
                  </a:cubicBezTo>
                  <a:cubicBezTo>
                    <a:pt x="36" y="250"/>
                    <a:pt x="1" y="369"/>
                    <a:pt x="84" y="464"/>
                  </a:cubicBezTo>
                  <a:cubicBezTo>
                    <a:pt x="106" y="502"/>
                    <a:pt x="147" y="520"/>
                    <a:pt x="189" y="520"/>
                  </a:cubicBezTo>
                  <a:cubicBezTo>
                    <a:pt x="215" y="520"/>
                    <a:pt x="240" y="514"/>
                    <a:pt x="263" y="500"/>
                  </a:cubicBezTo>
                  <a:cubicBezTo>
                    <a:pt x="394" y="441"/>
                    <a:pt x="656" y="369"/>
                    <a:pt x="1168" y="345"/>
                  </a:cubicBezTo>
                  <a:cubicBezTo>
                    <a:pt x="1340" y="332"/>
                    <a:pt x="1521" y="327"/>
                    <a:pt x="1709" y="327"/>
                  </a:cubicBezTo>
                  <a:cubicBezTo>
                    <a:pt x="2909" y="327"/>
                    <a:pt x="4373" y="568"/>
                    <a:pt x="5454" y="774"/>
                  </a:cubicBezTo>
                  <a:lnTo>
                    <a:pt x="5478" y="774"/>
                  </a:lnTo>
                  <a:cubicBezTo>
                    <a:pt x="5561" y="774"/>
                    <a:pt x="5632" y="714"/>
                    <a:pt x="5644" y="643"/>
                  </a:cubicBezTo>
                  <a:cubicBezTo>
                    <a:pt x="5644" y="560"/>
                    <a:pt x="5585" y="488"/>
                    <a:pt x="5513" y="464"/>
                  </a:cubicBezTo>
                  <a:cubicBezTo>
                    <a:pt x="3958" y="153"/>
                    <a:pt x="2672" y="1"/>
                    <a:pt x="1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7361158" y="3154726"/>
              <a:ext cx="49997" cy="20482"/>
            </a:xfrm>
            <a:custGeom>
              <a:rect b="b" l="l" r="r" t="t"/>
              <a:pathLst>
                <a:path extrusionOk="0" h="644" w="1572">
                  <a:moveTo>
                    <a:pt x="1375" y="1"/>
                  </a:moveTo>
                  <a:cubicBezTo>
                    <a:pt x="1352" y="1"/>
                    <a:pt x="1330" y="5"/>
                    <a:pt x="1310" y="12"/>
                  </a:cubicBezTo>
                  <a:cubicBezTo>
                    <a:pt x="1131" y="120"/>
                    <a:pt x="750" y="251"/>
                    <a:pt x="143" y="310"/>
                  </a:cubicBezTo>
                  <a:cubicBezTo>
                    <a:pt x="60" y="322"/>
                    <a:pt x="0" y="382"/>
                    <a:pt x="0" y="477"/>
                  </a:cubicBezTo>
                  <a:cubicBezTo>
                    <a:pt x="0" y="560"/>
                    <a:pt x="72" y="643"/>
                    <a:pt x="155" y="643"/>
                  </a:cubicBezTo>
                  <a:lnTo>
                    <a:pt x="179" y="643"/>
                  </a:lnTo>
                  <a:cubicBezTo>
                    <a:pt x="881" y="584"/>
                    <a:pt x="1274" y="417"/>
                    <a:pt x="1465" y="310"/>
                  </a:cubicBezTo>
                  <a:cubicBezTo>
                    <a:pt x="1560" y="251"/>
                    <a:pt x="1572" y="120"/>
                    <a:pt x="1501" y="48"/>
                  </a:cubicBezTo>
                  <a:cubicBezTo>
                    <a:pt x="1469" y="16"/>
                    <a:pt x="1421" y="1"/>
                    <a:pt x="13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7155920" y="3139523"/>
              <a:ext cx="148084" cy="33045"/>
            </a:xfrm>
            <a:custGeom>
              <a:rect b="b" l="l" r="r" t="t"/>
              <a:pathLst>
                <a:path extrusionOk="0" h="1039" w="4656">
                  <a:moveTo>
                    <a:pt x="172" y="1"/>
                  </a:moveTo>
                  <a:cubicBezTo>
                    <a:pt x="97" y="1"/>
                    <a:pt x="34" y="68"/>
                    <a:pt x="12" y="145"/>
                  </a:cubicBezTo>
                  <a:cubicBezTo>
                    <a:pt x="0" y="240"/>
                    <a:pt x="84" y="312"/>
                    <a:pt x="167" y="324"/>
                  </a:cubicBezTo>
                  <a:cubicBezTo>
                    <a:pt x="726" y="383"/>
                    <a:pt x="1536" y="526"/>
                    <a:pt x="2489" y="705"/>
                  </a:cubicBezTo>
                  <a:cubicBezTo>
                    <a:pt x="3382" y="883"/>
                    <a:pt x="4001" y="979"/>
                    <a:pt x="4477" y="1038"/>
                  </a:cubicBezTo>
                  <a:lnTo>
                    <a:pt x="4501" y="1038"/>
                  </a:lnTo>
                  <a:cubicBezTo>
                    <a:pt x="4572" y="1038"/>
                    <a:pt x="4644" y="979"/>
                    <a:pt x="4656" y="895"/>
                  </a:cubicBezTo>
                  <a:cubicBezTo>
                    <a:pt x="4644" y="824"/>
                    <a:pt x="4584" y="740"/>
                    <a:pt x="4501" y="729"/>
                  </a:cubicBezTo>
                  <a:cubicBezTo>
                    <a:pt x="4036" y="669"/>
                    <a:pt x="3417" y="562"/>
                    <a:pt x="2536" y="383"/>
                  </a:cubicBezTo>
                  <a:cubicBezTo>
                    <a:pt x="1584" y="193"/>
                    <a:pt x="762" y="62"/>
                    <a:pt x="191" y="2"/>
                  </a:cubicBezTo>
                  <a:cubicBezTo>
                    <a:pt x="185" y="1"/>
                    <a:pt x="178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</p:grpSp>
      <p:sp>
        <p:nvSpPr>
          <p:cNvPr id="371" name="Google Shape;371;p37"/>
          <p:cNvSpPr txBox="1"/>
          <p:nvPr>
            <p:ph idx="4294967295" type="subTitle"/>
          </p:nvPr>
        </p:nvSpPr>
        <p:spPr>
          <a:xfrm>
            <a:off x="5101625" y="1686825"/>
            <a:ext cx="3121800" cy="223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Música: </a:t>
            </a:r>
            <a:r>
              <a:rPr lang="en" sz="1400"/>
              <a:t>Banda Ñanda Mañachi.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Gastronomía:</a:t>
            </a:r>
            <a:r>
              <a:rPr lang="en" sz="1400"/>
              <a:t> Maíz y sus variedades.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Rituales: </a:t>
            </a:r>
            <a:r>
              <a:rPr lang="en" sz="1400"/>
              <a:t>Baño de purificación, Temazcal, Pachamanca y Armay Tuta.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Leyendas:</a:t>
            </a:r>
            <a:r>
              <a:rPr lang="en" sz="1400"/>
              <a:t> Paila de oro. 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grpSp>
        <p:nvGrpSpPr>
          <p:cNvPr id="372" name="Google Shape;372;p37"/>
          <p:cNvGrpSpPr/>
          <p:nvPr/>
        </p:nvGrpSpPr>
        <p:grpSpPr>
          <a:xfrm>
            <a:off x="2164013" y="1054776"/>
            <a:ext cx="785793" cy="582893"/>
            <a:chOff x="3933342" y="4315767"/>
            <a:chExt cx="383632" cy="276449"/>
          </a:xfrm>
        </p:grpSpPr>
        <p:sp>
          <p:nvSpPr>
            <p:cNvPr id="373" name="Google Shape;373;p37"/>
            <p:cNvSpPr/>
            <p:nvPr/>
          </p:nvSpPr>
          <p:spPr>
            <a:xfrm>
              <a:off x="3933342" y="4315767"/>
              <a:ext cx="383632" cy="276449"/>
            </a:xfrm>
            <a:custGeom>
              <a:rect b="b" l="l" r="r" t="t"/>
              <a:pathLst>
                <a:path extrusionOk="0" h="8692" w="12062">
                  <a:moveTo>
                    <a:pt x="2061" y="369"/>
                  </a:moveTo>
                  <a:cubicBezTo>
                    <a:pt x="2120" y="369"/>
                    <a:pt x="2168" y="417"/>
                    <a:pt x="2168" y="476"/>
                  </a:cubicBezTo>
                  <a:lnTo>
                    <a:pt x="2168" y="845"/>
                  </a:lnTo>
                  <a:lnTo>
                    <a:pt x="1406" y="845"/>
                  </a:lnTo>
                  <a:lnTo>
                    <a:pt x="1406" y="476"/>
                  </a:lnTo>
                  <a:cubicBezTo>
                    <a:pt x="1406" y="417"/>
                    <a:pt x="1454" y="369"/>
                    <a:pt x="1513" y="369"/>
                  </a:cubicBezTo>
                  <a:close/>
                  <a:moveTo>
                    <a:pt x="10824" y="1262"/>
                  </a:moveTo>
                  <a:cubicBezTo>
                    <a:pt x="10883" y="1262"/>
                    <a:pt x="10931" y="1310"/>
                    <a:pt x="10931" y="1369"/>
                  </a:cubicBezTo>
                  <a:lnTo>
                    <a:pt x="10943" y="1715"/>
                  </a:lnTo>
                  <a:lnTo>
                    <a:pt x="9490" y="1715"/>
                  </a:lnTo>
                  <a:lnTo>
                    <a:pt x="9490" y="1369"/>
                  </a:lnTo>
                  <a:cubicBezTo>
                    <a:pt x="9490" y="1310"/>
                    <a:pt x="9526" y="1262"/>
                    <a:pt x="9586" y="1262"/>
                  </a:cubicBezTo>
                  <a:close/>
                  <a:moveTo>
                    <a:pt x="1513" y="0"/>
                  </a:moveTo>
                  <a:cubicBezTo>
                    <a:pt x="1251" y="0"/>
                    <a:pt x="1049" y="214"/>
                    <a:pt x="1049" y="464"/>
                  </a:cubicBezTo>
                  <a:lnTo>
                    <a:pt x="1049" y="833"/>
                  </a:lnTo>
                  <a:lnTo>
                    <a:pt x="894" y="833"/>
                  </a:lnTo>
                  <a:cubicBezTo>
                    <a:pt x="692" y="833"/>
                    <a:pt x="489" y="905"/>
                    <a:pt x="334" y="1048"/>
                  </a:cubicBezTo>
                  <a:cubicBezTo>
                    <a:pt x="263" y="1107"/>
                    <a:pt x="239" y="1226"/>
                    <a:pt x="299" y="1298"/>
                  </a:cubicBezTo>
                  <a:cubicBezTo>
                    <a:pt x="332" y="1338"/>
                    <a:pt x="385" y="1360"/>
                    <a:pt x="440" y="1360"/>
                  </a:cubicBezTo>
                  <a:cubicBezTo>
                    <a:pt x="482" y="1360"/>
                    <a:pt x="525" y="1347"/>
                    <a:pt x="561" y="1322"/>
                  </a:cubicBezTo>
                  <a:cubicBezTo>
                    <a:pt x="676" y="1220"/>
                    <a:pt x="791" y="1203"/>
                    <a:pt x="908" y="1203"/>
                  </a:cubicBezTo>
                  <a:cubicBezTo>
                    <a:pt x="966" y="1203"/>
                    <a:pt x="1025" y="1207"/>
                    <a:pt x="1084" y="1207"/>
                  </a:cubicBezTo>
                  <a:cubicBezTo>
                    <a:pt x="1116" y="1207"/>
                    <a:pt x="1148" y="1206"/>
                    <a:pt x="1180" y="1203"/>
                  </a:cubicBezTo>
                  <a:lnTo>
                    <a:pt x="2680" y="1203"/>
                  </a:lnTo>
                  <a:cubicBezTo>
                    <a:pt x="2978" y="1203"/>
                    <a:pt x="3216" y="1441"/>
                    <a:pt x="3216" y="1738"/>
                  </a:cubicBezTo>
                  <a:lnTo>
                    <a:pt x="3216" y="2429"/>
                  </a:lnTo>
                  <a:cubicBezTo>
                    <a:pt x="3216" y="2536"/>
                    <a:pt x="3299" y="2607"/>
                    <a:pt x="3394" y="2607"/>
                  </a:cubicBezTo>
                  <a:cubicBezTo>
                    <a:pt x="3501" y="2607"/>
                    <a:pt x="3573" y="2536"/>
                    <a:pt x="3573" y="2429"/>
                  </a:cubicBezTo>
                  <a:lnTo>
                    <a:pt x="3573" y="2072"/>
                  </a:lnTo>
                  <a:lnTo>
                    <a:pt x="11217" y="2072"/>
                  </a:lnTo>
                  <a:cubicBezTo>
                    <a:pt x="11491" y="2084"/>
                    <a:pt x="11705" y="2322"/>
                    <a:pt x="11705" y="2607"/>
                  </a:cubicBezTo>
                  <a:lnTo>
                    <a:pt x="11705" y="2834"/>
                  </a:lnTo>
                  <a:lnTo>
                    <a:pt x="11395" y="2834"/>
                  </a:lnTo>
                  <a:cubicBezTo>
                    <a:pt x="11288" y="2834"/>
                    <a:pt x="11217" y="2905"/>
                    <a:pt x="11217" y="3012"/>
                  </a:cubicBezTo>
                  <a:cubicBezTo>
                    <a:pt x="11217" y="3108"/>
                    <a:pt x="11288" y="3191"/>
                    <a:pt x="11395" y="3191"/>
                  </a:cubicBezTo>
                  <a:lnTo>
                    <a:pt x="11705" y="3191"/>
                  </a:lnTo>
                  <a:lnTo>
                    <a:pt x="11705" y="7441"/>
                  </a:lnTo>
                  <a:lnTo>
                    <a:pt x="10883" y="7441"/>
                  </a:lnTo>
                  <a:cubicBezTo>
                    <a:pt x="10621" y="7441"/>
                    <a:pt x="10395" y="7215"/>
                    <a:pt x="10395" y="6953"/>
                  </a:cubicBezTo>
                  <a:lnTo>
                    <a:pt x="10395" y="3667"/>
                  </a:lnTo>
                  <a:cubicBezTo>
                    <a:pt x="10395" y="3453"/>
                    <a:pt x="10538" y="3262"/>
                    <a:pt x="10740" y="3203"/>
                  </a:cubicBezTo>
                  <a:cubicBezTo>
                    <a:pt x="10824" y="3167"/>
                    <a:pt x="10883" y="3072"/>
                    <a:pt x="10859" y="2977"/>
                  </a:cubicBezTo>
                  <a:cubicBezTo>
                    <a:pt x="10829" y="2906"/>
                    <a:pt x="10747" y="2852"/>
                    <a:pt x="10672" y="2852"/>
                  </a:cubicBezTo>
                  <a:cubicBezTo>
                    <a:pt x="10659" y="2852"/>
                    <a:pt x="10646" y="2854"/>
                    <a:pt x="10633" y="2858"/>
                  </a:cubicBezTo>
                  <a:cubicBezTo>
                    <a:pt x="10276" y="2965"/>
                    <a:pt x="10038" y="3310"/>
                    <a:pt x="10038" y="3667"/>
                  </a:cubicBezTo>
                  <a:lnTo>
                    <a:pt x="10038" y="6953"/>
                  </a:lnTo>
                  <a:cubicBezTo>
                    <a:pt x="10038" y="7418"/>
                    <a:pt x="10419" y="7799"/>
                    <a:pt x="10883" y="7799"/>
                  </a:cubicBezTo>
                  <a:lnTo>
                    <a:pt x="11705" y="7799"/>
                  </a:lnTo>
                  <a:cubicBezTo>
                    <a:pt x="11705" y="8096"/>
                    <a:pt x="11467" y="8334"/>
                    <a:pt x="11169" y="8334"/>
                  </a:cubicBezTo>
                  <a:lnTo>
                    <a:pt x="3394" y="8334"/>
                  </a:lnTo>
                  <a:cubicBezTo>
                    <a:pt x="3478" y="8227"/>
                    <a:pt x="3537" y="8108"/>
                    <a:pt x="3561" y="7977"/>
                  </a:cubicBezTo>
                  <a:cubicBezTo>
                    <a:pt x="3573" y="7870"/>
                    <a:pt x="3513" y="7787"/>
                    <a:pt x="3430" y="7775"/>
                  </a:cubicBezTo>
                  <a:cubicBezTo>
                    <a:pt x="3414" y="7771"/>
                    <a:pt x="3399" y="7770"/>
                    <a:pt x="3384" y="7770"/>
                  </a:cubicBezTo>
                  <a:cubicBezTo>
                    <a:pt x="3299" y="7770"/>
                    <a:pt x="3236" y="7825"/>
                    <a:pt x="3216" y="7906"/>
                  </a:cubicBezTo>
                  <a:cubicBezTo>
                    <a:pt x="3180" y="8156"/>
                    <a:pt x="2954" y="8334"/>
                    <a:pt x="2704" y="8334"/>
                  </a:cubicBezTo>
                  <a:lnTo>
                    <a:pt x="823" y="8334"/>
                  </a:lnTo>
                  <a:cubicBezTo>
                    <a:pt x="572" y="8287"/>
                    <a:pt x="358" y="8072"/>
                    <a:pt x="358" y="7799"/>
                  </a:cubicBezTo>
                  <a:lnTo>
                    <a:pt x="358" y="2774"/>
                  </a:lnTo>
                  <a:lnTo>
                    <a:pt x="358" y="1834"/>
                  </a:lnTo>
                  <a:cubicBezTo>
                    <a:pt x="358" y="1726"/>
                    <a:pt x="287" y="1655"/>
                    <a:pt x="180" y="1655"/>
                  </a:cubicBezTo>
                  <a:cubicBezTo>
                    <a:pt x="72" y="1655"/>
                    <a:pt x="1" y="1726"/>
                    <a:pt x="1" y="1834"/>
                  </a:cubicBezTo>
                  <a:lnTo>
                    <a:pt x="1" y="7799"/>
                  </a:lnTo>
                  <a:cubicBezTo>
                    <a:pt x="1" y="8251"/>
                    <a:pt x="334" y="8608"/>
                    <a:pt x="751" y="8680"/>
                  </a:cubicBezTo>
                  <a:cubicBezTo>
                    <a:pt x="763" y="8680"/>
                    <a:pt x="787" y="8680"/>
                    <a:pt x="811" y="8692"/>
                  </a:cubicBezTo>
                  <a:lnTo>
                    <a:pt x="11169" y="8692"/>
                  </a:lnTo>
                  <a:cubicBezTo>
                    <a:pt x="11657" y="8692"/>
                    <a:pt x="12062" y="8287"/>
                    <a:pt x="12062" y="7799"/>
                  </a:cubicBezTo>
                  <a:lnTo>
                    <a:pt x="12062" y="2607"/>
                  </a:lnTo>
                  <a:cubicBezTo>
                    <a:pt x="12050" y="2155"/>
                    <a:pt x="11717" y="1786"/>
                    <a:pt x="11300" y="1715"/>
                  </a:cubicBezTo>
                  <a:lnTo>
                    <a:pt x="11300" y="1357"/>
                  </a:lnTo>
                  <a:cubicBezTo>
                    <a:pt x="11300" y="1107"/>
                    <a:pt x="11098" y="893"/>
                    <a:pt x="10836" y="893"/>
                  </a:cubicBezTo>
                  <a:lnTo>
                    <a:pt x="9609" y="893"/>
                  </a:lnTo>
                  <a:cubicBezTo>
                    <a:pt x="9347" y="893"/>
                    <a:pt x="9145" y="1107"/>
                    <a:pt x="9145" y="1357"/>
                  </a:cubicBezTo>
                  <a:lnTo>
                    <a:pt x="9145" y="1703"/>
                  </a:lnTo>
                  <a:lnTo>
                    <a:pt x="8621" y="1703"/>
                  </a:lnTo>
                  <a:lnTo>
                    <a:pt x="8252" y="881"/>
                  </a:lnTo>
                  <a:cubicBezTo>
                    <a:pt x="8121" y="595"/>
                    <a:pt x="7823" y="405"/>
                    <a:pt x="7502" y="405"/>
                  </a:cubicBezTo>
                  <a:lnTo>
                    <a:pt x="6049" y="405"/>
                  </a:lnTo>
                  <a:cubicBezTo>
                    <a:pt x="5776" y="405"/>
                    <a:pt x="5525" y="536"/>
                    <a:pt x="5383" y="738"/>
                  </a:cubicBezTo>
                  <a:cubicBezTo>
                    <a:pt x="5323" y="822"/>
                    <a:pt x="5335" y="941"/>
                    <a:pt x="5418" y="1000"/>
                  </a:cubicBezTo>
                  <a:cubicBezTo>
                    <a:pt x="5450" y="1023"/>
                    <a:pt x="5486" y="1033"/>
                    <a:pt x="5523" y="1033"/>
                  </a:cubicBezTo>
                  <a:cubicBezTo>
                    <a:pt x="5583" y="1033"/>
                    <a:pt x="5643" y="1004"/>
                    <a:pt x="5680" y="953"/>
                  </a:cubicBezTo>
                  <a:cubicBezTo>
                    <a:pt x="5764" y="833"/>
                    <a:pt x="5895" y="762"/>
                    <a:pt x="6049" y="762"/>
                  </a:cubicBezTo>
                  <a:lnTo>
                    <a:pt x="7502" y="762"/>
                  </a:lnTo>
                  <a:cubicBezTo>
                    <a:pt x="7681" y="762"/>
                    <a:pt x="7847" y="869"/>
                    <a:pt x="7919" y="1024"/>
                  </a:cubicBezTo>
                  <a:lnTo>
                    <a:pt x="8240" y="1703"/>
                  </a:lnTo>
                  <a:lnTo>
                    <a:pt x="5335" y="1703"/>
                  </a:lnTo>
                  <a:lnTo>
                    <a:pt x="5395" y="1584"/>
                  </a:lnTo>
                  <a:cubicBezTo>
                    <a:pt x="5430" y="1488"/>
                    <a:pt x="5395" y="1381"/>
                    <a:pt x="5299" y="1345"/>
                  </a:cubicBezTo>
                  <a:cubicBezTo>
                    <a:pt x="5276" y="1332"/>
                    <a:pt x="5252" y="1327"/>
                    <a:pt x="5227" y="1327"/>
                  </a:cubicBezTo>
                  <a:cubicBezTo>
                    <a:pt x="5162" y="1327"/>
                    <a:pt x="5096" y="1368"/>
                    <a:pt x="5061" y="1429"/>
                  </a:cubicBezTo>
                  <a:lnTo>
                    <a:pt x="4942" y="1703"/>
                  </a:lnTo>
                  <a:lnTo>
                    <a:pt x="3561" y="1703"/>
                  </a:lnTo>
                  <a:cubicBezTo>
                    <a:pt x="3549" y="1226"/>
                    <a:pt x="3144" y="833"/>
                    <a:pt x="2668" y="833"/>
                  </a:cubicBezTo>
                  <a:lnTo>
                    <a:pt x="2525" y="833"/>
                  </a:lnTo>
                  <a:lnTo>
                    <a:pt x="2525" y="464"/>
                  </a:lnTo>
                  <a:cubicBezTo>
                    <a:pt x="2525" y="214"/>
                    <a:pt x="2311" y="0"/>
                    <a:pt x="20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4035214" y="4410037"/>
              <a:ext cx="11386" cy="140896"/>
            </a:xfrm>
            <a:custGeom>
              <a:rect b="b" l="l" r="r" t="t"/>
              <a:pathLst>
                <a:path extrusionOk="0" h="4430" w="358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lnTo>
                    <a:pt x="1" y="4251"/>
                  </a:lnTo>
                  <a:cubicBezTo>
                    <a:pt x="1" y="4358"/>
                    <a:pt x="72" y="4430"/>
                    <a:pt x="179" y="4430"/>
                  </a:cubicBezTo>
                  <a:cubicBezTo>
                    <a:pt x="287" y="4430"/>
                    <a:pt x="358" y="4358"/>
                    <a:pt x="358" y="4251"/>
                  </a:cubicBezTo>
                  <a:lnTo>
                    <a:pt x="358" y="179"/>
                  </a:lnTo>
                  <a:cubicBezTo>
                    <a:pt x="358" y="84"/>
                    <a:pt x="287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4221146" y="4390827"/>
              <a:ext cx="42460" cy="32886"/>
            </a:xfrm>
            <a:custGeom>
              <a:rect b="b" l="l" r="r" t="t"/>
              <a:pathLst>
                <a:path extrusionOk="0" h="1034" w="1335">
                  <a:moveTo>
                    <a:pt x="813" y="0"/>
                  </a:moveTo>
                  <a:cubicBezTo>
                    <a:pt x="753" y="0"/>
                    <a:pt x="693" y="29"/>
                    <a:pt x="656" y="81"/>
                  </a:cubicBezTo>
                  <a:cubicBezTo>
                    <a:pt x="596" y="152"/>
                    <a:pt x="620" y="271"/>
                    <a:pt x="703" y="331"/>
                  </a:cubicBezTo>
                  <a:cubicBezTo>
                    <a:pt x="846" y="438"/>
                    <a:pt x="775" y="664"/>
                    <a:pt x="596" y="664"/>
                  </a:cubicBezTo>
                  <a:cubicBezTo>
                    <a:pt x="489" y="664"/>
                    <a:pt x="406" y="557"/>
                    <a:pt x="417" y="450"/>
                  </a:cubicBezTo>
                  <a:cubicBezTo>
                    <a:pt x="429" y="355"/>
                    <a:pt x="370" y="259"/>
                    <a:pt x="275" y="247"/>
                  </a:cubicBezTo>
                  <a:cubicBezTo>
                    <a:pt x="265" y="246"/>
                    <a:pt x="256" y="246"/>
                    <a:pt x="248" y="246"/>
                  </a:cubicBezTo>
                  <a:cubicBezTo>
                    <a:pt x="152" y="246"/>
                    <a:pt x="71" y="303"/>
                    <a:pt x="60" y="390"/>
                  </a:cubicBezTo>
                  <a:cubicBezTo>
                    <a:pt x="1" y="736"/>
                    <a:pt x="251" y="1033"/>
                    <a:pt x="584" y="1033"/>
                  </a:cubicBezTo>
                  <a:cubicBezTo>
                    <a:pt x="1120" y="1009"/>
                    <a:pt x="1334" y="331"/>
                    <a:pt x="918" y="33"/>
                  </a:cubicBezTo>
                  <a:cubicBezTo>
                    <a:pt x="886" y="11"/>
                    <a:pt x="849" y="0"/>
                    <a:pt x="8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4054519" y="4384561"/>
              <a:ext cx="192961" cy="192516"/>
            </a:xfrm>
            <a:custGeom>
              <a:rect b="b" l="l" r="r" t="t"/>
              <a:pathLst>
                <a:path extrusionOk="0" h="6053" w="6067">
                  <a:moveTo>
                    <a:pt x="3013" y="1"/>
                  </a:moveTo>
                  <a:cubicBezTo>
                    <a:pt x="2380" y="1"/>
                    <a:pt x="1733" y="201"/>
                    <a:pt x="1168" y="647"/>
                  </a:cubicBezTo>
                  <a:cubicBezTo>
                    <a:pt x="1096" y="706"/>
                    <a:pt x="1073" y="825"/>
                    <a:pt x="1132" y="909"/>
                  </a:cubicBezTo>
                  <a:cubicBezTo>
                    <a:pt x="1166" y="949"/>
                    <a:pt x="1219" y="971"/>
                    <a:pt x="1274" y="971"/>
                  </a:cubicBezTo>
                  <a:cubicBezTo>
                    <a:pt x="1315" y="971"/>
                    <a:pt x="1358" y="958"/>
                    <a:pt x="1394" y="933"/>
                  </a:cubicBezTo>
                  <a:cubicBezTo>
                    <a:pt x="1895" y="538"/>
                    <a:pt x="2466" y="360"/>
                    <a:pt x="3024" y="360"/>
                  </a:cubicBezTo>
                  <a:cubicBezTo>
                    <a:pt x="4402" y="360"/>
                    <a:pt x="5704" y="1444"/>
                    <a:pt x="5704" y="3028"/>
                  </a:cubicBezTo>
                  <a:cubicBezTo>
                    <a:pt x="5704" y="3659"/>
                    <a:pt x="5478" y="4266"/>
                    <a:pt x="5085" y="4743"/>
                  </a:cubicBezTo>
                  <a:cubicBezTo>
                    <a:pt x="4573" y="5350"/>
                    <a:pt x="3835" y="5707"/>
                    <a:pt x="3025" y="5707"/>
                  </a:cubicBezTo>
                  <a:cubicBezTo>
                    <a:pt x="1549" y="5707"/>
                    <a:pt x="358" y="4516"/>
                    <a:pt x="358" y="3052"/>
                  </a:cubicBezTo>
                  <a:cubicBezTo>
                    <a:pt x="358" y="2457"/>
                    <a:pt x="561" y="1897"/>
                    <a:pt x="918" y="1421"/>
                  </a:cubicBezTo>
                  <a:cubicBezTo>
                    <a:pt x="977" y="1349"/>
                    <a:pt x="953" y="1230"/>
                    <a:pt x="882" y="1171"/>
                  </a:cubicBezTo>
                  <a:cubicBezTo>
                    <a:pt x="852" y="1146"/>
                    <a:pt x="814" y="1134"/>
                    <a:pt x="776" y="1134"/>
                  </a:cubicBezTo>
                  <a:cubicBezTo>
                    <a:pt x="722" y="1134"/>
                    <a:pt x="667" y="1158"/>
                    <a:pt x="632" y="1206"/>
                  </a:cubicBezTo>
                  <a:cubicBezTo>
                    <a:pt x="227" y="1742"/>
                    <a:pt x="1" y="2361"/>
                    <a:pt x="1" y="3028"/>
                  </a:cubicBezTo>
                  <a:cubicBezTo>
                    <a:pt x="1" y="4695"/>
                    <a:pt x="1358" y="6052"/>
                    <a:pt x="3025" y="6052"/>
                  </a:cubicBezTo>
                  <a:cubicBezTo>
                    <a:pt x="3930" y="6052"/>
                    <a:pt x="4775" y="5648"/>
                    <a:pt x="5347" y="4969"/>
                  </a:cubicBezTo>
                  <a:cubicBezTo>
                    <a:pt x="5787" y="4433"/>
                    <a:pt x="6049" y="3731"/>
                    <a:pt x="6049" y="3028"/>
                  </a:cubicBezTo>
                  <a:cubicBezTo>
                    <a:pt x="6066" y="1230"/>
                    <a:pt x="4580" y="1"/>
                    <a:pt x="30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4085593" y="4420278"/>
              <a:ext cx="145826" cy="120923"/>
            </a:xfrm>
            <a:custGeom>
              <a:rect b="b" l="l" r="r" t="t"/>
              <a:pathLst>
                <a:path extrusionOk="0" h="3802" w="4585">
                  <a:moveTo>
                    <a:pt x="2060" y="0"/>
                  </a:moveTo>
                  <a:cubicBezTo>
                    <a:pt x="893" y="0"/>
                    <a:pt x="0" y="1060"/>
                    <a:pt x="191" y="2203"/>
                  </a:cubicBezTo>
                  <a:cubicBezTo>
                    <a:pt x="202" y="2301"/>
                    <a:pt x="282" y="2359"/>
                    <a:pt x="369" y="2359"/>
                  </a:cubicBezTo>
                  <a:cubicBezTo>
                    <a:pt x="377" y="2359"/>
                    <a:pt x="385" y="2359"/>
                    <a:pt x="393" y="2358"/>
                  </a:cubicBezTo>
                  <a:cubicBezTo>
                    <a:pt x="500" y="2346"/>
                    <a:pt x="560" y="2250"/>
                    <a:pt x="548" y="2143"/>
                  </a:cubicBezTo>
                  <a:cubicBezTo>
                    <a:pt x="377" y="1146"/>
                    <a:pt x="1184" y="350"/>
                    <a:pt x="2075" y="350"/>
                  </a:cubicBezTo>
                  <a:cubicBezTo>
                    <a:pt x="2428" y="350"/>
                    <a:pt x="2795" y="475"/>
                    <a:pt x="3120" y="762"/>
                  </a:cubicBezTo>
                  <a:cubicBezTo>
                    <a:pt x="3727" y="1334"/>
                    <a:pt x="3786" y="2310"/>
                    <a:pt x="3191" y="2941"/>
                  </a:cubicBezTo>
                  <a:cubicBezTo>
                    <a:pt x="2884" y="3270"/>
                    <a:pt x="2472" y="3430"/>
                    <a:pt x="2064" y="3430"/>
                  </a:cubicBezTo>
                  <a:cubicBezTo>
                    <a:pt x="1569" y="3430"/>
                    <a:pt x="1079" y="3195"/>
                    <a:pt x="786" y="2739"/>
                  </a:cubicBezTo>
                  <a:cubicBezTo>
                    <a:pt x="751" y="2690"/>
                    <a:pt x="700" y="2666"/>
                    <a:pt x="645" y="2666"/>
                  </a:cubicBezTo>
                  <a:cubicBezTo>
                    <a:pt x="606" y="2666"/>
                    <a:pt x="564" y="2678"/>
                    <a:pt x="524" y="2703"/>
                  </a:cubicBezTo>
                  <a:cubicBezTo>
                    <a:pt x="441" y="2762"/>
                    <a:pt x="429" y="2858"/>
                    <a:pt x="488" y="2953"/>
                  </a:cubicBezTo>
                  <a:cubicBezTo>
                    <a:pt x="859" y="3512"/>
                    <a:pt x="1464" y="3801"/>
                    <a:pt x="2073" y="3801"/>
                  </a:cubicBezTo>
                  <a:cubicBezTo>
                    <a:pt x="2579" y="3801"/>
                    <a:pt x="3087" y="3602"/>
                    <a:pt x="3465" y="3191"/>
                  </a:cubicBezTo>
                  <a:cubicBezTo>
                    <a:pt x="4584" y="1988"/>
                    <a:pt x="3715" y="0"/>
                    <a:pt x="2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4131392" y="4449507"/>
              <a:ext cx="54577" cy="45767"/>
            </a:xfrm>
            <a:custGeom>
              <a:rect b="b" l="l" r="r" t="t"/>
              <a:pathLst>
                <a:path extrusionOk="0" h="1439" w="1716">
                  <a:moveTo>
                    <a:pt x="820" y="0"/>
                  </a:moveTo>
                  <a:cubicBezTo>
                    <a:pt x="805" y="0"/>
                    <a:pt x="790" y="3"/>
                    <a:pt x="775" y="10"/>
                  </a:cubicBezTo>
                  <a:cubicBezTo>
                    <a:pt x="203" y="129"/>
                    <a:pt x="1" y="831"/>
                    <a:pt x="394" y="1224"/>
                  </a:cubicBezTo>
                  <a:cubicBezTo>
                    <a:pt x="537" y="1367"/>
                    <a:pt x="724" y="1439"/>
                    <a:pt x="912" y="1439"/>
                  </a:cubicBezTo>
                  <a:cubicBezTo>
                    <a:pt x="1099" y="1439"/>
                    <a:pt x="1287" y="1367"/>
                    <a:pt x="1430" y="1224"/>
                  </a:cubicBezTo>
                  <a:cubicBezTo>
                    <a:pt x="1668" y="986"/>
                    <a:pt x="1715" y="665"/>
                    <a:pt x="1573" y="391"/>
                  </a:cubicBezTo>
                  <a:cubicBezTo>
                    <a:pt x="1546" y="329"/>
                    <a:pt x="1481" y="294"/>
                    <a:pt x="1410" y="294"/>
                  </a:cubicBezTo>
                  <a:cubicBezTo>
                    <a:pt x="1385" y="294"/>
                    <a:pt x="1359" y="298"/>
                    <a:pt x="1334" y="307"/>
                  </a:cubicBezTo>
                  <a:cubicBezTo>
                    <a:pt x="1251" y="343"/>
                    <a:pt x="1215" y="450"/>
                    <a:pt x="1251" y="546"/>
                  </a:cubicBezTo>
                  <a:cubicBezTo>
                    <a:pt x="1311" y="677"/>
                    <a:pt x="1287" y="843"/>
                    <a:pt x="1180" y="962"/>
                  </a:cubicBezTo>
                  <a:cubicBezTo>
                    <a:pt x="1102" y="1034"/>
                    <a:pt x="1007" y="1069"/>
                    <a:pt x="913" y="1069"/>
                  </a:cubicBezTo>
                  <a:cubicBezTo>
                    <a:pt x="820" y="1069"/>
                    <a:pt x="727" y="1034"/>
                    <a:pt x="656" y="962"/>
                  </a:cubicBezTo>
                  <a:cubicBezTo>
                    <a:pt x="441" y="748"/>
                    <a:pt x="561" y="391"/>
                    <a:pt x="846" y="343"/>
                  </a:cubicBezTo>
                  <a:cubicBezTo>
                    <a:pt x="953" y="331"/>
                    <a:pt x="1013" y="236"/>
                    <a:pt x="977" y="141"/>
                  </a:cubicBezTo>
                  <a:cubicBezTo>
                    <a:pt x="958" y="63"/>
                    <a:pt x="890" y="0"/>
                    <a:pt x="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</p:grpSp>
      <p:cxnSp>
        <p:nvCxnSpPr>
          <p:cNvPr id="379" name="Google Shape;379;p37"/>
          <p:cNvCxnSpPr/>
          <p:nvPr/>
        </p:nvCxnSpPr>
        <p:spPr>
          <a:xfrm>
            <a:off x="0" y="4957600"/>
            <a:ext cx="5392800" cy="144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8"/>
          <p:cNvSpPr txBox="1"/>
          <p:nvPr>
            <p:ph type="title"/>
          </p:nvPr>
        </p:nvSpPr>
        <p:spPr>
          <a:xfrm>
            <a:off x="2290025" y="2952900"/>
            <a:ext cx="45639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—SOMEONE FAMOUS</a:t>
            </a:r>
            <a:endParaRPr/>
          </a:p>
        </p:txBody>
      </p:sp>
      <p:sp>
        <p:nvSpPr>
          <p:cNvPr id="385" name="Google Shape;385;p38"/>
          <p:cNvSpPr txBox="1"/>
          <p:nvPr>
            <p:ph idx="1" type="subTitle"/>
          </p:nvPr>
        </p:nvSpPr>
        <p:spPr>
          <a:xfrm>
            <a:off x="-564650" y="4238750"/>
            <a:ext cx="4563900" cy="12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UBICACIÓN </a:t>
            </a:r>
            <a:endParaRPr/>
          </a:p>
        </p:txBody>
      </p:sp>
      <p:pic>
        <p:nvPicPr>
          <p:cNvPr id="386" name="Google Shape;386;p38"/>
          <p:cNvPicPr preferRelativeResize="0"/>
          <p:nvPr/>
        </p:nvPicPr>
        <p:blipFill rotWithShape="1">
          <a:blip r:embed="rId4">
            <a:alphaModFix/>
          </a:blip>
          <a:srcRect b="22166" l="863" r="1000" t="16868"/>
          <a:stretch/>
        </p:blipFill>
        <p:spPr>
          <a:xfrm>
            <a:off x="1233500" y="900125"/>
            <a:ext cx="6672251" cy="333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8"/>
          <p:cNvSpPr txBox="1"/>
          <p:nvPr>
            <p:ph type="title"/>
          </p:nvPr>
        </p:nvSpPr>
        <p:spPr>
          <a:xfrm>
            <a:off x="2241775" y="-61975"/>
            <a:ext cx="4655700" cy="86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COMUNIDAD QUINCHUQUÍ</a:t>
            </a:r>
            <a:endParaRPr sz="2100"/>
          </a:p>
        </p:txBody>
      </p:sp>
      <p:cxnSp>
        <p:nvCxnSpPr>
          <p:cNvPr id="388" name="Google Shape;388;p38"/>
          <p:cNvCxnSpPr/>
          <p:nvPr/>
        </p:nvCxnSpPr>
        <p:spPr>
          <a:xfrm flipH="1" rot="10800000">
            <a:off x="0" y="4948300"/>
            <a:ext cx="2719500" cy="93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9"/>
          <p:cNvSpPr/>
          <p:nvPr/>
        </p:nvSpPr>
        <p:spPr>
          <a:xfrm>
            <a:off x="771200" y="420675"/>
            <a:ext cx="3433200" cy="3876600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9"/>
          <p:cNvSpPr/>
          <p:nvPr/>
        </p:nvSpPr>
        <p:spPr>
          <a:xfrm>
            <a:off x="1518650" y="217975"/>
            <a:ext cx="1963800" cy="58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9"/>
          <p:cNvSpPr txBox="1"/>
          <p:nvPr>
            <p:ph type="title"/>
          </p:nvPr>
        </p:nvSpPr>
        <p:spPr>
          <a:xfrm>
            <a:off x="1395513" y="217975"/>
            <a:ext cx="2210100" cy="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MATERIAL</a:t>
            </a:r>
            <a:endParaRPr sz="2500"/>
          </a:p>
        </p:txBody>
      </p:sp>
      <p:sp>
        <p:nvSpPr>
          <p:cNvPr id="396" name="Google Shape;396;p39"/>
          <p:cNvSpPr/>
          <p:nvPr/>
        </p:nvSpPr>
        <p:spPr>
          <a:xfrm>
            <a:off x="4939575" y="420675"/>
            <a:ext cx="3433200" cy="3876600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9"/>
          <p:cNvSpPr txBox="1"/>
          <p:nvPr>
            <p:ph idx="4294967295" type="subTitle"/>
          </p:nvPr>
        </p:nvSpPr>
        <p:spPr>
          <a:xfrm>
            <a:off x="633450" y="4525350"/>
            <a:ext cx="5476500" cy="12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PATRIMONIO: COMUNIDAD QUINCHUQUÍ </a:t>
            </a:r>
            <a:endParaRPr/>
          </a:p>
        </p:txBody>
      </p:sp>
      <p:sp>
        <p:nvSpPr>
          <p:cNvPr id="398" name="Google Shape;398;p39"/>
          <p:cNvSpPr/>
          <p:nvPr/>
        </p:nvSpPr>
        <p:spPr>
          <a:xfrm>
            <a:off x="5498212" y="217975"/>
            <a:ext cx="2328600" cy="58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9"/>
          <p:cNvSpPr txBox="1"/>
          <p:nvPr>
            <p:ph type="title"/>
          </p:nvPr>
        </p:nvSpPr>
        <p:spPr>
          <a:xfrm>
            <a:off x="5498213" y="250975"/>
            <a:ext cx="2328600" cy="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INMATERIAL</a:t>
            </a:r>
            <a:endParaRPr sz="2500"/>
          </a:p>
        </p:txBody>
      </p:sp>
      <p:sp>
        <p:nvSpPr>
          <p:cNvPr id="400" name="Google Shape;400;p39"/>
          <p:cNvSpPr txBox="1"/>
          <p:nvPr>
            <p:ph idx="4294967295" type="subTitle"/>
          </p:nvPr>
        </p:nvSpPr>
        <p:spPr>
          <a:xfrm>
            <a:off x="979575" y="1901238"/>
            <a:ext cx="3042000" cy="18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Iglesia Quinchuquí:</a:t>
            </a:r>
            <a:r>
              <a:rPr lang="en" sz="1400"/>
              <a:t> Actos religiosos.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Pieda Huantun Rumi:</a:t>
            </a:r>
            <a:r>
              <a:rPr lang="en" sz="1400"/>
              <a:t> Piedra sagrada.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El Lechero:</a:t>
            </a:r>
            <a:r>
              <a:rPr lang="en" sz="1400"/>
              <a:t> Árbol milagroso.</a:t>
            </a:r>
            <a:endParaRPr sz="1400"/>
          </a:p>
        </p:txBody>
      </p:sp>
      <p:grpSp>
        <p:nvGrpSpPr>
          <p:cNvPr id="401" name="Google Shape;401;p39"/>
          <p:cNvGrpSpPr/>
          <p:nvPr/>
        </p:nvGrpSpPr>
        <p:grpSpPr>
          <a:xfrm>
            <a:off x="2183862" y="1033085"/>
            <a:ext cx="607878" cy="668930"/>
            <a:chOff x="7548967" y="1978927"/>
            <a:chExt cx="333285" cy="349950"/>
          </a:xfrm>
        </p:grpSpPr>
        <p:sp>
          <p:nvSpPr>
            <p:cNvPr id="402" name="Google Shape;402;p39"/>
            <p:cNvSpPr/>
            <p:nvPr/>
          </p:nvSpPr>
          <p:spPr>
            <a:xfrm>
              <a:off x="7548967" y="1978927"/>
              <a:ext cx="333285" cy="234816"/>
            </a:xfrm>
            <a:custGeom>
              <a:rect b="b" l="l" r="r" t="t"/>
              <a:pathLst>
                <a:path extrusionOk="0" h="7383" w="10479">
                  <a:moveTo>
                    <a:pt x="8978" y="286"/>
                  </a:moveTo>
                  <a:cubicBezTo>
                    <a:pt x="9633" y="298"/>
                    <a:pt x="10145" y="834"/>
                    <a:pt x="10145" y="1489"/>
                  </a:cubicBezTo>
                  <a:cubicBezTo>
                    <a:pt x="10121" y="2168"/>
                    <a:pt x="9585" y="2727"/>
                    <a:pt x="8931" y="2727"/>
                  </a:cubicBezTo>
                  <a:cubicBezTo>
                    <a:pt x="8300" y="2727"/>
                    <a:pt x="7799" y="2251"/>
                    <a:pt x="7740" y="1656"/>
                  </a:cubicBezTo>
                  <a:lnTo>
                    <a:pt x="7740" y="1596"/>
                  </a:lnTo>
                  <a:lnTo>
                    <a:pt x="7740" y="1572"/>
                  </a:lnTo>
                  <a:lnTo>
                    <a:pt x="7740" y="1513"/>
                  </a:lnTo>
                  <a:cubicBezTo>
                    <a:pt x="7740" y="1429"/>
                    <a:pt x="7668" y="1358"/>
                    <a:pt x="7573" y="1358"/>
                  </a:cubicBezTo>
                  <a:lnTo>
                    <a:pt x="2882" y="1358"/>
                  </a:lnTo>
                  <a:cubicBezTo>
                    <a:pt x="2799" y="1358"/>
                    <a:pt x="2727" y="1429"/>
                    <a:pt x="2727" y="1513"/>
                  </a:cubicBezTo>
                  <a:lnTo>
                    <a:pt x="2727" y="1596"/>
                  </a:lnTo>
                  <a:lnTo>
                    <a:pt x="2727" y="1608"/>
                  </a:lnTo>
                  <a:lnTo>
                    <a:pt x="2727" y="1656"/>
                  </a:lnTo>
                  <a:lnTo>
                    <a:pt x="2727" y="1679"/>
                  </a:lnTo>
                  <a:lnTo>
                    <a:pt x="2727" y="1727"/>
                  </a:lnTo>
                  <a:lnTo>
                    <a:pt x="2727" y="1739"/>
                  </a:lnTo>
                  <a:cubicBezTo>
                    <a:pt x="2727" y="1751"/>
                    <a:pt x="2727" y="1775"/>
                    <a:pt x="2704" y="1799"/>
                  </a:cubicBezTo>
                  <a:lnTo>
                    <a:pt x="2704" y="1810"/>
                  </a:lnTo>
                  <a:cubicBezTo>
                    <a:pt x="2704" y="1834"/>
                    <a:pt x="2692" y="1858"/>
                    <a:pt x="2692" y="1870"/>
                  </a:cubicBezTo>
                  <a:cubicBezTo>
                    <a:pt x="2692" y="1894"/>
                    <a:pt x="2692" y="1894"/>
                    <a:pt x="2680" y="1906"/>
                  </a:cubicBezTo>
                  <a:cubicBezTo>
                    <a:pt x="2680" y="1918"/>
                    <a:pt x="2668" y="1930"/>
                    <a:pt x="2668" y="1930"/>
                  </a:cubicBezTo>
                  <a:cubicBezTo>
                    <a:pt x="2668" y="1953"/>
                    <a:pt x="2644" y="1953"/>
                    <a:pt x="2644" y="1965"/>
                  </a:cubicBezTo>
                  <a:cubicBezTo>
                    <a:pt x="2644" y="1977"/>
                    <a:pt x="2632" y="1977"/>
                    <a:pt x="2632" y="1989"/>
                  </a:cubicBezTo>
                  <a:cubicBezTo>
                    <a:pt x="2632" y="2013"/>
                    <a:pt x="2620" y="2025"/>
                    <a:pt x="2620" y="2025"/>
                  </a:cubicBezTo>
                  <a:cubicBezTo>
                    <a:pt x="2620" y="2025"/>
                    <a:pt x="2620" y="2037"/>
                    <a:pt x="2608" y="2037"/>
                  </a:cubicBezTo>
                  <a:cubicBezTo>
                    <a:pt x="2573" y="2084"/>
                    <a:pt x="2561" y="2132"/>
                    <a:pt x="2525" y="2168"/>
                  </a:cubicBezTo>
                  <a:cubicBezTo>
                    <a:pt x="2513" y="2191"/>
                    <a:pt x="2513" y="2203"/>
                    <a:pt x="2501" y="2215"/>
                  </a:cubicBezTo>
                  <a:cubicBezTo>
                    <a:pt x="2454" y="2275"/>
                    <a:pt x="2406" y="2334"/>
                    <a:pt x="2346" y="2382"/>
                  </a:cubicBezTo>
                  <a:cubicBezTo>
                    <a:pt x="2334" y="2394"/>
                    <a:pt x="2323" y="2394"/>
                    <a:pt x="2311" y="2406"/>
                  </a:cubicBezTo>
                  <a:lnTo>
                    <a:pt x="2287" y="2430"/>
                  </a:lnTo>
                  <a:cubicBezTo>
                    <a:pt x="2084" y="2584"/>
                    <a:pt x="1811" y="2692"/>
                    <a:pt x="1537" y="2692"/>
                  </a:cubicBezTo>
                  <a:cubicBezTo>
                    <a:pt x="882" y="2692"/>
                    <a:pt x="322" y="2156"/>
                    <a:pt x="322" y="1489"/>
                  </a:cubicBezTo>
                  <a:cubicBezTo>
                    <a:pt x="322" y="822"/>
                    <a:pt x="858" y="286"/>
                    <a:pt x="1537" y="286"/>
                  </a:cubicBezTo>
                  <a:close/>
                  <a:moveTo>
                    <a:pt x="7395" y="1668"/>
                  </a:moveTo>
                  <a:cubicBezTo>
                    <a:pt x="7442" y="2049"/>
                    <a:pt x="7633" y="2406"/>
                    <a:pt x="7930" y="2668"/>
                  </a:cubicBezTo>
                  <a:cubicBezTo>
                    <a:pt x="7823" y="2763"/>
                    <a:pt x="7692" y="2799"/>
                    <a:pt x="7549" y="2799"/>
                  </a:cubicBezTo>
                  <a:lnTo>
                    <a:pt x="2858" y="2799"/>
                  </a:lnTo>
                  <a:cubicBezTo>
                    <a:pt x="2727" y="2787"/>
                    <a:pt x="2608" y="2739"/>
                    <a:pt x="2501" y="2668"/>
                  </a:cubicBezTo>
                  <a:cubicBezTo>
                    <a:pt x="2739" y="2453"/>
                    <a:pt x="2906" y="2191"/>
                    <a:pt x="2977" y="1894"/>
                  </a:cubicBezTo>
                  <a:lnTo>
                    <a:pt x="2977" y="1870"/>
                  </a:lnTo>
                  <a:cubicBezTo>
                    <a:pt x="2977" y="1858"/>
                    <a:pt x="2989" y="1846"/>
                    <a:pt x="2989" y="1810"/>
                  </a:cubicBezTo>
                  <a:cubicBezTo>
                    <a:pt x="3001" y="1775"/>
                    <a:pt x="3001" y="1727"/>
                    <a:pt x="3001" y="1668"/>
                  </a:cubicBezTo>
                  <a:close/>
                  <a:moveTo>
                    <a:pt x="1513" y="1"/>
                  </a:moveTo>
                  <a:cubicBezTo>
                    <a:pt x="680" y="1"/>
                    <a:pt x="1" y="679"/>
                    <a:pt x="1" y="1513"/>
                  </a:cubicBezTo>
                  <a:cubicBezTo>
                    <a:pt x="1" y="2346"/>
                    <a:pt x="680" y="3037"/>
                    <a:pt x="1513" y="3037"/>
                  </a:cubicBezTo>
                  <a:cubicBezTo>
                    <a:pt x="1787" y="3037"/>
                    <a:pt x="2025" y="2977"/>
                    <a:pt x="2251" y="2858"/>
                  </a:cubicBezTo>
                  <a:cubicBezTo>
                    <a:pt x="2370" y="2977"/>
                    <a:pt x="2525" y="3049"/>
                    <a:pt x="2692" y="3096"/>
                  </a:cubicBezTo>
                  <a:lnTo>
                    <a:pt x="2692" y="7216"/>
                  </a:lnTo>
                  <a:cubicBezTo>
                    <a:pt x="2692" y="7311"/>
                    <a:pt x="2763" y="7383"/>
                    <a:pt x="2858" y="7383"/>
                  </a:cubicBezTo>
                  <a:cubicBezTo>
                    <a:pt x="2942" y="7383"/>
                    <a:pt x="3025" y="7311"/>
                    <a:pt x="3025" y="7216"/>
                  </a:cubicBezTo>
                  <a:lnTo>
                    <a:pt x="3025" y="3120"/>
                  </a:lnTo>
                  <a:lnTo>
                    <a:pt x="7454" y="3120"/>
                  </a:lnTo>
                  <a:lnTo>
                    <a:pt x="7454" y="3882"/>
                  </a:lnTo>
                  <a:cubicBezTo>
                    <a:pt x="7454" y="3977"/>
                    <a:pt x="7526" y="4049"/>
                    <a:pt x="7621" y="4049"/>
                  </a:cubicBezTo>
                  <a:cubicBezTo>
                    <a:pt x="7704" y="4049"/>
                    <a:pt x="7776" y="3977"/>
                    <a:pt x="7776" y="3882"/>
                  </a:cubicBezTo>
                  <a:lnTo>
                    <a:pt x="7776" y="3108"/>
                  </a:lnTo>
                  <a:cubicBezTo>
                    <a:pt x="7966" y="3084"/>
                    <a:pt x="8121" y="2989"/>
                    <a:pt x="8264" y="2870"/>
                  </a:cubicBezTo>
                  <a:cubicBezTo>
                    <a:pt x="8466" y="2977"/>
                    <a:pt x="8704" y="3037"/>
                    <a:pt x="8954" y="3037"/>
                  </a:cubicBezTo>
                  <a:cubicBezTo>
                    <a:pt x="9788" y="3037"/>
                    <a:pt x="10478" y="2346"/>
                    <a:pt x="10478" y="1513"/>
                  </a:cubicBezTo>
                  <a:cubicBezTo>
                    <a:pt x="10443" y="1120"/>
                    <a:pt x="10300" y="727"/>
                    <a:pt x="10014" y="441"/>
                  </a:cubicBezTo>
                  <a:cubicBezTo>
                    <a:pt x="9728" y="167"/>
                    <a:pt x="9359" y="1"/>
                    <a:pt x="8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39"/>
            <p:cNvSpPr/>
            <p:nvPr/>
          </p:nvSpPr>
          <p:spPr>
            <a:xfrm>
              <a:off x="7570562" y="2001667"/>
              <a:ext cx="51142" cy="51142"/>
            </a:xfrm>
            <a:custGeom>
              <a:rect b="b" l="l" r="r" t="t"/>
              <a:pathLst>
                <a:path extrusionOk="0" h="1608" w="1608">
                  <a:moveTo>
                    <a:pt x="810" y="322"/>
                  </a:moveTo>
                  <a:cubicBezTo>
                    <a:pt x="1072" y="322"/>
                    <a:pt x="1286" y="536"/>
                    <a:pt x="1286" y="798"/>
                  </a:cubicBezTo>
                  <a:cubicBezTo>
                    <a:pt x="1286" y="1060"/>
                    <a:pt x="1072" y="1274"/>
                    <a:pt x="810" y="1274"/>
                  </a:cubicBezTo>
                  <a:cubicBezTo>
                    <a:pt x="536" y="1274"/>
                    <a:pt x="334" y="1072"/>
                    <a:pt x="334" y="798"/>
                  </a:cubicBezTo>
                  <a:cubicBezTo>
                    <a:pt x="334" y="536"/>
                    <a:pt x="536" y="322"/>
                    <a:pt x="810" y="322"/>
                  </a:cubicBezTo>
                  <a:close/>
                  <a:moveTo>
                    <a:pt x="810" y="0"/>
                  </a:moveTo>
                  <a:cubicBezTo>
                    <a:pt x="358" y="0"/>
                    <a:pt x="1" y="357"/>
                    <a:pt x="1" y="798"/>
                  </a:cubicBezTo>
                  <a:cubicBezTo>
                    <a:pt x="1" y="1250"/>
                    <a:pt x="358" y="1607"/>
                    <a:pt x="810" y="1607"/>
                  </a:cubicBezTo>
                  <a:cubicBezTo>
                    <a:pt x="1251" y="1607"/>
                    <a:pt x="1608" y="1250"/>
                    <a:pt x="1608" y="798"/>
                  </a:cubicBezTo>
                  <a:cubicBezTo>
                    <a:pt x="1608" y="357"/>
                    <a:pt x="1251" y="0"/>
                    <a:pt x="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39"/>
            <p:cNvSpPr/>
            <p:nvPr/>
          </p:nvSpPr>
          <p:spPr>
            <a:xfrm>
              <a:off x="7807986" y="2001667"/>
              <a:ext cx="51174" cy="51142"/>
            </a:xfrm>
            <a:custGeom>
              <a:rect b="b" l="l" r="r" t="t"/>
              <a:pathLst>
                <a:path extrusionOk="0" h="1608" w="1609">
                  <a:moveTo>
                    <a:pt x="798" y="322"/>
                  </a:moveTo>
                  <a:cubicBezTo>
                    <a:pt x="1072" y="322"/>
                    <a:pt x="1275" y="536"/>
                    <a:pt x="1275" y="798"/>
                  </a:cubicBezTo>
                  <a:cubicBezTo>
                    <a:pt x="1275" y="1060"/>
                    <a:pt x="1072" y="1274"/>
                    <a:pt x="798" y="1274"/>
                  </a:cubicBezTo>
                  <a:cubicBezTo>
                    <a:pt x="537" y="1274"/>
                    <a:pt x="322" y="1072"/>
                    <a:pt x="322" y="798"/>
                  </a:cubicBezTo>
                  <a:cubicBezTo>
                    <a:pt x="322" y="536"/>
                    <a:pt x="537" y="322"/>
                    <a:pt x="798" y="322"/>
                  </a:cubicBezTo>
                  <a:close/>
                  <a:moveTo>
                    <a:pt x="798" y="0"/>
                  </a:moveTo>
                  <a:cubicBezTo>
                    <a:pt x="358" y="0"/>
                    <a:pt x="1" y="357"/>
                    <a:pt x="1" y="798"/>
                  </a:cubicBezTo>
                  <a:cubicBezTo>
                    <a:pt x="1" y="1250"/>
                    <a:pt x="358" y="1607"/>
                    <a:pt x="798" y="1607"/>
                  </a:cubicBezTo>
                  <a:cubicBezTo>
                    <a:pt x="1251" y="1607"/>
                    <a:pt x="1608" y="1250"/>
                    <a:pt x="1608" y="798"/>
                  </a:cubicBezTo>
                  <a:cubicBezTo>
                    <a:pt x="1608" y="357"/>
                    <a:pt x="1251" y="0"/>
                    <a:pt x="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39"/>
            <p:cNvSpPr/>
            <p:nvPr/>
          </p:nvSpPr>
          <p:spPr>
            <a:xfrm>
              <a:off x="7570180" y="2121699"/>
              <a:ext cx="288980" cy="207178"/>
            </a:xfrm>
            <a:custGeom>
              <a:rect b="b" l="l" r="r" t="t"/>
              <a:pathLst>
                <a:path extrusionOk="0" h="6514" w="9086">
                  <a:moveTo>
                    <a:pt x="7513" y="4549"/>
                  </a:moveTo>
                  <a:cubicBezTo>
                    <a:pt x="7633" y="4549"/>
                    <a:pt x="7740" y="4644"/>
                    <a:pt x="7740" y="4763"/>
                  </a:cubicBezTo>
                  <a:lnTo>
                    <a:pt x="7740" y="5203"/>
                  </a:lnTo>
                  <a:lnTo>
                    <a:pt x="1358" y="5203"/>
                  </a:lnTo>
                  <a:lnTo>
                    <a:pt x="1358" y="4763"/>
                  </a:lnTo>
                  <a:cubicBezTo>
                    <a:pt x="1358" y="4644"/>
                    <a:pt x="1465" y="4549"/>
                    <a:pt x="1584" y="4549"/>
                  </a:cubicBezTo>
                  <a:close/>
                  <a:moveTo>
                    <a:pt x="8323" y="5513"/>
                  </a:moveTo>
                  <a:cubicBezTo>
                    <a:pt x="8561" y="5513"/>
                    <a:pt x="8764" y="5703"/>
                    <a:pt x="8764" y="5953"/>
                  </a:cubicBezTo>
                  <a:lnTo>
                    <a:pt x="8764" y="6180"/>
                  </a:lnTo>
                  <a:lnTo>
                    <a:pt x="346" y="6180"/>
                  </a:lnTo>
                  <a:lnTo>
                    <a:pt x="346" y="5953"/>
                  </a:lnTo>
                  <a:cubicBezTo>
                    <a:pt x="346" y="5715"/>
                    <a:pt x="536" y="5513"/>
                    <a:pt x="786" y="5513"/>
                  </a:cubicBezTo>
                  <a:close/>
                  <a:moveTo>
                    <a:pt x="6918" y="0"/>
                  </a:moveTo>
                  <a:cubicBezTo>
                    <a:pt x="6835" y="0"/>
                    <a:pt x="6763" y="84"/>
                    <a:pt x="6763" y="167"/>
                  </a:cubicBezTo>
                  <a:lnTo>
                    <a:pt x="6763" y="4215"/>
                  </a:lnTo>
                  <a:lnTo>
                    <a:pt x="2322" y="4215"/>
                  </a:lnTo>
                  <a:lnTo>
                    <a:pt x="2322" y="3501"/>
                  </a:lnTo>
                  <a:cubicBezTo>
                    <a:pt x="2322" y="3417"/>
                    <a:pt x="2251" y="3334"/>
                    <a:pt x="2156" y="3334"/>
                  </a:cubicBezTo>
                  <a:cubicBezTo>
                    <a:pt x="2072" y="3334"/>
                    <a:pt x="2001" y="3417"/>
                    <a:pt x="2001" y="3501"/>
                  </a:cubicBezTo>
                  <a:lnTo>
                    <a:pt x="2001" y="4215"/>
                  </a:lnTo>
                  <a:lnTo>
                    <a:pt x="1560" y="4215"/>
                  </a:lnTo>
                  <a:cubicBezTo>
                    <a:pt x="1263" y="4215"/>
                    <a:pt x="1013" y="4465"/>
                    <a:pt x="1013" y="4763"/>
                  </a:cubicBezTo>
                  <a:lnTo>
                    <a:pt x="1013" y="5203"/>
                  </a:lnTo>
                  <a:lnTo>
                    <a:pt x="763" y="5203"/>
                  </a:lnTo>
                  <a:cubicBezTo>
                    <a:pt x="346" y="5203"/>
                    <a:pt x="1" y="5537"/>
                    <a:pt x="1" y="5953"/>
                  </a:cubicBezTo>
                  <a:lnTo>
                    <a:pt x="1" y="6346"/>
                  </a:lnTo>
                  <a:cubicBezTo>
                    <a:pt x="1" y="6430"/>
                    <a:pt x="72" y="6513"/>
                    <a:pt x="167" y="6513"/>
                  </a:cubicBezTo>
                  <a:lnTo>
                    <a:pt x="8906" y="6513"/>
                  </a:lnTo>
                  <a:cubicBezTo>
                    <a:pt x="8990" y="6513"/>
                    <a:pt x="9061" y="6430"/>
                    <a:pt x="9061" y="6346"/>
                  </a:cubicBezTo>
                  <a:lnTo>
                    <a:pt x="9061" y="5953"/>
                  </a:lnTo>
                  <a:cubicBezTo>
                    <a:pt x="9085" y="5537"/>
                    <a:pt x="8740" y="5203"/>
                    <a:pt x="8323" y="5203"/>
                  </a:cubicBezTo>
                  <a:lnTo>
                    <a:pt x="8073" y="5203"/>
                  </a:lnTo>
                  <a:lnTo>
                    <a:pt x="8073" y="4763"/>
                  </a:lnTo>
                  <a:cubicBezTo>
                    <a:pt x="8073" y="4465"/>
                    <a:pt x="7811" y="4215"/>
                    <a:pt x="7513" y="4215"/>
                  </a:cubicBezTo>
                  <a:lnTo>
                    <a:pt x="7085" y="4215"/>
                  </a:lnTo>
                  <a:lnTo>
                    <a:pt x="7085" y="167"/>
                  </a:lnTo>
                  <a:cubicBezTo>
                    <a:pt x="7085" y="84"/>
                    <a:pt x="7013" y="0"/>
                    <a:pt x="6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39"/>
            <p:cNvSpPr/>
            <p:nvPr/>
          </p:nvSpPr>
          <p:spPr>
            <a:xfrm>
              <a:off x="7658408" y="2088368"/>
              <a:ext cx="30342" cy="154922"/>
            </a:xfrm>
            <a:custGeom>
              <a:rect b="b" l="l" r="r" t="t"/>
              <a:pathLst>
                <a:path extrusionOk="0" h="4871" w="954">
                  <a:moveTo>
                    <a:pt x="453" y="310"/>
                  </a:moveTo>
                  <a:cubicBezTo>
                    <a:pt x="537" y="310"/>
                    <a:pt x="608" y="370"/>
                    <a:pt x="608" y="453"/>
                  </a:cubicBezTo>
                  <a:lnTo>
                    <a:pt x="608" y="4382"/>
                  </a:lnTo>
                  <a:cubicBezTo>
                    <a:pt x="608" y="4465"/>
                    <a:pt x="548" y="4537"/>
                    <a:pt x="453" y="4537"/>
                  </a:cubicBezTo>
                  <a:cubicBezTo>
                    <a:pt x="382" y="4537"/>
                    <a:pt x="310" y="4477"/>
                    <a:pt x="310" y="4382"/>
                  </a:cubicBezTo>
                  <a:lnTo>
                    <a:pt x="310" y="453"/>
                  </a:lnTo>
                  <a:cubicBezTo>
                    <a:pt x="310" y="382"/>
                    <a:pt x="370" y="310"/>
                    <a:pt x="453" y="310"/>
                  </a:cubicBezTo>
                  <a:close/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4394"/>
                  </a:lnTo>
                  <a:cubicBezTo>
                    <a:pt x="1" y="4656"/>
                    <a:pt x="203" y="4870"/>
                    <a:pt x="477" y="4870"/>
                  </a:cubicBezTo>
                  <a:cubicBezTo>
                    <a:pt x="727" y="4870"/>
                    <a:pt x="953" y="4668"/>
                    <a:pt x="953" y="4394"/>
                  </a:cubicBezTo>
                  <a:lnTo>
                    <a:pt x="953" y="477"/>
                  </a:lnTo>
                  <a:cubicBezTo>
                    <a:pt x="929" y="203"/>
                    <a:pt x="727" y="1"/>
                    <a:pt x="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39"/>
            <p:cNvSpPr/>
            <p:nvPr/>
          </p:nvSpPr>
          <p:spPr>
            <a:xfrm>
              <a:off x="7700072" y="2088368"/>
              <a:ext cx="30310" cy="154922"/>
            </a:xfrm>
            <a:custGeom>
              <a:rect b="b" l="l" r="r" t="t"/>
              <a:pathLst>
                <a:path extrusionOk="0" h="4871" w="953">
                  <a:moveTo>
                    <a:pt x="453" y="310"/>
                  </a:moveTo>
                  <a:cubicBezTo>
                    <a:pt x="548" y="310"/>
                    <a:pt x="608" y="370"/>
                    <a:pt x="608" y="453"/>
                  </a:cubicBezTo>
                  <a:lnTo>
                    <a:pt x="608" y="4382"/>
                  </a:lnTo>
                  <a:cubicBezTo>
                    <a:pt x="608" y="4465"/>
                    <a:pt x="548" y="4537"/>
                    <a:pt x="453" y="4537"/>
                  </a:cubicBezTo>
                  <a:cubicBezTo>
                    <a:pt x="381" y="4537"/>
                    <a:pt x="310" y="4477"/>
                    <a:pt x="310" y="4382"/>
                  </a:cubicBezTo>
                  <a:lnTo>
                    <a:pt x="310" y="453"/>
                  </a:lnTo>
                  <a:cubicBezTo>
                    <a:pt x="310" y="382"/>
                    <a:pt x="370" y="310"/>
                    <a:pt x="453" y="310"/>
                  </a:cubicBezTo>
                  <a:close/>
                  <a:moveTo>
                    <a:pt x="477" y="1"/>
                  </a:moveTo>
                  <a:cubicBezTo>
                    <a:pt x="215" y="1"/>
                    <a:pt x="0" y="203"/>
                    <a:pt x="0" y="477"/>
                  </a:cubicBezTo>
                  <a:lnTo>
                    <a:pt x="0" y="4394"/>
                  </a:lnTo>
                  <a:cubicBezTo>
                    <a:pt x="0" y="4656"/>
                    <a:pt x="203" y="4870"/>
                    <a:pt x="477" y="4870"/>
                  </a:cubicBezTo>
                  <a:cubicBezTo>
                    <a:pt x="727" y="4870"/>
                    <a:pt x="953" y="4668"/>
                    <a:pt x="953" y="4394"/>
                  </a:cubicBezTo>
                  <a:lnTo>
                    <a:pt x="953" y="477"/>
                  </a:lnTo>
                  <a:cubicBezTo>
                    <a:pt x="929" y="203"/>
                    <a:pt x="727" y="1"/>
                    <a:pt x="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39"/>
            <p:cNvSpPr/>
            <p:nvPr/>
          </p:nvSpPr>
          <p:spPr>
            <a:xfrm>
              <a:off x="7741737" y="2088368"/>
              <a:ext cx="30310" cy="154922"/>
            </a:xfrm>
            <a:custGeom>
              <a:rect b="b" l="l" r="r" t="t"/>
              <a:pathLst>
                <a:path extrusionOk="0" h="4871" w="953">
                  <a:moveTo>
                    <a:pt x="453" y="310"/>
                  </a:moveTo>
                  <a:cubicBezTo>
                    <a:pt x="536" y="310"/>
                    <a:pt x="607" y="370"/>
                    <a:pt x="607" y="453"/>
                  </a:cubicBezTo>
                  <a:lnTo>
                    <a:pt x="607" y="4382"/>
                  </a:lnTo>
                  <a:cubicBezTo>
                    <a:pt x="607" y="4465"/>
                    <a:pt x="548" y="4537"/>
                    <a:pt x="453" y="4537"/>
                  </a:cubicBezTo>
                  <a:cubicBezTo>
                    <a:pt x="381" y="4537"/>
                    <a:pt x="310" y="4477"/>
                    <a:pt x="310" y="4382"/>
                  </a:cubicBezTo>
                  <a:lnTo>
                    <a:pt x="310" y="453"/>
                  </a:lnTo>
                  <a:cubicBezTo>
                    <a:pt x="310" y="382"/>
                    <a:pt x="369" y="310"/>
                    <a:pt x="453" y="310"/>
                  </a:cubicBezTo>
                  <a:close/>
                  <a:moveTo>
                    <a:pt x="476" y="1"/>
                  </a:moveTo>
                  <a:cubicBezTo>
                    <a:pt x="214" y="1"/>
                    <a:pt x="0" y="203"/>
                    <a:pt x="0" y="477"/>
                  </a:cubicBezTo>
                  <a:lnTo>
                    <a:pt x="0" y="4394"/>
                  </a:lnTo>
                  <a:cubicBezTo>
                    <a:pt x="0" y="4656"/>
                    <a:pt x="203" y="4870"/>
                    <a:pt x="476" y="4870"/>
                  </a:cubicBezTo>
                  <a:cubicBezTo>
                    <a:pt x="726" y="4870"/>
                    <a:pt x="953" y="4668"/>
                    <a:pt x="953" y="4394"/>
                  </a:cubicBezTo>
                  <a:lnTo>
                    <a:pt x="953" y="477"/>
                  </a:lnTo>
                  <a:cubicBezTo>
                    <a:pt x="929" y="203"/>
                    <a:pt x="726" y="1"/>
                    <a:pt x="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9" name="Google Shape;409;p39"/>
          <p:cNvGrpSpPr/>
          <p:nvPr/>
        </p:nvGrpSpPr>
        <p:grpSpPr>
          <a:xfrm>
            <a:off x="6318200" y="1033080"/>
            <a:ext cx="675959" cy="668939"/>
            <a:chOff x="7066548" y="2912594"/>
            <a:chExt cx="352209" cy="334938"/>
          </a:xfrm>
        </p:grpSpPr>
        <p:sp>
          <p:nvSpPr>
            <p:cNvPr id="410" name="Google Shape;410;p39"/>
            <p:cNvSpPr/>
            <p:nvPr/>
          </p:nvSpPr>
          <p:spPr>
            <a:xfrm>
              <a:off x="7066548" y="2912594"/>
              <a:ext cx="219264" cy="266399"/>
            </a:xfrm>
            <a:custGeom>
              <a:rect b="b" l="l" r="r" t="t"/>
              <a:pathLst>
                <a:path extrusionOk="0" h="8376" w="6894">
                  <a:moveTo>
                    <a:pt x="6584" y="363"/>
                  </a:moveTo>
                  <a:lnTo>
                    <a:pt x="6584" y="1839"/>
                  </a:lnTo>
                  <a:lnTo>
                    <a:pt x="1774" y="2911"/>
                  </a:lnTo>
                  <a:lnTo>
                    <a:pt x="1774" y="1434"/>
                  </a:lnTo>
                  <a:lnTo>
                    <a:pt x="6584" y="363"/>
                  </a:lnTo>
                  <a:close/>
                  <a:moveTo>
                    <a:pt x="6584" y="2137"/>
                  </a:moveTo>
                  <a:lnTo>
                    <a:pt x="6584" y="6078"/>
                  </a:lnTo>
                  <a:cubicBezTo>
                    <a:pt x="6584" y="6209"/>
                    <a:pt x="6525" y="6423"/>
                    <a:pt x="6346" y="6578"/>
                  </a:cubicBezTo>
                  <a:cubicBezTo>
                    <a:pt x="6203" y="6721"/>
                    <a:pt x="5989" y="6863"/>
                    <a:pt x="5596" y="6863"/>
                  </a:cubicBezTo>
                  <a:cubicBezTo>
                    <a:pt x="5191" y="6863"/>
                    <a:pt x="4882" y="6625"/>
                    <a:pt x="4882" y="6328"/>
                  </a:cubicBezTo>
                  <a:cubicBezTo>
                    <a:pt x="4882" y="6030"/>
                    <a:pt x="5215" y="5792"/>
                    <a:pt x="5596" y="5792"/>
                  </a:cubicBezTo>
                  <a:cubicBezTo>
                    <a:pt x="5751" y="5792"/>
                    <a:pt x="5906" y="5840"/>
                    <a:pt x="6084" y="5899"/>
                  </a:cubicBezTo>
                  <a:cubicBezTo>
                    <a:pt x="6104" y="5904"/>
                    <a:pt x="6126" y="5907"/>
                    <a:pt x="6148" y="5907"/>
                  </a:cubicBezTo>
                  <a:cubicBezTo>
                    <a:pt x="6179" y="5907"/>
                    <a:pt x="6211" y="5901"/>
                    <a:pt x="6239" y="5887"/>
                  </a:cubicBezTo>
                  <a:cubicBezTo>
                    <a:pt x="6287" y="5851"/>
                    <a:pt x="6311" y="5804"/>
                    <a:pt x="6311" y="5744"/>
                  </a:cubicBezTo>
                  <a:lnTo>
                    <a:pt x="6311" y="2196"/>
                  </a:lnTo>
                  <a:lnTo>
                    <a:pt x="6584" y="2137"/>
                  </a:lnTo>
                  <a:close/>
                  <a:moveTo>
                    <a:pt x="6735" y="1"/>
                  </a:moveTo>
                  <a:cubicBezTo>
                    <a:pt x="6724" y="1"/>
                    <a:pt x="6713" y="2"/>
                    <a:pt x="6704" y="5"/>
                  </a:cubicBezTo>
                  <a:lnTo>
                    <a:pt x="1560" y="1137"/>
                  </a:lnTo>
                  <a:cubicBezTo>
                    <a:pt x="1489" y="1148"/>
                    <a:pt x="1429" y="1220"/>
                    <a:pt x="1429" y="1303"/>
                  </a:cubicBezTo>
                  <a:lnTo>
                    <a:pt x="1429" y="3101"/>
                  </a:lnTo>
                  <a:lnTo>
                    <a:pt x="1429" y="4030"/>
                  </a:lnTo>
                  <a:cubicBezTo>
                    <a:pt x="1429" y="4113"/>
                    <a:pt x="1500" y="4185"/>
                    <a:pt x="1596" y="4185"/>
                  </a:cubicBezTo>
                  <a:cubicBezTo>
                    <a:pt x="1679" y="4185"/>
                    <a:pt x="1751" y="4113"/>
                    <a:pt x="1751" y="4030"/>
                  </a:cubicBezTo>
                  <a:lnTo>
                    <a:pt x="1751" y="3232"/>
                  </a:lnTo>
                  <a:lnTo>
                    <a:pt x="2024" y="3173"/>
                  </a:lnTo>
                  <a:lnTo>
                    <a:pt x="2024" y="7304"/>
                  </a:lnTo>
                  <a:cubicBezTo>
                    <a:pt x="2024" y="7459"/>
                    <a:pt x="1858" y="8078"/>
                    <a:pt x="1036" y="8078"/>
                  </a:cubicBezTo>
                  <a:cubicBezTo>
                    <a:pt x="643" y="8078"/>
                    <a:pt x="322" y="7840"/>
                    <a:pt x="322" y="7542"/>
                  </a:cubicBezTo>
                  <a:cubicBezTo>
                    <a:pt x="322" y="7244"/>
                    <a:pt x="655" y="7006"/>
                    <a:pt x="1036" y="7006"/>
                  </a:cubicBezTo>
                  <a:cubicBezTo>
                    <a:pt x="1191" y="7006"/>
                    <a:pt x="1358" y="7042"/>
                    <a:pt x="1536" y="7102"/>
                  </a:cubicBezTo>
                  <a:cubicBezTo>
                    <a:pt x="1552" y="7112"/>
                    <a:pt x="1573" y="7118"/>
                    <a:pt x="1596" y="7118"/>
                  </a:cubicBezTo>
                  <a:cubicBezTo>
                    <a:pt x="1623" y="7118"/>
                    <a:pt x="1653" y="7109"/>
                    <a:pt x="1679" y="7090"/>
                  </a:cubicBezTo>
                  <a:cubicBezTo>
                    <a:pt x="1727" y="7066"/>
                    <a:pt x="1751" y="7018"/>
                    <a:pt x="1751" y="6959"/>
                  </a:cubicBezTo>
                  <a:lnTo>
                    <a:pt x="1751" y="4744"/>
                  </a:lnTo>
                  <a:cubicBezTo>
                    <a:pt x="1751" y="4649"/>
                    <a:pt x="1679" y="4577"/>
                    <a:pt x="1596" y="4577"/>
                  </a:cubicBezTo>
                  <a:cubicBezTo>
                    <a:pt x="1500" y="4577"/>
                    <a:pt x="1429" y="4649"/>
                    <a:pt x="1429" y="4744"/>
                  </a:cubicBezTo>
                  <a:lnTo>
                    <a:pt x="1429" y="6732"/>
                  </a:lnTo>
                  <a:cubicBezTo>
                    <a:pt x="1298" y="6709"/>
                    <a:pt x="1167" y="6673"/>
                    <a:pt x="1048" y="6673"/>
                  </a:cubicBezTo>
                  <a:cubicBezTo>
                    <a:pt x="465" y="6673"/>
                    <a:pt x="0" y="7066"/>
                    <a:pt x="0" y="7518"/>
                  </a:cubicBezTo>
                  <a:cubicBezTo>
                    <a:pt x="0" y="7995"/>
                    <a:pt x="465" y="8376"/>
                    <a:pt x="1048" y="8376"/>
                  </a:cubicBezTo>
                  <a:cubicBezTo>
                    <a:pt x="1596" y="8376"/>
                    <a:pt x="1905" y="8137"/>
                    <a:pt x="2072" y="7935"/>
                  </a:cubicBezTo>
                  <a:cubicBezTo>
                    <a:pt x="2274" y="7697"/>
                    <a:pt x="2358" y="7435"/>
                    <a:pt x="2358" y="7268"/>
                  </a:cubicBezTo>
                  <a:lnTo>
                    <a:pt x="2358" y="3089"/>
                  </a:lnTo>
                  <a:lnTo>
                    <a:pt x="5965" y="2280"/>
                  </a:lnTo>
                  <a:lnTo>
                    <a:pt x="5965" y="5542"/>
                  </a:lnTo>
                  <a:cubicBezTo>
                    <a:pt x="5834" y="5518"/>
                    <a:pt x="5703" y="5482"/>
                    <a:pt x="5584" y="5482"/>
                  </a:cubicBezTo>
                  <a:cubicBezTo>
                    <a:pt x="5001" y="5482"/>
                    <a:pt x="4537" y="5875"/>
                    <a:pt x="4537" y="6328"/>
                  </a:cubicBezTo>
                  <a:cubicBezTo>
                    <a:pt x="4537" y="6804"/>
                    <a:pt x="5001" y="7185"/>
                    <a:pt x="5584" y="7185"/>
                  </a:cubicBezTo>
                  <a:cubicBezTo>
                    <a:pt x="6477" y="7185"/>
                    <a:pt x="6894" y="6506"/>
                    <a:pt x="6894" y="6054"/>
                  </a:cubicBezTo>
                  <a:lnTo>
                    <a:pt x="6894" y="1922"/>
                  </a:lnTo>
                  <a:lnTo>
                    <a:pt x="6894" y="125"/>
                  </a:lnTo>
                  <a:cubicBezTo>
                    <a:pt x="6894" y="113"/>
                    <a:pt x="6882" y="65"/>
                    <a:pt x="6834" y="29"/>
                  </a:cubicBezTo>
                  <a:cubicBezTo>
                    <a:pt x="6800" y="12"/>
                    <a:pt x="6765" y="1"/>
                    <a:pt x="6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39"/>
            <p:cNvSpPr/>
            <p:nvPr/>
          </p:nvSpPr>
          <p:spPr>
            <a:xfrm>
              <a:off x="7262690" y="2968571"/>
              <a:ext cx="156067" cy="278962"/>
            </a:xfrm>
            <a:custGeom>
              <a:rect b="b" l="l" r="r" t="t"/>
              <a:pathLst>
                <a:path extrusionOk="0" h="8771" w="4907">
                  <a:moveTo>
                    <a:pt x="1928" y="0"/>
                  </a:moveTo>
                  <a:cubicBezTo>
                    <a:pt x="1909" y="0"/>
                    <a:pt x="1889" y="3"/>
                    <a:pt x="1870" y="8"/>
                  </a:cubicBezTo>
                  <a:cubicBezTo>
                    <a:pt x="1787" y="31"/>
                    <a:pt x="1727" y="103"/>
                    <a:pt x="1727" y="210"/>
                  </a:cubicBezTo>
                  <a:lnTo>
                    <a:pt x="1727" y="3746"/>
                  </a:lnTo>
                  <a:cubicBezTo>
                    <a:pt x="1727" y="3841"/>
                    <a:pt x="1799" y="3913"/>
                    <a:pt x="1882" y="3913"/>
                  </a:cubicBezTo>
                  <a:cubicBezTo>
                    <a:pt x="1977" y="3913"/>
                    <a:pt x="2049" y="3841"/>
                    <a:pt x="2049" y="3746"/>
                  </a:cubicBezTo>
                  <a:lnTo>
                    <a:pt x="2049" y="627"/>
                  </a:lnTo>
                  <a:cubicBezTo>
                    <a:pt x="2108" y="734"/>
                    <a:pt x="2180" y="853"/>
                    <a:pt x="2275" y="972"/>
                  </a:cubicBezTo>
                  <a:lnTo>
                    <a:pt x="2287" y="984"/>
                  </a:lnTo>
                  <a:lnTo>
                    <a:pt x="2322" y="1008"/>
                  </a:lnTo>
                  <a:lnTo>
                    <a:pt x="2334" y="1032"/>
                  </a:lnTo>
                  <a:cubicBezTo>
                    <a:pt x="2858" y="1770"/>
                    <a:pt x="3346" y="2246"/>
                    <a:pt x="3787" y="2425"/>
                  </a:cubicBezTo>
                  <a:cubicBezTo>
                    <a:pt x="4180" y="2591"/>
                    <a:pt x="4370" y="3091"/>
                    <a:pt x="4466" y="3508"/>
                  </a:cubicBezTo>
                  <a:cubicBezTo>
                    <a:pt x="4525" y="3782"/>
                    <a:pt x="4549" y="4068"/>
                    <a:pt x="4573" y="4306"/>
                  </a:cubicBezTo>
                  <a:cubicBezTo>
                    <a:pt x="4216" y="3853"/>
                    <a:pt x="3573" y="3175"/>
                    <a:pt x="2561" y="2794"/>
                  </a:cubicBezTo>
                  <a:cubicBezTo>
                    <a:pt x="2543" y="2789"/>
                    <a:pt x="2524" y="2787"/>
                    <a:pt x="2505" y="2787"/>
                  </a:cubicBezTo>
                  <a:cubicBezTo>
                    <a:pt x="2471" y="2787"/>
                    <a:pt x="2436" y="2795"/>
                    <a:pt x="2406" y="2817"/>
                  </a:cubicBezTo>
                  <a:cubicBezTo>
                    <a:pt x="2358" y="2841"/>
                    <a:pt x="2334" y="2889"/>
                    <a:pt x="2334" y="2948"/>
                  </a:cubicBezTo>
                  <a:lnTo>
                    <a:pt x="2334" y="7366"/>
                  </a:lnTo>
                  <a:cubicBezTo>
                    <a:pt x="2334" y="7735"/>
                    <a:pt x="1894" y="8437"/>
                    <a:pt x="1191" y="8437"/>
                  </a:cubicBezTo>
                  <a:cubicBezTo>
                    <a:pt x="727" y="8437"/>
                    <a:pt x="334" y="8151"/>
                    <a:pt x="334" y="7818"/>
                  </a:cubicBezTo>
                  <a:cubicBezTo>
                    <a:pt x="334" y="7473"/>
                    <a:pt x="727" y="7187"/>
                    <a:pt x="1191" y="7187"/>
                  </a:cubicBezTo>
                  <a:cubicBezTo>
                    <a:pt x="1382" y="7187"/>
                    <a:pt x="1620" y="7247"/>
                    <a:pt x="1822" y="7354"/>
                  </a:cubicBezTo>
                  <a:cubicBezTo>
                    <a:pt x="1841" y="7363"/>
                    <a:pt x="1861" y="7367"/>
                    <a:pt x="1881" y="7367"/>
                  </a:cubicBezTo>
                  <a:cubicBezTo>
                    <a:pt x="1914" y="7367"/>
                    <a:pt x="1948" y="7357"/>
                    <a:pt x="1977" y="7342"/>
                  </a:cubicBezTo>
                  <a:cubicBezTo>
                    <a:pt x="2013" y="7306"/>
                    <a:pt x="2049" y="7258"/>
                    <a:pt x="2049" y="7199"/>
                  </a:cubicBezTo>
                  <a:lnTo>
                    <a:pt x="2049" y="4520"/>
                  </a:lnTo>
                  <a:cubicBezTo>
                    <a:pt x="2049" y="4437"/>
                    <a:pt x="1977" y="4365"/>
                    <a:pt x="1882" y="4365"/>
                  </a:cubicBezTo>
                  <a:cubicBezTo>
                    <a:pt x="1799" y="4365"/>
                    <a:pt x="1727" y="4437"/>
                    <a:pt x="1727" y="4520"/>
                  </a:cubicBezTo>
                  <a:lnTo>
                    <a:pt x="1727" y="6961"/>
                  </a:lnTo>
                  <a:cubicBezTo>
                    <a:pt x="1525" y="6901"/>
                    <a:pt x="1334" y="6866"/>
                    <a:pt x="1168" y="6866"/>
                  </a:cubicBezTo>
                  <a:cubicBezTo>
                    <a:pt x="537" y="6866"/>
                    <a:pt x="1" y="7294"/>
                    <a:pt x="1" y="7818"/>
                  </a:cubicBezTo>
                  <a:cubicBezTo>
                    <a:pt x="1" y="8330"/>
                    <a:pt x="513" y="8771"/>
                    <a:pt x="1168" y="8771"/>
                  </a:cubicBezTo>
                  <a:cubicBezTo>
                    <a:pt x="1584" y="8771"/>
                    <a:pt x="1977" y="8592"/>
                    <a:pt x="2263" y="8259"/>
                  </a:cubicBezTo>
                  <a:cubicBezTo>
                    <a:pt x="2489" y="7997"/>
                    <a:pt x="2644" y="7651"/>
                    <a:pt x="2644" y="7366"/>
                  </a:cubicBezTo>
                  <a:lnTo>
                    <a:pt x="2644" y="3187"/>
                  </a:lnTo>
                  <a:cubicBezTo>
                    <a:pt x="3775" y="3675"/>
                    <a:pt x="4382" y="4568"/>
                    <a:pt x="4549" y="4842"/>
                  </a:cubicBezTo>
                  <a:cubicBezTo>
                    <a:pt x="4589" y="4901"/>
                    <a:pt x="4654" y="4928"/>
                    <a:pt x="4723" y="4928"/>
                  </a:cubicBezTo>
                  <a:cubicBezTo>
                    <a:pt x="4736" y="4928"/>
                    <a:pt x="4750" y="4927"/>
                    <a:pt x="4763" y="4925"/>
                  </a:cubicBezTo>
                  <a:cubicBezTo>
                    <a:pt x="4847" y="4901"/>
                    <a:pt x="4894" y="4818"/>
                    <a:pt x="4894" y="4746"/>
                  </a:cubicBezTo>
                  <a:cubicBezTo>
                    <a:pt x="4906" y="4544"/>
                    <a:pt x="4894" y="3996"/>
                    <a:pt x="4763" y="3460"/>
                  </a:cubicBezTo>
                  <a:cubicBezTo>
                    <a:pt x="4597" y="2758"/>
                    <a:pt x="4311" y="2329"/>
                    <a:pt x="3894" y="2151"/>
                  </a:cubicBezTo>
                  <a:cubicBezTo>
                    <a:pt x="3513" y="1984"/>
                    <a:pt x="3061" y="1555"/>
                    <a:pt x="2584" y="865"/>
                  </a:cubicBezTo>
                  <a:cubicBezTo>
                    <a:pt x="2572" y="841"/>
                    <a:pt x="2561" y="805"/>
                    <a:pt x="2525" y="781"/>
                  </a:cubicBezTo>
                  <a:cubicBezTo>
                    <a:pt x="2346" y="508"/>
                    <a:pt x="2203" y="270"/>
                    <a:pt x="2108" y="103"/>
                  </a:cubicBezTo>
                  <a:cubicBezTo>
                    <a:pt x="2070" y="36"/>
                    <a:pt x="2002" y="0"/>
                    <a:pt x="19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39"/>
            <p:cNvSpPr/>
            <p:nvPr/>
          </p:nvSpPr>
          <p:spPr>
            <a:xfrm>
              <a:off x="7356610" y="3200843"/>
              <a:ext cx="58362" cy="24363"/>
            </a:xfrm>
            <a:custGeom>
              <a:rect b="b" l="l" r="r" t="t"/>
              <a:pathLst>
                <a:path extrusionOk="0" h="766" w="1835">
                  <a:moveTo>
                    <a:pt x="1669" y="1"/>
                  </a:moveTo>
                  <a:cubicBezTo>
                    <a:pt x="1636" y="1"/>
                    <a:pt x="1603" y="13"/>
                    <a:pt x="1572" y="39"/>
                  </a:cubicBezTo>
                  <a:cubicBezTo>
                    <a:pt x="1572" y="39"/>
                    <a:pt x="1120" y="348"/>
                    <a:pt x="155" y="444"/>
                  </a:cubicBezTo>
                  <a:cubicBezTo>
                    <a:pt x="60" y="456"/>
                    <a:pt x="0" y="527"/>
                    <a:pt x="0" y="622"/>
                  </a:cubicBezTo>
                  <a:cubicBezTo>
                    <a:pt x="24" y="706"/>
                    <a:pt x="84" y="765"/>
                    <a:pt x="167" y="765"/>
                  </a:cubicBezTo>
                  <a:lnTo>
                    <a:pt x="179" y="765"/>
                  </a:lnTo>
                  <a:cubicBezTo>
                    <a:pt x="1263" y="658"/>
                    <a:pt x="1739" y="325"/>
                    <a:pt x="1763" y="301"/>
                  </a:cubicBezTo>
                  <a:cubicBezTo>
                    <a:pt x="1822" y="229"/>
                    <a:pt x="1834" y="146"/>
                    <a:pt x="1786" y="63"/>
                  </a:cubicBezTo>
                  <a:cubicBezTo>
                    <a:pt x="1753" y="22"/>
                    <a:pt x="1711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39"/>
            <p:cNvSpPr/>
            <p:nvPr/>
          </p:nvSpPr>
          <p:spPr>
            <a:xfrm>
              <a:off x="7068806" y="3188821"/>
              <a:ext cx="179539" cy="24617"/>
            </a:xfrm>
            <a:custGeom>
              <a:rect b="b" l="l" r="r" t="t"/>
              <a:pathLst>
                <a:path extrusionOk="0" h="774" w="5645">
                  <a:moveTo>
                    <a:pt x="1675" y="1"/>
                  </a:moveTo>
                  <a:cubicBezTo>
                    <a:pt x="1452" y="1"/>
                    <a:pt x="1243" y="9"/>
                    <a:pt x="1048" y="24"/>
                  </a:cubicBezTo>
                  <a:cubicBezTo>
                    <a:pt x="632" y="60"/>
                    <a:pt x="322" y="131"/>
                    <a:pt x="144" y="202"/>
                  </a:cubicBezTo>
                  <a:cubicBezTo>
                    <a:pt x="36" y="250"/>
                    <a:pt x="1" y="369"/>
                    <a:pt x="84" y="464"/>
                  </a:cubicBezTo>
                  <a:cubicBezTo>
                    <a:pt x="106" y="502"/>
                    <a:pt x="147" y="520"/>
                    <a:pt x="189" y="520"/>
                  </a:cubicBezTo>
                  <a:cubicBezTo>
                    <a:pt x="215" y="520"/>
                    <a:pt x="240" y="514"/>
                    <a:pt x="263" y="500"/>
                  </a:cubicBezTo>
                  <a:cubicBezTo>
                    <a:pt x="394" y="441"/>
                    <a:pt x="656" y="369"/>
                    <a:pt x="1168" y="345"/>
                  </a:cubicBezTo>
                  <a:cubicBezTo>
                    <a:pt x="1340" y="332"/>
                    <a:pt x="1521" y="327"/>
                    <a:pt x="1709" y="327"/>
                  </a:cubicBezTo>
                  <a:cubicBezTo>
                    <a:pt x="2909" y="327"/>
                    <a:pt x="4373" y="568"/>
                    <a:pt x="5454" y="774"/>
                  </a:cubicBezTo>
                  <a:lnTo>
                    <a:pt x="5478" y="774"/>
                  </a:lnTo>
                  <a:cubicBezTo>
                    <a:pt x="5561" y="774"/>
                    <a:pt x="5632" y="714"/>
                    <a:pt x="5644" y="643"/>
                  </a:cubicBezTo>
                  <a:cubicBezTo>
                    <a:pt x="5644" y="560"/>
                    <a:pt x="5585" y="488"/>
                    <a:pt x="5513" y="464"/>
                  </a:cubicBezTo>
                  <a:cubicBezTo>
                    <a:pt x="3958" y="153"/>
                    <a:pt x="2672" y="1"/>
                    <a:pt x="1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39"/>
            <p:cNvSpPr/>
            <p:nvPr/>
          </p:nvSpPr>
          <p:spPr>
            <a:xfrm>
              <a:off x="7361158" y="3154726"/>
              <a:ext cx="49997" cy="20482"/>
            </a:xfrm>
            <a:custGeom>
              <a:rect b="b" l="l" r="r" t="t"/>
              <a:pathLst>
                <a:path extrusionOk="0" h="644" w="1572">
                  <a:moveTo>
                    <a:pt x="1375" y="1"/>
                  </a:moveTo>
                  <a:cubicBezTo>
                    <a:pt x="1352" y="1"/>
                    <a:pt x="1330" y="5"/>
                    <a:pt x="1310" y="12"/>
                  </a:cubicBezTo>
                  <a:cubicBezTo>
                    <a:pt x="1131" y="120"/>
                    <a:pt x="750" y="251"/>
                    <a:pt x="143" y="310"/>
                  </a:cubicBezTo>
                  <a:cubicBezTo>
                    <a:pt x="60" y="322"/>
                    <a:pt x="0" y="382"/>
                    <a:pt x="0" y="477"/>
                  </a:cubicBezTo>
                  <a:cubicBezTo>
                    <a:pt x="0" y="560"/>
                    <a:pt x="72" y="643"/>
                    <a:pt x="155" y="643"/>
                  </a:cubicBezTo>
                  <a:lnTo>
                    <a:pt x="179" y="643"/>
                  </a:lnTo>
                  <a:cubicBezTo>
                    <a:pt x="881" y="584"/>
                    <a:pt x="1274" y="417"/>
                    <a:pt x="1465" y="310"/>
                  </a:cubicBezTo>
                  <a:cubicBezTo>
                    <a:pt x="1560" y="251"/>
                    <a:pt x="1572" y="120"/>
                    <a:pt x="1501" y="48"/>
                  </a:cubicBezTo>
                  <a:cubicBezTo>
                    <a:pt x="1469" y="16"/>
                    <a:pt x="1421" y="1"/>
                    <a:pt x="13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39"/>
            <p:cNvSpPr/>
            <p:nvPr/>
          </p:nvSpPr>
          <p:spPr>
            <a:xfrm>
              <a:off x="7155920" y="3139523"/>
              <a:ext cx="148084" cy="33045"/>
            </a:xfrm>
            <a:custGeom>
              <a:rect b="b" l="l" r="r" t="t"/>
              <a:pathLst>
                <a:path extrusionOk="0" h="1039" w="4656">
                  <a:moveTo>
                    <a:pt x="172" y="1"/>
                  </a:moveTo>
                  <a:cubicBezTo>
                    <a:pt x="97" y="1"/>
                    <a:pt x="34" y="68"/>
                    <a:pt x="12" y="145"/>
                  </a:cubicBezTo>
                  <a:cubicBezTo>
                    <a:pt x="0" y="240"/>
                    <a:pt x="84" y="312"/>
                    <a:pt x="167" y="324"/>
                  </a:cubicBezTo>
                  <a:cubicBezTo>
                    <a:pt x="726" y="383"/>
                    <a:pt x="1536" y="526"/>
                    <a:pt x="2489" y="705"/>
                  </a:cubicBezTo>
                  <a:cubicBezTo>
                    <a:pt x="3382" y="883"/>
                    <a:pt x="4001" y="979"/>
                    <a:pt x="4477" y="1038"/>
                  </a:cubicBezTo>
                  <a:lnTo>
                    <a:pt x="4501" y="1038"/>
                  </a:lnTo>
                  <a:cubicBezTo>
                    <a:pt x="4572" y="1038"/>
                    <a:pt x="4644" y="979"/>
                    <a:pt x="4656" y="895"/>
                  </a:cubicBezTo>
                  <a:cubicBezTo>
                    <a:pt x="4644" y="824"/>
                    <a:pt x="4584" y="740"/>
                    <a:pt x="4501" y="729"/>
                  </a:cubicBezTo>
                  <a:cubicBezTo>
                    <a:pt x="4036" y="669"/>
                    <a:pt x="3417" y="562"/>
                    <a:pt x="2536" y="383"/>
                  </a:cubicBezTo>
                  <a:cubicBezTo>
                    <a:pt x="1584" y="193"/>
                    <a:pt x="762" y="62"/>
                    <a:pt x="191" y="2"/>
                  </a:cubicBezTo>
                  <a:cubicBezTo>
                    <a:pt x="185" y="1"/>
                    <a:pt x="178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6" name="Google Shape;416;p39"/>
          <p:cNvSpPr txBox="1"/>
          <p:nvPr>
            <p:ph idx="4294967295" type="subTitle"/>
          </p:nvPr>
        </p:nvSpPr>
        <p:spPr>
          <a:xfrm>
            <a:off x="5141525" y="1901238"/>
            <a:ext cx="3042000" cy="18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Tradiciones:</a:t>
            </a:r>
            <a:r>
              <a:rPr lang="en" sz="1400"/>
              <a:t> Yachak-guía espiritual.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Gastronomía:</a:t>
            </a:r>
            <a:r>
              <a:rPr lang="en" sz="1400"/>
              <a:t> Fritada de cajón y papas con berro.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Música:</a:t>
            </a:r>
            <a:r>
              <a:rPr lang="en" sz="1400"/>
              <a:t> Instrumentos propios (flauta y guitarra).</a:t>
            </a:r>
            <a:endParaRPr sz="1400"/>
          </a:p>
        </p:txBody>
      </p:sp>
      <p:cxnSp>
        <p:nvCxnSpPr>
          <p:cNvPr id="417" name="Google Shape;417;p39"/>
          <p:cNvCxnSpPr/>
          <p:nvPr/>
        </p:nvCxnSpPr>
        <p:spPr>
          <a:xfrm flipH="1" rot="10800000">
            <a:off x="0" y="4956400"/>
            <a:ext cx="5876100" cy="12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0"/>
          <p:cNvSpPr txBox="1"/>
          <p:nvPr>
            <p:ph type="title"/>
          </p:nvPr>
        </p:nvSpPr>
        <p:spPr>
          <a:xfrm>
            <a:off x="2290025" y="2952900"/>
            <a:ext cx="45639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—SOMEONE FAMOUS</a:t>
            </a:r>
            <a:endParaRPr/>
          </a:p>
        </p:txBody>
      </p:sp>
      <p:sp>
        <p:nvSpPr>
          <p:cNvPr id="423" name="Google Shape;423;p40"/>
          <p:cNvSpPr txBox="1"/>
          <p:nvPr>
            <p:ph idx="1" type="subTitle"/>
          </p:nvPr>
        </p:nvSpPr>
        <p:spPr>
          <a:xfrm>
            <a:off x="-564650" y="4238750"/>
            <a:ext cx="4563900" cy="12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UBICACIÓN </a:t>
            </a:r>
            <a:endParaRPr/>
          </a:p>
        </p:txBody>
      </p:sp>
      <p:sp>
        <p:nvSpPr>
          <p:cNvPr id="424" name="Google Shape;424;p40"/>
          <p:cNvSpPr txBox="1"/>
          <p:nvPr>
            <p:ph type="title"/>
          </p:nvPr>
        </p:nvSpPr>
        <p:spPr>
          <a:xfrm>
            <a:off x="1656575" y="-61975"/>
            <a:ext cx="5966100" cy="86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COMUNIDAD SAN JOSÉ DE LA BOLSA</a:t>
            </a:r>
            <a:endParaRPr sz="2100"/>
          </a:p>
        </p:txBody>
      </p:sp>
      <p:cxnSp>
        <p:nvCxnSpPr>
          <p:cNvPr id="425" name="Google Shape;425;p40"/>
          <p:cNvCxnSpPr/>
          <p:nvPr/>
        </p:nvCxnSpPr>
        <p:spPr>
          <a:xfrm flipH="1" rot="10800000">
            <a:off x="0" y="4948300"/>
            <a:ext cx="2719500" cy="93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26" name="Google Shape;42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1325" y="903600"/>
            <a:ext cx="6670875" cy="333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1"/>
          <p:cNvSpPr/>
          <p:nvPr/>
        </p:nvSpPr>
        <p:spPr>
          <a:xfrm>
            <a:off x="771200" y="420675"/>
            <a:ext cx="3433200" cy="3876600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41"/>
          <p:cNvSpPr/>
          <p:nvPr/>
        </p:nvSpPr>
        <p:spPr>
          <a:xfrm>
            <a:off x="1518650" y="217975"/>
            <a:ext cx="1963800" cy="58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41"/>
          <p:cNvSpPr txBox="1"/>
          <p:nvPr>
            <p:ph type="title"/>
          </p:nvPr>
        </p:nvSpPr>
        <p:spPr>
          <a:xfrm>
            <a:off x="1395513" y="217975"/>
            <a:ext cx="2210100" cy="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MATERIAL</a:t>
            </a:r>
            <a:endParaRPr sz="2500"/>
          </a:p>
        </p:txBody>
      </p:sp>
      <p:sp>
        <p:nvSpPr>
          <p:cNvPr id="434" name="Google Shape;434;p41"/>
          <p:cNvSpPr/>
          <p:nvPr/>
        </p:nvSpPr>
        <p:spPr>
          <a:xfrm>
            <a:off x="4939575" y="420675"/>
            <a:ext cx="3433200" cy="3876600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41"/>
          <p:cNvSpPr txBox="1"/>
          <p:nvPr>
            <p:ph idx="4294967295" type="subTitle"/>
          </p:nvPr>
        </p:nvSpPr>
        <p:spPr>
          <a:xfrm>
            <a:off x="633450" y="4525350"/>
            <a:ext cx="6801300" cy="12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PATRIMONIO: COMUNIDAD SAN JOSÉ DE LA BOLSA</a:t>
            </a:r>
            <a:endParaRPr/>
          </a:p>
        </p:txBody>
      </p:sp>
      <p:cxnSp>
        <p:nvCxnSpPr>
          <p:cNvPr id="436" name="Google Shape;436;p41"/>
          <p:cNvCxnSpPr/>
          <p:nvPr/>
        </p:nvCxnSpPr>
        <p:spPr>
          <a:xfrm flipH="1" rot="10800000">
            <a:off x="0" y="4940800"/>
            <a:ext cx="6967200" cy="168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7" name="Google Shape;437;p41"/>
          <p:cNvSpPr/>
          <p:nvPr/>
        </p:nvSpPr>
        <p:spPr>
          <a:xfrm>
            <a:off x="5498212" y="217975"/>
            <a:ext cx="2328600" cy="58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41"/>
          <p:cNvSpPr txBox="1"/>
          <p:nvPr>
            <p:ph type="title"/>
          </p:nvPr>
        </p:nvSpPr>
        <p:spPr>
          <a:xfrm>
            <a:off x="5498213" y="250975"/>
            <a:ext cx="2328600" cy="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INMATERIAL</a:t>
            </a:r>
            <a:endParaRPr sz="2500"/>
          </a:p>
        </p:txBody>
      </p:sp>
      <p:sp>
        <p:nvSpPr>
          <p:cNvPr id="439" name="Google Shape;439;p41"/>
          <p:cNvSpPr txBox="1"/>
          <p:nvPr>
            <p:ph idx="4294967295" type="subTitle"/>
          </p:nvPr>
        </p:nvSpPr>
        <p:spPr>
          <a:xfrm>
            <a:off x="1177875" y="1934225"/>
            <a:ext cx="2645400" cy="18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Viviendas</a:t>
            </a: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en" sz="1400"/>
              <a:t> Base de chocoto con moldes de tapial.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Plaza Pimán</a:t>
            </a: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en" sz="1400"/>
              <a:t> Feria agrícola mayorista.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grpSp>
        <p:nvGrpSpPr>
          <p:cNvPr id="440" name="Google Shape;440;p41"/>
          <p:cNvGrpSpPr/>
          <p:nvPr/>
        </p:nvGrpSpPr>
        <p:grpSpPr>
          <a:xfrm>
            <a:off x="2183862" y="1033085"/>
            <a:ext cx="607878" cy="668930"/>
            <a:chOff x="7548967" y="1978927"/>
            <a:chExt cx="333285" cy="349950"/>
          </a:xfrm>
        </p:grpSpPr>
        <p:sp>
          <p:nvSpPr>
            <p:cNvPr id="441" name="Google Shape;441;p41"/>
            <p:cNvSpPr/>
            <p:nvPr/>
          </p:nvSpPr>
          <p:spPr>
            <a:xfrm>
              <a:off x="7548967" y="1978927"/>
              <a:ext cx="333285" cy="234816"/>
            </a:xfrm>
            <a:custGeom>
              <a:rect b="b" l="l" r="r" t="t"/>
              <a:pathLst>
                <a:path extrusionOk="0" h="7383" w="10479">
                  <a:moveTo>
                    <a:pt x="8978" y="286"/>
                  </a:moveTo>
                  <a:cubicBezTo>
                    <a:pt x="9633" y="298"/>
                    <a:pt x="10145" y="834"/>
                    <a:pt x="10145" y="1489"/>
                  </a:cubicBezTo>
                  <a:cubicBezTo>
                    <a:pt x="10121" y="2168"/>
                    <a:pt x="9585" y="2727"/>
                    <a:pt x="8931" y="2727"/>
                  </a:cubicBezTo>
                  <a:cubicBezTo>
                    <a:pt x="8300" y="2727"/>
                    <a:pt x="7799" y="2251"/>
                    <a:pt x="7740" y="1656"/>
                  </a:cubicBezTo>
                  <a:lnTo>
                    <a:pt x="7740" y="1596"/>
                  </a:lnTo>
                  <a:lnTo>
                    <a:pt x="7740" y="1572"/>
                  </a:lnTo>
                  <a:lnTo>
                    <a:pt x="7740" y="1513"/>
                  </a:lnTo>
                  <a:cubicBezTo>
                    <a:pt x="7740" y="1429"/>
                    <a:pt x="7668" y="1358"/>
                    <a:pt x="7573" y="1358"/>
                  </a:cubicBezTo>
                  <a:lnTo>
                    <a:pt x="2882" y="1358"/>
                  </a:lnTo>
                  <a:cubicBezTo>
                    <a:pt x="2799" y="1358"/>
                    <a:pt x="2727" y="1429"/>
                    <a:pt x="2727" y="1513"/>
                  </a:cubicBezTo>
                  <a:lnTo>
                    <a:pt x="2727" y="1596"/>
                  </a:lnTo>
                  <a:lnTo>
                    <a:pt x="2727" y="1608"/>
                  </a:lnTo>
                  <a:lnTo>
                    <a:pt x="2727" y="1656"/>
                  </a:lnTo>
                  <a:lnTo>
                    <a:pt x="2727" y="1679"/>
                  </a:lnTo>
                  <a:lnTo>
                    <a:pt x="2727" y="1727"/>
                  </a:lnTo>
                  <a:lnTo>
                    <a:pt x="2727" y="1739"/>
                  </a:lnTo>
                  <a:cubicBezTo>
                    <a:pt x="2727" y="1751"/>
                    <a:pt x="2727" y="1775"/>
                    <a:pt x="2704" y="1799"/>
                  </a:cubicBezTo>
                  <a:lnTo>
                    <a:pt x="2704" y="1810"/>
                  </a:lnTo>
                  <a:cubicBezTo>
                    <a:pt x="2704" y="1834"/>
                    <a:pt x="2692" y="1858"/>
                    <a:pt x="2692" y="1870"/>
                  </a:cubicBezTo>
                  <a:cubicBezTo>
                    <a:pt x="2692" y="1894"/>
                    <a:pt x="2692" y="1894"/>
                    <a:pt x="2680" y="1906"/>
                  </a:cubicBezTo>
                  <a:cubicBezTo>
                    <a:pt x="2680" y="1918"/>
                    <a:pt x="2668" y="1930"/>
                    <a:pt x="2668" y="1930"/>
                  </a:cubicBezTo>
                  <a:cubicBezTo>
                    <a:pt x="2668" y="1953"/>
                    <a:pt x="2644" y="1953"/>
                    <a:pt x="2644" y="1965"/>
                  </a:cubicBezTo>
                  <a:cubicBezTo>
                    <a:pt x="2644" y="1977"/>
                    <a:pt x="2632" y="1977"/>
                    <a:pt x="2632" y="1989"/>
                  </a:cubicBezTo>
                  <a:cubicBezTo>
                    <a:pt x="2632" y="2013"/>
                    <a:pt x="2620" y="2025"/>
                    <a:pt x="2620" y="2025"/>
                  </a:cubicBezTo>
                  <a:cubicBezTo>
                    <a:pt x="2620" y="2025"/>
                    <a:pt x="2620" y="2037"/>
                    <a:pt x="2608" y="2037"/>
                  </a:cubicBezTo>
                  <a:cubicBezTo>
                    <a:pt x="2573" y="2084"/>
                    <a:pt x="2561" y="2132"/>
                    <a:pt x="2525" y="2168"/>
                  </a:cubicBezTo>
                  <a:cubicBezTo>
                    <a:pt x="2513" y="2191"/>
                    <a:pt x="2513" y="2203"/>
                    <a:pt x="2501" y="2215"/>
                  </a:cubicBezTo>
                  <a:cubicBezTo>
                    <a:pt x="2454" y="2275"/>
                    <a:pt x="2406" y="2334"/>
                    <a:pt x="2346" y="2382"/>
                  </a:cubicBezTo>
                  <a:cubicBezTo>
                    <a:pt x="2334" y="2394"/>
                    <a:pt x="2323" y="2394"/>
                    <a:pt x="2311" y="2406"/>
                  </a:cubicBezTo>
                  <a:lnTo>
                    <a:pt x="2287" y="2430"/>
                  </a:lnTo>
                  <a:cubicBezTo>
                    <a:pt x="2084" y="2584"/>
                    <a:pt x="1811" y="2692"/>
                    <a:pt x="1537" y="2692"/>
                  </a:cubicBezTo>
                  <a:cubicBezTo>
                    <a:pt x="882" y="2692"/>
                    <a:pt x="322" y="2156"/>
                    <a:pt x="322" y="1489"/>
                  </a:cubicBezTo>
                  <a:cubicBezTo>
                    <a:pt x="322" y="822"/>
                    <a:pt x="858" y="286"/>
                    <a:pt x="1537" y="286"/>
                  </a:cubicBezTo>
                  <a:close/>
                  <a:moveTo>
                    <a:pt x="7395" y="1668"/>
                  </a:moveTo>
                  <a:cubicBezTo>
                    <a:pt x="7442" y="2049"/>
                    <a:pt x="7633" y="2406"/>
                    <a:pt x="7930" y="2668"/>
                  </a:cubicBezTo>
                  <a:cubicBezTo>
                    <a:pt x="7823" y="2763"/>
                    <a:pt x="7692" y="2799"/>
                    <a:pt x="7549" y="2799"/>
                  </a:cubicBezTo>
                  <a:lnTo>
                    <a:pt x="2858" y="2799"/>
                  </a:lnTo>
                  <a:cubicBezTo>
                    <a:pt x="2727" y="2787"/>
                    <a:pt x="2608" y="2739"/>
                    <a:pt x="2501" y="2668"/>
                  </a:cubicBezTo>
                  <a:cubicBezTo>
                    <a:pt x="2739" y="2453"/>
                    <a:pt x="2906" y="2191"/>
                    <a:pt x="2977" y="1894"/>
                  </a:cubicBezTo>
                  <a:lnTo>
                    <a:pt x="2977" y="1870"/>
                  </a:lnTo>
                  <a:cubicBezTo>
                    <a:pt x="2977" y="1858"/>
                    <a:pt x="2989" y="1846"/>
                    <a:pt x="2989" y="1810"/>
                  </a:cubicBezTo>
                  <a:cubicBezTo>
                    <a:pt x="3001" y="1775"/>
                    <a:pt x="3001" y="1727"/>
                    <a:pt x="3001" y="1668"/>
                  </a:cubicBezTo>
                  <a:close/>
                  <a:moveTo>
                    <a:pt x="1513" y="1"/>
                  </a:moveTo>
                  <a:cubicBezTo>
                    <a:pt x="680" y="1"/>
                    <a:pt x="1" y="679"/>
                    <a:pt x="1" y="1513"/>
                  </a:cubicBezTo>
                  <a:cubicBezTo>
                    <a:pt x="1" y="2346"/>
                    <a:pt x="680" y="3037"/>
                    <a:pt x="1513" y="3037"/>
                  </a:cubicBezTo>
                  <a:cubicBezTo>
                    <a:pt x="1787" y="3037"/>
                    <a:pt x="2025" y="2977"/>
                    <a:pt x="2251" y="2858"/>
                  </a:cubicBezTo>
                  <a:cubicBezTo>
                    <a:pt x="2370" y="2977"/>
                    <a:pt x="2525" y="3049"/>
                    <a:pt x="2692" y="3096"/>
                  </a:cubicBezTo>
                  <a:lnTo>
                    <a:pt x="2692" y="7216"/>
                  </a:lnTo>
                  <a:cubicBezTo>
                    <a:pt x="2692" y="7311"/>
                    <a:pt x="2763" y="7383"/>
                    <a:pt x="2858" y="7383"/>
                  </a:cubicBezTo>
                  <a:cubicBezTo>
                    <a:pt x="2942" y="7383"/>
                    <a:pt x="3025" y="7311"/>
                    <a:pt x="3025" y="7216"/>
                  </a:cubicBezTo>
                  <a:lnTo>
                    <a:pt x="3025" y="3120"/>
                  </a:lnTo>
                  <a:lnTo>
                    <a:pt x="7454" y="3120"/>
                  </a:lnTo>
                  <a:lnTo>
                    <a:pt x="7454" y="3882"/>
                  </a:lnTo>
                  <a:cubicBezTo>
                    <a:pt x="7454" y="3977"/>
                    <a:pt x="7526" y="4049"/>
                    <a:pt x="7621" y="4049"/>
                  </a:cubicBezTo>
                  <a:cubicBezTo>
                    <a:pt x="7704" y="4049"/>
                    <a:pt x="7776" y="3977"/>
                    <a:pt x="7776" y="3882"/>
                  </a:cubicBezTo>
                  <a:lnTo>
                    <a:pt x="7776" y="3108"/>
                  </a:lnTo>
                  <a:cubicBezTo>
                    <a:pt x="7966" y="3084"/>
                    <a:pt x="8121" y="2989"/>
                    <a:pt x="8264" y="2870"/>
                  </a:cubicBezTo>
                  <a:cubicBezTo>
                    <a:pt x="8466" y="2977"/>
                    <a:pt x="8704" y="3037"/>
                    <a:pt x="8954" y="3037"/>
                  </a:cubicBezTo>
                  <a:cubicBezTo>
                    <a:pt x="9788" y="3037"/>
                    <a:pt x="10478" y="2346"/>
                    <a:pt x="10478" y="1513"/>
                  </a:cubicBezTo>
                  <a:cubicBezTo>
                    <a:pt x="10443" y="1120"/>
                    <a:pt x="10300" y="727"/>
                    <a:pt x="10014" y="441"/>
                  </a:cubicBezTo>
                  <a:cubicBezTo>
                    <a:pt x="9728" y="167"/>
                    <a:pt x="9359" y="1"/>
                    <a:pt x="8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41"/>
            <p:cNvSpPr/>
            <p:nvPr/>
          </p:nvSpPr>
          <p:spPr>
            <a:xfrm>
              <a:off x="7570562" y="2001667"/>
              <a:ext cx="51142" cy="51142"/>
            </a:xfrm>
            <a:custGeom>
              <a:rect b="b" l="l" r="r" t="t"/>
              <a:pathLst>
                <a:path extrusionOk="0" h="1608" w="1608">
                  <a:moveTo>
                    <a:pt x="810" y="322"/>
                  </a:moveTo>
                  <a:cubicBezTo>
                    <a:pt x="1072" y="322"/>
                    <a:pt x="1286" y="536"/>
                    <a:pt x="1286" y="798"/>
                  </a:cubicBezTo>
                  <a:cubicBezTo>
                    <a:pt x="1286" y="1060"/>
                    <a:pt x="1072" y="1274"/>
                    <a:pt x="810" y="1274"/>
                  </a:cubicBezTo>
                  <a:cubicBezTo>
                    <a:pt x="536" y="1274"/>
                    <a:pt x="334" y="1072"/>
                    <a:pt x="334" y="798"/>
                  </a:cubicBezTo>
                  <a:cubicBezTo>
                    <a:pt x="334" y="536"/>
                    <a:pt x="536" y="322"/>
                    <a:pt x="810" y="322"/>
                  </a:cubicBezTo>
                  <a:close/>
                  <a:moveTo>
                    <a:pt x="810" y="0"/>
                  </a:moveTo>
                  <a:cubicBezTo>
                    <a:pt x="358" y="0"/>
                    <a:pt x="1" y="357"/>
                    <a:pt x="1" y="798"/>
                  </a:cubicBezTo>
                  <a:cubicBezTo>
                    <a:pt x="1" y="1250"/>
                    <a:pt x="358" y="1607"/>
                    <a:pt x="810" y="1607"/>
                  </a:cubicBezTo>
                  <a:cubicBezTo>
                    <a:pt x="1251" y="1607"/>
                    <a:pt x="1608" y="1250"/>
                    <a:pt x="1608" y="798"/>
                  </a:cubicBezTo>
                  <a:cubicBezTo>
                    <a:pt x="1608" y="357"/>
                    <a:pt x="1251" y="0"/>
                    <a:pt x="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41"/>
            <p:cNvSpPr/>
            <p:nvPr/>
          </p:nvSpPr>
          <p:spPr>
            <a:xfrm>
              <a:off x="7807986" y="2001667"/>
              <a:ext cx="51174" cy="51142"/>
            </a:xfrm>
            <a:custGeom>
              <a:rect b="b" l="l" r="r" t="t"/>
              <a:pathLst>
                <a:path extrusionOk="0" h="1608" w="1609">
                  <a:moveTo>
                    <a:pt x="798" y="322"/>
                  </a:moveTo>
                  <a:cubicBezTo>
                    <a:pt x="1072" y="322"/>
                    <a:pt x="1275" y="536"/>
                    <a:pt x="1275" y="798"/>
                  </a:cubicBezTo>
                  <a:cubicBezTo>
                    <a:pt x="1275" y="1060"/>
                    <a:pt x="1072" y="1274"/>
                    <a:pt x="798" y="1274"/>
                  </a:cubicBezTo>
                  <a:cubicBezTo>
                    <a:pt x="537" y="1274"/>
                    <a:pt x="322" y="1072"/>
                    <a:pt x="322" y="798"/>
                  </a:cubicBezTo>
                  <a:cubicBezTo>
                    <a:pt x="322" y="536"/>
                    <a:pt x="537" y="322"/>
                    <a:pt x="798" y="322"/>
                  </a:cubicBezTo>
                  <a:close/>
                  <a:moveTo>
                    <a:pt x="798" y="0"/>
                  </a:moveTo>
                  <a:cubicBezTo>
                    <a:pt x="358" y="0"/>
                    <a:pt x="1" y="357"/>
                    <a:pt x="1" y="798"/>
                  </a:cubicBezTo>
                  <a:cubicBezTo>
                    <a:pt x="1" y="1250"/>
                    <a:pt x="358" y="1607"/>
                    <a:pt x="798" y="1607"/>
                  </a:cubicBezTo>
                  <a:cubicBezTo>
                    <a:pt x="1251" y="1607"/>
                    <a:pt x="1608" y="1250"/>
                    <a:pt x="1608" y="798"/>
                  </a:cubicBezTo>
                  <a:cubicBezTo>
                    <a:pt x="1608" y="357"/>
                    <a:pt x="1251" y="0"/>
                    <a:pt x="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41"/>
            <p:cNvSpPr/>
            <p:nvPr/>
          </p:nvSpPr>
          <p:spPr>
            <a:xfrm>
              <a:off x="7570180" y="2121699"/>
              <a:ext cx="288980" cy="207178"/>
            </a:xfrm>
            <a:custGeom>
              <a:rect b="b" l="l" r="r" t="t"/>
              <a:pathLst>
                <a:path extrusionOk="0" h="6514" w="9086">
                  <a:moveTo>
                    <a:pt x="7513" y="4549"/>
                  </a:moveTo>
                  <a:cubicBezTo>
                    <a:pt x="7633" y="4549"/>
                    <a:pt x="7740" y="4644"/>
                    <a:pt x="7740" y="4763"/>
                  </a:cubicBezTo>
                  <a:lnTo>
                    <a:pt x="7740" y="5203"/>
                  </a:lnTo>
                  <a:lnTo>
                    <a:pt x="1358" y="5203"/>
                  </a:lnTo>
                  <a:lnTo>
                    <a:pt x="1358" y="4763"/>
                  </a:lnTo>
                  <a:cubicBezTo>
                    <a:pt x="1358" y="4644"/>
                    <a:pt x="1465" y="4549"/>
                    <a:pt x="1584" y="4549"/>
                  </a:cubicBezTo>
                  <a:close/>
                  <a:moveTo>
                    <a:pt x="8323" y="5513"/>
                  </a:moveTo>
                  <a:cubicBezTo>
                    <a:pt x="8561" y="5513"/>
                    <a:pt x="8764" y="5703"/>
                    <a:pt x="8764" y="5953"/>
                  </a:cubicBezTo>
                  <a:lnTo>
                    <a:pt x="8764" y="6180"/>
                  </a:lnTo>
                  <a:lnTo>
                    <a:pt x="346" y="6180"/>
                  </a:lnTo>
                  <a:lnTo>
                    <a:pt x="346" y="5953"/>
                  </a:lnTo>
                  <a:cubicBezTo>
                    <a:pt x="346" y="5715"/>
                    <a:pt x="536" y="5513"/>
                    <a:pt x="786" y="5513"/>
                  </a:cubicBezTo>
                  <a:close/>
                  <a:moveTo>
                    <a:pt x="6918" y="0"/>
                  </a:moveTo>
                  <a:cubicBezTo>
                    <a:pt x="6835" y="0"/>
                    <a:pt x="6763" y="84"/>
                    <a:pt x="6763" y="167"/>
                  </a:cubicBezTo>
                  <a:lnTo>
                    <a:pt x="6763" y="4215"/>
                  </a:lnTo>
                  <a:lnTo>
                    <a:pt x="2322" y="4215"/>
                  </a:lnTo>
                  <a:lnTo>
                    <a:pt x="2322" y="3501"/>
                  </a:lnTo>
                  <a:cubicBezTo>
                    <a:pt x="2322" y="3417"/>
                    <a:pt x="2251" y="3334"/>
                    <a:pt x="2156" y="3334"/>
                  </a:cubicBezTo>
                  <a:cubicBezTo>
                    <a:pt x="2072" y="3334"/>
                    <a:pt x="2001" y="3417"/>
                    <a:pt x="2001" y="3501"/>
                  </a:cubicBezTo>
                  <a:lnTo>
                    <a:pt x="2001" y="4215"/>
                  </a:lnTo>
                  <a:lnTo>
                    <a:pt x="1560" y="4215"/>
                  </a:lnTo>
                  <a:cubicBezTo>
                    <a:pt x="1263" y="4215"/>
                    <a:pt x="1013" y="4465"/>
                    <a:pt x="1013" y="4763"/>
                  </a:cubicBezTo>
                  <a:lnTo>
                    <a:pt x="1013" y="5203"/>
                  </a:lnTo>
                  <a:lnTo>
                    <a:pt x="763" y="5203"/>
                  </a:lnTo>
                  <a:cubicBezTo>
                    <a:pt x="346" y="5203"/>
                    <a:pt x="1" y="5537"/>
                    <a:pt x="1" y="5953"/>
                  </a:cubicBezTo>
                  <a:lnTo>
                    <a:pt x="1" y="6346"/>
                  </a:lnTo>
                  <a:cubicBezTo>
                    <a:pt x="1" y="6430"/>
                    <a:pt x="72" y="6513"/>
                    <a:pt x="167" y="6513"/>
                  </a:cubicBezTo>
                  <a:lnTo>
                    <a:pt x="8906" y="6513"/>
                  </a:lnTo>
                  <a:cubicBezTo>
                    <a:pt x="8990" y="6513"/>
                    <a:pt x="9061" y="6430"/>
                    <a:pt x="9061" y="6346"/>
                  </a:cubicBezTo>
                  <a:lnTo>
                    <a:pt x="9061" y="5953"/>
                  </a:lnTo>
                  <a:cubicBezTo>
                    <a:pt x="9085" y="5537"/>
                    <a:pt x="8740" y="5203"/>
                    <a:pt x="8323" y="5203"/>
                  </a:cubicBezTo>
                  <a:lnTo>
                    <a:pt x="8073" y="5203"/>
                  </a:lnTo>
                  <a:lnTo>
                    <a:pt x="8073" y="4763"/>
                  </a:lnTo>
                  <a:cubicBezTo>
                    <a:pt x="8073" y="4465"/>
                    <a:pt x="7811" y="4215"/>
                    <a:pt x="7513" y="4215"/>
                  </a:cubicBezTo>
                  <a:lnTo>
                    <a:pt x="7085" y="4215"/>
                  </a:lnTo>
                  <a:lnTo>
                    <a:pt x="7085" y="167"/>
                  </a:lnTo>
                  <a:cubicBezTo>
                    <a:pt x="7085" y="84"/>
                    <a:pt x="7013" y="0"/>
                    <a:pt x="6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41"/>
            <p:cNvSpPr/>
            <p:nvPr/>
          </p:nvSpPr>
          <p:spPr>
            <a:xfrm>
              <a:off x="7658408" y="2088368"/>
              <a:ext cx="30342" cy="154922"/>
            </a:xfrm>
            <a:custGeom>
              <a:rect b="b" l="l" r="r" t="t"/>
              <a:pathLst>
                <a:path extrusionOk="0" h="4871" w="954">
                  <a:moveTo>
                    <a:pt x="453" y="310"/>
                  </a:moveTo>
                  <a:cubicBezTo>
                    <a:pt x="537" y="310"/>
                    <a:pt x="608" y="370"/>
                    <a:pt x="608" y="453"/>
                  </a:cubicBezTo>
                  <a:lnTo>
                    <a:pt x="608" y="4382"/>
                  </a:lnTo>
                  <a:cubicBezTo>
                    <a:pt x="608" y="4465"/>
                    <a:pt x="548" y="4537"/>
                    <a:pt x="453" y="4537"/>
                  </a:cubicBezTo>
                  <a:cubicBezTo>
                    <a:pt x="382" y="4537"/>
                    <a:pt x="310" y="4477"/>
                    <a:pt x="310" y="4382"/>
                  </a:cubicBezTo>
                  <a:lnTo>
                    <a:pt x="310" y="453"/>
                  </a:lnTo>
                  <a:cubicBezTo>
                    <a:pt x="310" y="382"/>
                    <a:pt x="370" y="310"/>
                    <a:pt x="453" y="310"/>
                  </a:cubicBezTo>
                  <a:close/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4394"/>
                  </a:lnTo>
                  <a:cubicBezTo>
                    <a:pt x="1" y="4656"/>
                    <a:pt x="203" y="4870"/>
                    <a:pt x="477" y="4870"/>
                  </a:cubicBezTo>
                  <a:cubicBezTo>
                    <a:pt x="727" y="4870"/>
                    <a:pt x="953" y="4668"/>
                    <a:pt x="953" y="4394"/>
                  </a:cubicBezTo>
                  <a:lnTo>
                    <a:pt x="953" y="477"/>
                  </a:lnTo>
                  <a:cubicBezTo>
                    <a:pt x="929" y="203"/>
                    <a:pt x="727" y="1"/>
                    <a:pt x="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41"/>
            <p:cNvSpPr/>
            <p:nvPr/>
          </p:nvSpPr>
          <p:spPr>
            <a:xfrm>
              <a:off x="7700072" y="2088368"/>
              <a:ext cx="30310" cy="154922"/>
            </a:xfrm>
            <a:custGeom>
              <a:rect b="b" l="l" r="r" t="t"/>
              <a:pathLst>
                <a:path extrusionOk="0" h="4871" w="953">
                  <a:moveTo>
                    <a:pt x="453" y="310"/>
                  </a:moveTo>
                  <a:cubicBezTo>
                    <a:pt x="548" y="310"/>
                    <a:pt x="608" y="370"/>
                    <a:pt x="608" y="453"/>
                  </a:cubicBezTo>
                  <a:lnTo>
                    <a:pt x="608" y="4382"/>
                  </a:lnTo>
                  <a:cubicBezTo>
                    <a:pt x="608" y="4465"/>
                    <a:pt x="548" y="4537"/>
                    <a:pt x="453" y="4537"/>
                  </a:cubicBezTo>
                  <a:cubicBezTo>
                    <a:pt x="381" y="4537"/>
                    <a:pt x="310" y="4477"/>
                    <a:pt x="310" y="4382"/>
                  </a:cubicBezTo>
                  <a:lnTo>
                    <a:pt x="310" y="453"/>
                  </a:lnTo>
                  <a:cubicBezTo>
                    <a:pt x="310" y="382"/>
                    <a:pt x="370" y="310"/>
                    <a:pt x="453" y="310"/>
                  </a:cubicBezTo>
                  <a:close/>
                  <a:moveTo>
                    <a:pt x="477" y="1"/>
                  </a:moveTo>
                  <a:cubicBezTo>
                    <a:pt x="215" y="1"/>
                    <a:pt x="0" y="203"/>
                    <a:pt x="0" y="477"/>
                  </a:cubicBezTo>
                  <a:lnTo>
                    <a:pt x="0" y="4394"/>
                  </a:lnTo>
                  <a:cubicBezTo>
                    <a:pt x="0" y="4656"/>
                    <a:pt x="203" y="4870"/>
                    <a:pt x="477" y="4870"/>
                  </a:cubicBezTo>
                  <a:cubicBezTo>
                    <a:pt x="727" y="4870"/>
                    <a:pt x="953" y="4668"/>
                    <a:pt x="953" y="4394"/>
                  </a:cubicBezTo>
                  <a:lnTo>
                    <a:pt x="953" y="477"/>
                  </a:lnTo>
                  <a:cubicBezTo>
                    <a:pt x="929" y="203"/>
                    <a:pt x="727" y="1"/>
                    <a:pt x="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41"/>
            <p:cNvSpPr/>
            <p:nvPr/>
          </p:nvSpPr>
          <p:spPr>
            <a:xfrm>
              <a:off x="7741737" y="2088368"/>
              <a:ext cx="30310" cy="154922"/>
            </a:xfrm>
            <a:custGeom>
              <a:rect b="b" l="l" r="r" t="t"/>
              <a:pathLst>
                <a:path extrusionOk="0" h="4871" w="953">
                  <a:moveTo>
                    <a:pt x="453" y="310"/>
                  </a:moveTo>
                  <a:cubicBezTo>
                    <a:pt x="536" y="310"/>
                    <a:pt x="607" y="370"/>
                    <a:pt x="607" y="453"/>
                  </a:cubicBezTo>
                  <a:lnTo>
                    <a:pt x="607" y="4382"/>
                  </a:lnTo>
                  <a:cubicBezTo>
                    <a:pt x="607" y="4465"/>
                    <a:pt x="548" y="4537"/>
                    <a:pt x="453" y="4537"/>
                  </a:cubicBezTo>
                  <a:cubicBezTo>
                    <a:pt x="381" y="4537"/>
                    <a:pt x="310" y="4477"/>
                    <a:pt x="310" y="4382"/>
                  </a:cubicBezTo>
                  <a:lnTo>
                    <a:pt x="310" y="453"/>
                  </a:lnTo>
                  <a:cubicBezTo>
                    <a:pt x="310" y="382"/>
                    <a:pt x="369" y="310"/>
                    <a:pt x="453" y="310"/>
                  </a:cubicBezTo>
                  <a:close/>
                  <a:moveTo>
                    <a:pt x="476" y="1"/>
                  </a:moveTo>
                  <a:cubicBezTo>
                    <a:pt x="214" y="1"/>
                    <a:pt x="0" y="203"/>
                    <a:pt x="0" y="477"/>
                  </a:cubicBezTo>
                  <a:lnTo>
                    <a:pt x="0" y="4394"/>
                  </a:lnTo>
                  <a:cubicBezTo>
                    <a:pt x="0" y="4656"/>
                    <a:pt x="203" y="4870"/>
                    <a:pt x="476" y="4870"/>
                  </a:cubicBezTo>
                  <a:cubicBezTo>
                    <a:pt x="726" y="4870"/>
                    <a:pt x="953" y="4668"/>
                    <a:pt x="953" y="4394"/>
                  </a:cubicBezTo>
                  <a:lnTo>
                    <a:pt x="953" y="477"/>
                  </a:lnTo>
                  <a:cubicBezTo>
                    <a:pt x="929" y="203"/>
                    <a:pt x="726" y="1"/>
                    <a:pt x="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8" name="Google Shape;448;p41"/>
          <p:cNvGrpSpPr/>
          <p:nvPr/>
        </p:nvGrpSpPr>
        <p:grpSpPr>
          <a:xfrm>
            <a:off x="6318200" y="1033080"/>
            <a:ext cx="675959" cy="668939"/>
            <a:chOff x="7066548" y="2912594"/>
            <a:chExt cx="352209" cy="334938"/>
          </a:xfrm>
        </p:grpSpPr>
        <p:sp>
          <p:nvSpPr>
            <p:cNvPr id="449" name="Google Shape;449;p41"/>
            <p:cNvSpPr/>
            <p:nvPr/>
          </p:nvSpPr>
          <p:spPr>
            <a:xfrm>
              <a:off x="7066548" y="2912594"/>
              <a:ext cx="219264" cy="266399"/>
            </a:xfrm>
            <a:custGeom>
              <a:rect b="b" l="l" r="r" t="t"/>
              <a:pathLst>
                <a:path extrusionOk="0" h="8376" w="6894">
                  <a:moveTo>
                    <a:pt x="6584" y="363"/>
                  </a:moveTo>
                  <a:lnTo>
                    <a:pt x="6584" y="1839"/>
                  </a:lnTo>
                  <a:lnTo>
                    <a:pt x="1774" y="2911"/>
                  </a:lnTo>
                  <a:lnTo>
                    <a:pt x="1774" y="1434"/>
                  </a:lnTo>
                  <a:lnTo>
                    <a:pt x="6584" y="363"/>
                  </a:lnTo>
                  <a:close/>
                  <a:moveTo>
                    <a:pt x="6584" y="2137"/>
                  </a:moveTo>
                  <a:lnTo>
                    <a:pt x="6584" y="6078"/>
                  </a:lnTo>
                  <a:cubicBezTo>
                    <a:pt x="6584" y="6209"/>
                    <a:pt x="6525" y="6423"/>
                    <a:pt x="6346" y="6578"/>
                  </a:cubicBezTo>
                  <a:cubicBezTo>
                    <a:pt x="6203" y="6721"/>
                    <a:pt x="5989" y="6863"/>
                    <a:pt x="5596" y="6863"/>
                  </a:cubicBezTo>
                  <a:cubicBezTo>
                    <a:pt x="5191" y="6863"/>
                    <a:pt x="4882" y="6625"/>
                    <a:pt x="4882" y="6328"/>
                  </a:cubicBezTo>
                  <a:cubicBezTo>
                    <a:pt x="4882" y="6030"/>
                    <a:pt x="5215" y="5792"/>
                    <a:pt x="5596" y="5792"/>
                  </a:cubicBezTo>
                  <a:cubicBezTo>
                    <a:pt x="5751" y="5792"/>
                    <a:pt x="5906" y="5840"/>
                    <a:pt x="6084" y="5899"/>
                  </a:cubicBezTo>
                  <a:cubicBezTo>
                    <a:pt x="6104" y="5904"/>
                    <a:pt x="6126" y="5907"/>
                    <a:pt x="6148" y="5907"/>
                  </a:cubicBezTo>
                  <a:cubicBezTo>
                    <a:pt x="6179" y="5907"/>
                    <a:pt x="6211" y="5901"/>
                    <a:pt x="6239" y="5887"/>
                  </a:cubicBezTo>
                  <a:cubicBezTo>
                    <a:pt x="6287" y="5851"/>
                    <a:pt x="6311" y="5804"/>
                    <a:pt x="6311" y="5744"/>
                  </a:cubicBezTo>
                  <a:lnTo>
                    <a:pt x="6311" y="2196"/>
                  </a:lnTo>
                  <a:lnTo>
                    <a:pt x="6584" y="2137"/>
                  </a:lnTo>
                  <a:close/>
                  <a:moveTo>
                    <a:pt x="6735" y="1"/>
                  </a:moveTo>
                  <a:cubicBezTo>
                    <a:pt x="6724" y="1"/>
                    <a:pt x="6713" y="2"/>
                    <a:pt x="6704" y="5"/>
                  </a:cubicBezTo>
                  <a:lnTo>
                    <a:pt x="1560" y="1137"/>
                  </a:lnTo>
                  <a:cubicBezTo>
                    <a:pt x="1489" y="1148"/>
                    <a:pt x="1429" y="1220"/>
                    <a:pt x="1429" y="1303"/>
                  </a:cubicBezTo>
                  <a:lnTo>
                    <a:pt x="1429" y="3101"/>
                  </a:lnTo>
                  <a:lnTo>
                    <a:pt x="1429" y="4030"/>
                  </a:lnTo>
                  <a:cubicBezTo>
                    <a:pt x="1429" y="4113"/>
                    <a:pt x="1500" y="4185"/>
                    <a:pt x="1596" y="4185"/>
                  </a:cubicBezTo>
                  <a:cubicBezTo>
                    <a:pt x="1679" y="4185"/>
                    <a:pt x="1751" y="4113"/>
                    <a:pt x="1751" y="4030"/>
                  </a:cubicBezTo>
                  <a:lnTo>
                    <a:pt x="1751" y="3232"/>
                  </a:lnTo>
                  <a:lnTo>
                    <a:pt x="2024" y="3173"/>
                  </a:lnTo>
                  <a:lnTo>
                    <a:pt x="2024" y="7304"/>
                  </a:lnTo>
                  <a:cubicBezTo>
                    <a:pt x="2024" y="7459"/>
                    <a:pt x="1858" y="8078"/>
                    <a:pt x="1036" y="8078"/>
                  </a:cubicBezTo>
                  <a:cubicBezTo>
                    <a:pt x="643" y="8078"/>
                    <a:pt x="322" y="7840"/>
                    <a:pt x="322" y="7542"/>
                  </a:cubicBezTo>
                  <a:cubicBezTo>
                    <a:pt x="322" y="7244"/>
                    <a:pt x="655" y="7006"/>
                    <a:pt x="1036" y="7006"/>
                  </a:cubicBezTo>
                  <a:cubicBezTo>
                    <a:pt x="1191" y="7006"/>
                    <a:pt x="1358" y="7042"/>
                    <a:pt x="1536" y="7102"/>
                  </a:cubicBezTo>
                  <a:cubicBezTo>
                    <a:pt x="1552" y="7112"/>
                    <a:pt x="1573" y="7118"/>
                    <a:pt x="1596" y="7118"/>
                  </a:cubicBezTo>
                  <a:cubicBezTo>
                    <a:pt x="1623" y="7118"/>
                    <a:pt x="1653" y="7109"/>
                    <a:pt x="1679" y="7090"/>
                  </a:cubicBezTo>
                  <a:cubicBezTo>
                    <a:pt x="1727" y="7066"/>
                    <a:pt x="1751" y="7018"/>
                    <a:pt x="1751" y="6959"/>
                  </a:cubicBezTo>
                  <a:lnTo>
                    <a:pt x="1751" y="4744"/>
                  </a:lnTo>
                  <a:cubicBezTo>
                    <a:pt x="1751" y="4649"/>
                    <a:pt x="1679" y="4577"/>
                    <a:pt x="1596" y="4577"/>
                  </a:cubicBezTo>
                  <a:cubicBezTo>
                    <a:pt x="1500" y="4577"/>
                    <a:pt x="1429" y="4649"/>
                    <a:pt x="1429" y="4744"/>
                  </a:cubicBezTo>
                  <a:lnTo>
                    <a:pt x="1429" y="6732"/>
                  </a:lnTo>
                  <a:cubicBezTo>
                    <a:pt x="1298" y="6709"/>
                    <a:pt x="1167" y="6673"/>
                    <a:pt x="1048" y="6673"/>
                  </a:cubicBezTo>
                  <a:cubicBezTo>
                    <a:pt x="465" y="6673"/>
                    <a:pt x="0" y="7066"/>
                    <a:pt x="0" y="7518"/>
                  </a:cubicBezTo>
                  <a:cubicBezTo>
                    <a:pt x="0" y="7995"/>
                    <a:pt x="465" y="8376"/>
                    <a:pt x="1048" y="8376"/>
                  </a:cubicBezTo>
                  <a:cubicBezTo>
                    <a:pt x="1596" y="8376"/>
                    <a:pt x="1905" y="8137"/>
                    <a:pt x="2072" y="7935"/>
                  </a:cubicBezTo>
                  <a:cubicBezTo>
                    <a:pt x="2274" y="7697"/>
                    <a:pt x="2358" y="7435"/>
                    <a:pt x="2358" y="7268"/>
                  </a:cubicBezTo>
                  <a:lnTo>
                    <a:pt x="2358" y="3089"/>
                  </a:lnTo>
                  <a:lnTo>
                    <a:pt x="5965" y="2280"/>
                  </a:lnTo>
                  <a:lnTo>
                    <a:pt x="5965" y="5542"/>
                  </a:lnTo>
                  <a:cubicBezTo>
                    <a:pt x="5834" y="5518"/>
                    <a:pt x="5703" y="5482"/>
                    <a:pt x="5584" y="5482"/>
                  </a:cubicBezTo>
                  <a:cubicBezTo>
                    <a:pt x="5001" y="5482"/>
                    <a:pt x="4537" y="5875"/>
                    <a:pt x="4537" y="6328"/>
                  </a:cubicBezTo>
                  <a:cubicBezTo>
                    <a:pt x="4537" y="6804"/>
                    <a:pt x="5001" y="7185"/>
                    <a:pt x="5584" y="7185"/>
                  </a:cubicBezTo>
                  <a:cubicBezTo>
                    <a:pt x="6477" y="7185"/>
                    <a:pt x="6894" y="6506"/>
                    <a:pt x="6894" y="6054"/>
                  </a:cubicBezTo>
                  <a:lnTo>
                    <a:pt x="6894" y="1922"/>
                  </a:lnTo>
                  <a:lnTo>
                    <a:pt x="6894" y="125"/>
                  </a:lnTo>
                  <a:cubicBezTo>
                    <a:pt x="6894" y="113"/>
                    <a:pt x="6882" y="65"/>
                    <a:pt x="6834" y="29"/>
                  </a:cubicBezTo>
                  <a:cubicBezTo>
                    <a:pt x="6800" y="12"/>
                    <a:pt x="6765" y="1"/>
                    <a:pt x="6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41"/>
            <p:cNvSpPr/>
            <p:nvPr/>
          </p:nvSpPr>
          <p:spPr>
            <a:xfrm>
              <a:off x="7262690" y="2968571"/>
              <a:ext cx="156067" cy="278962"/>
            </a:xfrm>
            <a:custGeom>
              <a:rect b="b" l="l" r="r" t="t"/>
              <a:pathLst>
                <a:path extrusionOk="0" h="8771" w="4907">
                  <a:moveTo>
                    <a:pt x="1928" y="0"/>
                  </a:moveTo>
                  <a:cubicBezTo>
                    <a:pt x="1909" y="0"/>
                    <a:pt x="1889" y="3"/>
                    <a:pt x="1870" y="8"/>
                  </a:cubicBezTo>
                  <a:cubicBezTo>
                    <a:pt x="1787" y="31"/>
                    <a:pt x="1727" y="103"/>
                    <a:pt x="1727" y="210"/>
                  </a:cubicBezTo>
                  <a:lnTo>
                    <a:pt x="1727" y="3746"/>
                  </a:lnTo>
                  <a:cubicBezTo>
                    <a:pt x="1727" y="3841"/>
                    <a:pt x="1799" y="3913"/>
                    <a:pt x="1882" y="3913"/>
                  </a:cubicBezTo>
                  <a:cubicBezTo>
                    <a:pt x="1977" y="3913"/>
                    <a:pt x="2049" y="3841"/>
                    <a:pt x="2049" y="3746"/>
                  </a:cubicBezTo>
                  <a:lnTo>
                    <a:pt x="2049" y="627"/>
                  </a:lnTo>
                  <a:cubicBezTo>
                    <a:pt x="2108" y="734"/>
                    <a:pt x="2180" y="853"/>
                    <a:pt x="2275" y="972"/>
                  </a:cubicBezTo>
                  <a:lnTo>
                    <a:pt x="2287" y="984"/>
                  </a:lnTo>
                  <a:lnTo>
                    <a:pt x="2322" y="1008"/>
                  </a:lnTo>
                  <a:lnTo>
                    <a:pt x="2334" y="1032"/>
                  </a:lnTo>
                  <a:cubicBezTo>
                    <a:pt x="2858" y="1770"/>
                    <a:pt x="3346" y="2246"/>
                    <a:pt x="3787" y="2425"/>
                  </a:cubicBezTo>
                  <a:cubicBezTo>
                    <a:pt x="4180" y="2591"/>
                    <a:pt x="4370" y="3091"/>
                    <a:pt x="4466" y="3508"/>
                  </a:cubicBezTo>
                  <a:cubicBezTo>
                    <a:pt x="4525" y="3782"/>
                    <a:pt x="4549" y="4068"/>
                    <a:pt x="4573" y="4306"/>
                  </a:cubicBezTo>
                  <a:cubicBezTo>
                    <a:pt x="4216" y="3853"/>
                    <a:pt x="3573" y="3175"/>
                    <a:pt x="2561" y="2794"/>
                  </a:cubicBezTo>
                  <a:cubicBezTo>
                    <a:pt x="2543" y="2789"/>
                    <a:pt x="2524" y="2787"/>
                    <a:pt x="2505" y="2787"/>
                  </a:cubicBezTo>
                  <a:cubicBezTo>
                    <a:pt x="2471" y="2787"/>
                    <a:pt x="2436" y="2795"/>
                    <a:pt x="2406" y="2817"/>
                  </a:cubicBezTo>
                  <a:cubicBezTo>
                    <a:pt x="2358" y="2841"/>
                    <a:pt x="2334" y="2889"/>
                    <a:pt x="2334" y="2948"/>
                  </a:cubicBezTo>
                  <a:lnTo>
                    <a:pt x="2334" y="7366"/>
                  </a:lnTo>
                  <a:cubicBezTo>
                    <a:pt x="2334" y="7735"/>
                    <a:pt x="1894" y="8437"/>
                    <a:pt x="1191" y="8437"/>
                  </a:cubicBezTo>
                  <a:cubicBezTo>
                    <a:pt x="727" y="8437"/>
                    <a:pt x="334" y="8151"/>
                    <a:pt x="334" y="7818"/>
                  </a:cubicBezTo>
                  <a:cubicBezTo>
                    <a:pt x="334" y="7473"/>
                    <a:pt x="727" y="7187"/>
                    <a:pt x="1191" y="7187"/>
                  </a:cubicBezTo>
                  <a:cubicBezTo>
                    <a:pt x="1382" y="7187"/>
                    <a:pt x="1620" y="7247"/>
                    <a:pt x="1822" y="7354"/>
                  </a:cubicBezTo>
                  <a:cubicBezTo>
                    <a:pt x="1841" y="7363"/>
                    <a:pt x="1861" y="7367"/>
                    <a:pt x="1881" y="7367"/>
                  </a:cubicBezTo>
                  <a:cubicBezTo>
                    <a:pt x="1914" y="7367"/>
                    <a:pt x="1948" y="7357"/>
                    <a:pt x="1977" y="7342"/>
                  </a:cubicBezTo>
                  <a:cubicBezTo>
                    <a:pt x="2013" y="7306"/>
                    <a:pt x="2049" y="7258"/>
                    <a:pt x="2049" y="7199"/>
                  </a:cubicBezTo>
                  <a:lnTo>
                    <a:pt x="2049" y="4520"/>
                  </a:lnTo>
                  <a:cubicBezTo>
                    <a:pt x="2049" y="4437"/>
                    <a:pt x="1977" y="4365"/>
                    <a:pt x="1882" y="4365"/>
                  </a:cubicBezTo>
                  <a:cubicBezTo>
                    <a:pt x="1799" y="4365"/>
                    <a:pt x="1727" y="4437"/>
                    <a:pt x="1727" y="4520"/>
                  </a:cubicBezTo>
                  <a:lnTo>
                    <a:pt x="1727" y="6961"/>
                  </a:lnTo>
                  <a:cubicBezTo>
                    <a:pt x="1525" y="6901"/>
                    <a:pt x="1334" y="6866"/>
                    <a:pt x="1168" y="6866"/>
                  </a:cubicBezTo>
                  <a:cubicBezTo>
                    <a:pt x="537" y="6866"/>
                    <a:pt x="1" y="7294"/>
                    <a:pt x="1" y="7818"/>
                  </a:cubicBezTo>
                  <a:cubicBezTo>
                    <a:pt x="1" y="8330"/>
                    <a:pt x="513" y="8771"/>
                    <a:pt x="1168" y="8771"/>
                  </a:cubicBezTo>
                  <a:cubicBezTo>
                    <a:pt x="1584" y="8771"/>
                    <a:pt x="1977" y="8592"/>
                    <a:pt x="2263" y="8259"/>
                  </a:cubicBezTo>
                  <a:cubicBezTo>
                    <a:pt x="2489" y="7997"/>
                    <a:pt x="2644" y="7651"/>
                    <a:pt x="2644" y="7366"/>
                  </a:cubicBezTo>
                  <a:lnTo>
                    <a:pt x="2644" y="3187"/>
                  </a:lnTo>
                  <a:cubicBezTo>
                    <a:pt x="3775" y="3675"/>
                    <a:pt x="4382" y="4568"/>
                    <a:pt x="4549" y="4842"/>
                  </a:cubicBezTo>
                  <a:cubicBezTo>
                    <a:pt x="4589" y="4901"/>
                    <a:pt x="4654" y="4928"/>
                    <a:pt x="4723" y="4928"/>
                  </a:cubicBezTo>
                  <a:cubicBezTo>
                    <a:pt x="4736" y="4928"/>
                    <a:pt x="4750" y="4927"/>
                    <a:pt x="4763" y="4925"/>
                  </a:cubicBezTo>
                  <a:cubicBezTo>
                    <a:pt x="4847" y="4901"/>
                    <a:pt x="4894" y="4818"/>
                    <a:pt x="4894" y="4746"/>
                  </a:cubicBezTo>
                  <a:cubicBezTo>
                    <a:pt x="4906" y="4544"/>
                    <a:pt x="4894" y="3996"/>
                    <a:pt x="4763" y="3460"/>
                  </a:cubicBezTo>
                  <a:cubicBezTo>
                    <a:pt x="4597" y="2758"/>
                    <a:pt x="4311" y="2329"/>
                    <a:pt x="3894" y="2151"/>
                  </a:cubicBezTo>
                  <a:cubicBezTo>
                    <a:pt x="3513" y="1984"/>
                    <a:pt x="3061" y="1555"/>
                    <a:pt x="2584" y="865"/>
                  </a:cubicBezTo>
                  <a:cubicBezTo>
                    <a:pt x="2572" y="841"/>
                    <a:pt x="2561" y="805"/>
                    <a:pt x="2525" y="781"/>
                  </a:cubicBezTo>
                  <a:cubicBezTo>
                    <a:pt x="2346" y="508"/>
                    <a:pt x="2203" y="270"/>
                    <a:pt x="2108" y="103"/>
                  </a:cubicBezTo>
                  <a:cubicBezTo>
                    <a:pt x="2070" y="36"/>
                    <a:pt x="2002" y="0"/>
                    <a:pt x="19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41"/>
            <p:cNvSpPr/>
            <p:nvPr/>
          </p:nvSpPr>
          <p:spPr>
            <a:xfrm>
              <a:off x="7356610" y="3200843"/>
              <a:ext cx="58362" cy="24363"/>
            </a:xfrm>
            <a:custGeom>
              <a:rect b="b" l="l" r="r" t="t"/>
              <a:pathLst>
                <a:path extrusionOk="0" h="766" w="1835">
                  <a:moveTo>
                    <a:pt x="1669" y="1"/>
                  </a:moveTo>
                  <a:cubicBezTo>
                    <a:pt x="1636" y="1"/>
                    <a:pt x="1603" y="13"/>
                    <a:pt x="1572" y="39"/>
                  </a:cubicBezTo>
                  <a:cubicBezTo>
                    <a:pt x="1572" y="39"/>
                    <a:pt x="1120" y="348"/>
                    <a:pt x="155" y="444"/>
                  </a:cubicBezTo>
                  <a:cubicBezTo>
                    <a:pt x="60" y="456"/>
                    <a:pt x="0" y="527"/>
                    <a:pt x="0" y="622"/>
                  </a:cubicBezTo>
                  <a:cubicBezTo>
                    <a:pt x="24" y="706"/>
                    <a:pt x="84" y="765"/>
                    <a:pt x="167" y="765"/>
                  </a:cubicBezTo>
                  <a:lnTo>
                    <a:pt x="179" y="765"/>
                  </a:lnTo>
                  <a:cubicBezTo>
                    <a:pt x="1263" y="658"/>
                    <a:pt x="1739" y="325"/>
                    <a:pt x="1763" y="301"/>
                  </a:cubicBezTo>
                  <a:cubicBezTo>
                    <a:pt x="1822" y="229"/>
                    <a:pt x="1834" y="146"/>
                    <a:pt x="1786" y="63"/>
                  </a:cubicBezTo>
                  <a:cubicBezTo>
                    <a:pt x="1753" y="22"/>
                    <a:pt x="1711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41"/>
            <p:cNvSpPr/>
            <p:nvPr/>
          </p:nvSpPr>
          <p:spPr>
            <a:xfrm>
              <a:off x="7068806" y="3188821"/>
              <a:ext cx="179539" cy="24617"/>
            </a:xfrm>
            <a:custGeom>
              <a:rect b="b" l="l" r="r" t="t"/>
              <a:pathLst>
                <a:path extrusionOk="0" h="774" w="5645">
                  <a:moveTo>
                    <a:pt x="1675" y="1"/>
                  </a:moveTo>
                  <a:cubicBezTo>
                    <a:pt x="1452" y="1"/>
                    <a:pt x="1243" y="9"/>
                    <a:pt x="1048" y="24"/>
                  </a:cubicBezTo>
                  <a:cubicBezTo>
                    <a:pt x="632" y="60"/>
                    <a:pt x="322" y="131"/>
                    <a:pt x="144" y="202"/>
                  </a:cubicBezTo>
                  <a:cubicBezTo>
                    <a:pt x="36" y="250"/>
                    <a:pt x="1" y="369"/>
                    <a:pt x="84" y="464"/>
                  </a:cubicBezTo>
                  <a:cubicBezTo>
                    <a:pt x="106" y="502"/>
                    <a:pt x="147" y="520"/>
                    <a:pt x="189" y="520"/>
                  </a:cubicBezTo>
                  <a:cubicBezTo>
                    <a:pt x="215" y="520"/>
                    <a:pt x="240" y="514"/>
                    <a:pt x="263" y="500"/>
                  </a:cubicBezTo>
                  <a:cubicBezTo>
                    <a:pt x="394" y="441"/>
                    <a:pt x="656" y="369"/>
                    <a:pt x="1168" y="345"/>
                  </a:cubicBezTo>
                  <a:cubicBezTo>
                    <a:pt x="1340" y="332"/>
                    <a:pt x="1521" y="327"/>
                    <a:pt x="1709" y="327"/>
                  </a:cubicBezTo>
                  <a:cubicBezTo>
                    <a:pt x="2909" y="327"/>
                    <a:pt x="4373" y="568"/>
                    <a:pt x="5454" y="774"/>
                  </a:cubicBezTo>
                  <a:lnTo>
                    <a:pt x="5478" y="774"/>
                  </a:lnTo>
                  <a:cubicBezTo>
                    <a:pt x="5561" y="774"/>
                    <a:pt x="5632" y="714"/>
                    <a:pt x="5644" y="643"/>
                  </a:cubicBezTo>
                  <a:cubicBezTo>
                    <a:pt x="5644" y="560"/>
                    <a:pt x="5585" y="488"/>
                    <a:pt x="5513" y="464"/>
                  </a:cubicBezTo>
                  <a:cubicBezTo>
                    <a:pt x="3958" y="153"/>
                    <a:pt x="2672" y="1"/>
                    <a:pt x="1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41"/>
            <p:cNvSpPr/>
            <p:nvPr/>
          </p:nvSpPr>
          <p:spPr>
            <a:xfrm>
              <a:off x="7361158" y="3154726"/>
              <a:ext cx="49997" cy="20482"/>
            </a:xfrm>
            <a:custGeom>
              <a:rect b="b" l="l" r="r" t="t"/>
              <a:pathLst>
                <a:path extrusionOk="0" h="644" w="1572">
                  <a:moveTo>
                    <a:pt x="1375" y="1"/>
                  </a:moveTo>
                  <a:cubicBezTo>
                    <a:pt x="1352" y="1"/>
                    <a:pt x="1330" y="5"/>
                    <a:pt x="1310" y="12"/>
                  </a:cubicBezTo>
                  <a:cubicBezTo>
                    <a:pt x="1131" y="120"/>
                    <a:pt x="750" y="251"/>
                    <a:pt x="143" y="310"/>
                  </a:cubicBezTo>
                  <a:cubicBezTo>
                    <a:pt x="60" y="322"/>
                    <a:pt x="0" y="382"/>
                    <a:pt x="0" y="477"/>
                  </a:cubicBezTo>
                  <a:cubicBezTo>
                    <a:pt x="0" y="560"/>
                    <a:pt x="72" y="643"/>
                    <a:pt x="155" y="643"/>
                  </a:cubicBezTo>
                  <a:lnTo>
                    <a:pt x="179" y="643"/>
                  </a:lnTo>
                  <a:cubicBezTo>
                    <a:pt x="881" y="584"/>
                    <a:pt x="1274" y="417"/>
                    <a:pt x="1465" y="310"/>
                  </a:cubicBezTo>
                  <a:cubicBezTo>
                    <a:pt x="1560" y="251"/>
                    <a:pt x="1572" y="120"/>
                    <a:pt x="1501" y="48"/>
                  </a:cubicBezTo>
                  <a:cubicBezTo>
                    <a:pt x="1469" y="16"/>
                    <a:pt x="1421" y="1"/>
                    <a:pt x="13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41"/>
            <p:cNvSpPr/>
            <p:nvPr/>
          </p:nvSpPr>
          <p:spPr>
            <a:xfrm>
              <a:off x="7155920" y="3139523"/>
              <a:ext cx="148084" cy="33045"/>
            </a:xfrm>
            <a:custGeom>
              <a:rect b="b" l="l" r="r" t="t"/>
              <a:pathLst>
                <a:path extrusionOk="0" h="1039" w="4656">
                  <a:moveTo>
                    <a:pt x="172" y="1"/>
                  </a:moveTo>
                  <a:cubicBezTo>
                    <a:pt x="97" y="1"/>
                    <a:pt x="34" y="68"/>
                    <a:pt x="12" y="145"/>
                  </a:cubicBezTo>
                  <a:cubicBezTo>
                    <a:pt x="0" y="240"/>
                    <a:pt x="84" y="312"/>
                    <a:pt x="167" y="324"/>
                  </a:cubicBezTo>
                  <a:cubicBezTo>
                    <a:pt x="726" y="383"/>
                    <a:pt x="1536" y="526"/>
                    <a:pt x="2489" y="705"/>
                  </a:cubicBezTo>
                  <a:cubicBezTo>
                    <a:pt x="3382" y="883"/>
                    <a:pt x="4001" y="979"/>
                    <a:pt x="4477" y="1038"/>
                  </a:cubicBezTo>
                  <a:lnTo>
                    <a:pt x="4501" y="1038"/>
                  </a:lnTo>
                  <a:cubicBezTo>
                    <a:pt x="4572" y="1038"/>
                    <a:pt x="4644" y="979"/>
                    <a:pt x="4656" y="895"/>
                  </a:cubicBezTo>
                  <a:cubicBezTo>
                    <a:pt x="4644" y="824"/>
                    <a:pt x="4584" y="740"/>
                    <a:pt x="4501" y="729"/>
                  </a:cubicBezTo>
                  <a:cubicBezTo>
                    <a:pt x="4036" y="669"/>
                    <a:pt x="3417" y="562"/>
                    <a:pt x="2536" y="383"/>
                  </a:cubicBezTo>
                  <a:cubicBezTo>
                    <a:pt x="1584" y="193"/>
                    <a:pt x="762" y="62"/>
                    <a:pt x="191" y="2"/>
                  </a:cubicBezTo>
                  <a:cubicBezTo>
                    <a:pt x="185" y="1"/>
                    <a:pt x="178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5" name="Google Shape;455;p41"/>
          <p:cNvSpPr txBox="1"/>
          <p:nvPr>
            <p:ph idx="4294967295" type="subTitle"/>
          </p:nvPr>
        </p:nvSpPr>
        <p:spPr>
          <a:xfrm>
            <a:off x="5135175" y="1851313"/>
            <a:ext cx="3042000" cy="18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Gastronomía: </a:t>
            </a:r>
            <a:r>
              <a:rPr lang="en" sz="1400"/>
              <a:t>Colada de maíz, cuy, cucabi, chicha y champús.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Artesanías: </a:t>
            </a:r>
            <a:r>
              <a:rPr lang="en" sz="1400"/>
              <a:t>Hamacas, cobijas y prendas.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Música: </a:t>
            </a:r>
            <a:r>
              <a:rPr lang="en" sz="1400"/>
              <a:t>Melodías autóctonas,  pingullo y tambores.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2"/>
          <p:cNvSpPr txBox="1"/>
          <p:nvPr>
            <p:ph idx="1" type="subTitle"/>
          </p:nvPr>
        </p:nvSpPr>
        <p:spPr>
          <a:xfrm>
            <a:off x="-564650" y="4238750"/>
            <a:ext cx="4563900" cy="12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UBICACIÓN </a:t>
            </a:r>
            <a:endParaRPr/>
          </a:p>
        </p:txBody>
      </p:sp>
      <p:sp>
        <p:nvSpPr>
          <p:cNvPr id="461" name="Google Shape;461;p42"/>
          <p:cNvSpPr txBox="1"/>
          <p:nvPr>
            <p:ph type="title"/>
          </p:nvPr>
        </p:nvSpPr>
        <p:spPr>
          <a:xfrm>
            <a:off x="245600" y="0"/>
            <a:ext cx="8835300" cy="86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COMUNIDAD </a:t>
            </a:r>
            <a:r>
              <a:rPr lang="en" sz="2100"/>
              <a:t>YAKU PATA Y COMUNIDAD FACKCHA LLACTA </a:t>
            </a:r>
            <a:endParaRPr sz="2100"/>
          </a:p>
        </p:txBody>
      </p:sp>
      <p:cxnSp>
        <p:nvCxnSpPr>
          <p:cNvPr id="462" name="Google Shape;462;p42"/>
          <p:cNvCxnSpPr/>
          <p:nvPr/>
        </p:nvCxnSpPr>
        <p:spPr>
          <a:xfrm flipH="1" rot="10800000">
            <a:off x="0" y="4948300"/>
            <a:ext cx="2719500" cy="93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63" name="Google Shape;463;p42"/>
          <p:cNvPicPr preferRelativeResize="0"/>
          <p:nvPr/>
        </p:nvPicPr>
        <p:blipFill rotWithShape="1">
          <a:blip r:embed="rId4">
            <a:alphaModFix/>
          </a:blip>
          <a:srcRect b="-1590" l="0" r="921" t="1590"/>
          <a:stretch/>
        </p:blipFill>
        <p:spPr>
          <a:xfrm>
            <a:off x="1203875" y="904525"/>
            <a:ext cx="6736251" cy="338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450850" y="-367451"/>
            <a:ext cx="3048000" cy="2197674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3"/>
          <p:cNvSpPr txBox="1"/>
          <p:nvPr>
            <p:ph type="title"/>
          </p:nvPr>
        </p:nvSpPr>
        <p:spPr>
          <a:xfrm>
            <a:off x="550575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DESCRIPCIÓN DE LAS FIESTAS </a:t>
            </a:r>
            <a:endParaRPr/>
          </a:p>
        </p:txBody>
      </p:sp>
      <p:sp>
        <p:nvSpPr>
          <p:cNvPr id="470" name="Google Shape;470;p43"/>
          <p:cNvSpPr txBox="1"/>
          <p:nvPr>
            <p:ph idx="1" type="subTitle"/>
          </p:nvPr>
        </p:nvSpPr>
        <p:spPr>
          <a:xfrm>
            <a:off x="791423" y="2423825"/>
            <a:ext cx="3144900" cy="4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Pawkar Raymi</a:t>
            </a:r>
            <a:endParaRPr/>
          </a:p>
        </p:txBody>
      </p:sp>
      <p:sp>
        <p:nvSpPr>
          <p:cNvPr id="471" name="Google Shape;471;p43"/>
          <p:cNvSpPr txBox="1"/>
          <p:nvPr>
            <p:ph idx="2" type="subTitle"/>
          </p:nvPr>
        </p:nvSpPr>
        <p:spPr>
          <a:xfrm>
            <a:off x="5632925" y="2423825"/>
            <a:ext cx="2562000" cy="4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Wakcha Garay</a:t>
            </a:r>
            <a:endParaRPr/>
          </a:p>
        </p:txBody>
      </p:sp>
      <p:sp>
        <p:nvSpPr>
          <p:cNvPr id="472" name="Google Shape;472;p43"/>
          <p:cNvSpPr txBox="1"/>
          <p:nvPr>
            <p:ph idx="3" type="subTitle"/>
          </p:nvPr>
        </p:nvSpPr>
        <p:spPr>
          <a:xfrm>
            <a:off x="791425" y="2830375"/>
            <a:ext cx="3735300" cy="21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/>
              <a:t>Fiesta del Florecimiento</a:t>
            </a:r>
            <a:endParaRPr i="1"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Agradecimiento a la Pachamama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400"/>
              <a:t>Rituales de purificación</a:t>
            </a:r>
            <a:endParaRPr sz="14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400"/>
              <a:t>Desfiles de traje típic</a:t>
            </a:r>
            <a:r>
              <a:rPr lang="en" sz="1400"/>
              <a:t>o</a:t>
            </a:r>
            <a:endParaRPr sz="14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400"/>
              <a:t>C</a:t>
            </a:r>
            <a:r>
              <a:rPr lang="en" sz="1400"/>
              <a:t>ampeonato de fútbol</a:t>
            </a:r>
            <a:endParaRPr sz="14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400"/>
              <a:t>Runa Kay.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i="1" sz="1400"/>
          </a:p>
        </p:txBody>
      </p:sp>
      <p:sp>
        <p:nvSpPr>
          <p:cNvPr id="473" name="Google Shape;473;p43"/>
          <p:cNvSpPr/>
          <p:nvPr/>
        </p:nvSpPr>
        <p:spPr>
          <a:xfrm>
            <a:off x="8419775" y="-2304784"/>
            <a:ext cx="3735241" cy="4004501"/>
          </a:xfrm>
          <a:custGeom>
            <a:rect b="b" l="l" r="r" t="t"/>
            <a:pathLst>
              <a:path extrusionOk="0" h="209550" w="195460">
                <a:moveTo>
                  <a:pt x="183548" y="11656"/>
                </a:moveTo>
                <a:lnTo>
                  <a:pt x="183548" y="197894"/>
                </a:lnTo>
                <a:lnTo>
                  <a:pt x="11912" y="197894"/>
                </a:lnTo>
                <a:lnTo>
                  <a:pt x="11912" y="11656"/>
                </a:lnTo>
                <a:close/>
                <a:moveTo>
                  <a:pt x="0" y="0"/>
                </a:moveTo>
                <a:lnTo>
                  <a:pt x="0" y="209550"/>
                </a:lnTo>
                <a:lnTo>
                  <a:pt x="195460" y="209550"/>
                </a:lnTo>
                <a:lnTo>
                  <a:pt x="195460" y="0"/>
                </a:lnTo>
                <a:close/>
              </a:path>
            </a:pathLst>
          </a:custGeom>
          <a:solidFill>
            <a:srgbClr val="EA54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43"/>
          <p:cNvSpPr/>
          <p:nvPr/>
        </p:nvSpPr>
        <p:spPr>
          <a:xfrm flipH="1">
            <a:off x="8028800" y="278225"/>
            <a:ext cx="906600" cy="906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5" name="Google Shape;47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5400000">
            <a:off x="-2170762" y="4633150"/>
            <a:ext cx="3393025" cy="244645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43"/>
          <p:cNvSpPr/>
          <p:nvPr/>
        </p:nvSpPr>
        <p:spPr>
          <a:xfrm flipH="1">
            <a:off x="2205764" y="1517513"/>
            <a:ext cx="906600" cy="906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43"/>
          <p:cNvSpPr/>
          <p:nvPr/>
        </p:nvSpPr>
        <p:spPr>
          <a:xfrm flipH="1">
            <a:off x="6544250" y="1541738"/>
            <a:ext cx="906600" cy="906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78" name="Google Shape;478;p43"/>
          <p:cNvGrpSpPr/>
          <p:nvPr/>
        </p:nvGrpSpPr>
        <p:grpSpPr>
          <a:xfrm>
            <a:off x="6719533" y="1663157"/>
            <a:ext cx="530194" cy="572701"/>
            <a:chOff x="2236525" y="3353202"/>
            <a:chExt cx="304832" cy="356512"/>
          </a:xfrm>
        </p:grpSpPr>
        <p:sp>
          <p:nvSpPr>
            <p:cNvPr id="479" name="Google Shape;479;p43"/>
            <p:cNvSpPr/>
            <p:nvPr/>
          </p:nvSpPr>
          <p:spPr>
            <a:xfrm>
              <a:off x="2236525" y="3353202"/>
              <a:ext cx="304832" cy="356512"/>
            </a:xfrm>
            <a:custGeom>
              <a:rect b="b" l="l" r="r" t="t"/>
              <a:pathLst>
                <a:path extrusionOk="0" h="11141" w="9526">
                  <a:moveTo>
                    <a:pt x="4239" y="413"/>
                  </a:moveTo>
                  <a:cubicBezTo>
                    <a:pt x="4525" y="616"/>
                    <a:pt x="5120" y="1128"/>
                    <a:pt x="5275" y="1675"/>
                  </a:cubicBezTo>
                  <a:cubicBezTo>
                    <a:pt x="5358" y="1997"/>
                    <a:pt x="5156" y="2342"/>
                    <a:pt x="4989" y="2533"/>
                  </a:cubicBezTo>
                  <a:cubicBezTo>
                    <a:pt x="4894" y="2116"/>
                    <a:pt x="4775" y="1699"/>
                    <a:pt x="4644" y="1282"/>
                  </a:cubicBezTo>
                  <a:cubicBezTo>
                    <a:pt x="4625" y="1209"/>
                    <a:pt x="4564" y="1163"/>
                    <a:pt x="4498" y="1163"/>
                  </a:cubicBezTo>
                  <a:cubicBezTo>
                    <a:pt x="4479" y="1163"/>
                    <a:pt x="4460" y="1167"/>
                    <a:pt x="4441" y="1175"/>
                  </a:cubicBezTo>
                  <a:cubicBezTo>
                    <a:pt x="4346" y="1199"/>
                    <a:pt x="4298" y="1294"/>
                    <a:pt x="4334" y="1378"/>
                  </a:cubicBezTo>
                  <a:cubicBezTo>
                    <a:pt x="4465" y="1782"/>
                    <a:pt x="4572" y="2211"/>
                    <a:pt x="4679" y="2628"/>
                  </a:cubicBezTo>
                  <a:cubicBezTo>
                    <a:pt x="4441" y="2568"/>
                    <a:pt x="4060" y="2366"/>
                    <a:pt x="3977" y="2021"/>
                  </a:cubicBezTo>
                  <a:cubicBezTo>
                    <a:pt x="3822" y="1473"/>
                    <a:pt x="4108" y="735"/>
                    <a:pt x="4239" y="413"/>
                  </a:cubicBezTo>
                  <a:close/>
                  <a:moveTo>
                    <a:pt x="2824" y="3117"/>
                  </a:moveTo>
                  <a:cubicBezTo>
                    <a:pt x="3186" y="3117"/>
                    <a:pt x="3616" y="3172"/>
                    <a:pt x="3929" y="3378"/>
                  </a:cubicBezTo>
                  <a:cubicBezTo>
                    <a:pt x="4203" y="3556"/>
                    <a:pt x="4298" y="3926"/>
                    <a:pt x="4298" y="4164"/>
                  </a:cubicBezTo>
                  <a:cubicBezTo>
                    <a:pt x="3810" y="3747"/>
                    <a:pt x="3382" y="3556"/>
                    <a:pt x="3346" y="3556"/>
                  </a:cubicBezTo>
                  <a:cubicBezTo>
                    <a:pt x="3324" y="3547"/>
                    <a:pt x="3301" y="3543"/>
                    <a:pt x="3279" y="3543"/>
                  </a:cubicBezTo>
                  <a:cubicBezTo>
                    <a:pt x="3218" y="3543"/>
                    <a:pt x="3161" y="3578"/>
                    <a:pt x="3143" y="3640"/>
                  </a:cubicBezTo>
                  <a:cubicBezTo>
                    <a:pt x="3096" y="3723"/>
                    <a:pt x="3143" y="3818"/>
                    <a:pt x="3215" y="3854"/>
                  </a:cubicBezTo>
                  <a:cubicBezTo>
                    <a:pt x="3215" y="3854"/>
                    <a:pt x="3667" y="4045"/>
                    <a:pt x="4144" y="4473"/>
                  </a:cubicBezTo>
                  <a:cubicBezTo>
                    <a:pt x="4011" y="4547"/>
                    <a:pt x="3795" y="4621"/>
                    <a:pt x="3580" y="4621"/>
                  </a:cubicBezTo>
                  <a:cubicBezTo>
                    <a:pt x="3448" y="4621"/>
                    <a:pt x="3316" y="4593"/>
                    <a:pt x="3203" y="4521"/>
                  </a:cubicBezTo>
                  <a:cubicBezTo>
                    <a:pt x="2715" y="4211"/>
                    <a:pt x="2417" y="3497"/>
                    <a:pt x="2310" y="3152"/>
                  </a:cubicBezTo>
                  <a:cubicBezTo>
                    <a:pt x="2438" y="3135"/>
                    <a:pt x="2620" y="3117"/>
                    <a:pt x="2824" y="3117"/>
                  </a:cubicBezTo>
                  <a:close/>
                  <a:moveTo>
                    <a:pt x="7192" y="3818"/>
                  </a:moveTo>
                  <a:cubicBezTo>
                    <a:pt x="7549" y="3818"/>
                    <a:pt x="7894" y="3878"/>
                    <a:pt x="8084" y="3937"/>
                  </a:cubicBezTo>
                  <a:cubicBezTo>
                    <a:pt x="7918" y="4259"/>
                    <a:pt x="7549" y="4938"/>
                    <a:pt x="7025" y="5176"/>
                  </a:cubicBezTo>
                  <a:cubicBezTo>
                    <a:pt x="6928" y="5224"/>
                    <a:pt x="6828" y="5241"/>
                    <a:pt x="6734" y="5241"/>
                  </a:cubicBezTo>
                  <a:cubicBezTo>
                    <a:pt x="6594" y="5241"/>
                    <a:pt x="6467" y="5204"/>
                    <a:pt x="6382" y="5176"/>
                  </a:cubicBezTo>
                  <a:cubicBezTo>
                    <a:pt x="6263" y="5128"/>
                    <a:pt x="6179" y="5092"/>
                    <a:pt x="6120" y="5033"/>
                  </a:cubicBezTo>
                  <a:cubicBezTo>
                    <a:pt x="6179" y="4985"/>
                    <a:pt x="6239" y="4938"/>
                    <a:pt x="6310" y="4890"/>
                  </a:cubicBezTo>
                  <a:cubicBezTo>
                    <a:pt x="6382" y="4854"/>
                    <a:pt x="6418" y="4747"/>
                    <a:pt x="6358" y="4676"/>
                  </a:cubicBezTo>
                  <a:cubicBezTo>
                    <a:pt x="6328" y="4624"/>
                    <a:pt x="6276" y="4595"/>
                    <a:pt x="6223" y="4595"/>
                  </a:cubicBezTo>
                  <a:cubicBezTo>
                    <a:pt x="6191" y="4595"/>
                    <a:pt x="6159" y="4606"/>
                    <a:pt x="6132" y="4628"/>
                  </a:cubicBezTo>
                  <a:cubicBezTo>
                    <a:pt x="6084" y="4652"/>
                    <a:pt x="6049" y="4688"/>
                    <a:pt x="5989" y="4735"/>
                  </a:cubicBezTo>
                  <a:cubicBezTo>
                    <a:pt x="6001" y="4473"/>
                    <a:pt x="6144" y="4104"/>
                    <a:pt x="6441" y="3961"/>
                  </a:cubicBezTo>
                  <a:cubicBezTo>
                    <a:pt x="6668" y="3854"/>
                    <a:pt x="6918" y="3818"/>
                    <a:pt x="7192" y="3818"/>
                  </a:cubicBezTo>
                  <a:close/>
                  <a:moveTo>
                    <a:pt x="2605" y="5627"/>
                  </a:moveTo>
                  <a:cubicBezTo>
                    <a:pt x="2832" y="5627"/>
                    <a:pt x="3055" y="5651"/>
                    <a:pt x="3262" y="5711"/>
                  </a:cubicBezTo>
                  <a:cubicBezTo>
                    <a:pt x="3703" y="5842"/>
                    <a:pt x="3977" y="6235"/>
                    <a:pt x="4096" y="6462"/>
                  </a:cubicBezTo>
                  <a:cubicBezTo>
                    <a:pt x="4203" y="6664"/>
                    <a:pt x="4274" y="6854"/>
                    <a:pt x="4286" y="7021"/>
                  </a:cubicBezTo>
                  <a:cubicBezTo>
                    <a:pt x="4215" y="6974"/>
                    <a:pt x="4155" y="6938"/>
                    <a:pt x="4084" y="6890"/>
                  </a:cubicBezTo>
                  <a:cubicBezTo>
                    <a:pt x="3667" y="6664"/>
                    <a:pt x="3155" y="6485"/>
                    <a:pt x="2548" y="6366"/>
                  </a:cubicBezTo>
                  <a:cubicBezTo>
                    <a:pt x="2540" y="6365"/>
                    <a:pt x="2532" y="6365"/>
                    <a:pt x="2524" y="6365"/>
                  </a:cubicBezTo>
                  <a:cubicBezTo>
                    <a:pt x="2439" y="6365"/>
                    <a:pt x="2368" y="6421"/>
                    <a:pt x="2358" y="6497"/>
                  </a:cubicBezTo>
                  <a:cubicBezTo>
                    <a:pt x="2322" y="6593"/>
                    <a:pt x="2381" y="6676"/>
                    <a:pt x="2477" y="6700"/>
                  </a:cubicBezTo>
                  <a:cubicBezTo>
                    <a:pt x="2977" y="6795"/>
                    <a:pt x="3703" y="6997"/>
                    <a:pt x="4227" y="7378"/>
                  </a:cubicBezTo>
                  <a:cubicBezTo>
                    <a:pt x="4144" y="7509"/>
                    <a:pt x="3941" y="7688"/>
                    <a:pt x="3691" y="7831"/>
                  </a:cubicBezTo>
                  <a:cubicBezTo>
                    <a:pt x="3524" y="7919"/>
                    <a:pt x="3248" y="8039"/>
                    <a:pt x="2938" y="8039"/>
                  </a:cubicBezTo>
                  <a:cubicBezTo>
                    <a:pt x="2827" y="8039"/>
                    <a:pt x="2712" y="8023"/>
                    <a:pt x="2596" y="7986"/>
                  </a:cubicBezTo>
                  <a:cubicBezTo>
                    <a:pt x="1596" y="7688"/>
                    <a:pt x="762" y="6545"/>
                    <a:pt x="476" y="6128"/>
                  </a:cubicBezTo>
                  <a:cubicBezTo>
                    <a:pt x="843" y="5978"/>
                    <a:pt x="1752" y="5627"/>
                    <a:pt x="2605" y="5627"/>
                  </a:cubicBezTo>
                  <a:close/>
                  <a:moveTo>
                    <a:pt x="7656" y="7009"/>
                  </a:moveTo>
                  <a:cubicBezTo>
                    <a:pt x="8251" y="7009"/>
                    <a:pt x="8811" y="7128"/>
                    <a:pt x="9097" y="7200"/>
                  </a:cubicBezTo>
                  <a:cubicBezTo>
                    <a:pt x="8930" y="7616"/>
                    <a:pt x="8323" y="8759"/>
                    <a:pt x="7477" y="9164"/>
                  </a:cubicBezTo>
                  <a:cubicBezTo>
                    <a:pt x="7322" y="9236"/>
                    <a:pt x="7156" y="9271"/>
                    <a:pt x="7001" y="9271"/>
                  </a:cubicBezTo>
                  <a:cubicBezTo>
                    <a:pt x="6537" y="9271"/>
                    <a:pt x="6072" y="9033"/>
                    <a:pt x="5894" y="8843"/>
                  </a:cubicBezTo>
                  <a:cubicBezTo>
                    <a:pt x="6465" y="8462"/>
                    <a:pt x="7239" y="8033"/>
                    <a:pt x="8108" y="7783"/>
                  </a:cubicBezTo>
                  <a:cubicBezTo>
                    <a:pt x="8204" y="7747"/>
                    <a:pt x="8251" y="7664"/>
                    <a:pt x="8215" y="7569"/>
                  </a:cubicBezTo>
                  <a:cubicBezTo>
                    <a:pt x="8197" y="7505"/>
                    <a:pt x="8136" y="7462"/>
                    <a:pt x="8071" y="7462"/>
                  </a:cubicBezTo>
                  <a:cubicBezTo>
                    <a:pt x="8052" y="7462"/>
                    <a:pt x="8032" y="7465"/>
                    <a:pt x="8013" y="7474"/>
                  </a:cubicBezTo>
                  <a:cubicBezTo>
                    <a:pt x="7132" y="7724"/>
                    <a:pt x="6358" y="8140"/>
                    <a:pt x="5775" y="8509"/>
                  </a:cubicBezTo>
                  <a:cubicBezTo>
                    <a:pt x="5787" y="8128"/>
                    <a:pt x="6013" y="7450"/>
                    <a:pt x="6525" y="7212"/>
                  </a:cubicBezTo>
                  <a:cubicBezTo>
                    <a:pt x="6858" y="7057"/>
                    <a:pt x="7263" y="7009"/>
                    <a:pt x="7656" y="7009"/>
                  </a:cubicBezTo>
                  <a:close/>
                  <a:moveTo>
                    <a:pt x="4166" y="1"/>
                  </a:moveTo>
                  <a:cubicBezTo>
                    <a:pt x="4147" y="1"/>
                    <a:pt x="4128" y="3"/>
                    <a:pt x="4108" y="8"/>
                  </a:cubicBezTo>
                  <a:cubicBezTo>
                    <a:pt x="4060" y="20"/>
                    <a:pt x="4036" y="56"/>
                    <a:pt x="4001" y="80"/>
                  </a:cubicBezTo>
                  <a:cubicBezTo>
                    <a:pt x="3977" y="127"/>
                    <a:pt x="3393" y="1247"/>
                    <a:pt x="3620" y="2092"/>
                  </a:cubicBezTo>
                  <a:cubicBezTo>
                    <a:pt x="3751" y="2628"/>
                    <a:pt x="4346" y="2925"/>
                    <a:pt x="4703" y="2961"/>
                  </a:cubicBezTo>
                  <a:cubicBezTo>
                    <a:pt x="4822" y="3592"/>
                    <a:pt x="4917" y="4247"/>
                    <a:pt x="4941" y="4902"/>
                  </a:cubicBezTo>
                  <a:cubicBezTo>
                    <a:pt x="4810" y="4723"/>
                    <a:pt x="4679" y="4568"/>
                    <a:pt x="4536" y="4426"/>
                  </a:cubicBezTo>
                  <a:cubicBezTo>
                    <a:pt x="4644" y="4092"/>
                    <a:pt x="4536" y="3402"/>
                    <a:pt x="4048" y="3092"/>
                  </a:cubicBezTo>
                  <a:cubicBezTo>
                    <a:pt x="3663" y="2851"/>
                    <a:pt x="3161" y="2790"/>
                    <a:pt x="2752" y="2790"/>
                  </a:cubicBezTo>
                  <a:cubicBezTo>
                    <a:pt x="2353" y="2790"/>
                    <a:pt x="2042" y="2848"/>
                    <a:pt x="2012" y="2854"/>
                  </a:cubicBezTo>
                  <a:cubicBezTo>
                    <a:pt x="1965" y="2866"/>
                    <a:pt x="1917" y="2878"/>
                    <a:pt x="1905" y="2925"/>
                  </a:cubicBezTo>
                  <a:cubicBezTo>
                    <a:pt x="1881" y="2973"/>
                    <a:pt x="1881" y="3021"/>
                    <a:pt x="1893" y="3056"/>
                  </a:cubicBezTo>
                  <a:cubicBezTo>
                    <a:pt x="1905" y="3104"/>
                    <a:pt x="2239" y="4307"/>
                    <a:pt x="2989" y="4783"/>
                  </a:cubicBezTo>
                  <a:cubicBezTo>
                    <a:pt x="3167" y="4890"/>
                    <a:pt x="3370" y="4938"/>
                    <a:pt x="3560" y="4938"/>
                  </a:cubicBezTo>
                  <a:cubicBezTo>
                    <a:pt x="3858" y="4938"/>
                    <a:pt x="4155" y="4830"/>
                    <a:pt x="4334" y="4699"/>
                  </a:cubicBezTo>
                  <a:cubicBezTo>
                    <a:pt x="4560" y="4938"/>
                    <a:pt x="4775" y="5235"/>
                    <a:pt x="4953" y="5592"/>
                  </a:cubicBezTo>
                  <a:cubicBezTo>
                    <a:pt x="4977" y="6259"/>
                    <a:pt x="4929" y="6926"/>
                    <a:pt x="4858" y="7605"/>
                  </a:cubicBezTo>
                  <a:cubicBezTo>
                    <a:pt x="4775" y="7486"/>
                    <a:pt x="4679" y="7378"/>
                    <a:pt x="4572" y="7271"/>
                  </a:cubicBezTo>
                  <a:cubicBezTo>
                    <a:pt x="4644" y="6747"/>
                    <a:pt x="4179" y="5664"/>
                    <a:pt x="3310" y="5402"/>
                  </a:cubicBezTo>
                  <a:cubicBezTo>
                    <a:pt x="3067" y="5331"/>
                    <a:pt x="2797" y="5294"/>
                    <a:pt x="2503" y="5294"/>
                  </a:cubicBezTo>
                  <a:cubicBezTo>
                    <a:pt x="2108" y="5294"/>
                    <a:pt x="1669" y="5361"/>
                    <a:pt x="1191" y="5497"/>
                  </a:cubicBezTo>
                  <a:cubicBezTo>
                    <a:pt x="584" y="5676"/>
                    <a:pt x="131" y="5890"/>
                    <a:pt x="107" y="5902"/>
                  </a:cubicBezTo>
                  <a:cubicBezTo>
                    <a:pt x="60" y="5914"/>
                    <a:pt x="36" y="5962"/>
                    <a:pt x="12" y="6009"/>
                  </a:cubicBezTo>
                  <a:cubicBezTo>
                    <a:pt x="0" y="6057"/>
                    <a:pt x="12" y="6092"/>
                    <a:pt x="36" y="6140"/>
                  </a:cubicBezTo>
                  <a:cubicBezTo>
                    <a:pt x="48" y="6152"/>
                    <a:pt x="298" y="6593"/>
                    <a:pt x="715" y="7069"/>
                  </a:cubicBezTo>
                  <a:cubicBezTo>
                    <a:pt x="1286" y="7724"/>
                    <a:pt x="1858" y="8140"/>
                    <a:pt x="2429" y="8295"/>
                  </a:cubicBezTo>
                  <a:cubicBezTo>
                    <a:pt x="2572" y="8343"/>
                    <a:pt x="2715" y="8355"/>
                    <a:pt x="2846" y="8355"/>
                  </a:cubicBezTo>
                  <a:cubicBezTo>
                    <a:pt x="3227" y="8355"/>
                    <a:pt x="3572" y="8212"/>
                    <a:pt x="3763" y="8105"/>
                  </a:cubicBezTo>
                  <a:cubicBezTo>
                    <a:pt x="4036" y="7962"/>
                    <a:pt x="4263" y="7783"/>
                    <a:pt x="4394" y="7581"/>
                  </a:cubicBezTo>
                  <a:cubicBezTo>
                    <a:pt x="4560" y="7759"/>
                    <a:pt x="4691" y="7962"/>
                    <a:pt x="4751" y="8200"/>
                  </a:cubicBezTo>
                  <a:cubicBezTo>
                    <a:pt x="4679" y="8652"/>
                    <a:pt x="4584" y="9093"/>
                    <a:pt x="4501" y="9462"/>
                  </a:cubicBezTo>
                  <a:cubicBezTo>
                    <a:pt x="4334" y="10164"/>
                    <a:pt x="4155" y="10676"/>
                    <a:pt x="4048" y="10915"/>
                  </a:cubicBezTo>
                  <a:cubicBezTo>
                    <a:pt x="4024" y="11010"/>
                    <a:pt x="4048" y="11093"/>
                    <a:pt x="4144" y="11129"/>
                  </a:cubicBezTo>
                  <a:cubicBezTo>
                    <a:pt x="4155" y="11141"/>
                    <a:pt x="4179" y="11141"/>
                    <a:pt x="4203" y="11141"/>
                  </a:cubicBezTo>
                  <a:cubicBezTo>
                    <a:pt x="4263" y="11141"/>
                    <a:pt x="4322" y="11093"/>
                    <a:pt x="4346" y="11034"/>
                  </a:cubicBezTo>
                  <a:cubicBezTo>
                    <a:pt x="4358" y="11010"/>
                    <a:pt x="4572" y="10474"/>
                    <a:pt x="4798" y="9569"/>
                  </a:cubicBezTo>
                  <a:cubicBezTo>
                    <a:pt x="4882" y="9474"/>
                    <a:pt x="5132" y="9248"/>
                    <a:pt x="5525" y="8986"/>
                  </a:cubicBezTo>
                  <a:cubicBezTo>
                    <a:pt x="5763" y="9271"/>
                    <a:pt x="6322" y="9569"/>
                    <a:pt x="6894" y="9569"/>
                  </a:cubicBezTo>
                  <a:cubicBezTo>
                    <a:pt x="7096" y="9569"/>
                    <a:pt x="7311" y="9521"/>
                    <a:pt x="7501" y="9426"/>
                  </a:cubicBezTo>
                  <a:cubicBezTo>
                    <a:pt x="8680" y="8879"/>
                    <a:pt x="9382" y="7188"/>
                    <a:pt x="9406" y="7105"/>
                  </a:cubicBezTo>
                  <a:cubicBezTo>
                    <a:pt x="9525" y="7093"/>
                    <a:pt x="9525" y="7057"/>
                    <a:pt x="9501" y="7009"/>
                  </a:cubicBezTo>
                  <a:cubicBezTo>
                    <a:pt x="9478" y="6962"/>
                    <a:pt x="9442" y="6938"/>
                    <a:pt x="9394" y="6914"/>
                  </a:cubicBezTo>
                  <a:cubicBezTo>
                    <a:pt x="9347" y="6898"/>
                    <a:pt x="8553" y="6656"/>
                    <a:pt x="7680" y="6656"/>
                  </a:cubicBezTo>
                  <a:cubicBezTo>
                    <a:pt x="7239" y="6656"/>
                    <a:pt x="6778" y="6718"/>
                    <a:pt x="6382" y="6902"/>
                  </a:cubicBezTo>
                  <a:cubicBezTo>
                    <a:pt x="5668" y="7247"/>
                    <a:pt x="5370" y="8200"/>
                    <a:pt x="5465" y="8700"/>
                  </a:cubicBezTo>
                  <a:cubicBezTo>
                    <a:pt x="5275" y="8843"/>
                    <a:pt x="5120" y="8962"/>
                    <a:pt x="4989" y="9057"/>
                  </a:cubicBezTo>
                  <a:cubicBezTo>
                    <a:pt x="5048" y="8783"/>
                    <a:pt x="5108" y="8450"/>
                    <a:pt x="5156" y="8105"/>
                  </a:cubicBezTo>
                  <a:cubicBezTo>
                    <a:pt x="5239" y="7486"/>
                    <a:pt x="5298" y="6854"/>
                    <a:pt x="5310" y="6235"/>
                  </a:cubicBezTo>
                  <a:cubicBezTo>
                    <a:pt x="5334" y="6164"/>
                    <a:pt x="5429" y="5700"/>
                    <a:pt x="5846" y="5247"/>
                  </a:cubicBezTo>
                  <a:cubicBezTo>
                    <a:pt x="5953" y="5342"/>
                    <a:pt x="6108" y="5414"/>
                    <a:pt x="6251" y="5473"/>
                  </a:cubicBezTo>
                  <a:cubicBezTo>
                    <a:pt x="6406" y="5533"/>
                    <a:pt x="6560" y="5569"/>
                    <a:pt x="6715" y="5569"/>
                  </a:cubicBezTo>
                  <a:cubicBezTo>
                    <a:pt x="6858" y="5569"/>
                    <a:pt x="7013" y="5533"/>
                    <a:pt x="7144" y="5473"/>
                  </a:cubicBezTo>
                  <a:cubicBezTo>
                    <a:pt x="7954" y="5104"/>
                    <a:pt x="8430" y="3937"/>
                    <a:pt x="8454" y="3902"/>
                  </a:cubicBezTo>
                  <a:cubicBezTo>
                    <a:pt x="8465" y="3854"/>
                    <a:pt x="8465" y="3806"/>
                    <a:pt x="8454" y="3759"/>
                  </a:cubicBezTo>
                  <a:cubicBezTo>
                    <a:pt x="8442" y="3723"/>
                    <a:pt x="8394" y="3687"/>
                    <a:pt x="8346" y="3676"/>
                  </a:cubicBezTo>
                  <a:cubicBezTo>
                    <a:pt x="8322" y="3660"/>
                    <a:pt x="7769" y="3489"/>
                    <a:pt x="7167" y="3489"/>
                  </a:cubicBezTo>
                  <a:cubicBezTo>
                    <a:pt x="6870" y="3489"/>
                    <a:pt x="6562" y="3530"/>
                    <a:pt x="6299" y="3652"/>
                  </a:cubicBezTo>
                  <a:cubicBezTo>
                    <a:pt x="5751" y="3914"/>
                    <a:pt x="5572" y="4640"/>
                    <a:pt x="5656" y="4985"/>
                  </a:cubicBezTo>
                  <a:cubicBezTo>
                    <a:pt x="5525" y="5116"/>
                    <a:pt x="5406" y="5259"/>
                    <a:pt x="5310" y="5402"/>
                  </a:cubicBezTo>
                  <a:cubicBezTo>
                    <a:pt x="5310" y="5259"/>
                    <a:pt x="5298" y="5128"/>
                    <a:pt x="5298" y="4997"/>
                  </a:cubicBezTo>
                  <a:cubicBezTo>
                    <a:pt x="5263" y="4283"/>
                    <a:pt x="5179" y="3568"/>
                    <a:pt x="5048" y="2878"/>
                  </a:cubicBezTo>
                  <a:cubicBezTo>
                    <a:pt x="5358" y="2675"/>
                    <a:pt x="5715" y="2128"/>
                    <a:pt x="5560" y="1592"/>
                  </a:cubicBezTo>
                  <a:cubicBezTo>
                    <a:pt x="5346" y="723"/>
                    <a:pt x="4286" y="56"/>
                    <a:pt x="4239" y="20"/>
                  </a:cubicBezTo>
                  <a:cubicBezTo>
                    <a:pt x="4218" y="6"/>
                    <a:pt x="4193" y="1"/>
                    <a:pt x="41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43"/>
            <p:cNvSpPr/>
            <p:nvPr/>
          </p:nvSpPr>
          <p:spPr>
            <a:xfrm>
              <a:off x="2283373" y="3553106"/>
              <a:ext cx="16416" cy="11072"/>
            </a:xfrm>
            <a:custGeom>
              <a:rect b="b" l="l" r="r" t="t"/>
              <a:pathLst>
                <a:path extrusionOk="0" h="346" w="513">
                  <a:moveTo>
                    <a:pt x="179" y="0"/>
                  </a:moveTo>
                  <a:cubicBezTo>
                    <a:pt x="84" y="0"/>
                    <a:pt x="13" y="60"/>
                    <a:pt x="1" y="155"/>
                  </a:cubicBezTo>
                  <a:cubicBezTo>
                    <a:pt x="1" y="238"/>
                    <a:pt x="60" y="310"/>
                    <a:pt x="143" y="334"/>
                  </a:cubicBezTo>
                  <a:cubicBezTo>
                    <a:pt x="143" y="334"/>
                    <a:pt x="203" y="334"/>
                    <a:pt x="322" y="346"/>
                  </a:cubicBezTo>
                  <a:lnTo>
                    <a:pt x="334" y="346"/>
                  </a:lnTo>
                  <a:cubicBezTo>
                    <a:pt x="429" y="346"/>
                    <a:pt x="489" y="286"/>
                    <a:pt x="501" y="191"/>
                  </a:cubicBezTo>
                  <a:cubicBezTo>
                    <a:pt x="513" y="107"/>
                    <a:pt x="453" y="36"/>
                    <a:pt x="370" y="12"/>
                  </a:cubicBezTo>
                  <a:cubicBezTo>
                    <a:pt x="251" y="0"/>
                    <a:pt x="19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43"/>
            <p:cNvSpPr/>
            <p:nvPr/>
          </p:nvSpPr>
          <p:spPr>
            <a:xfrm>
              <a:off x="2449485" y="3488658"/>
              <a:ext cx="17184" cy="12288"/>
            </a:xfrm>
            <a:custGeom>
              <a:rect b="b" l="l" r="r" t="t"/>
              <a:pathLst>
                <a:path extrusionOk="0" h="384" w="537">
                  <a:moveTo>
                    <a:pt x="348" y="0"/>
                  </a:moveTo>
                  <a:cubicBezTo>
                    <a:pt x="339" y="0"/>
                    <a:pt x="331" y="1"/>
                    <a:pt x="322" y="2"/>
                  </a:cubicBezTo>
                  <a:cubicBezTo>
                    <a:pt x="251" y="26"/>
                    <a:pt x="191" y="50"/>
                    <a:pt x="132" y="62"/>
                  </a:cubicBezTo>
                  <a:cubicBezTo>
                    <a:pt x="48" y="97"/>
                    <a:pt x="1" y="181"/>
                    <a:pt x="25" y="276"/>
                  </a:cubicBezTo>
                  <a:cubicBezTo>
                    <a:pt x="60" y="347"/>
                    <a:pt x="120" y="383"/>
                    <a:pt x="179" y="383"/>
                  </a:cubicBezTo>
                  <a:cubicBezTo>
                    <a:pt x="191" y="383"/>
                    <a:pt x="203" y="383"/>
                    <a:pt x="227" y="359"/>
                  </a:cubicBezTo>
                  <a:cubicBezTo>
                    <a:pt x="286" y="347"/>
                    <a:pt x="346" y="324"/>
                    <a:pt x="406" y="300"/>
                  </a:cubicBezTo>
                  <a:cubicBezTo>
                    <a:pt x="489" y="300"/>
                    <a:pt x="537" y="216"/>
                    <a:pt x="525" y="121"/>
                  </a:cubicBezTo>
                  <a:cubicBezTo>
                    <a:pt x="493" y="46"/>
                    <a:pt x="42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2" name="Google Shape;482;p43"/>
          <p:cNvGrpSpPr/>
          <p:nvPr/>
        </p:nvGrpSpPr>
        <p:grpSpPr>
          <a:xfrm>
            <a:off x="408670" y="1240743"/>
            <a:ext cx="1886270" cy="458988"/>
            <a:chOff x="4411970" y="1801825"/>
            <a:chExt cx="734586" cy="409262"/>
          </a:xfrm>
        </p:grpSpPr>
        <p:sp>
          <p:nvSpPr>
            <p:cNvPr id="483" name="Google Shape;483;p43"/>
            <p:cNvSpPr/>
            <p:nvPr/>
          </p:nvSpPr>
          <p:spPr>
            <a:xfrm>
              <a:off x="4411970" y="1801825"/>
              <a:ext cx="734586" cy="409262"/>
            </a:xfrm>
            <a:custGeom>
              <a:rect b="b" l="l" r="r" t="t"/>
              <a:pathLst>
                <a:path extrusionOk="0" h="9064" w="16269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N</a:t>
              </a:r>
              <a:endParaRPr/>
            </a:p>
          </p:txBody>
        </p:sp>
        <p:sp>
          <p:nvSpPr>
            <p:cNvPr id="484" name="Google Shape;484;p43"/>
            <p:cNvSpPr/>
            <p:nvPr/>
          </p:nvSpPr>
          <p:spPr>
            <a:xfrm>
              <a:off x="4411970" y="1801825"/>
              <a:ext cx="184087" cy="330923"/>
            </a:xfrm>
            <a:custGeom>
              <a:rect b="b" l="l" r="r" t="t"/>
              <a:pathLst>
                <a:path extrusionOk="0" h="7329" w="4077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5" name="Google Shape;485;p43"/>
          <p:cNvSpPr txBox="1"/>
          <p:nvPr/>
        </p:nvSpPr>
        <p:spPr>
          <a:xfrm>
            <a:off x="856750" y="1240738"/>
            <a:ext cx="143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enero-marzo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486" name="Google Shape;486;p43"/>
          <p:cNvGrpSpPr/>
          <p:nvPr/>
        </p:nvGrpSpPr>
        <p:grpSpPr>
          <a:xfrm>
            <a:off x="4778607" y="1279731"/>
            <a:ext cx="1886270" cy="458988"/>
            <a:chOff x="4411970" y="1801825"/>
            <a:chExt cx="734586" cy="409262"/>
          </a:xfrm>
        </p:grpSpPr>
        <p:sp>
          <p:nvSpPr>
            <p:cNvPr id="487" name="Google Shape;487;p43"/>
            <p:cNvSpPr/>
            <p:nvPr/>
          </p:nvSpPr>
          <p:spPr>
            <a:xfrm>
              <a:off x="4411970" y="1801825"/>
              <a:ext cx="734586" cy="409262"/>
            </a:xfrm>
            <a:custGeom>
              <a:rect b="b" l="l" r="r" t="t"/>
              <a:pathLst>
                <a:path extrusionOk="0" h="9064" w="16269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N</a:t>
              </a:r>
              <a:endParaRPr/>
            </a:p>
          </p:txBody>
        </p:sp>
        <p:sp>
          <p:nvSpPr>
            <p:cNvPr id="488" name="Google Shape;488;p43"/>
            <p:cNvSpPr/>
            <p:nvPr/>
          </p:nvSpPr>
          <p:spPr>
            <a:xfrm>
              <a:off x="4411970" y="1801825"/>
              <a:ext cx="184087" cy="330923"/>
            </a:xfrm>
            <a:custGeom>
              <a:rect b="b" l="l" r="r" t="t"/>
              <a:pathLst>
                <a:path extrusionOk="0" h="7329" w="4077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9" name="Google Shape;489;p43"/>
          <p:cNvSpPr txBox="1"/>
          <p:nvPr/>
        </p:nvSpPr>
        <p:spPr>
          <a:xfrm>
            <a:off x="5258838" y="1246363"/>
            <a:ext cx="136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noviembre 2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90" name="Google Shape;490;p43"/>
          <p:cNvSpPr txBox="1"/>
          <p:nvPr>
            <p:ph idx="3" type="subTitle"/>
          </p:nvPr>
        </p:nvSpPr>
        <p:spPr>
          <a:xfrm>
            <a:off x="4778600" y="2881275"/>
            <a:ext cx="3735300" cy="21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/>
              <a:t> Fiesta de los Difuntos</a:t>
            </a:r>
            <a:endParaRPr i="1"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Conmemoración a los finados</a:t>
            </a:r>
            <a:endParaRPr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400"/>
              <a:t>Preparación de alimentos</a:t>
            </a:r>
            <a:endParaRPr sz="14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400"/>
              <a:t>Misa y cementerio</a:t>
            </a:r>
            <a:endParaRPr sz="14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400"/>
              <a:t>Contrato de músicos y “Ángel Kallpay”.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i="1" sz="1400"/>
          </a:p>
        </p:txBody>
      </p:sp>
      <p:grpSp>
        <p:nvGrpSpPr>
          <p:cNvPr id="491" name="Google Shape;491;p43"/>
          <p:cNvGrpSpPr/>
          <p:nvPr/>
        </p:nvGrpSpPr>
        <p:grpSpPr>
          <a:xfrm>
            <a:off x="2448275" y="1662976"/>
            <a:ext cx="421591" cy="572700"/>
            <a:chOff x="916127" y="3807059"/>
            <a:chExt cx="221902" cy="475112"/>
          </a:xfrm>
        </p:grpSpPr>
        <p:sp>
          <p:nvSpPr>
            <p:cNvPr id="492" name="Google Shape;492;p43"/>
            <p:cNvSpPr/>
            <p:nvPr/>
          </p:nvSpPr>
          <p:spPr>
            <a:xfrm>
              <a:off x="916127" y="3807059"/>
              <a:ext cx="221902" cy="475112"/>
            </a:xfrm>
            <a:custGeom>
              <a:rect b="b" l="l" r="r" t="t"/>
              <a:pathLst>
                <a:path extrusionOk="0" h="11954" w="6966">
                  <a:moveTo>
                    <a:pt x="4120" y="6429"/>
                  </a:moveTo>
                  <a:lnTo>
                    <a:pt x="4120" y="7799"/>
                  </a:lnTo>
                  <a:lnTo>
                    <a:pt x="2810" y="7799"/>
                  </a:lnTo>
                  <a:lnTo>
                    <a:pt x="2810" y="6429"/>
                  </a:lnTo>
                  <a:cubicBezTo>
                    <a:pt x="3024" y="6489"/>
                    <a:pt x="3245" y="6519"/>
                    <a:pt x="3465" y="6519"/>
                  </a:cubicBezTo>
                  <a:cubicBezTo>
                    <a:pt x="3685" y="6519"/>
                    <a:pt x="3905" y="6489"/>
                    <a:pt x="4120" y="6429"/>
                  </a:cubicBezTo>
                  <a:close/>
                  <a:moveTo>
                    <a:pt x="4882" y="8144"/>
                  </a:moveTo>
                  <a:lnTo>
                    <a:pt x="4882" y="8680"/>
                  </a:lnTo>
                  <a:lnTo>
                    <a:pt x="2060" y="8680"/>
                  </a:lnTo>
                  <a:lnTo>
                    <a:pt x="2060" y="8144"/>
                  </a:lnTo>
                  <a:close/>
                  <a:moveTo>
                    <a:pt x="5596" y="9037"/>
                  </a:moveTo>
                  <a:lnTo>
                    <a:pt x="5596" y="9335"/>
                  </a:lnTo>
                  <a:lnTo>
                    <a:pt x="1346" y="9335"/>
                  </a:lnTo>
                  <a:lnTo>
                    <a:pt x="1346" y="9037"/>
                  </a:lnTo>
                  <a:lnTo>
                    <a:pt x="2060" y="9037"/>
                  </a:lnTo>
                  <a:lnTo>
                    <a:pt x="2060" y="9049"/>
                  </a:lnTo>
                  <a:lnTo>
                    <a:pt x="4882" y="9049"/>
                  </a:lnTo>
                  <a:lnTo>
                    <a:pt x="4882" y="9037"/>
                  </a:lnTo>
                  <a:close/>
                  <a:moveTo>
                    <a:pt x="6227" y="9692"/>
                  </a:moveTo>
                  <a:cubicBezTo>
                    <a:pt x="6441" y="9692"/>
                    <a:pt x="6608" y="9858"/>
                    <a:pt x="6608" y="10061"/>
                  </a:cubicBezTo>
                  <a:lnTo>
                    <a:pt x="6608" y="11251"/>
                  </a:lnTo>
                  <a:cubicBezTo>
                    <a:pt x="6608" y="11466"/>
                    <a:pt x="6441" y="11620"/>
                    <a:pt x="6227" y="11620"/>
                  </a:cubicBezTo>
                  <a:lnTo>
                    <a:pt x="715" y="11620"/>
                  </a:lnTo>
                  <a:cubicBezTo>
                    <a:pt x="500" y="11620"/>
                    <a:pt x="334" y="11466"/>
                    <a:pt x="334" y="11251"/>
                  </a:cubicBezTo>
                  <a:lnTo>
                    <a:pt x="334" y="10061"/>
                  </a:lnTo>
                  <a:cubicBezTo>
                    <a:pt x="334" y="9858"/>
                    <a:pt x="500" y="9692"/>
                    <a:pt x="715" y="9692"/>
                  </a:cubicBezTo>
                  <a:close/>
                  <a:moveTo>
                    <a:pt x="655" y="0"/>
                  </a:moveTo>
                  <a:cubicBezTo>
                    <a:pt x="298" y="0"/>
                    <a:pt x="0" y="298"/>
                    <a:pt x="0" y="655"/>
                  </a:cubicBezTo>
                  <a:lnTo>
                    <a:pt x="0" y="964"/>
                  </a:lnTo>
                  <a:cubicBezTo>
                    <a:pt x="0" y="1322"/>
                    <a:pt x="298" y="1619"/>
                    <a:pt x="655" y="1619"/>
                  </a:cubicBezTo>
                  <a:lnTo>
                    <a:pt x="1012" y="1619"/>
                  </a:lnTo>
                  <a:lnTo>
                    <a:pt x="1012" y="4048"/>
                  </a:lnTo>
                  <a:cubicBezTo>
                    <a:pt x="1012" y="5060"/>
                    <a:pt x="1619" y="5929"/>
                    <a:pt x="2477" y="6310"/>
                  </a:cubicBezTo>
                  <a:lnTo>
                    <a:pt x="2477" y="7799"/>
                  </a:lnTo>
                  <a:lnTo>
                    <a:pt x="1905" y="7799"/>
                  </a:lnTo>
                  <a:cubicBezTo>
                    <a:pt x="1798" y="7799"/>
                    <a:pt x="1727" y="7870"/>
                    <a:pt x="1727" y="7977"/>
                  </a:cubicBezTo>
                  <a:lnTo>
                    <a:pt x="1727" y="8680"/>
                  </a:lnTo>
                  <a:lnTo>
                    <a:pt x="1191" y="8680"/>
                  </a:lnTo>
                  <a:cubicBezTo>
                    <a:pt x="1084" y="8680"/>
                    <a:pt x="1012" y="8751"/>
                    <a:pt x="1012" y="8858"/>
                  </a:cubicBezTo>
                  <a:lnTo>
                    <a:pt x="1012" y="9335"/>
                  </a:lnTo>
                  <a:lnTo>
                    <a:pt x="726" y="9335"/>
                  </a:lnTo>
                  <a:cubicBezTo>
                    <a:pt x="322" y="9335"/>
                    <a:pt x="12" y="9656"/>
                    <a:pt x="12" y="10049"/>
                  </a:cubicBezTo>
                  <a:lnTo>
                    <a:pt x="12" y="11240"/>
                  </a:lnTo>
                  <a:cubicBezTo>
                    <a:pt x="12" y="11644"/>
                    <a:pt x="334" y="11954"/>
                    <a:pt x="726" y="11954"/>
                  </a:cubicBezTo>
                  <a:lnTo>
                    <a:pt x="6251" y="11954"/>
                  </a:lnTo>
                  <a:cubicBezTo>
                    <a:pt x="6644" y="11954"/>
                    <a:pt x="6965" y="11620"/>
                    <a:pt x="6965" y="11240"/>
                  </a:cubicBezTo>
                  <a:lnTo>
                    <a:pt x="6965" y="10049"/>
                  </a:lnTo>
                  <a:cubicBezTo>
                    <a:pt x="6965" y="9644"/>
                    <a:pt x="6632" y="9335"/>
                    <a:pt x="6251" y="9335"/>
                  </a:cubicBezTo>
                  <a:lnTo>
                    <a:pt x="5953" y="9335"/>
                  </a:lnTo>
                  <a:lnTo>
                    <a:pt x="5953" y="8858"/>
                  </a:lnTo>
                  <a:cubicBezTo>
                    <a:pt x="5953" y="8751"/>
                    <a:pt x="5870" y="8680"/>
                    <a:pt x="5775" y="8680"/>
                  </a:cubicBezTo>
                  <a:lnTo>
                    <a:pt x="5239" y="8680"/>
                  </a:lnTo>
                  <a:lnTo>
                    <a:pt x="5239" y="7977"/>
                  </a:lnTo>
                  <a:cubicBezTo>
                    <a:pt x="5239" y="7870"/>
                    <a:pt x="5156" y="7799"/>
                    <a:pt x="5060" y="7799"/>
                  </a:cubicBezTo>
                  <a:lnTo>
                    <a:pt x="4477" y="7799"/>
                  </a:lnTo>
                  <a:lnTo>
                    <a:pt x="4477" y="6310"/>
                  </a:lnTo>
                  <a:cubicBezTo>
                    <a:pt x="4786" y="6179"/>
                    <a:pt x="5072" y="5965"/>
                    <a:pt x="5310" y="5703"/>
                  </a:cubicBezTo>
                  <a:cubicBezTo>
                    <a:pt x="5370" y="5632"/>
                    <a:pt x="5370" y="5525"/>
                    <a:pt x="5298" y="5453"/>
                  </a:cubicBezTo>
                  <a:cubicBezTo>
                    <a:pt x="5259" y="5425"/>
                    <a:pt x="5216" y="5410"/>
                    <a:pt x="5174" y="5410"/>
                  </a:cubicBezTo>
                  <a:cubicBezTo>
                    <a:pt x="5127" y="5410"/>
                    <a:pt x="5080" y="5428"/>
                    <a:pt x="5037" y="5465"/>
                  </a:cubicBezTo>
                  <a:cubicBezTo>
                    <a:pt x="4882" y="5644"/>
                    <a:pt x="4679" y="5786"/>
                    <a:pt x="4477" y="5906"/>
                  </a:cubicBezTo>
                  <a:cubicBezTo>
                    <a:pt x="4158" y="6080"/>
                    <a:pt x="3812" y="6165"/>
                    <a:pt x="3467" y="6165"/>
                  </a:cubicBezTo>
                  <a:cubicBezTo>
                    <a:pt x="3245" y="6165"/>
                    <a:pt x="3024" y="6130"/>
                    <a:pt x="2810" y="6060"/>
                  </a:cubicBezTo>
                  <a:cubicBezTo>
                    <a:pt x="1965" y="5786"/>
                    <a:pt x="1334" y="4989"/>
                    <a:pt x="1334" y="4036"/>
                  </a:cubicBezTo>
                  <a:lnTo>
                    <a:pt x="1334" y="1607"/>
                  </a:lnTo>
                  <a:lnTo>
                    <a:pt x="5572" y="1607"/>
                  </a:lnTo>
                  <a:lnTo>
                    <a:pt x="5572" y="4048"/>
                  </a:lnTo>
                  <a:cubicBezTo>
                    <a:pt x="5596" y="4358"/>
                    <a:pt x="5537" y="4655"/>
                    <a:pt x="5394" y="4929"/>
                  </a:cubicBezTo>
                  <a:cubicBezTo>
                    <a:pt x="5358" y="5013"/>
                    <a:pt x="5394" y="5120"/>
                    <a:pt x="5489" y="5167"/>
                  </a:cubicBezTo>
                  <a:cubicBezTo>
                    <a:pt x="5513" y="5179"/>
                    <a:pt x="5537" y="5179"/>
                    <a:pt x="5560" y="5179"/>
                  </a:cubicBezTo>
                  <a:cubicBezTo>
                    <a:pt x="5620" y="5179"/>
                    <a:pt x="5691" y="5132"/>
                    <a:pt x="5727" y="5072"/>
                  </a:cubicBezTo>
                  <a:cubicBezTo>
                    <a:pt x="5870" y="4751"/>
                    <a:pt x="5953" y="4405"/>
                    <a:pt x="5953" y="4048"/>
                  </a:cubicBezTo>
                  <a:lnTo>
                    <a:pt x="5953" y="1619"/>
                  </a:lnTo>
                  <a:lnTo>
                    <a:pt x="6310" y="1619"/>
                  </a:lnTo>
                  <a:cubicBezTo>
                    <a:pt x="6668" y="1619"/>
                    <a:pt x="6965" y="1322"/>
                    <a:pt x="6965" y="964"/>
                  </a:cubicBezTo>
                  <a:lnTo>
                    <a:pt x="6965" y="655"/>
                  </a:lnTo>
                  <a:cubicBezTo>
                    <a:pt x="6965" y="298"/>
                    <a:pt x="6668" y="0"/>
                    <a:pt x="6310" y="0"/>
                  </a:cubicBezTo>
                  <a:lnTo>
                    <a:pt x="2215" y="0"/>
                  </a:lnTo>
                  <a:cubicBezTo>
                    <a:pt x="2108" y="0"/>
                    <a:pt x="2036" y="71"/>
                    <a:pt x="2036" y="179"/>
                  </a:cubicBezTo>
                  <a:cubicBezTo>
                    <a:pt x="2036" y="286"/>
                    <a:pt x="2108" y="357"/>
                    <a:pt x="2215" y="357"/>
                  </a:cubicBezTo>
                  <a:lnTo>
                    <a:pt x="6310" y="357"/>
                  </a:lnTo>
                  <a:cubicBezTo>
                    <a:pt x="6465" y="357"/>
                    <a:pt x="6608" y="488"/>
                    <a:pt x="6608" y="655"/>
                  </a:cubicBezTo>
                  <a:lnTo>
                    <a:pt x="6608" y="964"/>
                  </a:lnTo>
                  <a:cubicBezTo>
                    <a:pt x="6608" y="1131"/>
                    <a:pt x="6465" y="1262"/>
                    <a:pt x="6310" y="1262"/>
                  </a:cubicBezTo>
                  <a:lnTo>
                    <a:pt x="655" y="1262"/>
                  </a:lnTo>
                  <a:cubicBezTo>
                    <a:pt x="488" y="1262"/>
                    <a:pt x="357" y="1131"/>
                    <a:pt x="357" y="964"/>
                  </a:cubicBezTo>
                  <a:lnTo>
                    <a:pt x="357" y="655"/>
                  </a:lnTo>
                  <a:cubicBezTo>
                    <a:pt x="357" y="488"/>
                    <a:pt x="488" y="357"/>
                    <a:pt x="655" y="357"/>
                  </a:cubicBezTo>
                  <a:lnTo>
                    <a:pt x="1500" y="357"/>
                  </a:lnTo>
                  <a:cubicBezTo>
                    <a:pt x="1608" y="357"/>
                    <a:pt x="1679" y="286"/>
                    <a:pt x="1679" y="179"/>
                  </a:cubicBezTo>
                  <a:cubicBezTo>
                    <a:pt x="1679" y="71"/>
                    <a:pt x="1608" y="0"/>
                    <a:pt x="15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43"/>
            <p:cNvSpPr/>
            <p:nvPr/>
          </p:nvSpPr>
          <p:spPr>
            <a:xfrm>
              <a:off x="969580" y="3869746"/>
              <a:ext cx="110792" cy="102955"/>
            </a:xfrm>
            <a:custGeom>
              <a:rect b="b" l="l" r="r" t="t"/>
              <a:pathLst>
                <a:path extrusionOk="0" h="3232" w="3478">
                  <a:moveTo>
                    <a:pt x="1815" y="1"/>
                  </a:moveTo>
                  <a:cubicBezTo>
                    <a:pt x="1680" y="1"/>
                    <a:pt x="1543" y="72"/>
                    <a:pt x="1477" y="211"/>
                  </a:cubicBezTo>
                  <a:cubicBezTo>
                    <a:pt x="1175" y="806"/>
                    <a:pt x="1156" y="843"/>
                    <a:pt x="1155" y="843"/>
                  </a:cubicBezTo>
                  <a:cubicBezTo>
                    <a:pt x="1155" y="843"/>
                    <a:pt x="1156" y="842"/>
                    <a:pt x="1156" y="842"/>
                  </a:cubicBezTo>
                  <a:lnTo>
                    <a:pt x="1156" y="842"/>
                  </a:lnTo>
                  <a:cubicBezTo>
                    <a:pt x="1052" y="977"/>
                    <a:pt x="1162" y="1139"/>
                    <a:pt x="1292" y="1139"/>
                  </a:cubicBezTo>
                  <a:cubicBezTo>
                    <a:pt x="1356" y="1139"/>
                    <a:pt x="1426" y="1099"/>
                    <a:pt x="1477" y="997"/>
                  </a:cubicBezTo>
                  <a:cubicBezTo>
                    <a:pt x="1762" y="396"/>
                    <a:pt x="1786" y="352"/>
                    <a:pt x="1795" y="352"/>
                  </a:cubicBezTo>
                  <a:cubicBezTo>
                    <a:pt x="1796" y="352"/>
                    <a:pt x="1797" y="354"/>
                    <a:pt x="1799" y="354"/>
                  </a:cubicBezTo>
                  <a:cubicBezTo>
                    <a:pt x="1801" y="354"/>
                    <a:pt x="1801" y="352"/>
                    <a:pt x="1803" y="352"/>
                  </a:cubicBezTo>
                  <a:cubicBezTo>
                    <a:pt x="1812" y="352"/>
                    <a:pt x="1837" y="396"/>
                    <a:pt x="2132" y="997"/>
                  </a:cubicBezTo>
                  <a:cubicBezTo>
                    <a:pt x="2192" y="1104"/>
                    <a:pt x="2287" y="1175"/>
                    <a:pt x="2406" y="1199"/>
                  </a:cubicBezTo>
                  <a:lnTo>
                    <a:pt x="3108" y="1306"/>
                  </a:lnTo>
                  <a:cubicBezTo>
                    <a:pt x="3120" y="1306"/>
                    <a:pt x="3120" y="1318"/>
                    <a:pt x="3120" y="1318"/>
                  </a:cubicBezTo>
                  <a:cubicBezTo>
                    <a:pt x="3120" y="1342"/>
                    <a:pt x="3156" y="1306"/>
                    <a:pt x="2608" y="1830"/>
                  </a:cubicBezTo>
                  <a:cubicBezTo>
                    <a:pt x="2525" y="1902"/>
                    <a:pt x="2489" y="1997"/>
                    <a:pt x="2489" y="2092"/>
                  </a:cubicBezTo>
                  <a:cubicBezTo>
                    <a:pt x="2489" y="2152"/>
                    <a:pt x="2608" y="2842"/>
                    <a:pt x="2608" y="2866"/>
                  </a:cubicBezTo>
                  <a:cubicBezTo>
                    <a:pt x="2608" y="2883"/>
                    <a:pt x="2596" y="2894"/>
                    <a:pt x="2584" y="2894"/>
                  </a:cubicBezTo>
                  <a:cubicBezTo>
                    <a:pt x="2580" y="2894"/>
                    <a:pt x="2576" y="2893"/>
                    <a:pt x="2573" y="2890"/>
                  </a:cubicBezTo>
                  <a:lnTo>
                    <a:pt x="1954" y="2556"/>
                  </a:lnTo>
                  <a:cubicBezTo>
                    <a:pt x="1900" y="2527"/>
                    <a:pt x="1840" y="2512"/>
                    <a:pt x="1781" y="2512"/>
                  </a:cubicBezTo>
                  <a:cubicBezTo>
                    <a:pt x="1721" y="2512"/>
                    <a:pt x="1662" y="2527"/>
                    <a:pt x="1608" y="2556"/>
                  </a:cubicBezTo>
                  <a:cubicBezTo>
                    <a:pt x="996" y="2879"/>
                    <a:pt x="977" y="2890"/>
                    <a:pt x="967" y="2890"/>
                  </a:cubicBezTo>
                  <a:cubicBezTo>
                    <a:pt x="967" y="2890"/>
                    <a:pt x="966" y="2890"/>
                    <a:pt x="965" y="2890"/>
                  </a:cubicBezTo>
                  <a:cubicBezTo>
                    <a:pt x="953" y="2890"/>
                    <a:pt x="953" y="2866"/>
                    <a:pt x="953" y="2854"/>
                  </a:cubicBezTo>
                  <a:cubicBezTo>
                    <a:pt x="1073" y="2116"/>
                    <a:pt x="1073" y="2152"/>
                    <a:pt x="1073" y="2092"/>
                  </a:cubicBezTo>
                  <a:cubicBezTo>
                    <a:pt x="1073" y="1997"/>
                    <a:pt x="1025" y="1902"/>
                    <a:pt x="953" y="1830"/>
                  </a:cubicBezTo>
                  <a:lnTo>
                    <a:pt x="441" y="1342"/>
                  </a:lnTo>
                  <a:cubicBezTo>
                    <a:pt x="430" y="1318"/>
                    <a:pt x="441" y="1306"/>
                    <a:pt x="465" y="1306"/>
                  </a:cubicBezTo>
                  <a:lnTo>
                    <a:pt x="608" y="1294"/>
                  </a:lnTo>
                  <a:cubicBezTo>
                    <a:pt x="703" y="1282"/>
                    <a:pt x="775" y="1187"/>
                    <a:pt x="763" y="1104"/>
                  </a:cubicBezTo>
                  <a:cubicBezTo>
                    <a:pt x="741" y="1016"/>
                    <a:pt x="668" y="948"/>
                    <a:pt x="581" y="948"/>
                  </a:cubicBezTo>
                  <a:cubicBezTo>
                    <a:pt x="574" y="948"/>
                    <a:pt x="568" y="948"/>
                    <a:pt x="561" y="949"/>
                  </a:cubicBezTo>
                  <a:lnTo>
                    <a:pt x="418" y="961"/>
                  </a:lnTo>
                  <a:cubicBezTo>
                    <a:pt x="108" y="1009"/>
                    <a:pt x="1" y="1378"/>
                    <a:pt x="203" y="1592"/>
                  </a:cubicBezTo>
                  <a:cubicBezTo>
                    <a:pt x="739" y="2116"/>
                    <a:pt x="727" y="2080"/>
                    <a:pt x="727" y="2092"/>
                  </a:cubicBezTo>
                  <a:cubicBezTo>
                    <a:pt x="608" y="2842"/>
                    <a:pt x="608" y="2806"/>
                    <a:pt x="608" y="2854"/>
                  </a:cubicBezTo>
                  <a:cubicBezTo>
                    <a:pt x="608" y="3074"/>
                    <a:pt x="785" y="3231"/>
                    <a:pt x="976" y="3231"/>
                  </a:cubicBezTo>
                  <a:cubicBezTo>
                    <a:pt x="1032" y="3231"/>
                    <a:pt x="1089" y="3217"/>
                    <a:pt x="1144" y="3187"/>
                  </a:cubicBezTo>
                  <a:cubicBezTo>
                    <a:pt x="1696" y="2896"/>
                    <a:pt x="1757" y="2851"/>
                    <a:pt x="1777" y="2851"/>
                  </a:cubicBezTo>
                  <a:cubicBezTo>
                    <a:pt x="1781" y="2851"/>
                    <a:pt x="1783" y="2852"/>
                    <a:pt x="1787" y="2854"/>
                  </a:cubicBezTo>
                  <a:cubicBezTo>
                    <a:pt x="2382" y="3152"/>
                    <a:pt x="2442" y="3223"/>
                    <a:pt x="2585" y="3223"/>
                  </a:cubicBezTo>
                  <a:cubicBezTo>
                    <a:pt x="2811" y="3223"/>
                    <a:pt x="2989" y="3021"/>
                    <a:pt x="2966" y="2795"/>
                  </a:cubicBezTo>
                  <a:cubicBezTo>
                    <a:pt x="2847" y="2068"/>
                    <a:pt x="2847" y="2092"/>
                    <a:pt x="2858" y="2080"/>
                  </a:cubicBezTo>
                  <a:lnTo>
                    <a:pt x="3359" y="1592"/>
                  </a:lnTo>
                  <a:cubicBezTo>
                    <a:pt x="3442" y="1521"/>
                    <a:pt x="3478" y="1425"/>
                    <a:pt x="3478" y="1318"/>
                  </a:cubicBezTo>
                  <a:cubicBezTo>
                    <a:pt x="3478" y="1128"/>
                    <a:pt x="3347" y="985"/>
                    <a:pt x="3168" y="949"/>
                  </a:cubicBezTo>
                  <a:lnTo>
                    <a:pt x="2466" y="842"/>
                  </a:lnTo>
                  <a:cubicBezTo>
                    <a:pt x="2465" y="842"/>
                    <a:pt x="2464" y="842"/>
                    <a:pt x="2463" y="842"/>
                  </a:cubicBezTo>
                  <a:cubicBezTo>
                    <a:pt x="2454" y="842"/>
                    <a:pt x="2444" y="821"/>
                    <a:pt x="2144" y="211"/>
                  </a:cubicBezTo>
                  <a:cubicBezTo>
                    <a:pt x="2079" y="70"/>
                    <a:pt x="1947" y="1"/>
                    <a:pt x="18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43"/>
            <p:cNvSpPr/>
            <p:nvPr/>
          </p:nvSpPr>
          <p:spPr>
            <a:xfrm>
              <a:off x="982863" y="4127517"/>
              <a:ext cx="88015" cy="11404"/>
            </a:xfrm>
            <a:custGeom>
              <a:rect b="b" l="l" r="r" t="t"/>
              <a:pathLst>
                <a:path extrusionOk="0" h="358" w="2763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584" y="358"/>
                  </a:lnTo>
                  <a:cubicBezTo>
                    <a:pt x="2691" y="358"/>
                    <a:pt x="2763" y="287"/>
                    <a:pt x="2763" y="179"/>
                  </a:cubicBezTo>
                  <a:cubicBezTo>
                    <a:pt x="2763" y="72"/>
                    <a:pt x="2680" y="1"/>
                    <a:pt x="2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43"/>
            <p:cNvSpPr/>
            <p:nvPr/>
          </p:nvSpPr>
          <p:spPr>
            <a:xfrm>
              <a:off x="982863" y="4151312"/>
              <a:ext cx="88015" cy="11404"/>
            </a:xfrm>
            <a:custGeom>
              <a:rect b="b" l="l" r="r" t="t"/>
              <a:pathLst>
                <a:path extrusionOk="0" h="358" w="2763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584" y="358"/>
                  </a:lnTo>
                  <a:cubicBezTo>
                    <a:pt x="2691" y="358"/>
                    <a:pt x="2763" y="286"/>
                    <a:pt x="2763" y="179"/>
                  </a:cubicBezTo>
                  <a:cubicBezTo>
                    <a:pt x="2751" y="72"/>
                    <a:pt x="2680" y="1"/>
                    <a:pt x="2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Planteamiento del Problema</a:t>
            </a:r>
            <a:endParaRPr/>
          </a:p>
        </p:txBody>
      </p:sp>
      <p:sp>
        <p:nvSpPr>
          <p:cNvPr id="186" name="Google Shape;186;p26"/>
          <p:cNvSpPr txBox="1"/>
          <p:nvPr>
            <p:ph idx="6" type="subTitle"/>
          </p:nvPr>
        </p:nvSpPr>
        <p:spPr>
          <a:xfrm>
            <a:off x="1116000" y="4073825"/>
            <a:ext cx="6912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Aculturación inconsciente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Desaparición de conocimientos y técnicas ancestrales</a:t>
            </a:r>
            <a:endParaRPr sz="1600"/>
          </a:p>
        </p:txBody>
      </p:sp>
      <p:pic>
        <p:nvPicPr>
          <p:cNvPr id="187" name="Google Shape;187;p26"/>
          <p:cNvPicPr preferRelativeResize="0"/>
          <p:nvPr/>
        </p:nvPicPr>
        <p:blipFill rotWithShape="1">
          <a:blip r:embed="rId4">
            <a:alphaModFix/>
          </a:blip>
          <a:srcRect b="0" l="0" r="1195" t="2171"/>
          <a:stretch/>
        </p:blipFill>
        <p:spPr>
          <a:xfrm>
            <a:off x="1420475" y="1190613"/>
            <a:ext cx="6303040" cy="271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444925" y="-367451"/>
            <a:ext cx="3048000" cy="2197674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44"/>
          <p:cNvSpPr txBox="1"/>
          <p:nvPr>
            <p:ph type="title"/>
          </p:nvPr>
        </p:nvSpPr>
        <p:spPr>
          <a:xfrm>
            <a:off x="550425" y="3279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DESCRIPCIÓN DE LAS FIESTAS </a:t>
            </a:r>
            <a:endParaRPr/>
          </a:p>
        </p:txBody>
      </p:sp>
      <p:sp>
        <p:nvSpPr>
          <p:cNvPr id="502" name="Google Shape;502;p44"/>
          <p:cNvSpPr txBox="1"/>
          <p:nvPr>
            <p:ph idx="1" type="subTitle"/>
          </p:nvPr>
        </p:nvSpPr>
        <p:spPr>
          <a:xfrm>
            <a:off x="550425" y="2254638"/>
            <a:ext cx="3735300" cy="4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Fiesta del Yamor</a:t>
            </a:r>
            <a:endParaRPr/>
          </a:p>
        </p:txBody>
      </p:sp>
      <p:sp>
        <p:nvSpPr>
          <p:cNvPr id="503" name="Google Shape;503;p44"/>
          <p:cNvSpPr txBox="1"/>
          <p:nvPr>
            <p:ph idx="2" type="subTitle"/>
          </p:nvPr>
        </p:nvSpPr>
        <p:spPr>
          <a:xfrm>
            <a:off x="4519200" y="2270738"/>
            <a:ext cx="3735300" cy="4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Limpias y rituales</a:t>
            </a:r>
            <a:endParaRPr/>
          </a:p>
        </p:txBody>
      </p:sp>
      <p:sp>
        <p:nvSpPr>
          <p:cNvPr id="504" name="Google Shape;504;p44"/>
          <p:cNvSpPr txBox="1"/>
          <p:nvPr>
            <p:ph idx="3" type="subTitle"/>
          </p:nvPr>
        </p:nvSpPr>
        <p:spPr>
          <a:xfrm>
            <a:off x="769124" y="2706750"/>
            <a:ext cx="3297900" cy="21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/>
              <a:t>Yak= sabio y Mur=grano</a:t>
            </a:r>
            <a:endParaRPr i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400">
                <a:latin typeface="Montserrat"/>
                <a:ea typeface="Montserrat"/>
                <a:cs typeface="Montserrat"/>
                <a:sym typeface="Montserrat"/>
              </a:rPr>
              <a:t>Personajes representativos</a:t>
            </a:r>
            <a:endParaRPr b="1" i="1"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400"/>
              <a:t>Coraza</a:t>
            </a:r>
            <a:endParaRPr sz="14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400"/>
              <a:t>Dama del Coraza </a:t>
            </a:r>
            <a:endParaRPr sz="14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400"/>
              <a:t>Ñaupador</a:t>
            </a:r>
            <a:endParaRPr sz="14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400"/>
              <a:t>Loa </a:t>
            </a:r>
            <a:endParaRPr sz="14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400"/>
              <a:t>Pendoneros.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i="1" sz="1400"/>
          </a:p>
        </p:txBody>
      </p:sp>
      <p:sp>
        <p:nvSpPr>
          <p:cNvPr id="505" name="Google Shape;505;p44"/>
          <p:cNvSpPr txBox="1"/>
          <p:nvPr>
            <p:ph idx="4" type="subTitle"/>
          </p:nvPr>
        </p:nvSpPr>
        <p:spPr>
          <a:xfrm>
            <a:off x="4519200" y="2722863"/>
            <a:ext cx="3735300" cy="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/>
              <a:t>Yachak o sabios</a:t>
            </a:r>
            <a:endParaRPr i="1" sz="14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i="1" sz="14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506" name="Google Shape;506;p44"/>
          <p:cNvSpPr/>
          <p:nvPr/>
        </p:nvSpPr>
        <p:spPr>
          <a:xfrm>
            <a:off x="8194925" y="-2283759"/>
            <a:ext cx="3735241" cy="4004501"/>
          </a:xfrm>
          <a:custGeom>
            <a:rect b="b" l="l" r="r" t="t"/>
            <a:pathLst>
              <a:path extrusionOk="0" h="209550" w="195460">
                <a:moveTo>
                  <a:pt x="183548" y="11656"/>
                </a:moveTo>
                <a:lnTo>
                  <a:pt x="183548" y="197894"/>
                </a:lnTo>
                <a:lnTo>
                  <a:pt x="11912" y="197894"/>
                </a:lnTo>
                <a:lnTo>
                  <a:pt x="11912" y="11656"/>
                </a:lnTo>
                <a:close/>
                <a:moveTo>
                  <a:pt x="0" y="0"/>
                </a:moveTo>
                <a:lnTo>
                  <a:pt x="0" y="209550"/>
                </a:lnTo>
                <a:lnTo>
                  <a:pt x="195460" y="209550"/>
                </a:lnTo>
                <a:lnTo>
                  <a:pt x="195460" y="0"/>
                </a:lnTo>
                <a:close/>
              </a:path>
            </a:pathLst>
          </a:custGeom>
          <a:solidFill>
            <a:srgbClr val="EA54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44"/>
          <p:cNvSpPr/>
          <p:nvPr/>
        </p:nvSpPr>
        <p:spPr>
          <a:xfrm flipH="1">
            <a:off x="7859525" y="278225"/>
            <a:ext cx="906600" cy="906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8" name="Google Shape;50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5400000">
            <a:off x="-2170762" y="4633150"/>
            <a:ext cx="3393025" cy="244645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4"/>
          <p:cNvSpPr/>
          <p:nvPr/>
        </p:nvSpPr>
        <p:spPr>
          <a:xfrm flipH="1">
            <a:off x="1964914" y="1226113"/>
            <a:ext cx="906600" cy="906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44"/>
          <p:cNvSpPr/>
          <p:nvPr/>
        </p:nvSpPr>
        <p:spPr>
          <a:xfrm flipH="1">
            <a:off x="5933550" y="1226113"/>
            <a:ext cx="906600" cy="906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44"/>
          <p:cNvSpPr txBox="1"/>
          <p:nvPr>
            <p:ph idx="4" type="subTitle"/>
          </p:nvPr>
        </p:nvSpPr>
        <p:spPr>
          <a:xfrm>
            <a:off x="4540838" y="3084088"/>
            <a:ext cx="2027100" cy="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Tipos de limpias</a:t>
            </a:r>
            <a:endParaRPr b="1" i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44"/>
          <p:cNvSpPr txBox="1"/>
          <p:nvPr>
            <p:ph idx="4" type="subTitle"/>
          </p:nvPr>
        </p:nvSpPr>
        <p:spPr>
          <a:xfrm>
            <a:off x="6792725" y="3084088"/>
            <a:ext cx="1973400" cy="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Tipos de rituales</a:t>
            </a:r>
            <a:endParaRPr b="1" i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44"/>
          <p:cNvSpPr txBox="1"/>
          <p:nvPr>
            <p:ph idx="4" type="subTitle"/>
          </p:nvPr>
        </p:nvSpPr>
        <p:spPr>
          <a:xfrm>
            <a:off x="4652000" y="3504500"/>
            <a:ext cx="1916100" cy="128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400"/>
              <a:t>Limpias con cuy</a:t>
            </a:r>
            <a:endParaRPr sz="14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400"/>
              <a:t>Limpias de mal aire.</a:t>
            </a:r>
            <a:endParaRPr sz="14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i="1" sz="14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514" name="Google Shape;514;p44"/>
          <p:cNvSpPr txBox="1"/>
          <p:nvPr>
            <p:ph idx="4" type="subTitle"/>
          </p:nvPr>
        </p:nvSpPr>
        <p:spPr>
          <a:xfrm>
            <a:off x="6651950" y="3504488"/>
            <a:ext cx="2027100" cy="128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400"/>
              <a:t>Wasi Pichay</a:t>
            </a:r>
            <a:endParaRPr sz="14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400"/>
              <a:t>Sawarina</a:t>
            </a:r>
            <a:endParaRPr sz="14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400"/>
              <a:t>Funerales indígenas.</a:t>
            </a:r>
            <a:endParaRPr sz="14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i="1" sz="14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grpSp>
        <p:nvGrpSpPr>
          <p:cNvPr id="515" name="Google Shape;515;p44"/>
          <p:cNvGrpSpPr/>
          <p:nvPr/>
        </p:nvGrpSpPr>
        <p:grpSpPr>
          <a:xfrm>
            <a:off x="6121758" y="1392920"/>
            <a:ext cx="530194" cy="572701"/>
            <a:chOff x="2236525" y="3353202"/>
            <a:chExt cx="304832" cy="356512"/>
          </a:xfrm>
        </p:grpSpPr>
        <p:sp>
          <p:nvSpPr>
            <p:cNvPr id="516" name="Google Shape;516;p44"/>
            <p:cNvSpPr/>
            <p:nvPr/>
          </p:nvSpPr>
          <p:spPr>
            <a:xfrm>
              <a:off x="2236525" y="3353202"/>
              <a:ext cx="304832" cy="356512"/>
            </a:xfrm>
            <a:custGeom>
              <a:rect b="b" l="l" r="r" t="t"/>
              <a:pathLst>
                <a:path extrusionOk="0" h="11141" w="9526">
                  <a:moveTo>
                    <a:pt x="4239" y="413"/>
                  </a:moveTo>
                  <a:cubicBezTo>
                    <a:pt x="4525" y="616"/>
                    <a:pt x="5120" y="1128"/>
                    <a:pt x="5275" y="1675"/>
                  </a:cubicBezTo>
                  <a:cubicBezTo>
                    <a:pt x="5358" y="1997"/>
                    <a:pt x="5156" y="2342"/>
                    <a:pt x="4989" y="2533"/>
                  </a:cubicBezTo>
                  <a:cubicBezTo>
                    <a:pt x="4894" y="2116"/>
                    <a:pt x="4775" y="1699"/>
                    <a:pt x="4644" y="1282"/>
                  </a:cubicBezTo>
                  <a:cubicBezTo>
                    <a:pt x="4625" y="1209"/>
                    <a:pt x="4564" y="1163"/>
                    <a:pt x="4498" y="1163"/>
                  </a:cubicBezTo>
                  <a:cubicBezTo>
                    <a:pt x="4479" y="1163"/>
                    <a:pt x="4460" y="1167"/>
                    <a:pt x="4441" y="1175"/>
                  </a:cubicBezTo>
                  <a:cubicBezTo>
                    <a:pt x="4346" y="1199"/>
                    <a:pt x="4298" y="1294"/>
                    <a:pt x="4334" y="1378"/>
                  </a:cubicBezTo>
                  <a:cubicBezTo>
                    <a:pt x="4465" y="1782"/>
                    <a:pt x="4572" y="2211"/>
                    <a:pt x="4679" y="2628"/>
                  </a:cubicBezTo>
                  <a:cubicBezTo>
                    <a:pt x="4441" y="2568"/>
                    <a:pt x="4060" y="2366"/>
                    <a:pt x="3977" y="2021"/>
                  </a:cubicBezTo>
                  <a:cubicBezTo>
                    <a:pt x="3822" y="1473"/>
                    <a:pt x="4108" y="735"/>
                    <a:pt x="4239" y="413"/>
                  </a:cubicBezTo>
                  <a:close/>
                  <a:moveTo>
                    <a:pt x="2824" y="3117"/>
                  </a:moveTo>
                  <a:cubicBezTo>
                    <a:pt x="3186" y="3117"/>
                    <a:pt x="3616" y="3172"/>
                    <a:pt x="3929" y="3378"/>
                  </a:cubicBezTo>
                  <a:cubicBezTo>
                    <a:pt x="4203" y="3556"/>
                    <a:pt x="4298" y="3926"/>
                    <a:pt x="4298" y="4164"/>
                  </a:cubicBezTo>
                  <a:cubicBezTo>
                    <a:pt x="3810" y="3747"/>
                    <a:pt x="3382" y="3556"/>
                    <a:pt x="3346" y="3556"/>
                  </a:cubicBezTo>
                  <a:cubicBezTo>
                    <a:pt x="3324" y="3547"/>
                    <a:pt x="3301" y="3543"/>
                    <a:pt x="3279" y="3543"/>
                  </a:cubicBezTo>
                  <a:cubicBezTo>
                    <a:pt x="3218" y="3543"/>
                    <a:pt x="3161" y="3578"/>
                    <a:pt x="3143" y="3640"/>
                  </a:cubicBezTo>
                  <a:cubicBezTo>
                    <a:pt x="3096" y="3723"/>
                    <a:pt x="3143" y="3818"/>
                    <a:pt x="3215" y="3854"/>
                  </a:cubicBezTo>
                  <a:cubicBezTo>
                    <a:pt x="3215" y="3854"/>
                    <a:pt x="3667" y="4045"/>
                    <a:pt x="4144" y="4473"/>
                  </a:cubicBezTo>
                  <a:cubicBezTo>
                    <a:pt x="4011" y="4547"/>
                    <a:pt x="3795" y="4621"/>
                    <a:pt x="3580" y="4621"/>
                  </a:cubicBezTo>
                  <a:cubicBezTo>
                    <a:pt x="3448" y="4621"/>
                    <a:pt x="3316" y="4593"/>
                    <a:pt x="3203" y="4521"/>
                  </a:cubicBezTo>
                  <a:cubicBezTo>
                    <a:pt x="2715" y="4211"/>
                    <a:pt x="2417" y="3497"/>
                    <a:pt x="2310" y="3152"/>
                  </a:cubicBezTo>
                  <a:cubicBezTo>
                    <a:pt x="2438" y="3135"/>
                    <a:pt x="2620" y="3117"/>
                    <a:pt x="2824" y="3117"/>
                  </a:cubicBezTo>
                  <a:close/>
                  <a:moveTo>
                    <a:pt x="7192" y="3818"/>
                  </a:moveTo>
                  <a:cubicBezTo>
                    <a:pt x="7549" y="3818"/>
                    <a:pt x="7894" y="3878"/>
                    <a:pt x="8084" y="3937"/>
                  </a:cubicBezTo>
                  <a:cubicBezTo>
                    <a:pt x="7918" y="4259"/>
                    <a:pt x="7549" y="4938"/>
                    <a:pt x="7025" y="5176"/>
                  </a:cubicBezTo>
                  <a:cubicBezTo>
                    <a:pt x="6928" y="5224"/>
                    <a:pt x="6828" y="5241"/>
                    <a:pt x="6734" y="5241"/>
                  </a:cubicBezTo>
                  <a:cubicBezTo>
                    <a:pt x="6594" y="5241"/>
                    <a:pt x="6467" y="5204"/>
                    <a:pt x="6382" y="5176"/>
                  </a:cubicBezTo>
                  <a:cubicBezTo>
                    <a:pt x="6263" y="5128"/>
                    <a:pt x="6179" y="5092"/>
                    <a:pt x="6120" y="5033"/>
                  </a:cubicBezTo>
                  <a:cubicBezTo>
                    <a:pt x="6179" y="4985"/>
                    <a:pt x="6239" y="4938"/>
                    <a:pt x="6310" y="4890"/>
                  </a:cubicBezTo>
                  <a:cubicBezTo>
                    <a:pt x="6382" y="4854"/>
                    <a:pt x="6418" y="4747"/>
                    <a:pt x="6358" y="4676"/>
                  </a:cubicBezTo>
                  <a:cubicBezTo>
                    <a:pt x="6328" y="4624"/>
                    <a:pt x="6276" y="4595"/>
                    <a:pt x="6223" y="4595"/>
                  </a:cubicBezTo>
                  <a:cubicBezTo>
                    <a:pt x="6191" y="4595"/>
                    <a:pt x="6159" y="4606"/>
                    <a:pt x="6132" y="4628"/>
                  </a:cubicBezTo>
                  <a:cubicBezTo>
                    <a:pt x="6084" y="4652"/>
                    <a:pt x="6049" y="4688"/>
                    <a:pt x="5989" y="4735"/>
                  </a:cubicBezTo>
                  <a:cubicBezTo>
                    <a:pt x="6001" y="4473"/>
                    <a:pt x="6144" y="4104"/>
                    <a:pt x="6441" y="3961"/>
                  </a:cubicBezTo>
                  <a:cubicBezTo>
                    <a:pt x="6668" y="3854"/>
                    <a:pt x="6918" y="3818"/>
                    <a:pt x="7192" y="3818"/>
                  </a:cubicBezTo>
                  <a:close/>
                  <a:moveTo>
                    <a:pt x="2605" y="5627"/>
                  </a:moveTo>
                  <a:cubicBezTo>
                    <a:pt x="2832" y="5627"/>
                    <a:pt x="3055" y="5651"/>
                    <a:pt x="3262" y="5711"/>
                  </a:cubicBezTo>
                  <a:cubicBezTo>
                    <a:pt x="3703" y="5842"/>
                    <a:pt x="3977" y="6235"/>
                    <a:pt x="4096" y="6462"/>
                  </a:cubicBezTo>
                  <a:cubicBezTo>
                    <a:pt x="4203" y="6664"/>
                    <a:pt x="4274" y="6854"/>
                    <a:pt x="4286" y="7021"/>
                  </a:cubicBezTo>
                  <a:cubicBezTo>
                    <a:pt x="4215" y="6974"/>
                    <a:pt x="4155" y="6938"/>
                    <a:pt x="4084" y="6890"/>
                  </a:cubicBezTo>
                  <a:cubicBezTo>
                    <a:pt x="3667" y="6664"/>
                    <a:pt x="3155" y="6485"/>
                    <a:pt x="2548" y="6366"/>
                  </a:cubicBezTo>
                  <a:cubicBezTo>
                    <a:pt x="2540" y="6365"/>
                    <a:pt x="2532" y="6365"/>
                    <a:pt x="2524" y="6365"/>
                  </a:cubicBezTo>
                  <a:cubicBezTo>
                    <a:pt x="2439" y="6365"/>
                    <a:pt x="2368" y="6421"/>
                    <a:pt x="2358" y="6497"/>
                  </a:cubicBezTo>
                  <a:cubicBezTo>
                    <a:pt x="2322" y="6593"/>
                    <a:pt x="2381" y="6676"/>
                    <a:pt x="2477" y="6700"/>
                  </a:cubicBezTo>
                  <a:cubicBezTo>
                    <a:pt x="2977" y="6795"/>
                    <a:pt x="3703" y="6997"/>
                    <a:pt x="4227" y="7378"/>
                  </a:cubicBezTo>
                  <a:cubicBezTo>
                    <a:pt x="4144" y="7509"/>
                    <a:pt x="3941" y="7688"/>
                    <a:pt x="3691" y="7831"/>
                  </a:cubicBezTo>
                  <a:cubicBezTo>
                    <a:pt x="3524" y="7919"/>
                    <a:pt x="3248" y="8039"/>
                    <a:pt x="2938" y="8039"/>
                  </a:cubicBezTo>
                  <a:cubicBezTo>
                    <a:pt x="2827" y="8039"/>
                    <a:pt x="2712" y="8023"/>
                    <a:pt x="2596" y="7986"/>
                  </a:cubicBezTo>
                  <a:cubicBezTo>
                    <a:pt x="1596" y="7688"/>
                    <a:pt x="762" y="6545"/>
                    <a:pt x="476" y="6128"/>
                  </a:cubicBezTo>
                  <a:cubicBezTo>
                    <a:pt x="843" y="5978"/>
                    <a:pt x="1752" y="5627"/>
                    <a:pt x="2605" y="5627"/>
                  </a:cubicBezTo>
                  <a:close/>
                  <a:moveTo>
                    <a:pt x="7656" y="7009"/>
                  </a:moveTo>
                  <a:cubicBezTo>
                    <a:pt x="8251" y="7009"/>
                    <a:pt x="8811" y="7128"/>
                    <a:pt x="9097" y="7200"/>
                  </a:cubicBezTo>
                  <a:cubicBezTo>
                    <a:pt x="8930" y="7616"/>
                    <a:pt x="8323" y="8759"/>
                    <a:pt x="7477" y="9164"/>
                  </a:cubicBezTo>
                  <a:cubicBezTo>
                    <a:pt x="7322" y="9236"/>
                    <a:pt x="7156" y="9271"/>
                    <a:pt x="7001" y="9271"/>
                  </a:cubicBezTo>
                  <a:cubicBezTo>
                    <a:pt x="6537" y="9271"/>
                    <a:pt x="6072" y="9033"/>
                    <a:pt x="5894" y="8843"/>
                  </a:cubicBezTo>
                  <a:cubicBezTo>
                    <a:pt x="6465" y="8462"/>
                    <a:pt x="7239" y="8033"/>
                    <a:pt x="8108" y="7783"/>
                  </a:cubicBezTo>
                  <a:cubicBezTo>
                    <a:pt x="8204" y="7747"/>
                    <a:pt x="8251" y="7664"/>
                    <a:pt x="8215" y="7569"/>
                  </a:cubicBezTo>
                  <a:cubicBezTo>
                    <a:pt x="8197" y="7505"/>
                    <a:pt x="8136" y="7462"/>
                    <a:pt x="8071" y="7462"/>
                  </a:cubicBezTo>
                  <a:cubicBezTo>
                    <a:pt x="8052" y="7462"/>
                    <a:pt x="8032" y="7465"/>
                    <a:pt x="8013" y="7474"/>
                  </a:cubicBezTo>
                  <a:cubicBezTo>
                    <a:pt x="7132" y="7724"/>
                    <a:pt x="6358" y="8140"/>
                    <a:pt x="5775" y="8509"/>
                  </a:cubicBezTo>
                  <a:cubicBezTo>
                    <a:pt x="5787" y="8128"/>
                    <a:pt x="6013" y="7450"/>
                    <a:pt x="6525" y="7212"/>
                  </a:cubicBezTo>
                  <a:cubicBezTo>
                    <a:pt x="6858" y="7057"/>
                    <a:pt x="7263" y="7009"/>
                    <a:pt x="7656" y="7009"/>
                  </a:cubicBezTo>
                  <a:close/>
                  <a:moveTo>
                    <a:pt x="4166" y="1"/>
                  </a:moveTo>
                  <a:cubicBezTo>
                    <a:pt x="4147" y="1"/>
                    <a:pt x="4128" y="3"/>
                    <a:pt x="4108" y="8"/>
                  </a:cubicBezTo>
                  <a:cubicBezTo>
                    <a:pt x="4060" y="20"/>
                    <a:pt x="4036" y="56"/>
                    <a:pt x="4001" y="80"/>
                  </a:cubicBezTo>
                  <a:cubicBezTo>
                    <a:pt x="3977" y="127"/>
                    <a:pt x="3393" y="1247"/>
                    <a:pt x="3620" y="2092"/>
                  </a:cubicBezTo>
                  <a:cubicBezTo>
                    <a:pt x="3751" y="2628"/>
                    <a:pt x="4346" y="2925"/>
                    <a:pt x="4703" y="2961"/>
                  </a:cubicBezTo>
                  <a:cubicBezTo>
                    <a:pt x="4822" y="3592"/>
                    <a:pt x="4917" y="4247"/>
                    <a:pt x="4941" y="4902"/>
                  </a:cubicBezTo>
                  <a:cubicBezTo>
                    <a:pt x="4810" y="4723"/>
                    <a:pt x="4679" y="4568"/>
                    <a:pt x="4536" y="4426"/>
                  </a:cubicBezTo>
                  <a:cubicBezTo>
                    <a:pt x="4644" y="4092"/>
                    <a:pt x="4536" y="3402"/>
                    <a:pt x="4048" y="3092"/>
                  </a:cubicBezTo>
                  <a:cubicBezTo>
                    <a:pt x="3663" y="2851"/>
                    <a:pt x="3161" y="2790"/>
                    <a:pt x="2752" y="2790"/>
                  </a:cubicBezTo>
                  <a:cubicBezTo>
                    <a:pt x="2353" y="2790"/>
                    <a:pt x="2042" y="2848"/>
                    <a:pt x="2012" y="2854"/>
                  </a:cubicBezTo>
                  <a:cubicBezTo>
                    <a:pt x="1965" y="2866"/>
                    <a:pt x="1917" y="2878"/>
                    <a:pt x="1905" y="2925"/>
                  </a:cubicBezTo>
                  <a:cubicBezTo>
                    <a:pt x="1881" y="2973"/>
                    <a:pt x="1881" y="3021"/>
                    <a:pt x="1893" y="3056"/>
                  </a:cubicBezTo>
                  <a:cubicBezTo>
                    <a:pt x="1905" y="3104"/>
                    <a:pt x="2239" y="4307"/>
                    <a:pt x="2989" y="4783"/>
                  </a:cubicBezTo>
                  <a:cubicBezTo>
                    <a:pt x="3167" y="4890"/>
                    <a:pt x="3370" y="4938"/>
                    <a:pt x="3560" y="4938"/>
                  </a:cubicBezTo>
                  <a:cubicBezTo>
                    <a:pt x="3858" y="4938"/>
                    <a:pt x="4155" y="4830"/>
                    <a:pt x="4334" y="4699"/>
                  </a:cubicBezTo>
                  <a:cubicBezTo>
                    <a:pt x="4560" y="4938"/>
                    <a:pt x="4775" y="5235"/>
                    <a:pt x="4953" y="5592"/>
                  </a:cubicBezTo>
                  <a:cubicBezTo>
                    <a:pt x="4977" y="6259"/>
                    <a:pt x="4929" y="6926"/>
                    <a:pt x="4858" y="7605"/>
                  </a:cubicBezTo>
                  <a:cubicBezTo>
                    <a:pt x="4775" y="7486"/>
                    <a:pt x="4679" y="7378"/>
                    <a:pt x="4572" y="7271"/>
                  </a:cubicBezTo>
                  <a:cubicBezTo>
                    <a:pt x="4644" y="6747"/>
                    <a:pt x="4179" y="5664"/>
                    <a:pt x="3310" y="5402"/>
                  </a:cubicBezTo>
                  <a:cubicBezTo>
                    <a:pt x="3067" y="5331"/>
                    <a:pt x="2797" y="5294"/>
                    <a:pt x="2503" y="5294"/>
                  </a:cubicBezTo>
                  <a:cubicBezTo>
                    <a:pt x="2108" y="5294"/>
                    <a:pt x="1669" y="5361"/>
                    <a:pt x="1191" y="5497"/>
                  </a:cubicBezTo>
                  <a:cubicBezTo>
                    <a:pt x="584" y="5676"/>
                    <a:pt x="131" y="5890"/>
                    <a:pt x="107" y="5902"/>
                  </a:cubicBezTo>
                  <a:cubicBezTo>
                    <a:pt x="60" y="5914"/>
                    <a:pt x="36" y="5962"/>
                    <a:pt x="12" y="6009"/>
                  </a:cubicBezTo>
                  <a:cubicBezTo>
                    <a:pt x="0" y="6057"/>
                    <a:pt x="12" y="6092"/>
                    <a:pt x="36" y="6140"/>
                  </a:cubicBezTo>
                  <a:cubicBezTo>
                    <a:pt x="48" y="6152"/>
                    <a:pt x="298" y="6593"/>
                    <a:pt x="715" y="7069"/>
                  </a:cubicBezTo>
                  <a:cubicBezTo>
                    <a:pt x="1286" y="7724"/>
                    <a:pt x="1858" y="8140"/>
                    <a:pt x="2429" y="8295"/>
                  </a:cubicBezTo>
                  <a:cubicBezTo>
                    <a:pt x="2572" y="8343"/>
                    <a:pt x="2715" y="8355"/>
                    <a:pt x="2846" y="8355"/>
                  </a:cubicBezTo>
                  <a:cubicBezTo>
                    <a:pt x="3227" y="8355"/>
                    <a:pt x="3572" y="8212"/>
                    <a:pt x="3763" y="8105"/>
                  </a:cubicBezTo>
                  <a:cubicBezTo>
                    <a:pt x="4036" y="7962"/>
                    <a:pt x="4263" y="7783"/>
                    <a:pt x="4394" y="7581"/>
                  </a:cubicBezTo>
                  <a:cubicBezTo>
                    <a:pt x="4560" y="7759"/>
                    <a:pt x="4691" y="7962"/>
                    <a:pt x="4751" y="8200"/>
                  </a:cubicBezTo>
                  <a:cubicBezTo>
                    <a:pt x="4679" y="8652"/>
                    <a:pt x="4584" y="9093"/>
                    <a:pt x="4501" y="9462"/>
                  </a:cubicBezTo>
                  <a:cubicBezTo>
                    <a:pt x="4334" y="10164"/>
                    <a:pt x="4155" y="10676"/>
                    <a:pt x="4048" y="10915"/>
                  </a:cubicBezTo>
                  <a:cubicBezTo>
                    <a:pt x="4024" y="11010"/>
                    <a:pt x="4048" y="11093"/>
                    <a:pt x="4144" y="11129"/>
                  </a:cubicBezTo>
                  <a:cubicBezTo>
                    <a:pt x="4155" y="11141"/>
                    <a:pt x="4179" y="11141"/>
                    <a:pt x="4203" y="11141"/>
                  </a:cubicBezTo>
                  <a:cubicBezTo>
                    <a:pt x="4263" y="11141"/>
                    <a:pt x="4322" y="11093"/>
                    <a:pt x="4346" y="11034"/>
                  </a:cubicBezTo>
                  <a:cubicBezTo>
                    <a:pt x="4358" y="11010"/>
                    <a:pt x="4572" y="10474"/>
                    <a:pt x="4798" y="9569"/>
                  </a:cubicBezTo>
                  <a:cubicBezTo>
                    <a:pt x="4882" y="9474"/>
                    <a:pt x="5132" y="9248"/>
                    <a:pt x="5525" y="8986"/>
                  </a:cubicBezTo>
                  <a:cubicBezTo>
                    <a:pt x="5763" y="9271"/>
                    <a:pt x="6322" y="9569"/>
                    <a:pt x="6894" y="9569"/>
                  </a:cubicBezTo>
                  <a:cubicBezTo>
                    <a:pt x="7096" y="9569"/>
                    <a:pt x="7311" y="9521"/>
                    <a:pt x="7501" y="9426"/>
                  </a:cubicBezTo>
                  <a:cubicBezTo>
                    <a:pt x="8680" y="8879"/>
                    <a:pt x="9382" y="7188"/>
                    <a:pt x="9406" y="7105"/>
                  </a:cubicBezTo>
                  <a:cubicBezTo>
                    <a:pt x="9525" y="7093"/>
                    <a:pt x="9525" y="7057"/>
                    <a:pt x="9501" y="7009"/>
                  </a:cubicBezTo>
                  <a:cubicBezTo>
                    <a:pt x="9478" y="6962"/>
                    <a:pt x="9442" y="6938"/>
                    <a:pt x="9394" y="6914"/>
                  </a:cubicBezTo>
                  <a:cubicBezTo>
                    <a:pt x="9347" y="6898"/>
                    <a:pt x="8553" y="6656"/>
                    <a:pt x="7680" y="6656"/>
                  </a:cubicBezTo>
                  <a:cubicBezTo>
                    <a:pt x="7239" y="6656"/>
                    <a:pt x="6778" y="6718"/>
                    <a:pt x="6382" y="6902"/>
                  </a:cubicBezTo>
                  <a:cubicBezTo>
                    <a:pt x="5668" y="7247"/>
                    <a:pt x="5370" y="8200"/>
                    <a:pt x="5465" y="8700"/>
                  </a:cubicBezTo>
                  <a:cubicBezTo>
                    <a:pt x="5275" y="8843"/>
                    <a:pt x="5120" y="8962"/>
                    <a:pt x="4989" y="9057"/>
                  </a:cubicBezTo>
                  <a:cubicBezTo>
                    <a:pt x="5048" y="8783"/>
                    <a:pt x="5108" y="8450"/>
                    <a:pt x="5156" y="8105"/>
                  </a:cubicBezTo>
                  <a:cubicBezTo>
                    <a:pt x="5239" y="7486"/>
                    <a:pt x="5298" y="6854"/>
                    <a:pt x="5310" y="6235"/>
                  </a:cubicBezTo>
                  <a:cubicBezTo>
                    <a:pt x="5334" y="6164"/>
                    <a:pt x="5429" y="5700"/>
                    <a:pt x="5846" y="5247"/>
                  </a:cubicBezTo>
                  <a:cubicBezTo>
                    <a:pt x="5953" y="5342"/>
                    <a:pt x="6108" y="5414"/>
                    <a:pt x="6251" y="5473"/>
                  </a:cubicBezTo>
                  <a:cubicBezTo>
                    <a:pt x="6406" y="5533"/>
                    <a:pt x="6560" y="5569"/>
                    <a:pt x="6715" y="5569"/>
                  </a:cubicBezTo>
                  <a:cubicBezTo>
                    <a:pt x="6858" y="5569"/>
                    <a:pt x="7013" y="5533"/>
                    <a:pt x="7144" y="5473"/>
                  </a:cubicBezTo>
                  <a:cubicBezTo>
                    <a:pt x="7954" y="5104"/>
                    <a:pt x="8430" y="3937"/>
                    <a:pt x="8454" y="3902"/>
                  </a:cubicBezTo>
                  <a:cubicBezTo>
                    <a:pt x="8465" y="3854"/>
                    <a:pt x="8465" y="3806"/>
                    <a:pt x="8454" y="3759"/>
                  </a:cubicBezTo>
                  <a:cubicBezTo>
                    <a:pt x="8442" y="3723"/>
                    <a:pt x="8394" y="3687"/>
                    <a:pt x="8346" y="3676"/>
                  </a:cubicBezTo>
                  <a:cubicBezTo>
                    <a:pt x="8322" y="3660"/>
                    <a:pt x="7769" y="3489"/>
                    <a:pt x="7167" y="3489"/>
                  </a:cubicBezTo>
                  <a:cubicBezTo>
                    <a:pt x="6870" y="3489"/>
                    <a:pt x="6562" y="3530"/>
                    <a:pt x="6299" y="3652"/>
                  </a:cubicBezTo>
                  <a:cubicBezTo>
                    <a:pt x="5751" y="3914"/>
                    <a:pt x="5572" y="4640"/>
                    <a:pt x="5656" y="4985"/>
                  </a:cubicBezTo>
                  <a:cubicBezTo>
                    <a:pt x="5525" y="5116"/>
                    <a:pt x="5406" y="5259"/>
                    <a:pt x="5310" y="5402"/>
                  </a:cubicBezTo>
                  <a:cubicBezTo>
                    <a:pt x="5310" y="5259"/>
                    <a:pt x="5298" y="5128"/>
                    <a:pt x="5298" y="4997"/>
                  </a:cubicBezTo>
                  <a:cubicBezTo>
                    <a:pt x="5263" y="4283"/>
                    <a:pt x="5179" y="3568"/>
                    <a:pt x="5048" y="2878"/>
                  </a:cubicBezTo>
                  <a:cubicBezTo>
                    <a:pt x="5358" y="2675"/>
                    <a:pt x="5715" y="2128"/>
                    <a:pt x="5560" y="1592"/>
                  </a:cubicBezTo>
                  <a:cubicBezTo>
                    <a:pt x="5346" y="723"/>
                    <a:pt x="4286" y="56"/>
                    <a:pt x="4239" y="20"/>
                  </a:cubicBezTo>
                  <a:cubicBezTo>
                    <a:pt x="4218" y="6"/>
                    <a:pt x="4193" y="1"/>
                    <a:pt x="41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44"/>
            <p:cNvSpPr/>
            <p:nvPr/>
          </p:nvSpPr>
          <p:spPr>
            <a:xfrm>
              <a:off x="2283373" y="3553106"/>
              <a:ext cx="16416" cy="11072"/>
            </a:xfrm>
            <a:custGeom>
              <a:rect b="b" l="l" r="r" t="t"/>
              <a:pathLst>
                <a:path extrusionOk="0" h="346" w="513">
                  <a:moveTo>
                    <a:pt x="179" y="0"/>
                  </a:moveTo>
                  <a:cubicBezTo>
                    <a:pt x="84" y="0"/>
                    <a:pt x="13" y="60"/>
                    <a:pt x="1" y="155"/>
                  </a:cubicBezTo>
                  <a:cubicBezTo>
                    <a:pt x="1" y="238"/>
                    <a:pt x="60" y="310"/>
                    <a:pt x="143" y="334"/>
                  </a:cubicBezTo>
                  <a:cubicBezTo>
                    <a:pt x="143" y="334"/>
                    <a:pt x="203" y="334"/>
                    <a:pt x="322" y="346"/>
                  </a:cubicBezTo>
                  <a:lnTo>
                    <a:pt x="334" y="346"/>
                  </a:lnTo>
                  <a:cubicBezTo>
                    <a:pt x="429" y="346"/>
                    <a:pt x="489" y="286"/>
                    <a:pt x="501" y="191"/>
                  </a:cubicBezTo>
                  <a:cubicBezTo>
                    <a:pt x="513" y="107"/>
                    <a:pt x="453" y="36"/>
                    <a:pt x="370" y="12"/>
                  </a:cubicBezTo>
                  <a:cubicBezTo>
                    <a:pt x="251" y="0"/>
                    <a:pt x="19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44"/>
            <p:cNvSpPr/>
            <p:nvPr/>
          </p:nvSpPr>
          <p:spPr>
            <a:xfrm>
              <a:off x="2449485" y="3488658"/>
              <a:ext cx="17184" cy="12288"/>
            </a:xfrm>
            <a:custGeom>
              <a:rect b="b" l="l" r="r" t="t"/>
              <a:pathLst>
                <a:path extrusionOk="0" h="384" w="537">
                  <a:moveTo>
                    <a:pt x="348" y="0"/>
                  </a:moveTo>
                  <a:cubicBezTo>
                    <a:pt x="339" y="0"/>
                    <a:pt x="331" y="1"/>
                    <a:pt x="322" y="2"/>
                  </a:cubicBezTo>
                  <a:cubicBezTo>
                    <a:pt x="251" y="26"/>
                    <a:pt x="191" y="50"/>
                    <a:pt x="132" y="62"/>
                  </a:cubicBezTo>
                  <a:cubicBezTo>
                    <a:pt x="48" y="97"/>
                    <a:pt x="1" y="181"/>
                    <a:pt x="25" y="276"/>
                  </a:cubicBezTo>
                  <a:cubicBezTo>
                    <a:pt x="60" y="347"/>
                    <a:pt x="120" y="383"/>
                    <a:pt x="179" y="383"/>
                  </a:cubicBezTo>
                  <a:cubicBezTo>
                    <a:pt x="191" y="383"/>
                    <a:pt x="203" y="383"/>
                    <a:pt x="227" y="359"/>
                  </a:cubicBezTo>
                  <a:cubicBezTo>
                    <a:pt x="286" y="347"/>
                    <a:pt x="346" y="324"/>
                    <a:pt x="406" y="300"/>
                  </a:cubicBezTo>
                  <a:cubicBezTo>
                    <a:pt x="489" y="300"/>
                    <a:pt x="537" y="216"/>
                    <a:pt x="525" y="121"/>
                  </a:cubicBezTo>
                  <a:cubicBezTo>
                    <a:pt x="493" y="46"/>
                    <a:pt x="42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9" name="Google Shape;519;p44"/>
          <p:cNvGrpSpPr/>
          <p:nvPr/>
        </p:nvGrpSpPr>
        <p:grpSpPr>
          <a:xfrm>
            <a:off x="2152973" y="1427742"/>
            <a:ext cx="530216" cy="503036"/>
            <a:chOff x="6889712" y="3833413"/>
            <a:chExt cx="355230" cy="293401"/>
          </a:xfrm>
        </p:grpSpPr>
        <p:sp>
          <p:nvSpPr>
            <p:cNvPr id="520" name="Google Shape;520;p44"/>
            <p:cNvSpPr/>
            <p:nvPr/>
          </p:nvSpPr>
          <p:spPr>
            <a:xfrm>
              <a:off x="6926797" y="3833413"/>
              <a:ext cx="279121" cy="293401"/>
            </a:xfrm>
            <a:custGeom>
              <a:rect b="b" l="l" r="r" t="t"/>
              <a:pathLst>
                <a:path extrusionOk="0" h="9225" w="8776">
                  <a:moveTo>
                    <a:pt x="5097" y="3534"/>
                  </a:moveTo>
                  <a:cubicBezTo>
                    <a:pt x="5121" y="3534"/>
                    <a:pt x="5156" y="3546"/>
                    <a:pt x="5180" y="3557"/>
                  </a:cubicBezTo>
                  <a:cubicBezTo>
                    <a:pt x="5228" y="3617"/>
                    <a:pt x="5228" y="3688"/>
                    <a:pt x="5180" y="3736"/>
                  </a:cubicBezTo>
                  <a:cubicBezTo>
                    <a:pt x="5162" y="3760"/>
                    <a:pt x="5130" y="3772"/>
                    <a:pt x="5095" y="3772"/>
                  </a:cubicBezTo>
                  <a:cubicBezTo>
                    <a:pt x="5061" y="3772"/>
                    <a:pt x="5025" y="3760"/>
                    <a:pt x="5002" y="3736"/>
                  </a:cubicBezTo>
                  <a:cubicBezTo>
                    <a:pt x="4978" y="3712"/>
                    <a:pt x="4978" y="3677"/>
                    <a:pt x="4978" y="3653"/>
                  </a:cubicBezTo>
                  <a:cubicBezTo>
                    <a:pt x="4978" y="3617"/>
                    <a:pt x="4990" y="3593"/>
                    <a:pt x="5002" y="3557"/>
                  </a:cubicBezTo>
                  <a:cubicBezTo>
                    <a:pt x="5037" y="3534"/>
                    <a:pt x="5061" y="3534"/>
                    <a:pt x="5097" y="3534"/>
                  </a:cubicBezTo>
                  <a:close/>
                  <a:moveTo>
                    <a:pt x="3710" y="3543"/>
                  </a:moveTo>
                  <a:cubicBezTo>
                    <a:pt x="3742" y="3543"/>
                    <a:pt x="3775" y="3551"/>
                    <a:pt x="3799" y="3569"/>
                  </a:cubicBezTo>
                  <a:cubicBezTo>
                    <a:pt x="3835" y="3605"/>
                    <a:pt x="3835" y="3629"/>
                    <a:pt x="3835" y="3665"/>
                  </a:cubicBezTo>
                  <a:cubicBezTo>
                    <a:pt x="3835" y="3688"/>
                    <a:pt x="3811" y="3724"/>
                    <a:pt x="3799" y="3748"/>
                  </a:cubicBezTo>
                  <a:cubicBezTo>
                    <a:pt x="3775" y="3772"/>
                    <a:pt x="3742" y="3784"/>
                    <a:pt x="3710" y="3784"/>
                  </a:cubicBezTo>
                  <a:cubicBezTo>
                    <a:pt x="3677" y="3784"/>
                    <a:pt x="3644" y="3772"/>
                    <a:pt x="3620" y="3748"/>
                  </a:cubicBezTo>
                  <a:cubicBezTo>
                    <a:pt x="3573" y="3688"/>
                    <a:pt x="3573" y="3617"/>
                    <a:pt x="3620" y="3569"/>
                  </a:cubicBezTo>
                  <a:cubicBezTo>
                    <a:pt x="3644" y="3551"/>
                    <a:pt x="3677" y="3543"/>
                    <a:pt x="3710" y="3543"/>
                  </a:cubicBezTo>
                  <a:close/>
                  <a:moveTo>
                    <a:pt x="8109" y="4498"/>
                  </a:moveTo>
                  <a:lnTo>
                    <a:pt x="8109" y="4665"/>
                  </a:lnTo>
                  <a:lnTo>
                    <a:pt x="8085" y="4665"/>
                  </a:lnTo>
                  <a:cubicBezTo>
                    <a:pt x="8073" y="4843"/>
                    <a:pt x="7764" y="5141"/>
                    <a:pt x="6895" y="5355"/>
                  </a:cubicBezTo>
                  <a:cubicBezTo>
                    <a:pt x="6216" y="5534"/>
                    <a:pt x="5335" y="5629"/>
                    <a:pt x="4406" y="5629"/>
                  </a:cubicBezTo>
                  <a:cubicBezTo>
                    <a:pt x="3501" y="5629"/>
                    <a:pt x="2608" y="5522"/>
                    <a:pt x="1930" y="5355"/>
                  </a:cubicBezTo>
                  <a:cubicBezTo>
                    <a:pt x="1049" y="5141"/>
                    <a:pt x="739" y="4843"/>
                    <a:pt x="739" y="4665"/>
                  </a:cubicBezTo>
                  <a:lnTo>
                    <a:pt x="739" y="4498"/>
                  </a:lnTo>
                  <a:cubicBezTo>
                    <a:pt x="941" y="4665"/>
                    <a:pt x="1251" y="4796"/>
                    <a:pt x="1656" y="4915"/>
                  </a:cubicBezTo>
                  <a:cubicBezTo>
                    <a:pt x="2406" y="5129"/>
                    <a:pt x="3382" y="5248"/>
                    <a:pt x="4418" y="5248"/>
                  </a:cubicBezTo>
                  <a:cubicBezTo>
                    <a:pt x="5466" y="5248"/>
                    <a:pt x="6442" y="5129"/>
                    <a:pt x="7192" y="4915"/>
                  </a:cubicBezTo>
                  <a:cubicBezTo>
                    <a:pt x="7597" y="4796"/>
                    <a:pt x="7907" y="4653"/>
                    <a:pt x="8109" y="4498"/>
                  </a:cubicBezTo>
                  <a:close/>
                  <a:moveTo>
                    <a:pt x="8085" y="5189"/>
                  </a:moveTo>
                  <a:lnTo>
                    <a:pt x="8085" y="7915"/>
                  </a:lnTo>
                  <a:cubicBezTo>
                    <a:pt x="8085" y="8106"/>
                    <a:pt x="7776" y="8356"/>
                    <a:pt x="7085" y="8558"/>
                  </a:cubicBezTo>
                  <a:lnTo>
                    <a:pt x="7085" y="5629"/>
                  </a:lnTo>
                  <a:cubicBezTo>
                    <a:pt x="7442" y="5522"/>
                    <a:pt x="7823" y="5391"/>
                    <a:pt x="8085" y="5189"/>
                  </a:cubicBezTo>
                  <a:close/>
                  <a:moveTo>
                    <a:pt x="739" y="5201"/>
                  </a:moveTo>
                  <a:cubicBezTo>
                    <a:pt x="953" y="5355"/>
                    <a:pt x="1287" y="5510"/>
                    <a:pt x="1727" y="5629"/>
                  </a:cubicBezTo>
                  <a:lnTo>
                    <a:pt x="1727" y="6713"/>
                  </a:lnTo>
                  <a:cubicBezTo>
                    <a:pt x="1727" y="6808"/>
                    <a:pt x="1811" y="6879"/>
                    <a:pt x="1894" y="6879"/>
                  </a:cubicBezTo>
                  <a:cubicBezTo>
                    <a:pt x="1989" y="6879"/>
                    <a:pt x="2061" y="6808"/>
                    <a:pt x="2061" y="6713"/>
                  </a:cubicBezTo>
                  <a:lnTo>
                    <a:pt x="2061" y="5712"/>
                  </a:lnTo>
                  <a:cubicBezTo>
                    <a:pt x="2704" y="5867"/>
                    <a:pt x="3454" y="5939"/>
                    <a:pt x="4263" y="5951"/>
                  </a:cubicBezTo>
                  <a:lnTo>
                    <a:pt x="4263" y="8891"/>
                  </a:lnTo>
                  <a:lnTo>
                    <a:pt x="4251" y="8891"/>
                  </a:lnTo>
                  <a:cubicBezTo>
                    <a:pt x="4097" y="8891"/>
                    <a:pt x="3954" y="8891"/>
                    <a:pt x="3811" y="8868"/>
                  </a:cubicBezTo>
                  <a:cubicBezTo>
                    <a:pt x="3275" y="8844"/>
                    <a:pt x="2775" y="8784"/>
                    <a:pt x="2323" y="8701"/>
                  </a:cubicBezTo>
                  <a:cubicBezTo>
                    <a:pt x="2239" y="8689"/>
                    <a:pt x="2144" y="8665"/>
                    <a:pt x="2061" y="8653"/>
                  </a:cubicBezTo>
                  <a:lnTo>
                    <a:pt x="2061" y="7403"/>
                  </a:lnTo>
                  <a:cubicBezTo>
                    <a:pt x="2061" y="7308"/>
                    <a:pt x="1989" y="7236"/>
                    <a:pt x="1894" y="7236"/>
                  </a:cubicBezTo>
                  <a:cubicBezTo>
                    <a:pt x="1811" y="7236"/>
                    <a:pt x="1727" y="7308"/>
                    <a:pt x="1727" y="7403"/>
                  </a:cubicBezTo>
                  <a:lnTo>
                    <a:pt x="1727" y="8558"/>
                  </a:lnTo>
                  <a:lnTo>
                    <a:pt x="1465" y="8463"/>
                  </a:lnTo>
                  <a:cubicBezTo>
                    <a:pt x="1001" y="8308"/>
                    <a:pt x="739" y="8094"/>
                    <a:pt x="739" y="7915"/>
                  </a:cubicBezTo>
                  <a:lnTo>
                    <a:pt x="739" y="5201"/>
                  </a:lnTo>
                  <a:close/>
                  <a:moveTo>
                    <a:pt x="8582" y="0"/>
                  </a:moveTo>
                  <a:cubicBezTo>
                    <a:pt x="8541" y="0"/>
                    <a:pt x="8496" y="15"/>
                    <a:pt x="8454" y="45"/>
                  </a:cubicBezTo>
                  <a:lnTo>
                    <a:pt x="5775" y="2724"/>
                  </a:lnTo>
                  <a:cubicBezTo>
                    <a:pt x="5502" y="2700"/>
                    <a:pt x="5204" y="2664"/>
                    <a:pt x="4882" y="2664"/>
                  </a:cubicBezTo>
                  <a:cubicBezTo>
                    <a:pt x="4799" y="2664"/>
                    <a:pt x="4728" y="2724"/>
                    <a:pt x="4728" y="2831"/>
                  </a:cubicBezTo>
                  <a:cubicBezTo>
                    <a:pt x="4728" y="2915"/>
                    <a:pt x="4787" y="2998"/>
                    <a:pt x="4882" y="2998"/>
                  </a:cubicBezTo>
                  <a:cubicBezTo>
                    <a:pt x="5097" y="3010"/>
                    <a:pt x="5299" y="3010"/>
                    <a:pt x="5502" y="3034"/>
                  </a:cubicBezTo>
                  <a:lnTo>
                    <a:pt x="5275" y="3260"/>
                  </a:lnTo>
                  <a:cubicBezTo>
                    <a:pt x="5216" y="3234"/>
                    <a:pt x="5151" y="3221"/>
                    <a:pt x="5086" y="3221"/>
                  </a:cubicBezTo>
                  <a:cubicBezTo>
                    <a:pt x="4971" y="3221"/>
                    <a:pt x="4855" y="3263"/>
                    <a:pt x="4763" y="3355"/>
                  </a:cubicBezTo>
                  <a:cubicBezTo>
                    <a:pt x="4680" y="3438"/>
                    <a:pt x="4632" y="3546"/>
                    <a:pt x="4632" y="3665"/>
                  </a:cubicBezTo>
                  <a:cubicBezTo>
                    <a:pt x="4632" y="3784"/>
                    <a:pt x="4680" y="3903"/>
                    <a:pt x="4763" y="3974"/>
                  </a:cubicBezTo>
                  <a:cubicBezTo>
                    <a:pt x="4859" y="4069"/>
                    <a:pt x="4978" y="4105"/>
                    <a:pt x="5085" y="4105"/>
                  </a:cubicBezTo>
                  <a:cubicBezTo>
                    <a:pt x="5204" y="4105"/>
                    <a:pt x="5311" y="4069"/>
                    <a:pt x="5394" y="3974"/>
                  </a:cubicBezTo>
                  <a:cubicBezTo>
                    <a:pt x="5525" y="3843"/>
                    <a:pt x="5549" y="3629"/>
                    <a:pt x="5478" y="3474"/>
                  </a:cubicBezTo>
                  <a:lnTo>
                    <a:pt x="5883" y="3069"/>
                  </a:lnTo>
                  <a:cubicBezTo>
                    <a:pt x="7299" y="3248"/>
                    <a:pt x="8050" y="3653"/>
                    <a:pt x="8050" y="3950"/>
                  </a:cubicBezTo>
                  <a:cubicBezTo>
                    <a:pt x="8050" y="4343"/>
                    <a:pt x="6656" y="4915"/>
                    <a:pt x="4382" y="4915"/>
                  </a:cubicBezTo>
                  <a:cubicBezTo>
                    <a:pt x="2096" y="4915"/>
                    <a:pt x="703" y="4343"/>
                    <a:pt x="703" y="3950"/>
                  </a:cubicBezTo>
                  <a:cubicBezTo>
                    <a:pt x="703" y="3653"/>
                    <a:pt x="1465" y="3248"/>
                    <a:pt x="2870" y="3069"/>
                  </a:cubicBezTo>
                  <a:lnTo>
                    <a:pt x="3275" y="3474"/>
                  </a:lnTo>
                  <a:cubicBezTo>
                    <a:pt x="3204" y="3629"/>
                    <a:pt x="3227" y="3843"/>
                    <a:pt x="3370" y="3974"/>
                  </a:cubicBezTo>
                  <a:cubicBezTo>
                    <a:pt x="3454" y="4069"/>
                    <a:pt x="3573" y="4105"/>
                    <a:pt x="3680" y="4105"/>
                  </a:cubicBezTo>
                  <a:cubicBezTo>
                    <a:pt x="3799" y="4105"/>
                    <a:pt x="3918" y="4069"/>
                    <a:pt x="3989" y="3974"/>
                  </a:cubicBezTo>
                  <a:cubicBezTo>
                    <a:pt x="4085" y="3891"/>
                    <a:pt x="4120" y="3784"/>
                    <a:pt x="4120" y="3665"/>
                  </a:cubicBezTo>
                  <a:cubicBezTo>
                    <a:pt x="4120" y="3546"/>
                    <a:pt x="4085" y="3426"/>
                    <a:pt x="3989" y="3355"/>
                  </a:cubicBezTo>
                  <a:cubicBezTo>
                    <a:pt x="3906" y="3263"/>
                    <a:pt x="3787" y="3221"/>
                    <a:pt x="3672" y="3221"/>
                  </a:cubicBezTo>
                  <a:cubicBezTo>
                    <a:pt x="3608" y="3221"/>
                    <a:pt x="3545" y="3234"/>
                    <a:pt x="3489" y="3260"/>
                  </a:cubicBezTo>
                  <a:lnTo>
                    <a:pt x="3263" y="3034"/>
                  </a:lnTo>
                  <a:cubicBezTo>
                    <a:pt x="3561" y="3010"/>
                    <a:pt x="3870" y="2998"/>
                    <a:pt x="4216" y="2998"/>
                  </a:cubicBezTo>
                  <a:cubicBezTo>
                    <a:pt x="4299" y="2998"/>
                    <a:pt x="4382" y="2915"/>
                    <a:pt x="4382" y="2831"/>
                  </a:cubicBezTo>
                  <a:cubicBezTo>
                    <a:pt x="4382" y="2736"/>
                    <a:pt x="4299" y="2664"/>
                    <a:pt x="4216" y="2664"/>
                  </a:cubicBezTo>
                  <a:cubicBezTo>
                    <a:pt x="3799" y="2664"/>
                    <a:pt x="3382" y="2700"/>
                    <a:pt x="2977" y="2736"/>
                  </a:cubicBezTo>
                  <a:lnTo>
                    <a:pt x="299" y="57"/>
                  </a:lnTo>
                  <a:cubicBezTo>
                    <a:pt x="269" y="27"/>
                    <a:pt x="227" y="12"/>
                    <a:pt x="184" y="12"/>
                  </a:cubicBezTo>
                  <a:cubicBezTo>
                    <a:pt x="141" y="12"/>
                    <a:pt x="96" y="27"/>
                    <a:pt x="60" y="57"/>
                  </a:cubicBezTo>
                  <a:cubicBezTo>
                    <a:pt x="1" y="117"/>
                    <a:pt x="1" y="224"/>
                    <a:pt x="60" y="295"/>
                  </a:cubicBezTo>
                  <a:lnTo>
                    <a:pt x="2561" y="2795"/>
                  </a:lnTo>
                  <a:cubicBezTo>
                    <a:pt x="1322" y="2998"/>
                    <a:pt x="358" y="3379"/>
                    <a:pt x="358" y="3962"/>
                  </a:cubicBezTo>
                  <a:lnTo>
                    <a:pt x="358" y="4236"/>
                  </a:lnTo>
                  <a:lnTo>
                    <a:pt x="358" y="4653"/>
                  </a:lnTo>
                  <a:lnTo>
                    <a:pt x="358" y="7927"/>
                  </a:lnTo>
                  <a:cubicBezTo>
                    <a:pt x="358" y="8165"/>
                    <a:pt x="525" y="8499"/>
                    <a:pt x="1299" y="8796"/>
                  </a:cubicBezTo>
                  <a:cubicBezTo>
                    <a:pt x="1549" y="8880"/>
                    <a:pt x="1858" y="8975"/>
                    <a:pt x="2204" y="9034"/>
                  </a:cubicBezTo>
                  <a:cubicBezTo>
                    <a:pt x="2668" y="9118"/>
                    <a:pt x="3192" y="9177"/>
                    <a:pt x="3739" y="9213"/>
                  </a:cubicBezTo>
                  <a:cubicBezTo>
                    <a:pt x="3942" y="9225"/>
                    <a:pt x="4144" y="9225"/>
                    <a:pt x="4347" y="9225"/>
                  </a:cubicBezTo>
                  <a:cubicBezTo>
                    <a:pt x="4751" y="9225"/>
                    <a:pt x="5156" y="9213"/>
                    <a:pt x="5537" y="9165"/>
                  </a:cubicBezTo>
                  <a:cubicBezTo>
                    <a:pt x="5633" y="9153"/>
                    <a:pt x="5692" y="9082"/>
                    <a:pt x="5692" y="8987"/>
                  </a:cubicBezTo>
                  <a:cubicBezTo>
                    <a:pt x="5668" y="8903"/>
                    <a:pt x="5597" y="8844"/>
                    <a:pt x="5513" y="8844"/>
                  </a:cubicBezTo>
                  <a:cubicBezTo>
                    <a:pt x="5180" y="8868"/>
                    <a:pt x="4859" y="8880"/>
                    <a:pt x="4513" y="8880"/>
                  </a:cubicBezTo>
                  <a:lnTo>
                    <a:pt x="4513" y="5939"/>
                  </a:lnTo>
                  <a:cubicBezTo>
                    <a:pt x="5299" y="5927"/>
                    <a:pt x="6073" y="5855"/>
                    <a:pt x="6716" y="5701"/>
                  </a:cubicBezTo>
                  <a:lnTo>
                    <a:pt x="6716" y="8630"/>
                  </a:lnTo>
                  <a:cubicBezTo>
                    <a:pt x="6537" y="8677"/>
                    <a:pt x="6359" y="8713"/>
                    <a:pt x="6145" y="8737"/>
                  </a:cubicBezTo>
                  <a:cubicBezTo>
                    <a:pt x="6061" y="8749"/>
                    <a:pt x="6002" y="8844"/>
                    <a:pt x="6014" y="8927"/>
                  </a:cubicBezTo>
                  <a:cubicBezTo>
                    <a:pt x="6025" y="9011"/>
                    <a:pt x="6109" y="9070"/>
                    <a:pt x="6180" y="9070"/>
                  </a:cubicBezTo>
                  <a:lnTo>
                    <a:pt x="6204" y="9070"/>
                  </a:lnTo>
                  <a:cubicBezTo>
                    <a:pt x="6383" y="9034"/>
                    <a:pt x="6645" y="8987"/>
                    <a:pt x="6907" y="8915"/>
                  </a:cubicBezTo>
                  <a:cubicBezTo>
                    <a:pt x="6918" y="8915"/>
                    <a:pt x="6918" y="8915"/>
                    <a:pt x="6942" y="8903"/>
                  </a:cubicBezTo>
                  <a:cubicBezTo>
                    <a:pt x="7609" y="8725"/>
                    <a:pt x="8371" y="8415"/>
                    <a:pt x="8371" y="7891"/>
                  </a:cubicBezTo>
                  <a:lnTo>
                    <a:pt x="8371" y="4629"/>
                  </a:lnTo>
                  <a:lnTo>
                    <a:pt x="8371" y="4617"/>
                  </a:lnTo>
                  <a:lnTo>
                    <a:pt x="8371" y="3903"/>
                  </a:lnTo>
                  <a:cubicBezTo>
                    <a:pt x="8371" y="3546"/>
                    <a:pt x="7990" y="3236"/>
                    <a:pt x="7299" y="2998"/>
                  </a:cubicBezTo>
                  <a:cubicBezTo>
                    <a:pt x="6966" y="2891"/>
                    <a:pt x="6585" y="2795"/>
                    <a:pt x="6168" y="2736"/>
                  </a:cubicBezTo>
                  <a:lnTo>
                    <a:pt x="8669" y="236"/>
                  </a:lnTo>
                  <a:cubicBezTo>
                    <a:pt x="8776" y="224"/>
                    <a:pt x="8776" y="117"/>
                    <a:pt x="8692" y="45"/>
                  </a:cubicBezTo>
                  <a:cubicBezTo>
                    <a:pt x="8663" y="15"/>
                    <a:pt x="8624" y="0"/>
                    <a:pt x="8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44"/>
            <p:cNvSpPr/>
            <p:nvPr/>
          </p:nvSpPr>
          <p:spPr>
            <a:xfrm>
              <a:off x="6922281" y="3873646"/>
              <a:ext cx="40170" cy="54387"/>
            </a:xfrm>
            <a:custGeom>
              <a:rect b="b" l="l" r="r" t="t"/>
              <a:pathLst>
                <a:path extrusionOk="0" h="1710" w="1263">
                  <a:moveTo>
                    <a:pt x="191" y="0"/>
                  </a:moveTo>
                  <a:cubicBezTo>
                    <a:pt x="162" y="0"/>
                    <a:pt x="132" y="9"/>
                    <a:pt x="107" y="30"/>
                  </a:cubicBezTo>
                  <a:cubicBezTo>
                    <a:pt x="24" y="78"/>
                    <a:pt x="0" y="185"/>
                    <a:pt x="60" y="256"/>
                  </a:cubicBezTo>
                  <a:lnTo>
                    <a:pt x="953" y="1638"/>
                  </a:lnTo>
                  <a:cubicBezTo>
                    <a:pt x="976" y="1685"/>
                    <a:pt x="1036" y="1709"/>
                    <a:pt x="1083" y="1709"/>
                  </a:cubicBezTo>
                  <a:cubicBezTo>
                    <a:pt x="1119" y="1709"/>
                    <a:pt x="1143" y="1697"/>
                    <a:pt x="1179" y="1685"/>
                  </a:cubicBezTo>
                  <a:cubicBezTo>
                    <a:pt x="1250" y="1638"/>
                    <a:pt x="1262" y="1530"/>
                    <a:pt x="1214" y="1459"/>
                  </a:cubicBezTo>
                  <a:lnTo>
                    <a:pt x="321" y="78"/>
                  </a:lnTo>
                  <a:cubicBezTo>
                    <a:pt x="298" y="32"/>
                    <a:pt x="24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44"/>
            <p:cNvSpPr/>
            <p:nvPr/>
          </p:nvSpPr>
          <p:spPr>
            <a:xfrm>
              <a:off x="6889712" y="3913529"/>
              <a:ext cx="56804" cy="29261"/>
            </a:xfrm>
            <a:custGeom>
              <a:rect b="b" l="l" r="r" t="t"/>
              <a:pathLst>
                <a:path extrusionOk="0" h="920" w="1786">
                  <a:moveTo>
                    <a:pt x="167" y="1"/>
                  </a:moveTo>
                  <a:cubicBezTo>
                    <a:pt x="103" y="1"/>
                    <a:pt x="50" y="36"/>
                    <a:pt x="24" y="98"/>
                  </a:cubicBezTo>
                  <a:cubicBezTo>
                    <a:pt x="0" y="193"/>
                    <a:pt x="24" y="276"/>
                    <a:pt x="119" y="312"/>
                  </a:cubicBezTo>
                  <a:lnTo>
                    <a:pt x="1536" y="907"/>
                  </a:lnTo>
                  <a:cubicBezTo>
                    <a:pt x="1560" y="919"/>
                    <a:pt x="1584" y="919"/>
                    <a:pt x="1607" y="919"/>
                  </a:cubicBezTo>
                  <a:cubicBezTo>
                    <a:pt x="1667" y="919"/>
                    <a:pt x="1715" y="872"/>
                    <a:pt x="1750" y="812"/>
                  </a:cubicBezTo>
                  <a:cubicBezTo>
                    <a:pt x="1786" y="729"/>
                    <a:pt x="1738" y="634"/>
                    <a:pt x="1667" y="610"/>
                  </a:cubicBezTo>
                  <a:lnTo>
                    <a:pt x="238" y="15"/>
                  </a:lnTo>
                  <a:cubicBezTo>
                    <a:pt x="213" y="5"/>
                    <a:pt x="189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44"/>
            <p:cNvSpPr/>
            <p:nvPr/>
          </p:nvSpPr>
          <p:spPr>
            <a:xfrm>
              <a:off x="7171823" y="3873710"/>
              <a:ext cx="39788" cy="54323"/>
            </a:xfrm>
            <a:custGeom>
              <a:rect b="b" l="l" r="r" t="t"/>
              <a:pathLst>
                <a:path extrusionOk="0" h="1708" w="1251">
                  <a:moveTo>
                    <a:pt x="1062" y="0"/>
                  </a:moveTo>
                  <a:cubicBezTo>
                    <a:pt x="1010" y="0"/>
                    <a:pt x="958" y="25"/>
                    <a:pt x="929" y="76"/>
                  </a:cubicBezTo>
                  <a:lnTo>
                    <a:pt x="36" y="1457"/>
                  </a:lnTo>
                  <a:cubicBezTo>
                    <a:pt x="0" y="1528"/>
                    <a:pt x="12" y="1636"/>
                    <a:pt x="84" y="1683"/>
                  </a:cubicBezTo>
                  <a:cubicBezTo>
                    <a:pt x="119" y="1695"/>
                    <a:pt x="143" y="1707"/>
                    <a:pt x="179" y="1707"/>
                  </a:cubicBezTo>
                  <a:cubicBezTo>
                    <a:pt x="238" y="1707"/>
                    <a:pt x="274" y="1683"/>
                    <a:pt x="310" y="1636"/>
                  </a:cubicBezTo>
                  <a:lnTo>
                    <a:pt x="1203" y="254"/>
                  </a:lnTo>
                  <a:cubicBezTo>
                    <a:pt x="1250" y="183"/>
                    <a:pt x="1227" y="76"/>
                    <a:pt x="1155" y="28"/>
                  </a:cubicBezTo>
                  <a:cubicBezTo>
                    <a:pt x="1128" y="10"/>
                    <a:pt x="1095" y="0"/>
                    <a:pt x="10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44"/>
            <p:cNvSpPr/>
            <p:nvPr/>
          </p:nvSpPr>
          <p:spPr>
            <a:xfrm>
              <a:off x="7187725" y="3913529"/>
              <a:ext cx="57217" cy="29261"/>
            </a:xfrm>
            <a:custGeom>
              <a:rect b="b" l="l" r="r" t="t"/>
              <a:pathLst>
                <a:path extrusionOk="0" h="920" w="1799">
                  <a:moveTo>
                    <a:pt x="1610" y="1"/>
                  </a:moveTo>
                  <a:cubicBezTo>
                    <a:pt x="1588" y="1"/>
                    <a:pt x="1567" y="5"/>
                    <a:pt x="1548" y="15"/>
                  </a:cubicBezTo>
                  <a:lnTo>
                    <a:pt x="119" y="610"/>
                  </a:lnTo>
                  <a:cubicBezTo>
                    <a:pt x="36" y="634"/>
                    <a:pt x="0" y="741"/>
                    <a:pt x="36" y="812"/>
                  </a:cubicBezTo>
                  <a:cubicBezTo>
                    <a:pt x="60" y="872"/>
                    <a:pt x="119" y="919"/>
                    <a:pt x="179" y="919"/>
                  </a:cubicBezTo>
                  <a:cubicBezTo>
                    <a:pt x="191" y="919"/>
                    <a:pt x="227" y="919"/>
                    <a:pt x="238" y="907"/>
                  </a:cubicBezTo>
                  <a:lnTo>
                    <a:pt x="1667" y="312"/>
                  </a:lnTo>
                  <a:cubicBezTo>
                    <a:pt x="1762" y="276"/>
                    <a:pt x="1798" y="181"/>
                    <a:pt x="1762" y="98"/>
                  </a:cubicBezTo>
                  <a:cubicBezTo>
                    <a:pt x="1736" y="36"/>
                    <a:pt x="1671" y="1"/>
                    <a:pt x="16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5" name="Google Shape;525;p44"/>
          <p:cNvGrpSpPr/>
          <p:nvPr/>
        </p:nvGrpSpPr>
        <p:grpSpPr>
          <a:xfrm>
            <a:off x="160020" y="933943"/>
            <a:ext cx="1886270" cy="458988"/>
            <a:chOff x="4411970" y="1801825"/>
            <a:chExt cx="734586" cy="409262"/>
          </a:xfrm>
        </p:grpSpPr>
        <p:sp>
          <p:nvSpPr>
            <p:cNvPr id="526" name="Google Shape;526;p44"/>
            <p:cNvSpPr/>
            <p:nvPr/>
          </p:nvSpPr>
          <p:spPr>
            <a:xfrm>
              <a:off x="4411970" y="1801825"/>
              <a:ext cx="734586" cy="409262"/>
            </a:xfrm>
            <a:custGeom>
              <a:rect b="b" l="l" r="r" t="t"/>
              <a:pathLst>
                <a:path extrusionOk="0" h="9064" w="16269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N</a:t>
              </a:r>
              <a:endParaRPr/>
            </a:p>
          </p:txBody>
        </p:sp>
        <p:sp>
          <p:nvSpPr>
            <p:cNvPr id="527" name="Google Shape;527;p44"/>
            <p:cNvSpPr/>
            <p:nvPr/>
          </p:nvSpPr>
          <p:spPr>
            <a:xfrm>
              <a:off x="4411970" y="1801825"/>
              <a:ext cx="184087" cy="330923"/>
            </a:xfrm>
            <a:custGeom>
              <a:rect b="b" l="l" r="r" t="t"/>
              <a:pathLst>
                <a:path extrusionOk="0" h="7329" w="4077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8" name="Google Shape;528;p44"/>
          <p:cNvSpPr txBox="1"/>
          <p:nvPr/>
        </p:nvSpPr>
        <p:spPr>
          <a:xfrm>
            <a:off x="608100" y="900613"/>
            <a:ext cx="143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septiembre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520825" y="-491689"/>
            <a:ext cx="3048000" cy="2197674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45"/>
          <p:cNvSpPr txBox="1"/>
          <p:nvPr>
            <p:ph type="title"/>
          </p:nvPr>
        </p:nvSpPr>
        <p:spPr>
          <a:xfrm>
            <a:off x="639025" y="1616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DESCRIPCIÓN DE LAS FIESTAS </a:t>
            </a:r>
            <a:endParaRPr/>
          </a:p>
        </p:txBody>
      </p:sp>
      <p:sp>
        <p:nvSpPr>
          <p:cNvPr id="535" name="Google Shape;535;p45"/>
          <p:cNvSpPr txBox="1"/>
          <p:nvPr>
            <p:ph idx="1" type="subTitle"/>
          </p:nvPr>
        </p:nvSpPr>
        <p:spPr>
          <a:xfrm>
            <a:off x="639025" y="2251675"/>
            <a:ext cx="4103400" cy="4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Fiesta del Llullu Muru Raymi</a:t>
            </a:r>
            <a:endParaRPr/>
          </a:p>
        </p:txBody>
      </p:sp>
      <p:sp>
        <p:nvSpPr>
          <p:cNvPr id="536" name="Google Shape;536;p45"/>
          <p:cNvSpPr txBox="1"/>
          <p:nvPr>
            <p:ph idx="2" type="subTitle"/>
          </p:nvPr>
        </p:nvSpPr>
        <p:spPr>
          <a:xfrm>
            <a:off x="4640525" y="2251675"/>
            <a:ext cx="3735300" cy="4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Inti Raymi </a:t>
            </a:r>
            <a:endParaRPr/>
          </a:p>
        </p:txBody>
      </p:sp>
      <p:sp>
        <p:nvSpPr>
          <p:cNvPr id="537" name="Google Shape;537;p45"/>
          <p:cNvSpPr txBox="1"/>
          <p:nvPr>
            <p:ph idx="4" type="subTitle"/>
          </p:nvPr>
        </p:nvSpPr>
        <p:spPr>
          <a:xfrm>
            <a:off x="4640525" y="2673750"/>
            <a:ext cx="3735300" cy="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/>
              <a:t>Fiesta del Sol </a:t>
            </a:r>
            <a:endParaRPr i="1" sz="14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i="1" sz="14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538" name="Google Shape;538;p45"/>
          <p:cNvSpPr/>
          <p:nvPr/>
        </p:nvSpPr>
        <p:spPr>
          <a:xfrm>
            <a:off x="8467575" y="-2258959"/>
            <a:ext cx="3735241" cy="4004501"/>
          </a:xfrm>
          <a:custGeom>
            <a:rect b="b" l="l" r="r" t="t"/>
            <a:pathLst>
              <a:path extrusionOk="0" h="209550" w="195460">
                <a:moveTo>
                  <a:pt x="183548" y="11656"/>
                </a:moveTo>
                <a:lnTo>
                  <a:pt x="183548" y="197894"/>
                </a:lnTo>
                <a:lnTo>
                  <a:pt x="11912" y="197894"/>
                </a:lnTo>
                <a:lnTo>
                  <a:pt x="11912" y="11656"/>
                </a:lnTo>
                <a:close/>
                <a:moveTo>
                  <a:pt x="0" y="0"/>
                </a:moveTo>
                <a:lnTo>
                  <a:pt x="0" y="209550"/>
                </a:lnTo>
                <a:lnTo>
                  <a:pt x="195460" y="209550"/>
                </a:lnTo>
                <a:lnTo>
                  <a:pt x="195460" y="0"/>
                </a:lnTo>
                <a:close/>
              </a:path>
            </a:pathLst>
          </a:custGeom>
          <a:solidFill>
            <a:srgbClr val="EA54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45"/>
          <p:cNvSpPr/>
          <p:nvPr/>
        </p:nvSpPr>
        <p:spPr>
          <a:xfrm flipH="1">
            <a:off x="8085000" y="278225"/>
            <a:ext cx="906600" cy="906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0" name="Google Shape;54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5400000">
            <a:off x="-1898112" y="4657950"/>
            <a:ext cx="3393025" cy="244645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45"/>
          <p:cNvSpPr/>
          <p:nvPr/>
        </p:nvSpPr>
        <p:spPr>
          <a:xfrm flipH="1">
            <a:off x="1808114" y="1250900"/>
            <a:ext cx="906600" cy="906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45"/>
          <p:cNvSpPr/>
          <p:nvPr/>
        </p:nvSpPr>
        <p:spPr>
          <a:xfrm flipH="1">
            <a:off x="6054875" y="1250900"/>
            <a:ext cx="906600" cy="906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43" name="Google Shape;543;p45"/>
          <p:cNvGrpSpPr/>
          <p:nvPr/>
        </p:nvGrpSpPr>
        <p:grpSpPr>
          <a:xfrm>
            <a:off x="6243083" y="1476432"/>
            <a:ext cx="530194" cy="572701"/>
            <a:chOff x="2236525" y="3353202"/>
            <a:chExt cx="304832" cy="356512"/>
          </a:xfrm>
        </p:grpSpPr>
        <p:sp>
          <p:nvSpPr>
            <p:cNvPr id="544" name="Google Shape;544;p45"/>
            <p:cNvSpPr/>
            <p:nvPr/>
          </p:nvSpPr>
          <p:spPr>
            <a:xfrm>
              <a:off x="2236525" y="3353202"/>
              <a:ext cx="304832" cy="356512"/>
            </a:xfrm>
            <a:custGeom>
              <a:rect b="b" l="l" r="r" t="t"/>
              <a:pathLst>
                <a:path extrusionOk="0" h="11141" w="9526">
                  <a:moveTo>
                    <a:pt x="4239" y="413"/>
                  </a:moveTo>
                  <a:cubicBezTo>
                    <a:pt x="4525" y="616"/>
                    <a:pt x="5120" y="1128"/>
                    <a:pt x="5275" y="1675"/>
                  </a:cubicBezTo>
                  <a:cubicBezTo>
                    <a:pt x="5358" y="1997"/>
                    <a:pt x="5156" y="2342"/>
                    <a:pt x="4989" y="2533"/>
                  </a:cubicBezTo>
                  <a:cubicBezTo>
                    <a:pt x="4894" y="2116"/>
                    <a:pt x="4775" y="1699"/>
                    <a:pt x="4644" y="1282"/>
                  </a:cubicBezTo>
                  <a:cubicBezTo>
                    <a:pt x="4625" y="1209"/>
                    <a:pt x="4564" y="1163"/>
                    <a:pt x="4498" y="1163"/>
                  </a:cubicBezTo>
                  <a:cubicBezTo>
                    <a:pt x="4479" y="1163"/>
                    <a:pt x="4460" y="1167"/>
                    <a:pt x="4441" y="1175"/>
                  </a:cubicBezTo>
                  <a:cubicBezTo>
                    <a:pt x="4346" y="1199"/>
                    <a:pt x="4298" y="1294"/>
                    <a:pt x="4334" y="1378"/>
                  </a:cubicBezTo>
                  <a:cubicBezTo>
                    <a:pt x="4465" y="1782"/>
                    <a:pt x="4572" y="2211"/>
                    <a:pt x="4679" y="2628"/>
                  </a:cubicBezTo>
                  <a:cubicBezTo>
                    <a:pt x="4441" y="2568"/>
                    <a:pt x="4060" y="2366"/>
                    <a:pt x="3977" y="2021"/>
                  </a:cubicBezTo>
                  <a:cubicBezTo>
                    <a:pt x="3822" y="1473"/>
                    <a:pt x="4108" y="735"/>
                    <a:pt x="4239" y="413"/>
                  </a:cubicBezTo>
                  <a:close/>
                  <a:moveTo>
                    <a:pt x="2824" y="3117"/>
                  </a:moveTo>
                  <a:cubicBezTo>
                    <a:pt x="3186" y="3117"/>
                    <a:pt x="3616" y="3172"/>
                    <a:pt x="3929" y="3378"/>
                  </a:cubicBezTo>
                  <a:cubicBezTo>
                    <a:pt x="4203" y="3556"/>
                    <a:pt x="4298" y="3926"/>
                    <a:pt x="4298" y="4164"/>
                  </a:cubicBezTo>
                  <a:cubicBezTo>
                    <a:pt x="3810" y="3747"/>
                    <a:pt x="3382" y="3556"/>
                    <a:pt x="3346" y="3556"/>
                  </a:cubicBezTo>
                  <a:cubicBezTo>
                    <a:pt x="3324" y="3547"/>
                    <a:pt x="3301" y="3543"/>
                    <a:pt x="3279" y="3543"/>
                  </a:cubicBezTo>
                  <a:cubicBezTo>
                    <a:pt x="3218" y="3543"/>
                    <a:pt x="3161" y="3578"/>
                    <a:pt x="3143" y="3640"/>
                  </a:cubicBezTo>
                  <a:cubicBezTo>
                    <a:pt x="3096" y="3723"/>
                    <a:pt x="3143" y="3818"/>
                    <a:pt x="3215" y="3854"/>
                  </a:cubicBezTo>
                  <a:cubicBezTo>
                    <a:pt x="3215" y="3854"/>
                    <a:pt x="3667" y="4045"/>
                    <a:pt x="4144" y="4473"/>
                  </a:cubicBezTo>
                  <a:cubicBezTo>
                    <a:pt x="4011" y="4547"/>
                    <a:pt x="3795" y="4621"/>
                    <a:pt x="3580" y="4621"/>
                  </a:cubicBezTo>
                  <a:cubicBezTo>
                    <a:pt x="3448" y="4621"/>
                    <a:pt x="3316" y="4593"/>
                    <a:pt x="3203" y="4521"/>
                  </a:cubicBezTo>
                  <a:cubicBezTo>
                    <a:pt x="2715" y="4211"/>
                    <a:pt x="2417" y="3497"/>
                    <a:pt x="2310" y="3152"/>
                  </a:cubicBezTo>
                  <a:cubicBezTo>
                    <a:pt x="2438" y="3135"/>
                    <a:pt x="2620" y="3117"/>
                    <a:pt x="2824" y="3117"/>
                  </a:cubicBezTo>
                  <a:close/>
                  <a:moveTo>
                    <a:pt x="7192" y="3818"/>
                  </a:moveTo>
                  <a:cubicBezTo>
                    <a:pt x="7549" y="3818"/>
                    <a:pt x="7894" y="3878"/>
                    <a:pt x="8084" y="3937"/>
                  </a:cubicBezTo>
                  <a:cubicBezTo>
                    <a:pt x="7918" y="4259"/>
                    <a:pt x="7549" y="4938"/>
                    <a:pt x="7025" y="5176"/>
                  </a:cubicBezTo>
                  <a:cubicBezTo>
                    <a:pt x="6928" y="5224"/>
                    <a:pt x="6828" y="5241"/>
                    <a:pt x="6734" y="5241"/>
                  </a:cubicBezTo>
                  <a:cubicBezTo>
                    <a:pt x="6594" y="5241"/>
                    <a:pt x="6467" y="5204"/>
                    <a:pt x="6382" y="5176"/>
                  </a:cubicBezTo>
                  <a:cubicBezTo>
                    <a:pt x="6263" y="5128"/>
                    <a:pt x="6179" y="5092"/>
                    <a:pt x="6120" y="5033"/>
                  </a:cubicBezTo>
                  <a:cubicBezTo>
                    <a:pt x="6179" y="4985"/>
                    <a:pt x="6239" y="4938"/>
                    <a:pt x="6310" y="4890"/>
                  </a:cubicBezTo>
                  <a:cubicBezTo>
                    <a:pt x="6382" y="4854"/>
                    <a:pt x="6418" y="4747"/>
                    <a:pt x="6358" y="4676"/>
                  </a:cubicBezTo>
                  <a:cubicBezTo>
                    <a:pt x="6328" y="4624"/>
                    <a:pt x="6276" y="4595"/>
                    <a:pt x="6223" y="4595"/>
                  </a:cubicBezTo>
                  <a:cubicBezTo>
                    <a:pt x="6191" y="4595"/>
                    <a:pt x="6159" y="4606"/>
                    <a:pt x="6132" y="4628"/>
                  </a:cubicBezTo>
                  <a:cubicBezTo>
                    <a:pt x="6084" y="4652"/>
                    <a:pt x="6049" y="4688"/>
                    <a:pt x="5989" y="4735"/>
                  </a:cubicBezTo>
                  <a:cubicBezTo>
                    <a:pt x="6001" y="4473"/>
                    <a:pt x="6144" y="4104"/>
                    <a:pt x="6441" y="3961"/>
                  </a:cubicBezTo>
                  <a:cubicBezTo>
                    <a:pt x="6668" y="3854"/>
                    <a:pt x="6918" y="3818"/>
                    <a:pt x="7192" y="3818"/>
                  </a:cubicBezTo>
                  <a:close/>
                  <a:moveTo>
                    <a:pt x="2605" y="5627"/>
                  </a:moveTo>
                  <a:cubicBezTo>
                    <a:pt x="2832" y="5627"/>
                    <a:pt x="3055" y="5651"/>
                    <a:pt x="3262" y="5711"/>
                  </a:cubicBezTo>
                  <a:cubicBezTo>
                    <a:pt x="3703" y="5842"/>
                    <a:pt x="3977" y="6235"/>
                    <a:pt x="4096" y="6462"/>
                  </a:cubicBezTo>
                  <a:cubicBezTo>
                    <a:pt x="4203" y="6664"/>
                    <a:pt x="4274" y="6854"/>
                    <a:pt x="4286" y="7021"/>
                  </a:cubicBezTo>
                  <a:cubicBezTo>
                    <a:pt x="4215" y="6974"/>
                    <a:pt x="4155" y="6938"/>
                    <a:pt x="4084" y="6890"/>
                  </a:cubicBezTo>
                  <a:cubicBezTo>
                    <a:pt x="3667" y="6664"/>
                    <a:pt x="3155" y="6485"/>
                    <a:pt x="2548" y="6366"/>
                  </a:cubicBezTo>
                  <a:cubicBezTo>
                    <a:pt x="2540" y="6365"/>
                    <a:pt x="2532" y="6365"/>
                    <a:pt x="2524" y="6365"/>
                  </a:cubicBezTo>
                  <a:cubicBezTo>
                    <a:pt x="2439" y="6365"/>
                    <a:pt x="2368" y="6421"/>
                    <a:pt x="2358" y="6497"/>
                  </a:cubicBezTo>
                  <a:cubicBezTo>
                    <a:pt x="2322" y="6593"/>
                    <a:pt x="2381" y="6676"/>
                    <a:pt x="2477" y="6700"/>
                  </a:cubicBezTo>
                  <a:cubicBezTo>
                    <a:pt x="2977" y="6795"/>
                    <a:pt x="3703" y="6997"/>
                    <a:pt x="4227" y="7378"/>
                  </a:cubicBezTo>
                  <a:cubicBezTo>
                    <a:pt x="4144" y="7509"/>
                    <a:pt x="3941" y="7688"/>
                    <a:pt x="3691" y="7831"/>
                  </a:cubicBezTo>
                  <a:cubicBezTo>
                    <a:pt x="3524" y="7919"/>
                    <a:pt x="3248" y="8039"/>
                    <a:pt x="2938" y="8039"/>
                  </a:cubicBezTo>
                  <a:cubicBezTo>
                    <a:pt x="2827" y="8039"/>
                    <a:pt x="2712" y="8023"/>
                    <a:pt x="2596" y="7986"/>
                  </a:cubicBezTo>
                  <a:cubicBezTo>
                    <a:pt x="1596" y="7688"/>
                    <a:pt x="762" y="6545"/>
                    <a:pt x="476" y="6128"/>
                  </a:cubicBezTo>
                  <a:cubicBezTo>
                    <a:pt x="843" y="5978"/>
                    <a:pt x="1752" y="5627"/>
                    <a:pt x="2605" y="5627"/>
                  </a:cubicBezTo>
                  <a:close/>
                  <a:moveTo>
                    <a:pt x="7656" y="7009"/>
                  </a:moveTo>
                  <a:cubicBezTo>
                    <a:pt x="8251" y="7009"/>
                    <a:pt x="8811" y="7128"/>
                    <a:pt x="9097" y="7200"/>
                  </a:cubicBezTo>
                  <a:cubicBezTo>
                    <a:pt x="8930" y="7616"/>
                    <a:pt x="8323" y="8759"/>
                    <a:pt x="7477" y="9164"/>
                  </a:cubicBezTo>
                  <a:cubicBezTo>
                    <a:pt x="7322" y="9236"/>
                    <a:pt x="7156" y="9271"/>
                    <a:pt x="7001" y="9271"/>
                  </a:cubicBezTo>
                  <a:cubicBezTo>
                    <a:pt x="6537" y="9271"/>
                    <a:pt x="6072" y="9033"/>
                    <a:pt x="5894" y="8843"/>
                  </a:cubicBezTo>
                  <a:cubicBezTo>
                    <a:pt x="6465" y="8462"/>
                    <a:pt x="7239" y="8033"/>
                    <a:pt x="8108" y="7783"/>
                  </a:cubicBezTo>
                  <a:cubicBezTo>
                    <a:pt x="8204" y="7747"/>
                    <a:pt x="8251" y="7664"/>
                    <a:pt x="8215" y="7569"/>
                  </a:cubicBezTo>
                  <a:cubicBezTo>
                    <a:pt x="8197" y="7505"/>
                    <a:pt x="8136" y="7462"/>
                    <a:pt x="8071" y="7462"/>
                  </a:cubicBezTo>
                  <a:cubicBezTo>
                    <a:pt x="8052" y="7462"/>
                    <a:pt x="8032" y="7465"/>
                    <a:pt x="8013" y="7474"/>
                  </a:cubicBezTo>
                  <a:cubicBezTo>
                    <a:pt x="7132" y="7724"/>
                    <a:pt x="6358" y="8140"/>
                    <a:pt x="5775" y="8509"/>
                  </a:cubicBezTo>
                  <a:cubicBezTo>
                    <a:pt x="5787" y="8128"/>
                    <a:pt x="6013" y="7450"/>
                    <a:pt x="6525" y="7212"/>
                  </a:cubicBezTo>
                  <a:cubicBezTo>
                    <a:pt x="6858" y="7057"/>
                    <a:pt x="7263" y="7009"/>
                    <a:pt x="7656" y="7009"/>
                  </a:cubicBezTo>
                  <a:close/>
                  <a:moveTo>
                    <a:pt x="4166" y="1"/>
                  </a:moveTo>
                  <a:cubicBezTo>
                    <a:pt x="4147" y="1"/>
                    <a:pt x="4128" y="3"/>
                    <a:pt x="4108" y="8"/>
                  </a:cubicBezTo>
                  <a:cubicBezTo>
                    <a:pt x="4060" y="20"/>
                    <a:pt x="4036" y="56"/>
                    <a:pt x="4001" y="80"/>
                  </a:cubicBezTo>
                  <a:cubicBezTo>
                    <a:pt x="3977" y="127"/>
                    <a:pt x="3393" y="1247"/>
                    <a:pt x="3620" y="2092"/>
                  </a:cubicBezTo>
                  <a:cubicBezTo>
                    <a:pt x="3751" y="2628"/>
                    <a:pt x="4346" y="2925"/>
                    <a:pt x="4703" y="2961"/>
                  </a:cubicBezTo>
                  <a:cubicBezTo>
                    <a:pt x="4822" y="3592"/>
                    <a:pt x="4917" y="4247"/>
                    <a:pt x="4941" y="4902"/>
                  </a:cubicBezTo>
                  <a:cubicBezTo>
                    <a:pt x="4810" y="4723"/>
                    <a:pt x="4679" y="4568"/>
                    <a:pt x="4536" y="4426"/>
                  </a:cubicBezTo>
                  <a:cubicBezTo>
                    <a:pt x="4644" y="4092"/>
                    <a:pt x="4536" y="3402"/>
                    <a:pt x="4048" y="3092"/>
                  </a:cubicBezTo>
                  <a:cubicBezTo>
                    <a:pt x="3663" y="2851"/>
                    <a:pt x="3161" y="2790"/>
                    <a:pt x="2752" y="2790"/>
                  </a:cubicBezTo>
                  <a:cubicBezTo>
                    <a:pt x="2353" y="2790"/>
                    <a:pt x="2042" y="2848"/>
                    <a:pt x="2012" y="2854"/>
                  </a:cubicBezTo>
                  <a:cubicBezTo>
                    <a:pt x="1965" y="2866"/>
                    <a:pt x="1917" y="2878"/>
                    <a:pt x="1905" y="2925"/>
                  </a:cubicBezTo>
                  <a:cubicBezTo>
                    <a:pt x="1881" y="2973"/>
                    <a:pt x="1881" y="3021"/>
                    <a:pt x="1893" y="3056"/>
                  </a:cubicBezTo>
                  <a:cubicBezTo>
                    <a:pt x="1905" y="3104"/>
                    <a:pt x="2239" y="4307"/>
                    <a:pt x="2989" y="4783"/>
                  </a:cubicBezTo>
                  <a:cubicBezTo>
                    <a:pt x="3167" y="4890"/>
                    <a:pt x="3370" y="4938"/>
                    <a:pt x="3560" y="4938"/>
                  </a:cubicBezTo>
                  <a:cubicBezTo>
                    <a:pt x="3858" y="4938"/>
                    <a:pt x="4155" y="4830"/>
                    <a:pt x="4334" y="4699"/>
                  </a:cubicBezTo>
                  <a:cubicBezTo>
                    <a:pt x="4560" y="4938"/>
                    <a:pt x="4775" y="5235"/>
                    <a:pt x="4953" y="5592"/>
                  </a:cubicBezTo>
                  <a:cubicBezTo>
                    <a:pt x="4977" y="6259"/>
                    <a:pt x="4929" y="6926"/>
                    <a:pt x="4858" y="7605"/>
                  </a:cubicBezTo>
                  <a:cubicBezTo>
                    <a:pt x="4775" y="7486"/>
                    <a:pt x="4679" y="7378"/>
                    <a:pt x="4572" y="7271"/>
                  </a:cubicBezTo>
                  <a:cubicBezTo>
                    <a:pt x="4644" y="6747"/>
                    <a:pt x="4179" y="5664"/>
                    <a:pt x="3310" y="5402"/>
                  </a:cubicBezTo>
                  <a:cubicBezTo>
                    <a:pt x="3067" y="5331"/>
                    <a:pt x="2797" y="5294"/>
                    <a:pt x="2503" y="5294"/>
                  </a:cubicBezTo>
                  <a:cubicBezTo>
                    <a:pt x="2108" y="5294"/>
                    <a:pt x="1669" y="5361"/>
                    <a:pt x="1191" y="5497"/>
                  </a:cubicBezTo>
                  <a:cubicBezTo>
                    <a:pt x="584" y="5676"/>
                    <a:pt x="131" y="5890"/>
                    <a:pt x="107" y="5902"/>
                  </a:cubicBezTo>
                  <a:cubicBezTo>
                    <a:pt x="60" y="5914"/>
                    <a:pt x="36" y="5962"/>
                    <a:pt x="12" y="6009"/>
                  </a:cubicBezTo>
                  <a:cubicBezTo>
                    <a:pt x="0" y="6057"/>
                    <a:pt x="12" y="6092"/>
                    <a:pt x="36" y="6140"/>
                  </a:cubicBezTo>
                  <a:cubicBezTo>
                    <a:pt x="48" y="6152"/>
                    <a:pt x="298" y="6593"/>
                    <a:pt x="715" y="7069"/>
                  </a:cubicBezTo>
                  <a:cubicBezTo>
                    <a:pt x="1286" y="7724"/>
                    <a:pt x="1858" y="8140"/>
                    <a:pt x="2429" y="8295"/>
                  </a:cubicBezTo>
                  <a:cubicBezTo>
                    <a:pt x="2572" y="8343"/>
                    <a:pt x="2715" y="8355"/>
                    <a:pt x="2846" y="8355"/>
                  </a:cubicBezTo>
                  <a:cubicBezTo>
                    <a:pt x="3227" y="8355"/>
                    <a:pt x="3572" y="8212"/>
                    <a:pt x="3763" y="8105"/>
                  </a:cubicBezTo>
                  <a:cubicBezTo>
                    <a:pt x="4036" y="7962"/>
                    <a:pt x="4263" y="7783"/>
                    <a:pt x="4394" y="7581"/>
                  </a:cubicBezTo>
                  <a:cubicBezTo>
                    <a:pt x="4560" y="7759"/>
                    <a:pt x="4691" y="7962"/>
                    <a:pt x="4751" y="8200"/>
                  </a:cubicBezTo>
                  <a:cubicBezTo>
                    <a:pt x="4679" y="8652"/>
                    <a:pt x="4584" y="9093"/>
                    <a:pt x="4501" y="9462"/>
                  </a:cubicBezTo>
                  <a:cubicBezTo>
                    <a:pt x="4334" y="10164"/>
                    <a:pt x="4155" y="10676"/>
                    <a:pt x="4048" y="10915"/>
                  </a:cubicBezTo>
                  <a:cubicBezTo>
                    <a:pt x="4024" y="11010"/>
                    <a:pt x="4048" y="11093"/>
                    <a:pt x="4144" y="11129"/>
                  </a:cubicBezTo>
                  <a:cubicBezTo>
                    <a:pt x="4155" y="11141"/>
                    <a:pt x="4179" y="11141"/>
                    <a:pt x="4203" y="11141"/>
                  </a:cubicBezTo>
                  <a:cubicBezTo>
                    <a:pt x="4263" y="11141"/>
                    <a:pt x="4322" y="11093"/>
                    <a:pt x="4346" y="11034"/>
                  </a:cubicBezTo>
                  <a:cubicBezTo>
                    <a:pt x="4358" y="11010"/>
                    <a:pt x="4572" y="10474"/>
                    <a:pt x="4798" y="9569"/>
                  </a:cubicBezTo>
                  <a:cubicBezTo>
                    <a:pt x="4882" y="9474"/>
                    <a:pt x="5132" y="9248"/>
                    <a:pt x="5525" y="8986"/>
                  </a:cubicBezTo>
                  <a:cubicBezTo>
                    <a:pt x="5763" y="9271"/>
                    <a:pt x="6322" y="9569"/>
                    <a:pt x="6894" y="9569"/>
                  </a:cubicBezTo>
                  <a:cubicBezTo>
                    <a:pt x="7096" y="9569"/>
                    <a:pt x="7311" y="9521"/>
                    <a:pt x="7501" y="9426"/>
                  </a:cubicBezTo>
                  <a:cubicBezTo>
                    <a:pt x="8680" y="8879"/>
                    <a:pt x="9382" y="7188"/>
                    <a:pt x="9406" y="7105"/>
                  </a:cubicBezTo>
                  <a:cubicBezTo>
                    <a:pt x="9525" y="7093"/>
                    <a:pt x="9525" y="7057"/>
                    <a:pt x="9501" y="7009"/>
                  </a:cubicBezTo>
                  <a:cubicBezTo>
                    <a:pt x="9478" y="6962"/>
                    <a:pt x="9442" y="6938"/>
                    <a:pt x="9394" y="6914"/>
                  </a:cubicBezTo>
                  <a:cubicBezTo>
                    <a:pt x="9347" y="6898"/>
                    <a:pt x="8553" y="6656"/>
                    <a:pt x="7680" y="6656"/>
                  </a:cubicBezTo>
                  <a:cubicBezTo>
                    <a:pt x="7239" y="6656"/>
                    <a:pt x="6778" y="6718"/>
                    <a:pt x="6382" y="6902"/>
                  </a:cubicBezTo>
                  <a:cubicBezTo>
                    <a:pt x="5668" y="7247"/>
                    <a:pt x="5370" y="8200"/>
                    <a:pt x="5465" y="8700"/>
                  </a:cubicBezTo>
                  <a:cubicBezTo>
                    <a:pt x="5275" y="8843"/>
                    <a:pt x="5120" y="8962"/>
                    <a:pt x="4989" y="9057"/>
                  </a:cubicBezTo>
                  <a:cubicBezTo>
                    <a:pt x="5048" y="8783"/>
                    <a:pt x="5108" y="8450"/>
                    <a:pt x="5156" y="8105"/>
                  </a:cubicBezTo>
                  <a:cubicBezTo>
                    <a:pt x="5239" y="7486"/>
                    <a:pt x="5298" y="6854"/>
                    <a:pt x="5310" y="6235"/>
                  </a:cubicBezTo>
                  <a:cubicBezTo>
                    <a:pt x="5334" y="6164"/>
                    <a:pt x="5429" y="5700"/>
                    <a:pt x="5846" y="5247"/>
                  </a:cubicBezTo>
                  <a:cubicBezTo>
                    <a:pt x="5953" y="5342"/>
                    <a:pt x="6108" y="5414"/>
                    <a:pt x="6251" y="5473"/>
                  </a:cubicBezTo>
                  <a:cubicBezTo>
                    <a:pt x="6406" y="5533"/>
                    <a:pt x="6560" y="5569"/>
                    <a:pt x="6715" y="5569"/>
                  </a:cubicBezTo>
                  <a:cubicBezTo>
                    <a:pt x="6858" y="5569"/>
                    <a:pt x="7013" y="5533"/>
                    <a:pt x="7144" y="5473"/>
                  </a:cubicBezTo>
                  <a:cubicBezTo>
                    <a:pt x="7954" y="5104"/>
                    <a:pt x="8430" y="3937"/>
                    <a:pt x="8454" y="3902"/>
                  </a:cubicBezTo>
                  <a:cubicBezTo>
                    <a:pt x="8465" y="3854"/>
                    <a:pt x="8465" y="3806"/>
                    <a:pt x="8454" y="3759"/>
                  </a:cubicBezTo>
                  <a:cubicBezTo>
                    <a:pt x="8442" y="3723"/>
                    <a:pt x="8394" y="3687"/>
                    <a:pt x="8346" y="3676"/>
                  </a:cubicBezTo>
                  <a:cubicBezTo>
                    <a:pt x="8322" y="3660"/>
                    <a:pt x="7769" y="3489"/>
                    <a:pt x="7167" y="3489"/>
                  </a:cubicBezTo>
                  <a:cubicBezTo>
                    <a:pt x="6870" y="3489"/>
                    <a:pt x="6562" y="3530"/>
                    <a:pt x="6299" y="3652"/>
                  </a:cubicBezTo>
                  <a:cubicBezTo>
                    <a:pt x="5751" y="3914"/>
                    <a:pt x="5572" y="4640"/>
                    <a:pt x="5656" y="4985"/>
                  </a:cubicBezTo>
                  <a:cubicBezTo>
                    <a:pt x="5525" y="5116"/>
                    <a:pt x="5406" y="5259"/>
                    <a:pt x="5310" y="5402"/>
                  </a:cubicBezTo>
                  <a:cubicBezTo>
                    <a:pt x="5310" y="5259"/>
                    <a:pt x="5298" y="5128"/>
                    <a:pt x="5298" y="4997"/>
                  </a:cubicBezTo>
                  <a:cubicBezTo>
                    <a:pt x="5263" y="4283"/>
                    <a:pt x="5179" y="3568"/>
                    <a:pt x="5048" y="2878"/>
                  </a:cubicBezTo>
                  <a:cubicBezTo>
                    <a:pt x="5358" y="2675"/>
                    <a:pt x="5715" y="2128"/>
                    <a:pt x="5560" y="1592"/>
                  </a:cubicBezTo>
                  <a:cubicBezTo>
                    <a:pt x="5346" y="723"/>
                    <a:pt x="4286" y="56"/>
                    <a:pt x="4239" y="20"/>
                  </a:cubicBezTo>
                  <a:cubicBezTo>
                    <a:pt x="4218" y="6"/>
                    <a:pt x="4193" y="1"/>
                    <a:pt x="41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45"/>
            <p:cNvSpPr/>
            <p:nvPr/>
          </p:nvSpPr>
          <p:spPr>
            <a:xfrm>
              <a:off x="2283373" y="3553106"/>
              <a:ext cx="16416" cy="11072"/>
            </a:xfrm>
            <a:custGeom>
              <a:rect b="b" l="l" r="r" t="t"/>
              <a:pathLst>
                <a:path extrusionOk="0" h="346" w="513">
                  <a:moveTo>
                    <a:pt x="179" y="0"/>
                  </a:moveTo>
                  <a:cubicBezTo>
                    <a:pt x="84" y="0"/>
                    <a:pt x="13" y="60"/>
                    <a:pt x="1" y="155"/>
                  </a:cubicBezTo>
                  <a:cubicBezTo>
                    <a:pt x="1" y="238"/>
                    <a:pt x="60" y="310"/>
                    <a:pt x="143" y="334"/>
                  </a:cubicBezTo>
                  <a:cubicBezTo>
                    <a:pt x="143" y="334"/>
                    <a:pt x="203" y="334"/>
                    <a:pt x="322" y="346"/>
                  </a:cubicBezTo>
                  <a:lnTo>
                    <a:pt x="334" y="346"/>
                  </a:lnTo>
                  <a:cubicBezTo>
                    <a:pt x="429" y="346"/>
                    <a:pt x="489" y="286"/>
                    <a:pt x="501" y="191"/>
                  </a:cubicBezTo>
                  <a:cubicBezTo>
                    <a:pt x="513" y="107"/>
                    <a:pt x="453" y="36"/>
                    <a:pt x="370" y="12"/>
                  </a:cubicBezTo>
                  <a:cubicBezTo>
                    <a:pt x="251" y="0"/>
                    <a:pt x="19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45"/>
            <p:cNvSpPr/>
            <p:nvPr/>
          </p:nvSpPr>
          <p:spPr>
            <a:xfrm>
              <a:off x="2449485" y="3488658"/>
              <a:ext cx="17184" cy="12288"/>
            </a:xfrm>
            <a:custGeom>
              <a:rect b="b" l="l" r="r" t="t"/>
              <a:pathLst>
                <a:path extrusionOk="0" h="384" w="537">
                  <a:moveTo>
                    <a:pt x="348" y="0"/>
                  </a:moveTo>
                  <a:cubicBezTo>
                    <a:pt x="339" y="0"/>
                    <a:pt x="331" y="1"/>
                    <a:pt x="322" y="2"/>
                  </a:cubicBezTo>
                  <a:cubicBezTo>
                    <a:pt x="251" y="26"/>
                    <a:pt x="191" y="50"/>
                    <a:pt x="132" y="62"/>
                  </a:cubicBezTo>
                  <a:cubicBezTo>
                    <a:pt x="48" y="97"/>
                    <a:pt x="1" y="181"/>
                    <a:pt x="25" y="276"/>
                  </a:cubicBezTo>
                  <a:cubicBezTo>
                    <a:pt x="60" y="347"/>
                    <a:pt x="120" y="383"/>
                    <a:pt x="179" y="383"/>
                  </a:cubicBezTo>
                  <a:cubicBezTo>
                    <a:pt x="191" y="383"/>
                    <a:pt x="203" y="383"/>
                    <a:pt x="227" y="359"/>
                  </a:cubicBezTo>
                  <a:cubicBezTo>
                    <a:pt x="286" y="347"/>
                    <a:pt x="346" y="324"/>
                    <a:pt x="406" y="300"/>
                  </a:cubicBezTo>
                  <a:cubicBezTo>
                    <a:pt x="489" y="300"/>
                    <a:pt x="537" y="216"/>
                    <a:pt x="525" y="121"/>
                  </a:cubicBezTo>
                  <a:cubicBezTo>
                    <a:pt x="493" y="46"/>
                    <a:pt x="42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7" name="Google Shape;547;p45"/>
          <p:cNvGrpSpPr/>
          <p:nvPr/>
        </p:nvGrpSpPr>
        <p:grpSpPr>
          <a:xfrm>
            <a:off x="1996311" y="1452529"/>
            <a:ext cx="530216" cy="503036"/>
            <a:chOff x="6889712" y="3833413"/>
            <a:chExt cx="355230" cy="293401"/>
          </a:xfrm>
        </p:grpSpPr>
        <p:sp>
          <p:nvSpPr>
            <p:cNvPr id="548" name="Google Shape;548;p45"/>
            <p:cNvSpPr/>
            <p:nvPr/>
          </p:nvSpPr>
          <p:spPr>
            <a:xfrm>
              <a:off x="6926797" y="3833413"/>
              <a:ext cx="279121" cy="293401"/>
            </a:xfrm>
            <a:custGeom>
              <a:rect b="b" l="l" r="r" t="t"/>
              <a:pathLst>
                <a:path extrusionOk="0" h="9225" w="8776">
                  <a:moveTo>
                    <a:pt x="5097" y="3534"/>
                  </a:moveTo>
                  <a:cubicBezTo>
                    <a:pt x="5121" y="3534"/>
                    <a:pt x="5156" y="3546"/>
                    <a:pt x="5180" y="3557"/>
                  </a:cubicBezTo>
                  <a:cubicBezTo>
                    <a:pt x="5228" y="3617"/>
                    <a:pt x="5228" y="3688"/>
                    <a:pt x="5180" y="3736"/>
                  </a:cubicBezTo>
                  <a:cubicBezTo>
                    <a:pt x="5162" y="3760"/>
                    <a:pt x="5130" y="3772"/>
                    <a:pt x="5095" y="3772"/>
                  </a:cubicBezTo>
                  <a:cubicBezTo>
                    <a:pt x="5061" y="3772"/>
                    <a:pt x="5025" y="3760"/>
                    <a:pt x="5002" y="3736"/>
                  </a:cubicBezTo>
                  <a:cubicBezTo>
                    <a:pt x="4978" y="3712"/>
                    <a:pt x="4978" y="3677"/>
                    <a:pt x="4978" y="3653"/>
                  </a:cubicBezTo>
                  <a:cubicBezTo>
                    <a:pt x="4978" y="3617"/>
                    <a:pt x="4990" y="3593"/>
                    <a:pt x="5002" y="3557"/>
                  </a:cubicBezTo>
                  <a:cubicBezTo>
                    <a:pt x="5037" y="3534"/>
                    <a:pt x="5061" y="3534"/>
                    <a:pt x="5097" y="3534"/>
                  </a:cubicBezTo>
                  <a:close/>
                  <a:moveTo>
                    <a:pt x="3710" y="3543"/>
                  </a:moveTo>
                  <a:cubicBezTo>
                    <a:pt x="3742" y="3543"/>
                    <a:pt x="3775" y="3551"/>
                    <a:pt x="3799" y="3569"/>
                  </a:cubicBezTo>
                  <a:cubicBezTo>
                    <a:pt x="3835" y="3605"/>
                    <a:pt x="3835" y="3629"/>
                    <a:pt x="3835" y="3665"/>
                  </a:cubicBezTo>
                  <a:cubicBezTo>
                    <a:pt x="3835" y="3688"/>
                    <a:pt x="3811" y="3724"/>
                    <a:pt x="3799" y="3748"/>
                  </a:cubicBezTo>
                  <a:cubicBezTo>
                    <a:pt x="3775" y="3772"/>
                    <a:pt x="3742" y="3784"/>
                    <a:pt x="3710" y="3784"/>
                  </a:cubicBezTo>
                  <a:cubicBezTo>
                    <a:pt x="3677" y="3784"/>
                    <a:pt x="3644" y="3772"/>
                    <a:pt x="3620" y="3748"/>
                  </a:cubicBezTo>
                  <a:cubicBezTo>
                    <a:pt x="3573" y="3688"/>
                    <a:pt x="3573" y="3617"/>
                    <a:pt x="3620" y="3569"/>
                  </a:cubicBezTo>
                  <a:cubicBezTo>
                    <a:pt x="3644" y="3551"/>
                    <a:pt x="3677" y="3543"/>
                    <a:pt x="3710" y="3543"/>
                  </a:cubicBezTo>
                  <a:close/>
                  <a:moveTo>
                    <a:pt x="8109" y="4498"/>
                  </a:moveTo>
                  <a:lnTo>
                    <a:pt x="8109" y="4665"/>
                  </a:lnTo>
                  <a:lnTo>
                    <a:pt x="8085" y="4665"/>
                  </a:lnTo>
                  <a:cubicBezTo>
                    <a:pt x="8073" y="4843"/>
                    <a:pt x="7764" y="5141"/>
                    <a:pt x="6895" y="5355"/>
                  </a:cubicBezTo>
                  <a:cubicBezTo>
                    <a:pt x="6216" y="5534"/>
                    <a:pt x="5335" y="5629"/>
                    <a:pt x="4406" y="5629"/>
                  </a:cubicBezTo>
                  <a:cubicBezTo>
                    <a:pt x="3501" y="5629"/>
                    <a:pt x="2608" y="5522"/>
                    <a:pt x="1930" y="5355"/>
                  </a:cubicBezTo>
                  <a:cubicBezTo>
                    <a:pt x="1049" y="5141"/>
                    <a:pt x="739" y="4843"/>
                    <a:pt x="739" y="4665"/>
                  </a:cubicBezTo>
                  <a:lnTo>
                    <a:pt x="739" y="4498"/>
                  </a:lnTo>
                  <a:cubicBezTo>
                    <a:pt x="941" y="4665"/>
                    <a:pt x="1251" y="4796"/>
                    <a:pt x="1656" y="4915"/>
                  </a:cubicBezTo>
                  <a:cubicBezTo>
                    <a:pt x="2406" y="5129"/>
                    <a:pt x="3382" y="5248"/>
                    <a:pt x="4418" y="5248"/>
                  </a:cubicBezTo>
                  <a:cubicBezTo>
                    <a:pt x="5466" y="5248"/>
                    <a:pt x="6442" y="5129"/>
                    <a:pt x="7192" y="4915"/>
                  </a:cubicBezTo>
                  <a:cubicBezTo>
                    <a:pt x="7597" y="4796"/>
                    <a:pt x="7907" y="4653"/>
                    <a:pt x="8109" y="4498"/>
                  </a:cubicBezTo>
                  <a:close/>
                  <a:moveTo>
                    <a:pt x="8085" y="5189"/>
                  </a:moveTo>
                  <a:lnTo>
                    <a:pt x="8085" y="7915"/>
                  </a:lnTo>
                  <a:cubicBezTo>
                    <a:pt x="8085" y="8106"/>
                    <a:pt x="7776" y="8356"/>
                    <a:pt x="7085" y="8558"/>
                  </a:cubicBezTo>
                  <a:lnTo>
                    <a:pt x="7085" y="5629"/>
                  </a:lnTo>
                  <a:cubicBezTo>
                    <a:pt x="7442" y="5522"/>
                    <a:pt x="7823" y="5391"/>
                    <a:pt x="8085" y="5189"/>
                  </a:cubicBezTo>
                  <a:close/>
                  <a:moveTo>
                    <a:pt x="739" y="5201"/>
                  </a:moveTo>
                  <a:cubicBezTo>
                    <a:pt x="953" y="5355"/>
                    <a:pt x="1287" y="5510"/>
                    <a:pt x="1727" y="5629"/>
                  </a:cubicBezTo>
                  <a:lnTo>
                    <a:pt x="1727" y="6713"/>
                  </a:lnTo>
                  <a:cubicBezTo>
                    <a:pt x="1727" y="6808"/>
                    <a:pt x="1811" y="6879"/>
                    <a:pt x="1894" y="6879"/>
                  </a:cubicBezTo>
                  <a:cubicBezTo>
                    <a:pt x="1989" y="6879"/>
                    <a:pt x="2061" y="6808"/>
                    <a:pt x="2061" y="6713"/>
                  </a:cubicBezTo>
                  <a:lnTo>
                    <a:pt x="2061" y="5712"/>
                  </a:lnTo>
                  <a:cubicBezTo>
                    <a:pt x="2704" y="5867"/>
                    <a:pt x="3454" y="5939"/>
                    <a:pt x="4263" y="5951"/>
                  </a:cubicBezTo>
                  <a:lnTo>
                    <a:pt x="4263" y="8891"/>
                  </a:lnTo>
                  <a:lnTo>
                    <a:pt x="4251" y="8891"/>
                  </a:lnTo>
                  <a:cubicBezTo>
                    <a:pt x="4097" y="8891"/>
                    <a:pt x="3954" y="8891"/>
                    <a:pt x="3811" y="8868"/>
                  </a:cubicBezTo>
                  <a:cubicBezTo>
                    <a:pt x="3275" y="8844"/>
                    <a:pt x="2775" y="8784"/>
                    <a:pt x="2323" y="8701"/>
                  </a:cubicBezTo>
                  <a:cubicBezTo>
                    <a:pt x="2239" y="8689"/>
                    <a:pt x="2144" y="8665"/>
                    <a:pt x="2061" y="8653"/>
                  </a:cubicBezTo>
                  <a:lnTo>
                    <a:pt x="2061" y="7403"/>
                  </a:lnTo>
                  <a:cubicBezTo>
                    <a:pt x="2061" y="7308"/>
                    <a:pt x="1989" y="7236"/>
                    <a:pt x="1894" y="7236"/>
                  </a:cubicBezTo>
                  <a:cubicBezTo>
                    <a:pt x="1811" y="7236"/>
                    <a:pt x="1727" y="7308"/>
                    <a:pt x="1727" y="7403"/>
                  </a:cubicBezTo>
                  <a:lnTo>
                    <a:pt x="1727" y="8558"/>
                  </a:lnTo>
                  <a:lnTo>
                    <a:pt x="1465" y="8463"/>
                  </a:lnTo>
                  <a:cubicBezTo>
                    <a:pt x="1001" y="8308"/>
                    <a:pt x="739" y="8094"/>
                    <a:pt x="739" y="7915"/>
                  </a:cubicBezTo>
                  <a:lnTo>
                    <a:pt x="739" y="5201"/>
                  </a:lnTo>
                  <a:close/>
                  <a:moveTo>
                    <a:pt x="8582" y="0"/>
                  </a:moveTo>
                  <a:cubicBezTo>
                    <a:pt x="8541" y="0"/>
                    <a:pt x="8496" y="15"/>
                    <a:pt x="8454" y="45"/>
                  </a:cubicBezTo>
                  <a:lnTo>
                    <a:pt x="5775" y="2724"/>
                  </a:lnTo>
                  <a:cubicBezTo>
                    <a:pt x="5502" y="2700"/>
                    <a:pt x="5204" y="2664"/>
                    <a:pt x="4882" y="2664"/>
                  </a:cubicBezTo>
                  <a:cubicBezTo>
                    <a:pt x="4799" y="2664"/>
                    <a:pt x="4728" y="2724"/>
                    <a:pt x="4728" y="2831"/>
                  </a:cubicBezTo>
                  <a:cubicBezTo>
                    <a:pt x="4728" y="2915"/>
                    <a:pt x="4787" y="2998"/>
                    <a:pt x="4882" y="2998"/>
                  </a:cubicBezTo>
                  <a:cubicBezTo>
                    <a:pt x="5097" y="3010"/>
                    <a:pt x="5299" y="3010"/>
                    <a:pt x="5502" y="3034"/>
                  </a:cubicBezTo>
                  <a:lnTo>
                    <a:pt x="5275" y="3260"/>
                  </a:lnTo>
                  <a:cubicBezTo>
                    <a:pt x="5216" y="3234"/>
                    <a:pt x="5151" y="3221"/>
                    <a:pt x="5086" y="3221"/>
                  </a:cubicBezTo>
                  <a:cubicBezTo>
                    <a:pt x="4971" y="3221"/>
                    <a:pt x="4855" y="3263"/>
                    <a:pt x="4763" y="3355"/>
                  </a:cubicBezTo>
                  <a:cubicBezTo>
                    <a:pt x="4680" y="3438"/>
                    <a:pt x="4632" y="3546"/>
                    <a:pt x="4632" y="3665"/>
                  </a:cubicBezTo>
                  <a:cubicBezTo>
                    <a:pt x="4632" y="3784"/>
                    <a:pt x="4680" y="3903"/>
                    <a:pt x="4763" y="3974"/>
                  </a:cubicBezTo>
                  <a:cubicBezTo>
                    <a:pt x="4859" y="4069"/>
                    <a:pt x="4978" y="4105"/>
                    <a:pt x="5085" y="4105"/>
                  </a:cubicBezTo>
                  <a:cubicBezTo>
                    <a:pt x="5204" y="4105"/>
                    <a:pt x="5311" y="4069"/>
                    <a:pt x="5394" y="3974"/>
                  </a:cubicBezTo>
                  <a:cubicBezTo>
                    <a:pt x="5525" y="3843"/>
                    <a:pt x="5549" y="3629"/>
                    <a:pt x="5478" y="3474"/>
                  </a:cubicBezTo>
                  <a:lnTo>
                    <a:pt x="5883" y="3069"/>
                  </a:lnTo>
                  <a:cubicBezTo>
                    <a:pt x="7299" y="3248"/>
                    <a:pt x="8050" y="3653"/>
                    <a:pt x="8050" y="3950"/>
                  </a:cubicBezTo>
                  <a:cubicBezTo>
                    <a:pt x="8050" y="4343"/>
                    <a:pt x="6656" y="4915"/>
                    <a:pt x="4382" y="4915"/>
                  </a:cubicBezTo>
                  <a:cubicBezTo>
                    <a:pt x="2096" y="4915"/>
                    <a:pt x="703" y="4343"/>
                    <a:pt x="703" y="3950"/>
                  </a:cubicBezTo>
                  <a:cubicBezTo>
                    <a:pt x="703" y="3653"/>
                    <a:pt x="1465" y="3248"/>
                    <a:pt x="2870" y="3069"/>
                  </a:cubicBezTo>
                  <a:lnTo>
                    <a:pt x="3275" y="3474"/>
                  </a:lnTo>
                  <a:cubicBezTo>
                    <a:pt x="3204" y="3629"/>
                    <a:pt x="3227" y="3843"/>
                    <a:pt x="3370" y="3974"/>
                  </a:cubicBezTo>
                  <a:cubicBezTo>
                    <a:pt x="3454" y="4069"/>
                    <a:pt x="3573" y="4105"/>
                    <a:pt x="3680" y="4105"/>
                  </a:cubicBezTo>
                  <a:cubicBezTo>
                    <a:pt x="3799" y="4105"/>
                    <a:pt x="3918" y="4069"/>
                    <a:pt x="3989" y="3974"/>
                  </a:cubicBezTo>
                  <a:cubicBezTo>
                    <a:pt x="4085" y="3891"/>
                    <a:pt x="4120" y="3784"/>
                    <a:pt x="4120" y="3665"/>
                  </a:cubicBezTo>
                  <a:cubicBezTo>
                    <a:pt x="4120" y="3546"/>
                    <a:pt x="4085" y="3426"/>
                    <a:pt x="3989" y="3355"/>
                  </a:cubicBezTo>
                  <a:cubicBezTo>
                    <a:pt x="3906" y="3263"/>
                    <a:pt x="3787" y="3221"/>
                    <a:pt x="3672" y="3221"/>
                  </a:cubicBezTo>
                  <a:cubicBezTo>
                    <a:pt x="3608" y="3221"/>
                    <a:pt x="3545" y="3234"/>
                    <a:pt x="3489" y="3260"/>
                  </a:cubicBezTo>
                  <a:lnTo>
                    <a:pt x="3263" y="3034"/>
                  </a:lnTo>
                  <a:cubicBezTo>
                    <a:pt x="3561" y="3010"/>
                    <a:pt x="3870" y="2998"/>
                    <a:pt x="4216" y="2998"/>
                  </a:cubicBezTo>
                  <a:cubicBezTo>
                    <a:pt x="4299" y="2998"/>
                    <a:pt x="4382" y="2915"/>
                    <a:pt x="4382" y="2831"/>
                  </a:cubicBezTo>
                  <a:cubicBezTo>
                    <a:pt x="4382" y="2736"/>
                    <a:pt x="4299" y="2664"/>
                    <a:pt x="4216" y="2664"/>
                  </a:cubicBezTo>
                  <a:cubicBezTo>
                    <a:pt x="3799" y="2664"/>
                    <a:pt x="3382" y="2700"/>
                    <a:pt x="2977" y="2736"/>
                  </a:cubicBezTo>
                  <a:lnTo>
                    <a:pt x="299" y="57"/>
                  </a:lnTo>
                  <a:cubicBezTo>
                    <a:pt x="269" y="27"/>
                    <a:pt x="227" y="12"/>
                    <a:pt x="184" y="12"/>
                  </a:cubicBezTo>
                  <a:cubicBezTo>
                    <a:pt x="141" y="12"/>
                    <a:pt x="96" y="27"/>
                    <a:pt x="60" y="57"/>
                  </a:cubicBezTo>
                  <a:cubicBezTo>
                    <a:pt x="1" y="117"/>
                    <a:pt x="1" y="224"/>
                    <a:pt x="60" y="295"/>
                  </a:cubicBezTo>
                  <a:lnTo>
                    <a:pt x="2561" y="2795"/>
                  </a:lnTo>
                  <a:cubicBezTo>
                    <a:pt x="1322" y="2998"/>
                    <a:pt x="358" y="3379"/>
                    <a:pt x="358" y="3962"/>
                  </a:cubicBezTo>
                  <a:lnTo>
                    <a:pt x="358" y="4236"/>
                  </a:lnTo>
                  <a:lnTo>
                    <a:pt x="358" y="4653"/>
                  </a:lnTo>
                  <a:lnTo>
                    <a:pt x="358" y="7927"/>
                  </a:lnTo>
                  <a:cubicBezTo>
                    <a:pt x="358" y="8165"/>
                    <a:pt x="525" y="8499"/>
                    <a:pt x="1299" y="8796"/>
                  </a:cubicBezTo>
                  <a:cubicBezTo>
                    <a:pt x="1549" y="8880"/>
                    <a:pt x="1858" y="8975"/>
                    <a:pt x="2204" y="9034"/>
                  </a:cubicBezTo>
                  <a:cubicBezTo>
                    <a:pt x="2668" y="9118"/>
                    <a:pt x="3192" y="9177"/>
                    <a:pt x="3739" y="9213"/>
                  </a:cubicBezTo>
                  <a:cubicBezTo>
                    <a:pt x="3942" y="9225"/>
                    <a:pt x="4144" y="9225"/>
                    <a:pt x="4347" y="9225"/>
                  </a:cubicBezTo>
                  <a:cubicBezTo>
                    <a:pt x="4751" y="9225"/>
                    <a:pt x="5156" y="9213"/>
                    <a:pt x="5537" y="9165"/>
                  </a:cubicBezTo>
                  <a:cubicBezTo>
                    <a:pt x="5633" y="9153"/>
                    <a:pt x="5692" y="9082"/>
                    <a:pt x="5692" y="8987"/>
                  </a:cubicBezTo>
                  <a:cubicBezTo>
                    <a:pt x="5668" y="8903"/>
                    <a:pt x="5597" y="8844"/>
                    <a:pt x="5513" y="8844"/>
                  </a:cubicBezTo>
                  <a:cubicBezTo>
                    <a:pt x="5180" y="8868"/>
                    <a:pt x="4859" y="8880"/>
                    <a:pt x="4513" y="8880"/>
                  </a:cubicBezTo>
                  <a:lnTo>
                    <a:pt x="4513" y="5939"/>
                  </a:lnTo>
                  <a:cubicBezTo>
                    <a:pt x="5299" y="5927"/>
                    <a:pt x="6073" y="5855"/>
                    <a:pt x="6716" y="5701"/>
                  </a:cubicBezTo>
                  <a:lnTo>
                    <a:pt x="6716" y="8630"/>
                  </a:lnTo>
                  <a:cubicBezTo>
                    <a:pt x="6537" y="8677"/>
                    <a:pt x="6359" y="8713"/>
                    <a:pt x="6145" y="8737"/>
                  </a:cubicBezTo>
                  <a:cubicBezTo>
                    <a:pt x="6061" y="8749"/>
                    <a:pt x="6002" y="8844"/>
                    <a:pt x="6014" y="8927"/>
                  </a:cubicBezTo>
                  <a:cubicBezTo>
                    <a:pt x="6025" y="9011"/>
                    <a:pt x="6109" y="9070"/>
                    <a:pt x="6180" y="9070"/>
                  </a:cubicBezTo>
                  <a:lnTo>
                    <a:pt x="6204" y="9070"/>
                  </a:lnTo>
                  <a:cubicBezTo>
                    <a:pt x="6383" y="9034"/>
                    <a:pt x="6645" y="8987"/>
                    <a:pt x="6907" y="8915"/>
                  </a:cubicBezTo>
                  <a:cubicBezTo>
                    <a:pt x="6918" y="8915"/>
                    <a:pt x="6918" y="8915"/>
                    <a:pt x="6942" y="8903"/>
                  </a:cubicBezTo>
                  <a:cubicBezTo>
                    <a:pt x="7609" y="8725"/>
                    <a:pt x="8371" y="8415"/>
                    <a:pt x="8371" y="7891"/>
                  </a:cubicBezTo>
                  <a:lnTo>
                    <a:pt x="8371" y="4629"/>
                  </a:lnTo>
                  <a:lnTo>
                    <a:pt x="8371" y="4617"/>
                  </a:lnTo>
                  <a:lnTo>
                    <a:pt x="8371" y="3903"/>
                  </a:lnTo>
                  <a:cubicBezTo>
                    <a:pt x="8371" y="3546"/>
                    <a:pt x="7990" y="3236"/>
                    <a:pt x="7299" y="2998"/>
                  </a:cubicBezTo>
                  <a:cubicBezTo>
                    <a:pt x="6966" y="2891"/>
                    <a:pt x="6585" y="2795"/>
                    <a:pt x="6168" y="2736"/>
                  </a:cubicBezTo>
                  <a:lnTo>
                    <a:pt x="8669" y="236"/>
                  </a:lnTo>
                  <a:cubicBezTo>
                    <a:pt x="8776" y="224"/>
                    <a:pt x="8776" y="117"/>
                    <a:pt x="8692" y="45"/>
                  </a:cubicBezTo>
                  <a:cubicBezTo>
                    <a:pt x="8663" y="15"/>
                    <a:pt x="8624" y="0"/>
                    <a:pt x="8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45"/>
            <p:cNvSpPr/>
            <p:nvPr/>
          </p:nvSpPr>
          <p:spPr>
            <a:xfrm>
              <a:off x="6922281" y="3873646"/>
              <a:ext cx="40170" cy="54387"/>
            </a:xfrm>
            <a:custGeom>
              <a:rect b="b" l="l" r="r" t="t"/>
              <a:pathLst>
                <a:path extrusionOk="0" h="1710" w="1263">
                  <a:moveTo>
                    <a:pt x="191" y="0"/>
                  </a:moveTo>
                  <a:cubicBezTo>
                    <a:pt x="162" y="0"/>
                    <a:pt x="132" y="9"/>
                    <a:pt x="107" y="30"/>
                  </a:cubicBezTo>
                  <a:cubicBezTo>
                    <a:pt x="24" y="78"/>
                    <a:pt x="0" y="185"/>
                    <a:pt x="60" y="256"/>
                  </a:cubicBezTo>
                  <a:lnTo>
                    <a:pt x="953" y="1638"/>
                  </a:lnTo>
                  <a:cubicBezTo>
                    <a:pt x="976" y="1685"/>
                    <a:pt x="1036" y="1709"/>
                    <a:pt x="1083" y="1709"/>
                  </a:cubicBezTo>
                  <a:cubicBezTo>
                    <a:pt x="1119" y="1709"/>
                    <a:pt x="1143" y="1697"/>
                    <a:pt x="1179" y="1685"/>
                  </a:cubicBezTo>
                  <a:cubicBezTo>
                    <a:pt x="1250" y="1638"/>
                    <a:pt x="1262" y="1530"/>
                    <a:pt x="1214" y="1459"/>
                  </a:cubicBezTo>
                  <a:lnTo>
                    <a:pt x="321" y="78"/>
                  </a:lnTo>
                  <a:cubicBezTo>
                    <a:pt x="298" y="32"/>
                    <a:pt x="24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45"/>
            <p:cNvSpPr/>
            <p:nvPr/>
          </p:nvSpPr>
          <p:spPr>
            <a:xfrm>
              <a:off x="6889712" y="3913529"/>
              <a:ext cx="56804" cy="29261"/>
            </a:xfrm>
            <a:custGeom>
              <a:rect b="b" l="l" r="r" t="t"/>
              <a:pathLst>
                <a:path extrusionOk="0" h="920" w="1786">
                  <a:moveTo>
                    <a:pt x="167" y="1"/>
                  </a:moveTo>
                  <a:cubicBezTo>
                    <a:pt x="103" y="1"/>
                    <a:pt x="50" y="36"/>
                    <a:pt x="24" y="98"/>
                  </a:cubicBezTo>
                  <a:cubicBezTo>
                    <a:pt x="0" y="193"/>
                    <a:pt x="24" y="276"/>
                    <a:pt x="119" y="312"/>
                  </a:cubicBezTo>
                  <a:lnTo>
                    <a:pt x="1536" y="907"/>
                  </a:lnTo>
                  <a:cubicBezTo>
                    <a:pt x="1560" y="919"/>
                    <a:pt x="1584" y="919"/>
                    <a:pt x="1607" y="919"/>
                  </a:cubicBezTo>
                  <a:cubicBezTo>
                    <a:pt x="1667" y="919"/>
                    <a:pt x="1715" y="872"/>
                    <a:pt x="1750" y="812"/>
                  </a:cubicBezTo>
                  <a:cubicBezTo>
                    <a:pt x="1786" y="729"/>
                    <a:pt x="1738" y="634"/>
                    <a:pt x="1667" y="610"/>
                  </a:cubicBezTo>
                  <a:lnTo>
                    <a:pt x="238" y="15"/>
                  </a:lnTo>
                  <a:cubicBezTo>
                    <a:pt x="213" y="5"/>
                    <a:pt x="189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45"/>
            <p:cNvSpPr/>
            <p:nvPr/>
          </p:nvSpPr>
          <p:spPr>
            <a:xfrm>
              <a:off x="7171823" y="3873710"/>
              <a:ext cx="39788" cy="54323"/>
            </a:xfrm>
            <a:custGeom>
              <a:rect b="b" l="l" r="r" t="t"/>
              <a:pathLst>
                <a:path extrusionOk="0" h="1708" w="1251">
                  <a:moveTo>
                    <a:pt x="1062" y="0"/>
                  </a:moveTo>
                  <a:cubicBezTo>
                    <a:pt x="1010" y="0"/>
                    <a:pt x="958" y="25"/>
                    <a:pt x="929" y="76"/>
                  </a:cubicBezTo>
                  <a:lnTo>
                    <a:pt x="36" y="1457"/>
                  </a:lnTo>
                  <a:cubicBezTo>
                    <a:pt x="0" y="1528"/>
                    <a:pt x="12" y="1636"/>
                    <a:pt x="84" y="1683"/>
                  </a:cubicBezTo>
                  <a:cubicBezTo>
                    <a:pt x="119" y="1695"/>
                    <a:pt x="143" y="1707"/>
                    <a:pt x="179" y="1707"/>
                  </a:cubicBezTo>
                  <a:cubicBezTo>
                    <a:pt x="238" y="1707"/>
                    <a:pt x="274" y="1683"/>
                    <a:pt x="310" y="1636"/>
                  </a:cubicBezTo>
                  <a:lnTo>
                    <a:pt x="1203" y="254"/>
                  </a:lnTo>
                  <a:cubicBezTo>
                    <a:pt x="1250" y="183"/>
                    <a:pt x="1227" y="76"/>
                    <a:pt x="1155" y="28"/>
                  </a:cubicBezTo>
                  <a:cubicBezTo>
                    <a:pt x="1128" y="10"/>
                    <a:pt x="1095" y="0"/>
                    <a:pt x="10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45"/>
            <p:cNvSpPr/>
            <p:nvPr/>
          </p:nvSpPr>
          <p:spPr>
            <a:xfrm>
              <a:off x="7187725" y="3913529"/>
              <a:ext cx="57217" cy="29261"/>
            </a:xfrm>
            <a:custGeom>
              <a:rect b="b" l="l" r="r" t="t"/>
              <a:pathLst>
                <a:path extrusionOk="0" h="920" w="1799">
                  <a:moveTo>
                    <a:pt x="1610" y="1"/>
                  </a:moveTo>
                  <a:cubicBezTo>
                    <a:pt x="1588" y="1"/>
                    <a:pt x="1567" y="5"/>
                    <a:pt x="1548" y="15"/>
                  </a:cubicBezTo>
                  <a:lnTo>
                    <a:pt x="119" y="610"/>
                  </a:lnTo>
                  <a:cubicBezTo>
                    <a:pt x="36" y="634"/>
                    <a:pt x="0" y="741"/>
                    <a:pt x="36" y="812"/>
                  </a:cubicBezTo>
                  <a:cubicBezTo>
                    <a:pt x="60" y="872"/>
                    <a:pt x="119" y="919"/>
                    <a:pt x="179" y="919"/>
                  </a:cubicBezTo>
                  <a:cubicBezTo>
                    <a:pt x="191" y="919"/>
                    <a:pt x="227" y="919"/>
                    <a:pt x="238" y="907"/>
                  </a:cubicBezTo>
                  <a:lnTo>
                    <a:pt x="1667" y="312"/>
                  </a:lnTo>
                  <a:cubicBezTo>
                    <a:pt x="1762" y="276"/>
                    <a:pt x="1798" y="181"/>
                    <a:pt x="1762" y="98"/>
                  </a:cubicBezTo>
                  <a:cubicBezTo>
                    <a:pt x="1736" y="36"/>
                    <a:pt x="1671" y="1"/>
                    <a:pt x="16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3" name="Google Shape;553;p45"/>
          <p:cNvSpPr txBox="1"/>
          <p:nvPr>
            <p:ph idx="3" type="subTitle"/>
          </p:nvPr>
        </p:nvSpPr>
        <p:spPr>
          <a:xfrm>
            <a:off x="4872050" y="3208975"/>
            <a:ext cx="3835500" cy="17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Armay Chishi/Baño ritual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Castillos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Pambamesa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Jatun Puncha/Día Grande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Quema de chamizas.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4" name="Google Shape;554;p45"/>
          <p:cNvSpPr txBox="1"/>
          <p:nvPr>
            <p:ph idx="4" type="subTitle"/>
          </p:nvPr>
        </p:nvSpPr>
        <p:spPr>
          <a:xfrm>
            <a:off x="721425" y="2703775"/>
            <a:ext cx="3735300" cy="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/>
              <a:t>Fiesta de los granos tiernos</a:t>
            </a:r>
            <a:endParaRPr i="1" sz="14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i="1" sz="14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555" name="Google Shape;555;p45"/>
          <p:cNvSpPr txBox="1"/>
          <p:nvPr>
            <p:ph idx="3" type="subTitle"/>
          </p:nvPr>
        </p:nvSpPr>
        <p:spPr>
          <a:xfrm>
            <a:off x="951625" y="3208975"/>
            <a:ext cx="3478200" cy="17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Elemento principal: granos tiernos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Pachamama y Taita Inti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Integración de las comunidades aledañas. </a:t>
            </a:r>
            <a:endParaRPr i="1" sz="1400"/>
          </a:p>
        </p:txBody>
      </p:sp>
      <p:grpSp>
        <p:nvGrpSpPr>
          <p:cNvPr id="556" name="Google Shape;556;p45"/>
          <p:cNvGrpSpPr/>
          <p:nvPr/>
        </p:nvGrpSpPr>
        <p:grpSpPr>
          <a:xfrm>
            <a:off x="190945" y="863943"/>
            <a:ext cx="1886270" cy="458988"/>
            <a:chOff x="4411970" y="1801825"/>
            <a:chExt cx="734586" cy="409262"/>
          </a:xfrm>
        </p:grpSpPr>
        <p:sp>
          <p:nvSpPr>
            <p:cNvPr id="557" name="Google Shape;557;p45"/>
            <p:cNvSpPr/>
            <p:nvPr/>
          </p:nvSpPr>
          <p:spPr>
            <a:xfrm>
              <a:off x="4411970" y="1801825"/>
              <a:ext cx="734586" cy="409262"/>
            </a:xfrm>
            <a:custGeom>
              <a:rect b="b" l="l" r="r" t="t"/>
              <a:pathLst>
                <a:path extrusionOk="0" h="9064" w="16269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N</a:t>
              </a:r>
              <a:endParaRPr/>
            </a:p>
          </p:txBody>
        </p:sp>
        <p:sp>
          <p:nvSpPr>
            <p:cNvPr id="558" name="Google Shape;558;p45"/>
            <p:cNvSpPr/>
            <p:nvPr/>
          </p:nvSpPr>
          <p:spPr>
            <a:xfrm>
              <a:off x="4411970" y="1801825"/>
              <a:ext cx="184087" cy="330923"/>
            </a:xfrm>
            <a:custGeom>
              <a:rect b="b" l="l" r="r" t="t"/>
              <a:pathLst>
                <a:path extrusionOk="0" h="7329" w="4077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9" name="Google Shape;559;p45"/>
          <p:cNvSpPr txBox="1"/>
          <p:nvPr/>
        </p:nvSpPr>
        <p:spPr>
          <a:xfrm>
            <a:off x="639025" y="830613"/>
            <a:ext cx="143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m</a:t>
            </a: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arzo - abril 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560" name="Google Shape;560;p45"/>
          <p:cNvGrpSpPr/>
          <p:nvPr/>
        </p:nvGrpSpPr>
        <p:grpSpPr>
          <a:xfrm>
            <a:off x="4276837" y="929931"/>
            <a:ext cx="2066244" cy="458988"/>
            <a:chOff x="4411970" y="1801825"/>
            <a:chExt cx="734586" cy="409262"/>
          </a:xfrm>
        </p:grpSpPr>
        <p:sp>
          <p:nvSpPr>
            <p:cNvPr id="561" name="Google Shape;561;p45"/>
            <p:cNvSpPr/>
            <p:nvPr/>
          </p:nvSpPr>
          <p:spPr>
            <a:xfrm>
              <a:off x="4411970" y="1801825"/>
              <a:ext cx="734586" cy="409262"/>
            </a:xfrm>
            <a:custGeom>
              <a:rect b="b" l="l" r="r" t="t"/>
              <a:pathLst>
                <a:path extrusionOk="0" h="9064" w="16269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N</a:t>
              </a:r>
              <a:endParaRPr/>
            </a:p>
          </p:txBody>
        </p:sp>
        <p:sp>
          <p:nvSpPr>
            <p:cNvPr id="562" name="Google Shape;562;p45"/>
            <p:cNvSpPr/>
            <p:nvPr/>
          </p:nvSpPr>
          <p:spPr>
            <a:xfrm>
              <a:off x="4411970" y="1801825"/>
              <a:ext cx="184087" cy="330923"/>
            </a:xfrm>
            <a:custGeom>
              <a:rect b="b" l="l" r="r" t="t"/>
              <a:pathLst>
                <a:path extrusionOk="0" h="7329" w="4077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3" name="Google Shape;563;p45"/>
          <p:cNvSpPr txBox="1"/>
          <p:nvPr/>
        </p:nvSpPr>
        <p:spPr>
          <a:xfrm>
            <a:off x="4805375" y="905288"/>
            <a:ext cx="176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22 y 26 de junio</a:t>
            </a: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6"/>
          <p:cNvSpPr txBox="1"/>
          <p:nvPr>
            <p:ph type="title"/>
          </p:nvPr>
        </p:nvSpPr>
        <p:spPr>
          <a:xfrm>
            <a:off x="3939925" y="1902950"/>
            <a:ext cx="3852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CAPÍTULO</a:t>
            </a:r>
            <a:endParaRPr/>
          </a:p>
        </p:txBody>
      </p:sp>
      <p:sp>
        <p:nvSpPr>
          <p:cNvPr id="569" name="Google Shape;569;p46"/>
          <p:cNvSpPr txBox="1"/>
          <p:nvPr>
            <p:ph idx="2" type="title"/>
          </p:nvPr>
        </p:nvSpPr>
        <p:spPr>
          <a:xfrm>
            <a:off x="6592305" y="1957525"/>
            <a:ext cx="21453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III</a:t>
            </a:r>
            <a:endParaRPr/>
          </a:p>
        </p:txBody>
      </p:sp>
      <p:sp>
        <p:nvSpPr>
          <p:cNvPr id="570" name="Google Shape;570;p46"/>
          <p:cNvSpPr txBox="1"/>
          <p:nvPr>
            <p:ph idx="1" type="subTitle"/>
          </p:nvPr>
        </p:nvSpPr>
        <p:spPr>
          <a:xfrm>
            <a:off x="4572000" y="3132175"/>
            <a:ext cx="38520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Metodología de la investigación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7"/>
          <p:cNvSpPr/>
          <p:nvPr/>
        </p:nvSpPr>
        <p:spPr>
          <a:xfrm>
            <a:off x="77025" y="57900"/>
            <a:ext cx="8989800" cy="5027700"/>
          </a:xfrm>
          <a:prstGeom prst="roundRect">
            <a:avLst>
              <a:gd fmla="val 0" name="adj"/>
            </a:avLst>
          </a:prstGeom>
          <a:noFill/>
          <a:ln cap="flat" cmpd="sng" w="2286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47"/>
          <p:cNvSpPr/>
          <p:nvPr/>
        </p:nvSpPr>
        <p:spPr>
          <a:xfrm>
            <a:off x="491875" y="590800"/>
            <a:ext cx="2541300" cy="4159200"/>
          </a:xfrm>
          <a:prstGeom prst="roundRect">
            <a:avLst>
              <a:gd fmla="val 16667" name="adj"/>
            </a:avLst>
          </a:prstGeom>
          <a:solidFill>
            <a:srgbClr val="F7D547">
              <a:alpha val="50000"/>
            </a:srgbClr>
          </a:solidFill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EF9A9A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47"/>
          <p:cNvSpPr/>
          <p:nvPr/>
        </p:nvSpPr>
        <p:spPr>
          <a:xfrm>
            <a:off x="6039250" y="590800"/>
            <a:ext cx="2741700" cy="4159200"/>
          </a:xfrm>
          <a:prstGeom prst="roundRect">
            <a:avLst>
              <a:gd fmla="val 16667" name="adj"/>
            </a:avLst>
          </a:prstGeom>
          <a:solidFill>
            <a:srgbClr val="F7D547">
              <a:alpha val="50000"/>
            </a:srgbClr>
          </a:solidFill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EF9A9A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47"/>
          <p:cNvSpPr/>
          <p:nvPr/>
        </p:nvSpPr>
        <p:spPr>
          <a:xfrm>
            <a:off x="3299325" y="590800"/>
            <a:ext cx="2473800" cy="4159200"/>
          </a:xfrm>
          <a:prstGeom prst="roundRect">
            <a:avLst>
              <a:gd fmla="val 16667" name="adj"/>
            </a:avLst>
          </a:prstGeom>
          <a:solidFill>
            <a:srgbClr val="F7D547">
              <a:alpha val="50000"/>
            </a:srgbClr>
          </a:solidFill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EF9A9A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47"/>
          <p:cNvSpPr txBox="1"/>
          <p:nvPr>
            <p:ph idx="4294967295" type="title"/>
          </p:nvPr>
        </p:nvSpPr>
        <p:spPr>
          <a:xfrm>
            <a:off x="286800" y="994150"/>
            <a:ext cx="2741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ctr">
              <a:spcBef>
                <a:spcPts val="0"/>
              </a:spcBef>
              <a:spcAft>
                <a:spcPts val="0"/>
              </a:spcAft>
              <a:buSzPts val="2000"/>
              <a:buAutoNum type="romanUcPeriod"/>
            </a:pPr>
            <a:r>
              <a:rPr lang="en" sz="2000"/>
              <a:t>Enfoque Investigativo</a:t>
            </a:r>
            <a:endParaRPr sz="2000"/>
          </a:p>
        </p:txBody>
      </p:sp>
      <p:sp>
        <p:nvSpPr>
          <p:cNvPr id="580" name="Google Shape;580;p47"/>
          <p:cNvSpPr txBox="1"/>
          <p:nvPr>
            <p:ph idx="4294967295" type="title"/>
          </p:nvPr>
        </p:nvSpPr>
        <p:spPr>
          <a:xfrm>
            <a:off x="3301275" y="1050975"/>
            <a:ext cx="25413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II. </a:t>
            </a:r>
            <a:r>
              <a:rPr lang="en" sz="2000"/>
              <a:t>Herramientas</a:t>
            </a:r>
            <a:endParaRPr sz="1200"/>
          </a:p>
        </p:txBody>
      </p:sp>
      <p:sp>
        <p:nvSpPr>
          <p:cNvPr id="581" name="Google Shape;581;p47"/>
          <p:cNvSpPr txBox="1"/>
          <p:nvPr>
            <p:ph idx="4294967295" type="title"/>
          </p:nvPr>
        </p:nvSpPr>
        <p:spPr>
          <a:xfrm>
            <a:off x="6039250" y="904550"/>
            <a:ext cx="2741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III. Población</a:t>
            </a:r>
            <a:r>
              <a:rPr lang="en"/>
              <a:t> </a:t>
            </a:r>
            <a:r>
              <a:rPr lang="en" sz="2000"/>
              <a:t>y Muestra</a:t>
            </a:r>
            <a:endParaRPr/>
          </a:p>
        </p:txBody>
      </p:sp>
      <p:sp>
        <p:nvSpPr>
          <p:cNvPr id="582" name="Google Shape;582;p47"/>
          <p:cNvSpPr/>
          <p:nvPr/>
        </p:nvSpPr>
        <p:spPr>
          <a:xfrm flipH="1">
            <a:off x="1355700" y="238725"/>
            <a:ext cx="660300" cy="660300"/>
          </a:xfrm>
          <a:prstGeom prst="ellipse">
            <a:avLst/>
          </a:prstGeom>
          <a:solidFill>
            <a:srgbClr val="D0930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47"/>
          <p:cNvSpPr/>
          <p:nvPr/>
        </p:nvSpPr>
        <p:spPr>
          <a:xfrm flipH="1">
            <a:off x="4206063" y="314913"/>
            <a:ext cx="660300" cy="660300"/>
          </a:xfrm>
          <a:prstGeom prst="ellipse">
            <a:avLst/>
          </a:prstGeom>
          <a:solidFill>
            <a:srgbClr val="D0930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47"/>
          <p:cNvSpPr/>
          <p:nvPr/>
        </p:nvSpPr>
        <p:spPr>
          <a:xfrm flipH="1">
            <a:off x="7070700" y="314925"/>
            <a:ext cx="660300" cy="660300"/>
          </a:xfrm>
          <a:prstGeom prst="ellipse">
            <a:avLst/>
          </a:prstGeom>
          <a:solidFill>
            <a:srgbClr val="D0930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5" name="Google Shape;585;p47"/>
          <p:cNvPicPr preferRelativeResize="0"/>
          <p:nvPr/>
        </p:nvPicPr>
        <p:blipFill rotWithShape="1">
          <a:blip r:embed="rId3">
            <a:alphaModFix/>
          </a:blip>
          <a:srcRect b="0" l="5053" r="3059" t="14777"/>
          <a:stretch/>
        </p:blipFill>
        <p:spPr>
          <a:xfrm>
            <a:off x="6298595" y="2018950"/>
            <a:ext cx="2157300" cy="660300"/>
          </a:xfrm>
          <a:prstGeom prst="roundRect">
            <a:avLst>
              <a:gd fmla="val 23316" name="adj"/>
            </a:avLst>
          </a:prstGeom>
          <a:noFill/>
          <a:ln>
            <a:noFill/>
          </a:ln>
        </p:spPr>
      </p:pic>
      <p:pic>
        <p:nvPicPr>
          <p:cNvPr id="586" name="Google Shape;586;p47"/>
          <p:cNvPicPr preferRelativeResize="0"/>
          <p:nvPr/>
        </p:nvPicPr>
        <p:blipFill rotWithShape="1">
          <a:blip r:embed="rId4">
            <a:alphaModFix/>
          </a:blip>
          <a:srcRect b="0" l="2699" r="21052" t="0"/>
          <a:stretch/>
        </p:blipFill>
        <p:spPr>
          <a:xfrm>
            <a:off x="6351850" y="3553900"/>
            <a:ext cx="2116500" cy="497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587" name="Google Shape;587;p47"/>
          <p:cNvSpPr/>
          <p:nvPr/>
        </p:nvSpPr>
        <p:spPr>
          <a:xfrm>
            <a:off x="7253650" y="2786413"/>
            <a:ext cx="312900" cy="6603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E69138"/>
          </a:solidFill>
          <a:ln cap="flat" cmpd="sng" w="952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47"/>
          <p:cNvSpPr/>
          <p:nvPr/>
        </p:nvSpPr>
        <p:spPr>
          <a:xfrm>
            <a:off x="847725" y="1905688"/>
            <a:ext cx="1837800" cy="734400"/>
          </a:xfrm>
          <a:prstGeom prst="roundRect">
            <a:avLst>
              <a:gd fmla="val 228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0" lIns="91425" spcFirstLastPara="1" rIns="91425" wrap="square" tIns="1280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Investigación Descriptiva</a:t>
            </a:r>
            <a:endParaRPr/>
          </a:p>
        </p:txBody>
      </p:sp>
      <p:sp>
        <p:nvSpPr>
          <p:cNvPr id="589" name="Google Shape;589;p47"/>
          <p:cNvSpPr/>
          <p:nvPr/>
        </p:nvSpPr>
        <p:spPr>
          <a:xfrm>
            <a:off x="973125" y="2877150"/>
            <a:ext cx="1587000" cy="660300"/>
          </a:xfrm>
          <a:prstGeom prst="roundRect">
            <a:avLst>
              <a:gd fmla="val 228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0" lIns="91425" spcFirstLastPara="1" rIns="91425" wrap="square" tIns="1280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Metodología Mixta</a:t>
            </a:r>
            <a:endParaRPr/>
          </a:p>
        </p:txBody>
      </p:sp>
      <p:sp>
        <p:nvSpPr>
          <p:cNvPr id="590" name="Google Shape;590;p47"/>
          <p:cNvSpPr/>
          <p:nvPr/>
        </p:nvSpPr>
        <p:spPr>
          <a:xfrm>
            <a:off x="745425" y="3774500"/>
            <a:ext cx="2042400" cy="734400"/>
          </a:xfrm>
          <a:prstGeom prst="roundRect">
            <a:avLst>
              <a:gd fmla="val 228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0" lIns="91425" spcFirstLastPara="1" rIns="91425" wrap="square" tIns="1280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Datos cuantitativos y cualitativos</a:t>
            </a:r>
            <a:endParaRPr/>
          </a:p>
        </p:txBody>
      </p:sp>
      <p:sp>
        <p:nvSpPr>
          <p:cNvPr id="591" name="Google Shape;591;p47"/>
          <p:cNvSpPr/>
          <p:nvPr/>
        </p:nvSpPr>
        <p:spPr>
          <a:xfrm>
            <a:off x="3792850" y="2093450"/>
            <a:ext cx="1503000" cy="420900"/>
          </a:xfrm>
          <a:prstGeom prst="roundRect">
            <a:avLst>
              <a:gd fmla="val 228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0" lIns="91425" spcFirstLastPara="1" rIns="91425" wrap="square" tIns="1280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Entrevistas</a:t>
            </a:r>
            <a:endParaRPr/>
          </a:p>
        </p:txBody>
      </p:sp>
      <p:sp>
        <p:nvSpPr>
          <p:cNvPr id="592" name="Google Shape;592;p47"/>
          <p:cNvSpPr/>
          <p:nvPr/>
        </p:nvSpPr>
        <p:spPr>
          <a:xfrm>
            <a:off x="3784713" y="3260250"/>
            <a:ext cx="1503000" cy="420900"/>
          </a:xfrm>
          <a:prstGeom prst="roundRect">
            <a:avLst>
              <a:gd fmla="val 22800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0" lIns="91425" spcFirstLastPara="1" rIns="91425" wrap="square" tIns="1280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Encuestas</a:t>
            </a:r>
            <a:endParaRPr/>
          </a:p>
        </p:txBody>
      </p:sp>
      <p:sp>
        <p:nvSpPr>
          <p:cNvPr id="593" name="Google Shape;593;p47"/>
          <p:cNvSpPr/>
          <p:nvPr/>
        </p:nvSpPr>
        <p:spPr>
          <a:xfrm>
            <a:off x="7171475" y="489725"/>
            <a:ext cx="458762" cy="310685"/>
          </a:xfrm>
          <a:custGeom>
            <a:rect b="b" l="l" r="r" t="t"/>
            <a:pathLst>
              <a:path extrusionOk="0" h="9109" w="10919">
                <a:moveTo>
                  <a:pt x="2917" y="310"/>
                </a:moveTo>
                <a:cubicBezTo>
                  <a:pt x="3119" y="310"/>
                  <a:pt x="3286" y="476"/>
                  <a:pt x="3286" y="679"/>
                </a:cubicBezTo>
                <a:lnTo>
                  <a:pt x="3286" y="1036"/>
                </a:lnTo>
                <a:cubicBezTo>
                  <a:pt x="3250" y="1322"/>
                  <a:pt x="3012" y="1560"/>
                  <a:pt x="2715" y="1560"/>
                </a:cubicBezTo>
                <a:cubicBezTo>
                  <a:pt x="2417" y="1560"/>
                  <a:pt x="2179" y="1322"/>
                  <a:pt x="2179" y="1024"/>
                </a:cubicBezTo>
                <a:lnTo>
                  <a:pt x="2179" y="679"/>
                </a:lnTo>
                <a:cubicBezTo>
                  <a:pt x="2179" y="476"/>
                  <a:pt x="2346" y="310"/>
                  <a:pt x="2560" y="310"/>
                </a:cubicBezTo>
                <a:close/>
                <a:moveTo>
                  <a:pt x="5715" y="310"/>
                </a:moveTo>
                <a:cubicBezTo>
                  <a:pt x="5917" y="310"/>
                  <a:pt x="6084" y="476"/>
                  <a:pt x="6084" y="679"/>
                </a:cubicBezTo>
                <a:lnTo>
                  <a:pt x="6084" y="1036"/>
                </a:lnTo>
                <a:cubicBezTo>
                  <a:pt x="6048" y="1322"/>
                  <a:pt x="5810" y="1560"/>
                  <a:pt x="5513" y="1560"/>
                </a:cubicBezTo>
                <a:cubicBezTo>
                  <a:pt x="5215" y="1560"/>
                  <a:pt x="4977" y="1322"/>
                  <a:pt x="4977" y="1024"/>
                </a:cubicBezTo>
                <a:lnTo>
                  <a:pt x="4977" y="679"/>
                </a:lnTo>
                <a:cubicBezTo>
                  <a:pt x="4977" y="476"/>
                  <a:pt x="5144" y="310"/>
                  <a:pt x="5358" y="310"/>
                </a:cubicBezTo>
                <a:close/>
                <a:moveTo>
                  <a:pt x="8513" y="310"/>
                </a:moveTo>
                <a:cubicBezTo>
                  <a:pt x="8715" y="310"/>
                  <a:pt x="8882" y="476"/>
                  <a:pt x="8882" y="679"/>
                </a:cubicBezTo>
                <a:lnTo>
                  <a:pt x="8882" y="1036"/>
                </a:lnTo>
                <a:cubicBezTo>
                  <a:pt x="8846" y="1322"/>
                  <a:pt x="8608" y="1560"/>
                  <a:pt x="8311" y="1560"/>
                </a:cubicBezTo>
                <a:cubicBezTo>
                  <a:pt x="8013" y="1560"/>
                  <a:pt x="7775" y="1322"/>
                  <a:pt x="7775" y="1024"/>
                </a:cubicBezTo>
                <a:lnTo>
                  <a:pt x="7775" y="679"/>
                </a:lnTo>
                <a:cubicBezTo>
                  <a:pt x="7775" y="476"/>
                  <a:pt x="7941" y="310"/>
                  <a:pt x="8156" y="310"/>
                </a:cubicBezTo>
                <a:close/>
                <a:moveTo>
                  <a:pt x="2893" y="1881"/>
                </a:moveTo>
                <a:lnTo>
                  <a:pt x="2893" y="1977"/>
                </a:lnTo>
                <a:cubicBezTo>
                  <a:pt x="2893" y="2036"/>
                  <a:pt x="2905" y="2096"/>
                  <a:pt x="2941" y="2143"/>
                </a:cubicBezTo>
                <a:lnTo>
                  <a:pt x="2715" y="2358"/>
                </a:lnTo>
                <a:lnTo>
                  <a:pt x="2691" y="2358"/>
                </a:lnTo>
                <a:lnTo>
                  <a:pt x="2465" y="2143"/>
                </a:lnTo>
                <a:cubicBezTo>
                  <a:pt x="2500" y="2096"/>
                  <a:pt x="2512" y="2036"/>
                  <a:pt x="2512" y="1977"/>
                </a:cubicBezTo>
                <a:lnTo>
                  <a:pt x="2512" y="1881"/>
                </a:lnTo>
                <a:close/>
                <a:moveTo>
                  <a:pt x="5715" y="1881"/>
                </a:moveTo>
                <a:lnTo>
                  <a:pt x="5715" y="1977"/>
                </a:lnTo>
                <a:cubicBezTo>
                  <a:pt x="5715" y="2036"/>
                  <a:pt x="5727" y="2096"/>
                  <a:pt x="5751" y="2143"/>
                </a:cubicBezTo>
                <a:lnTo>
                  <a:pt x="5536" y="2358"/>
                </a:lnTo>
                <a:lnTo>
                  <a:pt x="5501" y="2358"/>
                </a:lnTo>
                <a:lnTo>
                  <a:pt x="5274" y="2143"/>
                </a:lnTo>
                <a:cubicBezTo>
                  <a:pt x="5310" y="2096"/>
                  <a:pt x="5322" y="2036"/>
                  <a:pt x="5322" y="1977"/>
                </a:cubicBezTo>
                <a:lnTo>
                  <a:pt x="5322" y="1881"/>
                </a:lnTo>
                <a:close/>
                <a:moveTo>
                  <a:pt x="8501" y="1881"/>
                </a:moveTo>
                <a:lnTo>
                  <a:pt x="8501" y="1977"/>
                </a:lnTo>
                <a:cubicBezTo>
                  <a:pt x="8501" y="2036"/>
                  <a:pt x="8525" y="2096"/>
                  <a:pt x="8549" y="2143"/>
                </a:cubicBezTo>
                <a:lnTo>
                  <a:pt x="8334" y="2358"/>
                </a:lnTo>
                <a:lnTo>
                  <a:pt x="8299" y="2358"/>
                </a:lnTo>
                <a:lnTo>
                  <a:pt x="8072" y="2143"/>
                </a:lnTo>
                <a:cubicBezTo>
                  <a:pt x="8108" y="2096"/>
                  <a:pt x="8120" y="2036"/>
                  <a:pt x="8120" y="1977"/>
                </a:cubicBezTo>
                <a:lnTo>
                  <a:pt x="8120" y="1881"/>
                </a:lnTo>
                <a:close/>
                <a:moveTo>
                  <a:pt x="9906" y="3286"/>
                </a:moveTo>
                <a:cubicBezTo>
                  <a:pt x="10120" y="3286"/>
                  <a:pt x="10275" y="3453"/>
                  <a:pt x="10275" y="3655"/>
                </a:cubicBezTo>
                <a:lnTo>
                  <a:pt x="10275" y="4012"/>
                </a:lnTo>
                <a:cubicBezTo>
                  <a:pt x="10263" y="4298"/>
                  <a:pt x="10013" y="4536"/>
                  <a:pt x="9716" y="4536"/>
                </a:cubicBezTo>
                <a:cubicBezTo>
                  <a:pt x="9418" y="4536"/>
                  <a:pt x="9180" y="4298"/>
                  <a:pt x="9180" y="4001"/>
                </a:cubicBezTo>
                <a:lnTo>
                  <a:pt x="9180" y="3655"/>
                </a:lnTo>
                <a:cubicBezTo>
                  <a:pt x="9180" y="3453"/>
                  <a:pt x="9346" y="3286"/>
                  <a:pt x="9549" y="3286"/>
                </a:cubicBezTo>
                <a:close/>
                <a:moveTo>
                  <a:pt x="1512" y="3286"/>
                </a:moveTo>
                <a:cubicBezTo>
                  <a:pt x="1691" y="3286"/>
                  <a:pt x="1857" y="3453"/>
                  <a:pt x="1857" y="3655"/>
                </a:cubicBezTo>
                <a:lnTo>
                  <a:pt x="1857" y="4012"/>
                </a:lnTo>
                <a:cubicBezTo>
                  <a:pt x="1857" y="4310"/>
                  <a:pt x="1619" y="4548"/>
                  <a:pt x="1322" y="4548"/>
                </a:cubicBezTo>
                <a:cubicBezTo>
                  <a:pt x="1024" y="4548"/>
                  <a:pt x="786" y="4310"/>
                  <a:pt x="786" y="4012"/>
                </a:cubicBezTo>
                <a:lnTo>
                  <a:pt x="786" y="3655"/>
                </a:lnTo>
                <a:cubicBezTo>
                  <a:pt x="786" y="3453"/>
                  <a:pt x="953" y="3286"/>
                  <a:pt x="1155" y="3286"/>
                </a:cubicBezTo>
                <a:close/>
                <a:moveTo>
                  <a:pt x="4310" y="3286"/>
                </a:moveTo>
                <a:cubicBezTo>
                  <a:pt x="4489" y="3286"/>
                  <a:pt x="4655" y="3453"/>
                  <a:pt x="4655" y="3655"/>
                </a:cubicBezTo>
                <a:lnTo>
                  <a:pt x="4655" y="4012"/>
                </a:lnTo>
                <a:cubicBezTo>
                  <a:pt x="4655" y="4310"/>
                  <a:pt x="4417" y="4548"/>
                  <a:pt x="4120" y="4548"/>
                </a:cubicBezTo>
                <a:cubicBezTo>
                  <a:pt x="3822" y="4548"/>
                  <a:pt x="3584" y="4310"/>
                  <a:pt x="3584" y="4012"/>
                </a:cubicBezTo>
                <a:lnTo>
                  <a:pt x="3584" y="3655"/>
                </a:lnTo>
                <a:cubicBezTo>
                  <a:pt x="3584" y="3453"/>
                  <a:pt x="3750" y="3286"/>
                  <a:pt x="3953" y="3286"/>
                </a:cubicBezTo>
                <a:close/>
                <a:moveTo>
                  <a:pt x="7108" y="3286"/>
                </a:moveTo>
                <a:cubicBezTo>
                  <a:pt x="7287" y="3286"/>
                  <a:pt x="7453" y="3453"/>
                  <a:pt x="7453" y="3655"/>
                </a:cubicBezTo>
                <a:lnTo>
                  <a:pt x="7453" y="4012"/>
                </a:lnTo>
                <a:cubicBezTo>
                  <a:pt x="7453" y="4310"/>
                  <a:pt x="7215" y="4548"/>
                  <a:pt x="6918" y="4548"/>
                </a:cubicBezTo>
                <a:cubicBezTo>
                  <a:pt x="6620" y="4548"/>
                  <a:pt x="6382" y="4310"/>
                  <a:pt x="6382" y="4012"/>
                </a:cubicBezTo>
                <a:lnTo>
                  <a:pt x="6382" y="3655"/>
                </a:lnTo>
                <a:cubicBezTo>
                  <a:pt x="6382" y="3453"/>
                  <a:pt x="6548" y="3286"/>
                  <a:pt x="6751" y="3286"/>
                </a:cubicBezTo>
                <a:close/>
                <a:moveTo>
                  <a:pt x="1500" y="4858"/>
                </a:moveTo>
                <a:lnTo>
                  <a:pt x="1500" y="4953"/>
                </a:lnTo>
                <a:cubicBezTo>
                  <a:pt x="1500" y="5013"/>
                  <a:pt x="1512" y="5072"/>
                  <a:pt x="1548" y="5120"/>
                </a:cubicBezTo>
                <a:lnTo>
                  <a:pt x="1322" y="5334"/>
                </a:lnTo>
                <a:lnTo>
                  <a:pt x="1286" y="5334"/>
                </a:lnTo>
                <a:lnTo>
                  <a:pt x="1072" y="5120"/>
                </a:lnTo>
                <a:cubicBezTo>
                  <a:pt x="1095" y="5072"/>
                  <a:pt x="1107" y="5013"/>
                  <a:pt x="1107" y="4953"/>
                </a:cubicBezTo>
                <a:lnTo>
                  <a:pt x="1107" y="4858"/>
                </a:lnTo>
                <a:close/>
                <a:moveTo>
                  <a:pt x="4298" y="4858"/>
                </a:moveTo>
                <a:lnTo>
                  <a:pt x="4298" y="4953"/>
                </a:lnTo>
                <a:cubicBezTo>
                  <a:pt x="4298" y="5013"/>
                  <a:pt x="4310" y="5072"/>
                  <a:pt x="4334" y="5120"/>
                </a:cubicBezTo>
                <a:lnTo>
                  <a:pt x="4120" y="5334"/>
                </a:lnTo>
                <a:lnTo>
                  <a:pt x="4084" y="5334"/>
                </a:lnTo>
                <a:lnTo>
                  <a:pt x="3870" y="5120"/>
                </a:lnTo>
                <a:cubicBezTo>
                  <a:pt x="3893" y="5072"/>
                  <a:pt x="3905" y="5013"/>
                  <a:pt x="3905" y="4953"/>
                </a:cubicBezTo>
                <a:lnTo>
                  <a:pt x="3905" y="4858"/>
                </a:lnTo>
                <a:close/>
                <a:moveTo>
                  <a:pt x="7108" y="4858"/>
                </a:moveTo>
                <a:lnTo>
                  <a:pt x="7108" y="4953"/>
                </a:lnTo>
                <a:cubicBezTo>
                  <a:pt x="7108" y="5013"/>
                  <a:pt x="7120" y="5072"/>
                  <a:pt x="7156" y="5120"/>
                </a:cubicBezTo>
                <a:lnTo>
                  <a:pt x="6929" y="5334"/>
                </a:lnTo>
                <a:lnTo>
                  <a:pt x="6906" y="5334"/>
                </a:lnTo>
                <a:lnTo>
                  <a:pt x="6679" y="5120"/>
                </a:lnTo>
                <a:cubicBezTo>
                  <a:pt x="6703" y="5072"/>
                  <a:pt x="6715" y="5013"/>
                  <a:pt x="6715" y="4953"/>
                </a:cubicBezTo>
                <a:lnTo>
                  <a:pt x="6715" y="4858"/>
                </a:lnTo>
                <a:close/>
                <a:moveTo>
                  <a:pt x="9906" y="4858"/>
                </a:moveTo>
                <a:lnTo>
                  <a:pt x="9906" y="4953"/>
                </a:lnTo>
                <a:cubicBezTo>
                  <a:pt x="9906" y="5013"/>
                  <a:pt x="9918" y="5072"/>
                  <a:pt x="9954" y="5120"/>
                </a:cubicBezTo>
                <a:lnTo>
                  <a:pt x="9727" y="5334"/>
                </a:lnTo>
                <a:lnTo>
                  <a:pt x="9704" y="5334"/>
                </a:lnTo>
                <a:lnTo>
                  <a:pt x="9477" y="5120"/>
                </a:lnTo>
                <a:cubicBezTo>
                  <a:pt x="9501" y="5072"/>
                  <a:pt x="9525" y="5013"/>
                  <a:pt x="9525" y="4953"/>
                </a:cubicBezTo>
                <a:lnTo>
                  <a:pt x="9525" y="4858"/>
                </a:lnTo>
                <a:close/>
                <a:moveTo>
                  <a:pt x="2453" y="0"/>
                </a:moveTo>
                <a:cubicBezTo>
                  <a:pt x="2084" y="0"/>
                  <a:pt x="1762" y="310"/>
                  <a:pt x="1762" y="679"/>
                </a:cubicBezTo>
                <a:lnTo>
                  <a:pt x="1762" y="1036"/>
                </a:lnTo>
                <a:cubicBezTo>
                  <a:pt x="1762" y="1322"/>
                  <a:pt x="1905" y="1572"/>
                  <a:pt x="2119" y="1726"/>
                </a:cubicBezTo>
                <a:lnTo>
                  <a:pt x="2119" y="1977"/>
                </a:lnTo>
                <a:cubicBezTo>
                  <a:pt x="2119" y="1977"/>
                  <a:pt x="2119" y="1988"/>
                  <a:pt x="2107" y="1988"/>
                </a:cubicBezTo>
                <a:lnTo>
                  <a:pt x="1691" y="2203"/>
                </a:lnTo>
                <a:cubicBezTo>
                  <a:pt x="1512" y="2286"/>
                  <a:pt x="1405" y="2465"/>
                  <a:pt x="1405" y="2655"/>
                </a:cubicBezTo>
                <a:lnTo>
                  <a:pt x="1405" y="2989"/>
                </a:lnTo>
                <a:lnTo>
                  <a:pt x="1036" y="2989"/>
                </a:lnTo>
                <a:cubicBezTo>
                  <a:pt x="667" y="2989"/>
                  <a:pt x="357" y="3298"/>
                  <a:pt x="357" y="3667"/>
                </a:cubicBezTo>
                <a:lnTo>
                  <a:pt x="357" y="4024"/>
                </a:lnTo>
                <a:cubicBezTo>
                  <a:pt x="357" y="4310"/>
                  <a:pt x="488" y="4560"/>
                  <a:pt x="714" y="4715"/>
                </a:cubicBezTo>
                <a:lnTo>
                  <a:pt x="714" y="4965"/>
                </a:lnTo>
                <a:cubicBezTo>
                  <a:pt x="714" y="4965"/>
                  <a:pt x="714" y="4977"/>
                  <a:pt x="691" y="4977"/>
                </a:cubicBezTo>
                <a:lnTo>
                  <a:pt x="274" y="5191"/>
                </a:lnTo>
                <a:cubicBezTo>
                  <a:pt x="95" y="5275"/>
                  <a:pt x="0" y="5453"/>
                  <a:pt x="0" y="5656"/>
                </a:cubicBezTo>
                <a:lnTo>
                  <a:pt x="0" y="7382"/>
                </a:lnTo>
                <a:cubicBezTo>
                  <a:pt x="0" y="7513"/>
                  <a:pt x="36" y="7644"/>
                  <a:pt x="119" y="7751"/>
                </a:cubicBezTo>
                <a:lnTo>
                  <a:pt x="298" y="8013"/>
                </a:lnTo>
                <a:cubicBezTo>
                  <a:pt x="333" y="8073"/>
                  <a:pt x="357" y="8156"/>
                  <a:pt x="357" y="8227"/>
                </a:cubicBezTo>
                <a:lnTo>
                  <a:pt x="357" y="8942"/>
                </a:lnTo>
                <a:cubicBezTo>
                  <a:pt x="357" y="9025"/>
                  <a:pt x="429" y="9108"/>
                  <a:pt x="512" y="9108"/>
                </a:cubicBezTo>
                <a:cubicBezTo>
                  <a:pt x="607" y="9108"/>
                  <a:pt x="679" y="9025"/>
                  <a:pt x="679" y="8942"/>
                </a:cubicBezTo>
                <a:lnTo>
                  <a:pt x="679" y="8227"/>
                </a:lnTo>
                <a:cubicBezTo>
                  <a:pt x="679" y="8096"/>
                  <a:pt x="631" y="7953"/>
                  <a:pt x="560" y="7858"/>
                </a:cubicBezTo>
                <a:lnTo>
                  <a:pt x="381" y="7584"/>
                </a:lnTo>
                <a:cubicBezTo>
                  <a:pt x="333" y="7525"/>
                  <a:pt x="321" y="7453"/>
                  <a:pt x="321" y="7382"/>
                </a:cubicBezTo>
                <a:lnTo>
                  <a:pt x="321" y="5656"/>
                </a:lnTo>
                <a:cubicBezTo>
                  <a:pt x="321" y="5572"/>
                  <a:pt x="369" y="5513"/>
                  <a:pt x="429" y="5477"/>
                </a:cubicBezTo>
                <a:lnTo>
                  <a:pt x="714" y="5322"/>
                </a:lnTo>
                <a:lnTo>
                  <a:pt x="976" y="5596"/>
                </a:lnTo>
                <a:cubicBezTo>
                  <a:pt x="1036" y="5656"/>
                  <a:pt x="1131" y="5691"/>
                  <a:pt x="1214" y="5691"/>
                </a:cubicBezTo>
                <a:cubicBezTo>
                  <a:pt x="1310" y="5691"/>
                  <a:pt x="1381" y="5667"/>
                  <a:pt x="1453" y="5596"/>
                </a:cubicBezTo>
                <a:lnTo>
                  <a:pt x="1726" y="5322"/>
                </a:lnTo>
                <a:lnTo>
                  <a:pt x="2000" y="5477"/>
                </a:lnTo>
                <a:cubicBezTo>
                  <a:pt x="2060" y="5501"/>
                  <a:pt x="2107" y="5572"/>
                  <a:pt x="2107" y="5656"/>
                </a:cubicBezTo>
                <a:lnTo>
                  <a:pt x="2107" y="7382"/>
                </a:lnTo>
                <a:cubicBezTo>
                  <a:pt x="2107" y="7453"/>
                  <a:pt x="2096" y="7525"/>
                  <a:pt x="2048" y="7584"/>
                </a:cubicBezTo>
                <a:lnTo>
                  <a:pt x="1869" y="7858"/>
                </a:lnTo>
                <a:cubicBezTo>
                  <a:pt x="1798" y="7977"/>
                  <a:pt x="1750" y="8096"/>
                  <a:pt x="1750" y="8227"/>
                </a:cubicBezTo>
                <a:lnTo>
                  <a:pt x="1750" y="8942"/>
                </a:lnTo>
                <a:cubicBezTo>
                  <a:pt x="1750" y="9025"/>
                  <a:pt x="1822" y="9108"/>
                  <a:pt x="1917" y="9108"/>
                </a:cubicBezTo>
                <a:cubicBezTo>
                  <a:pt x="2000" y="9108"/>
                  <a:pt x="2084" y="9025"/>
                  <a:pt x="2084" y="8942"/>
                </a:cubicBezTo>
                <a:lnTo>
                  <a:pt x="2084" y="8227"/>
                </a:lnTo>
                <a:cubicBezTo>
                  <a:pt x="2084" y="8156"/>
                  <a:pt x="2096" y="8073"/>
                  <a:pt x="2143" y="8013"/>
                </a:cubicBezTo>
                <a:lnTo>
                  <a:pt x="2322" y="7751"/>
                </a:lnTo>
                <a:cubicBezTo>
                  <a:pt x="2393" y="7632"/>
                  <a:pt x="2441" y="7513"/>
                  <a:pt x="2441" y="7382"/>
                </a:cubicBezTo>
                <a:lnTo>
                  <a:pt x="2441" y="5656"/>
                </a:lnTo>
                <a:cubicBezTo>
                  <a:pt x="2441" y="5453"/>
                  <a:pt x="2334" y="5275"/>
                  <a:pt x="2155" y="5191"/>
                </a:cubicBezTo>
                <a:lnTo>
                  <a:pt x="1738" y="4977"/>
                </a:lnTo>
                <a:lnTo>
                  <a:pt x="1726" y="4965"/>
                </a:lnTo>
                <a:lnTo>
                  <a:pt x="1726" y="4703"/>
                </a:lnTo>
                <a:cubicBezTo>
                  <a:pt x="1929" y="4536"/>
                  <a:pt x="2084" y="4298"/>
                  <a:pt x="2084" y="4012"/>
                </a:cubicBezTo>
                <a:lnTo>
                  <a:pt x="2084" y="3655"/>
                </a:lnTo>
                <a:cubicBezTo>
                  <a:pt x="2084" y="3405"/>
                  <a:pt x="1929" y="3179"/>
                  <a:pt x="1726" y="3060"/>
                </a:cubicBezTo>
                <a:lnTo>
                  <a:pt x="1726" y="2643"/>
                </a:lnTo>
                <a:cubicBezTo>
                  <a:pt x="1726" y="2572"/>
                  <a:pt x="1762" y="2512"/>
                  <a:pt x="1822" y="2465"/>
                </a:cubicBezTo>
                <a:lnTo>
                  <a:pt x="2107" y="2322"/>
                </a:lnTo>
                <a:lnTo>
                  <a:pt x="2381" y="2584"/>
                </a:lnTo>
                <a:cubicBezTo>
                  <a:pt x="2441" y="2643"/>
                  <a:pt x="2524" y="2691"/>
                  <a:pt x="2619" y="2691"/>
                </a:cubicBezTo>
                <a:cubicBezTo>
                  <a:pt x="2703" y="2691"/>
                  <a:pt x="2774" y="2655"/>
                  <a:pt x="2858" y="2584"/>
                </a:cubicBezTo>
                <a:lnTo>
                  <a:pt x="3119" y="2322"/>
                </a:lnTo>
                <a:lnTo>
                  <a:pt x="3405" y="2465"/>
                </a:lnTo>
                <a:cubicBezTo>
                  <a:pt x="3465" y="2500"/>
                  <a:pt x="3512" y="2572"/>
                  <a:pt x="3512" y="2643"/>
                </a:cubicBezTo>
                <a:lnTo>
                  <a:pt x="3512" y="3060"/>
                </a:lnTo>
                <a:cubicBezTo>
                  <a:pt x="3298" y="3179"/>
                  <a:pt x="3155" y="3405"/>
                  <a:pt x="3155" y="3655"/>
                </a:cubicBezTo>
                <a:lnTo>
                  <a:pt x="3155" y="4012"/>
                </a:lnTo>
                <a:cubicBezTo>
                  <a:pt x="3155" y="4298"/>
                  <a:pt x="3286" y="4548"/>
                  <a:pt x="3512" y="4703"/>
                </a:cubicBezTo>
                <a:lnTo>
                  <a:pt x="3512" y="4953"/>
                </a:lnTo>
                <a:cubicBezTo>
                  <a:pt x="3512" y="4953"/>
                  <a:pt x="3512" y="4965"/>
                  <a:pt x="3489" y="4965"/>
                </a:cubicBezTo>
                <a:lnTo>
                  <a:pt x="3072" y="5179"/>
                </a:lnTo>
                <a:cubicBezTo>
                  <a:pt x="2893" y="5263"/>
                  <a:pt x="2798" y="5441"/>
                  <a:pt x="2798" y="5632"/>
                </a:cubicBezTo>
                <a:lnTo>
                  <a:pt x="2798" y="7358"/>
                </a:lnTo>
                <a:cubicBezTo>
                  <a:pt x="2798" y="7501"/>
                  <a:pt x="2834" y="7632"/>
                  <a:pt x="2917" y="7739"/>
                </a:cubicBezTo>
                <a:lnTo>
                  <a:pt x="3096" y="8001"/>
                </a:lnTo>
                <a:cubicBezTo>
                  <a:pt x="3131" y="8061"/>
                  <a:pt x="3155" y="8132"/>
                  <a:pt x="3155" y="8215"/>
                </a:cubicBezTo>
                <a:lnTo>
                  <a:pt x="3155" y="8930"/>
                </a:lnTo>
                <a:cubicBezTo>
                  <a:pt x="3155" y="9013"/>
                  <a:pt x="3227" y="9085"/>
                  <a:pt x="3310" y="9085"/>
                </a:cubicBezTo>
                <a:cubicBezTo>
                  <a:pt x="3405" y="9085"/>
                  <a:pt x="3477" y="9013"/>
                  <a:pt x="3477" y="8930"/>
                </a:cubicBezTo>
                <a:lnTo>
                  <a:pt x="3477" y="8215"/>
                </a:lnTo>
                <a:cubicBezTo>
                  <a:pt x="3477" y="8073"/>
                  <a:pt x="3429" y="7942"/>
                  <a:pt x="3358" y="7834"/>
                </a:cubicBezTo>
                <a:lnTo>
                  <a:pt x="3179" y="7572"/>
                </a:lnTo>
                <a:cubicBezTo>
                  <a:pt x="3131" y="7513"/>
                  <a:pt x="3119" y="7441"/>
                  <a:pt x="3119" y="7358"/>
                </a:cubicBezTo>
                <a:lnTo>
                  <a:pt x="3119" y="5632"/>
                </a:lnTo>
                <a:cubicBezTo>
                  <a:pt x="3119" y="5560"/>
                  <a:pt x="3167" y="5501"/>
                  <a:pt x="3227" y="5453"/>
                </a:cubicBezTo>
                <a:lnTo>
                  <a:pt x="3512" y="5310"/>
                </a:lnTo>
                <a:lnTo>
                  <a:pt x="3774" y="5572"/>
                </a:lnTo>
                <a:cubicBezTo>
                  <a:pt x="3834" y="5632"/>
                  <a:pt x="3929" y="5679"/>
                  <a:pt x="4012" y="5679"/>
                </a:cubicBezTo>
                <a:cubicBezTo>
                  <a:pt x="4108" y="5679"/>
                  <a:pt x="4179" y="5656"/>
                  <a:pt x="4251" y="5572"/>
                </a:cubicBezTo>
                <a:lnTo>
                  <a:pt x="4524" y="5310"/>
                </a:lnTo>
                <a:lnTo>
                  <a:pt x="4798" y="5453"/>
                </a:lnTo>
                <a:cubicBezTo>
                  <a:pt x="4858" y="5489"/>
                  <a:pt x="4905" y="5560"/>
                  <a:pt x="4905" y="5632"/>
                </a:cubicBezTo>
                <a:lnTo>
                  <a:pt x="4905" y="7358"/>
                </a:lnTo>
                <a:cubicBezTo>
                  <a:pt x="4905" y="7441"/>
                  <a:pt x="4893" y="7513"/>
                  <a:pt x="4846" y="7572"/>
                </a:cubicBezTo>
                <a:lnTo>
                  <a:pt x="4667" y="7834"/>
                </a:lnTo>
                <a:cubicBezTo>
                  <a:pt x="4596" y="7953"/>
                  <a:pt x="4548" y="8073"/>
                  <a:pt x="4548" y="8215"/>
                </a:cubicBezTo>
                <a:lnTo>
                  <a:pt x="4548" y="8930"/>
                </a:lnTo>
                <a:cubicBezTo>
                  <a:pt x="4548" y="9013"/>
                  <a:pt x="4620" y="9085"/>
                  <a:pt x="4715" y="9085"/>
                </a:cubicBezTo>
                <a:cubicBezTo>
                  <a:pt x="4798" y="9085"/>
                  <a:pt x="4882" y="9013"/>
                  <a:pt x="4882" y="8930"/>
                </a:cubicBezTo>
                <a:lnTo>
                  <a:pt x="4882" y="8215"/>
                </a:lnTo>
                <a:cubicBezTo>
                  <a:pt x="4882" y="8132"/>
                  <a:pt x="4893" y="8061"/>
                  <a:pt x="4941" y="8001"/>
                </a:cubicBezTo>
                <a:lnTo>
                  <a:pt x="5120" y="7739"/>
                </a:lnTo>
                <a:cubicBezTo>
                  <a:pt x="5191" y="7620"/>
                  <a:pt x="5239" y="7501"/>
                  <a:pt x="5239" y="7358"/>
                </a:cubicBezTo>
                <a:lnTo>
                  <a:pt x="5239" y="5632"/>
                </a:lnTo>
                <a:cubicBezTo>
                  <a:pt x="5239" y="5441"/>
                  <a:pt x="5132" y="5263"/>
                  <a:pt x="4953" y="5179"/>
                </a:cubicBezTo>
                <a:lnTo>
                  <a:pt x="4536" y="4965"/>
                </a:lnTo>
                <a:lnTo>
                  <a:pt x="4524" y="4953"/>
                </a:lnTo>
                <a:lnTo>
                  <a:pt x="4524" y="4703"/>
                </a:lnTo>
                <a:cubicBezTo>
                  <a:pt x="4727" y="4536"/>
                  <a:pt x="4882" y="4298"/>
                  <a:pt x="4882" y="4012"/>
                </a:cubicBezTo>
                <a:lnTo>
                  <a:pt x="4882" y="3655"/>
                </a:lnTo>
                <a:cubicBezTo>
                  <a:pt x="4882" y="3405"/>
                  <a:pt x="4727" y="3179"/>
                  <a:pt x="4524" y="3060"/>
                </a:cubicBezTo>
                <a:lnTo>
                  <a:pt x="4524" y="2643"/>
                </a:lnTo>
                <a:cubicBezTo>
                  <a:pt x="4524" y="2572"/>
                  <a:pt x="4560" y="2512"/>
                  <a:pt x="4620" y="2465"/>
                </a:cubicBezTo>
                <a:lnTo>
                  <a:pt x="4905" y="2322"/>
                </a:lnTo>
                <a:lnTo>
                  <a:pt x="5179" y="2584"/>
                </a:lnTo>
                <a:cubicBezTo>
                  <a:pt x="5239" y="2643"/>
                  <a:pt x="5322" y="2691"/>
                  <a:pt x="5417" y="2691"/>
                </a:cubicBezTo>
                <a:cubicBezTo>
                  <a:pt x="5501" y="2691"/>
                  <a:pt x="5572" y="2655"/>
                  <a:pt x="5655" y="2584"/>
                </a:cubicBezTo>
                <a:lnTo>
                  <a:pt x="5917" y="2322"/>
                </a:lnTo>
                <a:lnTo>
                  <a:pt x="6203" y="2465"/>
                </a:lnTo>
                <a:cubicBezTo>
                  <a:pt x="6263" y="2500"/>
                  <a:pt x="6310" y="2572"/>
                  <a:pt x="6310" y="2643"/>
                </a:cubicBezTo>
                <a:lnTo>
                  <a:pt x="6310" y="3060"/>
                </a:lnTo>
                <a:cubicBezTo>
                  <a:pt x="6096" y="3179"/>
                  <a:pt x="5953" y="3405"/>
                  <a:pt x="5953" y="3655"/>
                </a:cubicBezTo>
                <a:lnTo>
                  <a:pt x="5953" y="4012"/>
                </a:lnTo>
                <a:cubicBezTo>
                  <a:pt x="5953" y="4298"/>
                  <a:pt x="6084" y="4548"/>
                  <a:pt x="6310" y="4703"/>
                </a:cubicBezTo>
                <a:lnTo>
                  <a:pt x="6310" y="4953"/>
                </a:lnTo>
                <a:cubicBezTo>
                  <a:pt x="6310" y="4953"/>
                  <a:pt x="6310" y="4965"/>
                  <a:pt x="6287" y="4965"/>
                </a:cubicBezTo>
                <a:lnTo>
                  <a:pt x="5870" y="5179"/>
                </a:lnTo>
                <a:cubicBezTo>
                  <a:pt x="5691" y="5263"/>
                  <a:pt x="5596" y="5441"/>
                  <a:pt x="5596" y="5632"/>
                </a:cubicBezTo>
                <a:lnTo>
                  <a:pt x="5596" y="7358"/>
                </a:lnTo>
                <a:cubicBezTo>
                  <a:pt x="5596" y="7501"/>
                  <a:pt x="5632" y="7632"/>
                  <a:pt x="5715" y="7739"/>
                </a:cubicBezTo>
                <a:lnTo>
                  <a:pt x="5894" y="8001"/>
                </a:lnTo>
                <a:cubicBezTo>
                  <a:pt x="5929" y="8061"/>
                  <a:pt x="5953" y="8132"/>
                  <a:pt x="5953" y="8215"/>
                </a:cubicBezTo>
                <a:lnTo>
                  <a:pt x="5953" y="8930"/>
                </a:lnTo>
                <a:cubicBezTo>
                  <a:pt x="5953" y="9013"/>
                  <a:pt x="6025" y="9085"/>
                  <a:pt x="6108" y="9085"/>
                </a:cubicBezTo>
                <a:cubicBezTo>
                  <a:pt x="6203" y="9085"/>
                  <a:pt x="6275" y="9013"/>
                  <a:pt x="6275" y="8930"/>
                </a:cubicBezTo>
                <a:lnTo>
                  <a:pt x="6275" y="8215"/>
                </a:lnTo>
                <a:cubicBezTo>
                  <a:pt x="6275" y="8073"/>
                  <a:pt x="6227" y="7942"/>
                  <a:pt x="6156" y="7834"/>
                </a:cubicBezTo>
                <a:lnTo>
                  <a:pt x="5977" y="7572"/>
                </a:lnTo>
                <a:cubicBezTo>
                  <a:pt x="5929" y="7513"/>
                  <a:pt x="5917" y="7441"/>
                  <a:pt x="5917" y="7358"/>
                </a:cubicBezTo>
                <a:lnTo>
                  <a:pt x="5917" y="5632"/>
                </a:lnTo>
                <a:cubicBezTo>
                  <a:pt x="5917" y="5560"/>
                  <a:pt x="5965" y="5501"/>
                  <a:pt x="6025" y="5453"/>
                </a:cubicBezTo>
                <a:lnTo>
                  <a:pt x="6310" y="5310"/>
                </a:lnTo>
                <a:lnTo>
                  <a:pt x="6572" y="5572"/>
                </a:lnTo>
                <a:cubicBezTo>
                  <a:pt x="6632" y="5632"/>
                  <a:pt x="6727" y="5679"/>
                  <a:pt x="6810" y="5679"/>
                </a:cubicBezTo>
                <a:cubicBezTo>
                  <a:pt x="6906" y="5679"/>
                  <a:pt x="6977" y="5656"/>
                  <a:pt x="7049" y="5572"/>
                </a:cubicBezTo>
                <a:lnTo>
                  <a:pt x="7322" y="5310"/>
                </a:lnTo>
                <a:lnTo>
                  <a:pt x="7596" y="5453"/>
                </a:lnTo>
                <a:cubicBezTo>
                  <a:pt x="7656" y="5489"/>
                  <a:pt x="7703" y="5560"/>
                  <a:pt x="7703" y="5632"/>
                </a:cubicBezTo>
                <a:lnTo>
                  <a:pt x="7703" y="7358"/>
                </a:lnTo>
                <a:cubicBezTo>
                  <a:pt x="7703" y="7441"/>
                  <a:pt x="7691" y="7513"/>
                  <a:pt x="7644" y="7572"/>
                </a:cubicBezTo>
                <a:lnTo>
                  <a:pt x="7465" y="7834"/>
                </a:lnTo>
                <a:cubicBezTo>
                  <a:pt x="7394" y="7953"/>
                  <a:pt x="7346" y="8073"/>
                  <a:pt x="7346" y="8215"/>
                </a:cubicBezTo>
                <a:lnTo>
                  <a:pt x="7346" y="8930"/>
                </a:lnTo>
                <a:cubicBezTo>
                  <a:pt x="7346" y="9013"/>
                  <a:pt x="7418" y="9085"/>
                  <a:pt x="7513" y="9085"/>
                </a:cubicBezTo>
                <a:cubicBezTo>
                  <a:pt x="7596" y="9085"/>
                  <a:pt x="7680" y="9013"/>
                  <a:pt x="7680" y="8930"/>
                </a:cubicBezTo>
                <a:lnTo>
                  <a:pt x="7680" y="8215"/>
                </a:lnTo>
                <a:cubicBezTo>
                  <a:pt x="7680" y="8132"/>
                  <a:pt x="7691" y="8061"/>
                  <a:pt x="7739" y="8001"/>
                </a:cubicBezTo>
                <a:lnTo>
                  <a:pt x="7918" y="7739"/>
                </a:lnTo>
                <a:cubicBezTo>
                  <a:pt x="7989" y="7620"/>
                  <a:pt x="8037" y="7501"/>
                  <a:pt x="8037" y="7358"/>
                </a:cubicBezTo>
                <a:lnTo>
                  <a:pt x="8037" y="5632"/>
                </a:lnTo>
                <a:cubicBezTo>
                  <a:pt x="8037" y="5441"/>
                  <a:pt x="7930" y="5263"/>
                  <a:pt x="7751" y="5179"/>
                </a:cubicBezTo>
                <a:lnTo>
                  <a:pt x="7334" y="4965"/>
                </a:lnTo>
                <a:lnTo>
                  <a:pt x="7322" y="4953"/>
                </a:lnTo>
                <a:lnTo>
                  <a:pt x="7322" y="4703"/>
                </a:lnTo>
                <a:cubicBezTo>
                  <a:pt x="7525" y="4536"/>
                  <a:pt x="7680" y="4298"/>
                  <a:pt x="7680" y="4012"/>
                </a:cubicBezTo>
                <a:lnTo>
                  <a:pt x="7680" y="3655"/>
                </a:lnTo>
                <a:cubicBezTo>
                  <a:pt x="7680" y="3405"/>
                  <a:pt x="7525" y="3179"/>
                  <a:pt x="7322" y="3060"/>
                </a:cubicBezTo>
                <a:lnTo>
                  <a:pt x="7322" y="2643"/>
                </a:lnTo>
                <a:cubicBezTo>
                  <a:pt x="7322" y="2572"/>
                  <a:pt x="7358" y="2512"/>
                  <a:pt x="7418" y="2465"/>
                </a:cubicBezTo>
                <a:lnTo>
                  <a:pt x="7703" y="2322"/>
                </a:lnTo>
                <a:lnTo>
                  <a:pt x="7977" y="2584"/>
                </a:lnTo>
                <a:cubicBezTo>
                  <a:pt x="8037" y="2643"/>
                  <a:pt x="8120" y="2691"/>
                  <a:pt x="8215" y="2691"/>
                </a:cubicBezTo>
                <a:cubicBezTo>
                  <a:pt x="8299" y="2691"/>
                  <a:pt x="8370" y="2655"/>
                  <a:pt x="8453" y="2584"/>
                </a:cubicBezTo>
                <a:lnTo>
                  <a:pt x="8715" y="2322"/>
                </a:lnTo>
                <a:lnTo>
                  <a:pt x="9001" y="2465"/>
                </a:lnTo>
                <a:cubicBezTo>
                  <a:pt x="9061" y="2500"/>
                  <a:pt x="9108" y="2572"/>
                  <a:pt x="9108" y="2643"/>
                </a:cubicBezTo>
                <a:lnTo>
                  <a:pt x="9108" y="3060"/>
                </a:lnTo>
                <a:cubicBezTo>
                  <a:pt x="8894" y="3179"/>
                  <a:pt x="8751" y="3405"/>
                  <a:pt x="8751" y="3655"/>
                </a:cubicBezTo>
                <a:lnTo>
                  <a:pt x="8751" y="4012"/>
                </a:lnTo>
                <a:cubicBezTo>
                  <a:pt x="8751" y="4298"/>
                  <a:pt x="8882" y="4548"/>
                  <a:pt x="9108" y="4703"/>
                </a:cubicBezTo>
                <a:lnTo>
                  <a:pt x="9108" y="4953"/>
                </a:lnTo>
                <a:cubicBezTo>
                  <a:pt x="9108" y="4953"/>
                  <a:pt x="9108" y="4965"/>
                  <a:pt x="9084" y="4965"/>
                </a:cubicBezTo>
                <a:lnTo>
                  <a:pt x="8668" y="5179"/>
                </a:lnTo>
                <a:cubicBezTo>
                  <a:pt x="8489" y="5263"/>
                  <a:pt x="8394" y="5441"/>
                  <a:pt x="8394" y="5632"/>
                </a:cubicBezTo>
                <a:lnTo>
                  <a:pt x="8394" y="7358"/>
                </a:lnTo>
                <a:cubicBezTo>
                  <a:pt x="8394" y="7501"/>
                  <a:pt x="8430" y="7632"/>
                  <a:pt x="8513" y="7739"/>
                </a:cubicBezTo>
                <a:lnTo>
                  <a:pt x="8692" y="8001"/>
                </a:lnTo>
                <a:cubicBezTo>
                  <a:pt x="8727" y="8061"/>
                  <a:pt x="8751" y="8132"/>
                  <a:pt x="8751" y="8215"/>
                </a:cubicBezTo>
                <a:lnTo>
                  <a:pt x="8751" y="8930"/>
                </a:lnTo>
                <a:cubicBezTo>
                  <a:pt x="8751" y="9013"/>
                  <a:pt x="8823" y="9085"/>
                  <a:pt x="8906" y="9085"/>
                </a:cubicBezTo>
                <a:cubicBezTo>
                  <a:pt x="9001" y="9085"/>
                  <a:pt x="9073" y="9013"/>
                  <a:pt x="9073" y="8930"/>
                </a:cubicBezTo>
                <a:lnTo>
                  <a:pt x="9073" y="8215"/>
                </a:lnTo>
                <a:cubicBezTo>
                  <a:pt x="9073" y="8073"/>
                  <a:pt x="9025" y="7942"/>
                  <a:pt x="8954" y="7834"/>
                </a:cubicBezTo>
                <a:lnTo>
                  <a:pt x="8775" y="7572"/>
                </a:lnTo>
                <a:cubicBezTo>
                  <a:pt x="8727" y="7513"/>
                  <a:pt x="8715" y="7441"/>
                  <a:pt x="8715" y="7358"/>
                </a:cubicBezTo>
                <a:lnTo>
                  <a:pt x="8715" y="5632"/>
                </a:lnTo>
                <a:cubicBezTo>
                  <a:pt x="8715" y="5560"/>
                  <a:pt x="8763" y="5501"/>
                  <a:pt x="8823" y="5453"/>
                </a:cubicBezTo>
                <a:lnTo>
                  <a:pt x="9108" y="5310"/>
                </a:lnTo>
                <a:lnTo>
                  <a:pt x="9370" y="5572"/>
                </a:lnTo>
                <a:cubicBezTo>
                  <a:pt x="9430" y="5632"/>
                  <a:pt x="9525" y="5679"/>
                  <a:pt x="9608" y="5679"/>
                </a:cubicBezTo>
                <a:cubicBezTo>
                  <a:pt x="9704" y="5679"/>
                  <a:pt x="9775" y="5656"/>
                  <a:pt x="9846" y="5572"/>
                </a:cubicBezTo>
                <a:lnTo>
                  <a:pt x="10120" y="5310"/>
                </a:lnTo>
                <a:lnTo>
                  <a:pt x="10394" y="5453"/>
                </a:lnTo>
                <a:cubicBezTo>
                  <a:pt x="10454" y="5489"/>
                  <a:pt x="10501" y="5560"/>
                  <a:pt x="10501" y="5632"/>
                </a:cubicBezTo>
                <a:lnTo>
                  <a:pt x="10501" y="7358"/>
                </a:lnTo>
                <a:cubicBezTo>
                  <a:pt x="10501" y="7441"/>
                  <a:pt x="10489" y="7513"/>
                  <a:pt x="10442" y="7572"/>
                </a:cubicBezTo>
                <a:lnTo>
                  <a:pt x="10263" y="7834"/>
                </a:lnTo>
                <a:cubicBezTo>
                  <a:pt x="10192" y="7953"/>
                  <a:pt x="10144" y="8073"/>
                  <a:pt x="10144" y="8215"/>
                </a:cubicBezTo>
                <a:lnTo>
                  <a:pt x="10144" y="8930"/>
                </a:lnTo>
                <a:cubicBezTo>
                  <a:pt x="10144" y="9013"/>
                  <a:pt x="10216" y="9085"/>
                  <a:pt x="10311" y="9085"/>
                </a:cubicBezTo>
                <a:cubicBezTo>
                  <a:pt x="10394" y="9085"/>
                  <a:pt x="10478" y="9013"/>
                  <a:pt x="10478" y="8930"/>
                </a:cubicBezTo>
                <a:lnTo>
                  <a:pt x="10478" y="8215"/>
                </a:lnTo>
                <a:cubicBezTo>
                  <a:pt x="10478" y="8132"/>
                  <a:pt x="10489" y="8061"/>
                  <a:pt x="10537" y="8001"/>
                </a:cubicBezTo>
                <a:lnTo>
                  <a:pt x="10716" y="7739"/>
                </a:lnTo>
                <a:cubicBezTo>
                  <a:pt x="10787" y="7620"/>
                  <a:pt x="10835" y="7501"/>
                  <a:pt x="10835" y="7358"/>
                </a:cubicBezTo>
                <a:lnTo>
                  <a:pt x="10835" y="5632"/>
                </a:lnTo>
                <a:cubicBezTo>
                  <a:pt x="10918" y="5429"/>
                  <a:pt x="10811" y="5251"/>
                  <a:pt x="10632" y="5155"/>
                </a:cubicBezTo>
                <a:lnTo>
                  <a:pt x="10216" y="4953"/>
                </a:lnTo>
                <a:lnTo>
                  <a:pt x="10204" y="4941"/>
                </a:lnTo>
                <a:lnTo>
                  <a:pt x="10204" y="4703"/>
                </a:lnTo>
                <a:cubicBezTo>
                  <a:pt x="10418" y="4536"/>
                  <a:pt x="10561" y="4298"/>
                  <a:pt x="10561" y="4012"/>
                </a:cubicBezTo>
                <a:lnTo>
                  <a:pt x="10561" y="3655"/>
                </a:lnTo>
                <a:cubicBezTo>
                  <a:pt x="10561" y="3286"/>
                  <a:pt x="10251" y="2977"/>
                  <a:pt x="9882" y="2977"/>
                </a:cubicBezTo>
                <a:lnTo>
                  <a:pt x="9501" y="2977"/>
                </a:lnTo>
                <a:lnTo>
                  <a:pt x="9501" y="2643"/>
                </a:lnTo>
                <a:cubicBezTo>
                  <a:pt x="9501" y="2453"/>
                  <a:pt x="9406" y="2274"/>
                  <a:pt x="9227" y="2179"/>
                </a:cubicBezTo>
                <a:lnTo>
                  <a:pt x="8811" y="1977"/>
                </a:lnTo>
                <a:lnTo>
                  <a:pt x="8787" y="1953"/>
                </a:lnTo>
                <a:lnTo>
                  <a:pt x="8787" y="1726"/>
                </a:lnTo>
                <a:cubicBezTo>
                  <a:pt x="9001" y="1560"/>
                  <a:pt x="9144" y="1322"/>
                  <a:pt x="9144" y="1036"/>
                </a:cubicBezTo>
                <a:lnTo>
                  <a:pt x="9144" y="679"/>
                </a:lnTo>
                <a:cubicBezTo>
                  <a:pt x="9144" y="310"/>
                  <a:pt x="8834" y="0"/>
                  <a:pt x="8465" y="0"/>
                </a:cubicBezTo>
                <a:lnTo>
                  <a:pt x="8108" y="0"/>
                </a:lnTo>
                <a:cubicBezTo>
                  <a:pt x="7739" y="0"/>
                  <a:pt x="7418" y="310"/>
                  <a:pt x="7418" y="679"/>
                </a:cubicBezTo>
                <a:lnTo>
                  <a:pt x="7418" y="1036"/>
                </a:lnTo>
                <a:cubicBezTo>
                  <a:pt x="7418" y="1322"/>
                  <a:pt x="7560" y="1572"/>
                  <a:pt x="7775" y="1726"/>
                </a:cubicBezTo>
                <a:lnTo>
                  <a:pt x="7775" y="1977"/>
                </a:lnTo>
                <a:cubicBezTo>
                  <a:pt x="7775" y="1977"/>
                  <a:pt x="7775" y="1988"/>
                  <a:pt x="7763" y="1988"/>
                </a:cubicBezTo>
                <a:lnTo>
                  <a:pt x="7346" y="2203"/>
                </a:lnTo>
                <a:cubicBezTo>
                  <a:pt x="7168" y="2286"/>
                  <a:pt x="7060" y="2465"/>
                  <a:pt x="7060" y="2655"/>
                </a:cubicBezTo>
                <a:lnTo>
                  <a:pt x="7060" y="2989"/>
                </a:lnTo>
                <a:lnTo>
                  <a:pt x="6679" y="2989"/>
                </a:lnTo>
                <a:lnTo>
                  <a:pt x="6679" y="2655"/>
                </a:lnTo>
                <a:cubicBezTo>
                  <a:pt x="6679" y="2465"/>
                  <a:pt x="6572" y="2286"/>
                  <a:pt x="6394" y="2203"/>
                </a:cubicBezTo>
                <a:lnTo>
                  <a:pt x="5977" y="1988"/>
                </a:lnTo>
                <a:lnTo>
                  <a:pt x="5965" y="1977"/>
                </a:lnTo>
                <a:lnTo>
                  <a:pt x="5965" y="1726"/>
                </a:lnTo>
                <a:cubicBezTo>
                  <a:pt x="6167" y="1560"/>
                  <a:pt x="6322" y="1322"/>
                  <a:pt x="6322" y="1036"/>
                </a:cubicBezTo>
                <a:lnTo>
                  <a:pt x="6322" y="679"/>
                </a:lnTo>
                <a:cubicBezTo>
                  <a:pt x="6322" y="310"/>
                  <a:pt x="6013" y="0"/>
                  <a:pt x="5632" y="0"/>
                </a:cubicBezTo>
                <a:lnTo>
                  <a:pt x="5274" y="0"/>
                </a:lnTo>
                <a:cubicBezTo>
                  <a:pt x="4905" y="0"/>
                  <a:pt x="4596" y="310"/>
                  <a:pt x="4596" y="679"/>
                </a:cubicBezTo>
                <a:lnTo>
                  <a:pt x="4596" y="1036"/>
                </a:lnTo>
                <a:cubicBezTo>
                  <a:pt x="4596" y="1322"/>
                  <a:pt x="4727" y="1572"/>
                  <a:pt x="4953" y="1726"/>
                </a:cubicBezTo>
                <a:lnTo>
                  <a:pt x="4953" y="1977"/>
                </a:lnTo>
                <a:cubicBezTo>
                  <a:pt x="4953" y="1977"/>
                  <a:pt x="4953" y="1988"/>
                  <a:pt x="4941" y="1988"/>
                </a:cubicBezTo>
                <a:lnTo>
                  <a:pt x="4524" y="2203"/>
                </a:lnTo>
                <a:cubicBezTo>
                  <a:pt x="4346" y="2286"/>
                  <a:pt x="4239" y="2465"/>
                  <a:pt x="4239" y="2655"/>
                </a:cubicBezTo>
                <a:lnTo>
                  <a:pt x="4239" y="2989"/>
                </a:lnTo>
                <a:lnTo>
                  <a:pt x="3846" y="2989"/>
                </a:lnTo>
                <a:lnTo>
                  <a:pt x="3846" y="2655"/>
                </a:lnTo>
                <a:cubicBezTo>
                  <a:pt x="3846" y="2465"/>
                  <a:pt x="3750" y="2286"/>
                  <a:pt x="3572" y="2203"/>
                </a:cubicBezTo>
                <a:lnTo>
                  <a:pt x="3155" y="1988"/>
                </a:lnTo>
                <a:lnTo>
                  <a:pt x="3131" y="1977"/>
                </a:lnTo>
                <a:lnTo>
                  <a:pt x="3131" y="1726"/>
                </a:lnTo>
                <a:cubicBezTo>
                  <a:pt x="3346" y="1560"/>
                  <a:pt x="3489" y="1322"/>
                  <a:pt x="3489" y="1036"/>
                </a:cubicBezTo>
                <a:lnTo>
                  <a:pt x="3489" y="679"/>
                </a:lnTo>
                <a:cubicBezTo>
                  <a:pt x="3489" y="310"/>
                  <a:pt x="3179" y="0"/>
                  <a:pt x="28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4" name="Google Shape;594;p47"/>
          <p:cNvGrpSpPr/>
          <p:nvPr/>
        </p:nvGrpSpPr>
        <p:grpSpPr>
          <a:xfrm>
            <a:off x="4326012" y="434577"/>
            <a:ext cx="420408" cy="420979"/>
            <a:chOff x="3095745" y="3805393"/>
            <a:chExt cx="352840" cy="354717"/>
          </a:xfrm>
        </p:grpSpPr>
        <p:sp>
          <p:nvSpPr>
            <p:cNvPr id="595" name="Google Shape;595;p47"/>
            <p:cNvSpPr/>
            <p:nvPr/>
          </p:nvSpPr>
          <p:spPr>
            <a:xfrm>
              <a:off x="3095745" y="3805393"/>
              <a:ext cx="272093" cy="271711"/>
            </a:xfrm>
            <a:custGeom>
              <a:rect b="b" l="l" r="r" t="t"/>
              <a:pathLst>
                <a:path extrusionOk="0" h="8537" w="8549">
                  <a:moveTo>
                    <a:pt x="4025" y="0"/>
                  </a:moveTo>
                  <a:cubicBezTo>
                    <a:pt x="3763" y="0"/>
                    <a:pt x="3525" y="179"/>
                    <a:pt x="3489" y="441"/>
                  </a:cubicBezTo>
                  <a:lnTo>
                    <a:pt x="3322" y="1262"/>
                  </a:lnTo>
                  <a:cubicBezTo>
                    <a:pt x="3155" y="1322"/>
                    <a:pt x="2977" y="1381"/>
                    <a:pt x="2834" y="1465"/>
                  </a:cubicBezTo>
                  <a:lnTo>
                    <a:pt x="2132" y="1012"/>
                  </a:lnTo>
                  <a:cubicBezTo>
                    <a:pt x="2036" y="947"/>
                    <a:pt x="1929" y="915"/>
                    <a:pt x="1825" y="915"/>
                  </a:cubicBezTo>
                  <a:cubicBezTo>
                    <a:pt x="1683" y="915"/>
                    <a:pt x="1544" y="974"/>
                    <a:pt x="1441" y="1084"/>
                  </a:cubicBezTo>
                  <a:lnTo>
                    <a:pt x="1084" y="1441"/>
                  </a:lnTo>
                  <a:cubicBezTo>
                    <a:pt x="905" y="1619"/>
                    <a:pt x="881" y="1917"/>
                    <a:pt x="1012" y="2119"/>
                  </a:cubicBezTo>
                  <a:lnTo>
                    <a:pt x="1477" y="2822"/>
                  </a:lnTo>
                  <a:cubicBezTo>
                    <a:pt x="1381" y="2989"/>
                    <a:pt x="1322" y="3155"/>
                    <a:pt x="1262" y="3310"/>
                  </a:cubicBezTo>
                  <a:lnTo>
                    <a:pt x="453" y="3477"/>
                  </a:lnTo>
                  <a:cubicBezTo>
                    <a:pt x="191" y="3524"/>
                    <a:pt x="0" y="3763"/>
                    <a:pt x="0" y="4013"/>
                  </a:cubicBezTo>
                  <a:lnTo>
                    <a:pt x="0" y="4525"/>
                  </a:lnTo>
                  <a:cubicBezTo>
                    <a:pt x="0" y="4775"/>
                    <a:pt x="179" y="5013"/>
                    <a:pt x="453" y="5060"/>
                  </a:cubicBezTo>
                  <a:lnTo>
                    <a:pt x="1262" y="5215"/>
                  </a:lnTo>
                  <a:cubicBezTo>
                    <a:pt x="1322" y="5382"/>
                    <a:pt x="1381" y="5560"/>
                    <a:pt x="1477" y="5715"/>
                  </a:cubicBezTo>
                  <a:lnTo>
                    <a:pt x="1012" y="6406"/>
                  </a:lnTo>
                  <a:cubicBezTo>
                    <a:pt x="869" y="6632"/>
                    <a:pt x="893" y="6918"/>
                    <a:pt x="1084" y="7096"/>
                  </a:cubicBezTo>
                  <a:lnTo>
                    <a:pt x="1441" y="7453"/>
                  </a:lnTo>
                  <a:cubicBezTo>
                    <a:pt x="1544" y="7557"/>
                    <a:pt x="1687" y="7608"/>
                    <a:pt x="1830" y="7608"/>
                  </a:cubicBezTo>
                  <a:cubicBezTo>
                    <a:pt x="1935" y="7608"/>
                    <a:pt x="2041" y="7580"/>
                    <a:pt x="2132" y="7525"/>
                  </a:cubicBezTo>
                  <a:lnTo>
                    <a:pt x="2834" y="7061"/>
                  </a:lnTo>
                  <a:cubicBezTo>
                    <a:pt x="2989" y="7156"/>
                    <a:pt x="3155" y="7215"/>
                    <a:pt x="3322" y="7275"/>
                  </a:cubicBezTo>
                  <a:lnTo>
                    <a:pt x="3489" y="8096"/>
                  </a:lnTo>
                  <a:cubicBezTo>
                    <a:pt x="3525" y="8346"/>
                    <a:pt x="3763" y="8537"/>
                    <a:pt x="4025" y="8537"/>
                  </a:cubicBezTo>
                  <a:lnTo>
                    <a:pt x="4525" y="8537"/>
                  </a:lnTo>
                  <a:cubicBezTo>
                    <a:pt x="4775" y="8537"/>
                    <a:pt x="5013" y="8358"/>
                    <a:pt x="5060" y="8096"/>
                  </a:cubicBezTo>
                  <a:lnTo>
                    <a:pt x="5227" y="7275"/>
                  </a:lnTo>
                  <a:cubicBezTo>
                    <a:pt x="5358" y="7227"/>
                    <a:pt x="5489" y="7180"/>
                    <a:pt x="5632" y="7120"/>
                  </a:cubicBezTo>
                  <a:cubicBezTo>
                    <a:pt x="5692" y="7084"/>
                    <a:pt x="5727" y="6977"/>
                    <a:pt x="5692" y="6894"/>
                  </a:cubicBezTo>
                  <a:cubicBezTo>
                    <a:pt x="5655" y="6821"/>
                    <a:pt x="5584" y="6790"/>
                    <a:pt x="5515" y="6790"/>
                  </a:cubicBezTo>
                  <a:cubicBezTo>
                    <a:pt x="5494" y="6790"/>
                    <a:pt x="5473" y="6793"/>
                    <a:pt x="5453" y="6799"/>
                  </a:cubicBezTo>
                  <a:cubicBezTo>
                    <a:pt x="5299" y="6870"/>
                    <a:pt x="5156" y="6918"/>
                    <a:pt x="5001" y="6965"/>
                  </a:cubicBezTo>
                  <a:cubicBezTo>
                    <a:pt x="4941" y="6977"/>
                    <a:pt x="4882" y="7037"/>
                    <a:pt x="4882" y="7096"/>
                  </a:cubicBezTo>
                  <a:lnTo>
                    <a:pt x="4703" y="8025"/>
                  </a:lnTo>
                  <a:cubicBezTo>
                    <a:pt x="4691" y="8108"/>
                    <a:pt x="4596" y="8180"/>
                    <a:pt x="4513" y="8180"/>
                  </a:cubicBezTo>
                  <a:lnTo>
                    <a:pt x="4001" y="8180"/>
                  </a:lnTo>
                  <a:cubicBezTo>
                    <a:pt x="3917" y="8180"/>
                    <a:pt x="3822" y="8120"/>
                    <a:pt x="3810" y="8025"/>
                  </a:cubicBezTo>
                  <a:lnTo>
                    <a:pt x="3632" y="7096"/>
                  </a:lnTo>
                  <a:cubicBezTo>
                    <a:pt x="3620" y="7037"/>
                    <a:pt x="3572" y="6977"/>
                    <a:pt x="3513" y="6965"/>
                  </a:cubicBezTo>
                  <a:cubicBezTo>
                    <a:pt x="3310" y="6906"/>
                    <a:pt x="3096" y="6811"/>
                    <a:pt x="2905" y="6703"/>
                  </a:cubicBezTo>
                  <a:cubicBezTo>
                    <a:pt x="2876" y="6691"/>
                    <a:pt x="2843" y="6686"/>
                    <a:pt x="2812" y="6686"/>
                  </a:cubicBezTo>
                  <a:cubicBezTo>
                    <a:pt x="2780" y="6686"/>
                    <a:pt x="2751" y="6691"/>
                    <a:pt x="2727" y="6703"/>
                  </a:cubicBezTo>
                  <a:lnTo>
                    <a:pt x="1941" y="7227"/>
                  </a:lnTo>
                  <a:cubicBezTo>
                    <a:pt x="1904" y="7249"/>
                    <a:pt x="1864" y="7260"/>
                    <a:pt x="1824" y="7260"/>
                  </a:cubicBezTo>
                  <a:cubicBezTo>
                    <a:pt x="1774" y="7260"/>
                    <a:pt x="1725" y="7243"/>
                    <a:pt x="1679" y="7203"/>
                  </a:cubicBezTo>
                  <a:lnTo>
                    <a:pt x="1322" y="6846"/>
                  </a:lnTo>
                  <a:cubicBezTo>
                    <a:pt x="1262" y="6787"/>
                    <a:pt x="1250" y="6680"/>
                    <a:pt x="1298" y="6584"/>
                  </a:cubicBezTo>
                  <a:lnTo>
                    <a:pt x="1822" y="5799"/>
                  </a:lnTo>
                  <a:cubicBezTo>
                    <a:pt x="1846" y="5739"/>
                    <a:pt x="1858" y="5679"/>
                    <a:pt x="1822" y="5620"/>
                  </a:cubicBezTo>
                  <a:cubicBezTo>
                    <a:pt x="1715" y="5429"/>
                    <a:pt x="1620" y="5215"/>
                    <a:pt x="1560" y="5013"/>
                  </a:cubicBezTo>
                  <a:cubicBezTo>
                    <a:pt x="1548" y="4953"/>
                    <a:pt x="1489" y="4894"/>
                    <a:pt x="1429" y="4894"/>
                  </a:cubicBezTo>
                  <a:lnTo>
                    <a:pt x="512" y="4715"/>
                  </a:lnTo>
                  <a:cubicBezTo>
                    <a:pt x="417" y="4703"/>
                    <a:pt x="346" y="4608"/>
                    <a:pt x="346" y="4525"/>
                  </a:cubicBezTo>
                  <a:lnTo>
                    <a:pt x="346" y="4013"/>
                  </a:lnTo>
                  <a:cubicBezTo>
                    <a:pt x="346" y="3929"/>
                    <a:pt x="405" y="3834"/>
                    <a:pt x="512" y="3822"/>
                  </a:cubicBezTo>
                  <a:lnTo>
                    <a:pt x="1429" y="3643"/>
                  </a:lnTo>
                  <a:cubicBezTo>
                    <a:pt x="1489" y="3632"/>
                    <a:pt x="1548" y="3584"/>
                    <a:pt x="1560" y="3524"/>
                  </a:cubicBezTo>
                  <a:cubicBezTo>
                    <a:pt x="1620" y="3322"/>
                    <a:pt x="1715" y="3108"/>
                    <a:pt x="1822" y="2917"/>
                  </a:cubicBezTo>
                  <a:cubicBezTo>
                    <a:pt x="1846" y="2858"/>
                    <a:pt x="1846" y="2786"/>
                    <a:pt x="1822" y="2739"/>
                  </a:cubicBezTo>
                  <a:lnTo>
                    <a:pt x="1298" y="1941"/>
                  </a:lnTo>
                  <a:cubicBezTo>
                    <a:pt x="1250" y="1869"/>
                    <a:pt x="1250" y="1762"/>
                    <a:pt x="1322" y="1691"/>
                  </a:cubicBezTo>
                  <a:lnTo>
                    <a:pt x="1679" y="1334"/>
                  </a:lnTo>
                  <a:cubicBezTo>
                    <a:pt x="1714" y="1299"/>
                    <a:pt x="1765" y="1280"/>
                    <a:pt x="1820" y="1280"/>
                  </a:cubicBezTo>
                  <a:cubicBezTo>
                    <a:pt x="1859" y="1280"/>
                    <a:pt x="1901" y="1290"/>
                    <a:pt x="1941" y="1310"/>
                  </a:cubicBezTo>
                  <a:lnTo>
                    <a:pt x="2727" y="1822"/>
                  </a:lnTo>
                  <a:cubicBezTo>
                    <a:pt x="2759" y="1841"/>
                    <a:pt x="2791" y="1853"/>
                    <a:pt x="2822" y="1853"/>
                  </a:cubicBezTo>
                  <a:cubicBezTo>
                    <a:pt x="2850" y="1853"/>
                    <a:pt x="2878" y="1844"/>
                    <a:pt x="2905" y="1822"/>
                  </a:cubicBezTo>
                  <a:cubicBezTo>
                    <a:pt x="3096" y="1727"/>
                    <a:pt x="3310" y="1631"/>
                    <a:pt x="3513" y="1572"/>
                  </a:cubicBezTo>
                  <a:cubicBezTo>
                    <a:pt x="3572" y="1560"/>
                    <a:pt x="3632" y="1500"/>
                    <a:pt x="3632" y="1441"/>
                  </a:cubicBezTo>
                  <a:lnTo>
                    <a:pt x="3810" y="512"/>
                  </a:lnTo>
                  <a:cubicBezTo>
                    <a:pt x="3822" y="429"/>
                    <a:pt x="3917" y="357"/>
                    <a:pt x="4001" y="357"/>
                  </a:cubicBezTo>
                  <a:lnTo>
                    <a:pt x="4513" y="357"/>
                  </a:lnTo>
                  <a:cubicBezTo>
                    <a:pt x="4596" y="357"/>
                    <a:pt x="4691" y="417"/>
                    <a:pt x="4703" y="512"/>
                  </a:cubicBezTo>
                  <a:lnTo>
                    <a:pt x="4882" y="1441"/>
                  </a:lnTo>
                  <a:cubicBezTo>
                    <a:pt x="4894" y="1500"/>
                    <a:pt x="4941" y="1560"/>
                    <a:pt x="5001" y="1572"/>
                  </a:cubicBezTo>
                  <a:cubicBezTo>
                    <a:pt x="5215" y="1631"/>
                    <a:pt x="5418" y="1727"/>
                    <a:pt x="5608" y="1822"/>
                  </a:cubicBezTo>
                  <a:cubicBezTo>
                    <a:pt x="5638" y="1840"/>
                    <a:pt x="5674" y="1849"/>
                    <a:pt x="5706" y="1849"/>
                  </a:cubicBezTo>
                  <a:cubicBezTo>
                    <a:pt x="5739" y="1849"/>
                    <a:pt x="5769" y="1840"/>
                    <a:pt x="5787" y="1822"/>
                  </a:cubicBezTo>
                  <a:lnTo>
                    <a:pt x="6584" y="1310"/>
                  </a:lnTo>
                  <a:cubicBezTo>
                    <a:pt x="6617" y="1288"/>
                    <a:pt x="6656" y="1277"/>
                    <a:pt x="6696" y="1277"/>
                  </a:cubicBezTo>
                  <a:cubicBezTo>
                    <a:pt x="6745" y="1277"/>
                    <a:pt x="6795" y="1294"/>
                    <a:pt x="6835" y="1334"/>
                  </a:cubicBezTo>
                  <a:lnTo>
                    <a:pt x="7192" y="1691"/>
                  </a:lnTo>
                  <a:cubicBezTo>
                    <a:pt x="7251" y="1750"/>
                    <a:pt x="7263" y="1858"/>
                    <a:pt x="7216" y="1941"/>
                  </a:cubicBezTo>
                  <a:lnTo>
                    <a:pt x="6704" y="2739"/>
                  </a:lnTo>
                  <a:cubicBezTo>
                    <a:pt x="6668" y="2798"/>
                    <a:pt x="6656" y="2858"/>
                    <a:pt x="6704" y="2917"/>
                  </a:cubicBezTo>
                  <a:cubicBezTo>
                    <a:pt x="6799" y="3108"/>
                    <a:pt x="6894" y="3322"/>
                    <a:pt x="6954" y="3524"/>
                  </a:cubicBezTo>
                  <a:cubicBezTo>
                    <a:pt x="6965" y="3584"/>
                    <a:pt x="7025" y="3643"/>
                    <a:pt x="7085" y="3643"/>
                  </a:cubicBezTo>
                  <a:lnTo>
                    <a:pt x="8013" y="3822"/>
                  </a:lnTo>
                  <a:cubicBezTo>
                    <a:pt x="8097" y="3834"/>
                    <a:pt x="8168" y="3929"/>
                    <a:pt x="8168" y="4013"/>
                  </a:cubicBezTo>
                  <a:lnTo>
                    <a:pt x="8168" y="4525"/>
                  </a:lnTo>
                  <a:cubicBezTo>
                    <a:pt x="8168" y="4608"/>
                    <a:pt x="8108" y="4703"/>
                    <a:pt x="8013" y="4715"/>
                  </a:cubicBezTo>
                  <a:lnTo>
                    <a:pt x="7085" y="4894"/>
                  </a:lnTo>
                  <a:cubicBezTo>
                    <a:pt x="7025" y="4906"/>
                    <a:pt x="6965" y="4953"/>
                    <a:pt x="6954" y="5013"/>
                  </a:cubicBezTo>
                  <a:cubicBezTo>
                    <a:pt x="6906" y="5156"/>
                    <a:pt x="6846" y="5322"/>
                    <a:pt x="6787" y="5477"/>
                  </a:cubicBezTo>
                  <a:cubicBezTo>
                    <a:pt x="6739" y="5560"/>
                    <a:pt x="6787" y="5668"/>
                    <a:pt x="6882" y="5715"/>
                  </a:cubicBezTo>
                  <a:cubicBezTo>
                    <a:pt x="6903" y="5724"/>
                    <a:pt x="6926" y="5729"/>
                    <a:pt x="6949" y="5729"/>
                  </a:cubicBezTo>
                  <a:cubicBezTo>
                    <a:pt x="7016" y="5729"/>
                    <a:pt x="7085" y="5691"/>
                    <a:pt x="7120" y="5620"/>
                  </a:cubicBezTo>
                  <a:cubicBezTo>
                    <a:pt x="7180" y="5489"/>
                    <a:pt x="7239" y="5358"/>
                    <a:pt x="7275" y="5215"/>
                  </a:cubicBezTo>
                  <a:lnTo>
                    <a:pt x="8097" y="5060"/>
                  </a:lnTo>
                  <a:cubicBezTo>
                    <a:pt x="8347" y="5013"/>
                    <a:pt x="8549" y="4775"/>
                    <a:pt x="8549" y="4525"/>
                  </a:cubicBezTo>
                  <a:lnTo>
                    <a:pt x="8549" y="4013"/>
                  </a:lnTo>
                  <a:cubicBezTo>
                    <a:pt x="8549" y="3763"/>
                    <a:pt x="8370" y="3524"/>
                    <a:pt x="8097" y="3477"/>
                  </a:cubicBezTo>
                  <a:lnTo>
                    <a:pt x="7275" y="3310"/>
                  </a:lnTo>
                  <a:cubicBezTo>
                    <a:pt x="7216" y="3155"/>
                    <a:pt x="7156" y="2977"/>
                    <a:pt x="7073" y="2822"/>
                  </a:cubicBezTo>
                  <a:lnTo>
                    <a:pt x="7537" y="2119"/>
                  </a:lnTo>
                  <a:cubicBezTo>
                    <a:pt x="7680" y="1905"/>
                    <a:pt x="7656" y="1619"/>
                    <a:pt x="7454" y="1441"/>
                  </a:cubicBezTo>
                  <a:lnTo>
                    <a:pt x="7096" y="1084"/>
                  </a:lnTo>
                  <a:cubicBezTo>
                    <a:pt x="6992" y="980"/>
                    <a:pt x="6848" y="924"/>
                    <a:pt x="6705" y="924"/>
                  </a:cubicBezTo>
                  <a:cubicBezTo>
                    <a:pt x="6603" y="924"/>
                    <a:pt x="6502" y="953"/>
                    <a:pt x="6418" y="1012"/>
                  </a:cubicBezTo>
                  <a:lnTo>
                    <a:pt x="5715" y="1465"/>
                  </a:lnTo>
                  <a:cubicBezTo>
                    <a:pt x="5549" y="1381"/>
                    <a:pt x="5394" y="1322"/>
                    <a:pt x="5227" y="1262"/>
                  </a:cubicBezTo>
                  <a:lnTo>
                    <a:pt x="5060" y="441"/>
                  </a:lnTo>
                  <a:cubicBezTo>
                    <a:pt x="5013" y="191"/>
                    <a:pt x="4775" y="0"/>
                    <a:pt x="4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47"/>
            <p:cNvSpPr/>
            <p:nvPr/>
          </p:nvSpPr>
          <p:spPr>
            <a:xfrm>
              <a:off x="3184798" y="3878883"/>
              <a:ext cx="109550" cy="94018"/>
            </a:xfrm>
            <a:custGeom>
              <a:rect b="b" l="l" r="r" t="t"/>
              <a:pathLst>
                <a:path extrusionOk="0" h="2954" w="3442">
                  <a:moveTo>
                    <a:pt x="1465" y="1"/>
                  </a:moveTo>
                  <a:cubicBezTo>
                    <a:pt x="941" y="1"/>
                    <a:pt x="453" y="191"/>
                    <a:pt x="72" y="561"/>
                  </a:cubicBezTo>
                  <a:cubicBezTo>
                    <a:pt x="0" y="632"/>
                    <a:pt x="0" y="739"/>
                    <a:pt x="72" y="811"/>
                  </a:cubicBezTo>
                  <a:cubicBezTo>
                    <a:pt x="113" y="852"/>
                    <a:pt x="158" y="873"/>
                    <a:pt x="203" y="873"/>
                  </a:cubicBezTo>
                  <a:cubicBezTo>
                    <a:pt x="247" y="873"/>
                    <a:pt x="292" y="852"/>
                    <a:pt x="334" y="811"/>
                  </a:cubicBezTo>
                  <a:cubicBezTo>
                    <a:pt x="631" y="513"/>
                    <a:pt x="1024" y="358"/>
                    <a:pt x="1465" y="358"/>
                  </a:cubicBezTo>
                  <a:cubicBezTo>
                    <a:pt x="2358" y="358"/>
                    <a:pt x="3084" y="1084"/>
                    <a:pt x="3084" y="1977"/>
                  </a:cubicBezTo>
                  <a:cubicBezTo>
                    <a:pt x="3084" y="2227"/>
                    <a:pt x="3024" y="2477"/>
                    <a:pt x="2905" y="2716"/>
                  </a:cubicBezTo>
                  <a:cubicBezTo>
                    <a:pt x="2846" y="2799"/>
                    <a:pt x="2894" y="2894"/>
                    <a:pt x="2977" y="2942"/>
                  </a:cubicBezTo>
                  <a:cubicBezTo>
                    <a:pt x="3013" y="2954"/>
                    <a:pt x="3036" y="2954"/>
                    <a:pt x="3048" y="2954"/>
                  </a:cubicBezTo>
                  <a:cubicBezTo>
                    <a:pt x="3108" y="2954"/>
                    <a:pt x="3167" y="2930"/>
                    <a:pt x="3215" y="2870"/>
                  </a:cubicBezTo>
                  <a:cubicBezTo>
                    <a:pt x="3370" y="2585"/>
                    <a:pt x="3441" y="2287"/>
                    <a:pt x="3441" y="1977"/>
                  </a:cubicBezTo>
                  <a:cubicBezTo>
                    <a:pt x="3441" y="894"/>
                    <a:pt x="2560" y="1"/>
                    <a:pt x="14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47"/>
            <p:cNvSpPr/>
            <p:nvPr/>
          </p:nvSpPr>
          <p:spPr>
            <a:xfrm>
              <a:off x="3168120" y="3917331"/>
              <a:ext cx="102707" cy="87016"/>
            </a:xfrm>
            <a:custGeom>
              <a:rect b="b" l="l" r="r" t="t"/>
              <a:pathLst>
                <a:path extrusionOk="0" h="2734" w="3227">
                  <a:moveTo>
                    <a:pt x="277" y="0"/>
                  </a:moveTo>
                  <a:cubicBezTo>
                    <a:pt x="203" y="0"/>
                    <a:pt x="136" y="38"/>
                    <a:pt x="108" y="115"/>
                  </a:cubicBezTo>
                  <a:cubicBezTo>
                    <a:pt x="36" y="317"/>
                    <a:pt x="0" y="531"/>
                    <a:pt x="0" y="758"/>
                  </a:cubicBezTo>
                  <a:cubicBezTo>
                    <a:pt x="0" y="1841"/>
                    <a:pt x="881" y="2734"/>
                    <a:pt x="1977" y="2734"/>
                  </a:cubicBezTo>
                  <a:cubicBezTo>
                    <a:pt x="2394" y="2734"/>
                    <a:pt x="2798" y="2603"/>
                    <a:pt x="3144" y="2365"/>
                  </a:cubicBezTo>
                  <a:cubicBezTo>
                    <a:pt x="3215" y="2305"/>
                    <a:pt x="3227" y="2198"/>
                    <a:pt x="3191" y="2127"/>
                  </a:cubicBezTo>
                  <a:cubicBezTo>
                    <a:pt x="3162" y="2075"/>
                    <a:pt x="3106" y="2051"/>
                    <a:pt x="3050" y="2051"/>
                  </a:cubicBezTo>
                  <a:cubicBezTo>
                    <a:pt x="3015" y="2051"/>
                    <a:pt x="2981" y="2061"/>
                    <a:pt x="2953" y="2079"/>
                  </a:cubicBezTo>
                  <a:cubicBezTo>
                    <a:pt x="2667" y="2282"/>
                    <a:pt x="2334" y="2389"/>
                    <a:pt x="2001" y="2389"/>
                  </a:cubicBezTo>
                  <a:cubicBezTo>
                    <a:pt x="1108" y="2389"/>
                    <a:pt x="370" y="1662"/>
                    <a:pt x="370" y="769"/>
                  </a:cubicBezTo>
                  <a:cubicBezTo>
                    <a:pt x="370" y="591"/>
                    <a:pt x="405" y="412"/>
                    <a:pt x="465" y="246"/>
                  </a:cubicBezTo>
                  <a:cubicBezTo>
                    <a:pt x="465" y="138"/>
                    <a:pt x="417" y="43"/>
                    <a:pt x="334" y="7"/>
                  </a:cubicBezTo>
                  <a:cubicBezTo>
                    <a:pt x="315" y="3"/>
                    <a:pt x="296" y="0"/>
                    <a:pt x="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47"/>
            <p:cNvSpPr/>
            <p:nvPr/>
          </p:nvSpPr>
          <p:spPr>
            <a:xfrm>
              <a:off x="3264749" y="3976275"/>
              <a:ext cx="183836" cy="183836"/>
            </a:xfrm>
            <a:custGeom>
              <a:rect b="b" l="l" r="r" t="t"/>
              <a:pathLst>
                <a:path extrusionOk="0" h="5776" w="5776">
                  <a:moveTo>
                    <a:pt x="2739" y="1"/>
                  </a:moveTo>
                  <a:cubicBezTo>
                    <a:pt x="2548" y="1"/>
                    <a:pt x="2370" y="156"/>
                    <a:pt x="2322" y="346"/>
                  </a:cubicBezTo>
                  <a:lnTo>
                    <a:pt x="2215" y="846"/>
                  </a:lnTo>
                  <a:cubicBezTo>
                    <a:pt x="2132" y="882"/>
                    <a:pt x="2036" y="930"/>
                    <a:pt x="1953" y="953"/>
                  </a:cubicBezTo>
                  <a:lnTo>
                    <a:pt x="1525" y="668"/>
                  </a:lnTo>
                  <a:cubicBezTo>
                    <a:pt x="1454" y="627"/>
                    <a:pt x="1372" y="606"/>
                    <a:pt x="1291" y="606"/>
                  </a:cubicBezTo>
                  <a:cubicBezTo>
                    <a:pt x="1181" y="606"/>
                    <a:pt x="1071" y="645"/>
                    <a:pt x="989" y="727"/>
                  </a:cubicBezTo>
                  <a:lnTo>
                    <a:pt x="751" y="965"/>
                  </a:lnTo>
                  <a:cubicBezTo>
                    <a:pt x="620" y="1108"/>
                    <a:pt x="584" y="1322"/>
                    <a:pt x="691" y="1501"/>
                  </a:cubicBezTo>
                  <a:lnTo>
                    <a:pt x="977" y="1942"/>
                  </a:lnTo>
                  <a:cubicBezTo>
                    <a:pt x="917" y="2061"/>
                    <a:pt x="870" y="2180"/>
                    <a:pt x="822" y="2311"/>
                  </a:cubicBezTo>
                  <a:cubicBezTo>
                    <a:pt x="786" y="2394"/>
                    <a:pt x="858" y="2501"/>
                    <a:pt x="941" y="2537"/>
                  </a:cubicBezTo>
                  <a:cubicBezTo>
                    <a:pt x="954" y="2541"/>
                    <a:pt x="967" y="2542"/>
                    <a:pt x="980" y="2542"/>
                  </a:cubicBezTo>
                  <a:cubicBezTo>
                    <a:pt x="1055" y="2542"/>
                    <a:pt x="1137" y="2489"/>
                    <a:pt x="1167" y="2418"/>
                  </a:cubicBezTo>
                  <a:cubicBezTo>
                    <a:pt x="1203" y="2275"/>
                    <a:pt x="1251" y="2144"/>
                    <a:pt x="1322" y="2025"/>
                  </a:cubicBezTo>
                  <a:cubicBezTo>
                    <a:pt x="1358" y="1965"/>
                    <a:pt x="1358" y="1894"/>
                    <a:pt x="1322" y="1846"/>
                  </a:cubicBezTo>
                  <a:lnTo>
                    <a:pt x="989" y="1322"/>
                  </a:lnTo>
                  <a:cubicBezTo>
                    <a:pt x="977" y="1299"/>
                    <a:pt x="977" y="1263"/>
                    <a:pt x="1001" y="1239"/>
                  </a:cubicBezTo>
                  <a:lnTo>
                    <a:pt x="1239" y="1001"/>
                  </a:lnTo>
                  <a:cubicBezTo>
                    <a:pt x="1258" y="981"/>
                    <a:pt x="1274" y="973"/>
                    <a:pt x="1291" y="973"/>
                  </a:cubicBezTo>
                  <a:cubicBezTo>
                    <a:pt x="1304" y="973"/>
                    <a:pt x="1318" y="978"/>
                    <a:pt x="1334" y="989"/>
                  </a:cubicBezTo>
                  <a:lnTo>
                    <a:pt x="1846" y="1322"/>
                  </a:lnTo>
                  <a:cubicBezTo>
                    <a:pt x="1878" y="1342"/>
                    <a:pt x="1910" y="1354"/>
                    <a:pt x="1942" y="1354"/>
                  </a:cubicBezTo>
                  <a:cubicBezTo>
                    <a:pt x="1969" y="1354"/>
                    <a:pt x="1997" y="1345"/>
                    <a:pt x="2025" y="1322"/>
                  </a:cubicBezTo>
                  <a:cubicBezTo>
                    <a:pt x="2144" y="1251"/>
                    <a:pt x="2287" y="1203"/>
                    <a:pt x="2417" y="1156"/>
                  </a:cubicBezTo>
                  <a:cubicBezTo>
                    <a:pt x="2477" y="1144"/>
                    <a:pt x="2537" y="1084"/>
                    <a:pt x="2537" y="1025"/>
                  </a:cubicBezTo>
                  <a:lnTo>
                    <a:pt x="2656" y="418"/>
                  </a:lnTo>
                  <a:cubicBezTo>
                    <a:pt x="2656" y="382"/>
                    <a:pt x="2679" y="358"/>
                    <a:pt x="2727" y="358"/>
                  </a:cubicBezTo>
                  <a:lnTo>
                    <a:pt x="3060" y="358"/>
                  </a:lnTo>
                  <a:cubicBezTo>
                    <a:pt x="3084" y="358"/>
                    <a:pt x="3120" y="394"/>
                    <a:pt x="3132" y="418"/>
                  </a:cubicBezTo>
                  <a:lnTo>
                    <a:pt x="3251" y="1025"/>
                  </a:lnTo>
                  <a:cubicBezTo>
                    <a:pt x="3263" y="1084"/>
                    <a:pt x="3310" y="1144"/>
                    <a:pt x="3370" y="1156"/>
                  </a:cubicBezTo>
                  <a:cubicBezTo>
                    <a:pt x="3501" y="1203"/>
                    <a:pt x="3632" y="1251"/>
                    <a:pt x="3751" y="1322"/>
                  </a:cubicBezTo>
                  <a:cubicBezTo>
                    <a:pt x="3781" y="1340"/>
                    <a:pt x="3816" y="1349"/>
                    <a:pt x="3849" y="1349"/>
                  </a:cubicBezTo>
                  <a:cubicBezTo>
                    <a:pt x="3882" y="1349"/>
                    <a:pt x="3912" y="1340"/>
                    <a:pt x="3930" y="1322"/>
                  </a:cubicBezTo>
                  <a:lnTo>
                    <a:pt x="4453" y="989"/>
                  </a:lnTo>
                  <a:cubicBezTo>
                    <a:pt x="4469" y="978"/>
                    <a:pt x="4483" y="973"/>
                    <a:pt x="4497" y="973"/>
                  </a:cubicBezTo>
                  <a:cubicBezTo>
                    <a:pt x="4513" y="973"/>
                    <a:pt x="4529" y="981"/>
                    <a:pt x="4549" y="1001"/>
                  </a:cubicBezTo>
                  <a:lnTo>
                    <a:pt x="4787" y="1239"/>
                  </a:lnTo>
                  <a:cubicBezTo>
                    <a:pt x="4811" y="1263"/>
                    <a:pt x="4811" y="1299"/>
                    <a:pt x="4799" y="1322"/>
                  </a:cubicBezTo>
                  <a:lnTo>
                    <a:pt x="4453" y="1846"/>
                  </a:lnTo>
                  <a:cubicBezTo>
                    <a:pt x="4430" y="1906"/>
                    <a:pt x="4406" y="1965"/>
                    <a:pt x="4453" y="2025"/>
                  </a:cubicBezTo>
                  <a:cubicBezTo>
                    <a:pt x="4525" y="2144"/>
                    <a:pt x="4573" y="2275"/>
                    <a:pt x="4620" y="2418"/>
                  </a:cubicBezTo>
                  <a:cubicBezTo>
                    <a:pt x="4632" y="2477"/>
                    <a:pt x="4692" y="2537"/>
                    <a:pt x="4751" y="2537"/>
                  </a:cubicBezTo>
                  <a:lnTo>
                    <a:pt x="5358" y="2656"/>
                  </a:lnTo>
                  <a:cubicBezTo>
                    <a:pt x="5394" y="2656"/>
                    <a:pt x="5418" y="2680"/>
                    <a:pt x="5418" y="2727"/>
                  </a:cubicBezTo>
                  <a:lnTo>
                    <a:pt x="5418" y="3049"/>
                  </a:lnTo>
                  <a:cubicBezTo>
                    <a:pt x="5418" y="3085"/>
                    <a:pt x="5394" y="3108"/>
                    <a:pt x="5358" y="3132"/>
                  </a:cubicBezTo>
                  <a:lnTo>
                    <a:pt x="4751" y="3251"/>
                  </a:lnTo>
                  <a:cubicBezTo>
                    <a:pt x="4692" y="3263"/>
                    <a:pt x="4632" y="3311"/>
                    <a:pt x="4620" y="3370"/>
                  </a:cubicBezTo>
                  <a:cubicBezTo>
                    <a:pt x="4573" y="3501"/>
                    <a:pt x="4525" y="3632"/>
                    <a:pt x="4453" y="3751"/>
                  </a:cubicBezTo>
                  <a:cubicBezTo>
                    <a:pt x="4430" y="3811"/>
                    <a:pt x="4430" y="3882"/>
                    <a:pt x="4453" y="3930"/>
                  </a:cubicBezTo>
                  <a:lnTo>
                    <a:pt x="4799" y="4454"/>
                  </a:lnTo>
                  <a:cubicBezTo>
                    <a:pt x="4811" y="4478"/>
                    <a:pt x="4811" y="4513"/>
                    <a:pt x="4787" y="4537"/>
                  </a:cubicBezTo>
                  <a:lnTo>
                    <a:pt x="4549" y="4775"/>
                  </a:lnTo>
                  <a:cubicBezTo>
                    <a:pt x="4526" y="4798"/>
                    <a:pt x="4508" y="4806"/>
                    <a:pt x="4489" y="4806"/>
                  </a:cubicBezTo>
                  <a:cubicBezTo>
                    <a:pt x="4478" y="4806"/>
                    <a:pt x="4467" y="4803"/>
                    <a:pt x="4453" y="4799"/>
                  </a:cubicBezTo>
                  <a:lnTo>
                    <a:pt x="3930" y="4454"/>
                  </a:lnTo>
                  <a:cubicBezTo>
                    <a:pt x="3898" y="4435"/>
                    <a:pt x="3866" y="4422"/>
                    <a:pt x="3834" y="4422"/>
                  </a:cubicBezTo>
                  <a:cubicBezTo>
                    <a:pt x="3806" y="4422"/>
                    <a:pt x="3779" y="4432"/>
                    <a:pt x="3751" y="4454"/>
                  </a:cubicBezTo>
                  <a:cubicBezTo>
                    <a:pt x="3632" y="4525"/>
                    <a:pt x="3501" y="4573"/>
                    <a:pt x="3370" y="4621"/>
                  </a:cubicBezTo>
                  <a:cubicBezTo>
                    <a:pt x="3310" y="4632"/>
                    <a:pt x="3251" y="4692"/>
                    <a:pt x="3251" y="4751"/>
                  </a:cubicBezTo>
                  <a:lnTo>
                    <a:pt x="3132" y="5359"/>
                  </a:lnTo>
                  <a:cubicBezTo>
                    <a:pt x="3132" y="5394"/>
                    <a:pt x="3096" y="5418"/>
                    <a:pt x="3060" y="5418"/>
                  </a:cubicBezTo>
                  <a:lnTo>
                    <a:pt x="2727" y="5418"/>
                  </a:lnTo>
                  <a:cubicBezTo>
                    <a:pt x="2703" y="5418"/>
                    <a:pt x="2668" y="5394"/>
                    <a:pt x="2656" y="5359"/>
                  </a:cubicBezTo>
                  <a:lnTo>
                    <a:pt x="2537" y="4751"/>
                  </a:lnTo>
                  <a:cubicBezTo>
                    <a:pt x="2525" y="4692"/>
                    <a:pt x="2477" y="4632"/>
                    <a:pt x="2417" y="4621"/>
                  </a:cubicBezTo>
                  <a:cubicBezTo>
                    <a:pt x="2287" y="4573"/>
                    <a:pt x="2144" y="4525"/>
                    <a:pt x="2025" y="4454"/>
                  </a:cubicBezTo>
                  <a:cubicBezTo>
                    <a:pt x="1995" y="4436"/>
                    <a:pt x="1962" y="4427"/>
                    <a:pt x="1931" y="4427"/>
                  </a:cubicBezTo>
                  <a:cubicBezTo>
                    <a:pt x="1900" y="4427"/>
                    <a:pt x="1870" y="4436"/>
                    <a:pt x="1846" y="4454"/>
                  </a:cubicBezTo>
                  <a:lnTo>
                    <a:pt x="1334" y="4799"/>
                  </a:lnTo>
                  <a:cubicBezTo>
                    <a:pt x="1321" y="4803"/>
                    <a:pt x="1309" y="4806"/>
                    <a:pt x="1298" y="4806"/>
                  </a:cubicBezTo>
                  <a:cubicBezTo>
                    <a:pt x="1279" y="4806"/>
                    <a:pt x="1261" y="4798"/>
                    <a:pt x="1239" y="4775"/>
                  </a:cubicBezTo>
                  <a:lnTo>
                    <a:pt x="1001" y="4537"/>
                  </a:lnTo>
                  <a:cubicBezTo>
                    <a:pt x="977" y="4513"/>
                    <a:pt x="977" y="4478"/>
                    <a:pt x="989" y="4454"/>
                  </a:cubicBezTo>
                  <a:lnTo>
                    <a:pt x="1322" y="3930"/>
                  </a:lnTo>
                  <a:cubicBezTo>
                    <a:pt x="1358" y="3870"/>
                    <a:pt x="1370" y="3811"/>
                    <a:pt x="1322" y="3751"/>
                  </a:cubicBezTo>
                  <a:cubicBezTo>
                    <a:pt x="1251" y="3632"/>
                    <a:pt x="1215" y="3501"/>
                    <a:pt x="1167" y="3370"/>
                  </a:cubicBezTo>
                  <a:cubicBezTo>
                    <a:pt x="1144" y="3311"/>
                    <a:pt x="1084" y="3251"/>
                    <a:pt x="1024" y="3251"/>
                  </a:cubicBezTo>
                  <a:lnTo>
                    <a:pt x="417" y="3132"/>
                  </a:lnTo>
                  <a:cubicBezTo>
                    <a:pt x="393" y="3132"/>
                    <a:pt x="358" y="3097"/>
                    <a:pt x="358" y="3049"/>
                  </a:cubicBezTo>
                  <a:lnTo>
                    <a:pt x="358" y="2727"/>
                  </a:lnTo>
                  <a:cubicBezTo>
                    <a:pt x="358" y="2692"/>
                    <a:pt x="393" y="2668"/>
                    <a:pt x="417" y="2656"/>
                  </a:cubicBezTo>
                  <a:lnTo>
                    <a:pt x="465" y="2632"/>
                  </a:lnTo>
                  <a:cubicBezTo>
                    <a:pt x="548" y="2620"/>
                    <a:pt x="632" y="2525"/>
                    <a:pt x="596" y="2430"/>
                  </a:cubicBezTo>
                  <a:cubicBezTo>
                    <a:pt x="586" y="2352"/>
                    <a:pt x="520" y="2289"/>
                    <a:pt x="444" y="2289"/>
                  </a:cubicBezTo>
                  <a:cubicBezTo>
                    <a:pt x="428" y="2289"/>
                    <a:pt x="410" y="2292"/>
                    <a:pt x="393" y="2299"/>
                  </a:cubicBezTo>
                  <a:lnTo>
                    <a:pt x="346" y="2311"/>
                  </a:lnTo>
                  <a:cubicBezTo>
                    <a:pt x="155" y="2358"/>
                    <a:pt x="1" y="2513"/>
                    <a:pt x="1" y="2727"/>
                  </a:cubicBezTo>
                  <a:lnTo>
                    <a:pt x="1" y="3049"/>
                  </a:lnTo>
                  <a:cubicBezTo>
                    <a:pt x="1" y="3251"/>
                    <a:pt x="155" y="3430"/>
                    <a:pt x="346" y="3466"/>
                  </a:cubicBezTo>
                  <a:lnTo>
                    <a:pt x="846" y="3573"/>
                  </a:lnTo>
                  <a:cubicBezTo>
                    <a:pt x="882" y="3668"/>
                    <a:pt x="929" y="3751"/>
                    <a:pt x="953" y="3847"/>
                  </a:cubicBezTo>
                  <a:lnTo>
                    <a:pt x="679" y="4275"/>
                  </a:lnTo>
                  <a:cubicBezTo>
                    <a:pt x="572" y="4442"/>
                    <a:pt x="584" y="4656"/>
                    <a:pt x="727" y="4811"/>
                  </a:cubicBezTo>
                  <a:lnTo>
                    <a:pt x="977" y="5049"/>
                  </a:lnTo>
                  <a:cubicBezTo>
                    <a:pt x="1055" y="5127"/>
                    <a:pt x="1163" y="5172"/>
                    <a:pt x="1278" y="5172"/>
                  </a:cubicBezTo>
                  <a:cubicBezTo>
                    <a:pt x="1356" y="5172"/>
                    <a:pt x="1436" y="5152"/>
                    <a:pt x="1513" y="5109"/>
                  </a:cubicBezTo>
                  <a:lnTo>
                    <a:pt x="1941" y="4823"/>
                  </a:lnTo>
                  <a:cubicBezTo>
                    <a:pt x="2025" y="4871"/>
                    <a:pt x="2120" y="4894"/>
                    <a:pt x="2203" y="4930"/>
                  </a:cubicBezTo>
                  <a:lnTo>
                    <a:pt x="2310" y="5430"/>
                  </a:lnTo>
                  <a:cubicBezTo>
                    <a:pt x="2358" y="5633"/>
                    <a:pt x="2513" y="5775"/>
                    <a:pt x="2727" y="5775"/>
                  </a:cubicBezTo>
                  <a:lnTo>
                    <a:pt x="3060" y="5775"/>
                  </a:lnTo>
                  <a:cubicBezTo>
                    <a:pt x="3251" y="5775"/>
                    <a:pt x="3430" y="5633"/>
                    <a:pt x="3465" y="5430"/>
                  </a:cubicBezTo>
                  <a:lnTo>
                    <a:pt x="3572" y="4930"/>
                  </a:lnTo>
                  <a:cubicBezTo>
                    <a:pt x="3668" y="4894"/>
                    <a:pt x="3751" y="4859"/>
                    <a:pt x="3846" y="4823"/>
                  </a:cubicBezTo>
                  <a:lnTo>
                    <a:pt x="4275" y="5109"/>
                  </a:lnTo>
                  <a:cubicBezTo>
                    <a:pt x="4344" y="5153"/>
                    <a:pt x="4422" y="5175"/>
                    <a:pt x="4500" y="5175"/>
                  </a:cubicBezTo>
                  <a:cubicBezTo>
                    <a:pt x="4610" y="5175"/>
                    <a:pt x="4720" y="5132"/>
                    <a:pt x="4811" y="5049"/>
                  </a:cubicBezTo>
                  <a:lnTo>
                    <a:pt x="5049" y="4811"/>
                  </a:lnTo>
                  <a:cubicBezTo>
                    <a:pt x="5180" y="4680"/>
                    <a:pt x="5215" y="4454"/>
                    <a:pt x="5108" y="4275"/>
                  </a:cubicBezTo>
                  <a:lnTo>
                    <a:pt x="4823" y="3847"/>
                  </a:lnTo>
                  <a:cubicBezTo>
                    <a:pt x="4870" y="3751"/>
                    <a:pt x="4894" y="3668"/>
                    <a:pt x="4930" y="3573"/>
                  </a:cubicBezTo>
                  <a:lnTo>
                    <a:pt x="5442" y="3466"/>
                  </a:lnTo>
                  <a:cubicBezTo>
                    <a:pt x="5632" y="3430"/>
                    <a:pt x="5775" y="3263"/>
                    <a:pt x="5775" y="3049"/>
                  </a:cubicBezTo>
                  <a:lnTo>
                    <a:pt x="5775" y="2727"/>
                  </a:lnTo>
                  <a:cubicBezTo>
                    <a:pt x="5775" y="2513"/>
                    <a:pt x="5644" y="2358"/>
                    <a:pt x="5454" y="2311"/>
                  </a:cubicBezTo>
                  <a:lnTo>
                    <a:pt x="4942" y="2204"/>
                  </a:lnTo>
                  <a:cubicBezTo>
                    <a:pt x="4918" y="2120"/>
                    <a:pt x="4870" y="2025"/>
                    <a:pt x="4846" y="1942"/>
                  </a:cubicBezTo>
                  <a:lnTo>
                    <a:pt x="5120" y="1501"/>
                  </a:lnTo>
                  <a:cubicBezTo>
                    <a:pt x="5227" y="1346"/>
                    <a:pt x="5215" y="1120"/>
                    <a:pt x="5061" y="965"/>
                  </a:cubicBezTo>
                  <a:lnTo>
                    <a:pt x="4823" y="727"/>
                  </a:lnTo>
                  <a:cubicBezTo>
                    <a:pt x="4745" y="650"/>
                    <a:pt x="4634" y="610"/>
                    <a:pt x="4520" y="610"/>
                  </a:cubicBezTo>
                  <a:cubicBezTo>
                    <a:pt x="4441" y="610"/>
                    <a:pt x="4360" y="629"/>
                    <a:pt x="4287" y="668"/>
                  </a:cubicBezTo>
                  <a:lnTo>
                    <a:pt x="3858" y="953"/>
                  </a:lnTo>
                  <a:cubicBezTo>
                    <a:pt x="3763" y="906"/>
                    <a:pt x="3680" y="882"/>
                    <a:pt x="3596" y="846"/>
                  </a:cubicBezTo>
                  <a:lnTo>
                    <a:pt x="3489" y="346"/>
                  </a:lnTo>
                  <a:cubicBezTo>
                    <a:pt x="3441" y="156"/>
                    <a:pt x="3275" y="1"/>
                    <a:pt x="30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47"/>
            <p:cNvSpPr/>
            <p:nvPr/>
          </p:nvSpPr>
          <p:spPr>
            <a:xfrm>
              <a:off x="3326526" y="4036907"/>
              <a:ext cx="62541" cy="62573"/>
            </a:xfrm>
            <a:custGeom>
              <a:rect b="b" l="l" r="r" t="t"/>
              <a:pathLst>
                <a:path extrusionOk="0" h="1966" w="1965">
                  <a:moveTo>
                    <a:pt x="977" y="1"/>
                  </a:moveTo>
                  <a:cubicBezTo>
                    <a:pt x="441" y="1"/>
                    <a:pt x="0" y="453"/>
                    <a:pt x="0" y="989"/>
                  </a:cubicBezTo>
                  <a:cubicBezTo>
                    <a:pt x="0" y="1525"/>
                    <a:pt x="441" y="1965"/>
                    <a:pt x="977" y="1965"/>
                  </a:cubicBezTo>
                  <a:cubicBezTo>
                    <a:pt x="1203" y="1965"/>
                    <a:pt x="1417" y="1894"/>
                    <a:pt x="1572" y="1763"/>
                  </a:cubicBezTo>
                  <a:cubicBezTo>
                    <a:pt x="1655" y="1703"/>
                    <a:pt x="1667" y="1596"/>
                    <a:pt x="1608" y="1501"/>
                  </a:cubicBezTo>
                  <a:cubicBezTo>
                    <a:pt x="1574" y="1461"/>
                    <a:pt x="1525" y="1439"/>
                    <a:pt x="1473" y="1439"/>
                  </a:cubicBezTo>
                  <a:cubicBezTo>
                    <a:pt x="1434" y="1439"/>
                    <a:pt x="1394" y="1452"/>
                    <a:pt x="1358" y="1477"/>
                  </a:cubicBezTo>
                  <a:cubicBezTo>
                    <a:pt x="1250" y="1561"/>
                    <a:pt x="1119" y="1608"/>
                    <a:pt x="965" y="1608"/>
                  </a:cubicBezTo>
                  <a:cubicBezTo>
                    <a:pt x="619" y="1608"/>
                    <a:pt x="346" y="1322"/>
                    <a:pt x="346" y="977"/>
                  </a:cubicBezTo>
                  <a:cubicBezTo>
                    <a:pt x="346" y="644"/>
                    <a:pt x="619" y="358"/>
                    <a:pt x="977" y="358"/>
                  </a:cubicBezTo>
                  <a:cubicBezTo>
                    <a:pt x="1322" y="358"/>
                    <a:pt x="1608" y="644"/>
                    <a:pt x="1608" y="989"/>
                  </a:cubicBezTo>
                  <a:cubicBezTo>
                    <a:pt x="1608" y="1084"/>
                    <a:pt x="1679" y="1168"/>
                    <a:pt x="1786" y="1168"/>
                  </a:cubicBezTo>
                  <a:cubicBezTo>
                    <a:pt x="1893" y="1168"/>
                    <a:pt x="1965" y="1084"/>
                    <a:pt x="1965" y="989"/>
                  </a:cubicBezTo>
                  <a:cubicBezTo>
                    <a:pt x="1965" y="453"/>
                    <a:pt x="1512" y="1"/>
                    <a:pt x="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47"/>
            <p:cNvSpPr/>
            <p:nvPr/>
          </p:nvSpPr>
          <p:spPr>
            <a:xfrm>
              <a:off x="3196542" y="3907687"/>
              <a:ext cx="68238" cy="68238"/>
            </a:xfrm>
            <a:custGeom>
              <a:rect b="b" l="l" r="r" t="t"/>
              <a:pathLst>
                <a:path extrusionOk="0" h="2144" w="2144">
                  <a:moveTo>
                    <a:pt x="1072" y="358"/>
                  </a:moveTo>
                  <a:cubicBezTo>
                    <a:pt x="1477" y="358"/>
                    <a:pt x="1786" y="680"/>
                    <a:pt x="1786" y="1072"/>
                  </a:cubicBezTo>
                  <a:cubicBezTo>
                    <a:pt x="1786" y="1477"/>
                    <a:pt x="1465" y="1787"/>
                    <a:pt x="1072" y="1787"/>
                  </a:cubicBezTo>
                  <a:cubicBezTo>
                    <a:pt x="691" y="1787"/>
                    <a:pt x="358" y="1453"/>
                    <a:pt x="358" y="1072"/>
                  </a:cubicBezTo>
                  <a:cubicBezTo>
                    <a:pt x="358" y="668"/>
                    <a:pt x="691" y="358"/>
                    <a:pt x="1072" y="358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4" y="1656"/>
                    <a:pt x="2144" y="1072"/>
                  </a:cubicBezTo>
                  <a:cubicBezTo>
                    <a:pt x="2144" y="477"/>
                    <a:pt x="1667" y="1"/>
                    <a:pt x="10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1" name="Google Shape;601;p47"/>
          <p:cNvGrpSpPr/>
          <p:nvPr/>
        </p:nvGrpSpPr>
        <p:grpSpPr>
          <a:xfrm>
            <a:off x="1475661" y="366433"/>
            <a:ext cx="420394" cy="404868"/>
            <a:chOff x="3950316" y="3820307"/>
            <a:chExt cx="369805" cy="353782"/>
          </a:xfrm>
        </p:grpSpPr>
        <p:sp>
          <p:nvSpPr>
            <p:cNvPr id="602" name="Google Shape;602;p47"/>
            <p:cNvSpPr/>
            <p:nvPr/>
          </p:nvSpPr>
          <p:spPr>
            <a:xfrm>
              <a:off x="4040561" y="3880991"/>
              <a:ext cx="99802" cy="28383"/>
            </a:xfrm>
            <a:custGeom>
              <a:rect b="b" l="l" r="r" t="t"/>
              <a:pathLst>
                <a:path extrusionOk="0" h="891" w="3133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47"/>
            <p:cNvSpPr/>
            <p:nvPr/>
          </p:nvSpPr>
          <p:spPr>
            <a:xfrm>
              <a:off x="3950316" y="3820307"/>
              <a:ext cx="369805" cy="353782"/>
            </a:xfrm>
            <a:custGeom>
              <a:rect b="b" l="l" r="r" t="t"/>
              <a:pathLst>
                <a:path extrusionOk="0" h="11106" w="11609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47"/>
            <p:cNvSpPr/>
            <p:nvPr/>
          </p:nvSpPr>
          <p:spPr>
            <a:xfrm>
              <a:off x="4098219" y="3850602"/>
              <a:ext cx="101299" cy="195781"/>
            </a:xfrm>
            <a:custGeom>
              <a:rect b="b" l="l" r="r" t="t"/>
              <a:pathLst>
                <a:path extrusionOk="0" h="6146" w="318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47"/>
            <p:cNvSpPr/>
            <p:nvPr/>
          </p:nvSpPr>
          <p:spPr>
            <a:xfrm>
              <a:off x="3981789" y="3849136"/>
              <a:ext cx="103178" cy="198011"/>
            </a:xfrm>
            <a:custGeom>
              <a:rect b="b" l="l" r="r" t="t"/>
              <a:pathLst>
                <a:path extrusionOk="0" h="6216" w="3239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6" name="Google Shape;606;p47"/>
          <p:cNvSpPr/>
          <p:nvPr/>
        </p:nvSpPr>
        <p:spPr>
          <a:xfrm>
            <a:off x="1606075" y="2557144"/>
            <a:ext cx="312900" cy="329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E69138"/>
          </a:solidFill>
          <a:ln cap="flat" cmpd="sng" w="952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47"/>
          <p:cNvSpPr/>
          <p:nvPr/>
        </p:nvSpPr>
        <p:spPr>
          <a:xfrm>
            <a:off x="1610175" y="3537444"/>
            <a:ext cx="312900" cy="329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E69138"/>
          </a:solidFill>
          <a:ln cap="flat" cmpd="sng" w="952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47"/>
          <p:cNvSpPr/>
          <p:nvPr/>
        </p:nvSpPr>
        <p:spPr>
          <a:xfrm>
            <a:off x="4206062" y="2557150"/>
            <a:ext cx="660300" cy="660300"/>
          </a:xfrm>
          <a:prstGeom prst="mathPlus">
            <a:avLst>
              <a:gd fmla="val 23520" name="adj1"/>
            </a:avLst>
          </a:prstGeom>
          <a:solidFill>
            <a:srgbClr val="E69138"/>
          </a:solidFill>
          <a:ln cap="flat" cmpd="sng" w="9525">
            <a:solidFill>
              <a:srgbClr val="F7D5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47"/>
          <p:cNvSpPr txBox="1"/>
          <p:nvPr/>
        </p:nvSpPr>
        <p:spPr>
          <a:xfrm>
            <a:off x="7253650" y="4301650"/>
            <a:ext cx="81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258</a:t>
            </a:r>
            <a:endParaRPr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0" name="Google Shape;610;p47"/>
          <p:cNvSpPr/>
          <p:nvPr/>
        </p:nvSpPr>
        <p:spPr>
          <a:xfrm>
            <a:off x="7317325" y="4051594"/>
            <a:ext cx="312900" cy="329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E69138"/>
          </a:solidFill>
          <a:ln cap="flat" cmpd="sng" w="952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48"/>
          <p:cNvSpPr txBox="1"/>
          <p:nvPr>
            <p:ph type="title"/>
          </p:nvPr>
        </p:nvSpPr>
        <p:spPr>
          <a:xfrm>
            <a:off x="3939925" y="1902950"/>
            <a:ext cx="3852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CAPÍTULO</a:t>
            </a:r>
            <a:endParaRPr/>
          </a:p>
        </p:txBody>
      </p:sp>
      <p:sp>
        <p:nvSpPr>
          <p:cNvPr id="616" name="Google Shape;616;p48"/>
          <p:cNvSpPr txBox="1"/>
          <p:nvPr>
            <p:ph idx="2" type="title"/>
          </p:nvPr>
        </p:nvSpPr>
        <p:spPr>
          <a:xfrm>
            <a:off x="6592305" y="1957525"/>
            <a:ext cx="21453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IV</a:t>
            </a:r>
            <a:endParaRPr/>
          </a:p>
        </p:txBody>
      </p:sp>
      <p:sp>
        <p:nvSpPr>
          <p:cNvPr id="617" name="Google Shape;617;p48"/>
          <p:cNvSpPr txBox="1"/>
          <p:nvPr>
            <p:ph idx="1" type="subTitle"/>
          </p:nvPr>
        </p:nvSpPr>
        <p:spPr>
          <a:xfrm>
            <a:off x="4572000" y="3132175"/>
            <a:ext cx="38520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Resultados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2" name="Google Shape;622;p49"/>
          <p:cNvGraphicFramePr/>
          <p:nvPr/>
        </p:nvGraphicFramePr>
        <p:xfrm>
          <a:off x="248538" y="7767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{B5438A4A-61B7-42C4-B12E-4B2BDAE6E33C}</a:tableStyleId>
              </a:tblPr>
              <a:tblGrid>
                <a:gridCol w="1423800"/>
                <a:gridCol w="1029000"/>
                <a:gridCol w="1674475"/>
                <a:gridCol w="1589600"/>
                <a:gridCol w="2930050"/>
              </a:tblGrid>
              <a:tr h="6146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HERRAMIENTA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FUENTE</a:t>
                      </a:r>
                      <a:endParaRPr b="1" sz="12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¿A QUIÉN SE APLICÓ?</a:t>
                      </a:r>
                      <a:endParaRPr b="1" sz="12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FORMA DE LEVANTAMIENTO</a:t>
                      </a:r>
                      <a:endParaRPr b="1" sz="12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RESULTADO </a:t>
                      </a:r>
                      <a:r>
                        <a:rPr b="1" lang="en" sz="12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OBTENIDO</a:t>
                      </a:r>
                      <a:endParaRPr b="1" sz="12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728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ENTREVISTA</a:t>
                      </a:r>
                      <a:endParaRPr b="1" sz="1200">
                        <a:solidFill>
                          <a:schemeClr val="accent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Artesanos de la parroquia</a:t>
                      </a:r>
                      <a:endParaRPr sz="1000">
                        <a:solidFill>
                          <a:schemeClr val="dk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-David Lema</a:t>
                      </a:r>
                      <a:endParaRPr sz="1000">
                        <a:solidFill>
                          <a:schemeClr val="dk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-Segundo Maldonado</a:t>
                      </a:r>
                      <a:endParaRPr sz="1000">
                        <a:solidFill>
                          <a:schemeClr val="dk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-Ali Lema Imbaquingo</a:t>
                      </a:r>
                      <a:endParaRPr sz="1000">
                        <a:solidFill>
                          <a:schemeClr val="dk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-Carlos Guaján</a:t>
                      </a:r>
                      <a:endParaRPr sz="1000">
                        <a:solidFill>
                          <a:schemeClr val="dk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-Pachakutic Lema</a:t>
                      </a:r>
                      <a:endParaRPr sz="1000">
                        <a:solidFill>
                          <a:schemeClr val="dk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Campo</a:t>
                      </a:r>
                      <a:endParaRPr sz="1000">
                        <a:solidFill>
                          <a:schemeClr val="dk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-</a:t>
                      </a: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Extensión</a:t>
                      </a: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 de manifestaciones culturales</a:t>
                      </a:r>
                      <a:endParaRPr sz="1000">
                        <a:solidFill>
                          <a:schemeClr val="dk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-Prediposición al turismo</a:t>
                      </a:r>
                      <a:endParaRPr sz="1000">
                        <a:solidFill>
                          <a:schemeClr val="dk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-Sitios turísticos adecuados</a:t>
                      </a:r>
                      <a:endParaRPr sz="1000">
                        <a:solidFill>
                          <a:schemeClr val="dk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-Desinterés por parte de las autoridades</a:t>
                      </a:r>
                      <a:endParaRPr sz="1000">
                        <a:solidFill>
                          <a:schemeClr val="dk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-Escasa difusión y promoción</a:t>
                      </a:r>
                      <a:endParaRPr sz="1000">
                        <a:solidFill>
                          <a:schemeClr val="dk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-Gestión autónoma</a:t>
                      </a:r>
                      <a:endParaRPr sz="1000">
                        <a:solidFill>
                          <a:schemeClr val="dk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7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ENCUESTA</a:t>
                      </a:r>
                      <a:endParaRPr b="1" sz="1200">
                        <a:solidFill>
                          <a:schemeClr val="accen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Turistas potenciales</a:t>
                      </a:r>
                      <a:endParaRPr sz="1000">
                        <a:solidFill>
                          <a:schemeClr val="dk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258 turistas</a:t>
                      </a:r>
                      <a:endParaRPr sz="1000">
                        <a:solidFill>
                          <a:schemeClr val="dk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Vía internet</a:t>
                      </a:r>
                      <a:endParaRPr sz="1000">
                        <a:solidFill>
                          <a:schemeClr val="dk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-Género femenino, edad 18-25 años</a:t>
                      </a:r>
                      <a:endParaRPr sz="1000">
                        <a:solidFill>
                          <a:schemeClr val="dk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-Turismo nacional</a:t>
                      </a:r>
                      <a:endParaRPr sz="1000">
                        <a:solidFill>
                          <a:schemeClr val="dk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-Atractivos naturales y culturales</a:t>
                      </a:r>
                      <a:endParaRPr sz="1000">
                        <a:solidFill>
                          <a:schemeClr val="dk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-Desconocimiento/no participación de festividades</a:t>
                      </a:r>
                      <a:endParaRPr sz="1000">
                        <a:solidFill>
                          <a:schemeClr val="dk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-Medio de difusión: redes sociales</a:t>
                      </a:r>
                      <a:endParaRPr sz="1000">
                        <a:solidFill>
                          <a:schemeClr val="dk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-Fiesta más </a:t>
                      </a: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atractiva</a:t>
                      </a: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: Yamor</a:t>
                      </a:r>
                      <a:endParaRPr sz="1000">
                        <a:solidFill>
                          <a:schemeClr val="dk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-Identidad cultural</a:t>
                      </a:r>
                      <a:endParaRPr sz="1000">
                        <a:solidFill>
                          <a:schemeClr val="dk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-Interés en rutas turísticas</a:t>
                      </a:r>
                      <a:endParaRPr sz="1000">
                        <a:solidFill>
                          <a:schemeClr val="dk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</a:tbl>
          </a:graphicData>
        </a:graphic>
      </p:graphicFrame>
      <p:sp>
        <p:nvSpPr>
          <p:cNvPr id="623" name="Google Shape;623;p49"/>
          <p:cNvSpPr/>
          <p:nvPr/>
        </p:nvSpPr>
        <p:spPr>
          <a:xfrm>
            <a:off x="8083275" y="3748097"/>
            <a:ext cx="906600" cy="906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49"/>
          <p:cNvSpPr txBox="1"/>
          <p:nvPr>
            <p:ph idx="4294967295" type="subTitle"/>
          </p:nvPr>
        </p:nvSpPr>
        <p:spPr>
          <a:xfrm>
            <a:off x="633450" y="4386000"/>
            <a:ext cx="4563900" cy="12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RESULTADOS</a:t>
            </a:r>
            <a:endParaRPr/>
          </a:p>
        </p:txBody>
      </p:sp>
      <p:cxnSp>
        <p:nvCxnSpPr>
          <p:cNvPr id="625" name="Google Shape;625;p49"/>
          <p:cNvCxnSpPr/>
          <p:nvPr/>
        </p:nvCxnSpPr>
        <p:spPr>
          <a:xfrm flipH="1" rot="10800000">
            <a:off x="0" y="4808950"/>
            <a:ext cx="2719500" cy="93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6" name="Google Shape;626;p49"/>
          <p:cNvSpPr/>
          <p:nvPr/>
        </p:nvSpPr>
        <p:spPr>
          <a:xfrm>
            <a:off x="248563" y="776700"/>
            <a:ext cx="8646900" cy="3266400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7" name="Google Shape;627;p49"/>
          <p:cNvGrpSpPr/>
          <p:nvPr/>
        </p:nvGrpSpPr>
        <p:grpSpPr>
          <a:xfrm>
            <a:off x="8281596" y="3953686"/>
            <a:ext cx="509955" cy="495148"/>
            <a:chOff x="4126815" y="2760704"/>
            <a:chExt cx="380393" cy="363118"/>
          </a:xfrm>
        </p:grpSpPr>
        <p:sp>
          <p:nvSpPr>
            <p:cNvPr id="628" name="Google Shape;628;p49"/>
            <p:cNvSpPr/>
            <p:nvPr/>
          </p:nvSpPr>
          <p:spPr>
            <a:xfrm>
              <a:off x="4219825" y="2822435"/>
              <a:ext cx="103267" cy="29056"/>
            </a:xfrm>
            <a:custGeom>
              <a:rect b="b" l="l" r="r" t="t"/>
              <a:pathLst>
                <a:path extrusionOk="0" h="915" w="3252">
                  <a:moveTo>
                    <a:pt x="1620" y="0"/>
                  </a:moveTo>
                  <a:cubicBezTo>
                    <a:pt x="1025" y="0"/>
                    <a:pt x="477" y="215"/>
                    <a:pt x="60" y="631"/>
                  </a:cubicBezTo>
                  <a:cubicBezTo>
                    <a:pt x="1" y="691"/>
                    <a:pt x="1" y="810"/>
                    <a:pt x="60" y="869"/>
                  </a:cubicBezTo>
                  <a:cubicBezTo>
                    <a:pt x="90" y="899"/>
                    <a:pt x="132" y="914"/>
                    <a:pt x="175" y="914"/>
                  </a:cubicBezTo>
                  <a:cubicBezTo>
                    <a:pt x="218" y="914"/>
                    <a:pt x="263" y="899"/>
                    <a:pt x="298" y="869"/>
                  </a:cubicBezTo>
                  <a:cubicBezTo>
                    <a:pt x="656" y="512"/>
                    <a:pt x="1120" y="322"/>
                    <a:pt x="1620" y="322"/>
                  </a:cubicBezTo>
                  <a:cubicBezTo>
                    <a:pt x="2132" y="322"/>
                    <a:pt x="2596" y="512"/>
                    <a:pt x="2953" y="869"/>
                  </a:cubicBezTo>
                  <a:cubicBezTo>
                    <a:pt x="2983" y="899"/>
                    <a:pt x="3028" y="914"/>
                    <a:pt x="3073" y="914"/>
                  </a:cubicBezTo>
                  <a:cubicBezTo>
                    <a:pt x="3117" y="914"/>
                    <a:pt x="3162" y="899"/>
                    <a:pt x="3192" y="869"/>
                  </a:cubicBezTo>
                  <a:cubicBezTo>
                    <a:pt x="3251" y="810"/>
                    <a:pt x="3251" y="691"/>
                    <a:pt x="3192" y="631"/>
                  </a:cubicBezTo>
                  <a:cubicBezTo>
                    <a:pt x="2775" y="215"/>
                    <a:pt x="2215" y="0"/>
                    <a:pt x="16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49"/>
            <p:cNvSpPr/>
            <p:nvPr/>
          </p:nvSpPr>
          <p:spPr>
            <a:xfrm>
              <a:off x="4126815" y="2760704"/>
              <a:ext cx="380393" cy="363118"/>
            </a:xfrm>
            <a:custGeom>
              <a:rect b="b" l="l" r="r" t="t"/>
              <a:pathLst>
                <a:path extrusionOk="0" h="11435" w="11979">
                  <a:moveTo>
                    <a:pt x="7621" y="6921"/>
                  </a:moveTo>
                  <a:lnTo>
                    <a:pt x="8061" y="7373"/>
                  </a:lnTo>
                  <a:lnTo>
                    <a:pt x="7787" y="7659"/>
                  </a:lnTo>
                  <a:lnTo>
                    <a:pt x="7335" y="7207"/>
                  </a:lnTo>
                  <a:cubicBezTo>
                    <a:pt x="7442" y="7123"/>
                    <a:pt x="7526" y="7016"/>
                    <a:pt x="7621" y="6921"/>
                  </a:cubicBezTo>
                  <a:close/>
                  <a:moveTo>
                    <a:pt x="4552" y="328"/>
                  </a:moveTo>
                  <a:cubicBezTo>
                    <a:pt x="5525" y="328"/>
                    <a:pt x="6496" y="700"/>
                    <a:pt x="7228" y="1444"/>
                  </a:cubicBezTo>
                  <a:cubicBezTo>
                    <a:pt x="8645" y="2861"/>
                    <a:pt x="8704" y="5076"/>
                    <a:pt x="7466" y="6564"/>
                  </a:cubicBezTo>
                  <a:cubicBezTo>
                    <a:pt x="7311" y="6766"/>
                    <a:pt x="7156" y="6909"/>
                    <a:pt x="6978" y="7064"/>
                  </a:cubicBezTo>
                  <a:cubicBezTo>
                    <a:pt x="6279" y="7651"/>
                    <a:pt x="5417" y="7944"/>
                    <a:pt x="4554" y="7944"/>
                  </a:cubicBezTo>
                  <a:cubicBezTo>
                    <a:pt x="3579" y="7944"/>
                    <a:pt x="2603" y="7571"/>
                    <a:pt x="1858" y="6826"/>
                  </a:cubicBezTo>
                  <a:cubicBezTo>
                    <a:pt x="370" y="5338"/>
                    <a:pt x="370" y="2921"/>
                    <a:pt x="1858" y="1444"/>
                  </a:cubicBezTo>
                  <a:cubicBezTo>
                    <a:pt x="2602" y="700"/>
                    <a:pt x="3579" y="328"/>
                    <a:pt x="4552" y="328"/>
                  </a:cubicBezTo>
                  <a:close/>
                  <a:moveTo>
                    <a:pt x="8518" y="7440"/>
                  </a:moveTo>
                  <a:cubicBezTo>
                    <a:pt x="8550" y="7440"/>
                    <a:pt x="8580" y="7453"/>
                    <a:pt x="8597" y="7481"/>
                  </a:cubicBezTo>
                  <a:lnTo>
                    <a:pt x="9061" y="7897"/>
                  </a:lnTo>
                  <a:lnTo>
                    <a:pt x="8276" y="8683"/>
                  </a:lnTo>
                  <a:lnTo>
                    <a:pt x="7883" y="8195"/>
                  </a:lnTo>
                  <a:cubicBezTo>
                    <a:pt x="7847" y="8135"/>
                    <a:pt x="7847" y="8052"/>
                    <a:pt x="7883" y="8016"/>
                  </a:cubicBezTo>
                  <a:lnTo>
                    <a:pt x="8418" y="7481"/>
                  </a:lnTo>
                  <a:cubicBezTo>
                    <a:pt x="8444" y="7456"/>
                    <a:pt x="8482" y="7440"/>
                    <a:pt x="8518" y="7440"/>
                  </a:cubicBezTo>
                  <a:close/>
                  <a:moveTo>
                    <a:pt x="9335" y="8100"/>
                  </a:moveTo>
                  <a:lnTo>
                    <a:pt x="11252" y="9779"/>
                  </a:lnTo>
                  <a:cubicBezTo>
                    <a:pt x="11574" y="10064"/>
                    <a:pt x="11597" y="10576"/>
                    <a:pt x="11276" y="10886"/>
                  </a:cubicBezTo>
                  <a:cubicBezTo>
                    <a:pt x="11128" y="11033"/>
                    <a:pt x="10940" y="11105"/>
                    <a:pt x="10752" y="11105"/>
                  </a:cubicBezTo>
                  <a:cubicBezTo>
                    <a:pt x="10544" y="11105"/>
                    <a:pt x="10336" y="11018"/>
                    <a:pt x="10181" y="10850"/>
                  </a:cubicBezTo>
                  <a:lnTo>
                    <a:pt x="8514" y="8921"/>
                  </a:lnTo>
                  <a:lnTo>
                    <a:pt x="9335" y="8100"/>
                  </a:lnTo>
                  <a:close/>
                  <a:moveTo>
                    <a:pt x="4543" y="1"/>
                  </a:moveTo>
                  <a:cubicBezTo>
                    <a:pt x="3483" y="1"/>
                    <a:pt x="2424" y="402"/>
                    <a:pt x="1620" y="1206"/>
                  </a:cubicBezTo>
                  <a:cubicBezTo>
                    <a:pt x="1" y="2837"/>
                    <a:pt x="1" y="5457"/>
                    <a:pt x="1620" y="7064"/>
                  </a:cubicBezTo>
                  <a:cubicBezTo>
                    <a:pt x="2431" y="7875"/>
                    <a:pt x="3489" y="8272"/>
                    <a:pt x="4543" y="8272"/>
                  </a:cubicBezTo>
                  <a:cubicBezTo>
                    <a:pt x="5440" y="8272"/>
                    <a:pt x="6334" y="7985"/>
                    <a:pt x="7073" y="7421"/>
                  </a:cubicBezTo>
                  <a:lnTo>
                    <a:pt x="7561" y="7909"/>
                  </a:lnTo>
                  <a:cubicBezTo>
                    <a:pt x="7490" y="8076"/>
                    <a:pt x="7502" y="8278"/>
                    <a:pt x="7633" y="8409"/>
                  </a:cubicBezTo>
                  <a:lnTo>
                    <a:pt x="9954" y="11064"/>
                  </a:lnTo>
                  <a:cubicBezTo>
                    <a:pt x="10171" y="11312"/>
                    <a:pt x="10471" y="11434"/>
                    <a:pt x="10771" y="11434"/>
                  </a:cubicBezTo>
                  <a:cubicBezTo>
                    <a:pt x="11049" y="11434"/>
                    <a:pt x="11326" y="11330"/>
                    <a:pt x="11538" y="11124"/>
                  </a:cubicBezTo>
                  <a:cubicBezTo>
                    <a:pt x="11978" y="10671"/>
                    <a:pt x="11955" y="9945"/>
                    <a:pt x="11478" y="9540"/>
                  </a:cubicBezTo>
                  <a:lnTo>
                    <a:pt x="8823" y="7219"/>
                  </a:lnTo>
                  <a:cubicBezTo>
                    <a:pt x="8737" y="7139"/>
                    <a:pt x="8629" y="7104"/>
                    <a:pt x="8522" y="7104"/>
                  </a:cubicBezTo>
                  <a:cubicBezTo>
                    <a:pt x="8453" y="7104"/>
                    <a:pt x="8384" y="7119"/>
                    <a:pt x="8323" y="7147"/>
                  </a:cubicBezTo>
                  <a:lnTo>
                    <a:pt x="7823" y="6659"/>
                  </a:lnTo>
                  <a:cubicBezTo>
                    <a:pt x="9073" y="5052"/>
                    <a:pt x="8978" y="2694"/>
                    <a:pt x="7466" y="1206"/>
                  </a:cubicBezTo>
                  <a:cubicBezTo>
                    <a:pt x="6662" y="402"/>
                    <a:pt x="5603" y="1"/>
                    <a:pt x="4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49"/>
            <p:cNvSpPr/>
            <p:nvPr/>
          </p:nvSpPr>
          <p:spPr>
            <a:xfrm>
              <a:off x="4278826" y="2791379"/>
              <a:ext cx="103998" cy="201962"/>
            </a:xfrm>
            <a:custGeom>
              <a:rect b="b" l="l" r="r" t="t"/>
              <a:pathLst>
                <a:path extrusionOk="0" h="6360" w="3275">
                  <a:moveTo>
                    <a:pt x="191" y="0"/>
                  </a:moveTo>
                  <a:cubicBezTo>
                    <a:pt x="106" y="0"/>
                    <a:pt x="35" y="59"/>
                    <a:pt x="24" y="157"/>
                  </a:cubicBezTo>
                  <a:cubicBezTo>
                    <a:pt x="0" y="264"/>
                    <a:pt x="60" y="335"/>
                    <a:pt x="167" y="347"/>
                  </a:cubicBezTo>
                  <a:cubicBezTo>
                    <a:pt x="798" y="442"/>
                    <a:pt x="1345" y="716"/>
                    <a:pt x="1786" y="1169"/>
                  </a:cubicBezTo>
                  <a:cubicBezTo>
                    <a:pt x="2905" y="2288"/>
                    <a:pt x="2905" y="4110"/>
                    <a:pt x="1786" y="5229"/>
                  </a:cubicBezTo>
                  <a:cubicBezTo>
                    <a:pt x="1345" y="5645"/>
                    <a:pt x="774" y="5931"/>
                    <a:pt x="167" y="6015"/>
                  </a:cubicBezTo>
                  <a:cubicBezTo>
                    <a:pt x="83" y="6038"/>
                    <a:pt x="24" y="6122"/>
                    <a:pt x="24" y="6217"/>
                  </a:cubicBezTo>
                  <a:cubicBezTo>
                    <a:pt x="36" y="6300"/>
                    <a:pt x="107" y="6360"/>
                    <a:pt x="179" y="6360"/>
                  </a:cubicBezTo>
                  <a:lnTo>
                    <a:pt x="214" y="6360"/>
                  </a:lnTo>
                  <a:cubicBezTo>
                    <a:pt x="917" y="6253"/>
                    <a:pt x="1536" y="5943"/>
                    <a:pt x="2024" y="5455"/>
                  </a:cubicBezTo>
                  <a:cubicBezTo>
                    <a:pt x="3274" y="4205"/>
                    <a:pt x="3274" y="2169"/>
                    <a:pt x="2024" y="919"/>
                  </a:cubicBezTo>
                  <a:cubicBezTo>
                    <a:pt x="1536" y="419"/>
                    <a:pt x="917" y="109"/>
                    <a:pt x="214" y="2"/>
                  </a:cubicBezTo>
                  <a:cubicBezTo>
                    <a:pt x="206" y="1"/>
                    <a:pt x="198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49"/>
            <p:cNvSpPr/>
            <p:nvPr/>
          </p:nvSpPr>
          <p:spPr>
            <a:xfrm>
              <a:off x="4159332" y="2791379"/>
              <a:ext cx="105903" cy="201962"/>
            </a:xfrm>
            <a:custGeom>
              <a:rect b="b" l="l" r="r" t="t"/>
              <a:pathLst>
                <a:path extrusionOk="0" h="6360" w="3335">
                  <a:moveTo>
                    <a:pt x="3162" y="1"/>
                  </a:moveTo>
                  <a:cubicBezTo>
                    <a:pt x="3156" y="1"/>
                    <a:pt x="3150" y="1"/>
                    <a:pt x="3144" y="2"/>
                  </a:cubicBezTo>
                  <a:cubicBezTo>
                    <a:pt x="2430" y="61"/>
                    <a:pt x="1775" y="383"/>
                    <a:pt x="1251" y="895"/>
                  </a:cubicBezTo>
                  <a:cubicBezTo>
                    <a:pt x="1" y="2145"/>
                    <a:pt x="1" y="4193"/>
                    <a:pt x="1251" y="5443"/>
                  </a:cubicBezTo>
                  <a:cubicBezTo>
                    <a:pt x="1775" y="5955"/>
                    <a:pt x="2430" y="6277"/>
                    <a:pt x="3144" y="6360"/>
                  </a:cubicBezTo>
                  <a:lnTo>
                    <a:pt x="3156" y="6360"/>
                  </a:lnTo>
                  <a:cubicBezTo>
                    <a:pt x="3251" y="6360"/>
                    <a:pt x="3311" y="6300"/>
                    <a:pt x="3323" y="6217"/>
                  </a:cubicBezTo>
                  <a:cubicBezTo>
                    <a:pt x="3334" y="6122"/>
                    <a:pt x="3263" y="6038"/>
                    <a:pt x="3168" y="6038"/>
                  </a:cubicBezTo>
                  <a:cubicBezTo>
                    <a:pt x="2537" y="5955"/>
                    <a:pt x="1941" y="5681"/>
                    <a:pt x="1477" y="5217"/>
                  </a:cubicBezTo>
                  <a:cubicBezTo>
                    <a:pt x="358" y="4098"/>
                    <a:pt x="358" y="2264"/>
                    <a:pt x="1477" y="1157"/>
                  </a:cubicBezTo>
                  <a:cubicBezTo>
                    <a:pt x="1941" y="692"/>
                    <a:pt x="2513" y="407"/>
                    <a:pt x="3168" y="335"/>
                  </a:cubicBezTo>
                  <a:cubicBezTo>
                    <a:pt x="3263" y="311"/>
                    <a:pt x="3334" y="240"/>
                    <a:pt x="3323" y="157"/>
                  </a:cubicBezTo>
                  <a:cubicBezTo>
                    <a:pt x="3312" y="68"/>
                    <a:pt x="3239" y="1"/>
                    <a:pt x="3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50"/>
          <p:cNvSpPr/>
          <p:nvPr/>
        </p:nvSpPr>
        <p:spPr>
          <a:xfrm>
            <a:off x="25325" y="38000"/>
            <a:ext cx="4662000" cy="500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7" name="Google Shape;637;p50" title="Gráfico"/>
          <p:cNvPicPr preferRelativeResize="0"/>
          <p:nvPr/>
        </p:nvPicPr>
        <p:blipFill rotWithShape="1">
          <a:blip r:embed="rId3">
            <a:alphaModFix/>
          </a:blip>
          <a:srcRect b="10032" l="0" r="0" t="13562"/>
          <a:stretch/>
        </p:blipFill>
        <p:spPr>
          <a:xfrm>
            <a:off x="303688" y="519800"/>
            <a:ext cx="4105275" cy="19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50" title="Gráfico"/>
          <p:cNvPicPr preferRelativeResize="0"/>
          <p:nvPr/>
        </p:nvPicPr>
        <p:blipFill rotWithShape="1">
          <a:blip r:embed="rId4">
            <a:alphaModFix/>
          </a:blip>
          <a:srcRect b="12076" l="1946" r="2185" t="15084"/>
          <a:stretch/>
        </p:blipFill>
        <p:spPr>
          <a:xfrm>
            <a:off x="240688" y="3084300"/>
            <a:ext cx="4105274" cy="1810901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50"/>
          <p:cNvSpPr txBox="1"/>
          <p:nvPr>
            <p:ph type="title"/>
          </p:nvPr>
        </p:nvSpPr>
        <p:spPr>
          <a:xfrm>
            <a:off x="849567" y="116650"/>
            <a:ext cx="3013500" cy="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Pregunta 1. Edad</a:t>
            </a:r>
            <a:endParaRPr sz="1200"/>
          </a:p>
        </p:txBody>
      </p:sp>
      <p:sp>
        <p:nvSpPr>
          <p:cNvPr id="640" name="Google Shape;640;p50"/>
          <p:cNvSpPr txBox="1"/>
          <p:nvPr>
            <p:ph type="title"/>
          </p:nvPr>
        </p:nvSpPr>
        <p:spPr>
          <a:xfrm>
            <a:off x="272237" y="2510375"/>
            <a:ext cx="4168200" cy="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Pregunta 3. ¿Cuál de las siguientes </a:t>
            </a:r>
            <a:r>
              <a:rPr lang="en" sz="1200"/>
              <a:t>opciones</a:t>
            </a:r>
            <a:r>
              <a:rPr lang="en" sz="1200"/>
              <a:t> le motiva a visitar la parroquia?</a:t>
            </a:r>
            <a:endParaRPr sz="1200"/>
          </a:p>
        </p:txBody>
      </p:sp>
      <p:sp>
        <p:nvSpPr>
          <p:cNvPr id="641" name="Google Shape;641;p50"/>
          <p:cNvSpPr/>
          <p:nvPr/>
        </p:nvSpPr>
        <p:spPr>
          <a:xfrm>
            <a:off x="3471225" y="4054000"/>
            <a:ext cx="874800" cy="418200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50"/>
          <p:cNvSpPr/>
          <p:nvPr/>
        </p:nvSpPr>
        <p:spPr>
          <a:xfrm>
            <a:off x="240700" y="3780650"/>
            <a:ext cx="950100" cy="418200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50"/>
          <p:cNvSpPr/>
          <p:nvPr/>
        </p:nvSpPr>
        <p:spPr>
          <a:xfrm>
            <a:off x="3534175" y="1723350"/>
            <a:ext cx="811800" cy="418200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50"/>
          <p:cNvSpPr txBox="1"/>
          <p:nvPr>
            <p:ph idx="4294967295" type="subTitle"/>
          </p:nvPr>
        </p:nvSpPr>
        <p:spPr>
          <a:xfrm>
            <a:off x="3471225" y="878050"/>
            <a:ext cx="10641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/>
              <a:t>Turistas jóvenes alocéntricos</a:t>
            </a:r>
            <a:endParaRPr sz="1000"/>
          </a:p>
        </p:txBody>
      </p:sp>
      <p:sp>
        <p:nvSpPr>
          <p:cNvPr id="645" name="Google Shape;645;p50"/>
          <p:cNvSpPr/>
          <p:nvPr/>
        </p:nvSpPr>
        <p:spPr>
          <a:xfrm rot="-5400000">
            <a:off x="3848625" y="1519199"/>
            <a:ext cx="234000" cy="174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50"/>
          <p:cNvSpPr txBox="1"/>
          <p:nvPr>
            <p:ph idx="4294967295" type="subTitle"/>
          </p:nvPr>
        </p:nvSpPr>
        <p:spPr>
          <a:xfrm>
            <a:off x="3376575" y="3326488"/>
            <a:ext cx="10641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/>
              <a:t>Principal motivación</a:t>
            </a:r>
            <a:endParaRPr sz="1000"/>
          </a:p>
        </p:txBody>
      </p:sp>
      <p:sp>
        <p:nvSpPr>
          <p:cNvPr id="647" name="Google Shape;647;p50"/>
          <p:cNvSpPr/>
          <p:nvPr/>
        </p:nvSpPr>
        <p:spPr>
          <a:xfrm rot="-5400000">
            <a:off x="3791625" y="3844149"/>
            <a:ext cx="234000" cy="174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50"/>
          <p:cNvSpPr txBox="1"/>
          <p:nvPr>
            <p:ph idx="4294967295" type="subTitle"/>
          </p:nvPr>
        </p:nvSpPr>
        <p:spPr>
          <a:xfrm>
            <a:off x="240700" y="4415988"/>
            <a:ext cx="10641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/>
              <a:t>Principal motivación</a:t>
            </a:r>
            <a:endParaRPr sz="1000"/>
          </a:p>
        </p:txBody>
      </p:sp>
      <p:sp>
        <p:nvSpPr>
          <p:cNvPr id="649" name="Google Shape;649;p50"/>
          <p:cNvSpPr/>
          <p:nvPr/>
        </p:nvSpPr>
        <p:spPr>
          <a:xfrm rot="5400000">
            <a:off x="521875" y="4228699"/>
            <a:ext cx="234000" cy="174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0" name="Google Shape;650;p50" title="Gráfico"/>
          <p:cNvPicPr preferRelativeResize="0"/>
          <p:nvPr/>
        </p:nvPicPr>
        <p:blipFill rotWithShape="1">
          <a:blip r:embed="rId5">
            <a:alphaModFix/>
          </a:blip>
          <a:srcRect b="11936" l="2437" r="2361" t="10651"/>
          <a:stretch/>
        </p:blipFill>
        <p:spPr>
          <a:xfrm>
            <a:off x="4814125" y="948888"/>
            <a:ext cx="3952625" cy="19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50"/>
          <p:cNvSpPr txBox="1"/>
          <p:nvPr>
            <p:ph type="title"/>
          </p:nvPr>
        </p:nvSpPr>
        <p:spPr>
          <a:xfrm>
            <a:off x="5283680" y="361150"/>
            <a:ext cx="3013500" cy="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Pregunta 8. ¿En cuál de las siguientes fiestas ha participado?</a:t>
            </a:r>
            <a:endParaRPr sz="1200"/>
          </a:p>
        </p:txBody>
      </p:sp>
      <p:sp>
        <p:nvSpPr>
          <p:cNvPr id="652" name="Google Shape;652;p50"/>
          <p:cNvSpPr/>
          <p:nvPr/>
        </p:nvSpPr>
        <p:spPr>
          <a:xfrm>
            <a:off x="8095300" y="1700225"/>
            <a:ext cx="671400" cy="323400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50"/>
          <p:cNvSpPr/>
          <p:nvPr/>
        </p:nvSpPr>
        <p:spPr>
          <a:xfrm>
            <a:off x="8000050" y="971550"/>
            <a:ext cx="766800" cy="323400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50"/>
          <p:cNvSpPr/>
          <p:nvPr/>
        </p:nvSpPr>
        <p:spPr>
          <a:xfrm>
            <a:off x="4814125" y="1080100"/>
            <a:ext cx="811800" cy="323400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50"/>
          <p:cNvSpPr/>
          <p:nvPr/>
        </p:nvSpPr>
        <p:spPr>
          <a:xfrm rot="5400000">
            <a:off x="5094826" y="1418047"/>
            <a:ext cx="168000" cy="138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50"/>
          <p:cNvSpPr txBox="1"/>
          <p:nvPr>
            <p:ph idx="4294967295" type="subTitle"/>
          </p:nvPr>
        </p:nvSpPr>
        <p:spPr>
          <a:xfrm>
            <a:off x="4904750" y="1498175"/>
            <a:ext cx="10641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/>
              <a:t>Medio</a:t>
            </a:r>
            <a:endParaRPr sz="1000"/>
          </a:p>
        </p:txBody>
      </p:sp>
      <p:sp>
        <p:nvSpPr>
          <p:cNvPr id="657" name="Google Shape;657;p50"/>
          <p:cNvSpPr txBox="1"/>
          <p:nvPr>
            <p:ph idx="4294967295" type="subTitle"/>
          </p:nvPr>
        </p:nvSpPr>
        <p:spPr>
          <a:xfrm>
            <a:off x="8200075" y="2083050"/>
            <a:ext cx="10641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/>
              <a:t>Alto</a:t>
            </a:r>
            <a:endParaRPr sz="1000"/>
          </a:p>
        </p:txBody>
      </p:sp>
      <p:sp>
        <p:nvSpPr>
          <p:cNvPr id="658" name="Google Shape;658;p50"/>
          <p:cNvSpPr txBox="1"/>
          <p:nvPr>
            <p:ph idx="4294967295" type="subTitle"/>
          </p:nvPr>
        </p:nvSpPr>
        <p:spPr>
          <a:xfrm>
            <a:off x="8142925" y="1355550"/>
            <a:ext cx="10641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/>
              <a:t>Bajo</a:t>
            </a:r>
            <a:endParaRPr sz="1000"/>
          </a:p>
        </p:txBody>
      </p:sp>
      <p:sp>
        <p:nvSpPr>
          <p:cNvPr id="659" name="Google Shape;659;p50"/>
          <p:cNvSpPr/>
          <p:nvPr/>
        </p:nvSpPr>
        <p:spPr>
          <a:xfrm rot="5400000">
            <a:off x="8299451" y="1309497"/>
            <a:ext cx="168000" cy="138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50"/>
          <p:cNvSpPr/>
          <p:nvPr/>
        </p:nvSpPr>
        <p:spPr>
          <a:xfrm rot="5400000">
            <a:off x="8347001" y="2038172"/>
            <a:ext cx="168000" cy="138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50"/>
          <p:cNvSpPr txBox="1"/>
          <p:nvPr>
            <p:ph idx="4294967295" type="subTitle"/>
          </p:nvPr>
        </p:nvSpPr>
        <p:spPr>
          <a:xfrm>
            <a:off x="4971088" y="3160300"/>
            <a:ext cx="36387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Fiesta del Yamor: </a:t>
            </a:r>
            <a:r>
              <a:rPr lang="en" sz="1000"/>
              <a:t>Mantener su atractividad.</a:t>
            </a:r>
            <a:endParaRPr sz="1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Fiesta del Inti Raymi: </a:t>
            </a:r>
            <a:r>
              <a:rPr lang="en" sz="1000"/>
              <a:t>Posionarla en el mercado turístico.</a:t>
            </a:r>
            <a:endParaRPr sz="1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Fiesta del Pawkar Raymi:</a:t>
            </a:r>
            <a:r>
              <a:rPr lang="en" sz="1000"/>
              <a:t> P</a:t>
            </a:r>
            <a:r>
              <a:rPr lang="en" sz="1000"/>
              <a:t>opularizarla</a:t>
            </a:r>
            <a:r>
              <a:rPr lang="en" sz="1000"/>
              <a:t> en la comunidad y posicionarla en la mente del consumidor.</a:t>
            </a:r>
            <a:endParaRPr sz="1000"/>
          </a:p>
        </p:txBody>
      </p:sp>
      <p:grpSp>
        <p:nvGrpSpPr>
          <p:cNvPr id="662" name="Google Shape;662;p50"/>
          <p:cNvGrpSpPr/>
          <p:nvPr/>
        </p:nvGrpSpPr>
        <p:grpSpPr>
          <a:xfrm>
            <a:off x="8208148" y="4237551"/>
            <a:ext cx="558569" cy="516900"/>
            <a:chOff x="7524349" y="2456447"/>
            <a:chExt cx="350332" cy="288948"/>
          </a:xfrm>
        </p:grpSpPr>
        <p:sp>
          <p:nvSpPr>
            <p:cNvPr id="663" name="Google Shape;663;p50"/>
            <p:cNvSpPr/>
            <p:nvPr/>
          </p:nvSpPr>
          <p:spPr>
            <a:xfrm>
              <a:off x="7693647" y="2566651"/>
              <a:ext cx="10623" cy="67045"/>
            </a:xfrm>
            <a:custGeom>
              <a:rect b="b" l="l" r="r" t="t"/>
              <a:pathLst>
                <a:path extrusionOk="0" h="2108" w="334">
                  <a:moveTo>
                    <a:pt x="167" y="0"/>
                  </a:moveTo>
                  <a:cubicBezTo>
                    <a:pt x="83" y="0"/>
                    <a:pt x="0" y="84"/>
                    <a:pt x="0" y="167"/>
                  </a:cubicBezTo>
                  <a:lnTo>
                    <a:pt x="0" y="1941"/>
                  </a:lnTo>
                  <a:cubicBezTo>
                    <a:pt x="0" y="2024"/>
                    <a:pt x="83" y="2108"/>
                    <a:pt x="167" y="2108"/>
                  </a:cubicBezTo>
                  <a:cubicBezTo>
                    <a:pt x="250" y="2108"/>
                    <a:pt x="333" y="2024"/>
                    <a:pt x="333" y="1941"/>
                  </a:cubicBezTo>
                  <a:lnTo>
                    <a:pt x="333" y="167"/>
                  </a:lnTo>
                  <a:cubicBezTo>
                    <a:pt x="333" y="60"/>
                    <a:pt x="262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50"/>
            <p:cNvSpPr/>
            <p:nvPr/>
          </p:nvSpPr>
          <p:spPr>
            <a:xfrm>
              <a:off x="7524349" y="2545151"/>
              <a:ext cx="350332" cy="200244"/>
            </a:xfrm>
            <a:custGeom>
              <a:rect b="b" l="l" r="r" t="t"/>
              <a:pathLst>
                <a:path extrusionOk="0" h="6296" w="11015">
                  <a:moveTo>
                    <a:pt x="322" y="1736"/>
                  </a:moveTo>
                  <a:lnTo>
                    <a:pt x="620" y="2033"/>
                  </a:lnTo>
                  <a:cubicBezTo>
                    <a:pt x="930" y="2343"/>
                    <a:pt x="1299" y="2534"/>
                    <a:pt x="1680" y="2605"/>
                  </a:cubicBezTo>
                  <a:lnTo>
                    <a:pt x="2858" y="2784"/>
                  </a:lnTo>
                  <a:cubicBezTo>
                    <a:pt x="3835" y="2986"/>
                    <a:pt x="4490" y="3760"/>
                    <a:pt x="4871" y="4415"/>
                  </a:cubicBezTo>
                  <a:lnTo>
                    <a:pt x="4847" y="4415"/>
                  </a:lnTo>
                  <a:lnTo>
                    <a:pt x="4835" y="4427"/>
                  </a:lnTo>
                  <a:lnTo>
                    <a:pt x="4823" y="4450"/>
                  </a:lnTo>
                  <a:lnTo>
                    <a:pt x="4811" y="4462"/>
                  </a:lnTo>
                  <a:lnTo>
                    <a:pt x="4787" y="4474"/>
                  </a:lnTo>
                  <a:lnTo>
                    <a:pt x="4775" y="4486"/>
                  </a:lnTo>
                  <a:cubicBezTo>
                    <a:pt x="4775" y="4486"/>
                    <a:pt x="4775" y="4510"/>
                    <a:pt x="4763" y="4510"/>
                  </a:cubicBezTo>
                  <a:lnTo>
                    <a:pt x="4752" y="4522"/>
                  </a:lnTo>
                  <a:cubicBezTo>
                    <a:pt x="4752" y="4522"/>
                    <a:pt x="4752" y="4534"/>
                    <a:pt x="4728" y="4534"/>
                  </a:cubicBezTo>
                  <a:cubicBezTo>
                    <a:pt x="4728" y="4534"/>
                    <a:pt x="4728" y="4546"/>
                    <a:pt x="4716" y="4546"/>
                  </a:cubicBezTo>
                  <a:lnTo>
                    <a:pt x="4716" y="4570"/>
                  </a:lnTo>
                  <a:cubicBezTo>
                    <a:pt x="4716" y="4570"/>
                    <a:pt x="4716" y="4581"/>
                    <a:pt x="4704" y="4581"/>
                  </a:cubicBezTo>
                  <a:lnTo>
                    <a:pt x="4704" y="4593"/>
                  </a:lnTo>
                  <a:lnTo>
                    <a:pt x="4704" y="4605"/>
                  </a:lnTo>
                  <a:lnTo>
                    <a:pt x="4704" y="4629"/>
                  </a:lnTo>
                  <a:lnTo>
                    <a:pt x="4704" y="4641"/>
                  </a:lnTo>
                  <a:lnTo>
                    <a:pt x="4704" y="4653"/>
                  </a:lnTo>
                  <a:lnTo>
                    <a:pt x="4704" y="4665"/>
                  </a:lnTo>
                  <a:lnTo>
                    <a:pt x="4704" y="4689"/>
                  </a:lnTo>
                  <a:lnTo>
                    <a:pt x="4704" y="4700"/>
                  </a:lnTo>
                  <a:lnTo>
                    <a:pt x="4704" y="4712"/>
                  </a:lnTo>
                  <a:lnTo>
                    <a:pt x="4704" y="4724"/>
                  </a:lnTo>
                  <a:lnTo>
                    <a:pt x="4704" y="4748"/>
                  </a:lnTo>
                  <a:lnTo>
                    <a:pt x="4704" y="4760"/>
                  </a:lnTo>
                  <a:lnTo>
                    <a:pt x="4704" y="4772"/>
                  </a:lnTo>
                  <a:lnTo>
                    <a:pt x="4704" y="4784"/>
                  </a:lnTo>
                  <a:lnTo>
                    <a:pt x="4704" y="4808"/>
                  </a:lnTo>
                  <a:lnTo>
                    <a:pt x="4704" y="4820"/>
                  </a:lnTo>
                  <a:lnTo>
                    <a:pt x="4704" y="4831"/>
                  </a:lnTo>
                  <a:cubicBezTo>
                    <a:pt x="4704" y="4843"/>
                    <a:pt x="4704" y="4843"/>
                    <a:pt x="4716" y="4867"/>
                  </a:cubicBezTo>
                  <a:lnTo>
                    <a:pt x="4871" y="5224"/>
                  </a:lnTo>
                  <a:cubicBezTo>
                    <a:pt x="4394" y="5224"/>
                    <a:pt x="4061" y="5236"/>
                    <a:pt x="3894" y="5296"/>
                  </a:cubicBezTo>
                  <a:cubicBezTo>
                    <a:pt x="3435" y="5449"/>
                    <a:pt x="3020" y="5525"/>
                    <a:pt x="2647" y="5525"/>
                  </a:cubicBezTo>
                  <a:cubicBezTo>
                    <a:pt x="2150" y="5525"/>
                    <a:pt x="1729" y="5389"/>
                    <a:pt x="1382" y="5117"/>
                  </a:cubicBezTo>
                  <a:cubicBezTo>
                    <a:pt x="1180" y="4951"/>
                    <a:pt x="1001" y="4748"/>
                    <a:pt x="846" y="4474"/>
                  </a:cubicBezTo>
                  <a:cubicBezTo>
                    <a:pt x="894" y="4450"/>
                    <a:pt x="1001" y="4403"/>
                    <a:pt x="1084" y="4391"/>
                  </a:cubicBezTo>
                  <a:cubicBezTo>
                    <a:pt x="1132" y="4367"/>
                    <a:pt x="1180" y="4343"/>
                    <a:pt x="1192" y="4308"/>
                  </a:cubicBezTo>
                  <a:cubicBezTo>
                    <a:pt x="1215" y="4272"/>
                    <a:pt x="1215" y="4224"/>
                    <a:pt x="1203" y="4177"/>
                  </a:cubicBezTo>
                  <a:cubicBezTo>
                    <a:pt x="1156" y="4046"/>
                    <a:pt x="1013" y="3891"/>
                    <a:pt x="775" y="3653"/>
                  </a:cubicBezTo>
                  <a:cubicBezTo>
                    <a:pt x="656" y="3534"/>
                    <a:pt x="441" y="3331"/>
                    <a:pt x="406" y="3236"/>
                  </a:cubicBezTo>
                  <a:cubicBezTo>
                    <a:pt x="441" y="3212"/>
                    <a:pt x="584" y="3200"/>
                    <a:pt x="668" y="3200"/>
                  </a:cubicBezTo>
                  <a:cubicBezTo>
                    <a:pt x="727" y="3200"/>
                    <a:pt x="787" y="3165"/>
                    <a:pt x="811" y="3105"/>
                  </a:cubicBezTo>
                  <a:cubicBezTo>
                    <a:pt x="846" y="3046"/>
                    <a:pt x="834" y="2974"/>
                    <a:pt x="787" y="2926"/>
                  </a:cubicBezTo>
                  <a:cubicBezTo>
                    <a:pt x="537" y="2641"/>
                    <a:pt x="406" y="2129"/>
                    <a:pt x="322" y="1736"/>
                  </a:cubicBezTo>
                  <a:close/>
                  <a:moveTo>
                    <a:pt x="10621" y="1736"/>
                  </a:moveTo>
                  <a:lnTo>
                    <a:pt x="10621" y="1736"/>
                  </a:lnTo>
                  <a:cubicBezTo>
                    <a:pt x="10550" y="2117"/>
                    <a:pt x="10419" y="2641"/>
                    <a:pt x="10169" y="2926"/>
                  </a:cubicBezTo>
                  <a:cubicBezTo>
                    <a:pt x="10121" y="2974"/>
                    <a:pt x="10109" y="3046"/>
                    <a:pt x="10133" y="3105"/>
                  </a:cubicBezTo>
                  <a:cubicBezTo>
                    <a:pt x="10169" y="3165"/>
                    <a:pt x="10228" y="3188"/>
                    <a:pt x="10288" y="3188"/>
                  </a:cubicBezTo>
                  <a:cubicBezTo>
                    <a:pt x="10383" y="3188"/>
                    <a:pt x="10502" y="3212"/>
                    <a:pt x="10550" y="3236"/>
                  </a:cubicBezTo>
                  <a:cubicBezTo>
                    <a:pt x="10526" y="3331"/>
                    <a:pt x="10324" y="3522"/>
                    <a:pt x="10205" y="3653"/>
                  </a:cubicBezTo>
                  <a:cubicBezTo>
                    <a:pt x="9966" y="3891"/>
                    <a:pt x="9824" y="4058"/>
                    <a:pt x="9776" y="4177"/>
                  </a:cubicBezTo>
                  <a:cubicBezTo>
                    <a:pt x="9764" y="4224"/>
                    <a:pt x="9764" y="4272"/>
                    <a:pt x="9788" y="4308"/>
                  </a:cubicBezTo>
                  <a:cubicBezTo>
                    <a:pt x="9824" y="4355"/>
                    <a:pt x="9847" y="4391"/>
                    <a:pt x="9895" y="4391"/>
                  </a:cubicBezTo>
                  <a:cubicBezTo>
                    <a:pt x="9978" y="4403"/>
                    <a:pt x="10086" y="4439"/>
                    <a:pt x="10133" y="4474"/>
                  </a:cubicBezTo>
                  <a:cubicBezTo>
                    <a:pt x="9978" y="4724"/>
                    <a:pt x="9800" y="4951"/>
                    <a:pt x="9597" y="5117"/>
                  </a:cubicBezTo>
                  <a:cubicBezTo>
                    <a:pt x="9257" y="5389"/>
                    <a:pt x="8835" y="5525"/>
                    <a:pt x="8336" y="5525"/>
                  </a:cubicBezTo>
                  <a:cubicBezTo>
                    <a:pt x="7962" y="5525"/>
                    <a:pt x="7544" y="5449"/>
                    <a:pt x="7085" y="5296"/>
                  </a:cubicBezTo>
                  <a:cubicBezTo>
                    <a:pt x="6930" y="5248"/>
                    <a:pt x="6633" y="5224"/>
                    <a:pt x="6204" y="5224"/>
                  </a:cubicBezTo>
                  <a:lnTo>
                    <a:pt x="6085" y="5224"/>
                  </a:lnTo>
                  <a:lnTo>
                    <a:pt x="6228" y="4867"/>
                  </a:lnTo>
                  <a:cubicBezTo>
                    <a:pt x="6228" y="4843"/>
                    <a:pt x="6228" y="4843"/>
                    <a:pt x="6252" y="4831"/>
                  </a:cubicBezTo>
                  <a:lnTo>
                    <a:pt x="6252" y="4820"/>
                  </a:lnTo>
                  <a:lnTo>
                    <a:pt x="6252" y="4808"/>
                  </a:lnTo>
                  <a:lnTo>
                    <a:pt x="6252" y="4784"/>
                  </a:lnTo>
                  <a:lnTo>
                    <a:pt x="6252" y="4772"/>
                  </a:lnTo>
                  <a:lnTo>
                    <a:pt x="6252" y="4760"/>
                  </a:lnTo>
                  <a:lnTo>
                    <a:pt x="6252" y="4736"/>
                  </a:lnTo>
                  <a:lnTo>
                    <a:pt x="6252" y="4724"/>
                  </a:lnTo>
                  <a:lnTo>
                    <a:pt x="6252" y="4712"/>
                  </a:lnTo>
                  <a:lnTo>
                    <a:pt x="6252" y="4700"/>
                  </a:lnTo>
                  <a:lnTo>
                    <a:pt x="6252" y="4677"/>
                  </a:lnTo>
                  <a:lnTo>
                    <a:pt x="6252" y="4665"/>
                  </a:lnTo>
                  <a:lnTo>
                    <a:pt x="6252" y="4653"/>
                  </a:lnTo>
                  <a:lnTo>
                    <a:pt x="6252" y="4641"/>
                  </a:lnTo>
                  <a:lnTo>
                    <a:pt x="6252" y="4617"/>
                  </a:lnTo>
                  <a:lnTo>
                    <a:pt x="6252" y="4605"/>
                  </a:lnTo>
                  <a:lnTo>
                    <a:pt x="6252" y="4593"/>
                  </a:lnTo>
                  <a:lnTo>
                    <a:pt x="6252" y="4581"/>
                  </a:lnTo>
                  <a:cubicBezTo>
                    <a:pt x="6252" y="4581"/>
                    <a:pt x="6252" y="4558"/>
                    <a:pt x="6228" y="4558"/>
                  </a:cubicBezTo>
                  <a:lnTo>
                    <a:pt x="6228" y="4546"/>
                  </a:lnTo>
                  <a:cubicBezTo>
                    <a:pt x="6228" y="4546"/>
                    <a:pt x="6228" y="4534"/>
                    <a:pt x="6216" y="4534"/>
                  </a:cubicBezTo>
                  <a:cubicBezTo>
                    <a:pt x="6216" y="4534"/>
                    <a:pt x="6216" y="4522"/>
                    <a:pt x="6204" y="4522"/>
                  </a:cubicBezTo>
                  <a:lnTo>
                    <a:pt x="6192" y="4498"/>
                  </a:lnTo>
                  <a:lnTo>
                    <a:pt x="6180" y="4486"/>
                  </a:lnTo>
                  <a:lnTo>
                    <a:pt x="6156" y="4474"/>
                  </a:lnTo>
                  <a:lnTo>
                    <a:pt x="6145" y="4462"/>
                  </a:lnTo>
                  <a:lnTo>
                    <a:pt x="6133" y="4439"/>
                  </a:lnTo>
                  <a:lnTo>
                    <a:pt x="6121" y="4427"/>
                  </a:lnTo>
                  <a:lnTo>
                    <a:pt x="6097" y="4415"/>
                  </a:lnTo>
                  <a:lnTo>
                    <a:pt x="6085" y="4415"/>
                  </a:lnTo>
                  <a:cubicBezTo>
                    <a:pt x="6478" y="3760"/>
                    <a:pt x="7109" y="2986"/>
                    <a:pt x="8097" y="2772"/>
                  </a:cubicBezTo>
                  <a:lnTo>
                    <a:pt x="9276" y="2593"/>
                  </a:lnTo>
                  <a:cubicBezTo>
                    <a:pt x="9657" y="2534"/>
                    <a:pt x="10014" y="2343"/>
                    <a:pt x="10324" y="2033"/>
                  </a:cubicBezTo>
                  <a:lnTo>
                    <a:pt x="10621" y="1736"/>
                  </a:lnTo>
                  <a:close/>
                  <a:moveTo>
                    <a:pt x="5525" y="4474"/>
                  </a:moveTo>
                  <a:lnTo>
                    <a:pt x="5918" y="4689"/>
                  </a:lnTo>
                  <a:cubicBezTo>
                    <a:pt x="5954" y="4712"/>
                    <a:pt x="5954" y="4724"/>
                    <a:pt x="5942" y="4748"/>
                  </a:cubicBezTo>
                  <a:lnTo>
                    <a:pt x="5490" y="5832"/>
                  </a:lnTo>
                  <a:lnTo>
                    <a:pt x="5049" y="4748"/>
                  </a:lnTo>
                  <a:lnTo>
                    <a:pt x="5049" y="4700"/>
                  </a:lnTo>
                  <a:lnTo>
                    <a:pt x="5061" y="4689"/>
                  </a:lnTo>
                  <a:lnTo>
                    <a:pt x="5466" y="4474"/>
                  </a:lnTo>
                  <a:close/>
                  <a:moveTo>
                    <a:pt x="1758" y="1"/>
                  </a:moveTo>
                  <a:cubicBezTo>
                    <a:pt x="1565" y="1"/>
                    <a:pt x="1375" y="19"/>
                    <a:pt x="1192" y="57"/>
                  </a:cubicBezTo>
                  <a:cubicBezTo>
                    <a:pt x="1132" y="69"/>
                    <a:pt x="1084" y="117"/>
                    <a:pt x="1073" y="176"/>
                  </a:cubicBezTo>
                  <a:cubicBezTo>
                    <a:pt x="1061" y="236"/>
                    <a:pt x="1073" y="295"/>
                    <a:pt x="1120" y="331"/>
                  </a:cubicBezTo>
                  <a:cubicBezTo>
                    <a:pt x="1382" y="605"/>
                    <a:pt x="1537" y="890"/>
                    <a:pt x="1680" y="1164"/>
                  </a:cubicBezTo>
                  <a:cubicBezTo>
                    <a:pt x="1894" y="1569"/>
                    <a:pt x="2108" y="1974"/>
                    <a:pt x="2608" y="2260"/>
                  </a:cubicBezTo>
                  <a:cubicBezTo>
                    <a:pt x="2631" y="2271"/>
                    <a:pt x="2656" y="2276"/>
                    <a:pt x="2682" y="2276"/>
                  </a:cubicBezTo>
                  <a:cubicBezTo>
                    <a:pt x="2739" y="2276"/>
                    <a:pt x="2798" y="2249"/>
                    <a:pt x="2823" y="2200"/>
                  </a:cubicBezTo>
                  <a:cubicBezTo>
                    <a:pt x="2870" y="2117"/>
                    <a:pt x="2847" y="2022"/>
                    <a:pt x="2763" y="1974"/>
                  </a:cubicBezTo>
                  <a:cubicBezTo>
                    <a:pt x="2346" y="1736"/>
                    <a:pt x="2168" y="1391"/>
                    <a:pt x="1965" y="1010"/>
                  </a:cubicBezTo>
                  <a:cubicBezTo>
                    <a:pt x="1846" y="783"/>
                    <a:pt x="1727" y="545"/>
                    <a:pt x="1549" y="319"/>
                  </a:cubicBezTo>
                  <a:cubicBezTo>
                    <a:pt x="1611" y="315"/>
                    <a:pt x="1675" y="312"/>
                    <a:pt x="1738" y="312"/>
                  </a:cubicBezTo>
                  <a:cubicBezTo>
                    <a:pt x="2531" y="312"/>
                    <a:pt x="3376" y="653"/>
                    <a:pt x="4037" y="1260"/>
                  </a:cubicBezTo>
                  <a:cubicBezTo>
                    <a:pt x="4573" y="1748"/>
                    <a:pt x="5002" y="2629"/>
                    <a:pt x="5228" y="3629"/>
                  </a:cubicBezTo>
                  <a:cubicBezTo>
                    <a:pt x="5002" y="3165"/>
                    <a:pt x="4704" y="2700"/>
                    <a:pt x="4359" y="2260"/>
                  </a:cubicBezTo>
                  <a:cubicBezTo>
                    <a:pt x="4324" y="2211"/>
                    <a:pt x="4281" y="2187"/>
                    <a:pt x="4235" y="2187"/>
                  </a:cubicBezTo>
                  <a:cubicBezTo>
                    <a:pt x="4202" y="2187"/>
                    <a:pt x="4167" y="2199"/>
                    <a:pt x="4132" y="2224"/>
                  </a:cubicBezTo>
                  <a:cubicBezTo>
                    <a:pt x="4061" y="2284"/>
                    <a:pt x="4049" y="2379"/>
                    <a:pt x="4109" y="2450"/>
                  </a:cubicBezTo>
                  <a:cubicBezTo>
                    <a:pt x="4490" y="2950"/>
                    <a:pt x="4835" y="3522"/>
                    <a:pt x="5061" y="4022"/>
                  </a:cubicBezTo>
                  <a:cubicBezTo>
                    <a:pt x="4632" y="3355"/>
                    <a:pt x="3954" y="2653"/>
                    <a:pt x="2966" y="2450"/>
                  </a:cubicBezTo>
                  <a:lnTo>
                    <a:pt x="2942" y="2450"/>
                  </a:lnTo>
                  <a:lnTo>
                    <a:pt x="1775" y="2272"/>
                  </a:lnTo>
                  <a:cubicBezTo>
                    <a:pt x="1454" y="2224"/>
                    <a:pt x="1156" y="2057"/>
                    <a:pt x="906" y="1795"/>
                  </a:cubicBezTo>
                  <a:lnTo>
                    <a:pt x="287" y="1141"/>
                  </a:lnTo>
                  <a:cubicBezTo>
                    <a:pt x="255" y="1109"/>
                    <a:pt x="213" y="1093"/>
                    <a:pt x="170" y="1093"/>
                  </a:cubicBezTo>
                  <a:cubicBezTo>
                    <a:pt x="149" y="1093"/>
                    <a:pt x="128" y="1097"/>
                    <a:pt x="108" y="1105"/>
                  </a:cubicBezTo>
                  <a:cubicBezTo>
                    <a:pt x="49" y="1141"/>
                    <a:pt x="1" y="1200"/>
                    <a:pt x="13" y="1271"/>
                  </a:cubicBezTo>
                  <a:cubicBezTo>
                    <a:pt x="13" y="1319"/>
                    <a:pt x="84" y="2272"/>
                    <a:pt x="441" y="2891"/>
                  </a:cubicBezTo>
                  <a:cubicBezTo>
                    <a:pt x="358" y="2926"/>
                    <a:pt x="251" y="2950"/>
                    <a:pt x="191" y="3034"/>
                  </a:cubicBezTo>
                  <a:cubicBezTo>
                    <a:pt x="132" y="3093"/>
                    <a:pt x="120" y="3176"/>
                    <a:pt x="132" y="3272"/>
                  </a:cubicBezTo>
                  <a:cubicBezTo>
                    <a:pt x="168" y="3415"/>
                    <a:pt x="322" y="3593"/>
                    <a:pt x="596" y="3879"/>
                  </a:cubicBezTo>
                  <a:cubicBezTo>
                    <a:pt x="668" y="3950"/>
                    <a:pt x="775" y="4058"/>
                    <a:pt x="846" y="4141"/>
                  </a:cubicBezTo>
                  <a:cubicBezTo>
                    <a:pt x="739" y="4189"/>
                    <a:pt x="620" y="4272"/>
                    <a:pt x="584" y="4367"/>
                  </a:cubicBezTo>
                  <a:cubicBezTo>
                    <a:pt x="537" y="4462"/>
                    <a:pt x="549" y="4546"/>
                    <a:pt x="596" y="4617"/>
                  </a:cubicBezTo>
                  <a:cubicBezTo>
                    <a:pt x="775" y="4939"/>
                    <a:pt x="977" y="5189"/>
                    <a:pt x="1215" y="5379"/>
                  </a:cubicBezTo>
                  <a:cubicBezTo>
                    <a:pt x="1620" y="5712"/>
                    <a:pt x="2108" y="5855"/>
                    <a:pt x="2680" y="5855"/>
                  </a:cubicBezTo>
                  <a:cubicBezTo>
                    <a:pt x="3097" y="5855"/>
                    <a:pt x="3537" y="5772"/>
                    <a:pt x="4037" y="5605"/>
                  </a:cubicBezTo>
                  <a:cubicBezTo>
                    <a:pt x="4146" y="5566"/>
                    <a:pt x="4418" y="5543"/>
                    <a:pt x="4806" y="5543"/>
                  </a:cubicBezTo>
                  <a:cubicBezTo>
                    <a:pt x="4886" y="5543"/>
                    <a:pt x="4971" y="5544"/>
                    <a:pt x="5061" y="5546"/>
                  </a:cubicBezTo>
                  <a:lnTo>
                    <a:pt x="5311" y="6141"/>
                  </a:lnTo>
                  <a:cubicBezTo>
                    <a:pt x="5347" y="6236"/>
                    <a:pt x="5430" y="6296"/>
                    <a:pt x="5537" y="6296"/>
                  </a:cubicBezTo>
                  <a:cubicBezTo>
                    <a:pt x="5621" y="6296"/>
                    <a:pt x="5716" y="6236"/>
                    <a:pt x="5764" y="6141"/>
                  </a:cubicBezTo>
                  <a:lnTo>
                    <a:pt x="6014" y="5546"/>
                  </a:lnTo>
                  <a:cubicBezTo>
                    <a:pt x="6103" y="5544"/>
                    <a:pt x="6189" y="5543"/>
                    <a:pt x="6269" y="5543"/>
                  </a:cubicBezTo>
                  <a:cubicBezTo>
                    <a:pt x="6657" y="5543"/>
                    <a:pt x="6929" y="5566"/>
                    <a:pt x="7038" y="5605"/>
                  </a:cubicBezTo>
                  <a:cubicBezTo>
                    <a:pt x="7526" y="5772"/>
                    <a:pt x="7990" y="5855"/>
                    <a:pt x="8395" y="5855"/>
                  </a:cubicBezTo>
                  <a:cubicBezTo>
                    <a:pt x="8954" y="5855"/>
                    <a:pt x="9455" y="5689"/>
                    <a:pt x="9847" y="5379"/>
                  </a:cubicBezTo>
                  <a:cubicBezTo>
                    <a:pt x="10086" y="5189"/>
                    <a:pt x="10300" y="4939"/>
                    <a:pt x="10478" y="4617"/>
                  </a:cubicBezTo>
                  <a:cubicBezTo>
                    <a:pt x="10526" y="4534"/>
                    <a:pt x="10538" y="4439"/>
                    <a:pt x="10490" y="4367"/>
                  </a:cubicBezTo>
                  <a:cubicBezTo>
                    <a:pt x="10443" y="4272"/>
                    <a:pt x="10324" y="4189"/>
                    <a:pt x="10228" y="4141"/>
                  </a:cubicBezTo>
                  <a:cubicBezTo>
                    <a:pt x="10300" y="4058"/>
                    <a:pt x="10407" y="3974"/>
                    <a:pt x="10478" y="3879"/>
                  </a:cubicBezTo>
                  <a:cubicBezTo>
                    <a:pt x="10740" y="3593"/>
                    <a:pt x="10907" y="3415"/>
                    <a:pt x="10943" y="3272"/>
                  </a:cubicBezTo>
                  <a:cubicBezTo>
                    <a:pt x="10955" y="3176"/>
                    <a:pt x="10943" y="3093"/>
                    <a:pt x="10883" y="3034"/>
                  </a:cubicBezTo>
                  <a:cubicBezTo>
                    <a:pt x="10776" y="2962"/>
                    <a:pt x="10681" y="2926"/>
                    <a:pt x="10586" y="2903"/>
                  </a:cubicBezTo>
                  <a:cubicBezTo>
                    <a:pt x="10943" y="2272"/>
                    <a:pt x="11014" y="1319"/>
                    <a:pt x="11014" y="1271"/>
                  </a:cubicBezTo>
                  <a:cubicBezTo>
                    <a:pt x="11014" y="1200"/>
                    <a:pt x="10979" y="1141"/>
                    <a:pt x="10919" y="1117"/>
                  </a:cubicBezTo>
                  <a:cubicBezTo>
                    <a:pt x="10895" y="1103"/>
                    <a:pt x="10870" y="1096"/>
                    <a:pt x="10845" y="1096"/>
                  </a:cubicBezTo>
                  <a:cubicBezTo>
                    <a:pt x="10807" y="1096"/>
                    <a:pt x="10769" y="1112"/>
                    <a:pt x="10740" y="1141"/>
                  </a:cubicBezTo>
                  <a:lnTo>
                    <a:pt x="10121" y="1795"/>
                  </a:lnTo>
                  <a:cubicBezTo>
                    <a:pt x="9871" y="2057"/>
                    <a:pt x="9574" y="2224"/>
                    <a:pt x="9252" y="2272"/>
                  </a:cubicBezTo>
                  <a:lnTo>
                    <a:pt x="8085" y="2450"/>
                  </a:lnTo>
                  <a:lnTo>
                    <a:pt x="8061" y="2450"/>
                  </a:lnTo>
                  <a:cubicBezTo>
                    <a:pt x="7038" y="2653"/>
                    <a:pt x="6359" y="3403"/>
                    <a:pt x="5918" y="4081"/>
                  </a:cubicBezTo>
                  <a:cubicBezTo>
                    <a:pt x="6145" y="3546"/>
                    <a:pt x="6502" y="2986"/>
                    <a:pt x="6918" y="2450"/>
                  </a:cubicBezTo>
                  <a:cubicBezTo>
                    <a:pt x="6978" y="2379"/>
                    <a:pt x="6966" y="2272"/>
                    <a:pt x="6895" y="2224"/>
                  </a:cubicBezTo>
                  <a:cubicBezTo>
                    <a:pt x="6859" y="2203"/>
                    <a:pt x="6821" y="2192"/>
                    <a:pt x="6785" y="2192"/>
                  </a:cubicBezTo>
                  <a:cubicBezTo>
                    <a:pt x="6738" y="2192"/>
                    <a:pt x="6696" y="2212"/>
                    <a:pt x="6668" y="2260"/>
                  </a:cubicBezTo>
                  <a:cubicBezTo>
                    <a:pt x="6323" y="2688"/>
                    <a:pt x="6026" y="3129"/>
                    <a:pt x="5799" y="3581"/>
                  </a:cubicBezTo>
                  <a:cubicBezTo>
                    <a:pt x="6026" y="2593"/>
                    <a:pt x="6454" y="1736"/>
                    <a:pt x="6978" y="1260"/>
                  </a:cubicBezTo>
                  <a:cubicBezTo>
                    <a:pt x="7639" y="653"/>
                    <a:pt x="8495" y="312"/>
                    <a:pt x="9279" y="312"/>
                  </a:cubicBezTo>
                  <a:cubicBezTo>
                    <a:pt x="9342" y="312"/>
                    <a:pt x="9405" y="315"/>
                    <a:pt x="9466" y="319"/>
                  </a:cubicBezTo>
                  <a:cubicBezTo>
                    <a:pt x="9288" y="545"/>
                    <a:pt x="9169" y="783"/>
                    <a:pt x="9050" y="1010"/>
                  </a:cubicBezTo>
                  <a:cubicBezTo>
                    <a:pt x="8835" y="1391"/>
                    <a:pt x="8657" y="1736"/>
                    <a:pt x="8240" y="1974"/>
                  </a:cubicBezTo>
                  <a:cubicBezTo>
                    <a:pt x="8169" y="2022"/>
                    <a:pt x="8145" y="2117"/>
                    <a:pt x="8181" y="2200"/>
                  </a:cubicBezTo>
                  <a:cubicBezTo>
                    <a:pt x="8213" y="2249"/>
                    <a:pt x="8275" y="2276"/>
                    <a:pt x="8333" y="2276"/>
                  </a:cubicBezTo>
                  <a:cubicBezTo>
                    <a:pt x="8359" y="2276"/>
                    <a:pt x="8385" y="2271"/>
                    <a:pt x="8407" y="2260"/>
                  </a:cubicBezTo>
                  <a:cubicBezTo>
                    <a:pt x="8895" y="1974"/>
                    <a:pt x="9121" y="1557"/>
                    <a:pt x="9335" y="1164"/>
                  </a:cubicBezTo>
                  <a:cubicBezTo>
                    <a:pt x="9478" y="890"/>
                    <a:pt x="9645" y="593"/>
                    <a:pt x="9895" y="331"/>
                  </a:cubicBezTo>
                  <a:cubicBezTo>
                    <a:pt x="9943" y="295"/>
                    <a:pt x="9955" y="236"/>
                    <a:pt x="9943" y="176"/>
                  </a:cubicBezTo>
                  <a:cubicBezTo>
                    <a:pt x="9931" y="117"/>
                    <a:pt x="9883" y="69"/>
                    <a:pt x="9824" y="57"/>
                  </a:cubicBezTo>
                  <a:cubicBezTo>
                    <a:pt x="9647" y="21"/>
                    <a:pt x="9463" y="4"/>
                    <a:pt x="9276" y="4"/>
                  </a:cubicBezTo>
                  <a:cubicBezTo>
                    <a:pt x="8910" y="4"/>
                    <a:pt x="8531" y="70"/>
                    <a:pt x="8169" y="188"/>
                  </a:cubicBezTo>
                  <a:cubicBezTo>
                    <a:pt x="7669" y="367"/>
                    <a:pt x="7169" y="652"/>
                    <a:pt x="6776" y="1021"/>
                  </a:cubicBezTo>
                  <a:cubicBezTo>
                    <a:pt x="6395" y="1367"/>
                    <a:pt x="6073" y="1867"/>
                    <a:pt x="5823" y="2474"/>
                  </a:cubicBezTo>
                  <a:cubicBezTo>
                    <a:pt x="5680" y="2795"/>
                    <a:pt x="5585" y="3117"/>
                    <a:pt x="5502" y="3462"/>
                  </a:cubicBezTo>
                  <a:cubicBezTo>
                    <a:pt x="5430" y="3117"/>
                    <a:pt x="5323" y="2795"/>
                    <a:pt x="5192" y="2474"/>
                  </a:cubicBezTo>
                  <a:cubicBezTo>
                    <a:pt x="4942" y="1867"/>
                    <a:pt x="4609" y="1367"/>
                    <a:pt x="4240" y="1021"/>
                  </a:cubicBezTo>
                  <a:cubicBezTo>
                    <a:pt x="3835" y="652"/>
                    <a:pt x="3347" y="367"/>
                    <a:pt x="2847" y="188"/>
                  </a:cubicBezTo>
                  <a:cubicBezTo>
                    <a:pt x="2483" y="64"/>
                    <a:pt x="2115" y="1"/>
                    <a:pt x="17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50"/>
            <p:cNvSpPr/>
            <p:nvPr/>
          </p:nvSpPr>
          <p:spPr>
            <a:xfrm>
              <a:off x="7582298" y="2650998"/>
              <a:ext cx="86764" cy="50093"/>
            </a:xfrm>
            <a:custGeom>
              <a:rect b="b" l="l" r="r" t="t"/>
              <a:pathLst>
                <a:path extrusionOk="0" h="1575" w="2728">
                  <a:moveTo>
                    <a:pt x="1043" y="321"/>
                  </a:moveTo>
                  <a:cubicBezTo>
                    <a:pt x="1160" y="321"/>
                    <a:pt x="1280" y="339"/>
                    <a:pt x="1394" y="384"/>
                  </a:cubicBezTo>
                  <a:cubicBezTo>
                    <a:pt x="1763" y="539"/>
                    <a:pt x="2025" y="896"/>
                    <a:pt x="2168" y="1087"/>
                  </a:cubicBezTo>
                  <a:cubicBezTo>
                    <a:pt x="2017" y="1150"/>
                    <a:pt x="1771" y="1224"/>
                    <a:pt x="1518" y="1224"/>
                  </a:cubicBezTo>
                  <a:cubicBezTo>
                    <a:pt x="1391" y="1224"/>
                    <a:pt x="1263" y="1206"/>
                    <a:pt x="1144" y="1158"/>
                  </a:cubicBezTo>
                  <a:cubicBezTo>
                    <a:pt x="763" y="1015"/>
                    <a:pt x="524" y="658"/>
                    <a:pt x="405" y="468"/>
                  </a:cubicBezTo>
                  <a:cubicBezTo>
                    <a:pt x="552" y="403"/>
                    <a:pt x="792" y="321"/>
                    <a:pt x="1043" y="321"/>
                  </a:cubicBezTo>
                  <a:close/>
                  <a:moveTo>
                    <a:pt x="1055" y="0"/>
                  </a:moveTo>
                  <a:cubicBezTo>
                    <a:pt x="563" y="0"/>
                    <a:pt x="135" y="244"/>
                    <a:pt x="108" y="253"/>
                  </a:cubicBezTo>
                  <a:cubicBezTo>
                    <a:pt x="36" y="301"/>
                    <a:pt x="1" y="384"/>
                    <a:pt x="36" y="468"/>
                  </a:cubicBezTo>
                  <a:cubicBezTo>
                    <a:pt x="48" y="491"/>
                    <a:pt x="382" y="1206"/>
                    <a:pt x="1013" y="1480"/>
                  </a:cubicBezTo>
                  <a:cubicBezTo>
                    <a:pt x="1179" y="1539"/>
                    <a:pt x="1346" y="1563"/>
                    <a:pt x="1513" y="1563"/>
                  </a:cubicBezTo>
                  <a:cubicBezTo>
                    <a:pt x="1846" y="1563"/>
                    <a:pt x="2168" y="1456"/>
                    <a:pt x="2322" y="1384"/>
                  </a:cubicBezTo>
                  <a:lnTo>
                    <a:pt x="2406" y="1503"/>
                  </a:lnTo>
                  <a:cubicBezTo>
                    <a:pt x="2429" y="1551"/>
                    <a:pt x="2489" y="1575"/>
                    <a:pt x="2537" y="1575"/>
                  </a:cubicBezTo>
                  <a:cubicBezTo>
                    <a:pt x="2560" y="1575"/>
                    <a:pt x="2596" y="1575"/>
                    <a:pt x="2620" y="1551"/>
                  </a:cubicBezTo>
                  <a:cubicBezTo>
                    <a:pt x="2703" y="1492"/>
                    <a:pt x="2727" y="1396"/>
                    <a:pt x="2691" y="1325"/>
                  </a:cubicBezTo>
                  <a:lnTo>
                    <a:pt x="2549" y="1087"/>
                  </a:lnTo>
                  <a:cubicBezTo>
                    <a:pt x="2525" y="1015"/>
                    <a:pt x="2156" y="349"/>
                    <a:pt x="1525" y="87"/>
                  </a:cubicBezTo>
                  <a:cubicBezTo>
                    <a:pt x="1369" y="24"/>
                    <a:pt x="1208" y="0"/>
                    <a:pt x="10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50"/>
            <p:cNvSpPr/>
            <p:nvPr/>
          </p:nvSpPr>
          <p:spPr>
            <a:xfrm>
              <a:off x="7729237" y="2650553"/>
              <a:ext cx="86732" cy="50156"/>
            </a:xfrm>
            <a:custGeom>
              <a:rect b="b" l="l" r="r" t="t"/>
              <a:pathLst>
                <a:path extrusionOk="0" h="1577" w="2727">
                  <a:moveTo>
                    <a:pt x="1672" y="335"/>
                  </a:moveTo>
                  <a:cubicBezTo>
                    <a:pt x="1924" y="335"/>
                    <a:pt x="2164" y="417"/>
                    <a:pt x="2310" y="482"/>
                  </a:cubicBezTo>
                  <a:cubicBezTo>
                    <a:pt x="2203" y="672"/>
                    <a:pt x="1953" y="1029"/>
                    <a:pt x="1584" y="1172"/>
                  </a:cubicBezTo>
                  <a:cubicBezTo>
                    <a:pt x="1461" y="1224"/>
                    <a:pt x="1330" y="1244"/>
                    <a:pt x="1201" y="1244"/>
                  </a:cubicBezTo>
                  <a:cubicBezTo>
                    <a:pt x="945" y="1244"/>
                    <a:pt x="699" y="1164"/>
                    <a:pt x="548" y="1101"/>
                  </a:cubicBezTo>
                  <a:cubicBezTo>
                    <a:pt x="691" y="898"/>
                    <a:pt x="953" y="553"/>
                    <a:pt x="1322" y="398"/>
                  </a:cubicBezTo>
                  <a:cubicBezTo>
                    <a:pt x="1435" y="353"/>
                    <a:pt x="1555" y="335"/>
                    <a:pt x="1672" y="335"/>
                  </a:cubicBezTo>
                  <a:close/>
                  <a:moveTo>
                    <a:pt x="1683" y="1"/>
                  </a:moveTo>
                  <a:cubicBezTo>
                    <a:pt x="1526" y="1"/>
                    <a:pt x="1362" y="25"/>
                    <a:pt x="1203" y="89"/>
                  </a:cubicBezTo>
                  <a:cubicBezTo>
                    <a:pt x="584" y="339"/>
                    <a:pt x="215" y="1029"/>
                    <a:pt x="179" y="1089"/>
                  </a:cubicBezTo>
                  <a:lnTo>
                    <a:pt x="48" y="1327"/>
                  </a:lnTo>
                  <a:cubicBezTo>
                    <a:pt x="0" y="1398"/>
                    <a:pt x="24" y="1506"/>
                    <a:pt x="107" y="1553"/>
                  </a:cubicBezTo>
                  <a:cubicBezTo>
                    <a:pt x="131" y="1565"/>
                    <a:pt x="167" y="1577"/>
                    <a:pt x="191" y="1577"/>
                  </a:cubicBezTo>
                  <a:cubicBezTo>
                    <a:pt x="250" y="1577"/>
                    <a:pt x="298" y="1553"/>
                    <a:pt x="322" y="1506"/>
                  </a:cubicBezTo>
                  <a:lnTo>
                    <a:pt x="405" y="1386"/>
                  </a:lnTo>
                  <a:cubicBezTo>
                    <a:pt x="584" y="1458"/>
                    <a:pt x="893" y="1565"/>
                    <a:pt x="1215" y="1565"/>
                  </a:cubicBezTo>
                  <a:cubicBezTo>
                    <a:pt x="1381" y="1565"/>
                    <a:pt x="1548" y="1529"/>
                    <a:pt x="1715" y="1470"/>
                  </a:cubicBezTo>
                  <a:cubicBezTo>
                    <a:pt x="2346" y="1220"/>
                    <a:pt x="2679" y="494"/>
                    <a:pt x="2691" y="458"/>
                  </a:cubicBezTo>
                  <a:cubicBezTo>
                    <a:pt x="2727" y="386"/>
                    <a:pt x="2691" y="303"/>
                    <a:pt x="2620" y="255"/>
                  </a:cubicBezTo>
                  <a:cubicBezTo>
                    <a:pt x="2602" y="237"/>
                    <a:pt x="2174" y="1"/>
                    <a:pt x="1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50"/>
            <p:cNvSpPr/>
            <p:nvPr/>
          </p:nvSpPr>
          <p:spPr>
            <a:xfrm>
              <a:off x="7667885" y="2456447"/>
              <a:ext cx="62147" cy="121209"/>
            </a:xfrm>
            <a:custGeom>
              <a:rect b="b" l="l" r="r" t="t"/>
              <a:pathLst>
                <a:path extrusionOk="0" h="3811" w="1954">
                  <a:moveTo>
                    <a:pt x="977" y="0"/>
                  </a:moveTo>
                  <a:cubicBezTo>
                    <a:pt x="917" y="0"/>
                    <a:pt x="858" y="48"/>
                    <a:pt x="834" y="108"/>
                  </a:cubicBezTo>
                  <a:cubicBezTo>
                    <a:pt x="798" y="179"/>
                    <a:pt x="36" y="1941"/>
                    <a:pt x="0" y="3632"/>
                  </a:cubicBezTo>
                  <a:cubicBezTo>
                    <a:pt x="0" y="3727"/>
                    <a:pt x="72" y="3799"/>
                    <a:pt x="155" y="3799"/>
                  </a:cubicBezTo>
                  <a:cubicBezTo>
                    <a:pt x="250" y="3799"/>
                    <a:pt x="322" y="3727"/>
                    <a:pt x="322" y="3632"/>
                  </a:cubicBezTo>
                  <a:cubicBezTo>
                    <a:pt x="358" y="2453"/>
                    <a:pt x="751" y="1203"/>
                    <a:pt x="977" y="596"/>
                  </a:cubicBezTo>
                  <a:cubicBezTo>
                    <a:pt x="1203" y="1203"/>
                    <a:pt x="1620" y="2453"/>
                    <a:pt x="1632" y="3644"/>
                  </a:cubicBezTo>
                  <a:cubicBezTo>
                    <a:pt x="1632" y="3739"/>
                    <a:pt x="1703" y="3810"/>
                    <a:pt x="1798" y="3810"/>
                  </a:cubicBezTo>
                  <a:cubicBezTo>
                    <a:pt x="1882" y="3810"/>
                    <a:pt x="1953" y="3739"/>
                    <a:pt x="1953" y="3644"/>
                  </a:cubicBezTo>
                  <a:cubicBezTo>
                    <a:pt x="1929" y="1953"/>
                    <a:pt x="1155" y="179"/>
                    <a:pt x="1132" y="108"/>
                  </a:cubicBezTo>
                  <a:cubicBezTo>
                    <a:pt x="1096" y="48"/>
                    <a:pt x="1036" y="0"/>
                    <a:pt x="9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51"/>
          <p:cNvSpPr txBox="1"/>
          <p:nvPr>
            <p:ph type="title"/>
          </p:nvPr>
        </p:nvSpPr>
        <p:spPr>
          <a:xfrm>
            <a:off x="3939925" y="1902950"/>
            <a:ext cx="3852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CAPÍTULO</a:t>
            </a:r>
            <a:endParaRPr/>
          </a:p>
        </p:txBody>
      </p:sp>
      <p:sp>
        <p:nvSpPr>
          <p:cNvPr id="673" name="Google Shape;673;p51"/>
          <p:cNvSpPr txBox="1"/>
          <p:nvPr>
            <p:ph idx="2" type="title"/>
          </p:nvPr>
        </p:nvSpPr>
        <p:spPr>
          <a:xfrm>
            <a:off x="6592305" y="1957525"/>
            <a:ext cx="21453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endParaRPr/>
          </a:p>
        </p:txBody>
      </p:sp>
      <p:sp>
        <p:nvSpPr>
          <p:cNvPr id="674" name="Google Shape;674;p51"/>
          <p:cNvSpPr txBox="1"/>
          <p:nvPr>
            <p:ph idx="1" type="subTitle"/>
          </p:nvPr>
        </p:nvSpPr>
        <p:spPr>
          <a:xfrm>
            <a:off x="4572000" y="3132175"/>
            <a:ext cx="38520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Propuestas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52"/>
          <p:cNvSpPr txBox="1"/>
          <p:nvPr/>
        </p:nvSpPr>
        <p:spPr>
          <a:xfrm>
            <a:off x="109700" y="162050"/>
            <a:ext cx="56064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3443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PLAN DE MARKETING</a:t>
            </a:r>
            <a:endParaRPr sz="3000">
              <a:solidFill>
                <a:srgbClr val="33443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80" name="Google Shape;680;p52"/>
          <p:cNvSpPr txBox="1"/>
          <p:nvPr/>
        </p:nvSpPr>
        <p:spPr>
          <a:xfrm>
            <a:off x="1967800" y="1407688"/>
            <a:ext cx="2410500" cy="59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33443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Problema</a:t>
            </a:r>
            <a:endParaRPr sz="2700">
              <a:solidFill>
                <a:srgbClr val="33443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81" name="Google Shape;681;p52"/>
          <p:cNvSpPr txBox="1"/>
          <p:nvPr/>
        </p:nvSpPr>
        <p:spPr>
          <a:xfrm>
            <a:off x="1967800" y="2799000"/>
            <a:ext cx="2177400" cy="59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33443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Objetivo</a:t>
            </a:r>
            <a:endParaRPr sz="2700">
              <a:solidFill>
                <a:srgbClr val="33443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82" name="Google Shape;682;p52"/>
          <p:cNvSpPr txBox="1"/>
          <p:nvPr/>
        </p:nvSpPr>
        <p:spPr>
          <a:xfrm>
            <a:off x="2275275" y="1999300"/>
            <a:ext cx="5932800" cy="40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4436"/>
                </a:solidFill>
                <a:latin typeface="Montserrat"/>
                <a:ea typeface="Montserrat"/>
                <a:cs typeface="Montserrat"/>
                <a:sym typeface="Montserrat"/>
              </a:rPr>
              <a:t>Limitadas estrategias turísticas en la parroquia. </a:t>
            </a:r>
            <a:endParaRPr>
              <a:solidFill>
                <a:srgbClr val="33443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3" name="Google Shape;683;p52"/>
          <p:cNvSpPr txBox="1"/>
          <p:nvPr/>
        </p:nvSpPr>
        <p:spPr>
          <a:xfrm>
            <a:off x="2275275" y="3418050"/>
            <a:ext cx="59328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4436"/>
                </a:solidFill>
                <a:latin typeface="Montserrat"/>
                <a:ea typeface="Montserrat"/>
                <a:cs typeface="Montserrat"/>
                <a:sym typeface="Montserrat"/>
              </a:rPr>
              <a:t>Elaborar un Plan de Marketing para la parroquia de estudio, que salvaguarde las costumbres y tradiciones ancestrales de las comunidades y fomente la actividad turística sostenible.</a:t>
            </a:r>
            <a:endParaRPr>
              <a:solidFill>
                <a:srgbClr val="33443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53"/>
          <p:cNvSpPr/>
          <p:nvPr/>
        </p:nvSpPr>
        <p:spPr>
          <a:xfrm>
            <a:off x="771200" y="409650"/>
            <a:ext cx="3433200" cy="3876600"/>
          </a:xfrm>
          <a:prstGeom prst="rect">
            <a:avLst/>
          </a:prstGeom>
          <a:noFill/>
          <a:ln cap="flat" cmpd="sng" w="114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53"/>
          <p:cNvSpPr/>
          <p:nvPr/>
        </p:nvSpPr>
        <p:spPr>
          <a:xfrm>
            <a:off x="1518650" y="206950"/>
            <a:ext cx="1963800" cy="582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2F2F2"/>
                </a:solidFill>
                <a:latin typeface="Montserrat"/>
                <a:ea typeface="Montserrat"/>
                <a:cs typeface="Montserrat"/>
                <a:sym typeface="Montserrat"/>
              </a:rPr>
              <a:t>MERCADO</a:t>
            </a:r>
            <a:endParaRPr b="1" sz="2500">
              <a:solidFill>
                <a:srgbClr val="F2F2F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0" name="Google Shape;690;p53"/>
          <p:cNvSpPr/>
          <p:nvPr/>
        </p:nvSpPr>
        <p:spPr>
          <a:xfrm>
            <a:off x="4939575" y="409650"/>
            <a:ext cx="3433200" cy="3876600"/>
          </a:xfrm>
          <a:prstGeom prst="rect">
            <a:avLst/>
          </a:prstGeom>
          <a:noFill/>
          <a:ln cap="flat" cmpd="sng" w="114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53"/>
          <p:cNvSpPr/>
          <p:nvPr/>
        </p:nvSpPr>
        <p:spPr>
          <a:xfrm>
            <a:off x="5284025" y="206950"/>
            <a:ext cx="2757000" cy="582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2F2F2"/>
                </a:solidFill>
                <a:latin typeface="Montserrat"/>
                <a:ea typeface="Montserrat"/>
                <a:cs typeface="Montserrat"/>
                <a:sym typeface="Montserrat"/>
              </a:rPr>
              <a:t>COMPETENCIA</a:t>
            </a:r>
            <a:endParaRPr>
              <a:solidFill>
                <a:srgbClr val="F2F2F2"/>
              </a:solidFill>
            </a:endParaRPr>
          </a:p>
        </p:txBody>
      </p:sp>
      <p:sp>
        <p:nvSpPr>
          <p:cNvPr id="692" name="Google Shape;692;p53"/>
          <p:cNvSpPr txBox="1"/>
          <p:nvPr/>
        </p:nvSpPr>
        <p:spPr>
          <a:xfrm>
            <a:off x="5141525" y="1758250"/>
            <a:ext cx="3114300" cy="2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34436"/>
                </a:solidFill>
                <a:latin typeface="Montserrat"/>
                <a:ea typeface="Montserrat"/>
                <a:cs typeface="Montserrat"/>
                <a:sym typeface="Montserrat"/>
              </a:rPr>
              <a:t>Subsistemas</a:t>
            </a:r>
            <a:r>
              <a:rPr b="1" lang="en" sz="1500">
                <a:solidFill>
                  <a:srgbClr val="334436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" sz="1500">
                <a:solidFill>
                  <a:srgbClr val="3344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Infraestructura, atractivos turísticos, equipamiento e instalaciones.</a:t>
            </a:r>
            <a:endParaRPr sz="1500">
              <a:solidFill>
                <a:srgbClr val="33443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34436"/>
                </a:solidFill>
                <a:latin typeface="Montserrat"/>
                <a:ea typeface="Montserrat"/>
                <a:cs typeface="Montserrat"/>
                <a:sym typeface="Montserrat"/>
              </a:rPr>
              <a:t>Parroquias</a:t>
            </a:r>
            <a:r>
              <a:rPr b="1" lang="en" sz="1500">
                <a:solidFill>
                  <a:srgbClr val="334436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en" sz="1500">
                <a:solidFill>
                  <a:srgbClr val="3344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San Pablo del Lago, Otavalo, Miguel Egas Cabezas.</a:t>
            </a:r>
            <a:endParaRPr sz="1500">
              <a:solidFill>
                <a:srgbClr val="33443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34436"/>
                </a:solidFill>
                <a:latin typeface="Montserrat"/>
                <a:ea typeface="Montserrat"/>
                <a:cs typeface="Montserrat"/>
                <a:sym typeface="Montserrat"/>
              </a:rPr>
              <a:t>Resultado</a:t>
            </a:r>
            <a:r>
              <a:rPr b="1" lang="en" sz="1500">
                <a:solidFill>
                  <a:srgbClr val="334436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" sz="1500">
                <a:solidFill>
                  <a:srgbClr val="3344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En desventaja por falta de posicionamiento.</a:t>
            </a:r>
            <a:endParaRPr sz="1500">
              <a:solidFill>
                <a:srgbClr val="33443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500">
              <a:solidFill>
                <a:srgbClr val="33443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93" name="Google Shape;693;p53"/>
          <p:cNvSpPr txBox="1"/>
          <p:nvPr>
            <p:ph idx="4294967295" type="subTitle"/>
          </p:nvPr>
        </p:nvSpPr>
        <p:spPr>
          <a:xfrm>
            <a:off x="249700" y="4489900"/>
            <a:ext cx="3433200" cy="43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ANÁLISIS DEL ENTORNO</a:t>
            </a:r>
            <a:endParaRPr/>
          </a:p>
        </p:txBody>
      </p:sp>
      <p:cxnSp>
        <p:nvCxnSpPr>
          <p:cNvPr id="694" name="Google Shape;694;p53"/>
          <p:cNvCxnSpPr/>
          <p:nvPr/>
        </p:nvCxnSpPr>
        <p:spPr>
          <a:xfrm flipH="1" rot="10800000">
            <a:off x="0" y="4924000"/>
            <a:ext cx="3360300" cy="336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695" name="Google Shape;695;p53"/>
          <p:cNvGrpSpPr/>
          <p:nvPr/>
        </p:nvGrpSpPr>
        <p:grpSpPr>
          <a:xfrm>
            <a:off x="2162568" y="1051791"/>
            <a:ext cx="675952" cy="711437"/>
            <a:chOff x="3094217" y="1976585"/>
            <a:chExt cx="350198" cy="350548"/>
          </a:xfrm>
        </p:grpSpPr>
        <p:sp>
          <p:nvSpPr>
            <p:cNvPr id="696" name="Google Shape;696;p53"/>
            <p:cNvSpPr/>
            <p:nvPr/>
          </p:nvSpPr>
          <p:spPr>
            <a:xfrm>
              <a:off x="3094217" y="2129039"/>
              <a:ext cx="131543" cy="197362"/>
            </a:xfrm>
            <a:custGeom>
              <a:rect b="b" l="l" r="r" t="t"/>
              <a:pathLst>
                <a:path extrusionOk="0" h="6201" w="4133">
                  <a:moveTo>
                    <a:pt x="2072" y="345"/>
                  </a:moveTo>
                  <a:cubicBezTo>
                    <a:pt x="2117" y="345"/>
                    <a:pt x="2162" y="348"/>
                    <a:pt x="2203" y="354"/>
                  </a:cubicBezTo>
                  <a:cubicBezTo>
                    <a:pt x="2906" y="414"/>
                    <a:pt x="3454" y="1045"/>
                    <a:pt x="3454" y="1759"/>
                  </a:cubicBezTo>
                  <a:cubicBezTo>
                    <a:pt x="3454" y="2438"/>
                    <a:pt x="3620" y="3069"/>
                    <a:pt x="3751" y="3402"/>
                  </a:cubicBezTo>
                  <a:lnTo>
                    <a:pt x="3751" y="3426"/>
                  </a:lnTo>
                  <a:cubicBezTo>
                    <a:pt x="3608" y="3509"/>
                    <a:pt x="3299" y="3688"/>
                    <a:pt x="2763" y="3807"/>
                  </a:cubicBezTo>
                  <a:lnTo>
                    <a:pt x="2763" y="3759"/>
                  </a:lnTo>
                  <a:lnTo>
                    <a:pt x="2763" y="3438"/>
                  </a:lnTo>
                  <a:cubicBezTo>
                    <a:pt x="2965" y="3319"/>
                    <a:pt x="3144" y="3140"/>
                    <a:pt x="3263" y="2926"/>
                  </a:cubicBezTo>
                  <a:cubicBezTo>
                    <a:pt x="3489" y="2533"/>
                    <a:pt x="3418" y="2021"/>
                    <a:pt x="3073" y="1712"/>
                  </a:cubicBezTo>
                  <a:cubicBezTo>
                    <a:pt x="2834" y="1485"/>
                    <a:pt x="2418" y="1235"/>
                    <a:pt x="1727" y="1235"/>
                  </a:cubicBezTo>
                  <a:cubicBezTo>
                    <a:pt x="1691" y="1235"/>
                    <a:pt x="1644" y="1247"/>
                    <a:pt x="1608" y="1283"/>
                  </a:cubicBezTo>
                  <a:lnTo>
                    <a:pt x="1275" y="1616"/>
                  </a:lnTo>
                  <a:cubicBezTo>
                    <a:pt x="1215" y="1676"/>
                    <a:pt x="1215" y="1783"/>
                    <a:pt x="1275" y="1843"/>
                  </a:cubicBezTo>
                  <a:cubicBezTo>
                    <a:pt x="1304" y="1872"/>
                    <a:pt x="1343" y="1887"/>
                    <a:pt x="1382" y="1887"/>
                  </a:cubicBezTo>
                  <a:cubicBezTo>
                    <a:pt x="1421" y="1887"/>
                    <a:pt x="1459" y="1872"/>
                    <a:pt x="1489" y="1843"/>
                  </a:cubicBezTo>
                  <a:lnTo>
                    <a:pt x="1787" y="1545"/>
                  </a:lnTo>
                  <a:cubicBezTo>
                    <a:pt x="2227" y="1557"/>
                    <a:pt x="2584" y="1700"/>
                    <a:pt x="2846" y="1938"/>
                  </a:cubicBezTo>
                  <a:cubicBezTo>
                    <a:pt x="3073" y="2140"/>
                    <a:pt x="3132" y="2485"/>
                    <a:pt x="2977" y="2747"/>
                  </a:cubicBezTo>
                  <a:cubicBezTo>
                    <a:pt x="2799" y="3081"/>
                    <a:pt x="2441" y="3283"/>
                    <a:pt x="2072" y="3283"/>
                  </a:cubicBezTo>
                  <a:cubicBezTo>
                    <a:pt x="1489" y="3283"/>
                    <a:pt x="1037" y="2831"/>
                    <a:pt x="1037" y="2247"/>
                  </a:cubicBezTo>
                  <a:cubicBezTo>
                    <a:pt x="1037" y="2152"/>
                    <a:pt x="953" y="2081"/>
                    <a:pt x="870" y="2081"/>
                  </a:cubicBezTo>
                  <a:cubicBezTo>
                    <a:pt x="775" y="2081"/>
                    <a:pt x="703" y="2152"/>
                    <a:pt x="703" y="2247"/>
                  </a:cubicBezTo>
                  <a:cubicBezTo>
                    <a:pt x="703" y="2747"/>
                    <a:pt x="989" y="3200"/>
                    <a:pt x="1394" y="3438"/>
                  </a:cubicBezTo>
                  <a:lnTo>
                    <a:pt x="1394" y="3759"/>
                  </a:lnTo>
                  <a:lnTo>
                    <a:pt x="1394" y="3807"/>
                  </a:lnTo>
                  <a:cubicBezTo>
                    <a:pt x="858" y="3688"/>
                    <a:pt x="525" y="3509"/>
                    <a:pt x="394" y="3426"/>
                  </a:cubicBezTo>
                  <a:cubicBezTo>
                    <a:pt x="394" y="3426"/>
                    <a:pt x="382" y="3426"/>
                    <a:pt x="394" y="3402"/>
                  </a:cubicBezTo>
                  <a:cubicBezTo>
                    <a:pt x="525" y="3081"/>
                    <a:pt x="691" y="2438"/>
                    <a:pt x="691" y="1759"/>
                  </a:cubicBezTo>
                  <a:cubicBezTo>
                    <a:pt x="691" y="1045"/>
                    <a:pt x="1239" y="414"/>
                    <a:pt x="1941" y="354"/>
                  </a:cubicBezTo>
                  <a:cubicBezTo>
                    <a:pt x="1983" y="348"/>
                    <a:pt x="2028" y="345"/>
                    <a:pt x="2072" y="345"/>
                  </a:cubicBezTo>
                  <a:close/>
                  <a:moveTo>
                    <a:pt x="2430" y="3581"/>
                  </a:moveTo>
                  <a:lnTo>
                    <a:pt x="2430" y="3783"/>
                  </a:lnTo>
                  <a:cubicBezTo>
                    <a:pt x="2430" y="3974"/>
                    <a:pt x="2537" y="4152"/>
                    <a:pt x="2715" y="4224"/>
                  </a:cubicBezTo>
                  <a:lnTo>
                    <a:pt x="2822" y="4271"/>
                  </a:lnTo>
                  <a:cubicBezTo>
                    <a:pt x="2656" y="4509"/>
                    <a:pt x="2370" y="4676"/>
                    <a:pt x="2072" y="4676"/>
                  </a:cubicBezTo>
                  <a:cubicBezTo>
                    <a:pt x="1775" y="4676"/>
                    <a:pt x="1489" y="4509"/>
                    <a:pt x="1334" y="4271"/>
                  </a:cubicBezTo>
                  <a:lnTo>
                    <a:pt x="1429" y="4224"/>
                  </a:lnTo>
                  <a:cubicBezTo>
                    <a:pt x="1608" y="4140"/>
                    <a:pt x="1715" y="3974"/>
                    <a:pt x="1715" y="3783"/>
                  </a:cubicBezTo>
                  <a:lnTo>
                    <a:pt x="1715" y="3581"/>
                  </a:lnTo>
                  <a:cubicBezTo>
                    <a:pt x="1834" y="3617"/>
                    <a:pt x="1953" y="3628"/>
                    <a:pt x="2072" y="3628"/>
                  </a:cubicBezTo>
                  <a:cubicBezTo>
                    <a:pt x="2191" y="3628"/>
                    <a:pt x="2311" y="3617"/>
                    <a:pt x="2430" y="3581"/>
                  </a:cubicBezTo>
                  <a:close/>
                  <a:moveTo>
                    <a:pt x="2065" y="0"/>
                  </a:moveTo>
                  <a:cubicBezTo>
                    <a:pt x="2010" y="0"/>
                    <a:pt x="1953" y="3"/>
                    <a:pt x="1894" y="9"/>
                  </a:cubicBezTo>
                  <a:cubicBezTo>
                    <a:pt x="1037" y="92"/>
                    <a:pt x="346" y="842"/>
                    <a:pt x="346" y="1735"/>
                  </a:cubicBezTo>
                  <a:cubicBezTo>
                    <a:pt x="346" y="2378"/>
                    <a:pt x="203" y="2962"/>
                    <a:pt x="60" y="3271"/>
                  </a:cubicBezTo>
                  <a:cubicBezTo>
                    <a:pt x="1" y="3426"/>
                    <a:pt x="48" y="3581"/>
                    <a:pt x="179" y="3676"/>
                  </a:cubicBezTo>
                  <a:cubicBezTo>
                    <a:pt x="310" y="3759"/>
                    <a:pt x="584" y="3926"/>
                    <a:pt x="1013" y="4045"/>
                  </a:cubicBezTo>
                  <a:lnTo>
                    <a:pt x="382" y="4379"/>
                  </a:lnTo>
                  <a:cubicBezTo>
                    <a:pt x="144" y="4498"/>
                    <a:pt x="1" y="4712"/>
                    <a:pt x="1" y="4986"/>
                  </a:cubicBezTo>
                  <a:lnTo>
                    <a:pt x="1" y="6045"/>
                  </a:lnTo>
                  <a:cubicBezTo>
                    <a:pt x="1" y="6129"/>
                    <a:pt x="84" y="6200"/>
                    <a:pt x="167" y="6200"/>
                  </a:cubicBezTo>
                  <a:cubicBezTo>
                    <a:pt x="263" y="6200"/>
                    <a:pt x="334" y="6129"/>
                    <a:pt x="334" y="6045"/>
                  </a:cubicBezTo>
                  <a:lnTo>
                    <a:pt x="334" y="4974"/>
                  </a:lnTo>
                  <a:cubicBezTo>
                    <a:pt x="334" y="4831"/>
                    <a:pt x="406" y="4712"/>
                    <a:pt x="525" y="4652"/>
                  </a:cubicBezTo>
                  <a:lnTo>
                    <a:pt x="1037" y="4402"/>
                  </a:lnTo>
                  <a:cubicBezTo>
                    <a:pt x="1239" y="4760"/>
                    <a:pt x="1644" y="4986"/>
                    <a:pt x="2060" y="4986"/>
                  </a:cubicBezTo>
                  <a:cubicBezTo>
                    <a:pt x="2489" y="4986"/>
                    <a:pt x="2882" y="4760"/>
                    <a:pt x="3084" y="4402"/>
                  </a:cubicBezTo>
                  <a:lnTo>
                    <a:pt x="3596" y="4652"/>
                  </a:lnTo>
                  <a:cubicBezTo>
                    <a:pt x="3704" y="4712"/>
                    <a:pt x="3787" y="4831"/>
                    <a:pt x="3787" y="4974"/>
                  </a:cubicBezTo>
                  <a:lnTo>
                    <a:pt x="3787" y="6022"/>
                  </a:lnTo>
                  <a:cubicBezTo>
                    <a:pt x="3787" y="6117"/>
                    <a:pt x="3858" y="6188"/>
                    <a:pt x="3954" y="6188"/>
                  </a:cubicBezTo>
                  <a:cubicBezTo>
                    <a:pt x="4037" y="6188"/>
                    <a:pt x="4108" y="6117"/>
                    <a:pt x="4108" y="6022"/>
                  </a:cubicBezTo>
                  <a:lnTo>
                    <a:pt x="4108" y="4974"/>
                  </a:lnTo>
                  <a:cubicBezTo>
                    <a:pt x="4132" y="4712"/>
                    <a:pt x="3977" y="4474"/>
                    <a:pt x="3739" y="4379"/>
                  </a:cubicBezTo>
                  <a:lnTo>
                    <a:pt x="3096" y="4045"/>
                  </a:lnTo>
                  <a:cubicBezTo>
                    <a:pt x="3537" y="3926"/>
                    <a:pt x="3799" y="3759"/>
                    <a:pt x="3930" y="3676"/>
                  </a:cubicBezTo>
                  <a:cubicBezTo>
                    <a:pt x="4073" y="3581"/>
                    <a:pt x="4108" y="3426"/>
                    <a:pt x="4049" y="3271"/>
                  </a:cubicBezTo>
                  <a:cubicBezTo>
                    <a:pt x="3918" y="2962"/>
                    <a:pt x="3775" y="2378"/>
                    <a:pt x="3775" y="1735"/>
                  </a:cubicBezTo>
                  <a:cubicBezTo>
                    <a:pt x="3775" y="866"/>
                    <a:pt x="3084" y="104"/>
                    <a:pt x="2227" y="9"/>
                  </a:cubicBezTo>
                  <a:cubicBezTo>
                    <a:pt x="2174" y="3"/>
                    <a:pt x="2120" y="0"/>
                    <a:pt x="2065" y="0"/>
                  </a:cubicBezTo>
                  <a:close/>
                </a:path>
              </a:pathLst>
            </a:custGeom>
            <a:solidFill>
              <a:srgbClr val="3344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53"/>
            <p:cNvSpPr/>
            <p:nvPr/>
          </p:nvSpPr>
          <p:spPr>
            <a:xfrm>
              <a:off x="3116592" y="2293778"/>
              <a:ext cx="10630" cy="32241"/>
            </a:xfrm>
            <a:custGeom>
              <a:rect b="b" l="l" r="r" t="t"/>
              <a:pathLst>
                <a:path extrusionOk="0" h="1013" w="334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46"/>
                  </a:lnTo>
                  <a:cubicBezTo>
                    <a:pt x="0" y="941"/>
                    <a:pt x="72" y="1012"/>
                    <a:pt x="167" y="1012"/>
                  </a:cubicBezTo>
                  <a:cubicBezTo>
                    <a:pt x="250" y="1012"/>
                    <a:pt x="334" y="941"/>
                    <a:pt x="334" y="846"/>
                  </a:cubicBezTo>
                  <a:lnTo>
                    <a:pt x="334" y="167"/>
                  </a:lnTo>
                  <a:cubicBezTo>
                    <a:pt x="310" y="72"/>
                    <a:pt x="250" y="0"/>
                    <a:pt x="167" y="0"/>
                  </a:cubicBezTo>
                  <a:close/>
                </a:path>
              </a:pathLst>
            </a:custGeom>
            <a:solidFill>
              <a:srgbClr val="3344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53"/>
            <p:cNvSpPr/>
            <p:nvPr/>
          </p:nvSpPr>
          <p:spPr>
            <a:xfrm>
              <a:off x="3193519" y="2293778"/>
              <a:ext cx="10248" cy="32241"/>
            </a:xfrm>
            <a:custGeom>
              <a:rect b="b" l="l" r="r" t="t"/>
              <a:pathLst>
                <a:path extrusionOk="0" h="1013" w="322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46"/>
                  </a:lnTo>
                  <a:cubicBezTo>
                    <a:pt x="0" y="941"/>
                    <a:pt x="72" y="1012"/>
                    <a:pt x="155" y="1012"/>
                  </a:cubicBezTo>
                  <a:cubicBezTo>
                    <a:pt x="250" y="1012"/>
                    <a:pt x="322" y="941"/>
                    <a:pt x="322" y="846"/>
                  </a:cubicBezTo>
                  <a:lnTo>
                    <a:pt x="322" y="167"/>
                  </a:lnTo>
                  <a:cubicBezTo>
                    <a:pt x="310" y="72"/>
                    <a:pt x="250" y="0"/>
                    <a:pt x="155" y="0"/>
                  </a:cubicBezTo>
                  <a:close/>
                </a:path>
              </a:pathLst>
            </a:custGeom>
            <a:solidFill>
              <a:srgbClr val="3344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53"/>
            <p:cNvSpPr/>
            <p:nvPr/>
          </p:nvSpPr>
          <p:spPr>
            <a:xfrm>
              <a:off x="3346227" y="2166755"/>
              <a:ext cx="54966" cy="18301"/>
            </a:xfrm>
            <a:custGeom>
              <a:rect b="b" l="l" r="r" t="t"/>
              <a:pathLst>
                <a:path extrusionOk="0" h="575" w="1727">
                  <a:moveTo>
                    <a:pt x="646" y="0"/>
                  </a:moveTo>
                  <a:cubicBezTo>
                    <a:pt x="494" y="0"/>
                    <a:pt x="326" y="15"/>
                    <a:pt x="143" y="50"/>
                  </a:cubicBezTo>
                  <a:cubicBezTo>
                    <a:pt x="60" y="62"/>
                    <a:pt x="0" y="122"/>
                    <a:pt x="0" y="217"/>
                  </a:cubicBezTo>
                  <a:lnTo>
                    <a:pt x="0" y="396"/>
                  </a:lnTo>
                  <a:cubicBezTo>
                    <a:pt x="0" y="479"/>
                    <a:pt x="84" y="550"/>
                    <a:pt x="167" y="550"/>
                  </a:cubicBezTo>
                  <a:cubicBezTo>
                    <a:pt x="262" y="550"/>
                    <a:pt x="334" y="479"/>
                    <a:pt x="334" y="396"/>
                  </a:cubicBezTo>
                  <a:lnTo>
                    <a:pt x="334" y="360"/>
                  </a:lnTo>
                  <a:cubicBezTo>
                    <a:pt x="445" y="344"/>
                    <a:pt x="549" y="338"/>
                    <a:pt x="645" y="338"/>
                  </a:cubicBezTo>
                  <a:cubicBezTo>
                    <a:pt x="845" y="338"/>
                    <a:pt x="1007" y="367"/>
                    <a:pt x="1120" y="407"/>
                  </a:cubicBezTo>
                  <a:cubicBezTo>
                    <a:pt x="1334" y="467"/>
                    <a:pt x="1453" y="538"/>
                    <a:pt x="1453" y="538"/>
                  </a:cubicBezTo>
                  <a:cubicBezTo>
                    <a:pt x="1477" y="550"/>
                    <a:pt x="1512" y="574"/>
                    <a:pt x="1536" y="574"/>
                  </a:cubicBezTo>
                  <a:cubicBezTo>
                    <a:pt x="1584" y="574"/>
                    <a:pt x="1643" y="538"/>
                    <a:pt x="1667" y="491"/>
                  </a:cubicBezTo>
                  <a:cubicBezTo>
                    <a:pt x="1727" y="396"/>
                    <a:pt x="1715" y="288"/>
                    <a:pt x="1643" y="241"/>
                  </a:cubicBezTo>
                  <a:cubicBezTo>
                    <a:pt x="1615" y="231"/>
                    <a:pt x="1258" y="0"/>
                    <a:pt x="646" y="0"/>
                  </a:cubicBezTo>
                  <a:close/>
                </a:path>
              </a:pathLst>
            </a:custGeom>
            <a:solidFill>
              <a:srgbClr val="3344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53"/>
            <p:cNvSpPr/>
            <p:nvPr/>
          </p:nvSpPr>
          <p:spPr>
            <a:xfrm>
              <a:off x="3302655" y="2134991"/>
              <a:ext cx="141760" cy="192143"/>
            </a:xfrm>
            <a:custGeom>
              <a:rect b="b" l="l" r="r" t="t"/>
              <a:pathLst>
                <a:path extrusionOk="0" h="6037" w="4454">
                  <a:moveTo>
                    <a:pt x="3453" y="334"/>
                  </a:moveTo>
                  <a:lnTo>
                    <a:pt x="3453" y="1132"/>
                  </a:lnTo>
                  <a:cubicBezTo>
                    <a:pt x="3453" y="1263"/>
                    <a:pt x="3429" y="1405"/>
                    <a:pt x="3370" y="1525"/>
                  </a:cubicBezTo>
                  <a:lnTo>
                    <a:pt x="3310" y="1644"/>
                  </a:lnTo>
                  <a:cubicBezTo>
                    <a:pt x="3298" y="1667"/>
                    <a:pt x="3298" y="1691"/>
                    <a:pt x="3298" y="1715"/>
                  </a:cubicBezTo>
                  <a:lnTo>
                    <a:pt x="3298" y="2060"/>
                  </a:lnTo>
                  <a:cubicBezTo>
                    <a:pt x="3274" y="2346"/>
                    <a:pt x="3155" y="2608"/>
                    <a:pt x="2953" y="2799"/>
                  </a:cubicBezTo>
                  <a:cubicBezTo>
                    <a:pt x="2739" y="3001"/>
                    <a:pt x="2477" y="3096"/>
                    <a:pt x="2191" y="3096"/>
                  </a:cubicBezTo>
                  <a:cubicBezTo>
                    <a:pt x="1643" y="3084"/>
                    <a:pt x="1179" y="2596"/>
                    <a:pt x="1179" y="2013"/>
                  </a:cubicBezTo>
                  <a:lnTo>
                    <a:pt x="1179" y="1715"/>
                  </a:lnTo>
                  <a:cubicBezTo>
                    <a:pt x="1179" y="1691"/>
                    <a:pt x="1179" y="1667"/>
                    <a:pt x="1167" y="1644"/>
                  </a:cubicBezTo>
                  <a:lnTo>
                    <a:pt x="1107" y="1525"/>
                  </a:lnTo>
                  <a:cubicBezTo>
                    <a:pt x="1048" y="1405"/>
                    <a:pt x="1012" y="1275"/>
                    <a:pt x="1012" y="1132"/>
                  </a:cubicBezTo>
                  <a:cubicBezTo>
                    <a:pt x="1012" y="691"/>
                    <a:pt x="1369" y="334"/>
                    <a:pt x="1822" y="334"/>
                  </a:cubicBezTo>
                  <a:close/>
                  <a:moveTo>
                    <a:pt x="2762" y="3310"/>
                  </a:moveTo>
                  <a:lnTo>
                    <a:pt x="2762" y="3537"/>
                  </a:lnTo>
                  <a:cubicBezTo>
                    <a:pt x="2762" y="3572"/>
                    <a:pt x="2774" y="3620"/>
                    <a:pt x="2774" y="3680"/>
                  </a:cubicBezTo>
                  <a:lnTo>
                    <a:pt x="2239" y="4096"/>
                  </a:lnTo>
                  <a:lnTo>
                    <a:pt x="1691" y="3680"/>
                  </a:lnTo>
                  <a:cubicBezTo>
                    <a:pt x="1703" y="3632"/>
                    <a:pt x="1703" y="3584"/>
                    <a:pt x="1703" y="3537"/>
                  </a:cubicBezTo>
                  <a:lnTo>
                    <a:pt x="1703" y="3310"/>
                  </a:lnTo>
                  <a:cubicBezTo>
                    <a:pt x="1846" y="3370"/>
                    <a:pt x="2012" y="3406"/>
                    <a:pt x="2191" y="3406"/>
                  </a:cubicBezTo>
                  <a:lnTo>
                    <a:pt x="2239" y="3406"/>
                  </a:lnTo>
                  <a:cubicBezTo>
                    <a:pt x="2417" y="3406"/>
                    <a:pt x="2596" y="3382"/>
                    <a:pt x="2762" y="3310"/>
                  </a:cubicBezTo>
                  <a:close/>
                  <a:moveTo>
                    <a:pt x="1822" y="1"/>
                  </a:moveTo>
                  <a:cubicBezTo>
                    <a:pt x="1191" y="1"/>
                    <a:pt x="703" y="513"/>
                    <a:pt x="703" y="1120"/>
                  </a:cubicBezTo>
                  <a:cubicBezTo>
                    <a:pt x="703" y="1298"/>
                    <a:pt x="750" y="1489"/>
                    <a:pt x="822" y="1656"/>
                  </a:cubicBezTo>
                  <a:lnTo>
                    <a:pt x="869" y="1751"/>
                  </a:lnTo>
                  <a:lnTo>
                    <a:pt x="869" y="2001"/>
                  </a:lnTo>
                  <a:cubicBezTo>
                    <a:pt x="869" y="2441"/>
                    <a:pt x="1072" y="2846"/>
                    <a:pt x="1381" y="3096"/>
                  </a:cubicBezTo>
                  <a:lnTo>
                    <a:pt x="1381" y="3537"/>
                  </a:lnTo>
                  <a:cubicBezTo>
                    <a:pt x="1381" y="3608"/>
                    <a:pt x="1346" y="3680"/>
                    <a:pt x="1274" y="3703"/>
                  </a:cubicBezTo>
                  <a:lnTo>
                    <a:pt x="453" y="4025"/>
                  </a:lnTo>
                  <a:cubicBezTo>
                    <a:pt x="179" y="4132"/>
                    <a:pt x="0" y="4382"/>
                    <a:pt x="0" y="4668"/>
                  </a:cubicBezTo>
                  <a:lnTo>
                    <a:pt x="0" y="5858"/>
                  </a:lnTo>
                  <a:cubicBezTo>
                    <a:pt x="0" y="5942"/>
                    <a:pt x="83" y="6013"/>
                    <a:pt x="167" y="6013"/>
                  </a:cubicBezTo>
                  <a:cubicBezTo>
                    <a:pt x="262" y="6013"/>
                    <a:pt x="334" y="5942"/>
                    <a:pt x="334" y="5858"/>
                  </a:cubicBezTo>
                  <a:lnTo>
                    <a:pt x="334" y="4668"/>
                  </a:lnTo>
                  <a:cubicBezTo>
                    <a:pt x="334" y="4513"/>
                    <a:pt x="417" y="4382"/>
                    <a:pt x="560" y="4334"/>
                  </a:cubicBezTo>
                  <a:lnTo>
                    <a:pt x="1369" y="4025"/>
                  </a:lnTo>
                  <a:cubicBezTo>
                    <a:pt x="1417" y="4001"/>
                    <a:pt x="1465" y="3977"/>
                    <a:pt x="1488" y="3965"/>
                  </a:cubicBezTo>
                  <a:lnTo>
                    <a:pt x="2060" y="4394"/>
                  </a:lnTo>
                  <a:lnTo>
                    <a:pt x="2060" y="5870"/>
                  </a:lnTo>
                  <a:cubicBezTo>
                    <a:pt x="2060" y="5954"/>
                    <a:pt x="2131" y="6037"/>
                    <a:pt x="2215" y="6037"/>
                  </a:cubicBezTo>
                  <a:cubicBezTo>
                    <a:pt x="2310" y="6037"/>
                    <a:pt x="2381" y="5954"/>
                    <a:pt x="2381" y="5870"/>
                  </a:cubicBezTo>
                  <a:lnTo>
                    <a:pt x="2381" y="4394"/>
                  </a:lnTo>
                  <a:lnTo>
                    <a:pt x="2953" y="3965"/>
                  </a:lnTo>
                  <a:cubicBezTo>
                    <a:pt x="2977" y="3989"/>
                    <a:pt x="3024" y="4013"/>
                    <a:pt x="3072" y="4025"/>
                  </a:cubicBezTo>
                  <a:lnTo>
                    <a:pt x="3882" y="4334"/>
                  </a:lnTo>
                  <a:cubicBezTo>
                    <a:pt x="4024" y="4382"/>
                    <a:pt x="4108" y="4513"/>
                    <a:pt x="4108" y="4668"/>
                  </a:cubicBezTo>
                  <a:lnTo>
                    <a:pt x="4108" y="5858"/>
                  </a:lnTo>
                  <a:cubicBezTo>
                    <a:pt x="4108" y="5942"/>
                    <a:pt x="4179" y="6013"/>
                    <a:pt x="4274" y="6013"/>
                  </a:cubicBezTo>
                  <a:cubicBezTo>
                    <a:pt x="4358" y="6013"/>
                    <a:pt x="4441" y="5942"/>
                    <a:pt x="4441" y="5858"/>
                  </a:cubicBezTo>
                  <a:lnTo>
                    <a:pt x="4441" y="4668"/>
                  </a:lnTo>
                  <a:cubicBezTo>
                    <a:pt x="4453" y="4382"/>
                    <a:pt x="4274" y="4108"/>
                    <a:pt x="4024" y="4025"/>
                  </a:cubicBezTo>
                  <a:lnTo>
                    <a:pt x="3203" y="3703"/>
                  </a:lnTo>
                  <a:cubicBezTo>
                    <a:pt x="3131" y="3680"/>
                    <a:pt x="3084" y="3620"/>
                    <a:pt x="3084" y="3537"/>
                  </a:cubicBezTo>
                  <a:lnTo>
                    <a:pt x="3084" y="3108"/>
                  </a:lnTo>
                  <a:cubicBezTo>
                    <a:pt x="3120" y="3084"/>
                    <a:pt x="3155" y="3060"/>
                    <a:pt x="3191" y="3025"/>
                  </a:cubicBezTo>
                  <a:cubicBezTo>
                    <a:pt x="3453" y="2775"/>
                    <a:pt x="3608" y="2418"/>
                    <a:pt x="3608" y="2037"/>
                  </a:cubicBezTo>
                  <a:lnTo>
                    <a:pt x="3608" y="1727"/>
                  </a:lnTo>
                  <a:lnTo>
                    <a:pt x="3655" y="1644"/>
                  </a:lnTo>
                  <a:cubicBezTo>
                    <a:pt x="3739" y="1477"/>
                    <a:pt x="3774" y="1298"/>
                    <a:pt x="3774" y="1108"/>
                  </a:cubicBezTo>
                  <a:lnTo>
                    <a:pt x="3774" y="167"/>
                  </a:lnTo>
                  <a:cubicBezTo>
                    <a:pt x="3774" y="84"/>
                    <a:pt x="3691" y="1"/>
                    <a:pt x="3608" y="1"/>
                  </a:cubicBezTo>
                  <a:close/>
                </a:path>
              </a:pathLst>
            </a:custGeom>
            <a:solidFill>
              <a:srgbClr val="3344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53"/>
            <p:cNvSpPr/>
            <p:nvPr/>
          </p:nvSpPr>
          <p:spPr>
            <a:xfrm>
              <a:off x="3330313" y="2288463"/>
              <a:ext cx="10248" cy="37938"/>
            </a:xfrm>
            <a:custGeom>
              <a:rect b="b" l="l" r="r" t="t"/>
              <a:pathLst>
                <a:path extrusionOk="0" h="1192" w="322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1036"/>
                  </a:lnTo>
                  <a:cubicBezTo>
                    <a:pt x="0" y="1120"/>
                    <a:pt x="72" y="1191"/>
                    <a:pt x="167" y="1191"/>
                  </a:cubicBezTo>
                  <a:cubicBezTo>
                    <a:pt x="250" y="1191"/>
                    <a:pt x="322" y="1120"/>
                    <a:pt x="322" y="1036"/>
                  </a:cubicBezTo>
                  <a:lnTo>
                    <a:pt x="322" y="167"/>
                  </a:lnTo>
                  <a:cubicBezTo>
                    <a:pt x="310" y="84"/>
                    <a:pt x="250" y="1"/>
                    <a:pt x="167" y="1"/>
                  </a:cubicBezTo>
                  <a:close/>
                </a:path>
              </a:pathLst>
            </a:custGeom>
            <a:solidFill>
              <a:srgbClr val="3344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53"/>
            <p:cNvSpPr/>
            <p:nvPr/>
          </p:nvSpPr>
          <p:spPr>
            <a:xfrm>
              <a:off x="3406859" y="2288463"/>
              <a:ext cx="10630" cy="37938"/>
            </a:xfrm>
            <a:custGeom>
              <a:rect b="b" l="l" r="r" t="t"/>
              <a:pathLst>
                <a:path extrusionOk="0" h="1192" w="334">
                  <a:moveTo>
                    <a:pt x="167" y="1"/>
                  </a:moveTo>
                  <a:cubicBezTo>
                    <a:pt x="84" y="1"/>
                    <a:pt x="0" y="84"/>
                    <a:pt x="0" y="167"/>
                  </a:cubicBezTo>
                  <a:lnTo>
                    <a:pt x="0" y="1036"/>
                  </a:lnTo>
                  <a:cubicBezTo>
                    <a:pt x="0" y="1120"/>
                    <a:pt x="84" y="1191"/>
                    <a:pt x="167" y="1191"/>
                  </a:cubicBezTo>
                  <a:cubicBezTo>
                    <a:pt x="262" y="1191"/>
                    <a:pt x="334" y="1120"/>
                    <a:pt x="334" y="1036"/>
                  </a:cubicBezTo>
                  <a:lnTo>
                    <a:pt x="334" y="167"/>
                  </a:lnTo>
                  <a:cubicBezTo>
                    <a:pt x="322" y="84"/>
                    <a:pt x="262" y="1"/>
                    <a:pt x="167" y="1"/>
                  </a:cubicBezTo>
                  <a:close/>
                </a:path>
              </a:pathLst>
            </a:custGeom>
            <a:solidFill>
              <a:srgbClr val="3344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53"/>
            <p:cNvSpPr/>
            <p:nvPr/>
          </p:nvSpPr>
          <p:spPr>
            <a:xfrm>
              <a:off x="3149183" y="1976585"/>
              <a:ext cx="219419" cy="183072"/>
            </a:xfrm>
            <a:custGeom>
              <a:rect b="b" l="l" r="r" t="t"/>
              <a:pathLst>
                <a:path extrusionOk="0" h="5752" w="6894">
                  <a:moveTo>
                    <a:pt x="2369" y="4108"/>
                  </a:moveTo>
                  <a:lnTo>
                    <a:pt x="2286" y="4466"/>
                  </a:lnTo>
                  <a:lnTo>
                    <a:pt x="2060" y="4466"/>
                  </a:lnTo>
                  <a:cubicBezTo>
                    <a:pt x="1869" y="4466"/>
                    <a:pt x="1703" y="4299"/>
                    <a:pt x="1703" y="4108"/>
                  </a:cubicBezTo>
                  <a:close/>
                  <a:moveTo>
                    <a:pt x="5513" y="310"/>
                  </a:moveTo>
                  <a:cubicBezTo>
                    <a:pt x="5703" y="310"/>
                    <a:pt x="5870" y="477"/>
                    <a:pt x="5870" y="667"/>
                  </a:cubicBezTo>
                  <a:lnTo>
                    <a:pt x="5870" y="3418"/>
                  </a:lnTo>
                  <a:cubicBezTo>
                    <a:pt x="5870" y="3608"/>
                    <a:pt x="5703" y="3775"/>
                    <a:pt x="5513" y="3775"/>
                  </a:cubicBezTo>
                  <a:lnTo>
                    <a:pt x="4132" y="3775"/>
                  </a:lnTo>
                  <a:cubicBezTo>
                    <a:pt x="4096" y="3775"/>
                    <a:pt x="4048" y="3787"/>
                    <a:pt x="4036" y="3811"/>
                  </a:cubicBezTo>
                  <a:lnTo>
                    <a:pt x="2500" y="4918"/>
                  </a:lnTo>
                  <a:lnTo>
                    <a:pt x="2739" y="3966"/>
                  </a:lnTo>
                  <a:cubicBezTo>
                    <a:pt x="2762" y="3930"/>
                    <a:pt x="2739" y="3870"/>
                    <a:pt x="2715" y="3835"/>
                  </a:cubicBezTo>
                  <a:cubicBezTo>
                    <a:pt x="2679" y="3787"/>
                    <a:pt x="2643" y="3775"/>
                    <a:pt x="2584" y="3775"/>
                  </a:cubicBezTo>
                  <a:lnTo>
                    <a:pt x="691" y="3775"/>
                  </a:lnTo>
                  <a:cubicBezTo>
                    <a:pt x="500" y="3775"/>
                    <a:pt x="333" y="3608"/>
                    <a:pt x="333" y="3418"/>
                  </a:cubicBezTo>
                  <a:lnTo>
                    <a:pt x="333" y="667"/>
                  </a:lnTo>
                  <a:cubicBezTo>
                    <a:pt x="333" y="477"/>
                    <a:pt x="500" y="310"/>
                    <a:pt x="691" y="310"/>
                  </a:cubicBezTo>
                  <a:close/>
                  <a:moveTo>
                    <a:pt x="6215" y="989"/>
                  </a:moveTo>
                  <a:cubicBezTo>
                    <a:pt x="6406" y="989"/>
                    <a:pt x="6572" y="1156"/>
                    <a:pt x="6572" y="1346"/>
                  </a:cubicBezTo>
                  <a:lnTo>
                    <a:pt x="6572" y="4108"/>
                  </a:lnTo>
                  <a:lnTo>
                    <a:pt x="6549" y="4108"/>
                  </a:lnTo>
                  <a:cubicBezTo>
                    <a:pt x="6549" y="4299"/>
                    <a:pt x="6394" y="4466"/>
                    <a:pt x="6191" y="4466"/>
                  </a:cubicBezTo>
                  <a:lnTo>
                    <a:pt x="4810" y="4466"/>
                  </a:lnTo>
                  <a:cubicBezTo>
                    <a:pt x="4763" y="4466"/>
                    <a:pt x="4727" y="4477"/>
                    <a:pt x="4691" y="4513"/>
                  </a:cubicBezTo>
                  <a:cubicBezTo>
                    <a:pt x="4667" y="4549"/>
                    <a:pt x="4644" y="4608"/>
                    <a:pt x="4667" y="4656"/>
                  </a:cubicBezTo>
                  <a:lnTo>
                    <a:pt x="4763" y="5323"/>
                  </a:lnTo>
                  <a:lnTo>
                    <a:pt x="3596" y="4537"/>
                  </a:lnTo>
                  <a:lnTo>
                    <a:pt x="4191" y="4096"/>
                  </a:lnTo>
                  <a:lnTo>
                    <a:pt x="5513" y="4096"/>
                  </a:lnTo>
                  <a:cubicBezTo>
                    <a:pt x="5882" y="4096"/>
                    <a:pt x="6191" y="3799"/>
                    <a:pt x="6191" y="3418"/>
                  </a:cubicBezTo>
                  <a:lnTo>
                    <a:pt x="6191" y="989"/>
                  </a:lnTo>
                  <a:close/>
                  <a:moveTo>
                    <a:pt x="691" y="1"/>
                  </a:moveTo>
                  <a:cubicBezTo>
                    <a:pt x="322" y="1"/>
                    <a:pt x="0" y="298"/>
                    <a:pt x="0" y="679"/>
                  </a:cubicBezTo>
                  <a:lnTo>
                    <a:pt x="0" y="3430"/>
                  </a:lnTo>
                  <a:cubicBezTo>
                    <a:pt x="0" y="3811"/>
                    <a:pt x="298" y="4120"/>
                    <a:pt x="691" y="4120"/>
                  </a:cubicBezTo>
                  <a:lnTo>
                    <a:pt x="1393" y="4120"/>
                  </a:lnTo>
                  <a:lnTo>
                    <a:pt x="1393" y="4132"/>
                  </a:lnTo>
                  <a:cubicBezTo>
                    <a:pt x="1393" y="4501"/>
                    <a:pt x="1691" y="4823"/>
                    <a:pt x="2072" y="4823"/>
                  </a:cubicBezTo>
                  <a:lnTo>
                    <a:pt x="2203" y="4823"/>
                  </a:lnTo>
                  <a:lnTo>
                    <a:pt x="2143" y="5073"/>
                  </a:lnTo>
                  <a:cubicBezTo>
                    <a:pt x="2119" y="5180"/>
                    <a:pt x="2167" y="5275"/>
                    <a:pt x="2250" y="5335"/>
                  </a:cubicBezTo>
                  <a:cubicBezTo>
                    <a:pt x="2298" y="5370"/>
                    <a:pt x="2346" y="5382"/>
                    <a:pt x="2381" y="5382"/>
                  </a:cubicBezTo>
                  <a:cubicBezTo>
                    <a:pt x="2429" y="5382"/>
                    <a:pt x="2489" y="5370"/>
                    <a:pt x="2536" y="5335"/>
                  </a:cubicBezTo>
                  <a:lnTo>
                    <a:pt x="3251" y="4823"/>
                  </a:lnTo>
                  <a:lnTo>
                    <a:pt x="3417" y="4823"/>
                  </a:lnTo>
                  <a:lnTo>
                    <a:pt x="4751" y="5716"/>
                  </a:lnTo>
                  <a:cubicBezTo>
                    <a:pt x="4798" y="5740"/>
                    <a:pt x="4846" y="5751"/>
                    <a:pt x="4882" y="5751"/>
                  </a:cubicBezTo>
                  <a:cubicBezTo>
                    <a:pt x="4929" y="5751"/>
                    <a:pt x="4977" y="5740"/>
                    <a:pt x="5025" y="5716"/>
                  </a:cubicBezTo>
                  <a:cubicBezTo>
                    <a:pt x="5108" y="5656"/>
                    <a:pt x="5144" y="5561"/>
                    <a:pt x="5120" y="5454"/>
                  </a:cubicBezTo>
                  <a:lnTo>
                    <a:pt x="5025" y="4799"/>
                  </a:lnTo>
                  <a:lnTo>
                    <a:pt x="6215" y="4799"/>
                  </a:lnTo>
                  <a:cubicBezTo>
                    <a:pt x="6584" y="4799"/>
                    <a:pt x="6894" y="4501"/>
                    <a:pt x="6894" y="4120"/>
                  </a:cubicBezTo>
                  <a:lnTo>
                    <a:pt x="6894" y="1370"/>
                  </a:lnTo>
                  <a:cubicBezTo>
                    <a:pt x="6870" y="977"/>
                    <a:pt x="6572" y="679"/>
                    <a:pt x="6191" y="679"/>
                  </a:cubicBezTo>
                  <a:cubicBezTo>
                    <a:pt x="6179" y="298"/>
                    <a:pt x="5882" y="1"/>
                    <a:pt x="5513" y="1"/>
                  </a:cubicBezTo>
                  <a:close/>
                </a:path>
              </a:pathLst>
            </a:custGeom>
            <a:solidFill>
              <a:srgbClr val="3344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53"/>
            <p:cNvSpPr/>
            <p:nvPr/>
          </p:nvSpPr>
          <p:spPr>
            <a:xfrm>
              <a:off x="3187822" y="2009177"/>
              <a:ext cx="26926" cy="10280"/>
            </a:xfrm>
            <a:custGeom>
              <a:rect b="b" l="l" r="r" t="t"/>
              <a:pathLst>
                <a:path extrusionOk="0" h="323" w="846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55" y="322"/>
                  </a:cubicBezTo>
                  <a:lnTo>
                    <a:pt x="679" y="322"/>
                  </a:lnTo>
                  <a:cubicBezTo>
                    <a:pt x="774" y="322"/>
                    <a:pt x="846" y="251"/>
                    <a:pt x="846" y="167"/>
                  </a:cubicBezTo>
                  <a:cubicBezTo>
                    <a:pt x="846" y="72"/>
                    <a:pt x="774" y="1"/>
                    <a:pt x="679" y="1"/>
                  </a:cubicBezTo>
                  <a:close/>
                </a:path>
              </a:pathLst>
            </a:custGeom>
            <a:solidFill>
              <a:srgbClr val="3344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53"/>
            <p:cNvSpPr/>
            <p:nvPr/>
          </p:nvSpPr>
          <p:spPr>
            <a:xfrm>
              <a:off x="3226110" y="2009177"/>
              <a:ext cx="81478" cy="10280"/>
            </a:xfrm>
            <a:custGeom>
              <a:rect b="b" l="l" r="r" t="t"/>
              <a:pathLst>
                <a:path extrusionOk="0" h="323" w="256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2393" y="322"/>
                  </a:lnTo>
                  <a:cubicBezTo>
                    <a:pt x="2488" y="322"/>
                    <a:pt x="2560" y="251"/>
                    <a:pt x="2560" y="167"/>
                  </a:cubicBezTo>
                  <a:cubicBezTo>
                    <a:pt x="2560" y="72"/>
                    <a:pt x="2488" y="1"/>
                    <a:pt x="2393" y="1"/>
                  </a:cubicBezTo>
                  <a:close/>
                </a:path>
              </a:pathLst>
            </a:custGeom>
            <a:solidFill>
              <a:srgbClr val="3344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53"/>
            <p:cNvSpPr/>
            <p:nvPr/>
          </p:nvSpPr>
          <p:spPr>
            <a:xfrm>
              <a:off x="3187822" y="2036453"/>
              <a:ext cx="119767" cy="10662"/>
            </a:xfrm>
            <a:custGeom>
              <a:rect b="b" l="l" r="r" t="t"/>
              <a:pathLst>
                <a:path extrusionOk="0" h="335" w="3763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5" y="334"/>
                  </a:cubicBezTo>
                  <a:lnTo>
                    <a:pt x="3596" y="334"/>
                  </a:lnTo>
                  <a:cubicBezTo>
                    <a:pt x="3691" y="334"/>
                    <a:pt x="3763" y="263"/>
                    <a:pt x="3763" y="168"/>
                  </a:cubicBezTo>
                  <a:cubicBezTo>
                    <a:pt x="3763" y="84"/>
                    <a:pt x="3691" y="1"/>
                    <a:pt x="3596" y="1"/>
                  </a:cubicBezTo>
                  <a:close/>
                </a:path>
              </a:pathLst>
            </a:custGeom>
            <a:solidFill>
              <a:srgbClr val="3344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53"/>
            <p:cNvSpPr/>
            <p:nvPr/>
          </p:nvSpPr>
          <p:spPr>
            <a:xfrm>
              <a:off x="3187822" y="2064143"/>
              <a:ext cx="81510" cy="10248"/>
            </a:xfrm>
            <a:custGeom>
              <a:rect b="b" l="l" r="r" t="t"/>
              <a:pathLst>
                <a:path extrusionOk="0" h="322" w="2561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2394" y="322"/>
                  </a:lnTo>
                  <a:cubicBezTo>
                    <a:pt x="2477" y="322"/>
                    <a:pt x="2560" y="250"/>
                    <a:pt x="2560" y="167"/>
                  </a:cubicBezTo>
                  <a:cubicBezTo>
                    <a:pt x="2560" y="72"/>
                    <a:pt x="2477" y="0"/>
                    <a:pt x="2394" y="0"/>
                  </a:cubicBezTo>
                  <a:close/>
                </a:path>
              </a:pathLst>
            </a:custGeom>
            <a:solidFill>
              <a:srgbClr val="3344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53"/>
            <p:cNvSpPr/>
            <p:nvPr/>
          </p:nvSpPr>
          <p:spPr>
            <a:xfrm>
              <a:off x="3280663" y="2064143"/>
              <a:ext cx="26926" cy="10248"/>
            </a:xfrm>
            <a:custGeom>
              <a:rect b="b" l="l" r="r" t="t"/>
              <a:pathLst>
                <a:path extrusionOk="0" h="322" w="846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679" y="322"/>
                  </a:lnTo>
                  <a:cubicBezTo>
                    <a:pt x="774" y="322"/>
                    <a:pt x="846" y="250"/>
                    <a:pt x="846" y="167"/>
                  </a:cubicBezTo>
                  <a:cubicBezTo>
                    <a:pt x="846" y="72"/>
                    <a:pt x="774" y="0"/>
                    <a:pt x="679" y="0"/>
                  </a:cubicBezTo>
                  <a:close/>
                </a:path>
              </a:pathLst>
            </a:custGeom>
            <a:solidFill>
              <a:srgbClr val="3344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9" name="Google Shape;709;p53"/>
          <p:cNvGrpSpPr/>
          <p:nvPr/>
        </p:nvGrpSpPr>
        <p:grpSpPr>
          <a:xfrm>
            <a:off x="6430195" y="939579"/>
            <a:ext cx="749664" cy="668945"/>
            <a:chOff x="854261" y="2908813"/>
            <a:chExt cx="377474" cy="335748"/>
          </a:xfrm>
        </p:grpSpPr>
        <p:sp>
          <p:nvSpPr>
            <p:cNvPr id="710" name="Google Shape;710;p53"/>
            <p:cNvSpPr/>
            <p:nvPr/>
          </p:nvSpPr>
          <p:spPr>
            <a:xfrm>
              <a:off x="896337" y="3079695"/>
              <a:ext cx="47391" cy="17091"/>
            </a:xfrm>
            <a:custGeom>
              <a:rect b="b" l="l" r="r" t="t"/>
              <a:pathLst>
                <a:path extrusionOk="0" h="537" w="1489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63"/>
                    <a:pt x="84" y="358"/>
                    <a:pt x="179" y="358"/>
                  </a:cubicBezTo>
                  <a:cubicBezTo>
                    <a:pt x="381" y="358"/>
                    <a:pt x="941" y="382"/>
                    <a:pt x="1227" y="525"/>
                  </a:cubicBezTo>
                  <a:cubicBezTo>
                    <a:pt x="1251" y="537"/>
                    <a:pt x="1274" y="537"/>
                    <a:pt x="1298" y="537"/>
                  </a:cubicBezTo>
                  <a:cubicBezTo>
                    <a:pt x="1358" y="537"/>
                    <a:pt x="1417" y="501"/>
                    <a:pt x="1453" y="441"/>
                  </a:cubicBezTo>
                  <a:cubicBezTo>
                    <a:pt x="1489" y="358"/>
                    <a:pt x="1465" y="251"/>
                    <a:pt x="1370" y="203"/>
                  </a:cubicBezTo>
                  <a:cubicBezTo>
                    <a:pt x="977" y="1"/>
                    <a:pt x="215" y="1"/>
                    <a:pt x="179" y="1"/>
                  </a:cubicBezTo>
                  <a:close/>
                </a:path>
              </a:pathLst>
            </a:custGeom>
            <a:solidFill>
              <a:srgbClr val="3344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53"/>
            <p:cNvSpPr/>
            <p:nvPr/>
          </p:nvSpPr>
          <p:spPr>
            <a:xfrm>
              <a:off x="878514" y="3191855"/>
              <a:ext cx="11426" cy="52706"/>
            </a:xfrm>
            <a:custGeom>
              <a:rect b="b" l="l" r="r" t="t"/>
              <a:pathLst>
                <a:path extrusionOk="0" h="1656" w="359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lnTo>
                    <a:pt x="1" y="1477"/>
                  </a:lnTo>
                  <a:cubicBezTo>
                    <a:pt x="1" y="1561"/>
                    <a:pt x="72" y="1656"/>
                    <a:pt x="179" y="1656"/>
                  </a:cubicBezTo>
                  <a:cubicBezTo>
                    <a:pt x="287" y="1656"/>
                    <a:pt x="358" y="1585"/>
                    <a:pt x="358" y="1477"/>
                  </a:cubicBezTo>
                  <a:lnTo>
                    <a:pt x="358" y="180"/>
                  </a:lnTo>
                  <a:cubicBezTo>
                    <a:pt x="358" y="72"/>
                    <a:pt x="287" y="1"/>
                    <a:pt x="179" y="1"/>
                  </a:cubicBezTo>
                  <a:close/>
                </a:path>
              </a:pathLst>
            </a:custGeom>
            <a:solidFill>
              <a:srgbClr val="3344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53"/>
            <p:cNvSpPr/>
            <p:nvPr/>
          </p:nvSpPr>
          <p:spPr>
            <a:xfrm>
              <a:off x="854261" y="3050159"/>
              <a:ext cx="219451" cy="194052"/>
            </a:xfrm>
            <a:custGeom>
              <a:rect b="b" l="l" r="r" t="t"/>
              <a:pathLst>
                <a:path extrusionOk="0" h="6097" w="6895">
                  <a:moveTo>
                    <a:pt x="6406" y="679"/>
                  </a:moveTo>
                  <a:lnTo>
                    <a:pt x="6466" y="929"/>
                  </a:lnTo>
                  <a:cubicBezTo>
                    <a:pt x="6490" y="1000"/>
                    <a:pt x="6478" y="1072"/>
                    <a:pt x="6418" y="1119"/>
                  </a:cubicBezTo>
                  <a:lnTo>
                    <a:pt x="6311" y="1226"/>
                  </a:lnTo>
                  <a:lnTo>
                    <a:pt x="6073" y="988"/>
                  </a:lnTo>
                  <a:lnTo>
                    <a:pt x="6406" y="679"/>
                  </a:lnTo>
                  <a:close/>
                  <a:moveTo>
                    <a:pt x="3192" y="345"/>
                  </a:moveTo>
                  <a:lnTo>
                    <a:pt x="3192" y="1060"/>
                  </a:lnTo>
                  <a:cubicBezTo>
                    <a:pt x="3192" y="1179"/>
                    <a:pt x="3156" y="1298"/>
                    <a:pt x="3108" y="1405"/>
                  </a:cubicBezTo>
                  <a:lnTo>
                    <a:pt x="3025" y="1584"/>
                  </a:lnTo>
                  <a:cubicBezTo>
                    <a:pt x="3013" y="1607"/>
                    <a:pt x="3013" y="1619"/>
                    <a:pt x="3013" y="1655"/>
                  </a:cubicBezTo>
                  <a:lnTo>
                    <a:pt x="3013" y="2024"/>
                  </a:lnTo>
                  <a:cubicBezTo>
                    <a:pt x="2989" y="2286"/>
                    <a:pt x="2894" y="2524"/>
                    <a:pt x="2715" y="2703"/>
                  </a:cubicBezTo>
                  <a:cubicBezTo>
                    <a:pt x="2537" y="2881"/>
                    <a:pt x="2275" y="2965"/>
                    <a:pt x="2025" y="2965"/>
                  </a:cubicBezTo>
                  <a:cubicBezTo>
                    <a:pt x="1525" y="2953"/>
                    <a:pt x="1120" y="2500"/>
                    <a:pt x="1120" y="1988"/>
                  </a:cubicBezTo>
                  <a:lnTo>
                    <a:pt x="1120" y="1655"/>
                  </a:lnTo>
                  <a:cubicBezTo>
                    <a:pt x="1120" y="1619"/>
                    <a:pt x="1120" y="1596"/>
                    <a:pt x="1108" y="1584"/>
                  </a:cubicBezTo>
                  <a:lnTo>
                    <a:pt x="1001" y="1369"/>
                  </a:lnTo>
                  <a:cubicBezTo>
                    <a:pt x="953" y="1298"/>
                    <a:pt x="941" y="1203"/>
                    <a:pt x="941" y="1119"/>
                  </a:cubicBezTo>
                  <a:lnTo>
                    <a:pt x="941" y="1107"/>
                  </a:lnTo>
                  <a:cubicBezTo>
                    <a:pt x="941" y="691"/>
                    <a:pt x="1287" y="345"/>
                    <a:pt x="1703" y="345"/>
                  </a:cubicBezTo>
                  <a:close/>
                  <a:moveTo>
                    <a:pt x="2442" y="3227"/>
                  </a:moveTo>
                  <a:cubicBezTo>
                    <a:pt x="2454" y="3298"/>
                    <a:pt x="2477" y="3334"/>
                    <a:pt x="2489" y="3381"/>
                  </a:cubicBezTo>
                  <a:lnTo>
                    <a:pt x="2323" y="3548"/>
                  </a:lnTo>
                  <a:cubicBezTo>
                    <a:pt x="2251" y="3620"/>
                    <a:pt x="2156" y="3655"/>
                    <a:pt x="2059" y="3655"/>
                  </a:cubicBezTo>
                  <a:cubicBezTo>
                    <a:pt x="1962" y="3655"/>
                    <a:pt x="1864" y="3620"/>
                    <a:pt x="1787" y="3548"/>
                  </a:cubicBezTo>
                  <a:lnTo>
                    <a:pt x="1644" y="3393"/>
                  </a:lnTo>
                  <a:cubicBezTo>
                    <a:pt x="1656" y="3358"/>
                    <a:pt x="1668" y="3286"/>
                    <a:pt x="1668" y="3227"/>
                  </a:cubicBezTo>
                  <a:cubicBezTo>
                    <a:pt x="1775" y="3262"/>
                    <a:pt x="1894" y="3286"/>
                    <a:pt x="2013" y="3286"/>
                  </a:cubicBezTo>
                  <a:lnTo>
                    <a:pt x="2061" y="3286"/>
                  </a:lnTo>
                  <a:cubicBezTo>
                    <a:pt x="2192" y="3286"/>
                    <a:pt x="2323" y="3274"/>
                    <a:pt x="2442" y="3227"/>
                  </a:cubicBezTo>
                  <a:close/>
                  <a:moveTo>
                    <a:pt x="1680" y="0"/>
                  </a:moveTo>
                  <a:cubicBezTo>
                    <a:pt x="1072" y="0"/>
                    <a:pt x="584" y="500"/>
                    <a:pt x="584" y="1107"/>
                  </a:cubicBezTo>
                  <a:lnTo>
                    <a:pt x="584" y="1119"/>
                  </a:lnTo>
                  <a:cubicBezTo>
                    <a:pt x="584" y="1250"/>
                    <a:pt x="608" y="1405"/>
                    <a:pt x="668" y="1524"/>
                  </a:cubicBezTo>
                  <a:lnTo>
                    <a:pt x="763" y="1703"/>
                  </a:lnTo>
                  <a:lnTo>
                    <a:pt x="763" y="1988"/>
                  </a:lnTo>
                  <a:cubicBezTo>
                    <a:pt x="763" y="2429"/>
                    <a:pt x="977" y="2834"/>
                    <a:pt x="1311" y="3072"/>
                  </a:cubicBezTo>
                  <a:lnTo>
                    <a:pt x="1311" y="3215"/>
                  </a:lnTo>
                  <a:cubicBezTo>
                    <a:pt x="1311" y="3310"/>
                    <a:pt x="1251" y="3381"/>
                    <a:pt x="1156" y="3417"/>
                  </a:cubicBezTo>
                  <a:lnTo>
                    <a:pt x="537" y="3596"/>
                  </a:lnTo>
                  <a:cubicBezTo>
                    <a:pt x="227" y="3679"/>
                    <a:pt x="1" y="3965"/>
                    <a:pt x="1" y="4286"/>
                  </a:cubicBezTo>
                  <a:lnTo>
                    <a:pt x="1" y="5917"/>
                  </a:lnTo>
                  <a:cubicBezTo>
                    <a:pt x="1" y="6001"/>
                    <a:pt x="72" y="6096"/>
                    <a:pt x="179" y="6096"/>
                  </a:cubicBezTo>
                  <a:cubicBezTo>
                    <a:pt x="287" y="6096"/>
                    <a:pt x="358" y="6013"/>
                    <a:pt x="358" y="5917"/>
                  </a:cubicBezTo>
                  <a:lnTo>
                    <a:pt x="358" y="4310"/>
                  </a:lnTo>
                  <a:cubicBezTo>
                    <a:pt x="358" y="4143"/>
                    <a:pt x="477" y="3977"/>
                    <a:pt x="644" y="3929"/>
                  </a:cubicBezTo>
                  <a:lnTo>
                    <a:pt x="1263" y="3751"/>
                  </a:lnTo>
                  <a:cubicBezTo>
                    <a:pt x="1322" y="3739"/>
                    <a:pt x="1370" y="3715"/>
                    <a:pt x="1418" y="3679"/>
                  </a:cubicBezTo>
                  <a:lnTo>
                    <a:pt x="1513" y="3786"/>
                  </a:lnTo>
                  <a:cubicBezTo>
                    <a:pt x="1668" y="3929"/>
                    <a:pt x="1846" y="3989"/>
                    <a:pt x="2037" y="3989"/>
                  </a:cubicBezTo>
                  <a:cubicBezTo>
                    <a:pt x="2227" y="3989"/>
                    <a:pt x="2406" y="3917"/>
                    <a:pt x="2561" y="3786"/>
                  </a:cubicBezTo>
                  <a:lnTo>
                    <a:pt x="2727" y="3620"/>
                  </a:lnTo>
                  <a:cubicBezTo>
                    <a:pt x="2799" y="3655"/>
                    <a:pt x="2870" y="3679"/>
                    <a:pt x="2966" y="3679"/>
                  </a:cubicBezTo>
                  <a:lnTo>
                    <a:pt x="3001" y="3679"/>
                  </a:lnTo>
                  <a:cubicBezTo>
                    <a:pt x="3144" y="3679"/>
                    <a:pt x="3275" y="3620"/>
                    <a:pt x="3382" y="3524"/>
                  </a:cubicBezTo>
                  <a:lnTo>
                    <a:pt x="5823" y="1226"/>
                  </a:lnTo>
                  <a:lnTo>
                    <a:pt x="6061" y="1465"/>
                  </a:lnTo>
                  <a:lnTo>
                    <a:pt x="3239" y="4274"/>
                  </a:lnTo>
                  <a:cubicBezTo>
                    <a:pt x="3061" y="4453"/>
                    <a:pt x="2977" y="4679"/>
                    <a:pt x="2977" y="4917"/>
                  </a:cubicBezTo>
                  <a:lnTo>
                    <a:pt x="2977" y="5906"/>
                  </a:lnTo>
                  <a:cubicBezTo>
                    <a:pt x="2977" y="6001"/>
                    <a:pt x="3049" y="6096"/>
                    <a:pt x="3156" y="6096"/>
                  </a:cubicBezTo>
                  <a:cubicBezTo>
                    <a:pt x="3239" y="6096"/>
                    <a:pt x="3335" y="6013"/>
                    <a:pt x="3335" y="5906"/>
                  </a:cubicBezTo>
                  <a:lnTo>
                    <a:pt x="3335" y="4917"/>
                  </a:lnTo>
                  <a:cubicBezTo>
                    <a:pt x="3335" y="4763"/>
                    <a:pt x="3394" y="4620"/>
                    <a:pt x="3501" y="4513"/>
                  </a:cubicBezTo>
                  <a:lnTo>
                    <a:pt x="6656" y="1357"/>
                  </a:lnTo>
                  <a:cubicBezTo>
                    <a:pt x="6787" y="1226"/>
                    <a:pt x="6847" y="1024"/>
                    <a:pt x="6799" y="834"/>
                  </a:cubicBezTo>
                  <a:lnTo>
                    <a:pt x="6704" y="405"/>
                  </a:lnTo>
                  <a:lnTo>
                    <a:pt x="6823" y="298"/>
                  </a:lnTo>
                  <a:cubicBezTo>
                    <a:pt x="6895" y="238"/>
                    <a:pt x="6895" y="119"/>
                    <a:pt x="6823" y="60"/>
                  </a:cubicBezTo>
                  <a:cubicBezTo>
                    <a:pt x="6793" y="24"/>
                    <a:pt x="6749" y="6"/>
                    <a:pt x="6704" y="6"/>
                  </a:cubicBezTo>
                  <a:cubicBezTo>
                    <a:pt x="6659" y="6"/>
                    <a:pt x="6615" y="24"/>
                    <a:pt x="6585" y="60"/>
                  </a:cubicBezTo>
                  <a:lnTo>
                    <a:pt x="3156" y="3274"/>
                  </a:lnTo>
                  <a:cubicBezTo>
                    <a:pt x="3132" y="3310"/>
                    <a:pt x="3073" y="3334"/>
                    <a:pt x="3025" y="3334"/>
                  </a:cubicBezTo>
                  <a:lnTo>
                    <a:pt x="2977" y="3334"/>
                  </a:lnTo>
                  <a:cubicBezTo>
                    <a:pt x="2870" y="3334"/>
                    <a:pt x="2787" y="3250"/>
                    <a:pt x="2787" y="3143"/>
                  </a:cubicBezTo>
                  <a:lnTo>
                    <a:pt x="2787" y="3084"/>
                  </a:lnTo>
                  <a:cubicBezTo>
                    <a:pt x="2846" y="3036"/>
                    <a:pt x="2906" y="3000"/>
                    <a:pt x="2942" y="2953"/>
                  </a:cubicBezTo>
                  <a:cubicBezTo>
                    <a:pt x="3204" y="2715"/>
                    <a:pt x="3335" y="2381"/>
                    <a:pt x="3335" y="2024"/>
                  </a:cubicBezTo>
                  <a:lnTo>
                    <a:pt x="3335" y="1703"/>
                  </a:lnTo>
                  <a:lnTo>
                    <a:pt x="3406" y="1572"/>
                  </a:lnTo>
                  <a:cubicBezTo>
                    <a:pt x="3477" y="1417"/>
                    <a:pt x="3525" y="1238"/>
                    <a:pt x="3525" y="1072"/>
                  </a:cubicBezTo>
                  <a:lnTo>
                    <a:pt x="3525" y="179"/>
                  </a:lnTo>
                  <a:cubicBezTo>
                    <a:pt x="3525" y="95"/>
                    <a:pt x="3454" y="0"/>
                    <a:pt x="3347" y="0"/>
                  </a:cubicBezTo>
                  <a:close/>
                </a:path>
              </a:pathLst>
            </a:custGeom>
            <a:solidFill>
              <a:srgbClr val="3344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53"/>
            <p:cNvSpPr/>
            <p:nvPr/>
          </p:nvSpPr>
          <p:spPr>
            <a:xfrm>
              <a:off x="1008115" y="2908813"/>
              <a:ext cx="223620" cy="188355"/>
            </a:xfrm>
            <a:custGeom>
              <a:rect b="b" l="l" r="r" t="t"/>
              <a:pathLst>
                <a:path extrusionOk="0" h="5918" w="7026">
                  <a:moveTo>
                    <a:pt x="560" y="0"/>
                  </a:moveTo>
                  <a:cubicBezTo>
                    <a:pt x="263" y="0"/>
                    <a:pt x="1" y="238"/>
                    <a:pt x="1" y="548"/>
                  </a:cubicBezTo>
                  <a:lnTo>
                    <a:pt x="1" y="5251"/>
                  </a:lnTo>
                  <a:cubicBezTo>
                    <a:pt x="1" y="5334"/>
                    <a:pt x="84" y="5429"/>
                    <a:pt x="179" y="5429"/>
                  </a:cubicBezTo>
                  <a:cubicBezTo>
                    <a:pt x="287" y="5429"/>
                    <a:pt x="358" y="5358"/>
                    <a:pt x="358" y="5251"/>
                  </a:cubicBezTo>
                  <a:lnTo>
                    <a:pt x="358" y="548"/>
                  </a:lnTo>
                  <a:cubicBezTo>
                    <a:pt x="358" y="441"/>
                    <a:pt x="453" y="357"/>
                    <a:pt x="560" y="357"/>
                  </a:cubicBezTo>
                  <a:lnTo>
                    <a:pt x="6478" y="357"/>
                  </a:lnTo>
                  <a:cubicBezTo>
                    <a:pt x="6585" y="357"/>
                    <a:pt x="6668" y="441"/>
                    <a:pt x="6668" y="548"/>
                  </a:cubicBezTo>
                  <a:lnTo>
                    <a:pt x="6668" y="5370"/>
                  </a:lnTo>
                  <a:cubicBezTo>
                    <a:pt x="6668" y="5477"/>
                    <a:pt x="6585" y="5560"/>
                    <a:pt x="6478" y="5560"/>
                  </a:cubicBezTo>
                  <a:lnTo>
                    <a:pt x="2525" y="5560"/>
                  </a:lnTo>
                  <a:cubicBezTo>
                    <a:pt x="2430" y="5560"/>
                    <a:pt x="2346" y="5632"/>
                    <a:pt x="2346" y="5739"/>
                  </a:cubicBezTo>
                  <a:cubicBezTo>
                    <a:pt x="2346" y="5846"/>
                    <a:pt x="2418" y="5917"/>
                    <a:pt x="2525" y="5917"/>
                  </a:cubicBezTo>
                  <a:lnTo>
                    <a:pt x="6478" y="5917"/>
                  </a:lnTo>
                  <a:cubicBezTo>
                    <a:pt x="6775" y="5917"/>
                    <a:pt x="7025" y="5679"/>
                    <a:pt x="7025" y="5370"/>
                  </a:cubicBezTo>
                  <a:lnTo>
                    <a:pt x="7025" y="548"/>
                  </a:lnTo>
                  <a:cubicBezTo>
                    <a:pt x="7025" y="226"/>
                    <a:pt x="6787" y="0"/>
                    <a:pt x="6490" y="0"/>
                  </a:cubicBezTo>
                  <a:close/>
                </a:path>
              </a:pathLst>
            </a:custGeom>
            <a:solidFill>
              <a:srgbClr val="3344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53"/>
            <p:cNvSpPr/>
            <p:nvPr/>
          </p:nvSpPr>
          <p:spPr>
            <a:xfrm>
              <a:off x="1037301" y="2944046"/>
              <a:ext cx="165248" cy="105763"/>
            </a:xfrm>
            <a:custGeom>
              <a:rect b="b" l="l" r="r" t="t"/>
              <a:pathLst>
                <a:path extrusionOk="0" h="3323" w="5192">
                  <a:moveTo>
                    <a:pt x="4084" y="0"/>
                  </a:moveTo>
                  <a:cubicBezTo>
                    <a:pt x="4001" y="0"/>
                    <a:pt x="3906" y="84"/>
                    <a:pt x="3906" y="179"/>
                  </a:cubicBezTo>
                  <a:cubicBezTo>
                    <a:pt x="3906" y="286"/>
                    <a:pt x="3989" y="358"/>
                    <a:pt x="4084" y="358"/>
                  </a:cubicBezTo>
                  <a:lnTo>
                    <a:pt x="4596" y="358"/>
                  </a:lnTo>
                  <a:lnTo>
                    <a:pt x="2691" y="2263"/>
                  </a:lnTo>
                  <a:lnTo>
                    <a:pt x="1882" y="1465"/>
                  </a:lnTo>
                  <a:cubicBezTo>
                    <a:pt x="1846" y="1429"/>
                    <a:pt x="1801" y="1411"/>
                    <a:pt x="1758" y="1411"/>
                  </a:cubicBezTo>
                  <a:cubicBezTo>
                    <a:pt x="1715" y="1411"/>
                    <a:pt x="1673" y="1429"/>
                    <a:pt x="1644" y="1465"/>
                  </a:cubicBezTo>
                  <a:lnTo>
                    <a:pt x="72" y="3036"/>
                  </a:lnTo>
                  <a:cubicBezTo>
                    <a:pt x="1" y="3120"/>
                    <a:pt x="1" y="3215"/>
                    <a:pt x="72" y="3275"/>
                  </a:cubicBezTo>
                  <a:cubicBezTo>
                    <a:pt x="96" y="3310"/>
                    <a:pt x="143" y="3322"/>
                    <a:pt x="191" y="3322"/>
                  </a:cubicBezTo>
                  <a:cubicBezTo>
                    <a:pt x="239" y="3322"/>
                    <a:pt x="274" y="3310"/>
                    <a:pt x="310" y="3275"/>
                  </a:cubicBezTo>
                  <a:lnTo>
                    <a:pt x="1763" y="1822"/>
                  </a:lnTo>
                  <a:lnTo>
                    <a:pt x="2572" y="2620"/>
                  </a:lnTo>
                  <a:cubicBezTo>
                    <a:pt x="2608" y="2661"/>
                    <a:pt x="2653" y="2682"/>
                    <a:pt x="2696" y="2682"/>
                  </a:cubicBezTo>
                  <a:cubicBezTo>
                    <a:pt x="2739" y="2682"/>
                    <a:pt x="2781" y="2661"/>
                    <a:pt x="2810" y="2620"/>
                  </a:cubicBezTo>
                  <a:lnTo>
                    <a:pt x="4835" y="596"/>
                  </a:lnTo>
                  <a:lnTo>
                    <a:pt x="4835" y="1108"/>
                  </a:lnTo>
                  <a:cubicBezTo>
                    <a:pt x="4835" y="1191"/>
                    <a:pt x="4906" y="1286"/>
                    <a:pt x="5013" y="1286"/>
                  </a:cubicBezTo>
                  <a:cubicBezTo>
                    <a:pt x="5120" y="1286"/>
                    <a:pt x="5192" y="1215"/>
                    <a:pt x="5192" y="1108"/>
                  </a:cubicBezTo>
                  <a:lnTo>
                    <a:pt x="5192" y="179"/>
                  </a:lnTo>
                  <a:cubicBezTo>
                    <a:pt x="5192" y="84"/>
                    <a:pt x="5120" y="0"/>
                    <a:pt x="5013" y="0"/>
                  </a:cubicBezTo>
                  <a:close/>
                </a:path>
              </a:pathLst>
            </a:custGeom>
            <a:solidFill>
              <a:srgbClr val="33443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5" name="Google Shape;715;p53"/>
          <p:cNvSpPr txBox="1"/>
          <p:nvPr/>
        </p:nvSpPr>
        <p:spPr>
          <a:xfrm>
            <a:off x="979550" y="2025175"/>
            <a:ext cx="3042000" cy="16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34436"/>
                </a:solidFill>
                <a:latin typeface="Montserrat"/>
                <a:ea typeface="Montserrat"/>
                <a:cs typeface="Montserrat"/>
                <a:sym typeface="Montserrat"/>
              </a:rPr>
              <a:t>Procedencia</a:t>
            </a:r>
            <a:r>
              <a:rPr b="1" lang="en" sz="1500">
                <a:solidFill>
                  <a:srgbClr val="334436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" sz="1500">
                <a:solidFill>
                  <a:srgbClr val="3344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Provincias del Ecuador / Nacionales.</a:t>
            </a:r>
            <a:endParaRPr sz="1500">
              <a:solidFill>
                <a:srgbClr val="33443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34436"/>
                </a:solidFill>
                <a:latin typeface="Montserrat"/>
                <a:ea typeface="Montserrat"/>
                <a:cs typeface="Montserrat"/>
                <a:sym typeface="Montserrat"/>
              </a:rPr>
              <a:t>Visitas</a:t>
            </a:r>
            <a:r>
              <a:rPr b="1" lang="en" sz="1500">
                <a:solidFill>
                  <a:srgbClr val="334436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en" sz="1500">
                <a:solidFill>
                  <a:srgbClr val="3344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3 veces al año o más.</a:t>
            </a:r>
            <a:endParaRPr sz="1500">
              <a:solidFill>
                <a:srgbClr val="33443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1500">
                <a:solidFill>
                  <a:srgbClr val="334436"/>
                </a:solidFill>
                <a:latin typeface="Montserrat"/>
                <a:ea typeface="Montserrat"/>
                <a:cs typeface="Montserrat"/>
                <a:sym typeface="Montserrat"/>
              </a:rPr>
              <a:t>Interés:</a:t>
            </a:r>
            <a:r>
              <a:rPr b="1" lang="en" sz="1500">
                <a:solidFill>
                  <a:srgbClr val="33443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500">
                <a:solidFill>
                  <a:srgbClr val="3344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Fiestas de las comunidades</a:t>
            </a:r>
            <a:r>
              <a:rPr lang="en" sz="1500">
                <a:solidFill>
                  <a:srgbClr val="3344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500">
              <a:solidFill>
                <a:srgbClr val="33443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/>
          <p:nvPr/>
        </p:nvSpPr>
        <p:spPr>
          <a:xfrm>
            <a:off x="314975" y="1011375"/>
            <a:ext cx="14271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3443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GENERAL</a:t>
            </a:r>
            <a:endParaRPr sz="1800">
              <a:solidFill>
                <a:srgbClr val="33443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93" name="Google Shape;193;p27"/>
          <p:cNvSpPr txBox="1"/>
          <p:nvPr/>
        </p:nvSpPr>
        <p:spPr>
          <a:xfrm>
            <a:off x="314975" y="1326963"/>
            <a:ext cx="77913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rgbClr val="3344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Salvaguardar las costumbres y tradiciones ancestrales de las comunidades de la parroquia Miguel Egas con el fin de fomentar un turismo cultural sostenible.</a:t>
            </a:r>
            <a:endParaRPr sz="1500">
              <a:solidFill>
                <a:srgbClr val="33443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4" name="Google Shape;194;p27"/>
          <p:cNvSpPr txBox="1"/>
          <p:nvPr/>
        </p:nvSpPr>
        <p:spPr>
          <a:xfrm>
            <a:off x="2356800" y="271650"/>
            <a:ext cx="4430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3443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OBJETIVOS</a:t>
            </a:r>
            <a:endParaRPr sz="2800">
              <a:solidFill>
                <a:srgbClr val="33443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95" name="Google Shape;195;p27"/>
          <p:cNvSpPr txBox="1"/>
          <p:nvPr/>
        </p:nvSpPr>
        <p:spPr>
          <a:xfrm>
            <a:off x="2900925" y="2413950"/>
            <a:ext cx="19056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3443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ESPECÍFICOS</a:t>
            </a:r>
            <a:endParaRPr sz="1800">
              <a:solidFill>
                <a:srgbClr val="33443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96" name="Google Shape;196;p27"/>
          <p:cNvSpPr txBox="1"/>
          <p:nvPr/>
        </p:nvSpPr>
        <p:spPr>
          <a:xfrm>
            <a:off x="2900925" y="2875325"/>
            <a:ext cx="5844600" cy="24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rgbClr val="334436"/>
              </a:buClr>
              <a:buSzPts val="1500"/>
              <a:buFont typeface="Montserrat"/>
              <a:buAutoNum type="arabicPeriod"/>
            </a:pPr>
            <a:r>
              <a:rPr lang="en" sz="1500">
                <a:solidFill>
                  <a:srgbClr val="3344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Investigar las costumbres y tradiciones ancestrales. </a:t>
            </a:r>
            <a:endParaRPr sz="1500">
              <a:solidFill>
                <a:srgbClr val="33443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rgbClr val="334436"/>
              </a:buClr>
              <a:buSzPts val="1500"/>
              <a:buFont typeface="Montserrat"/>
              <a:buAutoNum type="arabicPeriod"/>
            </a:pPr>
            <a:r>
              <a:rPr lang="en" sz="1500">
                <a:solidFill>
                  <a:srgbClr val="3344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Diagnosticar la situación actual de las costumbres y tradiciones ancestrales.</a:t>
            </a:r>
            <a:endParaRPr sz="1500">
              <a:solidFill>
                <a:srgbClr val="33443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rgbClr val="334436"/>
              </a:buClr>
              <a:buSzPts val="1500"/>
              <a:buFont typeface="Montserrat"/>
              <a:buAutoNum type="arabicPeriod"/>
            </a:pPr>
            <a:r>
              <a:rPr lang="en" sz="1500">
                <a:solidFill>
                  <a:srgbClr val="3344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Investigar la influencia de las costumbres ancestrales en el turismo cultural.</a:t>
            </a:r>
            <a:endParaRPr sz="1500">
              <a:solidFill>
                <a:srgbClr val="33443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rgbClr val="334436"/>
              </a:buClr>
              <a:buSzPts val="1500"/>
              <a:buFont typeface="Montserrat"/>
              <a:buAutoNum type="arabicPeriod"/>
            </a:pPr>
            <a:r>
              <a:rPr lang="en" sz="1500">
                <a:solidFill>
                  <a:srgbClr val="3344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Diseñar la ruta con actividades para la difusión del turismo cultural.</a:t>
            </a:r>
            <a:endParaRPr sz="1500">
              <a:solidFill>
                <a:srgbClr val="33443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54"/>
          <p:cNvSpPr/>
          <p:nvPr/>
        </p:nvSpPr>
        <p:spPr>
          <a:xfrm>
            <a:off x="-16250" y="54950"/>
            <a:ext cx="9144000" cy="5143500"/>
          </a:xfrm>
          <a:prstGeom prst="roundRect">
            <a:avLst>
              <a:gd fmla="val 0" name="adj"/>
            </a:avLst>
          </a:prstGeom>
          <a:noFill/>
          <a:ln cap="flat" cmpd="sng" w="152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54"/>
          <p:cNvSpPr/>
          <p:nvPr/>
        </p:nvSpPr>
        <p:spPr>
          <a:xfrm>
            <a:off x="423400" y="1149075"/>
            <a:ext cx="2639400" cy="3755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EF9A9A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54"/>
          <p:cNvSpPr/>
          <p:nvPr/>
        </p:nvSpPr>
        <p:spPr>
          <a:xfrm flipH="1">
            <a:off x="639611" y="754050"/>
            <a:ext cx="651300" cy="642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723" name="Google Shape;723;p54"/>
          <p:cNvSpPr/>
          <p:nvPr/>
        </p:nvSpPr>
        <p:spPr>
          <a:xfrm>
            <a:off x="1202690" y="876142"/>
            <a:ext cx="1582200" cy="3984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54"/>
          <p:cNvSpPr txBox="1"/>
          <p:nvPr>
            <p:ph idx="4294967295" type="title"/>
          </p:nvPr>
        </p:nvSpPr>
        <p:spPr>
          <a:xfrm>
            <a:off x="837600" y="818550"/>
            <a:ext cx="19473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2F2F2"/>
                </a:solidFill>
              </a:rPr>
              <a:t>Producto</a:t>
            </a:r>
            <a:endParaRPr sz="2000">
              <a:solidFill>
                <a:srgbClr val="F2F2F2"/>
              </a:solidFill>
            </a:endParaRPr>
          </a:p>
        </p:txBody>
      </p:sp>
      <p:sp>
        <p:nvSpPr>
          <p:cNvPr id="725" name="Google Shape;725;p54"/>
          <p:cNvSpPr txBox="1"/>
          <p:nvPr/>
        </p:nvSpPr>
        <p:spPr>
          <a:xfrm>
            <a:off x="541150" y="1320813"/>
            <a:ext cx="2396400" cy="16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34436"/>
                </a:solidFill>
                <a:latin typeface="Montserrat"/>
                <a:ea typeface="Montserrat"/>
                <a:cs typeface="Montserrat"/>
                <a:sym typeface="Montserrat"/>
              </a:rPr>
              <a:t>1. </a:t>
            </a:r>
            <a:r>
              <a:rPr b="1" lang="en" sz="1300">
                <a:solidFill>
                  <a:srgbClr val="334436"/>
                </a:solidFill>
                <a:latin typeface="Montserrat"/>
                <a:ea typeface="Montserrat"/>
                <a:cs typeface="Montserrat"/>
                <a:sym typeface="Montserrat"/>
              </a:rPr>
              <a:t>Acción: </a:t>
            </a:r>
            <a:r>
              <a:rPr lang="en" sz="1300">
                <a:solidFill>
                  <a:srgbClr val="3344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Estructuración y planificación de las ciclorutas turísticas.</a:t>
            </a:r>
            <a:endParaRPr b="1" sz="1300">
              <a:solidFill>
                <a:srgbClr val="33443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34436"/>
                </a:solidFill>
                <a:latin typeface="Montserrat"/>
                <a:ea typeface="Montserrat"/>
                <a:cs typeface="Montserrat"/>
                <a:sym typeface="Montserrat"/>
              </a:rPr>
              <a:t>2. Acción:</a:t>
            </a:r>
            <a:r>
              <a:rPr b="1" lang="en" sz="1300">
                <a:solidFill>
                  <a:srgbClr val="33443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300">
                <a:solidFill>
                  <a:srgbClr val="3344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Creación del logo y slogan representativos de la parroquia Miguel Egas.</a:t>
            </a:r>
            <a:endParaRPr sz="1300">
              <a:solidFill>
                <a:srgbClr val="33443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300">
              <a:solidFill>
                <a:srgbClr val="33443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26" name="Google Shape;726;p54"/>
          <p:cNvPicPr preferRelativeResize="0"/>
          <p:nvPr/>
        </p:nvPicPr>
        <p:blipFill rotWithShape="1">
          <a:blip r:embed="rId3">
            <a:alphaModFix/>
          </a:blip>
          <a:srcRect b="5659" l="4934" r="6796" t="5766"/>
          <a:stretch/>
        </p:blipFill>
        <p:spPr>
          <a:xfrm>
            <a:off x="1212387" y="3614114"/>
            <a:ext cx="1118100" cy="11316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727" name="Google Shape;727;p54"/>
          <p:cNvCxnSpPr/>
          <p:nvPr/>
        </p:nvCxnSpPr>
        <p:spPr>
          <a:xfrm flipH="1" rot="10800000">
            <a:off x="1850015" y="3707702"/>
            <a:ext cx="548700" cy="363600"/>
          </a:xfrm>
          <a:prstGeom prst="bentConnector3">
            <a:avLst>
              <a:gd fmla="val 10199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8" name="Google Shape;728;p54"/>
          <p:cNvCxnSpPr/>
          <p:nvPr/>
        </p:nvCxnSpPr>
        <p:spPr>
          <a:xfrm flipH="1">
            <a:off x="1027594" y="4290723"/>
            <a:ext cx="614700" cy="363600"/>
          </a:xfrm>
          <a:prstGeom prst="bentConnector3">
            <a:avLst>
              <a:gd fmla="val 100012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9" name="Google Shape;729;p54"/>
          <p:cNvCxnSpPr/>
          <p:nvPr/>
        </p:nvCxnSpPr>
        <p:spPr>
          <a:xfrm rot="10800000">
            <a:off x="884266" y="3680566"/>
            <a:ext cx="493500" cy="415200"/>
          </a:xfrm>
          <a:prstGeom prst="bentConnector3">
            <a:avLst>
              <a:gd fmla="val 101592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0" name="Google Shape;730;p54"/>
          <p:cNvSpPr txBox="1"/>
          <p:nvPr>
            <p:ph idx="4294967295" type="subTitle"/>
          </p:nvPr>
        </p:nvSpPr>
        <p:spPr>
          <a:xfrm>
            <a:off x="1385591" y="3084258"/>
            <a:ext cx="771300" cy="22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Slogan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1" name="Google Shape;731;p54"/>
          <p:cNvSpPr txBox="1"/>
          <p:nvPr>
            <p:ph idx="4294967295" type="subTitle"/>
          </p:nvPr>
        </p:nvSpPr>
        <p:spPr>
          <a:xfrm>
            <a:off x="416247" y="3313201"/>
            <a:ext cx="939000" cy="22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Chakana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2" name="Google Shape;732;p54"/>
          <p:cNvSpPr txBox="1"/>
          <p:nvPr>
            <p:ph idx="4294967295" type="subTitle"/>
          </p:nvPr>
        </p:nvSpPr>
        <p:spPr>
          <a:xfrm>
            <a:off x="2116886" y="3382315"/>
            <a:ext cx="939000" cy="22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Aya Huma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3" name="Google Shape;733;p54"/>
          <p:cNvSpPr txBox="1"/>
          <p:nvPr>
            <p:ph idx="4294967295" type="subTitle"/>
          </p:nvPr>
        </p:nvSpPr>
        <p:spPr>
          <a:xfrm>
            <a:off x="818191" y="4532906"/>
            <a:ext cx="614700" cy="22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latin typeface="Montserrat"/>
                <a:ea typeface="Montserrat"/>
                <a:cs typeface="Montserrat"/>
                <a:sym typeface="Montserrat"/>
              </a:rPr>
              <a:t>Maíz</a:t>
            </a:r>
            <a:endParaRPr b="1"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34" name="Google Shape;734;p54"/>
          <p:cNvCxnSpPr>
            <a:stCxn id="726" idx="0"/>
            <a:endCxn id="726" idx="0"/>
          </p:cNvCxnSpPr>
          <p:nvPr/>
        </p:nvCxnSpPr>
        <p:spPr>
          <a:xfrm>
            <a:off x="1771437" y="3614114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5" name="Google Shape;735;p54"/>
          <p:cNvCxnSpPr>
            <a:stCxn id="726" idx="0"/>
          </p:cNvCxnSpPr>
          <p:nvPr/>
        </p:nvCxnSpPr>
        <p:spPr>
          <a:xfrm rot="10800000">
            <a:off x="1770837" y="3322814"/>
            <a:ext cx="600" cy="29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6" name="Google Shape;736;p54"/>
          <p:cNvSpPr txBox="1"/>
          <p:nvPr>
            <p:ph idx="4294967295" type="title"/>
          </p:nvPr>
        </p:nvSpPr>
        <p:spPr>
          <a:xfrm>
            <a:off x="1152450" y="160025"/>
            <a:ext cx="7084500" cy="48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MARKETING MIX</a:t>
            </a:r>
            <a:endParaRPr sz="2300"/>
          </a:p>
        </p:txBody>
      </p:sp>
      <p:sp>
        <p:nvSpPr>
          <p:cNvPr id="737" name="Google Shape;737;p54"/>
          <p:cNvSpPr/>
          <p:nvPr/>
        </p:nvSpPr>
        <p:spPr>
          <a:xfrm>
            <a:off x="3241800" y="1149075"/>
            <a:ext cx="2639400" cy="3291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EF9A9A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54"/>
          <p:cNvSpPr/>
          <p:nvPr/>
        </p:nvSpPr>
        <p:spPr>
          <a:xfrm flipH="1">
            <a:off x="3483098" y="754050"/>
            <a:ext cx="651300" cy="642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54"/>
          <p:cNvSpPr/>
          <p:nvPr/>
        </p:nvSpPr>
        <p:spPr>
          <a:xfrm>
            <a:off x="3903590" y="933742"/>
            <a:ext cx="1582200" cy="3984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54"/>
          <p:cNvSpPr txBox="1"/>
          <p:nvPr>
            <p:ph idx="4294967295" type="title"/>
          </p:nvPr>
        </p:nvSpPr>
        <p:spPr>
          <a:xfrm>
            <a:off x="3203650" y="876150"/>
            <a:ext cx="27042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2F2F2"/>
                </a:solidFill>
              </a:rPr>
              <a:t>Precio</a:t>
            </a:r>
            <a:endParaRPr sz="2000">
              <a:solidFill>
                <a:srgbClr val="F2F2F2"/>
              </a:solidFill>
            </a:endParaRPr>
          </a:p>
        </p:txBody>
      </p:sp>
      <p:sp>
        <p:nvSpPr>
          <p:cNvPr id="741" name="Google Shape;741;p54"/>
          <p:cNvSpPr txBox="1"/>
          <p:nvPr/>
        </p:nvSpPr>
        <p:spPr>
          <a:xfrm>
            <a:off x="3388163" y="1414146"/>
            <a:ext cx="2396400" cy="35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34436"/>
                </a:solidFill>
                <a:latin typeface="Montserrat"/>
                <a:ea typeface="Montserrat"/>
                <a:cs typeface="Montserrat"/>
                <a:sym typeface="Montserrat"/>
              </a:rPr>
              <a:t>1. Acción: </a:t>
            </a:r>
            <a:r>
              <a:rPr lang="en" sz="1300">
                <a:solidFill>
                  <a:srgbClr val="3344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Precio por penetración.</a:t>
            </a:r>
            <a:endParaRPr b="1" sz="1300">
              <a:solidFill>
                <a:srgbClr val="33443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34436"/>
                </a:solidFill>
                <a:latin typeface="Montserrat"/>
                <a:ea typeface="Montserrat"/>
                <a:cs typeface="Montserrat"/>
                <a:sym typeface="Montserrat"/>
              </a:rPr>
              <a:t>2. Ventaja competitiva: </a:t>
            </a:r>
            <a:r>
              <a:rPr lang="en" sz="1300">
                <a:solidFill>
                  <a:srgbClr val="3344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Ciclorutas, cuya fijación de precio va acorde a la investigación.</a:t>
            </a:r>
            <a:endParaRPr sz="1300">
              <a:solidFill>
                <a:srgbClr val="33443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1300">
                <a:solidFill>
                  <a:srgbClr val="334436"/>
                </a:solidFill>
                <a:latin typeface="Montserrat"/>
                <a:ea typeface="Montserrat"/>
                <a:cs typeface="Montserrat"/>
                <a:sym typeface="Montserrat"/>
              </a:rPr>
              <a:t>3. Responsables: </a:t>
            </a:r>
            <a:r>
              <a:rPr lang="en" sz="1300">
                <a:solidFill>
                  <a:srgbClr val="3344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Estudiantes de la Universidad ESPE, GAD Parroquial y encargados de la actividad turística.</a:t>
            </a:r>
            <a:endParaRPr sz="1300">
              <a:solidFill>
                <a:srgbClr val="33443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742" name="Google Shape;742;p54"/>
          <p:cNvCxnSpPr>
            <a:stCxn id="743" idx="0"/>
            <a:endCxn id="743" idx="0"/>
          </p:cNvCxnSpPr>
          <p:nvPr/>
        </p:nvCxnSpPr>
        <p:spPr>
          <a:xfrm>
            <a:off x="4589837" y="3587014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44" name="Google Shape;744;p54"/>
          <p:cNvSpPr/>
          <p:nvPr/>
        </p:nvSpPr>
        <p:spPr>
          <a:xfrm>
            <a:off x="6116850" y="1149075"/>
            <a:ext cx="2639400" cy="2946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EF9A9A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54"/>
          <p:cNvSpPr/>
          <p:nvPr/>
        </p:nvSpPr>
        <p:spPr>
          <a:xfrm flipH="1">
            <a:off x="6326611" y="656400"/>
            <a:ext cx="651300" cy="642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54"/>
          <p:cNvSpPr/>
          <p:nvPr/>
        </p:nvSpPr>
        <p:spPr>
          <a:xfrm>
            <a:off x="6751090" y="876142"/>
            <a:ext cx="1582200" cy="3984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54"/>
          <p:cNvSpPr txBox="1"/>
          <p:nvPr>
            <p:ph idx="4294967295" type="title"/>
          </p:nvPr>
        </p:nvSpPr>
        <p:spPr>
          <a:xfrm>
            <a:off x="6048700" y="818550"/>
            <a:ext cx="27042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2F2F2"/>
                </a:solidFill>
              </a:rPr>
              <a:t>Plaza</a:t>
            </a:r>
            <a:endParaRPr sz="2000">
              <a:solidFill>
                <a:srgbClr val="F2F2F2"/>
              </a:solidFill>
            </a:endParaRPr>
          </a:p>
        </p:txBody>
      </p:sp>
      <p:sp>
        <p:nvSpPr>
          <p:cNvPr id="748" name="Google Shape;748;p54"/>
          <p:cNvSpPr txBox="1"/>
          <p:nvPr/>
        </p:nvSpPr>
        <p:spPr>
          <a:xfrm>
            <a:off x="6235200" y="1414150"/>
            <a:ext cx="2396400" cy="16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1. </a:t>
            </a:r>
            <a:r>
              <a:rPr b="1" lang="en"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Acción: </a:t>
            </a:r>
            <a:r>
              <a:rPr lang="en" sz="13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Distribución del producto.  </a:t>
            </a:r>
            <a:endParaRPr sz="13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2. </a:t>
            </a:r>
            <a:r>
              <a:rPr b="1" lang="en"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Estrategias: </a:t>
            </a:r>
            <a:endParaRPr b="1" sz="13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3429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 Medium"/>
              <a:buChar char="●"/>
            </a:pPr>
            <a:r>
              <a:rPr lang="en" sz="13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Stand de información</a:t>
            </a:r>
            <a:endParaRPr sz="13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 Medium"/>
              <a:buChar char="●"/>
            </a:pPr>
            <a:r>
              <a:rPr lang="en" sz="13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Alianzas estratégicas (agencias de viajes y puntos de información) </a:t>
            </a:r>
            <a:endParaRPr sz="13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 Medium"/>
              <a:buChar char="●"/>
            </a:pPr>
            <a:r>
              <a:rPr lang="en" sz="13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Promoción por medio de redes sociales.</a:t>
            </a:r>
            <a:endParaRPr sz="13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300">
              <a:solidFill>
                <a:srgbClr val="33443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49" name="Google Shape;749;p54"/>
          <p:cNvSpPr/>
          <p:nvPr/>
        </p:nvSpPr>
        <p:spPr>
          <a:xfrm>
            <a:off x="789945" y="898154"/>
            <a:ext cx="354363" cy="354395"/>
          </a:xfrm>
          <a:custGeom>
            <a:rect b="b" l="l" r="r" t="t"/>
            <a:pathLst>
              <a:path extrusionOk="0" h="11134" w="11133">
                <a:moveTo>
                  <a:pt x="2876" y="2961"/>
                </a:moveTo>
                <a:cubicBezTo>
                  <a:pt x="2929" y="2961"/>
                  <a:pt x="2983" y="2967"/>
                  <a:pt x="3036" y="2977"/>
                </a:cubicBezTo>
                <a:cubicBezTo>
                  <a:pt x="3358" y="3037"/>
                  <a:pt x="3584" y="3287"/>
                  <a:pt x="3656" y="3596"/>
                </a:cubicBezTo>
                <a:cubicBezTo>
                  <a:pt x="3703" y="3882"/>
                  <a:pt x="3608" y="4180"/>
                  <a:pt x="3382" y="4358"/>
                </a:cubicBezTo>
                <a:cubicBezTo>
                  <a:pt x="3239" y="4489"/>
                  <a:pt x="3144" y="4680"/>
                  <a:pt x="3144" y="4882"/>
                </a:cubicBezTo>
                <a:lnTo>
                  <a:pt x="3144" y="5239"/>
                </a:lnTo>
                <a:cubicBezTo>
                  <a:pt x="3144" y="5525"/>
                  <a:pt x="3370" y="5740"/>
                  <a:pt x="3644" y="5740"/>
                </a:cubicBezTo>
                <a:lnTo>
                  <a:pt x="5406" y="5740"/>
                </a:lnTo>
                <a:lnTo>
                  <a:pt x="5406" y="7502"/>
                </a:lnTo>
                <a:cubicBezTo>
                  <a:pt x="5406" y="7609"/>
                  <a:pt x="5311" y="7680"/>
                  <a:pt x="5227" y="7680"/>
                </a:cubicBezTo>
                <a:lnTo>
                  <a:pt x="4870" y="7680"/>
                </a:lnTo>
                <a:cubicBezTo>
                  <a:pt x="4763" y="7680"/>
                  <a:pt x="4668" y="7633"/>
                  <a:pt x="4596" y="7561"/>
                </a:cubicBezTo>
                <a:cubicBezTo>
                  <a:pt x="4386" y="7313"/>
                  <a:pt x="4084" y="7164"/>
                  <a:pt x="3770" y="7164"/>
                </a:cubicBezTo>
                <a:cubicBezTo>
                  <a:pt x="3693" y="7164"/>
                  <a:pt x="3614" y="7173"/>
                  <a:pt x="3537" y="7192"/>
                </a:cubicBezTo>
                <a:cubicBezTo>
                  <a:pt x="3096" y="7264"/>
                  <a:pt x="2739" y="7621"/>
                  <a:pt x="2655" y="8049"/>
                </a:cubicBezTo>
                <a:cubicBezTo>
                  <a:pt x="2584" y="8395"/>
                  <a:pt x="2667" y="8740"/>
                  <a:pt x="2882" y="9002"/>
                </a:cubicBezTo>
                <a:cubicBezTo>
                  <a:pt x="3084" y="9276"/>
                  <a:pt x="3417" y="9419"/>
                  <a:pt x="3739" y="9419"/>
                </a:cubicBezTo>
                <a:cubicBezTo>
                  <a:pt x="4084" y="9419"/>
                  <a:pt x="4394" y="9276"/>
                  <a:pt x="4608" y="9014"/>
                </a:cubicBezTo>
                <a:cubicBezTo>
                  <a:pt x="4668" y="8942"/>
                  <a:pt x="4763" y="8895"/>
                  <a:pt x="4870" y="8895"/>
                </a:cubicBezTo>
                <a:lnTo>
                  <a:pt x="5215" y="8895"/>
                </a:lnTo>
                <a:cubicBezTo>
                  <a:pt x="5322" y="8895"/>
                  <a:pt x="5394" y="8990"/>
                  <a:pt x="5394" y="9073"/>
                </a:cubicBezTo>
                <a:lnTo>
                  <a:pt x="5394" y="10812"/>
                </a:lnTo>
                <a:lnTo>
                  <a:pt x="870" y="10812"/>
                </a:lnTo>
                <a:cubicBezTo>
                  <a:pt x="572" y="10812"/>
                  <a:pt x="334" y="10573"/>
                  <a:pt x="334" y="10276"/>
                </a:cubicBezTo>
                <a:lnTo>
                  <a:pt x="334" y="5728"/>
                </a:lnTo>
                <a:lnTo>
                  <a:pt x="2084" y="5728"/>
                </a:lnTo>
                <a:cubicBezTo>
                  <a:pt x="2370" y="5728"/>
                  <a:pt x="2596" y="5513"/>
                  <a:pt x="2596" y="5228"/>
                </a:cubicBezTo>
                <a:lnTo>
                  <a:pt x="2596" y="4882"/>
                </a:lnTo>
                <a:cubicBezTo>
                  <a:pt x="2596" y="4680"/>
                  <a:pt x="2501" y="4477"/>
                  <a:pt x="2358" y="4358"/>
                </a:cubicBezTo>
                <a:cubicBezTo>
                  <a:pt x="2179" y="4216"/>
                  <a:pt x="2072" y="3989"/>
                  <a:pt x="2072" y="3751"/>
                </a:cubicBezTo>
                <a:cubicBezTo>
                  <a:pt x="2072" y="3513"/>
                  <a:pt x="2179" y="3287"/>
                  <a:pt x="2370" y="3144"/>
                </a:cubicBezTo>
                <a:cubicBezTo>
                  <a:pt x="2517" y="3024"/>
                  <a:pt x="2694" y="2961"/>
                  <a:pt x="2876" y="2961"/>
                </a:cubicBezTo>
                <a:close/>
                <a:moveTo>
                  <a:pt x="10287" y="334"/>
                </a:moveTo>
                <a:cubicBezTo>
                  <a:pt x="10585" y="334"/>
                  <a:pt x="10823" y="572"/>
                  <a:pt x="10823" y="870"/>
                </a:cubicBezTo>
                <a:lnTo>
                  <a:pt x="10823" y="5406"/>
                </a:lnTo>
                <a:lnTo>
                  <a:pt x="10633" y="5406"/>
                </a:lnTo>
                <a:cubicBezTo>
                  <a:pt x="10537" y="5406"/>
                  <a:pt x="10466" y="5478"/>
                  <a:pt x="10466" y="5573"/>
                </a:cubicBezTo>
                <a:cubicBezTo>
                  <a:pt x="10466" y="5656"/>
                  <a:pt x="10537" y="5728"/>
                  <a:pt x="10633" y="5728"/>
                </a:cubicBezTo>
                <a:lnTo>
                  <a:pt x="10811" y="5728"/>
                </a:lnTo>
                <a:lnTo>
                  <a:pt x="10811" y="10276"/>
                </a:lnTo>
                <a:cubicBezTo>
                  <a:pt x="10811" y="10573"/>
                  <a:pt x="10573" y="10812"/>
                  <a:pt x="10275" y="10812"/>
                </a:cubicBezTo>
                <a:lnTo>
                  <a:pt x="5739" y="10812"/>
                </a:lnTo>
                <a:lnTo>
                  <a:pt x="5739" y="9049"/>
                </a:lnTo>
                <a:cubicBezTo>
                  <a:pt x="5739" y="8764"/>
                  <a:pt x="5513" y="8549"/>
                  <a:pt x="5227" y="8549"/>
                </a:cubicBezTo>
                <a:lnTo>
                  <a:pt x="4882" y="8549"/>
                </a:lnTo>
                <a:cubicBezTo>
                  <a:pt x="4680" y="8549"/>
                  <a:pt x="4489" y="8633"/>
                  <a:pt x="4370" y="8788"/>
                </a:cubicBezTo>
                <a:cubicBezTo>
                  <a:pt x="4215" y="8966"/>
                  <a:pt x="3989" y="9061"/>
                  <a:pt x="3751" y="9061"/>
                </a:cubicBezTo>
                <a:cubicBezTo>
                  <a:pt x="3513" y="9061"/>
                  <a:pt x="3287" y="8966"/>
                  <a:pt x="3144" y="8764"/>
                </a:cubicBezTo>
                <a:cubicBezTo>
                  <a:pt x="2989" y="8573"/>
                  <a:pt x="2941" y="8335"/>
                  <a:pt x="2977" y="8097"/>
                </a:cubicBezTo>
                <a:cubicBezTo>
                  <a:pt x="3036" y="7787"/>
                  <a:pt x="3287" y="7549"/>
                  <a:pt x="3608" y="7490"/>
                </a:cubicBezTo>
                <a:cubicBezTo>
                  <a:pt x="3659" y="7479"/>
                  <a:pt x="3710" y="7473"/>
                  <a:pt x="3761" y="7473"/>
                </a:cubicBezTo>
                <a:cubicBezTo>
                  <a:pt x="3988" y="7473"/>
                  <a:pt x="4212" y="7577"/>
                  <a:pt x="4358" y="7752"/>
                </a:cubicBezTo>
                <a:cubicBezTo>
                  <a:pt x="4501" y="7906"/>
                  <a:pt x="4680" y="7990"/>
                  <a:pt x="4882" y="7990"/>
                </a:cubicBezTo>
                <a:lnTo>
                  <a:pt x="5239" y="7990"/>
                </a:lnTo>
                <a:cubicBezTo>
                  <a:pt x="5525" y="7990"/>
                  <a:pt x="5751" y="7775"/>
                  <a:pt x="5751" y="7490"/>
                </a:cubicBezTo>
                <a:lnTo>
                  <a:pt x="5751" y="5728"/>
                </a:lnTo>
                <a:lnTo>
                  <a:pt x="7501" y="5728"/>
                </a:lnTo>
                <a:cubicBezTo>
                  <a:pt x="7608" y="5728"/>
                  <a:pt x="7680" y="5823"/>
                  <a:pt x="7680" y="5906"/>
                </a:cubicBezTo>
                <a:lnTo>
                  <a:pt x="7680" y="6263"/>
                </a:lnTo>
                <a:cubicBezTo>
                  <a:pt x="7680" y="6371"/>
                  <a:pt x="7632" y="6478"/>
                  <a:pt x="7561" y="6537"/>
                </a:cubicBezTo>
                <a:cubicBezTo>
                  <a:pt x="7251" y="6799"/>
                  <a:pt x="7097" y="7204"/>
                  <a:pt x="7192" y="7609"/>
                </a:cubicBezTo>
                <a:cubicBezTo>
                  <a:pt x="7263" y="8037"/>
                  <a:pt x="7620" y="8395"/>
                  <a:pt x="8049" y="8490"/>
                </a:cubicBezTo>
                <a:cubicBezTo>
                  <a:pt x="8132" y="8502"/>
                  <a:pt x="8216" y="8514"/>
                  <a:pt x="8287" y="8514"/>
                </a:cubicBezTo>
                <a:cubicBezTo>
                  <a:pt x="8549" y="8514"/>
                  <a:pt x="8799" y="8418"/>
                  <a:pt x="9002" y="8264"/>
                </a:cubicBezTo>
                <a:cubicBezTo>
                  <a:pt x="9275" y="8049"/>
                  <a:pt x="9418" y="7728"/>
                  <a:pt x="9418" y="7394"/>
                </a:cubicBezTo>
                <a:cubicBezTo>
                  <a:pt x="9418" y="7061"/>
                  <a:pt x="9275" y="6740"/>
                  <a:pt x="9025" y="6537"/>
                </a:cubicBezTo>
                <a:cubicBezTo>
                  <a:pt x="8942" y="6478"/>
                  <a:pt x="8906" y="6371"/>
                  <a:pt x="8906" y="6263"/>
                </a:cubicBezTo>
                <a:lnTo>
                  <a:pt x="8906" y="5930"/>
                </a:lnTo>
                <a:cubicBezTo>
                  <a:pt x="8906" y="5823"/>
                  <a:pt x="8990" y="5751"/>
                  <a:pt x="9085" y="5751"/>
                </a:cubicBezTo>
                <a:lnTo>
                  <a:pt x="9954" y="5751"/>
                </a:lnTo>
                <a:cubicBezTo>
                  <a:pt x="10049" y="5751"/>
                  <a:pt x="10121" y="5668"/>
                  <a:pt x="10121" y="5585"/>
                </a:cubicBezTo>
                <a:cubicBezTo>
                  <a:pt x="10121" y="5489"/>
                  <a:pt x="10049" y="5418"/>
                  <a:pt x="9954" y="5418"/>
                </a:cubicBezTo>
                <a:lnTo>
                  <a:pt x="9085" y="5418"/>
                </a:lnTo>
                <a:cubicBezTo>
                  <a:pt x="8799" y="5418"/>
                  <a:pt x="8573" y="5644"/>
                  <a:pt x="8573" y="5918"/>
                </a:cubicBezTo>
                <a:lnTo>
                  <a:pt x="8573" y="6263"/>
                </a:lnTo>
                <a:cubicBezTo>
                  <a:pt x="8573" y="6478"/>
                  <a:pt x="8668" y="6668"/>
                  <a:pt x="8811" y="6787"/>
                </a:cubicBezTo>
                <a:cubicBezTo>
                  <a:pt x="8990" y="6930"/>
                  <a:pt x="9097" y="7156"/>
                  <a:pt x="9097" y="7394"/>
                </a:cubicBezTo>
                <a:cubicBezTo>
                  <a:pt x="9097" y="7633"/>
                  <a:pt x="8990" y="7859"/>
                  <a:pt x="8799" y="8014"/>
                </a:cubicBezTo>
                <a:cubicBezTo>
                  <a:pt x="8652" y="8124"/>
                  <a:pt x="8477" y="8185"/>
                  <a:pt x="8295" y="8185"/>
                </a:cubicBezTo>
                <a:cubicBezTo>
                  <a:pt x="8241" y="8185"/>
                  <a:pt x="8187" y="8179"/>
                  <a:pt x="8132" y="8168"/>
                </a:cubicBezTo>
                <a:cubicBezTo>
                  <a:pt x="7811" y="8109"/>
                  <a:pt x="7573" y="7859"/>
                  <a:pt x="7513" y="7549"/>
                </a:cubicBezTo>
                <a:cubicBezTo>
                  <a:pt x="7454" y="7264"/>
                  <a:pt x="7561" y="6966"/>
                  <a:pt x="7787" y="6787"/>
                </a:cubicBezTo>
                <a:cubicBezTo>
                  <a:pt x="7930" y="6656"/>
                  <a:pt x="8025" y="6478"/>
                  <a:pt x="8025" y="6263"/>
                </a:cubicBezTo>
                <a:lnTo>
                  <a:pt x="8025" y="5930"/>
                </a:lnTo>
                <a:cubicBezTo>
                  <a:pt x="8025" y="5644"/>
                  <a:pt x="7799" y="5418"/>
                  <a:pt x="7525" y="5418"/>
                </a:cubicBezTo>
                <a:lnTo>
                  <a:pt x="5763" y="5418"/>
                </a:lnTo>
                <a:lnTo>
                  <a:pt x="5763" y="3668"/>
                </a:lnTo>
                <a:cubicBezTo>
                  <a:pt x="5763" y="3561"/>
                  <a:pt x="5858" y="3489"/>
                  <a:pt x="5942" y="3489"/>
                </a:cubicBezTo>
                <a:lnTo>
                  <a:pt x="6299" y="3489"/>
                </a:lnTo>
                <a:cubicBezTo>
                  <a:pt x="6406" y="3489"/>
                  <a:pt x="6501" y="3525"/>
                  <a:pt x="6561" y="3608"/>
                </a:cubicBezTo>
                <a:cubicBezTo>
                  <a:pt x="6783" y="3859"/>
                  <a:pt x="7091" y="4001"/>
                  <a:pt x="7409" y="4001"/>
                </a:cubicBezTo>
                <a:cubicBezTo>
                  <a:pt x="7483" y="4001"/>
                  <a:pt x="7558" y="3993"/>
                  <a:pt x="7632" y="3977"/>
                </a:cubicBezTo>
                <a:cubicBezTo>
                  <a:pt x="8073" y="3906"/>
                  <a:pt x="8430" y="3549"/>
                  <a:pt x="8513" y="3108"/>
                </a:cubicBezTo>
                <a:cubicBezTo>
                  <a:pt x="8585" y="2775"/>
                  <a:pt x="8501" y="2430"/>
                  <a:pt x="8287" y="2156"/>
                </a:cubicBezTo>
                <a:cubicBezTo>
                  <a:pt x="8085" y="1894"/>
                  <a:pt x="7751" y="1739"/>
                  <a:pt x="7430" y="1739"/>
                </a:cubicBezTo>
                <a:cubicBezTo>
                  <a:pt x="7085" y="1739"/>
                  <a:pt x="6775" y="1894"/>
                  <a:pt x="6561" y="2144"/>
                </a:cubicBezTo>
                <a:cubicBezTo>
                  <a:pt x="6501" y="2215"/>
                  <a:pt x="6406" y="2263"/>
                  <a:pt x="6299" y="2263"/>
                </a:cubicBezTo>
                <a:lnTo>
                  <a:pt x="5954" y="2263"/>
                </a:lnTo>
                <a:cubicBezTo>
                  <a:pt x="5846" y="2263"/>
                  <a:pt x="5775" y="2180"/>
                  <a:pt x="5775" y="2084"/>
                </a:cubicBezTo>
                <a:lnTo>
                  <a:pt x="5775" y="1203"/>
                </a:lnTo>
                <a:cubicBezTo>
                  <a:pt x="5775" y="1120"/>
                  <a:pt x="5703" y="1048"/>
                  <a:pt x="5608" y="1048"/>
                </a:cubicBezTo>
                <a:cubicBezTo>
                  <a:pt x="5525" y="1048"/>
                  <a:pt x="5453" y="1120"/>
                  <a:pt x="5453" y="1203"/>
                </a:cubicBezTo>
                <a:lnTo>
                  <a:pt x="5453" y="2084"/>
                </a:lnTo>
                <a:cubicBezTo>
                  <a:pt x="5453" y="2370"/>
                  <a:pt x="5668" y="2596"/>
                  <a:pt x="5954" y="2596"/>
                </a:cubicBezTo>
                <a:lnTo>
                  <a:pt x="6299" y="2596"/>
                </a:lnTo>
                <a:cubicBezTo>
                  <a:pt x="6501" y="2596"/>
                  <a:pt x="6704" y="2501"/>
                  <a:pt x="6823" y="2358"/>
                </a:cubicBezTo>
                <a:cubicBezTo>
                  <a:pt x="6966" y="2180"/>
                  <a:pt x="7192" y="2072"/>
                  <a:pt x="7430" y="2072"/>
                </a:cubicBezTo>
                <a:cubicBezTo>
                  <a:pt x="7668" y="2072"/>
                  <a:pt x="7894" y="2180"/>
                  <a:pt x="8037" y="2370"/>
                </a:cubicBezTo>
                <a:cubicBezTo>
                  <a:pt x="8192" y="2561"/>
                  <a:pt x="8251" y="2799"/>
                  <a:pt x="8204" y="3037"/>
                </a:cubicBezTo>
                <a:cubicBezTo>
                  <a:pt x="8144" y="3346"/>
                  <a:pt x="7894" y="3584"/>
                  <a:pt x="7573" y="3644"/>
                </a:cubicBezTo>
                <a:cubicBezTo>
                  <a:pt x="7519" y="3656"/>
                  <a:pt x="7465" y="3661"/>
                  <a:pt x="7411" y="3661"/>
                </a:cubicBezTo>
                <a:cubicBezTo>
                  <a:pt x="7187" y="3661"/>
                  <a:pt x="6966" y="3564"/>
                  <a:pt x="6823" y="3382"/>
                </a:cubicBezTo>
                <a:cubicBezTo>
                  <a:pt x="6680" y="3227"/>
                  <a:pt x="6501" y="3144"/>
                  <a:pt x="6299" y="3144"/>
                </a:cubicBezTo>
                <a:lnTo>
                  <a:pt x="5942" y="3144"/>
                </a:lnTo>
                <a:cubicBezTo>
                  <a:pt x="5656" y="3144"/>
                  <a:pt x="5430" y="3370"/>
                  <a:pt x="5430" y="3644"/>
                </a:cubicBezTo>
                <a:lnTo>
                  <a:pt x="5430" y="5406"/>
                </a:lnTo>
                <a:lnTo>
                  <a:pt x="3679" y="5406"/>
                </a:lnTo>
                <a:cubicBezTo>
                  <a:pt x="3572" y="5406"/>
                  <a:pt x="3501" y="5311"/>
                  <a:pt x="3501" y="5228"/>
                </a:cubicBezTo>
                <a:lnTo>
                  <a:pt x="3501" y="4870"/>
                </a:lnTo>
                <a:cubicBezTo>
                  <a:pt x="3501" y="4763"/>
                  <a:pt x="3548" y="4656"/>
                  <a:pt x="3620" y="4597"/>
                </a:cubicBezTo>
                <a:cubicBezTo>
                  <a:pt x="3929" y="4335"/>
                  <a:pt x="4084" y="3930"/>
                  <a:pt x="3989" y="3525"/>
                </a:cubicBezTo>
                <a:cubicBezTo>
                  <a:pt x="3918" y="3096"/>
                  <a:pt x="3560" y="2739"/>
                  <a:pt x="3132" y="2656"/>
                </a:cubicBezTo>
                <a:cubicBezTo>
                  <a:pt x="3047" y="2635"/>
                  <a:pt x="2962" y="2626"/>
                  <a:pt x="2879" y="2626"/>
                </a:cubicBezTo>
                <a:cubicBezTo>
                  <a:pt x="2622" y="2626"/>
                  <a:pt x="2377" y="2717"/>
                  <a:pt x="2179" y="2870"/>
                </a:cubicBezTo>
                <a:cubicBezTo>
                  <a:pt x="1905" y="3084"/>
                  <a:pt x="1763" y="3406"/>
                  <a:pt x="1763" y="3739"/>
                </a:cubicBezTo>
                <a:cubicBezTo>
                  <a:pt x="1763" y="4085"/>
                  <a:pt x="1905" y="4394"/>
                  <a:pt x="2155" y="4597"/>
                </a:cubicBezTo>
                <a:cubicBezTo>
                  <a:pt x="2239" y="4656"/>
                  <a:pt x="2274" y="4763"/>
                  <a:pt x="2274" y="4870"/>
                </a:cubicBezTo>
                <a:lnTo>
                  <a:pt x="2274" y="5216"/>
                </a:lnTo>
                <a:cubicBezTo>
                  <a:pt x="2274" y="5311"/>
                  <a:pt x="2191" y="5394"/>
                  <a:pt x="2096" y="5394"/>
                </a:cubicBezTo>
                <a:lnTo>
                  <a:pt x="346" y="5394"/>
                </a:lnTo>
                <a:lnTo>
                  <a:pt x="346" y="870"/>
                </a:lnTo>
                <a:cubicBezTo>
                  <a:pt x="346" y="572"/>
                  <a:pt x="584" y="334"/>
                  <a:pt x="881" y="334"/>
                </a:cubicBezTo>
                <a:lnTo>
                  <a:pt x="5418" y="334"/>
                </a:lnTo>
                <a:lnTo>
                  <a:pt x="5418" y="513"/>
                </a:lnTo>
                <a:cubicBezTo>
                  <a:pt x="5418" y="596"/>
                  <a:pt x="5489" y="667"/>
                  <a:pt x="5584" y="667"/>
                </a:cubicBezTo>
                <a:cubicBezTo>
                  <a:pt x="5680" y="667"/>
                  <a:pt x="5751" y="596"/>
                  <a:pt x="5751" y="513"/>
                </a:cubicBezTo>
                <a:lnTo>
                  <a:pt x="5751" y="334"/>
                </a:lnTo>
                <a:close/>
                <a:moveTo>
                  <a:pt x="870" y="1"/>
                </a:moveTo>
                <a:cubicBezTo>
                  <a:pt x="393" y="1"/>
                  <a:pt x="0" y="394"/>
                  <a:pt x="0" y="870"/>
                </a:cubicBezTo>
                <a:lnTo>
                  <a:pt x="0" y="10276"/>
                </a:lnTo>
                <a:cubicBezTo>
                  <a:pt x="0" y="10752"/>
                  <a:pt x="393" y="11133"/>
                  <a:pt x="870" y="11133"/>
                </a:cubicBezTo>
                <a:lnTo>
                  <a:pt x="10275" y="11133"/>
                </a:lnTo>
                <a:cubicBezTo>
                  <a:pt x="10752" y="11133"/>
                  <a:pt x="11133" y="10752"/>
                  <a:pt x="11133" y="10276"/>
                </a:cubicBezTo>
                <a:lnTo>
                  <a:pt x="11133" y="870"/>
                </a:lnTo>
                <a:cubicBezTo>
                  <a:pt x="11133" y="394"/>
                  <a:pt x="10752" y="1"/>
                  <a:pt x="1027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0" name="Google Shape;750;p54"/>
          <p:cNvGrpSpPr/>
          <p:nvPr/>
        </p:nvGrpSpPr>
        <p:grpSpPr>
          <a:xfrm>
            <a:off x="3623649" y="876148"/>
            <a:ext cx="370163" cy="398406"/>
            <a:chOff x="3996113" y="4291176"/>
            <a:chExt cx="336512" cy="335048"/>
          </a:xfrm>
        </p:grpSpPr>
        <p:sp>
          <p:nvSpPr>
            <p:cNvPr id="751" name="Google Shape;751;p54"/>
            <p:cNvSpPr/>
            <p:nvPr/>
          </p:nvSpPr>
          <p:spPr>
            <a:xfrm>
              <a:off x="4082143" y="4323386"/>
              <a:ext cx="111810" cy="219833"/>
            </a:xfrm>
            <a:custGeom>
              <a:rect b="b" l="l" r="r" t="t"/>
              <a:pathLst>
                <a:path extrusionOk="0" h="6907" w="3513">
                  <a:moveTo>
                    <a:pt x="1751" y="322"/>
                  </a:moveTo>
                  <a:cubicBezTo>
                    <a:pt x="1846" y="322"/>
                    <a:pt x="1929" y="394"/>
                    <a:pt x="1929" y="501"/>
                  </a:cubicBezTo>
                  <a:lnTo>
                    <a:pt x="1929" y="942"/>
                  </a:lnTo>
                  <a:cubicBezTo>
                    <a:pt x="1929" y="1037"/>
                    <a:pt x="2001" y="1096"/>
                    <a:pt x="2084" y="1096"/>
                  </a:cubicBezTo>
                  <a:cubicBezTo>
                    <a:pt x="2691" y="1108"/>
                    <a:pt x="3179" y="1596"/>
                    <a:pt x="3179" y="2204"/>
                  </a:cubicBezTo>
                  <a:lnTo>
                    <a:pt x="3179" y="2525"/>
                  </a:lnTo>
                  <a:cubicBezTo>
                    <a:pt x="3179" y="2608"/>
                    <a:pt x="3108" y="2704"/>
                    <a:pt x="3001" y="2704"/>
                  </a:cubicBezTo>
                  <a:cubicBezTo>
                    <a:pt x="2917" y="2704"/>
                    <a:pt x="2822" y="2620"/>
                    <a:pt x="2822" y="2525"/>
                  </a:cubicBezTo>
                  <a:lnTo>
                    <a:pt x="2822" y="2204"/>
                  </a:lnTo>
                  <a:cubicBezTo>
                    <a:pt x="2834" y="1787"/>
                    <a:pt x="2501" y="1454"/>
                    <a:pt x="2060" y="1454"/>
                  </a:cubicBezTo>
                  <a:lnTo>
                    <a:pt x="1608" y="1454"/>
                  </a:lnTo>
                  <a:cubicBezTo>
                    <a:pt x="1096" y="1454"/>
                    <a:pt x="679" y="1870"/>
                    <a:pt x="679" y="2370"/>
                  </a:cubicBezTo>
                  <a:cubicBezTo>
                    <a:pt x="679" y="2882"/>
                    <a:pt x="1096" y="3299"/>
                    <a:pt x="1608" y="3299"/>
                  </a:cubicBezTo>
                  <a:lnTo>
                    <a:pt x="1917" y="3299"/>
                  </a:lnTo>
                  <a:cubicBezTo>
                    <a:pt x="2620" y="3299"/>
                    <a:pt x="3191" y="3859"/>
                    <a:pt x="3191" y="4573"/>
                  </a:cubicBezTo>
                  <a:cubicBezTo>
                    <a:pt x="3191" y="5216"/>
                    <a:pt x="2715" y="5764"/>
                    <a:pt x="2084" y="5835"/>
                  </a:cubicBezTo>
                  <a:cubicBezTo>
                    <a:pt x="2001" y="5859"/>
                    <a:pt x="1941" y="5918"/>
                    <a:pt x="1941" y="5990"/>
                  </a:cubicBezTo>
                  <a:lnTo>
                    <a:pt x="1941" y="6454"/>
                  </a:lnTo>
                  <a:cubicBezTo>
                    <a:pt x="1941" y="6538"/>
                    <a:pt x="1870" y="6633"/>
                    <a:pt x="1762" y="6633"/>
                  </a:cubicBezTo>
                  <a:cubicBezTo>
                    <a:pt x="1667" y="6633"/>
                    <a:pt x="1584" y="6549"/>
                    <a:pt x="1584" y="6454"/>
                  </a:cubicBezTo>
                  <a:lnTo>
                    <a:pt x="1584" y="6002"/>
                  </a:lnTo>
                  <a:cubicBezTo>
                    <a:pt x="1584" y="5918"/>
                    <a:pt x="1512" y="5859"/>
                    <a:pt x="1441" y="5859"/>
                  </a:cubicBezTo>
                  <a:cubicBezTo>
                    <a:pt x="834" y="5835"/>
                    <a:pt x="334" y="5347"/>
                    <a:pt x="334" y="4740"/>
                  </a:cubicBezTo>
                  <a:cubicBezTo>
                    <a:pt x="334" y="4644"/>
                    <a:pt x="417" y="4561"/>
                    <a:pt x="512" y="4561"/>
                  </a:cubicBezTo>
                  <a:cubicBezTo>
                    <a:pt x="608" y="4561"/>
                    <a:pt x="691" y="4633"/>
                    <a:pt x="691" y="4740"/>
                  </a:cubicBezTo>
                  <a:cubicBezTo>
                    <a:pt x="691" y="5156"/>
                    <a:pt x="1036" y="5502"/>
                    <a:pt x="1453" y="5502"/>
                  </a:cubicBezTo>
                  <a:lnTo>
                    <a:pt x="1929" y="5502"/>
                  </a:lnTo>
                  <a:cubicBezTo>
                    <a:pt x="2441" y="5502"/>
                    <a:pt x="2858" y="5085"/>
                    <a:pt x="2858" y="4573"/>
                  </a:cubicBezTo>
                  <a:cubicBezTo>
                    <a:pt x="2858" y="4073"/>
                    <a:pt x="2441" y="3656"/>
                    <a:pt x="1929" y="3656"/>
                  </a:cubicBezTo>
                  <a:lnTo>
                    <a:pt x="1608" y="3656"/>
                  </a:lnTo>
                  <a:cubicBezTo>
                    <a:pt x="905" y="3656"/>
                    <a:pt x="322" y="3085"/>
                    <a:pt x="322" y="2370"/>
                  </a:cubicBezTo>
                  <a:cubicBezTo>
                    <a:pt x="322" y="1727"/>
                    <a:pt x="798" y="1180"/>
                    <a:pt x="1441" y="1108"/>
                  </a:cubicBezTo>
                  <a:cubicBezTo>
                    <a:pt x="1512" y="1096"/>
                    <a:pt x="1572" y="1037"/>
                    <a:pt x="1572" y="953"/>
                  </a:cubicBezTo>
                  <a:lnTo>
                    <a:pt x="1572" y="501"/>
                  </a:lnTo>
                  <a:cubicBezTo>
                    <a:pt x="1572" y="406"/>
                    <a:pt x="1643" y="322"/>
                    <a:pt x="1751" y="322"/>
                  </a:cubicBezTo>
                  <a:close/>
                  <a:moveTo>
                    <a:pt x="1762" y="1"/>
                  </a:moveTo>
                  <a:cubicBezTo>
                    <a:pt x="1500" y="1"/>
                    <a:pt x="1274" y="227"/>
                    <a:pt x="1274" y="501"/>
                  </a:cubicBezTo>
                  <a:lnTo>
                    <a:pt x="1274" y="823"/>
                  </a:lnTo>
                  <a:cubicBezTo>
                    <a:pt x="548" y="977"/>
                    <a:pt x="24" y="1608"/>
                    <a:pt x="24" y="2370"/>
                  </a:cubicBezTo>
                  <a:cubicBezTo>
                    <a:pt x="24" y="3251"/>
                    <a:pt x="738" y="3954"/>
                    <a:pt x="1608" y="3954"/>
                  </a:cubicBezTo>
                  <a:lnTo>
                    <a:pt x="1917" y="3954"/>
                  </a:lnTo>
                  <a:cubicBezTo>
                    <a:pt x="2262" y="3954"/>
                    <a:pt x="2524" y="4216"/>
                    <a:pt x="2524" y="4561"/>
                  </a:cubicBezTo>
                  <a:cubicBezTo>
                    <a:pt x="2524" y="4906"/>
                    <a:pt x="2262" y="5168"/>
                    <a:pt x="1917" y="5168"/>
                  </a:cubicBezTo>
                  <a:lnTo>
                    <a:pt x="1441" y="5168"/>
                  </a:lnTo>
                  <a:cubicBezTo>
                    <a:pt x="1191" y="5168"/>
                    <a:pt x="977" y="4966"/>
                    <a:pt x="977" y="4704"/>
                  </a:cubicBezTo>
                  <a:cubicBezTo>
                    <a:pt x="977" y="4442"/>
                    <a:pt x="750" y="4216"/>
                    <a:pt x="488" y="4216"/>
                  </a:cubicBezTo>
                  <a:cubicBezTo>
                    <a:pt x="215" y="4216"/>
                    <a:pt x="0" y="4442"/>
                    <a:pt x="0" y="4704"/>
                  </a:cubicBezTo>
                  <a:cubicBezTo>
                    <a:pt x="0" y="5442"/>
                    <a:pt x="548" y="6037"/>
                    <a:pt x="1250" y="6121"/>
                  </a:cubicBezTo>
                  <a:lnTo>
                    <a:pt x="1250" y="6418"/>
                  </a:lnTo>
                  <a:cubicBezTo>
                    <a:pt x="1250" y="6692"/>
                    <a:pt x="1465" y="6907"/>
                    <a:pt x="1739" y="6907"/>
                  </a:cubicBezTo>
                  <a:cubicBezTo>
                    <a:pt x="2001" y="6907"/>
                    <a:pt x="2227" y="6692"/>
                    <a:pt x="2227" y="6418"/>
                  </a:cubicBezTo>
                  <a:lnTo>
                    <a:pt x="2227" y="6121"/>
                  </a:lnTo>
                  <a:cubicBezTo>
                    <a:pt x="2953" y="5978"/>
                    <a:pt x="3477" y="5335"/>
                    <a:pt x="3477" y="4573"/>
                  </a:cubicBezTo>
                  <a:cubicBezTo>
                    <a:pt x="3477" y="3692"/>
                    <a:pt x="2763" y="3001"/>
                    <a:pt x="1905" y="3001"/>
                  </a:cubicBezTo>
                  <a:lnTo>
                    <a:pt x="1608" y="3001"/>
                  </a:lnTo>
                  <a:cubicBezTo>
                    <a:pt x="1262" y="3001"/>
                    <a:pt x="989" y="2728"/>
                    <a:pt x="989" y="2382"/>
                  </a:cubicBezTo>
                  <a:cubicBezTo>
                    <a:pt x="989" y="2037"/>
                    <a:pt x="1262" y="1775"/>
                    <a:pt x="1608" y="1775"/>
                  </a:cubicBezTo>
                  <a:lnTo>
                    <a:pt x="2084" y="1775"/>
                  </a:lnTo>
                  <a:cubicBezTo>
                    <a:pt x="2334" y="1775"/>
                    <a:pt x="2536" y="1989"/>
                    <a:pt x="2536" y="2239"/>
                  </a:cubicBezTo>
                  <a:lnTo>
                    <a:pt x="2536" y="2549"/>
                  </a:lnTo>
                  <a:cubicBezTo>
                    <a:pt x="2524" y="2799"/>
                    <a:pt x="2751" y="3013"/>
                    <a:pt x="3013" y="3013"/>
                  </a:cubicBezTo>
                  <a:cubicBezTo>
                    <a:pt x="3286" y="3013"/>
                    <a:pt x="3513" y="2787"/>
                    <a:pt x="3513" y="2525"/>
                  </a:cubicBezTo>
                  <a:lnTo>
                    <a:pt x="3513" y="2204"/>
                  </a:lnTo>
                  <a:cubicBezTo>
                    <a:pt x="3513" y="1477"/>
                    <a:pt x="2953" y="882"/>
                    <a:pt x="2262" y="799"/>
                  </a:cubicBezTo>
                  <a:lnTo>
                    <a:pt x="2262" y="501"/>
                  </a:lnTo>
                  <a:cubicBezTo>
                    <a:pt x="2262" y="227"/>
                    <a:pt x="2036" y="1"/>
                    <a:pt x="17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54"/>
            <p:cNvSpPr/>
            <p:nvPr/>
          </p:nvSpPr>
          <p:spPr>
            <a:xfrm>
              <a:off x="4226894" y="4523485"/>
              <a:ext cx="52324" cy="51942"/>
            </a:xfrm>
            <a:custGeom>
              <a:rect b="b" l="l" r="r" t="t"/>
              <a:pathLst>
                <a:path extrusionOk="0" h="1632" w="1644">
                  <a:moveTo>
                    <a:pt x="822" y="310"/>
                  </a:moveTo>
                  <a:cubicBezTo>
                    <a:pt x="1108" y="310"/>
                    <a:pt x="1322" y="536"/>
                    <a:pt x="1322" y="822"/>
                  </a:cubicBezTo>
                  <a:cubicBezTo>
                    <a:pt x="1322" y="1096"/>
                    <a:pt x="1108" y="1322"/>
                    <a:pt x="822" y="1322"/>
                  </a:cubicBezTo>
                  <a:cubicBezTo>
                    <a:pt x="536" y="1322"/>
                    <a:pt x="310" y="1096"/>
                    <a:pt x="310" y="822"/>
                  </a:cubicBezTo>
                  <a:cubicBezTo>
                    <a:pt x="310" y="536"/>
                    <a:pt x="536" y="310"/>
                    <a:pt x="822" y="310"/>
                  </a:cubicBezTo>
                  <a:close/>
                  <a:moveTo>
                    <a:pt x="822" y="0"/>
                  </a:moveTo>
                  <a:cubicBezTo>
                    <a:pt x="370" y="0"/>
                    <a:pt x="0" y="370"/>
                    <a:pt x="0" y="822"/>
                  </a:cubicBezTo>
                  <a:cubicBezTo>
                    <a:pt x="0" y="1263"/>
                    <a:pt x="370" y="1632"/>
                    <a:pt x="822" y="1632"/>
                  </a:cubicBezTo>
                  <a:cubicBezTo>
                    <a:pt x="1263" y="1632"/>
                    <a:pt x="1644" y="1263"/>
                    <a:pt x="1644" y="822"/>
                  </a:cubicBezTo>
                  <a:cubicBezTo>
                    <a:pt x="1644" y="370"/>
                    <a:pt x="1263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54"/>
            <p:cNvSpPr/>
            <p:nvPr/>
          </p:nvSpPr>
          <p:spPr>
            <a:xfrm>
              <a:off x="3996113" y="4291176"/>
              <a:ext cx="336512" cy="335048"/>
            </a:xfrm>
            <a:custGeom>
              <a:rect b="b" l="l" r="r" t="t"/>
              <a:pathLst>
                <a:path extrusionOk="0" h="10527" w="10573">
                  <a:moveTo>
                    <a:pt x="8216" y="5930"/>
                  </a:moveTo>
                  <a:lnTo>
                    <a:pt x="8335" y="6537"/>
                  </a:lnTo>
                  <a:cubicBezTo>
                    <a:pt x="8359" y="6597"/>
                    <a:pt x="8394" y="6645"/>
                    <a:pt x="8442" y="6657"/>
                  </a:cubicBezTo>
                  <a:cubicBezTo>
                    <a:pt x="8502" y="6668"/>
                    <a:pt x="8549" y="6692"/>
                    <a:pt x="8609" y="6716"/>
                  </a:cubicBezTo>
                  <a:cubicBezTo>
                    <a:pt x="8631" y="6729"/>
                    <a:pt x="8653" y="6734"/>
                    <a:pt x="8674" y="6734"/>
                  </a:cubicBezTo>
                  <a:cubicBezTo>
                    <a:pt x="8710" y="6734"/>
                    <a:pt x="8745" y="6719"/>
                    <a:pt x="8775" y="6704"/>
                  </a:cubicBezTo>
                  <a:lnTo>
                    <a:pt x="9252" y="6311"/>
                  </a:lnTo>
                  <a:lnTo>
                    <a:pt x="9561" y="6585"/>
                  </a:lnTo>
                  <a:lnTo>
                    <a:pt x="9264" y="7121"/>
                  </a:lnTo>
                  <a:cubicBezTo>
                    <a:pt x="9228" y="7157"/>
                    <a:pt x="9228" y="7216"/>
                    <a:pt x="9264" y="7276"/>
                  </a:cubicBezTo>
                  <a:cubicBezTo>
                    <a:pt x="9287" y="7323"/>
                    <a:pt x="9323" y="7371"/>
                    <a:pt x="9347" y="7430"/>
                  </a:cubicBezTo>
                  <a:cubicBezTo>
                    <a:pt x="9383" y="7478"/>
                    <a:pt x="9430" y="7514"/>
                    <a:pt x="9490" y="7514"/>
                  </a:cubicBezTo>
                  <a:lnTo>
                    <a:pt x="10109" y="7538"/>
                  </a:lnTo>
                  <a:lnTo>
                    <a:pt x="10180" y="7942"/>
                  </a:lnTo>
                  <a:lnTo>
                    <a:pt x="9645" y="8157"/>
                  </a:lnTo>
                  <a:cubicBezTo>
                    <a:pt x="9585" y="8181"/>
                    <a:pt x="9561" y="8240"/>
                    <a:pt x="9549" y="8276"/>
                  </a:cubicBezTo>
                  <a:cubicBezTo>
                    <a:pt x="9549" y="8335"/>
                    <a:pt x="9526" y="8383"/>
                    <a:pt x="9514" y="8442"/>
                  </a:cubicBezTo>
                  <a:cubicBezTo>
                    <a:pt x="9502" y="8502"/>
                    <a:pt x="9514" y="8562"/>
                    <a:pt x="9561" y="8597"/>
                  </a:cubicBezTo>
                  <a:lnTo>
                    <a:pt x="10014" y="8990"/>
                  </a:lnTo>
                  <a:lnTo>
                    <a:pt x="9811" y="9347"/>
                  </a:lnTo>
                  <a:lnTo>
                    <a:pt x="9228" y="9157"/>
                  </a:lnTo>
                  <a:cubicBezTo>
                    <a:pt x="9213" y="9154"/>
                    <a:pt x="9198" y="9152"/>
                    <a:pt x="9184" y="9152"/>
                  </a:cubicBezTo>
                  <a:cubicBezTo>
                    <a:pt x="9141" y="9152"/>
                    <a:pt x="9103" y="9166"/>
                    <a:pt x="9085" y="9193"/>
                  </a:cubicBezTo>
                  <a:cubicBezTo>
                    <a:pt x="9037" y="9228"/>
                    <a:pt x="8990" y="9264"/>
                    <a:pt x="8954" y="9288"/>
                  </a:cubicBezTo>
                  <a:cubicBezTo>
                    <a:pt x="8906" y="9324"/>
                    <a:pt x="8871" y="9383"/>
                    <a:pt x="8895" y="9443"/>
                  </a:cubicBezTo>
                  <a:lnTo>
                    <a:pt x="8978" y="10050"/>
                  </a:lnTo>
                  <a:lnTo>
                    <a:pt x="8597" y="10181"/>
                  </a:lnTo>
                  <a:lnTo>
                    <a:pt x="8264" y="9669"/>
                  </a:lnTo>
                  <a:cubicBezTo>
                    <a:pt x="8228" y="9621"/>
                    <a:pt x="8192" y="9585"/>
                    <a:pt x="8133" y="9585"/>
                  </a:cubicBezTo>
                  <a:lnTo>
                    <a:pt x="7954" y="9585"/>
                  </a:lnTo>
                  <a:cubicBezTo>
                    <a:pt x="7894" y="9585"/>
                    <a:pt x="7847" y="9621"/>
                    <a:pt x="7811" y="9669"/>
                  </a:cubicBezTo>
                  <a:lnTo>
                    <a:pt x="7490" y="10181"/>
                  </a:lnTo>
                  <a:lnTo>
                    <a:pt x="7097" y="10050"/>
                  </a:lnTo>
                  <a:lnTo>
                    <a:pt x="7192" y="9443"/>
                  </a:lnTo>
                  <a:cubicBezTo>
                    <a:pt x="7204" y="9383"/>
                    <a:pt x="7180" y="9324"/>
                    <a:pt x="7132" y="9288"/>
                  </a:cubicBezTo>
                  <a:cubicBezTo>
                    <a:pt x="7085" y="9264"/>
                    <a:pt x="7037" y="9216"/>
                    <a:pt x="7001" y="9193"/>
                  </a:cubicBezTo>
                  <a:cubicBezTo>
                    <a:pt x="6970" y="9161"/>
                    <a:pt x="6933" y="9145"/>
                    <a:pt x="6897" y="9145"/>
                  </a:cubicBezTo>
                  <a:cubicBezTo>
                    <a:pt x="6880" y="9145"/>
                    <a:pt x="6863" y="9149"/>
                    <a:pt x="6847" y="9157"/>
                  </a:cubicBezTo>
                  <a:lnTo>
                    <a:pt x="6275" y="9347"/>
                  </a:lnTo>
                  <a:lnTo>
                    <a:pt x="6061" y="8990"/>
                  </a:lnTo>
                  <a:lnTo>
                    <a:pt x="6525" y="8597"/>
                  </a:lnTo>
                  <a:cubicBezTo>
                    <a:pt x="6573" y="8550"/>
                    <a:pt x="6585" y="8502"/>
                    <a:pt x="6573" y="8442"/>
                  </a:cubicBezTo>
                  <a:cubicBezTo>
                    <a:pt x="6549" y="8383"/>
                    <a:pt x="6537" y="8335"/>
                    <a:pt x="6537" y="8276"/>
                  </a:cubicBezTo>
                  <a:cubicBezTo>
                    <a:pt x="6537" y="8216"/>
                    <a:pt x="6489" y="8169"/>
                    <a:pt x="6430" y="8157"/>
                  </a:cubicBezTo>
                  <a:lnTo>
                    <a:pt x="5847" y="7942"/>
                  </a:lnTo>
                  <a:lnTo>
                    <a:pt x="5930" y="7538"/>
                  </a:lnTo>
                  <a:lnTo>
                    <a:pt x="6549" y="7514"/>
                  </a:lnTo>
                  <a:cubicBezTo>
                    <a:pt x="6609" y="7514"/>
                    <a:pt x="6656" y="7490"/>
                    <a:pt x="6680" y="7430"/>
                  </a:cubicBezTo>
                  <a:cubicBezTo>
                    <a:pt x="6716" y="7383"/>
                    <a:pt x="6740" y="7323"/>
                    <a:pt x="6775" y="7276"/>
                  </a:cubicBezTo>
                  <a:cubicBezTo>
                    <a:pt x="6811" y="7240"/>
                    <a:pt x="6811" y="7180"/>
                    <a:pt x="6775" y="7121"/>
                  </a:cubicBezTo>
                  <a:lnTo>
                    <a:pt x="6478" y="6585"/>
                  </a:lnTo>
                  <a:lnTo>
                    <a:pt x="6787" y="6311"/>
                  </a:lnTo>
                  <a:lnTo>
                    <a:pt x="7263" y="6704"/>
                  </a:lnTo>
                  <a:cubicBezTo>
                    <a:pt x="7293" y="6719"/>
                    <a:pt x="7327" y="6729"/>
                    <a:pt x="7363" y="6729"/>
                  </a:cubicBezTo>
                  <a:cubicBezTo>
                    <a:pt x="7385" y="6729"/>
                    <a:pt x="7407" y="6725"/>
                    <a:pt x="7430" y="6716"/>
                  </a:cubicBezTo>
                  <a:cubicBezTo>
                    <a:pt x="7478" y="6704"/>
                    <a:pt x="7537" y="6668"/>
                    <a:pt x="7597" y="6657"/>
                  </a:cubicBezTo>
                  <a:cubicBezTo>
                    <a:pt x="7656" y="6645"/>
                    <a:pt x="7680" y="6597"/>
                    <a:pt x="7704" y="6537"/>
                  </a:cubicBezTo>
                  <a:lnTo>
                    <a:pt x="7823" y="5930"/>
                  </a:lnTo>
                  <a:close/>
                  <a:moveTo>
                    <a:pt x="4454" y="1"/>
                  </a:moveTo>
                  <a:cubicBezTo>
                    <a:pt x="3739" y="1"/>
                    <a:pt x="3025" y="180"/>
                    <a:pt x="2382" y="513"/>
                  </a:cubicBezTo>
                  <a:cubicBezTo>
                    <a:pt x="2310" y="561"/>
                    <a:pt x="2287" y="644"/>
                    <a:pt x="2322" y="715"/>
                  </a:cubicBezTo>
                  <a:cubicBezTo>
                    <a:pt x="2354" y="770"/>
                    <a:pt x="2405" y="799"/>
                    <a:pt x="2458" y="799"/>
                  </a:cubicBezTo>
                  <a:cubicBezTo>
                    <a:pt x="2485" y="799"/>
                    <a:pt x="2512" y="791"/>
                    <a:pt x="2537" y="775"/>
                  </a:cubicBezTo>
                  <a:cubicBezTo>
                    <a:pt x="3132" y="465"/>
                    <a:pt x="3787" y="299"/>
                    <a:pt x="4454" y="299"/>
                  </a:cubicBezTo>
                  <a:cubicBezTo>
                    <a:pt x="6728" y="299"/>
                    <a:pt x="8597" y="2168"/>
                    <a:pt x="8597" y="4442"/>
                  </a:cubicBezTo>
                  <a:cubicBezTo>
                    <a:pt x="8597" y="4847"/>
                    <a:pt x="8537" y="5228"/>
                    <a:pt x="8430" y="5621"/>
                  </a:cubicBezTo>
                  <a:lnTo>
                    <a:pt x="7740" y="5621"/>
                  </a:lnTo>
                  <a:cubicBezTo>
                    <a:pt x="7668" y="5621"/>
                    <a:pt x="7609" y="5656"/>
                    <a:pt x="7597" y="5728"/>
                  </a:cubicBezTo>
                  <a:lnTo>
                    <a:pt x="7466" y="6371"/>
                  </a:lnTo>
                  <a:lnTo>
                    <a:pt x="7442" y="6371"/>
                  </a:lnTo>
                  <a:lnTo>
                    <a:pt x="6942" y="5966"/>
                  </a:lnTo>
                  <a:cubicBezTo>
                    <a:pt x="6912" y="5948"/>
                    <a:pt x="6879" y="5939"/>
                    <a:pt x="6847" y="5939"/>
                  </a:cubicBezTo>
                  <a:cubicBezTo>
                    <a:pt x="6814" y="5939"/>
                    <a:pt x="6781" y="5948"/>
                    <a:pt x="6751" y="5966"/>
                  </a:cubicBezTo>
                  <a:lnTo>
                    <a:pt x="6239" y="6407"/>
                  </a:lnTo>
                  <a:cubicBezTo>
                    <a:pt x="6180" y="6442"/>
                    <a:pt x="6168" y="6537"/>
                    <a:pt x="6216" y="6597"/>
                  </a:cubicBezTo>
                  <a:lnTo>
                    <a:pt x="6525" y="7180"/>
                  </a:lnTo>
                  <a:cubicBezTo>
                    <a:pt x="6525" y="7180"/>
                    <a:pt x="6525" y="7192"/>
                    <a:pt x="6513" y="7192"/>
                  </a:cubicBezTo>
                  <a:lnTo>
                    <a:pt x="5858" y="7204"/>
                  </a:lnTo>
                  <a:cubicBezTo>
                    <a:pt x="5775" y="7204"/>
                    <a:pt x="5716" y="7264"/>
                    <a:pt x="5704" y="7335"/>
                  </a:cubicBezTo>
                  <a:lnTo>
                    <a:pt x="5585" y="7990"/>
                  </a:lnTo>
                  <a:cubicBezTo>
                    <a:pt x="5573" y="8073"/>
                    <a:pt x="5620" y="8145"/>
                    <a:pt x="5680" y="8157"/>
                  </a:cubicBezTo>
                  <a:lnTo>
                    <a:pt x="6013" y="8288"/>
                  </a:lnTo>
                  <a:cubicBezTo>
                    <a:pt x="5525" y="8502"/>
                    <a:pt x="5001" y="8585"/>
                    <a:pt x="4454" y="8585"/>
                  </a:cubicBezTo>
                  <a:cubicBezTo>
                    <a:pt x="2179" y="8585"/>
                    <a:pt x="322" y="6728"/>
                    <a:pt x="322" y="4454"/>
                  </a:cubicBezTo>
                  <a:cubicBezTo>
                    <a:pt x="322" y="3168"/>
                    <a:pt x="894" y="2001"/>
                    <a:pt x="1894" y="1203"/>
                  </a:cubicBezTo>
                  <a:cubicBezTo>
                    <a:pt x="1965" y="1144"/>
                    <a:pt x="1965" y="1061"/>
                    <a:pt x="1929" y="989"/>
                  </a:cubicBezTo>
                  <a:cubicBezTo>
                    <a:pt x="1895" y="942"/>
                    <a:pt x="1850" y="921"/>
                    <a:pt x="1804" y="921"/>
                  </a:cubicBezTo>
                  <a:cubicBezTo>
                    <a:pt x="1769" y="921"/>
                    <a:pt x="1734" y="933"/>
                    <a:pt x="1703" y="953"/>
                  </a:cubicBezTo>
                  <a:cubicBezTo>
                    <a:pt x="632" y="1799"/>
                    <a:pt x="1" y="3085"/>
                    <a:pt x="1" y="4454"/>
                  </a:cubicBezTo>
                  <a:cubicBezTo>
                    <a:pt x="1" y="5645"/>
                    <a:pt x="465" y="6764"/>
                    <a:pt x="1298" y="7597"/>
                  </a:cubicBezTo>
                  <a:cubicBezTo>
                    <a:pt x="2132" y="8431"/>
                    <a:pt x="3251" y="8883"/>
                    <a:pt x="4442" y="8883"/>
                  </a:cubicBezTo>
                  <a:cubicBezTo>
                    <a:pt x="5001" y="8883"/>
                    <a:pt x="5537" y="8788"/>
                    <a:pt x="6049" y="8585"/>
                  </a:cubicBezTo>
                  <a:lnTo>
                    <a:pt x="6049" y="8585"/>
                  </a:lnTo>
                  <a:lnTo>
                    <a:pt x="5775" y="8823"/>
                  </a:lnTo>
                  <a:cubicBezTo>
                    <a:pt x="5716" y="8871"/>
                    <a:pt x="5704" y="8966"/>
                    <a:pt x="5751" y="9026"/>
                  </a:cubicBezTo>
                  <a:lnTo>
                    <a:pt x="6073" y="9585"/>
                  </a:lnTo>
                  <a:cubicBezTo>
                    <a:pt x="6101" y="9632"/>
                    <a:pt x="6158" y="9664"/>
                    <a:pt x="6211" y="9664"/>
                  </a:cubicBezTo>
                  <a:cubicBezTo>
                    <a:pt x="6225" y="9664"/>
                    <a:pt x="6239" y="9662"/>
                    <a:pt x="6251" y="9657"/>
                  </a:cubicBezTo>
                  <a:lnTo>
                    <a:pt x="6882" y="9455"/>
                  </a:lnTo>
                  <a:cubicBezTo>
                    <a:pt x="6882" y="9455"/>
                    <a:pt x="6894" y="9455"/>
                    <a:pt x="6894" y="9466"/>
                  </a:cubicBezTo>
                  <a:lnTo>
                    <a:pt x="6787" y="10121"/>
                  </a:lnTo>
                  <a:cubicBezTo>
                    <a:pt x="6775" y="10193"/>
                    <a:pt x="6823" y="10276"/>
                    <a:pt x="6894" y="10288"/>
                  </a:cubicBezTo>
                  <a:lnTo>
                    <a:pt x="7525" y="10514"/>
                  </a:lnTo>
                  <a:cubicBezTo>
                    <a:pt x="7537" y="10514"/>
                    <a:pt x="7549" y="10526"/>
                    <a:pt x="7585" y="10526"/>
                  </a:cubicBezTo>
                  <a:cubicBezTo>
                    <a:pt x="7644" y="10526"/>
                    <a:pt x="7680" y="10490"/>
                    <a:pt x="7716" y="10455"/>
                  </a:cubicBezTo>
                  <a:lnTo>
                    <a:pt x="8061" y="9883"/>
                  </a:lnTo>
                  <a:lnTo>
                    <a:pt x="8073" y="9883"/>
                  </a:lnTo>
                  <a:lnTo>
                    <a:pt x="8418" y="10455"/>
                  </a:lnTo>
                  <a:cubicBezTo>
                    <a:pt x="8445" y="10499"/>
                    <a:pt x="8497" y="10523"/>
                    <a:pt x="8547" y="10523"/>
                  </a:cubicBezTo>
                  <a:cubicBezTo>
                    <a:pt x="8565" y="10523"/>
                    <a:pt x="8582" y="10520"/>
                    <a:pt x="8597" y="10514"/>
                  </a:cubicBezTo>
                  <a:lnTo>
                    <a:pt x="9216" y="10288"/>
                  </a:lnTo>
                  <a:cubicBezTo>
                    <a:pt x="9287" y="10252"/>
                    <a:pt x="9323" y="10193"/>
                    <a:pt x="9323" y="10121"/>
                  </a:cubicBezTo>
                  <a:lnTo>
                    <a:pt x="9216" y="9466"/>
                  </a:lnTo>
                  <a:cubicBezTo>
                    <a:pt x="9216" y="9466"/>
                    <a:pt x="9228" y="9466"/>
                    <a:pt x="9228" y="9455"/>
                  </a:cubicBezTo>
                  <a:lnTo>
                    <a:pt x="9859" y="9657"/>
                  </a:lnTo>
                  <a:cubicBezTo>
                    <a:pt x="9878" y="9666"/>
                    <a:pt x="9897" y="9671"/>
                    <a:pt x="9916" y="9671"/>
                  </a:cubicBezTo>
                  <a:cubicBezTo>
                    <a:pt x="9966" y="9671"/>
                    <a:pt x="10011" y="9638"/>
                    <a:pt x="10038" y="9585"/>
                  </a:cubicBezTo>
                  <a:lnTo>
                    <a:pt x="10359" y="9026"/>
                  </a:lnTo>
                  <a:cubicBezTo>
                    <a:pt x="10395" y="8966"/>
                    <a:pt x="10395" y="8871"/>
                    <a:pt x="10335" y="8823"/>
                  </a:cubicBezTo>
                  <a:lnTo>
                    <a:pt x="9847" y="8395"/>
                  </a:lnTo>
                  <a:lnTo>
                    <a:pt x="9847" y="8383"/>
                  </a:lnTo>
                  <a:lnTo>
                    <a:pt x="10454" y="8145"/>
                  </a:lnTo>
                  <a:cubicBezTo>
                    <a:pt x="10460" y="8146"/>
                    <a:pt x="10465" y="8146"/>
                    <a:pt x="10470" y="8146"/>
                  </a:cubicBezTo>
                  <a:cubicBezTo>
                    <a:pt x="10532" y="8146"/>
                    <a:pt x="10572" y="8080"/>
                    <a:pt x="10561" y="8014"/>
                  </a:cubicBezTo>
                  <a:lnTo>
                    <a:pt x="10442" y="7359"/>
                  </a:lnTo>
                  <a:cubicBezTo>
                    <a:pt x="10419" y="7288"/>
                    <a:pt x="10359" y="7240"/>
                    <a:pt x="10288" y="7228"/>
                  </a:cubicBezTo>
                  <a:lnTo>
                    <a:pt x="9633" y="7204"/>
                  </a:lnTo>
                  <a:cubicBezTo>
                    <a:pt x="9633" y="7204"/>
                    <a:pt x="9633" y="7192"/>
                    <a:pt x="9621" y="7192"/>
                  </a:cubicBezTo>
                  <a:lnTo>
                    <a:pt x="9930" y="6609"/>
                  </a:lnTo>
                  <a:cubicBezTo>
                    <a:pt x="9966" y="6549"/>
                    <a:pt x="9942" y="6466"/>
                    <a:pt x="9907" y="6418"/>
                  </a:cubicBezTo>
                  <a:lnTo>
                    <a:pt x="9395" y="5990"/>
                  </a:lnTo>
                  <a:cubicBezTo>
                    <a:pt x="9365" y="5966"/>
                    <a:pt x="9332" y="5954"/>
                    <a:pt x="9299" y="5954"/>
                  </a:cubicBezTo>
                  <a:cubicBezTo>
                    <a:pt x="9267" y="5954"/>
                    <a:pt x="9234" y="5966"/>
                    <a:pt x="9204" y="5990"/>
                  </a:cubicBezTo>
                  <a:lnTo>
                    <a:pt x="8692" y="6395"/>
                  </a:lnTo>
                  <a:lnTo>
                    <a:pt x="8680" y="6395"/>
                  </a:lnTo>
                  <a:lnTo>
                    <a:pt x="8609" y="6049"/>
                  </a:lnTo>
                  <a:lnTo>
                    <a:pt x="8609" y="6037"/>
                  </a:lnTo>
                  <a:cubicBezTo>
                    <a:pt x="8799" y="5525"/>
                    <a:pt x="8895" y="5002"/>
                    <a:pt x="8895" y="4454"/>
                  </a:cubicBezTo>
                  <a:cubicBezTo>
                    <a:pt x="8895" y="3263"/>
                    <a:pt x="8430" y="2144"/>
                    <a:pt x="7597" y="1311"/>
                  </a:cubicBezTo>
                  <a:cubicBezTo>
                    <a:pt x="6763" y="477"/>
                    <a:pt x="5644" y="1"/>
                    <a:pt x="44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54" name="Google Shape;754;p54"/>
          <p:cNvGrpSpPr/>
          <p:nvPr/>
        </p:nvGrpSpPr>
        <p:grpSpPr>
          <a:xfrm>
            <a:off x="6473205" y="778508"/>
            <a:ext cx="398608" cy="398384"/>
            <a:chOff x="3560600" y="3763338"/>
            <a:chExt cx="352345" cy="363655"/>
          </a:xfrm>
        </p:grpSpPr>
        <p:sp>
          <p:nvSpPr>
            <p:cNvPr id="755" name="Google Shape;755;p54"/>
            <p:cNvSpPr/>
            <p:nvPr/>
          </p:nvSpPr>
          <p:spPr>
            <a:xfrm>
              <a:off x="3665841" y="3763338"/>
              <a:ext cx="143352" cy="173543"/>
            </a:xfrm>
            <a:custGeom>
              <a:rect b="b" l="l" r="r" t="t"/>
              <a:pathLst>
                <a:path extrusionOk="0" h="5478" w="4525">
                  <a:moveTo>
                    <a:pt x="2251" y="1"/>
                  </a:moveTo>
                  <a:cubicBezTo>
                    <a:pt x="1691" y="1"/>
                    <a:pt x="1179" y="191"/>
                    <a:pt x="774" y="549"/>
                  </a:cubicBezTo>
                  <a:cubicBezTo>
                    <a:pt x="370" y="906"/>
                    <a:pt x="108" y="1382"/>
                    <a:pt x="12" y="1918"/>
                  </a:cubicBezTo>
                  <a:cubicBezTo>
                    <a:pt x="0" y="2013"/>
                    <a:pt x="60" y="2096"/>
                    <a:pt x="143" y="2120"/>
                  </a:cubicBezTo>
                  <a:cubicBezTo>
                    <a:pt x="151" y="2121"/>
                    <a:pt x="159" y="2122"/>
                    <a:pt x="167" y="2122"/>
                  </a:cubicBezTo>
                  <a:cubicBezTo>
                    <a:pt x="252" y="2122"/>
                    <a:pt x="324" y="2064"/>
                    <a:pt x="346" y="1977"/>
                  </a:cubicBezTo>
                  <a:cubicBezTo>
                    <a:pt x="477" y="1049"/>
                    <a:pt x="1286" y="346"/>
                    <a:pt x="2239" y="346"/>
                  </a:cubicBezTo>
                  <a:cubicBezTo>
                    <a:pt x="3299" y="346"/>
                    <a:pt x="4168" y="1203"/>
                    <a:pt x="4168" y="2263"/>
                  </a:cubicBezTo>
                  <a:cubicBezTo>
                    <a:pt x="4168" y="3096"/>
                    <a:pt x="3632" y="3847"/>
                    <a:pt x="2822" y="4097"/>
                  </a:cubicBezTo>
                  <a:cubicBezTo>
                    <a:pt x="2775" y="4108"/>
                    <a:pt x="2751" y="4144"/>
                    <a:pt x="2739" y="4168"/>
                  </a:cubicBezTo>
                  <a:lnTo>
                    <a:pt x="2239" y="4990"/>
                  </a:lnTo>
                  <a:lnTo>
                    <a:pt x="1751" y="4168"/>
                  </a:lnTo>
                  <a:cubicBezTo>
                    <a:pt x="1739" y="4144"/>
                    <a:pt x="1691" y="4108"/>
                    <a:pt x="1667" y="4097"/>
                  </a:cubicBezTo>
                  <a:cubicBezTo>
                    <a:pt x="977" y="3870"/>
                    <a:pt x="477" y="3287"/>
                    <a:pt x="358" y="2573"/>
                  </a:cubicBezTo>
                  <a:cubicBezTo>
                    <a:pt x="347" y="2496"/>
                    <a:pt x="266" y="2440"/>
                    <a:pt x="189" y="2440"/>
                  </a:cubicBezTo>
                  <a:cubicBezTo>
                    <a:pt x="182" y="2440"/>
                    <a:pt x="174" y="2441"/>
                    <a:pt x="167" y="2442"/>
                  </a:cubicBezTo>
                  <a:cubicBezTo>
                    <a:pt x="72" y="2454"/>
                    <a:pt x="12" y="2549"/>
                    <a:pt x="24" y="2632"/>
                  </a:cubicBezTo>
                  <a:cubicBezTo>
                    <a:pt x="108" y="3049"/>
                    <a:pt x="286" y="3418"/>
                    <a:pt x="548" y="3739"/>
                  </a:cubicBezTo>
                  <a:cubicBezTo>
                    <a:pt x="798" y="4037"/>
                    <a:pt x="1132" y="4251"/>
                    <a:pt x="1501" y="4394"/>
                  </a:cubicBezTo>
                  <a:lnTo>
                    <a:pt x="2108" y="5406"/>
                  </a:lnTo>
                  <a:cubicBezTo>
                    <a:pt x="2144" y="5442"/>
                    <a:pt x="2203" y="5478"/>
                    <a:pt x="2263" y="5478"/>
                  </a:cubicBezTo>
                  <a:cubicBezTo>
                    <a:pt x="2322" y="5478"/>
                    <a:pt x="2382" y="5442"/>
                    <a:pt x="2406" y="5406"/>
                  </a:cubicBezTo>
                  <a:lnTo>
                    <a:pt x="3025" y="4394"/>
                  </a:lnTo>
                  <a:cubicBezTo>
                    <a:pt x="3930" y="4073"/>
                    <a:pt x="4525" y="3227"/>
                    <a:pt x="4525" y="2263"/>
                  </a:cubicBezTo>
                  <a:cubicBezTo>
                    <a:pt x="4489" y="1013"/>
                    <a:pt x="3477" y="1"/>
                    <a:pt x="2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54"/>
            <p:cNvSpPr/>
            <p:nvPr/>
          </p:nvSpPr>
          <p:spPr>
            <a:xfrm>
              <a:off x="3696761" y="3794099"/>
              <a:ext cx="82653" cy="78661"/>
            </a:xfrm>
            <a:custGeom>
              <a:rect b="b" l="l" r="r" t="t"/>
              <a:pathLst>
                <a:path extrusionOk="0" h="2483" w="2609">
                  <a:moveTo>
                    <a:pt x="1584" y="328"/>
                  </a:moveTo>
                  <a:cubicBezTo>
                    <a:pt x="1727" y="328"/>
                    <a:pt x="1882" y="387"/>
                    <a:pt x="2001" y="506"/>
                  </a:cubicBezTo>
                  <a:cubicBezTo>
                    <a:pt x="2239" y="732"/>
                    <a:pt x="2239" y="1102"/>
                    <a:pt x="2001" y="1340"/>
                  </a:cubicBezTo>
                  <a:cubicBezTo>
                    <a:pt x="1888" y="1453"/>
                    <a:pt x="1736" y="1509"/>
                    <a:pt x="1584" y="1509"/>
                  </a:cubicBezTo>
                  <a:cubicBezTo>
                    <a:pt x="1433" y="1509"/>
                    <a:pt x="1281" y="1453"/>
                    <a:pt x="1168" y="1340"/>
                  </a:cubicBezTo>
                  <a:cubicBezTo>
                    <a:pt x="941" y="1113"/>
                    <a:pt x="941" y="732"/>
                    <a:pt x="1168" y="506"/>
                  </a:cubicBezTo>
                  <a:cubicBezTo>
                    <a:pt x="1287" y="387"/>
                    <a:pt x="1430" y="328"/>
                    <a:pt x="1584" y="328"/>
                  </a:cubicBezTo>
                  <a:close/>
                  <a:moveTo>
                    <a:pt x="1584" y="0"/>
                  </a:moveTo>
                  <a:cubicBezTo>
                    <a:pt x="1346" y="0"/>
                    <a:pt x="1108" y="89"/>
                    <a:pt x="929" y="268"/>
                  </a:cubicBezTo>
                  <a:cubicBezTo>
                    <a:pt x="596" y="590"/>
                    <a:pt x="572" y="1090"/>
                    <a:pt x="822" y="1447"/>
                  </a:cubicBezTo>
                  <a:lnTo>
                    <a:pt x="60" y="2197"/>
                  </a:lnTo>
                  <a:cubicBezTo>
                    <a:pt x="1" y="2256"/>
                    <a:pt x="1" y="2375"/>
                    <a:pt x="60" y="2435"/>
                  </a:cubicBezTo>
                  <a:cubicBezTo>
                    <a:pt x="96" y="2471"/>
                    <a:pt x="144" y="2483"/>
                    <a:pt x="179" y="2483"/>
                  </a:cubicBezTo>
                  <a:cubicBezTo>
                    <a:pt x="227" y="2483"/>
                    <a:pt x="275" y="2471"/>
                    <a:pt x="298" y="2435"/>
                  </a:cubicBezTo>
                  <a:lnTo>
                    <a:pt x="1060" y="1685"/>
                  </a:lnTo>
                  <a:cubicBezTo>
                    <a:pt x="1227" y="1780"/>
                    <a:pt x="1406" y="1840"/>
                    <a:pt x="1584" y="1840"/>
                  </a:cubicBezTo>
                  <a:cubicBezTo>
                    <a:pt x="1822" y="1840"/>
                    <a:pt x="2061" y="1756"/>
                    <a:pt x="2239" y="1578"/>
                  </a:cubicBezTo>
                  <a:cubicBezTo>
                    <a:pt x="2608" y="1209"/>
                    <a:pt x="2608" y="625"/>
                    <a:pt x="2239" y="268"/>
                  </a:cubicBezTo>
                  <a:cubicBezTo>
                    <a:pt x="2061" y="89"/>
                    <a:pt x="1822" y="0"/>
                    <a:pt x="1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54"/>
            <p:cNvSpPr/>
            <p:nvPr/>
          </p:nvSpPr>
          <p:spPr>
            <a:xfrm>
              <a:off x="3560600" y="3916574"/>
              <a:ext cx="352345" cy="210419"/>
            </a:xfrm>
            <a:custGeom>
              <a:rect b="b" l="l" r="r" t="t"/>
              <a:pathLst>
                <a:path extrusionOk="0" h="6642" w="11122">
                  <a:moveTo>
                    <a:pt x="3037" y="391"/>
                  </a:moveTo>
                  <a:lnTo>
                    <a:pt x="5394" y="1176"/>
                  </a:lnTo>
                  <a:lnTo>
                    <a:pt x="5394" y="1296"/>
                  </a:lnTo>
                  <a:lnTo>
                    <a:pt x="3037" y="510"/>
                  </a:lnTo>
                  <a:lnTo>
                    <a:pt x="3037" y="391"/>
                  </a:lnTo>
                  <a:close/>
                  <a:moveTo>
                    <a:pt x="8085" y="391"/>
                  </a:moveTo>
                  <a:lnTo>
                    <a:pt x="8085" y="510"/>
                  </a:lnTo>
                  <a:lnTo>
                    <a:pt x="5728" y="1296"/>
                  </a:lnTo>
                  <a:lnTo>
                    <a:pt x="5728" y="1176"/>
                  </a:lnTo>
                  <a:lnTo>
                    <a:pt x="8085" y="391"/>
                  </a:lnTo>
                  <a:close/>
                  <a:moveTo>
                    <a:pt x="2691" y="855"/>
                  </a:moveTo>
                  <a:lnTo>
                    <a:pt x="2691" y="4975"/>
                  </a:lnTo>
                  <a:lnTo>
                    <a:pt x="2680" y="4975"/>
                  </a:lnTo>
                  <a:lnTo>
                    <a:pt x="786" y="5594"/>
                  </a:lnTo>
                  <a:lnTo>
                    <a:pt x="786" y="1486"/>
                  </a:lnTo>
                  <a:lnTo>
                    <a:pt x="2691" y="855"/>
                  </a:lnTo>
                  <a:close/>
                  <a:moveTo>
                    <a:pt x="8085" y="867"/>
                  </a:moveTo>
                  <a:lnTo>
                    <a:pt x="8085" y="4975"/>
                  </a:lnTo>
                  <a:lnTo>
                    <a:pt x="8049" y="4975"/>
                  </a:lnTo>
                  <a:lnTo>
                    <a:pt x="5728" y="5748"/>
                  </a:lnTo>
                  <a:lnTo>
                    <a:pt x="5728" y="1641"/>
                  </a:lnTo>
                  <a:lnTo>
                    <a:pt x="5763" y="1641"/>
                  </a:lnTo>
                  <a:lnTo>
                    <a:pt x="8085" y="867"/>
                  </a:lnTo>
                  <a:close/>
                  <a:moveTo>
                    <a:pt x="3037" y="879"/>
                  </a:moveTo>
                  <a:lnTo>
                    <a:pt x="5358" y="1653"/>
                  </a:lnTo>
                  <a:lnTo>
                    <a:pt x="5394" y="1653"/>
                  </a:lnTo>
                  <a:lnTo>
                    <a:pt x="5394" y="5760"/>
                  </a:lnTo>
                  <a:lnTo>
                    <a:pt x="3072" y="4986"/>
                  </a:lnTo>
                  <a:lnTo>
                    <a:pt x="3037" y="4986"/>
                  </a:lnTo>
                  <a:lnTo>
                    <a:pt x="3037" y="879"/>
                  </a:lnTo>
                  <a:close/>
                  <a:moveTo>
                    <a:pt x="3037" y="5320"/>
                  </a:moveTo>
                  <a:lnTo>
                    <a:pt x="5394" y="6106"/>
                  </a:lnTo>
                  <a:lnTo>
                    <a:pt x="5394" y="6225"/>
                  </a:lnTo>
                  <a:lnTo>
                    <a:pt x="3037" y="5439"/>
                  </a:lnTo>
                  <a:lnTo>
                    <a:pt x="3037" y="5320"/>
                  </a:lnTo>
                  <a:close/>
                  <a:moveTo>
                    <a:pt x="8085" y="5320"/>
                  </a:moveTo>
                  <a:lnTo>
                    <a:pt x="8085" y="5439"/>
                  </a:lnTo>
                  <a:lnTo>
                    <a:pt x="5728" y="6225"/>
                  </a:lnTo>
                  <a:lnTo>
                    <a:pt x="5728" y="6106"/>
                  </a:lnTo>
                  <a:lnTo>
                    <a:pt x="8085" y="5320"/>
                  </a:lnTo>
                  <a:close/>
                  <a:moveTo>
                    <a:pt x="2715" y="414"/>
                  </a:moveTo>
                  <a:lnTo>
                    <a:pt x="2715" y="510"/>
                  </a:lnTo>
                  <a:lnTo>
                    <a:pt x="584" y="1224"/>
                  </a:lnTo>
                  <a:cubicBezTo>
                    <a:pt x="513" y="1248"/>
                    <a:pt x="465" y="1307"/>
                    <a:pt x="465" y="1391"/>
                  </a:cubicBezTo>
                  <a:lnTo>
                    <a:pt x="465" y="5856"/>
                  </a:lnTo>
                  <a:cubicBezTo>
                    <a:pt x="465" y="5915"/>
                    <a:pt x="489" y="5951"/>
                    <a:pt x="536" y="5987"/>
                  </a:cubicBezTo>
                  <a:cubicBezTo>
                    <a:pt x="571" y="6004"/>
                    <a:pt x="613" y="6015"/>
                    <a:pt x="651" y="6015"/>
                  </a:cubicBezTo>
                  <a:cubicBezTo>
                    <a:pt x="665" y="6015"/>
                    <a:pt x="678" y="6014"/>
                    <a:pt x="691" y="6010"/>
                  </a:cubicBezTo>
                  <a:lnTo>
                    <a:pt x="2715" y="5344"/>
                  </a:lnTo>
                  <a:lnTo>
                    <a:pt x="2715" y="5463"/>
                  </a:lnTo>
                  <a:lnTo>
                    <a:pt x="358" y="6249"/>
                  </a:lnTo>
                  <a:lnTo>
                    <a:pt x="358" y="1200"/>
                  </a:lnTo>
                  <a:lnTo>
                    <a:pt x="2715" y="414"/>
                  </a:lnTo>
                  <a:close/>
                  <a:moveTo>
                    <a:pt x="2864" y="1"/>
                  </a:moveTo>
                  <a:cubicBezTo>
                    <a:pt x="2846" y="1"/>
                    <a:pt x="2828" y="4"/>
                    <a:pt x="2811" y="10"/>
                  </a:cubicBezTo>
                  <a:lnTo>
                    <a:pt x="120" y="903"/>
                  </a:lnTo>
                  <a:cubicBezTo>
                    <a:pt x="48" y="938"/>
                    <a:pt x="1" y="998"/>
                    <a:pt x="1" y="1069"/>
                  </a:cubicBezTo>
                  <a:lnTo>
                    <a:pt x="1" y="6475"/>
                  </a:lnTo>
                  <a:cubicBezTo>
                    <a:pt x="1" y="6534"/>
                    <a:pt x="36" y="6582"/>
                    <a:pt x="72" y="6606"/>
                  </a:cubicBezTo>
                  <a:cubicBezTo>
                    <a:pt x="108" y="6618"/>
                    <a:pt x="132" y="6641"/>
                    <a:pt x="179" y="6641"/>
                  </a:cubicBezTo>
                  <a:cubicBezTo>
                    <a:pt x="191" y="6641"/>
                    <a:pt x="215" y="6641"/>
                    <a:pt x="239" y="6618"/>
                  </a:cubicBezTo>
                  <a:lnTo>
                    <a:pt x="2870" y="5748"/>
                  </a:lnTo>
                  <a:lnTo>
                    <a:pt x="5513" y="6618"/>
                  </a:lnTo>
                  <a:cubicBezTo>
                    <a:pt x="5525" y="6630"/>
                    <a:pt x="5543" y="6635"/>
                    <a:pt x="5561" y="6635"/>
                  </a:cubicBezTo>
                  <a:cubicBezTo>
                    <a:pt x="5579" y="6635"/>
                    <a:pt x="5597" y="6630"/>
                    <a:pt x="5608" y="6618"/>
                  </a:cubicBezTo>
                  <a:lnTo>
                    <a:pt x="8252" y="5737"/>
                  </a:lnTo>
                  <a:lnTo>
                    <a:pt x="10883" y="6606"/>
                  </a:lnTo>
                  <a:cubicBezTo>
                    <a:pt x="10895" y="6606"/>
                    <a:pt x="10907" y="6630"/>
                    <a:pt x="10942" y="6630"/>
                  </a:cubicBezTo>
                  <a:cubicBezTo>
                    <a:pt x="10966" y="6630"/>
                    <a:pt x="11014" y="6606"/>
                    <a:pt x="11050" y="6594"/>
                  </a:cubicBezTo>
                  <a:cubicBezTo>
                    <a:pt x="11085" y="6558"/>
                    <a:pt x="11121" y="6510"/>
                    <a:pt x="11121" y="6463"/>
                  </a:cubicBezTo>
                  <a:lnTo>
                    <a:pt x="11121" y="3510"/>
                  </a:lnTo>
                  <a:cubicBezTo>
                    <a:pt x="11121" y="3427"/>
                    <a:pt x="11050" y="3355"/>
                    <a:pt x="10954" y="3355"/>
                  </a:cubicBezTo>
                  <a:cubicBezTo>
                    <a:pt x="10871" y="3355"/>
                    <a:pt x="10788" y="3427"/>
                    <a:pt x="10788" y="3510"/>
                  </a:cubicBezTo>
                  <a:lnTo>
                    <a:pt x="10788" y="6225"/>
                  </a:lnTo>
                  <a:lnTo>
                    <a:pt x="8442" y="5439"/>
                  </a:lnTo>
                  <a:lnTo>
                    <a:pt x="8442" y="5320"/>
                  </a:lnTo>
                  <a:lnTo>
                    <a:pt x="10466" y="5987"/>
                  </a:lnTo>
                  <a:cubicBezTo>
                    <a:pt x="10482" y="5991"/>
                    <a:pt x="10499" y="5993"/>
                    <a:pt x="10516" y="5993"/>
                  </a:cubicBezTo>
                  <a:cubicBezTo>
                    <a:pt x="10551" y="5993"/>
                    <a:pt x="10585" y="5983"/>
                    <a:pt x="10609" y="5951"/>
                  </a:cubicBezTo>
                  <a:cubicBezTo>
                    <a:pt x="10657" y="5927"/>
                    <a:pt x="10692" y="5868"/>
                    <a:pt x="10692" y="5820"/>
                  </a:cubicBezTo>
                  <a:lnTo>
                    <a:pt x="10692" y="3486"/>
                  </a:lnTo>
                  <a:cubicBezTo>
                    <a:pt x="10692" y="3391"/>
                    <a:pt x="10609" y="3320"/>
                    <a:pt x="10526" y="3320"/>
                  </a:cubicBezTo>
                  <a:cubicBezTo>
                    <a:pt x="10431" y="3320"/>
                    <a:pt x="10359" y="3391"/>
                    <a:pt x="10359" y="3486"/>
                  </a:cubicBezTo>
                  <a:lnTo>
                    <a:pt x="10359" y="5582"/>
                  </a:lnTo>
                  <a:lnTo>
                    <a:pt x="8466" y="4963"/>
                  </a:lnTo>
                  <a:lnTo>
                    <a:pt x="8442" y="4963"/>
                  </a:lnTo>
                  <a:lnTo>
                    <a:pt x="8442" y="855"/>
                  </a:lnTo>
                  <a:lnTo>
                    <a:pt x="10347" y="1486"/>
                  </a:lnTo>
                  <a:lnTo>
                    <a:pt x="10347" y="2843"/>
                  </a:lnTo>
                  <a:cubicBezTo>
                    <a:pt x="10347" y="2939"/>
                    <a:pt x="10419" y="3010"/>
                    <a:pt x="10514" y="3010"/>
                  </a:cubicBezTo>
                  <a:cubicBezTo>
                    <a:pt x="10597" y="3010"/>
                    <a:pt x="10669" y="2939"/>
                    <a:pt x="10669" y="2843"/>
                  </a:cubicBezTo>
                  <a:lnTo>
                    <a:pt x="10669" y="1367"/>
                  </a:lnTo>
                  <a:cubicBezTo>
                    <a:pt x="10669" y="1296"/>
                    <a:pt x="10633" y="1236"/>
                    <a:pt x="10550" y="1212"/>
                  </a:cubicBezTo>
                  <a:lnTo>
                    <a:pt x="8430" y="498"/>
                  </a:lnTo>
                  <a:lnTo>
                    <a:pt x="8430" y="379"/>
                  </a:lnTo>
                  <a:lnTo>
                    <a:pt x="10776" y="1165"/>
                  </a:lnTo>
                  <a:lnTo>
                    <a:pt x="10776" y="2831"/>
                  </a:lnTo>
                  <a:cubicBezTo>
                    <a:pt x="10776" y="2939"/>
                    <a:pt x="10847" y="3022"/>
                    <a:pt x="10942" y="3022"/>
                  </a:cubicBezTo>
                  <a:cubicBezTo>
                    <a:pt x="11026" y="3022"/>
                    <a:pt x="11109" y="2951"/>
                    <a:pt x="11109" y="2855"/>
                  </a:cubicBezTo>
                  <a:lnTo>
                    <a:pt x="11109" y="1069"/>
                  </a:lnTo>
                  <a:cubicBezTo>
                    <a:pt x="11109" y="998"/>
                    <a:pt x="11062" y="938"/>
                    <a:pt x="10990" y="903"/>
                  </a:cubicBezTo>
                  <a:lnTo>
                    <a:pt x="8287" y="10"/>
                  </a:lnTo>
                  <a:cubicBezTo>
                    <a:pt x="8275" y="4"/>
                    <a:pt x="8258" y="1"/>
                    <a:pt x="8240" y="1"/>
                  </a:cubicBezTo>
                  <a:cubicBezTo>
                    <a:pt x="8222" y="1"/>
                    <a:pt x="8204" y="4"/>
                    <a:pt x="8192" y="10"/>
                  </a:cubicBezTo>
                  <a:lnTo>
                    <a:pt x="5549" y="891"/>
                  </a:lnTo>
                  <a:lnTo>
                    <a:pt x="2918" y="10"/>
                  </a:lnTo>
                  <a:cubicBezTo>
                    <a:pt x="2900" y="4"/>
                    <a:pt x="2882" y="1"/>
                    <a:pt x="28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55"/>
          <p:cNvSpPr/>
          <p:nvPr/>
        </p:nvSpPr>
        <p:spPr>
          <a:xfrm>
            <a:off x="-16250" y="54950"/>
            <a:ext cx="9144000" cy="5143500"/>
          </a:xfrm>
          <a:prstGeom prst="roundRect">
            <a:avLst>
              <a:gd fmla="val 0" name="adj"/>
            </a:avLst>
          </a:prstGeom>
          <a:noFill/>
          <a:ln cap="flat" cmpd="sng" w="152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55"/>
          <p:cNvSpPr/>
          <p:nvPr/>
        </p:nvSpPr>
        <p:spPr>
          <a:xfrm>
            <a:off x="1179925" y="951525"/>
            <a:ext cx="6798300" cy="1044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EF9A9A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55"/>
          <p:cNvSpPr/>
          <p:nvPr/>
        </p:nvSpPr>
        <p:spPr>
          <a:xfrm flipH="1">
            <a:off x="5244061" y="595250"/>
            <a:ext cx="651300" cy="642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765" name="Google Shape;765;p55"/>
          <p:cNvSpPr/>
          <p:nvPr/>
        </p:nvSpPr>
        <p:spPr>
          <a:xfrm>
            <a:off x="3764640" y="717342"/>
            <a:ext cx="1582200" cy="3984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55"/>
          <p:cNvSpPr txBox="1"/>
          <p:nvPr>
            <p:ph idx="4294967295" type="title"/>
          </p:nvPr>
        </p:nvSpPr>
        <p:spPr>
          <a:xfrm>
            <a:off x="3261250" y="659750"/>
            <a:ext cx="23103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2F2F2"/>
                </a:solidFill>
              </a:rPr>
              <a:t>Promoción</a:t>
            </a:r>
            <a:endParaRPr sz="2000">
              <a:solidFill>
                <a:srgbClr val="F2F2F2"/>
              </a:solidFill>
            </a:endParaRPr>
          </a:p>
        </p:txBody>
      </p:sp>
      <p:sp>
        <p:nvSpPr>
          <p:cNvPr id="767" name="Google Shape;767;p55"/>
          <p:cNvSpPr txBox="1"/>
          <p:nvPr/>
        </p:nvSpPr>
        <p:spPr>
          <a:xfrm>
            <a:off x="1348200" y="1197050"/>
            <a:ext cx="7554900" cy="16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1. Acción: </a:t>
            </a:r>
            <a:r>
              <a:rPr lang="en" sz="13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diseñar trípticos y post digitales. </a:t>
            </a:r>
            <a:endParaRPr sz="13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2. Acción:</a:t>
            </a:r>
            <a:r>
              <a:rPr b="1" lang="en"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3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Posicionamiento del material en stands y en plataformas digitales.</a:t>
            </a:r>
            <a:endParaRPr sz="13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300">
              <a:solidFill>
                <a:srgbClr val="33443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68" name="Google Shape;768;p55"/>
          <p:cNvSpPr txBox="1"/>
          <p:nvPr>
            <p:ph idx="4294967295" type="title"/>
          </p:nvPr>
        </p:nvSpPr>
        <p:spPr>
          <a:xfrm>
            <a:off x="1036825" y="149750"/>
            <a:ext cx="7084500" cy="48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MARKETING MIX</a:t>
            </a:r>
            <a:endParaRPr sz="2300"/>
          </a:p>
        </p:txBody>
      </p:sp>
      <p:grpSp>
        <p:nvGrpSpPr>
          <p:cNvPr id="769" name="Google Shape;769;p55"/>
          <p:cNvGrpSpPr/>
          <p:nvPr/>
        </p:nvGrpSpPr>
        <p:grpSpPr>
          <a:xfrm>
            <a:off x="5390057" y="748660"/>
            <a:ext cx="359269" cy="335780"/>
            <a:chOff x="1748582" y="3372635"/>
            <a:chExt cx="359269" cy="335780"/>
          </a:xfrm>
        </p:grpSpPr>
        <p:sp>
          <p:nvSpPr>
            <p:cNvPr id="770" name="Google Shape;770;p55"/>
            <p:cNvSpPr/>
            <p:nvPr/>
          </p:nvSpPr>
          <p:spPr>
            <a:xfrm>
              <a:off x="2080161" y="3535210"/>
              <a:ext cx="27690" cy="10630"/>
            </a:xfrm>
            <a:custGeom>
              <a:rect b="b" l="l" r="r" t="t"/>
              <a:pathLst>
                <a:path extrusionOk="0" h="334" w="87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703" y="333"/>
                  </a:lnTo>
                  <a:cubicBezTo>
                    <a:pt x="786" y="333"/>
                    <a:pt x="870" y="262"/>
                    <a:pt x="870" y="167"/>
                  </a:cubicBezTo>
                  <a:cubicBezTo>
                    <a:pt x="870" y="83"/>
                    <a:pt x="786" y="0"/>
                    <a:pt x="7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71" name="Google Shape;771;p55"/>
            <p:cNvGrpSpPr/>
            <p:nvPr/>
          </p:nvGrpSpPr>
          <p:grpSpPr>
            <a:xfrm>
              <a:off x="1748582" y="3372635"/>
              <a:ext cx="333520" cy="335780"/>
              <a:chOff x="1748582" y="3372635"/>
              <a:chExt cx="333520" cy="335780"/>
            </a:xfrm>
          </p:grpSpPr>
          <p:sp>
            <p:nvSpPr>
              <p:cNvPr id="772" name="Google Shape;772;p55"/>
              <p:cNvSpPr/>
              <p:nvPr/>
            </p:nvSpPr>
            <p:spPr>
              <a:xfrm>
                <a:off x="1748582" y="3372635"/>
                <a:ext cx="308504" cy="335780"/>
              </a:xfrm>
              <a:custGeom>
                <a:rect b="b" l="l" r="r" t="t"/>
                <a:pathLst>
                  <a:path extrusionOk="0" h="10550" w="9693">
                    <a:moveTo>
                      <a:pt x="8454" y="4215"/>
                    </a:moveTo>
                    <a:cubicBezTo>
                      <a:pt x="8978" y="4298"/>
                      <a:pt x="9359" y="4739"/>
                      <a:pt x="9359" y="5275"/>
                    </a:cubicBezTo>
                    <a:cubicBezTo>
                      <a:pt x="9359" y="5811"/>
                      <a:pt x="8978" y="6263"/>
                      <a:pt x="8454" y="6334"/>
                    </a:cubicBezTo>
                    <a:lnTo>
                      <a:pt x="8454" y="4215"/>
                    </a:lnTo>
                    <a:close/>
                    <a:moveTo>
                      <a:pt x="1251" y="4036"/>
                    </a:moveTo>
                    <a:lnTo>
                      <a:pt x="1251" y="6525"/>
                    </a:lnTo>
                    <a:lnTo>
                      <a:pt x="894" y="6525"/>
                    </a:lnTo>
                    <a:cubicBezTo>
                      <a:pt x="596" y="6525"/>
                      <a:pt x="358" y="6287"/>
                      <a:pt x="358" y="5989"/>
                    </a:cubicBezTo>
                    <a:lnTo>
                      <a:pt x="358" y="4572"/>
                    </a:lnTo>
                    <a:cubicBezTo>
                      <a:pt x="358" y="4275"/>
                      <a:pt x="596" y="4036"/>
                      <a:pt x="894" y="4036"/>
                    </a:cubicBezTo>
                    <a:close/>
                    <a:moveTo>
                      <a:pt x="2668" y="4025"/>
                    </a:moveTo>
                    <a:lnTo>
                      <a:pt x="2668" y="6525"/>
                    </a:lnTo>
                    <a:lnTo>
                      <a:pt x="1584" y="6525"/>
                    </a:lnTo>
                    <a:lnTo>
                      <a:pt x="1584" y="4025"/>
                    </a:lnTo>
                    <a:close/>
                    <a:moveTo>
                      <a:pt x="2846" y="7727"/>
                    </a:moveTo>
                    <a:lnTo>
                      <a:pt x="2846" y="8466"/>
                    </a:lnTo>
                    <a:lnTo>
                      <a:pt x="2537" y="8466"/>
                    </a:lnTo>
                    <a:lnTo>
                      <a:pt x="2727" y="7727"/>
                    </a:lnTo>
                    <a:close/>
                    <a:moveTo>
                      <a:pt x="2608" y="6834"/>
                    </a:moveTo>
                    <a:lnTo>
                      <a:pt x="2001" y="9156"/>
                    </a:lnTo>
                    <a:lnTo>
                      <a:pt x="1584" y="9156"/>
                    </a:lnTo>
                    <a:lnTo>
                      <a:pt x="1584" y="6834"/>
                    </a:lnTo>
                    <a:close/>
                    <a:moveTo>
                      <a:pt x="8133" y="357"/>
                    </a:moveTo>
                    <a:lnTo>
                      <a:pt x="8133" y="10228"/>
                    </a:lnTo>
                    <a:lnTo>
                      <a:pt x="7394" y="10228"/>
                    </a:lnTo>
                    <a:lnTo>
                      <a:pt x="7394" y="3251"/>
                    </a:lnTo>
                    <a:cubicBezTo>
                      <a:pt x="7394" y="3167"/>
                      <a:pt x="7323" y="3084"/>
                      <a:pt x="7240" y="3084"/>
                    </a:cubicBezTo>
                    <a:cubicBezTo>
                      <a:pt x="7144" y="3084"/>
                      <a:pt x="7073" y="3167"/>
                      <a:pt x="7073" y="3251"/>
                    </a:cubicBezTo>
                    <a:lnTo>
                      <a:pt x="7073" y="9144"/>
                    </a:lnTo>
                    <a:cubicBezTo>
                      <a:pt x="6859" y="8859"/>
                      <a:pt x="6549" y="8466"/>
                      <a:pt x="6132" y="8073"/>
                    </a:cubicBezTo>
                    <a:cubicBezTo>
                      <a:pt x="5668" y="7632"/>
                      <a:pt x="5192" y="7275"/>
                      <a:pt x="4704" y="7013"/>
                    </a:cubicBezTo>
                    <a:cubicBezTo>
                      <a:pt x="4132" y="6715"/>
                      <a:pt x="3561" y="6561"/>
                      <a:pt x="2989" y="6537"/>
                    </a:cubicBezTo>
                    <a:lnTo>
                      <a:pt x="2989" y="4036"/>
                    </a:lnTo>
                    <a:cubicBezTo>
                      <a:pt x="3572" y="4013"/>
                      <a:pt x="4132" y="3846"/>
                      <a:pt x="4704" y="3560"/>
                    </a:cubicBezTo>
                    <a:cubicBezTo>
                      <a:pt x="5192" y="3310"/>
                      <a:pt x="5668" y="2953"/>
                      <a:pt x="6132" y="2501"/>
                    </a:cubicBezTo>
                    <a:cubicBezTo>
                      <a:pt x="6537" y="2108"/>
                      <a:pt x="6847" y="1715"/>
                      <a:pt x="7073" y="1429"/>
                    </a:cubicBezTo>
                    <a:lnTo>
                      <a:pt x="7073" y="2489"/>
                    </a:lnTo>
                    <a:cubicBezTo>
                      <a:pt x="7073" y="2584"/>
                      <a:pt x="7144" y="2655"/>
                      <a:pt x="7240" y="2655"/>
                    </a:cubicBezTo>
                    <a:cubicBezTo>
                      <a:pt x="7323" y="2655"/>
                      <a:pt x="7394" y="2584"/>
                      <a:pt x="7394" y="2489"/>
                    </a:cubicBezTo>
                    <a:lnTo>
                      <a:pt x="7394" y="357"/>
                    </a:lnTo>
                    <a:close/>
                    <a:moveTo>
                      <a:pt x="7228" y="0"/>
                    </a:moveTo>
                    <a:cubicBezTo>
                      <a:pt x="7144" y="0"/>
                      <a:pt x="7073" y="84"/>
                      <a:pt x="7073" y="167"/>
                    </a:cubicBezTo>
                    <a:lnTo>
                      <a:pt x="7073" y="822"/>
                    </a:lnTo>
                    <a:cubicBezTo>
                      <a:pt x="6966" y="988"/>
                      <a:pt x="6549" y="1631"/>
                      <a:pt x="5906" y="2251"/>
                    </a:cubicBezTo>
                    <a:cubicBezTo>
                      <a:pt x="5227" y="2905"/>
                      <a:pt x="4132" y="3703"/>
                      <a:pt x="2822" y="3703"/>
                    </a:cubicBezTo>
                    <a:lnTo>
                      <a:pt x="882" y="3703"/>
                    </a:lnTo>
                    <a:cubicBezTo>
                      <a:pt x="405" y="3703"/>
                      <a:pt x="1" y="4084"/>
                      <a:pt x="1" y="4572"/>
                    </a:cubicBezTo>
                    <a:lnTo>
                      <a:pt x="1" y="5989"/>
                    </a:lnTo>
                    <a:cubicBezTo>
                      <a:pt x="1" y="6465"/>
                      <a:pt x="382" y="6870"/>
                      <a:pt x="882" y="6870"/>
                    </a:cubicBezTo>
                    <a:lnTo>
                      <a:pt x="1239" y="6870"/>
                    </a:lnTo>
                    <a:lnTo>
                      <a:pt x="1239" y="9359"/>
                    </a:lnTo>
                    <a:cubicBezTo>
                      <a:pt x="1239" y="9442"/>
                      <a:pt x="1310" y="9513"/>
                      <a:pt x="1394" y="9513"/>
                    </a:cubicBezTo>
                    <a:lnTo>
                      <a:pt x="2096" y="9513"/>
                    </a:lnTo>
                    <a:cubicBezTo>
                      <a:pt x="2168" y="9513"/>
                      <a:pt x="2227" y="9478"/>
                      <a:pt x="2263" y="9394"/>
                    </a:cubicBezTo>
                    <a:lnTo>
                      <a:pt x="2406" y="8823"/>
                    </a:lnTo>
                    <a:lnTo>
                      <a:pt x="2977" y="8823"/>
                    </a:lnTo>
                    <a:cubicBezTo>
                      <a:pt x="3061" y="8823"/>
                      <a:pt x="3144" y="8739"/>
                      <a:pt x="3144" y="8656"/>
                    </a:cubicBezTo>
                    <a:lnTo>
                      <a:pt x="3144" y="7573"/>
                    </a:lnTo>
                    <a:cubicBezTo>
                      <a:pt x="3144" y="7477"/>
                      <a:pt x="3061" y="7406"/>
                      <a:pt x="2977" y="7406"/>
                    </a:cubicBezTo>
                    <a:lnTo>
                      <a:pt x="2787" y="7406"/>
                    </a:lnTo>
                    <a:lnTo>
                      <a:pt x="2930" y="6858"/>
                    </a:lnTo>
                    <a:cubicBezTo>
                      <a:pt x="4180" y="6894"/>
                      <a:pt x="5227" y="7656"/>
                      <a:pt x="5882" y="8299"/>
                    </a:cubicBezTo>
                    <a:cubicBezTo>
                      <a:pt x="6537" y="8942"/>
                      <a:pt x="6954" y="9573"/>
                      <a:pt x="7037" y="9728"/>
                    </a:cubicBezTo>
                    <a:lnTo>
                      <a:pt x="7037" y="10383"/>
                    </a:lnTo>
                    <a:cubicBezTo>
                      <a:pt x="7037" y="10466"/>
                      <a:pt x="7109" y="10549"/>
                      <a:pt x="7204" y="10549"/>
                    </a:cubicBezTo>
                    <a:lnTo>
                      <a:pt x="8264" y="10549"/>
                    </a:lnTo>
                    <a:cubicBezTo>
                      <a:pt x="8347" y="10549"/>
                      <a:pt x="8430" y="10466"/>
                      <a:pt x="8430" y="10383"/>
                    </a:cubicBezTo>
                    <a:lnTo>
                      <a:pt x="8430" y="6656"/>
                    </a:lnTo>
                    <a:cubicBezTo>
                      <a:pt x="9121" y="6573"/>
                      <a:pt x="9657" y="5989"/>
                      <a:pt x="9657" y="5275"/>
                    </a:cubicBezTo>
                    <a:cubicBezTo>
                      <a:pt x="9692" y="4560"/>
                      <a:pt x="9168" y="3965"/>
                      <a:pt x="8454" y="3894"/>
                    </a:cubicBezTo>
                    <a:lnTo>
                      <a:pt x="8454" y="167"/>
                    </a:lnTo>
                    <a:cubicBezTo>
                      <a:pt x="8454" y="84"/>
                      <a:pt x="8383" y="0"/>
                      <a:pt x="8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3" name="Google Shape;773;p55"/>
              <p:cNvSpPr/>
              <p:nvPr/>
            </p:nvSpPr>
            <p:spPr>
              <a:xfrm>
                <a:off x="2057054" y="3472000"/>
                <a:ext cx="25048" cy="22311"/>
              </a:xfrm>
              <a:custGeom>
                <a:rect b="b" l="l" r="r" t="t"/>
                <a:pathLst>
                  <a:path extrusionOk="0" h="701" w="787">
                    <a:moveTo>
                      <a:pt x="600" y="1"/>
                    </a:moveTo>
                    <a:cubicBezTo>
                      <a:pt x="557" y="1"/>
                      <a:pt x="512" y="16"/>
                      <a:pt x="477" y="45"/>
                    </a:cubicBezTo>
                    <a:lnTo>
                      <a:pt x="107" y="414"/>
                    </a:lnTo>
                    <a:cubicBezTo>
                      <a:pt x="0" y="522"/>
                      <a:pt x="72" y="700"/>
                      <a:pt x="227" y="700"/>
                    </a:cubicBezTo>
                    <a:cubicBezTo>
                      <a:pt x="262" y="700"/>
                      <a:pt x="310" y="676"/>
                      <a:pt x="346" y="653"/>
                    </a:cubicBezTo>
                    <a:lnTo>
                      <a:pt x="715" y="283"/>
                    </a:lnTo>
                    <a:cubicBezTo>
                      <a:pt x="786" y="200"/>
                      <a:pt x="786" y="105"/>
                      <a:pt x="715" y="45"/>
                    </a:cubicBezTo>
                    <a:cubicBezTo>
                      <a:pt x="685" y="16"/>
                      <a:pt x="643" y="1"/>
                      <a:pt x="6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4" name="Google Shape;774;p55"/>
              <p:cNvSpPr/>
              <p:nvPr/>
            </p:nvSpPr>
            <p:spPr>
              <a:xfrm>
                <a:off x="2058550" y="3586834"/>
                <a:ext cx="23552" cy="22629"/>
              </a:xfrm>
              <a:custGeom>
                <a:rect b="b" l="l" r="r" t="t"/>
                <a:pathLst>
                  <a:path extrusionOk="0" h="711" w="740">
                    <a:moveTo>
                      <a:pt x="184" y="0"/>
                    </a:moveTo>
                    <a:cubicBezTo>
                      <a:pt x="141" y="0"/>
                      <a:pt x="96" y="15"/>
                      <a:pt x="60" y="45"/>
                    </a:cubicBezTo>
                    <a:cubicBezTo>
                      <a:pt x="1" y="104"/>
                      <a:pt x="1" y="212"/>
                      <a:pt x="60" y="283"/>
                    </a:cubicBezTo>
                    <a:lnTo>
                      <a:pt x="430" y="664"/>
                    </a:lnTo>
                    <a:cubicBezTo>
                      <a:pt x="461" y="696"/>
                      <a:pt x="500" y="711"/>
                      <a:pt x="538" y="711"/>
                    </a:cubicBezTo>
                    <a:cubicBezTo>
                      <a:pt x="586" y="711"/>
                      <a:pt x="634" y="687"/>
                      <a:pt x="668" y="640"/>
                    </a:cubicBezTo>
                    <a:cubicBezTo>
                      <a:pt x="739" y="581"/>
                      <a:pt x="727" y="485"/>
                      <a:pt x="668" y="426"/>
                    </a:cubicBezTo>
                    <a:lnTo>
                      <a:pt x="299" y="45"/>
                    </a:lnTo>
                    <a:cubicBezTo>
                      <a:pt x="269" y="15"/>
                      <a:pt x="227" y="0"/>
                      <a:pt x="1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775" name="Google Shape;77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704" y="2549175"/>
            <a:ext cx="2553221" cy="228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1425" y="2554400"/>
            <a:ext cx="2951979" cy="228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5350" y="2554400"/>
            <a:ext cx="2950425" cy="2280475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55"/>
          <p:cNvSpPr txBox="1"/>
          <p:nvPr>
            <p:ph idx="4294967295" type="subTitle"/>
          </p:nvPr>
        </p:nvSpPr>
        <p:spPr>
          <a:xfrm>
            <a:off x="1040900" y="2120300"/>
            <a:ext cx="958800" cy="43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POST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9" name="Google Shape;779;p55"/>
          <p:cNvSpPr txBox="1"/>
          <p:nvPr>
            <p:ph idx="4294967295" type="subTitle"/>
          </p:nvPr>
        </p:nvSpPr>
        <p:spPr>
          <a:xfrm>
            <a:off x="5346850" y="2120288"/>
            <a:ext cx="1582200" cy="43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TRÍPTICO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56"/>
          <p:cNvSpPr/>
          <p:nvPr/>
        </p:nvSpPr>
        <p:spPr>
          <a:xfrm>
            <a:off x="-16250" y="54950"/>
            <a:ext cx="9144000" cy="5143500"/>
          </a:xfrm>
          <a:prstGeom prst="roundRect">
            <a:avLst>
              <a:gd fmla="val 0" name="adj"/>
            </a:avLst>
          </a:prstGeom>
          <a:noFill/>
          <a:ln cap="flat" cmpd="sng" w="152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p56"/>
          <p:cNvSpPr txBox="1"/>
          <p:nvPr>
            <p:ph idx="4294967295" type="title"/>
          </p:nvPr>
        </p:nvSpPr>
        <p:spPr>
          <a:xfrm>
            <a:off x="1013500" y="364575"/>
            <a:ext cx="7084500" cy="48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 EVALUACIÓN FINANCIERA</a:t>
            </a:r>
            <a:endParaRPr sz="2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</p:txBody>
      </p:sp>
      <p:graphicFrame>
        <p:nvGraphicFramePr>
          <p:cNvPr id="786" name="Google Shape;786;p56"/>
          <p:cNvGraphicFramePr/>
          <p:nvPr/>
        </p:nvGraphicFramePr>
        <p:xfrm>
          <a:off x="1683563" y="10463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{4655E11F-7F11-4367-8726-96E98297F69B}</a:tableStyleId>
              </a:tblPr>
              <a:tblGrid>
                <a:gridCol w="3830850"/>
                <a:gridCol w="1946025"/>
              </a:tblGrid>
              <a:tr h="248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Descripción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5B7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Precio / Valor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5B7C6"/>
                    </a:solidFill>
                  </a:tcPr>
                </a:tc>
              </a:tr>
              <a:tr h="388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Elaboración de 3 ciclorutas turísticas con itinerarios</a:t>
                      </a:r>
                      <a:endParaRPr b="1"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$69,97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8800">
                <a:tc>
                  <a:txBody>
                    <a:bodyPr/>
                    <a:lstStyle/>
                    <a:p>
                      <a:pPr indent="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Cicloruta Pawkar Raymi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$29,99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8800">
                <a:tc>
                  <a:txBody>
                    <a:bodyPr/>
                    <a:lstStyle/>
                    <a:p>
                      <a:pPr indent="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Cicloruta Inti Raymi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$19,99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8800">
                <a:tc>
                  <a:txBody>
                    <a:bodyPr/>
                    <a:lstStyle/>
                    <a:p>
                      <a:pPr indent="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Cicloruta Yamor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$19,99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8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Imagen corporativa (logo y slogan de la parroquia)</a:t>
                      </a:r>
                      <a:endParaRPr b="1"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$30,00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8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Stand de información</a:t>
                      </a:r>
                      <a:endParaRPr b="1"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$75,00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8800">
                <a:tc>
                  <a:txBody>
                    <a:bodyPr/>
                    <a:lstStyle/>
                    <a:p>
                      <a:pPr indent="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Adquisición de una carpa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$70,00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8800">
                <a:tc>
                  <a:txBody>
                    <a:bodyPr/>
                    <a:lstStyle/>
                    <a:p>
                      <a:pPr indent="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Conexión eléctrica para el stand por día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$5,00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8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Material didáctico y turístico</a:t>
                      </a:r>
                      <a:endParaRPr b="1"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$80,00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6275">
                <a:tc>
                  <a:txBody>
                    <a:bodyPr/>
                    <a:lstStyle/>
                    <a:p>
                      <a:pPr indent="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Elaboración de trípticos de las 3 rutas y posts para facebook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$60,00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8800">
                <a:tc>
                  <a:txBody>
                    <a:bodyPr/>
                    <a:lstStyle/>
                    <a:p>
                      <a:pPr indent="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Impresión de trípticos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$20,00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8800">
                <a:tc>
                  <a:txBody>
                    <a:bodyPr/>
                    <a:lstStyle/>
                    <a:p>
                      <a:pPr indent="0" lvl="0" marL="45720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Difusión en facebook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8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Total de Inversión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C8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$254,97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C8D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57"/>
          <p:cNvSpPr/>
          <p:nvPr/>
        </p:nvSpPr>
        <p:spPr>
          <a:xfrm>
            <a:off x="557725" y="1759950"/>
            <a:ext cx="1857900" cy="183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57"/>
          <p:cNvSpPr txBox="1"/>
          <p:nvPr>
            <p:ph type="title"/>
          </p:nvPr>
        </p:nvSpPr>
        <p:spPr>
          <a:xfrm>
            <a:off x="2822113" y="2816075"/>
            <a:ext cx="56955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CICLORUTA PAWKAR RAYMI</a:t>
            </a:r>
            <a:endParaRPr sz="4500"/>
          </a:p>
        </p:txBody>
      </p:sp>
      <p:sp>
        <p:nvSpPr>
          <p:cNvPr id="793" name="Google Shape;793;p57"/>
          <p:cNvSpPr/>
          <p:nvPr/>
        </p:nvSpPr>
        <p:spPr>
          <a:xfrm>
            <a:off x="0" y="0"/>
            <a:ext cx="219900" cy="5143500"/>
          </a:xfrm>
          <a:prstGeom prst="rect">
            <a:avLst/>
          </a:prstGeom>
          <a:solidFill>
            <a:srgbClr val="96CF5E"/>
          </a:solidFill>
          <a:ln cap="flat" cmpd="sng" w="9525">
            <a:solidFill>
              <a:srgbClr val="96CF5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p57"/>
          <p:cNvSpPr/>
          <p:nvPr/>
        </p:nvSpPr>
        <p:spPr>
          <a:xfrm>
            <a:off x="8924100" y="0"/>
            <a:ext cx="219900" cy="5143500"/>
          </a:xfrm>
          <a:prstGeom prst="rect">
            <a:avLst/>
          </a:prstGeom>
          <a:solidFill>
            <a:srgbClr val="96CF5E"/>
          </a:solidFill>
          <a:ln cap="flat" cmpd="sng" w="9525">
            <a:solidFill>
              <a:srgbClr val="96CF5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57"/>
          <p:cNvSpPr/>
          <p:nvPr/>
        </p:nvSpPr>
        <p:spPr>
          <a:xfrm rot="5400000">
            <a:off x="4572450" y="-4352550"/>
            <a:ext cx="238200" cy="8943300"/>
          </a:xfrm>
          <a:prstGeom prst="rect">
            <a:avLst/>
          </a:prstGeom>
          <a:solidFill>
            <a:srgbClr val="96CF5E"/>
          </a:solidFill>
          <a:ln cap="flat" cmpd="sng" w="9525">
            <a:solidFill>
              <a:srgbClr val="96CF5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p57"/>
          <p:cNvSpPr/>
          <p:nvPr/>
        </p:nvSpPr>
        <p:spPr>
          <a:xfrm rot="5400000">
            <a:off x="4415450" y="567575"/>
            <a:ext cx="208500" cy="8943300"/>
          </a:xfrm>
          <a:prstGeom prst="rect">
            <a:avLst/>
          </a:prstGeom>
          <a:solidFill>
            <a:srgbClr val="96CF5E"/>
          </a:solidFill>
          <a:ln cap="flat" cmpd="sng" w="9525">
            <a:solidFill>
              <a:srgbClr val="96CF5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57"/>
          <p:cNvSpPr/>
          <p:nvPr/>
        </p:nvSpPr>
        <p:spPr>
          <a:xfrm rot="-575352">
            <a:off x="5710000" y="-64660"/>
            <a:ext cx="1091349" cy="1520678"/>
          </a:xfrm>
          <a:prstGeom prst="ellipse">
            <a:avLst/>
          </a:prstGeom>
          <a:solidFill>
            <a:srgbClr val="96CF5E"/>
          </a:solidFill>
          <a:ln cap="flat" cmpd="sng" w="9525">
            <a:solidFill>
              <a:srgbClr val="96CF5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57"/>
          <p:cNvSpPr/>
          <p:nvPr/>
        </p:nvSpPr>
        <p:spPr>
          <a:xfrm rot="3888842">
            <a:off x="5606315" y="581468"/>
            <a:ext cx="362348" cy="228414"/>
          </a:xfrm>
          <a:prstGeom prst="triangle">
            <a:avLst>
              <a:gd fmla="val 50000" name="adj"/>
            </a:avLst>
          </a:prstGeom>
          <a:solidFill>
            <a:srgbClr val="96CF5E"/>
          </a:solidFill>
          <a:ln cap="flat" cmpd="sng" w="9525">
            <a:solidFill>
              <a:srgbClr val="96CF5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57"/>
          <p:cNvSpPr/>
          <p:nvPr/>
        </p:nvSpPr>
        <p:spPr>
          <a:xfrm rot="-284587">
            <a:off x="7149721" y="52385"/>
            <a:ext cx="834458" cy="1441080"/>
          </a:xfrm>
          <a:prstGeom prst="ellipse">
            <a:avLst/>
          </a:prstGeom>
          <a:solidFill>
            <a:srgbClr val="96CF5E"/>
          </a:solidFill>
          <a:ln cap="flat" cmpd="sng" w="9525">
            <a:solidFill>
              <a:srgbClr val="96CF5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57"/>
          <p:cNvSpPr/>
          <p:nvPr/>
        </p:nvSpPr>
        <p:spPr>
          <a:xfrm rot="-10096471">
            <a:off x="8276571" y="233089"/>
            <a:ext cx="851774" cy="759873"/>
          </a:xfrm>
          <a:prstGeom prst="rtTriangle">
            <a:avLst/>
          </a:prstGeom>
          <a:solidFill>
            <a:srgbClr val="96CF5E"/>
          </a:solidFill>
          <a:ln cap="flat" cmpd="sng" w="9525">
            <a:solidFill>
              <a:srgbClr val="96CF5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57"/>
          <p:cNvSpPr/>
          <p:nvPr/>
        </p:nvSpPr>
        <p:spPr>
          <a:xfrm rot="-9013204">
            <a:off x="7223913" y="315715"/>
            <a:ext cx="851672" cy="759912"/>
          </a:xfrm>
          <a:prstGeom prst="rtTriangle">
            <a:avLst/>
          </a:prstGeom>
          <a:solidFill>
            <a:srgbClr val="96CF5E"/>
          </a:solidFill>
          <a:ln cap="flat" cmpd="sng" w="9525">
            <a:solidFill>
              <a:srgbClr val="96CF5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57"/>
          <p:cNvSpPr/>
          <p:nvPr/>
        </p:nvSpPr>
        <p:spPr>
          <a:xfrm>
            <a:off x="6541300" y="599375"/>
            <a:ext cx="881100" cy="828300"/>
          </a:xfrm>
          <a:prstGeom prst="blockArc">
            <a:avLst>
              <a:gd fmla="val 10685570" name="adj1"/>
              <a:gd fmla="val 237537" name="adj2"/>
              <a:gd fmla="val 28533" name="adj3"/>
            </a:avLst>
          </a:prstGeom>
          <a:solidFill>
            <a:srgbClr val="96CF5E"/>
          </a:solidFill>
          <a:ln cap="flat" cmpd="sng" w="9525">
            <a:solidFill>
              <a:srgbClr val="96CF5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57"/>
          <p:cNvSpPr/>
          <p:nvPr/>
        </p:nvSpPr>
        <p:spPr>
          <a:xfrm>
            <a:off x="7679525" y="599375"/>
            <a:ext cx="1464600" cy="1321500"/>
          </a:xfrm>
          <a:prstGeom prst="blockArc">
            <a:avLst>
              <a:gd fmla="val 10712178" name="adj1"/>
              <a:gd fmla="val 660184" name="adj2"/>
              <a:gd fmla="val 15084" name="adj3"/>
            </a:avLst>
          </a:prstGeom>
          <a:solidFill>
            <a:srgbClr val="96CF5E"/>
          </a:solidFill>
          <a:ln cap="flat" cmpd="sng" w="9525">
            <a:solidFill>
              <a:srgbClr val="96CF5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57"/>
          <p:cNvSpPr/>
          <p:nvPr/>
        </p:nvSpPr>
        <p:spPr>
          <a:xfrm>
            <a:off x="6331850" y="80125"/>
            <a:ext cx="2635800" cy="628500"/>
          </a:xfrm>
          <a:prstGeom prst="rect">
            <a:avLst/>
          </a:prstGeom>
          <a:solidFill>
            <a:srgbClr val="96CF5E"/>
          </a:solidFill>
          <a:ln cap="flat" cmpd="sng" w="9525">
            <a:solidFill>
              <a:srgbClr val="96CF5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57"/>
          <p:cNvSpPr/>
          <p:nvPr/>
        </p:nvSpPr>
        <p:spPr>
          <a:xfrm rot="-9173378">
            <a:off x="5241955" y="179204"/>
            <a:ext cx="648444" cy="553994"/>
          </a:xfrm>
          <a:prstGeom prst="rtTriangle">
            <a:avLst/>
          </a:prstGeom>
          <a:solidFill>
            <a:srgbClr val="96CF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6" name="Google Shape;806;p57"/>
          <p:cNvSpPr/>
          <p:nvPr/>
        </p:nvSpPr>
        <p:spPr>
          <a:xfrm>
            <a:off x="7941475" y="850400"/>
            <a:ext cx="200025" cy="287852"/>
          </a:xfrm>
          <a:custGeom>
            <a:rect b="b" l="l" r="r" t="t"/>
            <a:pathLst>
              <a:path extrusionOk="0" h="4001" w="2286">
                <a:moveTo>
                  <a:pt x="0" y="4001"/>
                </a:moveTo>
                <a:cubicBezTo>
                  <a:pt x="192" y="2477"/>
                  <a:pt x="1201" y="1087"/>
                  <a:pt x="2286" y="0"/>
                </a:cubicBezTo>
              </a:path>
            </a:pathLst>
          </a:custGeom>
          <a:noFill/>
          <a:ln cap="flat" cmpd="sng" w="19050">
            <a:solidFill>
              <a:srgbClr val="96CF5E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07" name="Google Shape;807;p57"/>
          <p:cNvSpPr/>
          <p:nvPr/>
        </p:nvSpPr>
        <p:spPr>
          <a:xfrm rot="-3469627">
            <a:off x="7928544" y="941482"/>
            <a:ext cx="141415" cy="39209"/>
          </a:xfrm>
          <a:prstGeom prst="rect">
            <a:avLst/>
          </a:prstGeom>
          <a:solidFill>
            <a:srgbClr val="96CF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8" name="Google Shape;808;p57"/>
          <p:cNvSpPr/>
          <p:nvPr/>
        </p:nvSpPr>
        <p:spPr>
          <a:xfrm>
            <a:off x="5495925" y="221125"/>
            <a:ext cx="412909" cy="917095"/>
          </a:xfrm>
          <a:custGeom>
            <a:rect b="b" l="l" r="r" t="t"/>
            <a:pathLst>
              <a:path extrusionOk="0" h="33147" w="12954">
                <a:moveTo>
                  <a:pt x="0" y="0"/>
                </a:moveTo>
                <a:cubicBezTo>
                  <a:pt x="2326" y="11632"/>
                  <a:pt x="6374" y="23277"/>
                  <a:pt x="12954" y="33147"/>
                </a:cubicBezTo>
              </a:path>
            </a:pathLst>
          </a:custGeom>
          <a:noFill/>
          <a:ln cap="flat" cmpd="sng" w="114300">
            <a:solidFill>
              <a:srgbClr val="96CF5E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809" name="Google Shape;80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575" y="1566025"/>
            <a:ext cx="2145275" cy="214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58"/>
          <p:cNvSpPr txBox="1"/>
          <p:nvPr>
            <p:ph type="title"/>
          </p:nvPr>
        </p:nvSpPr>
        <p:spPr>
          <a:xfrm>
            <a:off x="720000" y="1797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MAPA DE LA RUTA</a:t>
            </a:r>
            <a:endParaRPr/>
          </a:p>
        </p:txBody>
      </p:sp>
      <p:pic>
        <p:nvPicPr>
          <p:cNvPr id="815" name="Google Shape;815;p58"/>
          <p:cNvPicPr preferRelativeResize="0"/>
          <p:nvPr/>
        </p:nvPicPr>
        <p:blipFill rotWithShape="1">
          <a:blip r:embed="rId3">
            <a:alphaModFix/>
          </a:blip>
          <a:srcRect b="17122" l="0" r="0" t="0"/>
          <a:stretch/>
        </p:blipFill>
        <p:spPr>
          <a:xfrm>
            <a:off x="411450" y="892000"/>
            <a:ext cx="8265299" cy="3961900"/>
          </a:xfrm>
          <a:prstGeom prst="rect">
            <a:avLst/>
          </a:prstGeom>
          <a:noFill/>
          <a:ln cap="flat" cmpd="sng" w="76200">
            <a:solidFill>
              <a:srgbClr val="96CF5E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59"/>
          <p:cNvSpPr/>
          <p:nvPr/>
        </p:nvSpPr>
        <p:spPr>
          <a:xfrm>
            <a:off x="115850" y="127425"/>
            <a:ext cx="8931600" cy="4911900"/>
          </a:xfrm>
          <a:prstGeom prst="rect">
            <a:avLst/>
          </a:prstGeom>
          <a:noFill/>
          <a:ln cap="flat" cmpd="sng" w="228600">
            <a:solidFill>
              <a:srgbClr val="96CF5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21" name="Google Shape;821;p59"/>
          <p:cNvGraphicFramePr/>
          <p:nvPr/>
        </p:nvGraphicFramePr>
        <p:xfrm>
          <a:off x="1235275" y="669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{4655E11F-7F11-4367-8726-96E98297F69B}</a:tableStyleId>
              </a:tblPr>
              <a:tblGrid>
                <a:gridCol w="1449725"/>
                <a:gridCol w="1033625"/>
                <a:gridCol w="1355925"/>
                <a:gridCol w="889175"/>
                <a:gridCol w="989150"/>
                <a:gridCol w="955850"/>
              </a:tblGrid>
              <a:tr h="5387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ctr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Diarios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ctr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Precio Total antes de impuestos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ctr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Impuestos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ctr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Precio Total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ctr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Precio PAX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ctr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Transporte por día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$ 20,00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$ 20,00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$ 20,00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Guía por día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$ 15,00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$ 15,00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$ 1,80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$ 16,80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$ 1,68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Lunch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$ 2,75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$ 27,50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$ 6,05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$ 33,55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$ 3,36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Entradas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$ 10,00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$ 100,00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$ 100,00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$ 10,00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COSTO PAX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58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58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58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58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$ 170,35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58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$ 17,04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E58D"/>
                    </a:solidFill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COSTO AGENCIA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5B35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5B35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5B35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5B35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$ 170,35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5B35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$ 17,04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5B35A"/>
                    </a:solidFill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Seguro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$ 6,00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$ 60,00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$ 60,00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$ 6,00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Imprevistos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$ 1,80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$ 18,00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$ 18,00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$ 1,80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Utilidad (27%)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$ 45,99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$ 4,60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SUBTOTAL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$ 294,34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$ 29,43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IVA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$ 5,52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$ 0,55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TOTAL FINAL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8852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8852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8852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8852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$ 299,86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8852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$ 29,99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8852D"/>
                    </a:solidFill>
                  </a:tcPr>
                </a:tc>
              </a:tr>
            </a:tbl>
          </a:graphicData>
        </a:graphic>
      </p:graphicFrame>
      <p:sp>
        <p:nvSpPr>
          <p:cNvPr id="822" name="Google Shape;822;p59"/>
          <p:cNvSpPr txBox="1"/>
          <p:nvPr>
            <p:ph type="title"/>
          </p:nvPr>
        </p:nvSpPr>
        <p:spPr>
          <a:xfrm>
            <a:off x="2244150" y="185900"/>
            <a:ext cx="4655700" cy="8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COTIZACIÓN</a:t>
            </a:r>
            <a:endParaRPr sz="21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60"/>
          <p:cNvSpPr txBox="1"/>
          <p:nvPr>
            <p:ph type="title"/>
          </p:nvPr>
        </p:nvSpPr>
        <p:spPr>
          <a:xfrm>
            <a:off x="1730175" y="1643000"/>
            <a:ext cx="5288400" cy="173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CICLORUTA INTI RAYMI</a:t>
            </a:r>
            <a:endParaRPr sz="4500"/>
          </a:p>
        </p:txBody>
      </p:sp>
      <p:pic>
        <p:nvPicPr>
          <p:cNvPr id="828" name="Google Shape;828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4150" y="255575"/>
            <a:ext cx="2079550" cy="20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61"/>
          <p:cNvSpPr txBox="1"/>
          <p:nvPr>
            <p:ph type="title"/>
          </p:nvPr>
        </p:nvSpPr>
        <p:spPr>
          <a:xfrm>
            <a:off x="720000" y="1797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MAPA DE LA RUTA</a:t>
            </a:r>
            <a:endParaRPr/>
          </a:p>
        </p:txBody>
      </p:sp>
      <p:pic>
        <p:nvPicPr>
          <p:cNvPr id="834" name="Google Shape;834;p61"/>
          <p:cNvPicPr preferRelativeResize="0"/>
          <p:nvPr/>
        </p:nvPicPr>
        <p:blipFill rotWithShape="1">
          <a:blip r:embed="rId3">
            <a:alphaModFix/>
          </a:blip>
          <a:srcRect b="16464" l="0" r="0" t="0"/>
          <a:stretch/>
        </p:blipFill>
        <p:spPr>
          <a:xfrm>
            <a:off x="528975" y="934325"/>
            <a:ext cx="8086051" cy="379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61"/>
          <p:cNvSpPr/>
          <p:nvPr/>
        </p:nvSpPr>
        <p:spPr>
          <a:xfrm>
            <a:off x="486350" y="884275"/>
            <a:ext cx="8086200" cy="3849300"/>
          </a:xfrm>
          <a:prstGeom prst="rect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0" name="Google Shape;840;p62"/>
          <p:cNvGraphicFramePr/>
          <p:nvPr/>
        </p:nvGraphicFramePr>
        <p:xfrm>
          <a:off x="1235275" y="669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{4655E11F-7F11-4367-8726-96E98297F69B}</a:tableStyleId>
              </a:tblPr>
              <a:tblGrid>
                <a:gridCol w="1449725"/>
                <a:gridCol w="1033625"/>
                <a:gridCol w="1355925"/>
                <a:gridCol w="889175"/>
                <a:gridCol w="989150"/>
                <a:gridCol w="955850"/>
              </a:tblGrid>
              <a:tr h="5387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ctr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Diarios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ctr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Precio Total antes de impuestos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ctr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Impuestos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ctr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Precio Total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ctr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Precio PAX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ctr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Transporte por día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$ 20,00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$ 20,00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$ 20,00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Guía por día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$ 15,00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$ 15,00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$ 1,80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$ 16,80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$ 1,68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Lunch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$ 3,00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$ 30,00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$ 6,60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$ 36,60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$ 3,66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Entradas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$ 2,02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$ 20,20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$ 20,20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$ 2,02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COSTO PAX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D5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D5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D5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D5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$ 93,60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D5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$ 9,36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D547"/>
                    </a:solidFill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COSTO AGENCIA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930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930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930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930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$ 93,60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930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$ 9,36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9306"/>
                    </a:solidFill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Seguro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$ 6,00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$ 60,00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$ 60,00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$ 6,00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Imprevistos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$ 1,80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$ 18,00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$ 18,00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$ 1,80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Utilidad (27%)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$ 25,27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$ 2,53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SUBTOTAL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$ 196,87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$ 19,69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IVA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$ 3,03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$ 0,30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4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TOTAL FINAL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57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57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57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57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$ 199,90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57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$ 19,99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57C00"/>
                    </a:solidFill>
                  </a:tcPr>
                </a:tc>
              </a:tr>
            </a:tbl>
          </a:graphicData>
        </a:graphic>
      </p:graphicFrame>
      <p:sp>
        <p:nvSpPr>
          <p:cNvPr id="841" name="Google Shape;841;p62"/>
          <p:cNvSpPr txBox="1"/>
          <p:nvPr>
            <p:ph type="title"/>
          </p:nvPr>
        </p:nvSpPr>
        <p:spPr>
          <a:xfrm>
            <a:off x="2244150" y="185900"/>
            <a:ext cx="4655700" cy="8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COTIZACIÓN</a:t>
            </a:r>
            <a:endParaRPr sz="21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63"/>
          <p:cNvSpPr/>
          <p:nvPr/>
        </p:nvSpPr>
        <p:spPr>
          <a:xfrm>
            <a:off x="1958250" y="1065875"/>
            <a:ext cx="1908600" cy="1933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63"/>
          <p:cNvSpPr txBox="1"/>
          <p:nvPr>
            <p:ph type="title"/>
          </p:nvPr>
        </p:nvSpPr>
        <p:spPr>
          <a:xfrm>
            <a:off x="3502500" y="2609725"/>
            <a:ext cx="5288400" cy="173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2"/>
                </a:solidFill>
              </a:rPr>
              <a:t>CICLORUTA YAMOR</a:t>
            </a:r>
            <a:endParaRPr sz="4500">
              <a:solidFill>
                <a:schemeClr val="dk2"/>
              </a:solidFill>
            </a:endParaRPr>
          </a:p>
        </p:txBody>
      </p:sp>
      <p:pic>
        <p:nvPicPr>
          <p:cNvPr id="848" name="Google Shape;84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5425" y="621550"/>
            <a:ext cx="2574250" cy="257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/>
          <p:nvPr>
            <p:ph type="title"/>
          </p:nvPr>
        </p:nvSpPr>
        <p:spPr>
          <a:xfrm>
            <a:off x="3939925" y="1902950"/>
            <a:ext cx="3852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CAPÍTUL</a:t>
            </a:r>
            <a:r>
              <a:rPr lang="en"/>
              <a:t>O</a:t>
            </a:r>
            <a:endParaRPr/>
          </a:p>
        </p:txBody>
      </p:sp>
      <p:sp>
        <p:nvSpPr>
          <p:cNvPr id="202" name="Google Shape;202;p28"/>
          <p:cNvSpPr txBox="1"/>
          <p:nvPr>
            <p:ph idx="2" type="title"/>
          </p:nvPr>
        </p:nvSpPr>
        <p:spPr>
          <a:xfrm>
            <a:off x="6592305" y="1957525"/>
            <a:ext cx="21453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endParaRPr/>
          </a:p>
        </p:txBody>
      </p:sp>
      <p:sp>
        <p:nvSpPr>
          <p:cNvPr id="203" name="Google Shape;203;p28"/>
          <p:cNvSpPr txBox="1"/>
          <p:nvPr>
            <p:ph idx="1" type="subTitle"/>
          </p:nvPr>
        </p:nvSpPr>
        <p:spPr>
          <a:xfrm>
            <a:off x="4572000" y="3132175"/>
            <a:ext cx="38520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Marco teórico y marco referencial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64"/>
          <p:cNvSpPr txBox="1"/>
          <p:nvPr>
            <p:ph type="title"/>
          </p:nvPr>
        </p:nvSpPr>
        <p:spPr>
          <a:xfrm>
            <a:off x="720000" y="1797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MAPA DE LA RUTA</a:t>
            </a:r>
            <a:endParaRPr/>
          </a:p>
        </p:txBody>
      </p:sp>
      <p:pic>
        <p:nvPicPr>
          <p:cNvPr id="854" name="Google Shape;854;p64"/>
          <p:cNvPicPr preferRelativeResize="0"/>
          <p:nvPr/>
        </p:nvPicPr>
        <p:blipFill rotWithShape="1">
          <a:blip r:embed="rId3">
            <a:alphaModFix/>
          </a:blip>
          <a:srcRect b="18467" l="0" r="0" t="0"/>
          <a:stretch/>
        </p:blipFill>
        <p:spPr>
          <a:xfrm>
            <a:off x="436475" y="901125"/>
            <a:ext cx="8271048" cy="3848099"/>
          </a:xfrm>
          <a:prstGeom prst="rect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65"/>
          <p:cNvSpPr/>
          <p:nvPr/>
        </p:nvSpPr>
        <p:spPr>
          <a:xfrm>
            <a:off x="109550" y="123825"/>
            <a:ext cx="8913300" cy="4905300"/>
          </a:xfrm>
          <a:prstGeom prst="rect">
            <a:avLst/>
          </a:prstGeom>
          <a:noFill/>
          <a:ln cap="flat" cmpd="sng" w="2286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60" name="Google Shape;860;p65"/>
          <p:cNvGraphicFramePr/>
          <p:nvPr/>
        </p:nvGraphicFramePr>
        <p:xfrm>
          <a:off x="961988" y="7131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{4655E11F-7F11-4367-8726-96E98297F69B}</a:tableStyleId>
              </a:tblPr>
              <a:tblGrid>
                <a:gridCol w="1669950"/>
                <a:gridCol w="937075"/>
                <a:gridCol w="1441700"/>
                <a:gridCol w="961175"/>
                <a:gridCol w="1189400"/>
                <a:gridCol w="1009125"/>
              </a:tblGrid>
              <a:tr h="535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Diarios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Precio Total antes de impuestos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Impuestos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Precio Total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Precio PAX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5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Transporte por día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$ 20,00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$ 20,00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$ 20,00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7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Guía por día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$ 15,00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$ 15,00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$ 1,80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$ 16,80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$ 1,68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7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Lunch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$ 3,00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$ 30,00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$ 6,60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$ 36,60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$ 3,66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7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Entradas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$ 2,02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$ 20,20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$ 20,20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$ 2,02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7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COSTO PAX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53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53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53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53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$ 93,60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53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$ 9,36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5350"/>
                    </a:solidFill>
                  </a:tcPr>
                </a:tc>
              </a:tr>
              <a:tr h="277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COSTO AGENCIA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0" marL="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$ 93,60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9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$ 9,36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9A9A"/>
                    </a:solidFill>
                  </a:tcPr>
                </a:tc>
              </a:tr>
              <a:tr h="277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Seguro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$ 6,00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$ 60,00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$ 60,00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$ 6,00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7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Imprevistos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$ 1,80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$ 18,00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$ 18,00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$ 1,80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7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Utilidad (27%)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$ 25,27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$ 2,53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7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SUBTOTAL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$ 196,87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$ 19,69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7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IVA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$ 3,03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$ 0,30</a:t>
                      </a: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7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TOTAL FINAL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2F2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2F2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2F2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2F2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$ 199,90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2F2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$ 19,99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25400" marL="25400" anchor="b">
                    <a:lnL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32F2F"/>
                    </a:solidFill>
                  </a:tcPr>
                </a:tc>
              </a:tr>
            </a:tbl>
          </a:graphicData>
        </a:graphic>
      </p:graphicFrame>
      <p:sp>
        <p:nvSpPr>
          <p:cNvPr id="861" name="Google Shape;861;p65"/>
          <p:cNvSpPr txBox="1"/>
          <p:nvPr>
            <p:ph type="title"/>
          </p:nvPr>
        </p:nvSpPr>
        <p:spPr>
          <a:xfrm>
            <a:off x="2244150" y="235600"/>
            <a:ext cx="46557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COTIZACIÓN</a:t>
            </a:r>
            <a:endParaRPr sz="21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66"/>
          <p:cNvSpPr txBox="1"/>
          <p:nvPr>
            <p:ph type="title"/>
          </p:nvPr>
        </p:nvSpPr>
        <p:spPr>
          <a:xfrm>
            <a:off x="3939925" y="1902950"/>
            <a:ext cx="3852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CAPÍTULO</a:t>
            </a:r>
            <a:endParaRPr/>
          </a:p>
        </p:txBody>
      </p:sp>
      <p:sp>
        <p:nvSpPr>
          <p:cNvPr id="867" name="Google Shape;867;p66"/>
          <p:cNvSpPr txBox="1"/>
          <p:nvPr>
            <p:ph idx="2" type="title"/>
          </p:nvPr>
        </p:nvSpPr>
        <p:spPr>
          <a:xfrm>
            <a:off x="6592305" y="1957525"/>
            <a:ext cx="21453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</a:t>
            </a:r>
            <a:endParaRPr/>
          </a:p>
        </p:txBody>
      </p:sp>
      <p:sp>
        <p:nvSpPr>
          <p:cNvPr id="868" name="Google Shape;868;p66"/>
          <p:cNvSpPr txBox="1"/>
          <p:nvPr>
            <p:ph idx="1" type="subTitle"/>
          </p:nvPr>
        </p:nvSpPr>
        <p:spPr>
          <a:xfrm>
            <a:off x="4572000" y="3132175"/>
            <a:ext cx="38520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Conclusiones y recomendaciones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67"/>
          <p:cNvSpPr/>
          <p:nvPr/>
        </p:nvSpPr>
        <p:spPr>
          <a:xfrm flipH="1">
            <a:off x="4096311" y="964975"/>
            <a:ext cx="704400" cy="69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Google Shape;874;p67"/>
          <p:cNvSpPr/>
          <p:nvPr/>
        </p:nvSpPr>
        <p:spPr>
          <a:xfrm flipH="1">
            <a:off x="5944061" y="2983875"/>
            <a:ext cx="704400" cy="69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5" name="Google Shape;875;p67"/>
          <p:cNvSpPr txBox="1"/>
          <p:nvPr>
            <p:ph type="title"/>
          </p:nvPr>
        </p:nvSpPr>
        <p:spPr>
          <a:xfrm>
            <a:off x="720000" y="3410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CONCLUSIONES</a:t>
            </a:r>
            <a:endParaRPr/>
          </a:p>
        </p:txBody>
      </p:sp>
      <p:sp>
        <p:nvSpPr>
          <p:cNvPr id="876" name="Google Shape;876;p67"/>
          <p:cNvSpPr txBox="1"/>
          <p:nvPr>
            <p:ph idx="1" type="subTitle"/>
          </p:nvPr>
        </p:nvSpPr>
        <p:spPr>
          <a:xfrm>
            <a:off x="397700" y="1711563"/>
            <a:ext cx="2744100" cy="11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La parroquia Miguel Egas es un espacio que alberga tradic</a:t>
            </a:r>
            <a:r>
              <a:rPr lang="en" sz="1300"/>
              <a:t>io</a:t>
            </a:r>
            <a:r>
              <a:rPr lang="en" sz="1300"/>
              <a:t>nes y técnicas que se han ido perdiendo por la aculturación.</a:t>
            </a:r>
            <a:endParaRPr sz="1300"/>
          </a:p>
        </p:txBody>
      </p:sp>
      <p:sp>
        <p:nvSpPr>
          <p:cNvPr id="877" name="Google Shape;877;p67"/>
          <p:cNvSpPr txBox="1"/>
          <p:nvPr>
            <p:ph idx="1" type="subTitle"/>
          </p:nvPr>
        </p:nvSpPr>
        <p:spPr>
          <a:xfrm>
            <a:off x="3310638" y="1711563"/>
            <a:ext cx="2633400" cy="11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En el estudio de mercado realizado a la parroquia, se han encontrado diversas falencias y limitaciones.</a:t>
            </a:r>
            <a:endParaRPr sz="1300"/>
          </a:p>
        </p:txBody>
      </p:sp>
      <p:sp>
        <p:nvSpPr>
          <p:cNvPr id="878" name="Google Shape;878;p67"/>
          <p:cNvSpPr txBox="1"/>
          <p:nvPr>
            <p:ph idx="1" type="subTitle"/>
          </p:nvPr>
        </p:nvSpPr>
        <p:spPr>
          <a:xfrm>
            <a:off x="6112900" y="1711563"/>
            <a:ext cx="2633400" cy="11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L</a:t>
            </a:r>
            <a:r>
              <a:rPr lang="en" sz="1300"/>
              <a:t>os artesanos afirman que existe un desinterés por parte de las instituciones públicas en proyectos turísticos.</a:t>
            </a:r>
            <a:endParaRPr sz="1300"/>
          </a:p>
        </p:txBody>
      </p:sp>
      <p:sp>
        <p:nvSpPr>
          <p:cNvPr id="879" name="Google Shape;879;p67"/>
          <p:cNvSpPr txBox="1"/>
          <p:nvPr>
            <p:ph idx="1" type="subTitle"/>
          </p:nvPr>
        </p:nvSpPr>
        <p:spPr>
          <a:xfrm>
            <a:off x="1572750" y="3730450"/>
            <a:ext cx="2854200" cy="11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C</a:t>
            </a:r>
            <a:r>
              <a:rPr lang="en" sz="1300"/>
              <a:t>uenta con un gran potencial natural y cultural que no ha sido aprovechado efectivamente. </a:t>
            </a:r>
            <a:endParaRPr sz="1300"/>
          </a:p>
        </p:txBody>
      </p:sp>
      <p:sp>
        <p:nvSpPr>
          <p:cNvPr id="880" name="Google Shape;880;p67"/>
          <p:cNvSpPr txBox="1"/>
          <p:nvPr>
            <p:ph idx="1" type="subTitle"/>
          </p:nvPr>
        </p:nvSpPr>
        <p:spPr>
          <a:xfrm>
            <a:off x="5057450" y="3605850"/>
            <a:ext cx="2924700" cy="11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Las fiestas tradicionales y ancestrales son parte de la identidad cultural, pero no cuentan con un espacio apropiado para su desarrollo</a:t>
            </a:r>
            <a:endParaRPr sz="1300"/>
          </a:p>
        </p:txBody>
      </p:sp>
      <p:grpSp>
        <p:nvGrpSpPr>
          <p:cNvPr id="881" name="Google Shape;881;p67"/>
          <p:cNvGrpSpPr/>
          <p:nvPr/>
        </p:nvGrpSpPr>
        <p:grpSpPr>
          <a:xfrm>
            <a:off x="4248591" y="1159437"/>
            <a:ext cx="399812" cy="306477"/>
            <a:chOff x="2567841" y="1994124"/>
            <a:chExt cx="399812" cy="306477"/>
          </a:xfrm>
        </p:grpSpPr>
        <p:sp>
          <p:nvSpPr>
            <p:cNvPr id="882" name="Google Shape;882;p67"/>
            <p:cNvSpPr/>
            <p:nvPr/>
          </p:nvSpPr>
          <p:spPr>
            <a:xfrm>
              <a:off x="2567841" y="1994124"/>
              <a:ext cx="399812" cy="306477"/>
            </a:xfrm>
            <a:custGeom>
              <a:rect b="b" l="l" r="r" t="t"/>
              <a:pathLst>
                <a:path extrusionOk="0" h="9621" w="12551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solidFill>
              <a:srgbClr val="9E9E9E">
                <a:alpha val="0"/>
              </a:srgbClr>
            </a:solidFill>
            <a:ln cap="flat" cmpd="sng" w="9525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67"/>
            <p:cNvSpPr/>
            <p:nvPr/>
          </p:nvSpPr>
          <p:spPr>
            <a:xfrm>
              <a:off x="2623237" y="2113963"/>
              <a:ext cx="287523" cy="77025"/>
            </a:xfrm>
            <a:custGeom>
              <a:rect b="b" l="l" r="r" t="t"/>
              <a:pathLst>
                <a:path extrusionOk="0" h="2418" w="9026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solidFill>
              <a:srgbClr val="9E9E9E">
                <a:alpha val="0"/>
              </a:srgbClr>
            </a:solidFill>
            <a:ln cap="flat" cmpd="sng" w="9525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67"/>
            <p:cNvSpPr/>
            <p:nvPr/>
          </p:nvSpPr>
          <p:spPr>
            <a:xfrm>
              <a:off x="2623237" y="2017251"/>
              <a:ext cx="287523" cy="77025"/>
            </a:xfrm>
            <a:custGeom>
              <a:rect b="b" l="l" r="r" t="t"/>
              <a:pathLst>
                <a:path extrusionOk="0" h="2418" w="9026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solidFill>
              <a:srgbClr val="9E9E9E">
                <a:alpha val="0"/>
              </a:srgbClr>
            </a:solidFill>
            <a:ln cap="flat" cmpd="sng" w="9525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5" name="Google Shape;885;p67"/>
          <p:cNvSpPr/>
          <p:nvPr/>
        </p:nvSpPr>
        <p:spPr>
          <a:xfrm flipH="1">
            <a:off x="1255174" y="964975"/>
            <a:ext cx="704400" cy="69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6" name="Google Shape;886;p67"/>
          <p:cNvGrpSpPr/>
          <p:nvPr/>
        </p:nvGrpSpPr>
        <p:grpSpPr>
          <a:xfrm>
            <a:off x="1383063" y="1103872"/>
            <a:ext cx="448621" cy="484714"/>
            <a:chOff x="2236525" y="3353202"/>
            <a:chExt cx="304832" cy="356512"/>
          </a:xfrm>
        </p:grpSpPr>
        <p:sp>
          <p:nvSpPr>
            <p:cNvPr id="887" name="Google Shape;887;p67"/>
            <p:cNvSpPr/>
            <p:nvPr/>
          </p:nvSpPr>
          <p:spPr>
            <a:xfrm>
              <a:off x="2236525" y="3353202"/>
              <a:ext cx="304832" cy="356512"/>
            </a:xfrm>
            <a:custGeom>
              <a:rect b="b" l="l" r="r" t="t"/>
              <a:pathLst>
                <a:path extrusionOk="0" h="11141" w="9526">
                  <a:moveTo>
                    <a:pt x="4239" y="413"/>
                  </a:moveTo>
                  <a:cubicBezTo>
                    <a:pt x="4525" y="616"/>
                    <a:pt x="5120" y="1128"/>
                    <a:pt x="5275" y="1675"/>
                  </a:cubicBezTo>
                  <a:cubicBezTo>
                    <a:pt x="5358" y="1997"/>
                    <a:pt x="5156" y="2342"/>
                    <a:pt x="4989" y="2533"/>
                  </a:cubicBezTo>
                  <a:cubicBezTo>
                    <a:pt x="4894" y="2116"/>
                    <a:pt x="4775" y="1699"/>
                    <a:pt x="4644" y="1282"/>
                  </a:cubicBezTo>
                  <a:cubicBezTo>
                    <a:pt x="4625" y="1209"/>
                    <a:pt x="4564" y="1163"/>
                    <a:pt x="4498" y="1163"/>
                  </a:cubicBezTo>
                  <a:cubicBezTo>
                    <a:pt x="4479" y="1163"/>
                    <a:pt x="4460" y="1167"/>
                    <a:pt x="4441" y="1175"/>
                  </a:cubicBezTo>
                  <a:cubicBezTo>
                    <a:pt x="4346" y="1199"/>
                    <a:pt x="4298" y="1294"/>
                    <a:pt x="4334" y="1378"/>
                  </a:cubicBezTo>
                  <a:cubicBezTo>
                    <a:pt x="4465" y="1782"/>
                    <a:pt x="4572" y="2211"/>
                    <a:pt x="4679" y="2628"/>
                  </a:cubicBezTo>
                  <a:cubicBezTo>
                    <a:pt x="4441" y="2568"/>
                    <a:pt x="4060" y="2366"/>
                    <a:pt x="3977" y="2021"/>
                  </a:cubicBezTo>
                  <a:cubicBezTo>
                    <a:pt x="3822" y="1473"/>
                    <a:pt x="4108" y="735"/>
                    <a:pt x="4239" y="413"/>
                  </a:cubicBezTo>
                  <a:close/>
                  <a:moveTo>
                    <a:pt x="2824" y="3117"/>
                  </a:moveTo>
                  <a:cubicBezTo>
                    <a:pt x="3186" y="3117"/>
                    <a:pt x="3616" y="3172"/>
                    <a:pt x="3929" y="3378"/>
                  </a:cubicBezTo>
                  <a:cubicBezTo>
                    <a:pt x="4203" y="3556"/>
                    <a:pt x="4298" y="3926"/>
                    <a:pt x="4298" y="4164"/>
                  </a:cubicBezTo>
                  <a:cubicBezTo>
                    <a:pt x="3810" y="3747"/>
                    <a:pt x="3382" y="3556"/>
                    <a:pt x="3346" y="3556"/>
                  </a:cubicBezTo>
                  <a:cubicBezTo>
                    <a:pt x="3324" y="3547"/>
                    <a:pt x="3301" y="3543"/>
                    <a:pt x="3279" y="3543"/>
                  </a:cubicBezTo>
                  <a:cubicBezTo>
                    <a:pt x="3218" y="3543"/>
                    <a:pt x="3161" y="3578"/>
                    <a:pt x="3143" y="3640"/>
                  </a:cubicBezTo>
                  <a:cubicBezTo>
                    <a:pt x="3096" y="3723"/>
                    <a:pt x="3143" y="3818"/>
                    <a:pt x="3215" y="3854"/>
                  </a:cubicBezTo>
                  <a:cubicBezTo>
                    <a:pt x="3215" y="3854"/>
                    <a:pt x="3667" y="4045"/>
                    <a:pt x="4144" y="4473"/>
                  </a:cubicBezTo>
                  <a:cubicBezTo>
                    <a:pt x="4011" y="4547"/>
                    <a:pt x="3795" y="4621"/>
                    <a:pt x="3580" y="4621"/>
                  </a:cubicBezTo>
                  <a:cubicBezTo>
                    <a:pt x="3448" y="4621"/>
                    <a:pt x="3316" y="4593"/>
                    <a:pt x="3203" y="4521"/>
                  </a:cubicBezTo>
                  <a:cubicBezTo>
                    <a:pt x="2715" y="4211"/>
                    <a:pt x="2417" y="3497"/>
                    <a:pt x="2310" y="3152"/>
                  </a:cubicBezTo>
                  <a:cubicBezTo>
                    <a:pt x="2438" y="3135"/>
                    <a:pt x="2620" y="3117"/>
                    <a:pt x="2824" y="3117"/>
                  </a:cubicBezTo>
                  <a:close/>
                  <a:moveTo>
                    <a:pt x="7192" y="3818"/>
                  </a:moveTo>
                  <a:cubicBezTo>
                    <a:pt x="7549" y="3818"/>
                    <a:pt x="7894" y="3878"/>
                    <a:pt x="8084" y="3937"/>
                  </a:cubicBezTo>
                  <a:cubicBezTo>
                    <a:pt x="7918" y="4259"/>
                    <a:pt x="7549" y="4938"/>
                    <a:pt x="7025" y="5176"/>
                  </a:cubicBezTo>
                  <a:cubicBezTo>
                    <a:pt x="6928" y="5224"/>
                    <a:pt x="6828" y="5241"/>
                    <a:pt x="6734" y="5241"/>
                  </a:cubicBezTo>
                  <a:cubicBezTo>
                    <a:pt x="6594" y="5241"/>
                    <a:pt x="6467" y="5204"/>
                    <a:pt x="6382" y="5176"/>
                  </a:cubicBezTo>
                  <a:cubicBezTo>
                    <a:pt x="6263" y="5128"/>
                    <a:pt x="6179" y="5092"/>
                    <a:pt x="6120" y="5033"/>
                  </a:cubicBezTo>
                  <a:cubicBezTo>
                    <a:pt x="6179" y="4985"/>
                    <a:pt x="6239" y="4938"/>
                    <a:pt x="6310" y="4890"/>
                  </a:cubicBezTo>
                  <a:cubicBezTo>
                    <a:pt x="6382" y="4854"/>
                    <a:pt x="6418" y="4747"/>
                    <a:pt x="6358" y="4676"/>
                  </a:cubicBezTo>
                  <a:cubicBezTo>
                    <a:pt x="6328" y="4624"/>
                    <a:pt x="6276" y="4595"/>
                    <a:pt x="6223" y="4595"/>
                  </a:cubicBezTo>
                  <a:cubicBezTo>
                    <a:pt x="6191" y="4595"/>
                    <a:pt x="6159" y="4606"/>
                    <a:pt x="6132" y="4628"/>
                  </a:cubicBezTo>
                  <a:cubicBezTo>
                    <a:pt x="6084" y="4652"/>
                    <a:pt x="6049" y="4688"/>
                    <a:pt x="5989" y="4735"/>
                  </a:cubicBezTo>
                  <a:cubicBezTo>
                    <a:pt x="6001" y="4473"/>
                    <a:pt x="6144" y="4104"/>
                    <a:pt x="6441" y="3961"/>
                  </a:cubicBezTo>
                  <a:cubicBezTo>
                    <a:pt x="6668" y="3854"/>
                    <a:pt x="6918" y="3818"/>
                    <a:pt x="7192" y="3818"/>
                  </a:cubicBezTo>
                  <a:close/>
                  <a:moveTo>
                    <a:pt x="2605" y="5627"/>
                  </a:moveTo>
                  <a:cubicBezTo>
                    <a:pt x="2832" y="5627"/>
                    <a:pt x="3055" y="5651"/>
                    <a:pt x="3262" y="5711"/>
                  </a:cubicBezTo>
                  <a:cubicBezTo>
                    <a:pt x="3703" y="5842"/>
                    <a:pt x="3977" y="6235"/>
                    <a:pt x="4096" y="6462"/>
                  </a:cubicBezTo>
                  <a:cubicBezTo>
                    <a:pt x="4203" y="6664"/>
                    <a:pt x="4274" y="6854"/>
                    <a:pt x="4286" y="7021"/>
                  </a:cubicBezTo>
                  <a:cubicBezTo>
                    <a:pt x="4215" y="6974"/>
                    <a:pt x="4155" y="6938"/>
                    <a:pt x="4084" y="6890"/>
                  </a:cubicBezTo>
                  <a:cubicBezTo>
                    <a:pt x="3667" y="6664"/>
                    <a:pt x="3155" y="6485"/>
                    <a:pt x="2548" y="6366"/>
                  </a:cubicBezTo>
                  <a:cubicBezTo>
                    <a:pt x="2540" y="6365"/>
                    <a:pt x="2532" y="6365"/>
                    <a:pt x="2524" y="6365"/>
                  </a:cubicBezTo>
                  <a:cubicBezTo>
                    <a:pt x="2439" y="6365"/>
                    <a:pt x="2368" y="6421"/>
                    <a:pt x="2358" y="6497"/>
                  </a:cubicBezTo>
                  <a:cubicBezTo>
                    <a:pt x="2322" y="6593"/>
                    <a:pt x="2381" y="6676"/>
                    <a:pt x="2477" y="6700"/>
                  </a:cubicBezTo>
                  <a:cubicBezTo>
                    <a:pt x="2977" y="6795"/>
                    <a:pt x="3703" y="6997"/>
                    <a:pt x="4227" y="7378"/>
                  </a:cubicBezTo>
                  <a:cubicBezTo>
                    <a:pt x="4144" y="7509"/>
                    <a:pt x="3941" y="7688"/>
                    <a:pt x="3691" y="7831"/>
                  </a:cubicBezTo>
                  <a:cubicBezTo>
                    <a:pt x="3524" y="7919"/>
                    <a:pt x="3248" y="8039"/>
                    <a:pt x="2938" y="8039"/>
                  </a:cubicBezTo>
                  <a:cubicBezTo>
                    <a:pt x="2827" y="8039"/>
                    <a:pt x="2712" y="8023"/>
                    <a:pt x="2596" y="7986"/>
                  </a:cubicBezTo>
                  <a:cubicBezTo>
                    <a:pt x="1596" y="7688"/>
                    <a:pt x="762" y="6545"/>
                    <a:pt x="476" y="6128"/>
                  </a:cubicBezTo>
                  <a:cubicBezTo>
                    <a:pt x="843" y="5978"/>
                    <a:pt x="1752" y="5627"/>
                    <a:pt x="2605" y="5627"/>
                  </a:cubicBezTo>
                  <a:close/>
                  <a:moveTo>
                    <a:pt x="7656" y="7009"/>
                  </a:moveTo>
                  <a:cubicBezTo>
                    <a:pt x="8251" y="7009"/>
                    <a:pt x="8811" y="7128"/>
                    <a:pt x="9097" y="7200"/>
                  </a:cubicBezTo>
                  <a:cubicBezTo>
                    <a:pt x="8930" y="7616"/>
                    <a:pt x="8323" y="8759"/>
                    <a:pt x="7477" y="9164"/>
                  </a:cubicBezTo>
                  <a:cubicBezTo>
                    <a:pt x="7322" y="9236"/>
                    <a:pt x="7156" y="9271"/>
                    <a:pt x="7001" y="9271"/>
                  </a:cubicBezTo>
                  <a:cubicBezTo>
                    <a:pt x="6537" y="9271"/>
                    <a:pt x="6072" y="9033"/>
                    <a:pt x="5894" y="8843"/>
                  </a:cubicBezTo>
                  <a:cubicBezTo>
                    <a:pt x="6465" y="8462"/>
                    <a:pt x="7239" y="8033"/>
                    <a:pt x="8108" y="7783"/>
                  </a:cubicBezTo>
                  <a:cubicBezTo>
                    <a:pt x="8204" y="7747"/>
                    <a:pt x="8251" y="7664"/>
                    <a:pt x="8215" y="7569"/>
                  </a:cubicBezTo>
                  <a:cubicBezTo>
                    <a:pt x="8197" y="7505"/>
                    <a:pt x="8136" y="7462"/>
                    <a:pt x="8071" y="7462"/>
                  </a:cubicBezTo>
                  <a:cubicBezTo>
                    <a:pt x="8052" y="7462"/>
                    <a:pt x="8032" y="7465"/>
                    <a:pt x="8013" y="7474"/>
                  </a:cubicBezTo>
                  <a:cubicBezTo>
                    <a:pt x="7132" y="7724"/>
                    <a:pt x="6358" y="8140"/>
                    <a:pt x="5775" y="8509"/>
                  </a:cubicBezTo>
                  <a:cubicBezTo>
                    <a:pt x="5787" y="8128"/>
                    <a:pt x="6013" y="7450"/>
                    <a:pt x="6525" y="7212"/>
                  </a:cubicBezTo>
                  <a:cubicBezTo>
                    <a:pt x="6858" y="7057"/>
                    <a:pt x="7263" y="7009"/>
                    <a:pt x="7656" y="7009"/>
                  </a:cubicBezTo>
                  <a:close/>
                  <a:moveTo>
                    <a:pt x="4166" y="1"/>
                  </a:moveTo>
                  <a:cubicBezTo>
                    <a:pt x="4147" y="1"/>
                    <a:pt x="4128" y="3"/>
                    <a:pt x="4108" y="8"/>
                  </a:cubicBezTo>
                  <a:cubicBezTo>
                    <a:pt x="4060" y="20"/>
                    <a:pt x="4036" y="56"/>
                    <a:pt x="4001" y="80"/>
                  </a:cubicBezTo>
                  <a:cubicBezTo>
                    <a:pt x="3977" y="127"/>
                    <a:pt x="3393" y="1247"/>
                    <a:pt x="3620" y="2092"/>
                  </a:cubicBezTo>
                  <a:cubicBezTo>
                    <a:pt x="3751" y="2628"/>
                    <a:pt x="4346" y="2925"/>
                    <a:pt x="4703" y="2961"/>
                  </a:cubicBezTo>
                  <a:cubicBezTo>
                    <a:pt x="4822" y="3592"/>
                    <a:pt x="4917" y="4247"/>
                    <a:pt x="4941" y="4902"/>
                  </a:cubicBezTo>
                  <a:cubicBezTo>
                    <a:pt x="4810" y="4723"/>
                    <a:pt x="4679" y="4568"/>
                    <a:pt x="4536" y="4426"/>
                  </a:cubicBezTo>
                  <a:cubicBezTo>
                    <a:pt x="4644" y="4092"/>
                    <a:pt x="4536" y="3402"/>
                    <a:pt x="4048" y="3092"/>
                  </a:cubicBezTo>
                  <a:cubicBezTo>
                    <a:pt x="3663" y="2851"/>
                    <a:pt x="3161" y="2790"/>
                    <a:pt x="2752" y="2790"/>
                  </a:cubicBezTo>
                  <a:cubicBezTo>
                    <a:pt x="2353" y="2790"/>
                    <a:pt x="2042" y="2848"/>
                    <a:pt x="2012" y="2854"/>
                  </a:cubicBezTo>
                  <a:cubicBezTo>
                    <a:pt x="1965" y="2866"/>
                    <a:pt x="1917" y="2878"/>
                    <a:pt x="1905" y="2925"/>
                  </a:cubicBezTo>
                  <a:cubicBezTo>
                    <a:pt x="1881" y="2973"/>
                    <a:pt x="1881" y="3021"/>
                    <a:pt x="1893" y="3056"/>
                  </a:cubicBezTo>
                  <a:cubicBezTo>
                    <a:pt x="1905" y="3104"/>
                    <a:pt x="2239" y="4307"/>
                    <a:pt x="2989" y="4783"/>
                  </a:cubicBezTo>
                  <a:cubicBezTo>
                    <a:pt x="3167" y="4890"/>
                    <a:pt x="3370" y="4938"/>
                    <a:pt x="3560" y="4938"/>
                  </a:cubicBezTo>
                  <a:cubicBezTo>
                    <a:pt x="3858" y="4938"/>
                    <a:pt x="4155" y="4830"/>
                    <a:pt x="4334" y="4699"/>
                  </a:cubicBezTo>
                  <a:cubicBezTo>
                    <a:pt x="4560" y="4938"/>
                    <a:pt x="4775" y="5235"/>
                    <a:pt x="4953" y="5592"/>
                  </a:cubicBezTo>
                  <a:cubicBezTo>
                    <a:pt x="4977" y="6259"/>
                    <a:pt x="4929" y="6926"/>
                    <a:pt x="4858" y="7605"/>
                  </a:cubicBezTo>
                  <a:cubicBezTo>
                    <a:pt x="4775" y="7486"/>
                    <a:pt x="4679" y="7378"/>
                    <a:pt x="4572" y="7271"/>
                  </a:cubicBezTo>
                  <a:cubicBezTo>
                    <a:pt x="4644" y="6747"/>
                    <a:pt x="4179" y="5664"/>
                    <a:pt x="3310" y="5402"/>
                  </a:cubicBezTo>
                  <a:cubicBezTo>
                    <a:pt x="3067" y="5331"/>
                    <a:pt x="2797" y="5294"/>
                    <a:pt x="2503" y="5294"/>
                  </a:cubicBezTo>
                  <a:cubicBezTo>
                    <a:pt x="2108" y="5294"/>
                    <a:pt x="1669" y="5361"/>
                    <a:pt x="1191" y="5497"/>
                  </a:cubicBezTo>
                  <a:cubicBezTo>
                    <a:pt x="584" y="5676"/>
                    <a:pt x="131" y="5890"/>
                    <a:pt x="107" y="5902"/>
                  </a:cubicBezTo>
                  <a:cubicBezTo>
                    <a:pt x="60" y="5914"/>
                    <a:pt x="36" y="5962"/>
                    <a:pt x="12" y="6009"/>
                  </a:cubicBezTo>
                  <a:cubicBezTo>
                    <a:pt x="0" y="6057"/>
                    <a:pt x="12" y="6092"/>
                    <a:pt x="36" y="6140"/>
                  </a:cubicBezTo>
                  <a:cubicBezTo>
                    <a:pt x="48" y="6152"/>
                    <a:pt x="298" y="6593"/>
                    <a:pt x="715" y="7069"/>
                  </a:cubicBezTo>
                  <a:cubicBezTo>
                    <a:pt x="1286" y="7724"/>
                    <a:pt x="1858" y="8140"/>
                    <a:pt x="2429" y="8295"/>
                  </a:cubicBezTo>
                  <a:cubicBezTo>
                    <a:pt x="2572" y="8343"/>
                    <a:pt x="2715" y="8355"/>
                    <a:pt x="2846" y="8355"/>
                  </a:cubicBezTo>
                  <a:cubicBezTo>
                    <a:pt x="3227" y="8355"/>
                    <a:pt x="3572" y="8212"/>
                    <a:pt x="3763" y="8105"/>
                  </a:cubicBezTo>
                  <a:cubicBezTo>
                    <a:pt x="4036" y="7962"/>
                    <a:pt x="4263" y="7783"/>
                    <a:pt x="4394" y="7581"/>
                  </a:cubicBezTo>
                  <a:cubicBezTo>
                    <a:pt x="4560" y="7759"/>
                    <a:pt x="4691" y="7962"/>
                    <a:pt x="4751" y="8200"/>
                  </a:cubicBezTo>
                  <a:cubicBezTo>
                    <a:pt x="4679" y="8652"/>
                    <a:pt x="4584" y="9093"/>
                    <a:pt x="4501" y="9462"/>
                  </a:cubicBezTo>
                  <a:cubicBezTo>
                    <a:pt x="4334" y="10164"/>
                    <a:pt x="4155" y="10676"/>
                    <a:pt x="4048" y="10915"/>
                  </a:cubicBezTo>
                  <a:cubicBezTo>
                    <a:pt x="4024" y="11010"/>
                    <a:pt x="4048" y="11093"/>
                    <a:pt x="4144" y="11129"/>
                  </a:cubicBezTo>
                  <a:cubicBezTo>
                    <a:pt x="4155" y="11141"/>
                    <a:pt x="4179" y="11141"/>
                    <a:pt x="4203" y="11141"/>
                  </a:cubicBezTo>
                  <a:cubicBezTo>
                    <a:pt x="4263" y="11141"/>
                    <a:pt x="4322" y="11093"/>
                    <a:pt x="4346" y="11034"/>
                  </a:cubicBezTo>
                  <a:cubicBezTo>
                    <a:pt x="4358" y="11010"/>
                    <a:pt x="4572" y="10474"/>
                    <a:pt x="4798" y="9569"/>
                  </a:cubicBezTo>
                  <a:cubicBezTo>
                    <a:pt x="4882" y="9474"/>
                    <a:pt x="5132" y="9248"/>
                    <a:pt x="5525" y="8986"/>
                  </a:cubicBezTo>
                  <a:cubicBezTo>
                    <a:pt x="5763" y="9271"/>
                    <a:pt x="6322" y="9569"/>
                    <a:pt x="6894" y="9569"/>
                  </a:cubicBezTo>
                  <a:cubicBezTo>
                    <a:pt x="7096" y="9569"/>
                    <a:pt x="7311" y="9521"/>
                    <a:pt x="7501" y="9426"/>
                  </a:cubicBezTo>
                  <a:cubicBezTo>
                    <a:pt x="8680" y="8879"/>
                    <a:pt x="9382" y="7188"/>
                    <a:pt x="9406" y="7105"/>
                  </a:cubicBezTo>
                  <a:cubicBezTo>
                    <a:pt x="9525" y="7093"/>
                    <a:pt x="9525" y="7057"/>
                    <a:pt x="9501" y="7009"/>
                  </a:cubicBezTo>
                  <a:cubicBezTo>
                    <a:pt x="9478" y="6962"/>
                    <a:pt x="9442" y="6938"/>
                    <a:pt x="9394" y="6914"/>
                  </a:cubicBezTo>
                  <a:cubicBezTo>
                    <a:pt x="9347" y="6898"/>
                    <a:pt x="8553" y="6656"/>
                    <a:pt x="7680" y="6656"/>
                  </a:cubicBezTo>
                  <a:cubicBezTo>
                    <a:pt x="7239" y="6656"/>
                    <a:pt x="6778" y="6718"/>
                    <a:pt x="6382" y="6902"/>
                  </a:cubicBezTo>
                  <a:cubicBezTo>
                    <a:pt x="5668" y="7247"/>
                    <a:pt x="5370" y="8200"/>
                    <a:pt x="5465" y="8700"/>
                  </a:cubicBezTo>
                  <a:cubicBezTo>
                    <a:pt x="5275" y="8843"/>
                    <a:pt x="5120" y="8962"/>
                    <a:pt x="4989" y="9057"/>
                  </a:cubicBezTo>
                  <a:cubicBezTo>
                    <a:pt x="5048" y="8783"/>
                    <a:pt x="5108" y="8450"/>
                    <a:pt x="5156" y="8105"/>
                  </a:cubicBezTo>
                  <a:cubicBezTo>
                    <a:pt x="5239" y="7486"/>
                    <a:pt x="5298" y="6854"/>
                    <a:pt x="5310" y="6235"/>
                  </a:cubicBezTo>
                  <a:cubicBezTo>
                    <a:pt x="5334" y="6164"/>
                    <a:pt x="5429" y="5700"/>
                    <a:pt x="5846" y="5247"/>
                  </a:cubicBezTo>
                  <a:cubicBezTo>
                    <a:pt x="5953" y="5342"/>
                    <a:pt x="6108" y="5414"/>
                    <a:pt x="6251" y="5473"/>
                  </a:cubicBezTo>
                  <a:cubicBezTo>
                    <a:pt x="6406" y="5533"/>
                    <a:pt x="6560" y="5569"/>
                    <a:pt x="6715" y="5569"/>
                  </a:cubicBezTo>
                  <a:cubicBezTo>
                    <a:pt x="6858" y="5569"/>
                    <a:pt x="7013" y="5533"/>
                    <a:pt x="7144" y="5473"/>
                  </a:cubicBezTo>
                  <a:cubicBezTo>
                    <a:pt x="7954" y="5104"/>
                    <a:pt x="8430" y="3937"/>
                    <a:pt x="8454" y="3902"/>
                  </a:cubicBezTo>
                  <a:cubicBezTo>
                    <a:pt x="8465" y="3854"/>
                    <a:pt x="8465" y="3806"/>
                    <a:pt x="8454" y="3759"/>
                  </a:cubicBezTo>
                  <a:cubicBezTo>
                    <a:pt x="8442" y="3723"/>
                    <a:pt x="8394" y="3687"/>
                    <a:pt x="8346" y="3676"/>
                  </a:cubicBezTo>
                  <a:cubicBezTo>
                    <a:pt x="8322" y="3660"/>
                    <a:pt x="7769" y="3489"/>
                    <a:pt x="7167" y="3489"/>
                  </a:cubicBezTo>
                  <a:cubicBezTo>
                    <a:pt x="6870" y="3489"/>
                    <a:pt x="6562" y="3530"/>
                    <a:pt x="6299" y="3652"/>
                  </a:cubicBezTo>
                  <a:cubicBezTo>
                    <a:pt x="5751" y="3914"/>
                    <a:pt x="5572" y="4640"/>
                    <a:pt x="5656" y="4985"/>
                  </a:cubicBezTo>
                  <a:cubicBezTo>
                    <a:pt x="5525" y="5116"/>
                    <a:pt x="5406" y="5259"/>
                    <a:pt x="5310" y="5402"/>
                  </a:cubicBezTo>
                  <a:cubicBezTo>
                    <a:pt x="5310" y="5259"/>
                    <a:pt x="5298" y="5128"/>
                    <a:pt x="5298" y="4997"/>
                  </a:cubicBezTo>
                  <a:cubicBezTo>
                    <a:pt x="5263" y="4283"/>
                    <a:pt x="5179" y="3568"/>
                    <a:pt x="5048" y="2878"/>
                  </a:cubicBezTo>
                  <a:cubicBezTo>
                    <a:pt x="5358" y="2675"/>
                    <a:pt x="5715" y="2128"/>
                    <a:pt x="5560" y="1592"/>
                  </a:cubicBezTo>
                  <a:cubicBezTo>
                    <a:pt x="5346" y="723"/>
                    <a:pt x="4286" y="56"/>
                    <a:pt x="4239" y="20"/>
                  </a:cubicBezTo>
                  <a:cubicBezTo>
                    <a:pt x="4218" y="6"/>
                    <a:pt x="4193" y="1"/>
                    <a:pt x="4166" y="1"/>
                  </a:cubicBezTo>
                  <a:close/>
                </a:path>
              </a:pathLst>
            </a:custGeom>
            <a:solidFill>
              <a:srgbClr val="9E9E9E">
                <a:alpha val="0"/>
              </a:srgbClr>
            </a:solidFill>
            <a:ln cap="flat" cmpd="sng" w="9525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67"/>
            <p:cNvSpPr/>
            <p:nvPr/>
          </p:nvSpPr>
          <p:spPr>
            <a:xfrm>
              <a:off x="2283373" y="3553106"/>
              <a:ext cx="16416" cy="11072"/>
            </a:xfrm>
            <a:custGeom>
              <a:rect b="b" l="l" r="r" t="t"/>
              <a:pathLst>
                <a:path extrusionOk="0" h="346" w="513">
                  <a:moveTo>
                    <a:pt x="179" y="0"/>
                  </a:moveTo>
                  <a:cubicBezTo>
                    <a:pt x="84" y="0"/>
                    <a:pt x="13" y="60"/>
                    <a:pt x="1" y="155"/>
                  </a:cubicBezTo>
                  <a:cubicBezTo>
                    <a:pt x="1" y="238"/>
                    <a:pt x="60" y="310"/>
                    <a:pt x="143" y="334"/>
                  </a:cubicBezTo>
                  <a:cubicBezTo>
                    <a:pt x="143" y="334"/>
                    <a:pt x="203" y="334"/>
                    <a:pt x="322" y="346"/>
                  </a:cubicBezTo>
                  <a:lnTo>
                    <a:pt x="334" y="346"/>
                  </a:lnTo>
                  <a:cubicBezTo>
                    <a:pt x="429" y="346"/>
                    <a:pt x="489" y="286"/>
                    <a:pt x="501" y="191"/>
                  </a:cubicBezTo>
                  <a:cubicBezTo>
                    <a:pt x="513" y="107"/>
                    <a:pt x="453" y="36"/>
                    <a:pt x="370" y="12"/>
                  </a:cubicBezTo>
                  <a:cubicBezTo>
                    <a:pt x="251" y="0"/>
                    <a:pt x="191" y="0"/>
                    <a:pt x="179" y="0"/>
                  </a:cubicBezTo>
                  <a:close/>
                </a:path>
              </a:pathLst>
            </a:custGeom>
            <a:solidFill>
              <a:srgbClr val="9E9E9E">
                <a:alpha val="0"/>
              </a:srgbClr>
            </a:solidFill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67"/>
            <p:cNvSpPr/>
            <p:nvPr/>
          </p:nvSpPr>
          <p:spPr>
            <a:xfrm>
              <a:off x="2449485" y="3488658"/>
              <a:ext cx="17184" cy="12288"/>
            </a:xfrm>
            <a:custGeom>
              <a:rect b="b" l="l" r="r" t="t"/>
              <a:pathLst>
                <a:path extrusionOk="0" h="384" w="537">
                  <a:moveTo>
                    <a:pt x="348" y="0"/>
                  </a:moveTo>
                  <a:cubicBezTo>
                    <a:pt x="339" y="0"/>
                    <a:pt x="331" y="1"/>
                    <a:pt x="322" y="2"/>
                  </a:cubicBezTo>
                  <a:cubicBezTo>
                    <a:pt x="251" y="26"/>
                    <a:pt x="191" y="50"/>
                    <a:pt x="132" y="62"/>
                  </a:cubicBezTo>
                  <a:cubicBezTo>
                    <a:pt x="48" y="97"/>
                    <a:pt x="1" y="181"/>
                    <a:pt x="25" y="276"/>
                  </a:cubicBezTo>
                  <a:cubicBezTo>
                    <a:pt x="60" y="347"/>
                    <a:pt x="120" y="383"/>
                    <a:pt x="179" y="383"/>
                  </a:cubicBezTo>
                  <a:cubicBezTo>
                    <a:pt x="191" y="383"/>
                    <a:pt x="203" y="383"/>
                    <a:pt x="227" y="359"/>
                  </a:cubicBezTo>
                  <a:cubicBezTo>
                    <a:pt x="286" y="347"/>
                    <a:pt x="346" y="324"/>
                    <a:pt x="406" y="300"/>
                  </a:cubicBezTo>
                  <a:cubicBezTo>
                    <a:pt x="489" y="300"/>
                    <a:pt x="537" y="216"/>
                    <a:pt x="525" y="121"/>
                  </a:cubicBezTo>
                  <a:cubicBezTo>
                    <a:pt x="493" y="46"/>
                    <a:pt x="422" y="0"/>
                    <a:pt x="348" y="0"/>
                  </a:cubicBezTo>
                  <a:close/>
                </a:path>
              </a:pathLst>
            </a:custGeom>
            <a:solidFill>
              <a:srgbClr val="9E9E9E">
                <a:alpha val="0"/>
              </a:srgbClr>
            </a:solidFill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0" name="Google Shape;890;p67"/>
          <p:cNvGrpSpPr/>
          <p:nvPr/>
        </p:nvGrpSpPr>
        <p:grpSpPr>
          <a:xfrm>
            <a:off x="6071932" y="3138588"/>
            <a:ext cx="448620" cy="385969"/>
            <a:chOff x="6889712" y="3833413"/>
            <a:chExt cx="355230" cy="293401"/>
          </a:xfrm>
        </p:grpSpPr>
        <p:sp>
          <p:nvSpPr>
            <p:cNvPr id="891" name="Google Shape;891;p67"/>
            <p:cNvSpPr/>
            <p:nvPr/>
          </p:nvSpPr>
          <p:spPr>
            <a:xfrm>
              <a:off x="6926797" y="3833413"/>
              <a:ext cx="279121" cy="293401"/>
            </a:xfrm>
            <a:custGeom>
              <a:rect b="b" l="l" r="r" t="t"/>
              <a:pathLst>
                <a:path extrusionOk="0" h="9225" w="8776">
                  <a:moveTo>
                    <a:pt x="5097" y="3534"/>
                  </a:moveTo>
                  <a:cubicBezTo>
                    <a:pt x="5121" y="3534"/>
                    <a:pt x="5156" y="3546"/>
                    <a:pt x="5180" y="3557"/>
                  </a:cubicBezTo>
                  <a:cubicBezTo>
                    <a:pt x="5228" y="3617"/>
                    <a:pt x="5228" y="3688"/>
                    <a:pt x="5180" y="3736"/>
                  </a:cubicBezTo>
                  <a:cubicBezTo>
                    <a:pt x="5162" y="3760"/>
                    <a:pt x="5130" y="3772"/>
                    <a:pt x="5095" y="3772"/>
                  </a:cubicBezTo>
                  <a:cubicBezTo>
                    <a:pt x="5061" y="3772"/>
                    <a:pt x="5025" y="3760"/>
                    <a:pt x="5002" y="3736"/>
                  </a:cubicBezTo>
                  <a:cubicBezTo>
                    <a:pt x="4978" y="3712"/>
                    <a:pt x="4978" y="3677"/>
                    <a:pt x="4978" y="3653"/>
                  </a:cubicBezTo>
                  <a:cubicBezTo>
                    <a:pt x="4978" y="3617"/>
                    <a:pt x="4990" y="3593"/>
                    <a:pt x="5002" y="3557"/>
                  </a:cubicBezTo>
                  <a:cubicBezTo>
                    <a:pt x="5037" y="3534"/>
                    <a:pt x="5061" y="3534"/>
                    <a:pt x="5097" y="3534"/>
                  </a:cubicBezTo>
                  <a:close/>
                  <a:moveTo>
                    <a:pt x="3710" y="3543"/>
                  </a:moveTo>
                  <a:cubicBezTo>
                    <a:pt x="3742" y="3543"/>
                    <a:pt x="3775" y="3551"/>
                    <a:pt x="3799" y="3569"/>
                  </a:cubicBezTo>
                  <a:cubicBezTo>
                    <a:pt x="3835" y="3605"/>
                    <a:pt x="3835" y="3629"/>
                    <a:pt x="3835" y="3665"/>
                  </a:cubicBezTo>
                  <a:cubicBezTo>
                    <a:pt x="3835" y="3688"/>
                    <a:pt x="3811" y="3724"/>
                    <a:pt x="3799" y="3748"/>
                  </a:cubicBezTo>
                  <a:cubicBezTo>
                    <a:pt x="3775" y="3772"/>
                    <a:pt x="3742" y="3784"/>
                    <a:pt x="3710" y="3784"/>
                  </a:cubicBezTo>
                  <a:cubicBezTo>
                    <a:pt x="3677" y="3784"/>
                    <a:pt x="3644" y="3772"/>
                    <a:pt x="3620" y="3748"/>
                  </a:cubicBezTo>
                  <a:cubicBezTo>
                    <a:pt x="3573" y="3688"/>
                    <a:pt x="3573" y="3617"/>
                    <a:pt x="3620" y="3569"/>
                  </a:cubicBezTo>
                  <a:cubicBezTo>
                    <a:pt x="3644" y="3551"/>
                    <a:pt x="3677" y="3543"/>
                    <a:pt x="3710" y="3543"/>
                  </a:cubicBezTo>
                  <a:close/>
                  <a:moveTo>
                    <a:pt x="8109" y="4498"/>
                  </a:moveTo>
                  <a:lnTo>
                    <a:pt x="8109" y="4665"/>
                  </a:lnTo>
                  <a:lnTo>
                    <a:pt x="8085" y="4665"/>
                  </a:lnTo>
                  <a:cubicBezTo>
                    <a:pt x="8073" y="4843"/>
                    <a:pt x="7764" y="5141"/>
                    <a:pt x="6895" y="5355"/>
                  </a:cubicBezTo>
                  <a:cubicBezTo>
                    <a:pt x="6216" y="5534"/>
                    <a:pt x="5335" y="5629"/>
                    <a:pt x="4406" y="5629"/>
                  </a:cubicBezTo>
                  <a:cubicBezTo>
                    <a:pt x="3501" y="5629"/>
                    <a:pt x="2608" y="5522"/>
                    <a:pt x="1930" y="5355"/>
                  </a:cubicBezTo>
                  <a:cubicBezTo>
                    <a:pt x="1049" y="5141"/>
                    <a:pt x="739" y="4843"/>
                    <a:pt x="739" y="4665"/>
                  </a:cubicBezTo>
                  <a:lnTo>
                    <a:pt x="739" y="4498"/>
                  </a:lnTo>
                  <a:cubicBezTo>
                    <a:pt x="941" y="4665"/>
                    <a:pt x="1251" y="4796"/>
                    <a:pt x="1656" y="4915"/>
                  </a:cubicBezTo>
                  <a:cubicBezTo>
                    <a:pt x="2406" y="5129"/>
                    <a:pt x="3382" y="5248"/>
                    <a:pt x="4418" y="5248"/>
                  </a:cubicBezTo>
                  <a:cubicBezTo>
                    <a:pt x="5466" y="5248"/>
                    <a:pt x="6442" y="5129"/>
                    <a:pt x="7192" y="4915"/>
                  </a:cubicBezTo>
                  <a:cubicBezTo>
                    <a:pt x="7597" y="4796"/>
                    <a:pt x="7907" y="4653"/>
                    <a:pt x="8109" y="4498"/>
                  </a:cubicBezTo>
                  <a:close/>
                  <a:moveTo>
                    <a:pt x="8085" y="5189"/>
                  </a:moveTo>
                  <a:lnTo>
                    <a:pt x="8085" y="7915"/>
                  </a:lnTo>
                  <a:cubicBezTo>
                    <a:pt x="8085" y="8106"/>
                    <a:pt x="7776" y="8356"/>
                    <a:pt x="7085" y="8558"/>
                  </a:cubicBezTo>
                  <a:lnTo>
                    <a:pt x="7085" y="5629"/>
                  </a:lnTo>
                  <a:cubicBezTo>
                    <a:pt x="7442" y="5522"/>
                    <a:pt x="7823" y="5391"/>
                    <a:pt x="8085" y="5189"/>
                  </a:cubicBezTo>
                  <a:close/>
                  <a:moveTo>
                    <a:pt x="739" y="5201"/>
                  </a:moveTo>
                  <a:cubicBezTo>
                    <a:pt x="953" y="5355"/>
                    <a:pt x="1287" y="5510"/>
                    <a:pt x="1727" y="5629"/>
                  </a:cubicBezTo>
                  <a:lnTo>
                    <a:pt x="1727" y="6713"/>
                  </a:lnTo>
                  <a:cubicBezTo>
                    <a:pt x="1727" y="6808"/>
                    <a:pt x="1811" y="6879"/>
                    <a:pt x="1894" y="6879"/>
                  </a:cubicBezTo>
                  <a:cubicBezTo>
                    <a:pt x="1989" y="6879"/>
                    <a:pt x="2061" y="6808"/>
                    <a:pt x="2061" y="6713"/>
                  </a:cubicBezTo>
                  <a:lnTo>
                    <a:pt x="2061" y="5712"/>
                  </a:lnTo>
                  <a:cubicBezTo>
                    <a:pt x="2704" y="5867"/>
                    <a:pt x="3454" y="5939"/>
                    <a:pt x="4263" y="5951"/>
                  </a:cubicBezTo>
                  <a:lnTo>
                    <a:pt x="4263" y="8891"/>
                  </a:lnTo>
                  <a:lnTo>
                    <a:pt x="4251" y="8891"/>
                  </a:lnTo>
                  <a:cubicBezTo>
                    <a:pt x="4097" y="8891"/>
                    <a:pt x="3954" y="8891"/>
                    <a:pt x="3811" y="8868"/>
                  </a:cubicBezTo>
                  <a:cubicBezTo>
                    <a:pt x="3275" y="8844"/>
                    <a:pt x="2775" y="8784"/>
                    <a:pt x="2323" y="8701"/>
                  </a:cubicBezTo>
                  <a:cubicBezTo>
                    <a:pt x="2239" y="8689"/>
                    <a:pt x="2144" y="8665"/>
                    <a:pt x="2061" y="8653"/>
                  </a:cubicBezTo>
                  <a:lnTo>
                    <a:pt x="2061" y="7403"/>
                  </a:lnTo>
                  <a:cubicBezTo>
                    <a:pt x="2061" y="7308"/>
                    <a:pt x="1989" y="7236"/>
                    <a:pt x="1894" y="7236"/>
                  </a:cubicBezTo>
                  <a:cubicBezTo>
                    <a:pt x="1811" y="7236"/>
                    <a:pt x="1727" y="7308"/>
                    <a:pt x="1727" y="7403"/>
                  </a:cubicBezTo>
                  <a:lnTo>
                    <a:pt x="1727" y="8558"/>
                  </a:lnTo>
                  <a:lnTo>
                    <a:pt x="1465" y="8463"/>
                  </a:lnTo>
                  <a:cubicBezTo>
                    <a:pt x="1001" y="8308"/>
                    <a:pt x="739" y="8094"/>
                    <a:pt x="739" y="7915"/>
                  </a:cubicBezTo>
                  <a:lnTo>
                    <a:pt x="739" y="5201"/>
                  </a:lnTo>
                  <a:close/>
                  <a:moveTo>
                    <a:pt x="8582" y="0"/>
                  </a:moveTo>
                  <a:cubicBezTo>
                    <a:pt x="8541" y="0"/>
                    <a:pt x="8496" y="15"/>
                    <a:pt x="8454" y="45"/>
                  </a:cubicBezTo>
                  <a:lnTo>
                    <a:pt x="5775" y="2724"/>
                  </a:lnTo>
                  <a:cubicBezTo>
                    <a:pt x="5502" y="2700"/>
                    <a:pt x="5204" y="2664"/>
                    <a:pt x="4882" y="2664"/>
                  </a:cubicBezTo>
                  <a:cubicBezTo>
                    <a:pt x="4799" y="2664"/>
                    <a:pt x="4728" y="2724"/>
                    <a:pt x="4728" y="2831"/>
                  </a:cubicBezTo>
                  <a:cubicBezTo>
                    <a:pt x="4728" y="2915"/>
                    <a:pt x="4787" y="2998"/>
                    <a:pt x="4882" y="2998"/>
                  </a:cubicBezTo>
                  <a:cubicBezTo>
                    <a:pt x="5097" y="3010"/>
                    <a:pt x="5299" y="3010"/>
                    <a:pt x="5502" y="3034"/>
                  </a:cubicBezTo>
                  <a:lnTo>
                    <a:pt x="5275" y="3260"/>
                  </a:lnTo>
                  <a:cubicBezTo>
                    <a:pt x="5216" y="3234"/>
                    <a:pt x="5151" y="3221"/>
                    <a:pt x="5086" y="3221"/>
                  </a:cubicBezTo>
                  <a:cubicBezTo>
                    <a:pt x="4971" y="3221"/>
                    <a:pt x="4855" y="3263"/>
                    <a:pt x="4763" y="3355"/>
                  </a:cubicBezTo>
                  <a:cubicBezTo>
                    <a:pt x="4680" y="3438"/>
                    <a:pt x="4632" y="3546"/>
                    <a:pt x="4632" y="3665"/>
                  </a:cubicBezTo>
                  <a:cubicBezTo>
                    <a:pt x="4632" y="3784"/>
                    <a:pt x="4680" y="3903"/>
                    <a:pt x="4763" y="3974"/>
                  </a:cubicBezTo>
                  <a:cubicBezTo>
                    <a:pt x="4859" y="4069"/>
                    <a:pt x="4978" y="4105"/>
                    <a:pt x="5085" y="4105"/>
                  </a:cubicBezTo>
                  <a:cubicBezTo>
                    <a:pt x="5204" y="4105"/>
                    <a:pt x="5311" y="4069"/>
                    <a:pt x="5394" y="3974"/>
                  </a:cubicBezTo>
                  <a:cubicBezTo>
                    <a:pt x="5525" y="3843"/>
                    <a:pt x="5549" y="3629"/>
                    <a:pt x="5478" y="3474"/>
                  </a:cubicBezTo>
                  <a:lnTo>
                    <a:pt x="5883" y="3069"/>
                  </a:lnTo>
                  <a:cubicBezTo>
                    <a:pt x="7299" y="3248"/>
                    <a:pt x="8050" y="3653"/>
                    <a:pt x="8050" y="3950"/>
                  </a:cubicBezTo>
                  <a:cubicBezTo>
                    <a:pt x="8050" y="4343"/>
                    <a:pt x="6656" y="4915"/>
                    <a:pt x="4382" y="4915"/>
                  </a:cubicBezTo>
                  <a:cubicBezTo>
                    <a:pt x="2096" y="4915"/>
                    <a:pt x="703" y="4343"/>
                    <a:pt x="703" y="3950"/>
                  </a:cubicBezTo>
                  <a:cubicBezTo>
                    <a:pt x="703" y="3653"/>
                    <a:pt x="1465" y="3248"/>
                    <a:pt x="2870" y="3069"/>
                  </a:cubicBezTo>
                  <a:lnTo>
                    <a:pt x="3275" y="3474"/>
                  </a:lnTo>
                  <a:cubicBezTo>
                    <a:pt x="3204" y="3629"/>
                    <a:pt x="3227" y="3843"/>
                    <a:pt x="3370" y="3974"/>
                  </a:cubicBezTo>
                  <a:cubicBezTo>
                    <a:pt x="3454" y="4069"/>
                    <a:pt x="3573" y="4105"/>
                    <a:pt x="3680" y="4105"/>
                  </a:cubicBezTo>
                  <a:cubicBezTo>
                    <a:pt x="3799" y="4105"/>
                    <a:pt x="3918" y="4069"/>
                    <a:pt x="3989" y="3974"/>
                  </a:cubicBezTo>
                  <a:cubicBezTo>
                    <a:pt x="4085" y="3891"/>
                    <a:pt x="4120" y="3784"/>
                    <a:pt x="4120" y="3665"/>
                  </a:cubicBezTo>
                  <a:cubicBezTo>
                    <a:pt x="4120" y="3546"/>
                    <a:pt x="4085" y="3426"/>
                    <a:pt x="3989" y="3355"/>
                  </a:cubicBezTo>
                  <a:cubicBezTo>
                    <a:pt x="3906" y="3263"/>
                    <a:pt x="3787" y="3221"/>
                    <a:pt x="3672" y="3221"/>
                  </a:cubicBezTo>
                  <a:cubicBezTo>
                    <a:pt x="3608" y="3221"/>
                    <a:pt x="3545" y="3234"/>
                    <a:pt x="3489" y="3260"/>
                  </a:cubicBezTo>
                  <a:lnTo>
                    <a:pt x="3263" y="3034"/>
                  </a:lnTo>
                  <a:cubicBezTo>
                    <a:pt x="3561" y="3010"/>
                    <a:pt x="3870" y="2998"/>
                    <a:pt x="4216" y="2998"/>
                  </a:cubicBezTo>
                  <a:cubicBezTo>
                    <a:pt x="4299" y="2998"/>
                    <a:pt x="4382" y="2915"/>
                    <a:pt x="4382" y="2831"/>
                  </a:cubicBezTo>
                  <a:cubicBezTo>
                    <a:pt x="4382" y="2736"/>
                    <a:pt x="4299" y="2664"/>
                    <a:pt x="4216" y="2664"/>
                  </a:cubicBezTo>
                  <a:cubicBezTo>
                    <a:pt x="3799" y="2664"/>
                    <a:pt x="3382" y="2700"/>
                    <a:pt x="2977" y="2736"/>
                  </a:cubicBezTo>
                  <a:lnTo>
                    <a:pt x="299" y="57"/>
                  </a:lnTo>
                  <a:cubicBezTo>
                    <a:pt x="269" y="27"/>
                    <a:pt x="227" y="12"/>
                    <a:pt x="184" y="12"/>
                  </a:cubicBezTo>
                  <a:cubicBezTo>
                    <a:pt x="141" y="12"/>
                    <a:pt x="96" y="27"/>
                    <a:pt x="60" y="57"/>
                  </a:cubicBezTo>
                  <a:cubicBezTo>
                    <a:pt x="1" y="117"/>
                    <a:pt x="1" y="224"/>
                    <a:pt x="60" y="295"/>
                  </a:cubicBezTo>
                  <a:lnTo>
                    <a:pt x="2561" y="2795"/>
                  </a:lnTo>
                  <a:cubicBezTo>
                    <a:pt x="1322" y="2998"/>
                    <a:pt x="358" y="3379"/>
                    <a:pt x="358" y="3962"/>
                  </a:cubicBezTo>
                  <a:lnTo>
                    <a:pt x="358" y="4236"/>
                  </a:lnTo>
                  <a:lnTo>
                    <a:pt x="358" y="4653"/>
                  </a:lnTo>
                  <a:lnTo>
                    <a:pt x="358" y="7927"/>
                  </a:lnTo>
                  <a:cubicBezTo>
                    <a:pt x="358" y="8165"/>
                    <a:pt x="525" y="8499"/>
                    <a:pt x="1299" y="8796"/>
                  </a:cubicBezTo>
                  <a:cubicBezTo>
                    <a:pt x="1549" y="8880"/>
                    <a:pt x="1858" y="8975"/>
                    <a:pt x="2204" y="9034"/>
                  </a:cubicBezTo>
                  <a:cubicBezTo>
                    <a:pt x="2668" y="9118"/>
                    <a:pt x="3192" y="9177"/>
                    <a:pt x="3739" y="9213"/>
                  </a:cubicBezTo>
                  <a:cubicBezTo>
                    <a:pt x="3942" y="9225"/>
                    <a:pt x="4144" y="9225"/>
                    <a:pt x="4347" y="9225"/>
                  </a:cubicBezTo>
                  <a:cubicBezTo>
                    <a:pt x="4751" y="9225"/>
                    <a:pt x="5156" y="9213"/>
                    <a:pt x="5537" y="9165"/>
                  </a:cubicBezTo>
                  <a:cubicBezTo>
                    <a:pt x="5633" y="9153"/>
                    <a:pt x="5692" y="9082"/>
                    <a:pt x="5692" y="8987"/>
                  </a:cubicBezTo>
                  <a:cubicBezTo>
                    <a:pt x="5668" y="8903"/>
                    <a:pt x="5597" y="8844"/>
                    <a:pt x="5513" y="8844"/>
                  </a:cubicBezTo>
                  <a:cubicBezTo>
                    <a:pt x="5180" y="8868"/>
                    <a:pt x="4859" y="8880"/>
                    <a:pt x="4513" y="8880"/>
                  </a:cubicBezTo>
                  <a:lnTo>
                    <a:pt x="4513" y="5939"/>
                  </a:lnTo>
                  <a:cubicBezTo>
                    <a:pt x="5299" y="5927"/>
                    <a:pt x="6073" y="5855"/>
                    <a:pt x="6716" y="5701"/>
                  </a:cubicBezTo>
                  <a:lnTo>
                    <a:pt x="6716" y="8630"/>
                  </a:lnTo>
                  <a:cubicBezTo>
                    <a:pt x="6537" y="8677"/>
                    <a:pt x="6359" y="8713"/>
                    <a:pt x="6145" y="8737"/>
                  </a:cubicBezTo>
                  <a:cubicBezTo>
                    <a:pt x="6061" y="8749"/>
                    <a:pt x="6002" y="8844"/>
                    <a:pt x="6014" y="8927"/>
                  </a:cubicBezTo>
                  <a:cubicBezTo>
                    <a:pt x="6025" y="9011"/>
                    <a:pt x="6109" y="9070"/>
                    <a:pt x="6180" y="9070"/>
                  </a:cubicBezTo>
                  <a:lnTo>
                    <a:pt x="6204" y="9070"/>
                  </a:lnTo>
                  <a:cubicBezTo>
                    <a:pt x="6383" y="9034"/>
                    <a:pt x="6645" y="8987"/>
                    <a:pt x="6907" y="8915"/>
                  </a:cubicBezTo>
                  <a:cubicBezTo>
                    <a:pt x="6918" y="8915"/>
                    <a:pt x="6918" y="8915"/>
                    <a:pt x="6942" y="8903"/>
                  </a:cubicBezTo>
                  <a:cubicBezTo>
                    <a:pt x="7609" y="8725"/>
                    <a:pt x="8371" y="8415"/>
                    <a:pt x="8371" y="7891"/>
                  </a:cubicBezTo>
                  <a:lnTo>
                    <a:pt x="8371" y="4629"/>
                  </a:lnTo>
                  <a:lnTo>
                    <a:pt x="8371" y="4617"/>
                  </a:lnTo>
                  <a:lnTo>
                    <a:pt x="8371" y="3903"/>
                  </a:lnTo>
                  <a:cubicBezTo>
                    <a:pt x="8371" y="3546"/>
                    <a:pt x="7990" y="3236"/>
                    <a:pt x="7299" y="2998"/>
                  </a:cubicBezTo>
                  <a:cubicBezTo>
                    <a:pt x="6966" y="2891"/>
                    <a:pt x="6585" y="2795"/>
                    <a:pt x="6168" y="2736"/>
                  </a:cubicBezTo>
                  <a:lnTo>
                    <a:pt x="8669" y="236"/>
                  </a:lnTo>
                  <a:cubicBezTo>
                    <a:pt x="8776" y="224"/>
                    <a:pt x="8776" y="117"/>
                    <a:pt x="8692" y="45"/>
                  </a:cubicBezTo>
                  <a:cubicBezTo>
                    <a:pt x="8663" y="15"/>
                    <a:pt x="8624" y="0"/>
                    <a:pt x="8582" y="0"/>
                  </a:cubicBezTo>
                  <a:close/>
                </a:path>
              </a:pathLst>
            </a:custGeom>
            <a:solidFill>
              <a:srgbClr val="F2F2F2">
                <a:alpha val="0"/>
              </a:srgbClr>
            </a:solidFill>
            <a:ln cap="flat" cmpd="sng" w="9525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67"/>
            <p:cNvSpPr/>
            <p:nvPr/>
          </p:nvSpPr>
          <p:spPr>
            <a:xfrm>
              <a:off x="6922281" y="3873646"/>
              <a:ext cx="40170" cy="54387"/>
            </a:xfrm>
            <a:custGeom>
              <a:rect b="b" l="l" r="r" t="t"/>
              <a:pathLst>
                <a:path extrusionOk="0" h="1710" w="1263">
                  <a:moveTo>
                    <a:pt x="191" y="0"/>
                  </a:moveTo>
                  <a:cubicBezTo>
                    <a:pt x="162" y="0"/>
                    <a:pt x="132" y="9"/>
                    <a:pt x="107" y="30"/>
                  </a:cubicBezTo>
                  <a:cubicBezTo>
                    <a:pt x="24" y="78"/>
                    <a:pt x="0" y="185"/>
                    <a:pt x="60" y="256"/>
                  </a:cubicBezTo>
                  <a:lnTo>
                    <a:pt x="953" y="1638"/>
                  </a:lnTo>
                  <a:cubicBezTo>
                    <a:pt x="976" y="1685"/>
                    <a:pt x="1036" y="1709"/>
                    <a:pt x="1083" y="1709"/>
                  </a:cubicBezTo>
                  <a:cubicBezTo>
                    <a:pt x="1119" y="1709"/>
                    <a:pt x="1143" y="1697"/>
                    <a:pt x="1179" y="1685"/>
                  </a:cubicBezTo>
                  <a:cubicBezTo>
                    <a:pt x="1250" y="1638"/>
                    <a:pt x="1262" y="1530"/>
                    <a:pt x="1214" y="1459"/>
                  </a:cubicBezTo>
                  <a:lnTo>
                    <a:pt x="321" y="78"/>
                  </a:lnTo>
                  <a:cubicBezTo>
                    <a:pt x="298" y="32"/>
                    <a:pt x="245" y="0"/>
                    <a:pt x="191" y="0"/>
                  </a:cubicBezTo>
                  <a:close/>
                </a:path>
              </a:pathLst>
            </a:custGeom>
            <a:solidFill>
              <a:srgbClr val="F2F2F2">
                <a:alpha val="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67"/>
            <p:cNvSpPr/>
            <p:nvPr/>
          </p:nvSpPr>
          <p:spPr>
            <a:xfrm>
              <a:off x="6889712" y="3913529"/>
              <a:ext cx="56804" cy="29261"/>
            </a:xfrm>
            <a:custGeom>
              <a:rect b="b" l="l" r="r" t="t"/>
              <a:pathLst>
                <a:path extrusionOk="0" h="920" w="1786">
                  <a:moveTo>
                    <a:pt x="167" y="1"/>
                  </a:moveTo>
                  <a:cubicBezTo>
                    <a:pt x="103" y="1"/>
                    <a:pt x="50" y="36"/>
                    <a:pt x="24" y="98"/>
                  </a:cubicBezTo>
                  <a:cubicBezTo>
                    <a:pt x="0" y="193"/>
                    <a:pt x="24" y="276"/>
                    <a:pt x="119" y="312"/>
                  </a:cubicBezTo>
                  <a:lnTo>
                    <a:pt x="1536" y="907"/>
                  </a:lnTo>
                  <a:cubicBezTo>
                    <a:pt x="1560" y="919"/>
                    <a:pt x="1584" y="919"/>
                    <a:pt x="1607" y="919"/>
                  </a:cubicBezTo>
                  <a:cubicBezTo>
                    <a:pt x="1667" y="919"/>
                    <a:pt x="1715" y="872"/>
                    <a:pt x="1750" y="812"/>
                  </a:cubicBezTo>
                  <a:cubicBezTo>
                    <a:pt x="1786" y="729"/>
                    <a:pt x="1738" y="634"/>
                    <a:pt x="1667" y="610"/>
                  </a:cubicBezTo>
                  <a:lnTo>
                    <a:pt x="238" y="15"/>
                  </a:lnTo>
                  <a:cubicBezTo>
                    <a:pt x="213" y="5"/>
                    <a:pt x="189" y="1"/>
                    <a:pt x="167" y="1"/>
                  </a:cubicBezTo>
                  <a:close/>
                </a:path>
              </a:pathLst>
            </a:custGeom>
            <a:solidFill>
              <a:srgbClr val="F2F2F2">
                <a:alpha val="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67"/>
            <p:cNvSpPr/>
            <p:nvPr/>
          </p:nvSpPr>
          <p:spPr>
            <a:xfrm>
              <a:off x="7171823" y="3873710"/>
              <a:ext cx="39788" cy="54323"/>
            </a:xfrm>
            <a:custGeom>
              <a:rect b="b" l="l" r="r" t="t"/>
              <a:pathLst>
                <a:path extrusionOk="0" h="1708" w="1251">
                  <a:moveTo>
                    <a:pt x="1062" y="0"/>
                  </a:moveTo>
                  <a:cubicBezTo>
                    <a:pt x="1010" y="0"/>
                    <a:pt x="958" y="25"/>
                    <a:pt x="929" y="76"/>
                  </a:cubicBezTo>
                  <a:lnTo>
                    <a:pt x="36" y="1457"/>
                  </a:lnTo>
                  <a:cubicBezTo>
                    <a:pt x="0" y="1528"/>
                    <a:pt x="12" y="1636"/>
                    <a:pt x="84" y="1683"/>
                  </a:cubicBezTo>
                  <a:cubicBezTo>
                    <a:pt x="119" y="1695"/>
                    <a:pt x="143" y="1707"/>
                    <a:pt x="179" y="1707"/>
                  </a:cubicBezTo>
                  <a:cubicBezTo>
                    <a:pt x="238" y="1707"/>
                    <a:pt x="274" y="1683"/>
                    <a:pt x="310" y="1636"/>
                  </a:cubicBezTo>
                  <a:lnTo>
                    <a:pt x="1203" y="254"/>
                  </a:lnTo>
                  <a:cubicBezTo>
                    <a:pt x="1250" y="183"/>
                    <a:pt x="1227" y="76"/>
                    <a:pt x="1155" y="28"/>
                  </a:cubicBezTo>
                  <a:cubicBezTo>
                    <a:pt x="1128" y="10"/>
                    <a:pt x="1095" y="0"/>
                    <a:pt x="1062" y="0"/>
                  </a:cubicBezTo>
                  <a:close/>
                </a:path>
              </a:pathLst>
            </a:custGeom>
            <a:solidFill>
              <a:srgbClr val="F2F2F2">
                <a:alpha val="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67"/>
            <p:cNvSpPr/>
            <p:nvPr/>
          </p:nvSpPr>
          <p:spPr>
            <a:xfrm>
              <a:off x="7187725" y="3913529"/>
              <a:ext cx="57217" cy="29261"/>
            </a:xfrm>
            <a:custGeom>
              <a:rect b="b" l="l" r="r" t="t"/>
              <a:pathLst>
                <a:path extrusionOk="0" h="920" w="1799">
                  <a:moveTo>
                    <a:pt x="1610" y="1"/>
                  </a:moveTo>
                  <a:cubicBezTo>
                    <a:pt x="1588" y="1"/>
                    <a:pt x="1567" y="5"/>
                    <a:pt x="1548" y="15"/>
                  </a:cubicBezTo>
                  <a:lnTo>
                    <a:pt x="119" y="610"/>
                  </a:lnTo>
                  <a:cubicBezTo>
                    <a:pt x="36" y="634"/>
                    <a:pt x="0" y="741"/>
                    <a:pt x="36" y="812"/>
                  </a:cubicBezTo>
                  <a:cubicBezTo>
                    <a:pt x="60" y="872"/>
                    <a:pt x="119" y="919"/>
                    <a:pt x="179" y="919"/>
                  </a:cubicBezTo>
                  <a:cubicBezTo>
                    <a:pt x="191" y="919"/>
                    <a:pt x="227" y="919"/>
                    <a:pt x="238" y="907"/>
                  </a:cubicBezTo>
                  <a:lnTo>
                    <a:pt x="1667" y="312"/>
                  </a:lnTo>
                  <a:cubicBezTo>
                    <a:pt x="1762" y="276"/>
                    <a:pt x="1798" y="181"/>
                    <a:pt x="1762" y="98"/>
                  </a:cubicBezTo>
                  <a:cubicBezTo>
                    <a:pt x="1736" y="36"/>
                    <a:pt x="1671" y="1"/>
                    <a:pt x="1610" y="1"/>
                  </a:cubicBezTo>
                  <a:close/>
                </a:path>
              </a:pathLst>
            </a:custGeom>
            <a:solidFill>
              <a:srgbClr val="F2F2F2">
                <a:alpha val="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6" name="Google Shape;896;p67"/>
          <p:cNvSpPr/>
          <p:nvPr/>
        </p:nvSpPr>
        <p:spPr>
          <a:xfrm flipH="1">
            <a:off x="6937424" y="964975"/>
            <a:ext cx="704400" cy="69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Google Shape;897;p67"/>
          <p:cNvSpPr/>
          <p:nvPr/>
        </p:nvSpPr>
        <p:spPr>
          <a:xfrm flipH="1">
            <a:off x="2362686" y="2983875"/>
            <a:ext cx="704400" cy="69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98" name="Google Shape;898;p67"/>
          <p:cNvGrpSpPr/>
          <p:nvPr/>
        </p:nvGrpSpPr>
        <p:grpSpPr>
          <a:xfrm>
            <a:off x="7065328" y="1116139"/>
            <a:ext cx="462637" cy="393079"/>
            <a:chOff x="5331913" y="3413947"/>
            <a:chExt cx="347143" cy="254684"/>
          </a:xfrm>
        </p:grpSpPr>
        <p:sp>
          <p:nvSpPr>
            <p:cNvPr id="899" name="Google Shape;899;p67"/>
            <p:cNvSpPr/>
            <p:nvPr/>
          </p:nvSpPr>
          <p:spPr>
            <a:xfrm>
              <a:off x="5597163" y="3523083"/>
              <a:ext cx="43222" cy="15564"/>
            </a:xfrm>
            <a:custGeom>
              <a:rect b="b" l="l" r="r" t="t"/>
              <a:pathLst>
                <a:path extrusionOk="0" h="489" w="1358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cubicBezTo>
                    <a:pt x="0" y="250"/>
                    <a:pt x="84" y="322"/>
                    <a:pt x="167" y="322"/>
                  </a:cubicBezTo>
                  <a:cubicBezTo>
                    <a:pt x="346" y="322"/>
                    <a:pt x="870" y="357"/>
                    <a:pt x="1120" y="476"/>
                  </a:cubicBezTo>
                  <a:cubicBezTo>
                    <a:pt x="1155" y="488"/>
                    <a:pt x="1167" y="488"/>
                    <a:pt x="1191" y="488"/>
                  </a:cubicBezTo>
                  <a:cubicBezTo>
                    <a:pt x="1251" y="488"/>
                    <a:pt x="1310" y="464"/>
                    <a:pt x="1346" y="405"/>
                  </a:cubicBezTo>
                  <a:cubicBezTo>
                    <a:pt x="1358" y="322"/>
                    <a:pt x="1334" y="226"/>
                    <a:pt x="1251" y="191"/>
                  </a:cubicBezTo>
                  <a:cubicBezTo>
                    <a:pt x="882" y="12"/>
                    <a:pt x="203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67"/>
            <p:cNvSpPr/>
            <p:nvPr/>
          </p:nvSpPr>
          <p:spPr>
            <a:xfrm>
              <a:off x="5331913" y="3413947"/>
              <a:ext cx="347143" cy="253538"/>
            </a:xfrm>
            <a:custGeom>
              <a:rect b="b" l="l" r="r" t="t"/>
              <a:pathLst>
                <a:path extrusionOk="0" h="7966" w="10907">
                  <a:moveTo>
                    <a:pt x="7168" y="357"/>
                  </a:moveTo>
                  <a:lnTo>
                    <a:pt x="7168" y="1893"/>
                  </a:lnTo>
                  <a:cubicBezTo>
                    <a:pt x="7168" y="2131"/>
                    <a:pt x="7120" y="2357"/>
                    <a:pt x="7013" y="2560"/>
                  </a:cubicBezTo>
                  <a:cubicBezTo>
                    <a:pt x="7001" y="2584"/>
                    <a:pt x="7001" y="2608"/>
                    <a:pt x="7001" y="2643"/>
                  </a:cubicBezTo>
                  <a:lnTo>
                    <a:pt x="7001" y="3084"/>
                  </a:lnTo>
                  <a:cubicBezTo>
                    <a:pt x="7001" y="3512"/>
                    <a:pt x="6822" y="3917"/>
                    <a:pt x="6513" y="4203"/>
                  </a:cubicBezTo>
                  <a:cubicBezTo>
                    <a:pt x="6465" y="4227"/>
                    <a:pt x="6429" y="4274"/>
                    <a:pt x="6394" y="4310"/>
                  </a:cubicBezTo>
                  <a:cubicBezTo>
                    <a:pt x="6111" y="4514"/>
                    <a:pt x="5775" y="4621"/>
                    <a:pt x="5415" y="4621"/>
                  </a:cubicBezTo>
                  <a:cubicBezTo>
                    <a:pt x="5396" y="4621"/>
                    <a:pt x="5377" y="4620"/>
                    <a:pt x="5358" y="4620"/>
                  </a:cubicBezTo>
                  <a:cubicBezTo>
                    <a:pt x="4536" y="4560"/>
                    <a:pt x="3917" y="3858"/>
                    <a:pt x="3917" y="3024"/>
                  </a:cubicBezTo>
                  <a:lnTo>
                    <a:pt x="3917" y="2643"/>
                  </a:lnTo>
                  <a:cubicBezTo>
                    <a:pt x="3917" y="2608"/>
                    <a:pt x="3917" y="2596"/>
                    <a:pt x="3905" y="2560"/>
                  </a:cubicBezTo>
                  <a:cubicBezTo>
                    <a:pt x="3798" y="2357"/>
                    <a:pt x="3751" y="2131"/>
                    <a:pt x="3751" y="1893"/>
                  </a:cubicBezTo>
                  <a:lnTo>
                    <a:pt x="3751" y="1548"/>
                  </a:lnTo>
                  <a:cubicBezTo>
                    <a:pt x="3751" y="893"/>
                    <a:pt x="4286" y="357"/>
                    <a:pt x="4941" y="357"/>
                  </a:cubicBezTo>
                  <a:close/>
                  <a:moveTo>
                    <a:pt x="10013" y="2905"/>
                  </a:moveTo>
                  <a:lnTo>
                    <a:pt x="10013" y="3560"/>
                  </a:lnTo>
                  <a:cubicBezTo>
                    <a:pt x="10013" y="3667"/>
                    <a:pt x="9989" y="3774"/>
                    <a:pt x="9942" y="3870"/>
                  </a:cubicBezTo>
                  <a:lnTo>
                    <a:pt x="9870" y="4036"/>
                  </a:lnTo>
                  <a:cubicBezTo>
                    <a:pt x="9858" y="4048"/>
                    <a:pt x="9858" y="4084"/>
                    <a:pt x="9858" y="4108"/>
                  </a:cubicBezTo>
                  <a:lnTo>
                    <a:pt x="9858" y="4453"/>
                  </a:lnTo>
                  <a:cubicBezTo>
                    <a:pt x="9870" y="4679"/>
                    <a:pt x="9763" y="4882"/>
                    <a:pt x="9597" y="5048"/>
                  </a:cubicBezTo>
                  <a:cubicBezTo>
                    <a:pt x="9451" y="5205"/>
                    <a:pt x="9244" y="5288"/>
                    <a:pt x="9022" y="5288"/>
                  </a:cubicBezTo>
                  <a:cubicBezTo>
                    <a:pt x="9007" y="5288"/>
                    <a:pt x="8992" y="5287"/>
                    <a:pt x="8977" y="5286"/>
                  </a:cubicBezTo>
                  <a:cubicBezTo>
                    <a:pt x="8513" y="5275"/>
                    <a:pt x="8144" y="4870"/>
                    <a:pt x="8144" y="4382"/>
                  </a:cubicBezTo>
                  <a:lnTo>
                    <a:pt x="8144" y="4084"/>
                  </a:lnTo>
                  <a:cubicBezTo>
                    <a:pt x="8144" y="4048"/>
                    <a:pt x="8144" y="4036"/>
                    <a:pt x="8132" y="4012"/>
                  </a:cubicBezTo>
                  <a:lnTo>
                    <a:pt x="8025" y="3810"/>
                  </a:lnTo>
                  <a:cubicBezTo>
                    <a:pt x="8002" y="3741"/>
                    <a:pt x="7968" y="3672"/>
                    <a:pt x="7966" y="3582"/>
                  </a:cubicBezTo>
                  <a:lnTo>
                    <a:pt x="7966" y="3582"/>
                  </a:lnTo>
                  <a:cubicBezTo>
                    <a:pt x="7973" y="3196"/>
                    <a:pt x="8279" y="2905"/>
                    <a:pt x="8644" y="2905"/>
                  </a:cubicBezTo>
                  <a:close/>
                  <a:moveTo>
                    <a:pt x="1727" y="2893"/>
                  </a:moveTo>
                  <a:cubicBezTo>
                    <a:pt x="2000" y="2893"/>
                    <a:pt x="2250" y="3000"/>
                    <a:pt x="2441" y="3191"/>
                  </a:cubicBezTo>
                  <a:cubicBezTo>
                    <a:pt x="2643" y="3381"/>
                    <a:pt x="2739" y="3655"/>
                    <a:pt x="2774" y="3929"/>
                  </a:cubicBezTo>
                  <a:cubicBezTo>
                    <a:pt x="2774" y="4024"/>
                    <a:pt x="2786" y="4132"/>
                    <a:pt x="2786" y="4227"/>
                  </a:cubicBezTo>
                  <a:lnTo>
                    <a:pt x="2786" y="4262"/>
                  </a:lnTo>
                  <a:cubicBezTo>
                    <a:pt x="2608" y="3989"/>
                    <a:pt x="2358" y="3798"/>
                    <a:pt x="2000" y="3691"/>
                  </a:cubicBezTo>
                  <a:cubicBezTo>
                    <a:pt x="1753" y="3615"/>
                    <a:pt x="1520" y="3607"/>
                    <a:pt x="1431" y="3607"/>
                  </a:cubicBezTo>
                  <a:cubicBezTo>
                    <a:pt x="1409" y="3607"/>
                    <a:pt x="1396" y="3608"/>
                    <a:pt x="1393" y="3608"/>
                  </a:cubicBezTo>
                  <a:cubicBezTo>
                    <a:pt x="1346" y="3608"/>
                    <a:pt x="1310" y="3620"/>
                    <a:pt x="1286" y="3655"/>
                  </a:cubicBezTo>
                  <a:lnTo>
                    <a:pt x="1000" y="3953"/>
                  </a:lnTo>
                  <a:cubicBezTo>
                    <a:pt x="941" y="4012"/>
                    <a:pt x="941" y="4108"/>
                    <a:pt x="1000" y="4167"/>
                  </a:cubicBezTo>
                  <a:cubicBezTo>
                    <a:pt x="1030" y="4197"/>
                    <a:pt x="1072" y="4212"/>
                    <a:pt x="1113" y="4212"/>
                  </a:cubicBezTo>
                  <a:cubicBezTo>
                    <a:pt x="1155" y="4212"/>
                    <a:pt x="1197" y="4197"/>
                    <a:pt x="1226" y="4167"/>
                  </a:cubicBezTo>
                  <a:lnTo>
                    <a:pt x="1465" y="3917"/>
                  </a:lnTo>
                  <a:cubicBezTo>
                    <a:pt x="1667" y="3929"/>
                    <a:pt x="2322" y="4012"/>
                    <a:pt x="2572" y="4572"/>
                  </a:cubicBezTo>
                  <a:cubicBezTo>
                    <a:pt x="2500" y="4989"/>
                    <a:pt x="2143" y="5298"/>
                    <a:pt x="1727" y="5298"/>
                  </a:cubicBezTo>
                  <a:cubicBezTo>
                    <a:pt x="1250" y="5298"/>
                    <a:pt x="869" y="4917"/>
                    <a:pt x="869" y="4441"/>
                  </a:cubicBezTo>
                  <a:cubicBezTo>
                    <a:pt x="869" y="4346"/>
                    <a:pt x="798" y="4274"/>
                    <a:pt x="703" y="4274"/>
                  </a:cubicBezTo>
                  <a:lnTo>
                    <a:pt x="679" y="4274"/>
                  </a:lnTo>
                  <a:lnTo>
                    <a:pt x="679" y="4227"/>
                  </a:lnTo>
                  <a:cubicBezTo>
                    <a:pt x="679" y="4132"/>
                    <a:pt x="679" y="4024"/>
                    <a:pt x="691" y="3929"/>
                  </a:cubicBezTo>
                  <a:cubicBezTo>
                    <a:pt x="703" y="3655"/>
                    <a:pt x="822" y="3381"/>
                    <a:pt x="1012" y="3191"/>
                  </a:cubicBezTo>
                  <a:cubicBezTo>
                    <a:pt x="1215" y="3000"/>
                    <a:pt x="1465" y="2893"/>
                    <a:pt x="1727" y="2893"/>
                  </a:cubicBezTo>
                  <a:close/>
                  <a:moveTo>
                    <a:pt x="643" y="4882"/>
                  </a:moveTo>
                  <a:cubicBezTo>
                    <a:pt x="726" y="5096"/>
                    <a:pt x="881" y="5275"/>
                    <a:pt x="1060" y="5405"/>
                  </a:cubicBezTo>
                  <a:lnTo>
                    <a:pt x="1060" y="5596"/>
                  </a:lnTo>
                  <a:cubicBezTo>
                    <a:pt x="762" y="5501"/>
                    <a:pt x="619" y="5346"/>
                    <a:pt x="560" y="5275"/>
                  </a:cubicBezTo>
                  <a:cubicBezTo>
                    <a:pt x="595" y="5155"/>
                    <a:pt x="631" y="5036"/>
                    <a:pt x="643" y="4882"/>
                  </a:cubicBezTo>
                  <a:close/>
                  <a:moveTo>
                    <a:pt x="2798" y="4882"/>
                  </a:moveTo>
                  <a:cubicBezTo>
                    <a:pt x="2810" y="5024"/>
                    <a:pt x="2846" y="5155"/>
                    <a:pt x="2893" y="5263"/>
                  </a:cubicBezTo>
                  <a:cubicBezTo>
                    <a:pt x="2834" y="5346"/>
                    <a:pt x="2679" y="5477"/>
                    <a:pt x="2381" y="5596"/>
                  </a:cubicBezTo>
                  <a:lnTo>
                    <a:pt x="2381" y="5405"/>
                  </a:lnTo>
                  <a:cubicBezTo>
                    <a:pt x="2560" y="5275"/>
                    <a:pt x="2715" y="5096"/>
                    <a:pt x="2798" y="4882"/>
                  </a:cubicBezTo>
                  <a:close/>
                  <a:moveTo>
                    <a:pt x="6299" y="4727"/>
                  </a:moveTo>
                  <a:lnTo>
                    <a:pt x="6299" y="5001"/>
                  </a:lnTo>
                  <a:lnTo>
                    <a:pt x="5453" y="5596"/>
                  </a:lnTo>
                  <a:lnTo>
                    <a:pt x="4584" y="5024"/>
                  </a:lnTo>
                  <a:lnTo>
                    <a:pt x="4584" y="4727"/>
                  </a:lnTo>
                  <a:cubicBezTo>
                    <a:pt x="4810" y="4846"/>
                    <a:pt x="5060" y="4917"/>
                    <a:pt x="5322" y="4929"/>
                  </a:cubicBezTo>
                  <a:lnTo>
                    <a:pt x="5441" y="4929"/>
                  </a:lnTo>
                  <a:cubicBezTo>
                    <a:pt x="5739" y="4929"/>
                    <a:pt x="6037" y="4858"/>
                    <a:pt x="6299" y="4727"/>
                  </a:cubicBezTo>
                  <a:close/>
                  <a:moveTo>
                    <a:pt x="9347" y="5572"/>
                  </a:moveTo>
                  <a:lnTo>
                    <a:pt x="9347" y="5632"/>
                  </a:lnTo>
                  <a:cubicBezTo>
                    <a:pt x="9347" y="5656"/>
                    <a:pt x="9347" y="5691"/>
                    <a:pt x="9358" y="5715"/>
                  </a:cubicBezTo>
                  <a:lnTo>
                    <a:pt x="9001" y="6072"/>
                  </a:lnTo>
                  <a:lnTo>
                    <a:pt x="8644" y="5715"/>
                  </a:lnTo>
                  <a:cubicBezTo>
                    <a:pt x="8644" y="5691"/>
                    <a:pt x="8668" y="5656"/>
                    <a:pt x="8668" y="5632"/>
                  </a:cubicBezTo>
                  <a:lnTo>
                    <a:pt x="8668" y="5572"/>
                  </a:lnTo>
                  <a:cubicBezTo>
                    <a:pt x="8763" y="5596"/>
                    <a:pt x="8870" y="5632"/>
                    <a:pt x="8977" y="5632"/>
                  </a:cubicBezTo>
                  <a:lnTo>
                    <a:pt x="9001" y="5632"/>
                  </a:lnTo>
                  <a:cubicBezTo>
                    <a:pt x="9120" y="5632"/>
                    <a:pt x="9239" y="5620"/>
                    <a:pt x="9347" y="5572"/>
                  </a:cubicBezTo>
                  <a:close/>
                  <a:moveTo>
                    <a:pt x="2108" y="5572"/>
                  </a:moveTo>
                  <a:lnTo>
                    <a:pt x="2108" y="5739"/>
                  </a:lnTo>
                  <a:cubicBezTo>
                    <a:pt x="2108" y="5798"/>
                    <a:pt x="2119" y="5834"/>
                    <a:pt x="2143" y="5882"/>
                  </a:cubicBezTo>
                  <a:lnTo>
                    <a:pt x="1965" y="6013"/>
                  </a:lnTo>
                  <a:cubicBezTo>
                    <a:pt x="1899" y="6084"/>
                    <a:pt x="1816" y="6120"/>
                    <a:pt x="1731" y="6120"/>
                  </a:cubicBezTo>
                  <a:cubicBezTo>
                    <a:pt x="1646" y="6120"/>
                    <a:pt x="1560" y="6084"/>
                    <a:pt x="1488" y="6013"/>
                  </a:cubicBezTo>
                  <a:lnTo>
                    <a:pt x="1346" y="5882"/>
                  </a:lnTo>
                  <a:cubicBezTo>
                    <a:pt x="1369" y="5834"/>
                    <a:pt x="1381" y="5775"/>
                    <a:pt x="1381" y="5739"/>
                  </a:cubicBezTo>
                  <a:lnTo>
                    <a:pt x="1381" y="5572"/>
                  </a:lnTo>
                  <a:cubicBezTo>
                    <a:pt x="1488" y="5596"/>
                    <a:pt x="1607" y="5632"/>
                    <a:pt x="1750" y="5632"/>
                  </a:cubicBezTo>
                  <a:cubicBezTo>
                    <a:pt x="1857" y="5632"/>
                    <a:pt x="1977" y="5608"/>
                    <a:pt x="2108" y="5572"/>
                  </a:cubicBezTo>
                  <a:close/>
                  <a:moveTo>
                    <a:pt x="4465" y="5298"/>
                  </a:moveTo>
                  <a:lnTo>
                    <a:pt x="5215" y="5810"/>
                  </a:lnTo>
                  <a:lnTo>
                    <a:pt x="4810" y="6215"/>
                  </a:lnTo>
                  <a:lnTo>
                    <a:pt x="4798" y="6215"/>
                  </a:lnTo>
                  <a:lnTo>
                    <a:pt x="4310" y="5465"/>
                  </a:lnTo>
                  <a:lnTo>
                    <a:pt x="4465" y="5298"/>
                  </a:lnTo>
                  <a:close/>
                  <a:moveTo>
                    <a:pt x="6429" y="5298"/>
                  </a:moveTo>
                  <a:lnTo>
                    <a:pt x="6596" y="5465"/>
                  </a:lnTo>
                  <a:lnTo>
                    <a:pt x="6108" y="6215"/>
                  </a:lnTo>
                  <a:lnTo>
                    <a:pt x="6096" y="6215"/>
                  </a:lnTo>
                  <a:lnTo>
                    <a:pt x="5691" y="5810"/>
                  </a:lnTo>
                  <a:lnTo>
                    <a:pt x="6429" y="5298"/>
                  </a:lnTo>
                  <a:close/>
                  <a:moveTo>
                    <a:pt x="4905" y="0"/>
                  </a:moveTo>
                  <a:cubicBezTo>
                    <a:pt x="4072" y="0"/>
                    <a:pt x="3381" y="691"/>
                    <a:pt x="3381" y="1524"/>
                  </a:cubicBezTo>
                  <a:lnTo>
                    <a:pt x="3381" y="1869"/>
                  </a:lnTo>
                  <a:cubicBezTo>
                    <a:pt x="3381" y="2131"/>
                    <a:pt x="3441" y="2381"/>
                    <a:pt x="3548" y="2643"/>
                  </a:cubicBezTo>
                  <a:lnTo>
                    <a:pt x="3548" y="3000"/>
                  </a:lnTo>
                  <a:cubicBezTo>
                    <a:pt x="3548" y="3596"/>
                    <a:pt x="3810" y="4132"/>
                    <a:pt x="4227" y="4465"/>
                  </a:cubicBezTo>
                  <a:lnTo>
                    <a:pt x="4227" y="5001"/>
                  </a:lnTo>
                  <a:lnTo>
                    <a:pt x="3929" y="5322"/>
                  </a:lnTo>
                  <a:cubicBezTo>
                    <a:pt x="3905" y="5346"/>
                    <a:pt x="3893" y="5394"/>
                    <a:pt x="3893" y="5441"/>
                  </a:cubicBezTo>
                  <a:lnTo>
                    <a:pt x="2905" y="5798"/>
                  </a:lnTo>
                  <a:cubicBezTo>
                    <a:pt x="2834" y="5822"/>
                    <a:pt x="2774" y="5858"/>
                    <a:pt x="2715" y="5894"/>
                  </a:cubicBezTo>
                  <a:lnTo>
                    <a:pt x="2560" y="5822"/>
                  </a:lnTo>
                  <a:cubicBezTo>
                    <a:pt x="3024" y="5632"/>
                    <a:pt x="3155" y="5346"/>
                    <a:pt x="3179" y="5334"/>
                  </a:cubicBezTo>
                  <a:cubicBezTo>
                    <a:pt x="3203" y="5286"/>
                    <a:pt x="3203" y="5227"/>
                    <a:pt x="3179" y="5179"/>
                  </a:cubicBezTo>
                  <a:cubicBezTo>
                    <a:pt x="3060" y="4965"/>
                    <a:pt x="3036" y="4524"/>
                    <a:pt x="3036" y="4203"/>
                  </a:cubicBezTo>
                  <a:cubicBezTo>
                    <a:pt x="3036" y="4084"/>
                    <a:pt x="3036" y="3977"/>
                    <a:pt x="3024" y="3893"/>
                  </a:cubicBezTo>
                  <a:cubicBezTo>
                    <a:pt x="2965" y="3131"/>
                    <a:pt x="2405" y="2548"/>
                    <a:pt x="1691" y="2548"/>
                  </a:cubicBezTo>
                  <a:cubicBezTo>
                    <a:pt x="976" y="2548"/>
                    <a:pt x="393" y="3131"/>
                    <a:pt x="345" y="3893"/>
                  </a:cubicBezTo>
                  <a:cubicBezTo>
                    <a:pt x="345" y="3977"/>
                    <a:pt x="333" y="4084"/>
                    <a:pt x="333" y="4203"/>
                  </a:cubicBezTo>
                  <a:cubicBezTo>
                    <a:pt x="322" y="4548"/>
                    <a:pt x="298" y="4965"/>
                    <a:pt x="203" y="5179"/>
                  </a:cubicBezTo>
                  <a:cubicBezTo>
                    <a:pt x="167" y="5227"/>
                    <a:pt x="167" y="5286"/>
                    <a:pt x="203" y="5334"/>
                  </a:cubicBezTo>
                  <a:cubicBezTo>
                    <a:pt x="203" y="5346"/>
                    <a:pt x="345" y="5632"/>
                    <a:pt x="810" y="5822"/>
                  </a:cubicBezTo>
                  <a:lnTo>
                    <a:pt x="369" y="6037"/>
                  </a:lnTo>
                  <a:cubicBezTo>
                    <a:pt x="155" y="6156"/>
                    <a:pt x="0" y="6370"/>
                    <a:pt x="0" y="6632"/>
                  </a:cubicBezTo>
                  <a:lnTo>
                    <a:pt x="0" y="7799"/>
                  </a:lnTo>
                  <a:cubicBezTo>
                    <a:pt x="0" y="7894"/>
                    <a:pt x="72" y="7965"/>
                    <a:pt x="167" y="7965"/>
                  </a:cubicBezTo>
                  <a:cubicBezTo>
                    <a:pt x="250" y="7965"/>
                    <a:pt x="333" y="7894"/>
                    <a:pt x="333" y="7799"/>
                  </a:cubicBezTo>
                  <a:lnTo>
                    <a:pt x="333" y="6632"/>
                  </a:lnTo>
                  <a:cubicBezTo>
                    <a:pt x="333" y="6489"/>
                    <a:pt x="405" y="6370"/>
                    <a:pt x="524" y="6310"/>
                  </a:cubicBezTo>
                  <a:lnTo>
                    <a:pt x="1060" y="6048"/>
                  </a:lnTo>
                  <a:lnTo>
                    <a:pt x="1238" y="6227"/>
                  </a:lnTo>
                  <a:cubicBezTo>
                    <a:pt x="1369" y="6346"/>
                    <a:pt x="1536" y="6406"/>
                    <a:pt x="1703" y="6406"/>
                  </a:cubicBezTo>
                  <a:cubicBezTo>
                    <a:pt x="1857" y="6406"/>
                    <a:pt x="2024" y="6346"/>
                    <a:pt x="2155" y="6227"/>
                  </a:cubicBezTo>
                  <a:lnTo>
                    <a:pt x="2334" y="6048"/>
                  </a:lnTo>
                  <a:lnTo>
                    <a:pt x="2512" y="6132"/>
                  </a:lnTo>
                  <a:cubicBezTo>
                    <a:pt x="2441" y="6275"/>
                    <a:pt x="2381" y="6418"/>
                    <a:pt x="2381" y="6584"/>
                  </a:cubicBezTo>
                  <a:lnTo>
                    <a:pt x="2381" y="7799"/>
                  </a:lnTo>
                  <a:cubicBezTo>
                    <a:pt x="2381" y="7894"/>
                    <a:pt x="2453" y="7965"/>
                    <a:pt x="2548" y="7965"/>
                  </a:cubicBezTo>
                  <a:cubicBezTo>
                    <a:pt x="2631" y="7965"/>
                    <a:pt x="2715" y="7894"/>
                    <a:pt x="2715" y="7799"/>
                  </a:cubicBezTo>
                  <a:lnTo>
                    <a:pt x="2715" y="6584"/>
                  </a:lnTo>
                  <a:cubicBezTo>
                    <a:pt x="2715" y="6358"/>
                    <a:pt x="2846" y="6167"/>
                    <a:pt x="3048" y="6096"/>
                  </a:cubicBezTo>
                  <a:lnTo>
                    <a:pt x="4084" y="5715"/>
                  </a:lnTo>
                  <a:lnTo>
                    <a:pt x="4513" y="6358"/>
                  </a:lnTo>
                  <a:cubicBezTo>
                    <a:pt x="4572" y="6453"/>
                    <a:pt x="4655" y="6489"/>
                    <a:pt x="4751" y="6513"/>
                  </a:cubicBezTo>
                  <a:lnTo>
                    <a:pt x="4775" y="6513"/>
                  </a:lnTo>
                  <a:cubicBezTo>
                    <a:pt x="4870" y="6513"/>
                    <a:pt x="4941" y="6477"/>
                    <a:pt x="5013" y="6418"/>
                  </a:cubicBezTo>
                  <a:lnTo>
                    <a:pt x="5286" y="6156"/>
                  </a:lnTo>
                  <a:lnTo>
                    <a:pt x="5286" y="7799"/>
                  </a:lnTo>
                  <a:cubicBezTo>
                    <a:pt x="5286" y="7894"/>
                    <a:pt x="5358" y="7965"/>
                    <a:pt x="5453" y="7965"/>
                  </a:cubicBezTo>
                  <a:cubicBezTo>
                    <a:pt x="5537" y="7965"/>
                    <a:pt x="5608" y="7894"/>
                    <a:pt x="5608" y="7799"/>
                  </a:cubicBezTo>
                  <a:lnTo>
                    <a:pt x="5608" y="6156"/>
                  </a:lnTo>
                  <a:lnTo>
                    <a:pt x="5882" y="6418"/>
                  </a:lnTo>
                  <a:cubicBezTo>
                    <a:pt x="5941" y="6477"/>
                    <a:pt x="6025" y="6513"/>
                    <a:pt x="6120" y="6513"/>
                  </a:cubicBezTo>
                  <a:lnTo>
                    <a:pt x="6144" y="6513"/>
                  </a:lnTo>
                  <a:cubicBezTo>
                    <a:pt x="6251" y="6489"/>
                    <a:pt x="6322" y="6453"/>
                    <a:pt x="6382" y="6358"/>
                  </a:cubicBezTo>
                  <a:lnTo>
                    <a:pt x="6822" y="5715"/>
                  </a:lnTo>
                  <a:lnTo>
                    <a:pt x="7846" y="6096"/>
                  </a:lnTo>
                  <a:cubicBezTo>
                    <a:pt x="8049" y="6167"/>
                    <a:pt x="8192" y="6358"/>
                    <a:pt x="8192" y="6584"/>
                  </a:cubicBezTo>
                  <a:lnTo>
                    <a:pt x="8192" y="7799"/>
                  </a:lnTo>
                  <a:cubicBezTo>
                    <a:pt x="8192" y="7894"/>
                    <a:pt x="8263" y="7965"/>
                    <a:pt x="8346" y="7965"/>
                  </a:cubicBezTo>
                  <a:cubicBezTo>
                    <a:pt x="8442" y="7965"/>
                    <a:pt x="8513" y="7894"/>
                    <a:pt x="8513" y="7799"/>
                  </a:cubicBezTo>
                  <a:lnTo>
                    <a:pt x="8513" y="6584"/>
                  </a:lnTo>
                  <a:cubicBezTo>
                    <a:pt x="8513" y="6358"/>
                    <a:pt x="8430" y="6156"/>
                    <a:pt x="8275" y="6001"/>
                  </a:cubicBezTo>
                  <a:lnTo>
                    <a:pt x="8323" y="5989"/>
                  </a:lnTo>
                  <a:cubicBezTo>
                    <a:pt x="8370" y="5977"/>
                    <a:pt x="8406" y="5953"/>
                    <a:pt x="8465" y="5929"/>
                  </a:cubicBezTo>
                  <a:lnTo>
                    <a:pt x="8870" y="6334"/>
                  </a:lnTo>
                  <a:lnTo>
                    <a:pt x="8870" y="7787"/>
                  </a:lnTo>
                  <a:cubicBezTo>
                    <a:pt x="8870" y="7882"/>
                    <a:pt x="8942" y="7953"/>
                    <a:pt x="9037" y="7953"/>
                  </a:cubicBezTo>
                  <a:cubicBezTo>
                    <a:pt x="9120" y="7953"/>
                    <a:pt x="9204" y="7882"/>
                    <a:pt x="9204" y="7787"/>
                  </a:cubicBezTo>
                  <a:lnTo>
                    <a:pt x="9204" y="6334"/>
                  </a:lnTo>
                  <a:lnTo>
                    <a:pt x="9597" y="5929"/>
                  </a:lnTo>
                  <a:cubicBezTo>
                    <a:pt x="9620" y="5941"/>
                    <a:pt x="9644" y="5941"/>
                    <a:pt x="9680" y="5953"/>
                  </a:cubicBezTo>
                  <a:lnTo>
                    <a:pt x="10335" y="6156"/>
                  </a:lnTo>
                  <a:cubicBezTo>
                    <a:pt x="10478" y="6191"/>
                    <a:pt x="10585" y="6334"/>
                    <a:pt x="10585" y="6489"/>
                  </a:cubicBezTo>
                  <a:lnTo>
                    <a:pt x="10585" y="7799"/>
                  </a:lnTo>
                  <a:cubicBezTo>
                    <a:pt x="10585" y="7894"/>
                    <a:pt x="10656" y="7965"/>
                    <a:pt x="10751" y="7965"/>
                  </a:cubicBezTo>
                  <a:cubicBezTo>
                    <a:pt x="10835" y="7965"/>
                    <a:pt x="10906" y="7894"/>
                    <a:pt x="10906" y="7799"/>
                  </a:cubicBezTo>
                  <a:lnTo>
                    <a:pt x="10906" y="6489"/>
                  </a:lnTo>
                  <a:cubicBezTo>
                    <a:pt x="10871" y="6227"/>
                    <a:pt x="10656" y="5953"/>
                    <a:pt x="10382" y="5870"/>
                  </a:cubicBezTo>
                  <a:lnTo>
                    <a:pt x="9716" y="5679"/>
                  </a:lnTo>
                  <a:cubicBezTo>
                    <a:pt x="9692" y="5656"/>
                    <a:pt x="9680" y="5644"/>
                    <a:pt x="9680" y="5620"/>
                  </a:cubicBezTo>
                  <a:lnTo>
                    <a:pt x="9680" y="5394"/>
                  </a:lnTo>
                  <a:cubicBezTo>
                    <a:pt x="9739" y="5358"/>
                    <a:pt x="9787" y="5322"/>
                    <a:pt x="9823" y="5275"/>
                  </a:cubicBezTo>
                  <a:cubicBezTo>
                    <a:pt x="10049" y="5048"/>
                    <a:pt x="10180" y="4751"/>
                    <a:pt x="10180" y="4429"/>
                  </a:cubicBezTo>
                  <a:lnTo>
                    <a:pt x="10180" y="4132"/>
                  </a:lnTo>
                  <a:lnTo>
                    <a:pt x="10239" y="3989"/>
                  </a:lnTo>
                  <a:cubicBezTo>
                    <a:pt x="10323" y="3858"/>
                    <a:pt x="10347" y="3691"/>
                    <a:pt x="10347" y="3548"/>
                  </a:cubicBezTo>
                  <a:lnTo>
                    <a:pt x="10347" y="2727"/>
                  </a:lnTo>
                  <a:cubicBezTo>
                    <a:pt x="10347" y="2643"/>
                    <a:pt x="10275" y="2560"/>
                    <a:pt x="10180" y="2560"/>
                  </a:cubicBezTo>
                  <a:lnTo>
                    <a:pt x="8656" y="2560"/>
                  </a:lnTo>
                  <a:cubicBezTo>
                    <a:pt x="8096" y="2560"/>
                    <a:pt x="7644" y="3012"/>
                    <a:pt x="7644" y="3572"/>
                  </a:cubicBezTo>
                  <a:lnTo>
                    <a:pt x="7644" y="3596"/>
                  </a:lnTo>
                  <a:cubicBezTo>
                    <a:pt x="7644" y="3727"/>
                    <a:pt x="7668" y="3846"/>
                    <a:pt x="7727" y="3965"/>
                  </a:cubicBezTo>
                  <a:lnTo>
                    <a:pt x="7799" y="4132"/>
                  </a:lnTo>
                  <a:lnTo>
                    <a:pt x="7799" y="4382"/>
                  </a:lnTo>
                  <a:cubicBezTo>
                    <a:pt x="7799" y="4798"/>
                    <a:pt x="8013" y="5155"/>
                    <a:pt x="8311" y="5382"/>
                  </a:cubicBezTo>
                  <a:lnTo>
                    <a:pt x="8311" y="5596"/>
                  </a:lnTo>
                  <a:cubicBezTo>
                    <a:pt x="8311" y="5632"/>
                    <a:pt x="8311" y="5644"/>
                    <a:pt x="8180" y="5691"/>
                  </a:cubicBezTo>
                  <a:lnTo>
                    <a:pt x="7858" y="5775"/>
                  </a:lnTo>
                  <a:lnTo>
                    <a:pt x="6941" y="5441"/>
                  </a:lnTo>
                  <a:cubicBezTo>
                    <a:pt x="6941" y="5394"/>
                    <a:pt x="6930" y="5346"/>
                    <a:pt x="6894" y="5322"/>
                  </a:cubicBezTo>
                  <a:lnTo>
                    <a:pt x="6596" y="5001"/>
                  </a:lnTo>
                  <a:lnTo>
                    <a:pt x="6596" y="4489"/>
                  </a:lnTo>
                  <a:cubicBezTo>
                    <a:pt x="6632" y="4453"/>
                    <a:pt x="6656" y="4429"/>
                    <a:pt x="6691" y="4405"/>
                  </a:cubicBezTo>
                  <a:cubicBezTo>
                    <a:pt x="7061" y="4072"/>
                    <a:pt x="7263" y="3560"/>
                    <a:pt x="7263" y="3060"/>
                  </a:cubicBezTo>
                  <a:lnTo>
                    <a:pt x="7263" y="2643"/>
                  </a:lnTo>
                  <a:cubicBezTo>
                    <a:pt x="7382" y="2405"/>
                    <a:pt x="7430" y="2131"/>
                    <a:pt x="7430" y="1869"/>
                  </a:cubicBezTo>
                  <a:lnTo>
                    <a:pt x="7430" y="167"/>
                  </a:lnTo>
                  <a:cubicBezTo>
                    <a:pt x="7430" y="83"/>
                    <a:pt x="7358" y="0"/>
                    <a:pt x="7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67"/>
            <p:cNvSpPr/>
            <p:nvPr/>
          </p:nvSpPr>
          <p:spPr>
            <a:xfrm>
              <a:off x="5645669" y="3625759"/>
              <a:ext cx="10248" cy="42872"/>
            </a:xfrm>
            <a:custGeom>
              <a:rect b="b" l="l" r="r" t="t"/>
              <a:pathLst>
                <a:path extrusionOk="0" h="1347" w="322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179"/>
                  </a:lnTo>
                  <a:cubicBezTo>
                    <a:pt x="0" y="1263"/>
                    <a:pt x="72" y="1346"/>
                    <a:pt x="167" y="1346"/>
                  </a:cubicBezTo>
                  <a:cubicBezTo>
                    <a:pt x="251" y="1346"/>
                    <a:pt x="322" y="1263"/>
                    <a:pt x="322" y="1179"/>
                  </a:cubicBezTo>
                  <a:lnTo>
                    <a:pt x="322" y="167"/>
                  </a:lnTo>
                  <a:cubicBezTo>
                    <a:pt x="322" y="60"/>
                    <a:pt x="251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67"/>
            <p:cNvSpPr/>
            <p:nvPr/>
          </p:nvSpPr>
          <p:spPr>
            <a:xfrm>
              <a:off x="5462247" y="3461115"/>
              <a:ext cx="86825" cy="29759"/>
            </a:xfrm>
            <a:custGeom>
              <a:rect b="b" l="l" r="r" t="t"/>
              <a:pathLst>
                <a:path extrusionOk="0" h="935" w="2728">
                  <a:moveTo>
                    <a:pt x="1094" y="0"/>
                  </a:moveTo>
                  <a:cubicBezTo>
                    <a:pt x="768" y="0"/>
                    <a:pt x="473" y="35"/>
                    <a:pt x="287" y="66"/>
                  </a:cubicBezTo>
                  <a:cubicBezTo>
                    <a:pt x="120" y="102"/>
                    <a:pt x="1" y="233"/>
                    <a:pt x="1" y="399"/>
                  </a:cubicBezTo>
                  <a:lnTo>
                    <a:pt x="1" y="768"/>
                  </a:lnTo>
                  <a:cubicBezTo>
                    <a:pt x="1" y="864"/>
                    <a:pt x="72" y="935"/>
                    <a:pt x="168" y="935"/>
                  </a:cubicBezTo>
                  <a:cubicBezTo>
                    <a:pt x="251" y="935"/>
                    <a:pt x="322" y="864"/>
                    <a:pt x="322" y="768"/>
                  </a:cubicBezTo>
                  <a:lnTo>
                    <a:pt x="322" y="399"/>
                  </a:lnTo>
                  <a:cubicBezTo>
                    <a:pt x="322" y="399"/>
                    <a:pt x="322" y="387"/>
                    <a:pt x="346" y="387"/>
                  </a:cubicBezTo>
                  <a:cubicBezTo>
                    <a:pt x="498" y="361"/>
                    <a:pt x="764" y="327"/>
                    <a:pt x="1063" y="327"/>
                  </a:cubicBezTo>
                  <a:cubicBezTo>
                    <a:pt x="1162" y="327"/>
                    <a:pt x="1266" y="331"/>
                    <a:pt x="1370" y="340"/>
                  </a:cubicBezTo>
                  <a:cubicBezTo>
                    <a:pt x="1858" y="364"/>
                    <a:pt x="2215" y="506"/>
                    <a:pt x="2442" y="709"/>
                  </a:cubicBezTo>
                  <a:cubicBezTo>
                    <a:pt x="2471" y="739"/>
                    <a:pt x="2513" y="753"/>
                    <a:pt x="2555" y="753"/>
                  </a:cubicBezTo>
                  <a:cubicBezTo>
                    <a:pt x="2596" y="753"/>
                    <a:pt x="2638" y="739"/>
                    <a:pt x="2668" y="709"/>
                  </a:cubicBezTo>
                  <a:cubicBezTo>
                    <a:pt x="2727" y="637"/>
                    <a:pt x="2727" y="530"/>
                    <a:pt x="2656" y="471"/>
                  </a:cubicBezTo>
                  <a:cubicBezTo>
                    <a:pt x="2283" y="97"/>
                    <a:pt x="1643" y="0"/>
                    <a:pt x="10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67"/>
            <p:cNvSpPr/>
            <p:nvPr/>
          </p:nvSpPr>
          <p:spPr>
            <a:xfrm>
              <a:off x="5441050" y="3636389"/>
              <a:ext cx="10248" cy="32241"/>
            </a:xfrm>
            <a:custGeom>
              <a:rect b="b" l="l" r="r" t="t"/>
              <a:pathLst>
                <a:path extrusionOk="0" h="1013" w="322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lnTo>
                    <a:pt x="0" y="845"/>
                  </a:lnTo>
                  <a:cubicBezTo>
                    <a:pt x="0" y="929"/>
                    <a:pt x="72" y="1012"/>
                    <a:pt x="167" y="1012"/>
                  </a:cubicBezTo>
                  <a:cubicBezTo>
                    <a:pt x="250" y="1012"/>
                    <a:pt x="322" y="929"/>
                    <a:pt x="322" y="845"/>
                  </a:cubicBezTo>
                  <a:lnTo>
                    <a:pt x="322" y="155"/>
                  </a:lnTo>
                  <a:cubicBezTo>
                    <a:pt x="310" y="71"/>
                    <a:pt x="250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67"/>
            <p:cNvSpPr/>
            <p:nvPr/>
          </p:nvSpPr>
          <p:spPr>
            <a:xfrm>
              <a:off x="5559257" y="3636389"/>
              <a:ext cx="10662" cy="32241"/>
            </a:xfrm>
            <a:custGeom>
              <a:rect b="b" l="l" r="r" t="t"/>
              <a:pathLst>
                <a:path extrusionOk="0" h="1013" w="335">
                  <a:moveTo>
                    <a:pt x="168" y="0"/>
                  </a:moveTo>
                  <a:cubicBezTo>
                    <a:pt x="84" y="0"/>
                    <a:pt x="1" y="71"/>
                    <a:pt x="1" y="155"/>
                  </a:cubicBezTo>
                  <a:lnTo>
                    <a:pt x="1" y="845"/>
                  </a:lnTo>
                  <a:cubicBezTo>
                    <a:pt x="1" y="929"/>
                    <a:pt x="84" y="1012"/>
                    <a:pt x="168" y="1012"/>
                  </a:cubicBezTo>
                  <a:cubicBezTo>
                    <a:pt x="263" y="1012"/>
                    <a:pt x="334" y="929"/>
                    <a:pt x="334" y="845"/>
                  </a:cubicBezTo>
                  <a:lnTo>
                    <a:pt x="334" y="155"/>
                  </a:lnTo>
                  <a:cubicBezTo>
                    <a:pt x="334" y="71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5" name="Google Shape;905;p67"/>
          <p:cNvGrpSpPr/>
          <p:nvPr/>
        </p:nvGrpSpPr>
        <p:grpSpPr>
          <a:xfrm>
            <a:off x="2538310" y="3155566"/>
            <a:ext cx="353145" cy="351998"/>
            <a:chOff x="852385" y="1510916"/>
            <a:chExt cx="353145" cy="351998"/>
          </a:xfrm>
        </p:grpSpPr>
        <p:sp>
          <p:nvSpPr>
            <p:cNvPr id="906" name="Google Shape;906;p67"/>
            <p:cNvSpPr/>
            <p:nvPr/>
          </p:nvSpPr>
          <p:spPr>
            <a:xfrm>
              <a:off x="852385" y="1510916"/>
              <a:ext cx="353145" cy="187785"/>
            </a:xfrm>
            <a:custGeom>
              <a:rect b="b" l="l" r="r" t="t"/>
              <a:pathLst>
                <a:path extrusionOk="0" h="5895" w="11086">
                  <a:moveTo>
                    <a:pt x="6145" y="334"/>
                  </a:moveTo>
                  <a:lnTo>
                    <a:pt x="6145" y="703"/>
                  </a:lnTo>
                  <a:lnTo>
                    <a:pt x="4942" y="703"/>
                  </a:lnTo>
                  <a:lnTo>
                    <a:pt x="4942" y="334"/>
                  </a:lnTo>
                  <a:close/>
                  <a:moveTo>
                    <a:pt x="10764" y="1025"/>
                  </a:moveTo>
                  <a:lnTo>
                    <a:pt x="10764" y="1596"/>
                  </a:lnTo>
                  <a:lnTo>
                    <a:pt x="346" y="1596"/>
                  </a:lnTo>
                  <a:lnTo>
                    <a:pt x="346" y="1025"/>
                  </a:lnTo>
                  <a:close/>
                  <a:moveTo>
                    <a:pt x="4775" y="1"/>
                  </a:moveTo>
                  <a:cubicBezTo>
                    <a:pt x="4692" y="1"/>
                    <a:pt x="4621" y="84"/>
                    <a:pt x="4621" y="167"/>
                  </a:cubicBezTo>
                  <a:lnTo>
                    <a:pt x="4621" y="703"/>
                  </a:lnTo>
                  <a:lnTo>
                    <a:pt x="168" y="703"/>
                  </a:lnTo>
                  <a:cubicBezTo>
                    <a:pt x="72" y="703"/>
                    <a:pt x="1" y="775"/>
                    <a:pt x="1" y="870"/>
                  </a:cubicBezTo>
                  <a:lnTo>
                    <a:pt x="1" y="1751"/>
                  </a:lnTo>
                  <a:cubicBezTo>
                    <a:pt x="1" y="1834"/>
                    <a:pt x="72" y="1906"/>
                    <a:pt x="168" y="1906"/>
                  </a:cubicBezTo>
                  <a:lnTo>
                    <a:pt x="656" y="1906"/>
                  </a:lnTo>
                  <a:lnTo>
                    <a:pt x="656" y="2620"/>
                  </a:lnTo>
                  <a:cubicBezTo>
                    <a:pt x="656" y="2715"/>
                    <a:pt x="727" y="2787"/>
                    <a:pt x="822" y="2787"/>
                  </a:cubicBezTo>
                  <a:cubicBezTo>
                    <a:pt x="906" y="2787"/>
                    <a:pt x="989" y="2715"/>
                    <a:pt x="989" y="2620"/>
                  </a:cubicBezTo>
                  <a:lnTo>
                    <a:pt x="989" y="1906"/>
                  </a:lnTo>
                  <a:lnTo>
                    <a:pt x="10109" y="1906"/>
                  </a:lnTo>
                  <a:lnTo>
                    <a:pt x="10109" y="5740"/>
                  </a:lnTo>
                  <a:cubicBezTo>
                    <a:pt x="10109" y="5823"/>
                    <a:pt x="10181" y="5894"/>
                    <a:pt x="10276" y="5894"/>
                  </a:cubicBezTo>
                  <a:cubicBezTo>
                    <a:pt x="10359" y="5894"/>
                    <a:pt x="10431" y="5823"/>
                    <a:pt x="10431" y="5740"/>
                  </a:cubicBezTo>
                  <a:lnTo>
                    <a:pt x="10431" y="1918"/>
                  </a:lnTo>
                  <a:lnTo>
                    <a:pt x="10931" y="1918"/>
                  </a:lnTo>
                  <a:cubicBezTo>
                    <a:pt x="11014" y="1918"/>
                    <a:pt x="11086" y="1846"/>
                    <a:pt x="11086" y="1763"/>
                  </a:cubicBezTo>
                  <a:lnTo>
                    <a:pt x="11086" y="882"/>
                  </a:lnTo>
                  <a:cubicBezTo>
                    <a:pt x="11086" y="775"/>
                    <a:pt x="11014" y="703"/>
                    <a:pt x="10931" y="703"/>
                  </a:cubicBezTo>
                  <a:lnTo>
                    <a:pt x="6478" y="703"/>
                  </a:lnTo>
                  <a:lnTo>
                    <a:pt x="6478" y="167"/>
                  </a:lnTo>
                  <a:cubicBezTo>
                    <a:pt x="6478" y="84"/>
                    <a:pt x="6406" y="1"/>
                    <a:pt x="63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67"/>
            <p:cNvSpPr/>
            <p:nvPr/>
          </p:nvSpPr>
          <p:spPr>
            <a:xfrm>
              <a:off x="852385" y="1609921"/>
              <a:ext cx="353145" cy="252992"/>
            </a:xfrm>
            <a:custGeom>
              <a:rect b="b" l="l" r="r" t="t"/>
              <a:pathLst>
                <a:path extrusionOk="0" h="7942" w="11086">
                  <a:moveTo>
                    <a:pt x="10764" y="4382"/>
                  </a:moveTo>
                  <a:lnTo>
                    <a:pt x="10764" y="4953"/>
                  </a:lnTo>
                  <a:lnTo>
                    <a:pt x="346" y="4953"/>
                  </a:lnTo>
                  <a:lnTo>
                    <a:pt x="346" y="4382"/>
                  </a:lnTo>
                  <a:close/>
                  <a:moveTo>
                    <a:pt x="6406" y="5275"/>
                  </a:moveTo>
                  <a:lnTo>
                    <a:pt x="6895" y="6168"/>
                  </a:lnTo>
                  <a:lnTo>
                    <a:pt x="4228" y="6168"/>
                  </a:lnTo>
                  <a:lnTo>
                    <a:pt x="4716" y="5275"/>
                  </a:lnTo>
                  <a:close/>
                  <a:moveTo>
                    <a:pt x="4335" y="5275"/>
                  </a:moveTo>
                  <a:lnTo>
                    <a:pt x="3049" y="7608"/>
                  </a:lnTo>
                  <a:lnTo>
                    <a:pt x="2573" y="7608"/>
                  </a:lnTo>
                  <a:lnTo>
                    <a:pt x="3859" y="5275"/>
                  </a:lnTo>
                  <a:close/>
                  <a:moveTo>
                    <a:pt x="7240" y="5275"/>
                  </a:moveTo>
                  <a:lnTo>
                    <a:pt x="8514" y="7608"/>
                  </a:lnTo>
                  <a:lnTo>
                    <a:pt x="8038" y="7608"/>
                  </a:lnTo>
                  <a:lnTo>
                    <a:pt x="6764" y="5275"/>
                  </a:lnTo>
                  <a:close/>
                  <a:moveTo>
                    <a:pt x="822" y="0"/>
                  </a:moveTo>
                  <a:cubicBezTo>
                    <a:pt x="727" y="0"/>
                    <a:pt x="656" y="84"/>
                    <a:pt x="656" y="167"/>
                  </a:cubicBezTo>
                  <a:lnTo>
                    <a:pt x="656" y="4072"/>
                  </a:lnTo>
                  <a:lnTo>
                    <a:pt x="168" y="4072"/>
                  </a:lnTo>
                  <a:cubicBezTo>
                    <a:pt x="72" y="4072"/>
                    <a:pt x="1" y="4144"/>
                    <a:pt x="1" y="4239"/>
                  </a:cubicBezTo>
                  <a:lnTo>
                    <a:pt x="1" y="5108"/>
                  </a:lnTo>
                  <a:cubicBezTo>
                    <a:pt x="1" y="5203"/>
                    <a:pt x="72" y="5275"/>
                    <a:pt x="168" y="5275"/>
                  </a:cubicBezTo>
                  <a:lnTo>
                    <a:pt x="3489" y="5275"/>
                  </a:lnTo>
                  <a:lnTo>
                    <a:pt x="2144" y="7704"/>
                  </a:lnTo>
                  <a:cubicBezTo>
                    <a:pt x="2120" y="7751"/>
                    <a:pt x="2120" y="7811"/>
                    <a:pt x="2144" y="7870"/>
                  </a:cubicBezTo>
                  <a:cubicBezTo>
                    <a:pt x="2180" y="7906"/>
                    <a:pt x="2239" y="7942"/>
                    <a:pt x="2275" y="7942"/>
                  </a:cubicBezTo>
                  <a:lnTo>
                    <a:pt x="3132" y="7942"/>
                  </a:lnTo>
                  <a:cubicBezTo>
                    <a:pt x="3192" y="7942"/>
                    <a:pt x="3251" y="7906"/>
                    <a:pt x="3275" y="7846"/>
                  </a:cubicBezTo>
                  <a:lnTo>
                    <a:pt x="3644" y="7168"/>
                  </a:lnTo>
                  <a:lnTo>
                    <a:pt x="4644" y="7168"/>
                  </a:lnTo>
                  <a:cubicBezTo>
                    <a:pt x="4728" y="7168"/>
                    <a:pt x="4811" y="7096"/>
                    <a:pt x="4811" y="7001"/>
                  </a:cubicBezTo>
                  <a:cubicBezTo>
                    <a:pt x="4811" y="6906"/>
                    <a:pt x="4728" y="6834"/>
                    <a:pt x="4644" y="6834"/>
                  </a:cubicBezTo>
                  <a:lnTo>
                    <a:pt x="3823" y="6834"/>
                  </a:lnTo>
                  <a:lnTo>
                    <a:pt x="4037" y="6465"/>
                  </a:lnTo>
                  <a:lnTo>
                    <a:pt x="7061" y="6465"/>
                  </a:lnTo>
                  <a:lnTo>
                    <a:pt x="7252" y="6834"/>
                  </a:lnTo>
                  <a:lnTo>
                    <a:pt x="5299" y="6834"/>
                  </a:lnTo>
                  <a:cubicBezTo>
                    <a:pt x="5216" y="6834"/>
                    <a:pt x="5133" y="6906"/>
                    <a:pt x="5133" y="7001"/>
                  </a:cubicBezTo>
                  <a:cubicBezTo>
                    <a:pt x="5133" y="7096"/>
                    <a:pt x="5216" y="7168"/>
                    <a:pt x="5299" y="7168"/>
                  </a:cubicBezTo>
                  <a:lnTo>
                    <a:pt x="7430" y="7168"/>
                  </a:lnTo>
                  <a:lnTo>
                    <a:pt x="7800" y="7846"/>
                  </a:lnTo>
                  <a:cubicBezTo>
                    <a:pt x="7835" y="7894"/>
                    <a:pt x="7895" y="7942"/>
                    <a:pt x="7954" y="7942"/>
                  </a:cubicBezTo>
                  <a:lnTo>
                    <a:pt x="8800" y="7942"/>
                  </a:lnTo>
                  <a:cubicBezTo>
                    <a:pt x="8859" y="7942"/>
                    <a:pt x="8907" y="7906"/>
                    <a:pt x="8931" y="7870"/>
                  </a:cubicBezTo>
                  <a:cubicBezTo>
                    <a:pt x="8966" y="7823"/>
                    <a:pt x="8966" y="7763"/>
                    <a:pt x="8931" y="7704"/>
                  </a:cubicBezTo>
                  <a:lnTo>
                    <a:pt x="7597" y="5275"/>
                  </a:lnTo>
                  <a:lnTo>
                    <a:pt x="10931" y="5275"/>
                  </a:lnTo>
                  <a:cubicBezTo>
                    <a:pt x="11014" y="5275"/>
                    <a:pt x="11086" y="5203"/>
                    <a:pt x="11086" y="5108"/>
                  </a:cubicBezTo>
                  <a:lnTo>
                    <a:pt x="11086" y="4239"/>
                  </a:lnTo>
                  <a:cubicBezTo>
                    <a:pt x="11086" y="4144"/>
                    <a:pt x="11014" y="4072"/>
                    <a:pt x="10931" y="4072"/>
                  </a:cubicBezTo>
                  <a:lnTo>
                    <a:pt x="10431" y="4072"/>
                  </a:lnTo>
                  <a:lnTo>
                    <a:pt x="10431" y="3263"/>
                  </a:lnTo>
                  <a:cubicBezTo>
                    <a:pt x="10431" y="3179"/>
                    <a:pt x="10359" y="3108"/>
                    <a:pt x="10276" y="3108"/>
                  </a:cubicBezTo>
                  <a:cubicBezTo>
                    <a:pt x="10181" y="3108"/>
                    <a:pt x="10109" y="3179"/>
                    <a:pt x="10109" y="3263"/>
                  </a:cubicBezTo>
                  <a:lnTo>
                    <a:pt x="10109" y="4072"/>
                  </a:lnTo>
                  <a:lnTo>
                    <a:pt x="989" y="4072"/>
                  </a:lnTo>
                  <a:lnTo>
                    <a:pt x="989" y="167"/>
                  </a:lnTo>
                  <a:cubicBezTo>
                    <a:pt x="989" y="84"/>
                    <a:pt x="906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67"/>
            <p:cNvSpPr/>
            <p:nvPr/>
          </p:nvSpPr>
          <p:spPr>
            <a:xfrm>
              <a:off x="928264" y="1584501"/>
              <a:ext cx="198775" cy="140735"/>
            </a:xfrm>
            <a:custGeom>
              <a:rect b="b" l="l" r="r" t="t"/>
              <a:pathLst>
                <a:path extrusionOk="0" h="4418" w="6240">
                  <a:moveTo>
                    <a:pt x="5608" y="322"/>
                  </a:moveTo>
                  <a:cubicBezTo>
                    <a:pt x="5787" y="322"/>
                    <a:pt x="5929" y="465"/>
                    <a:pt x="5929" y="643"/>
                  </a:cubicBezTo>
                  <a:cubicBezTo>
                    <a:pt x="5929" y="798"/>
                    <a:pt x="5775" y="953"/>
                    <a:pt x="5608" y="953"/>
                  </a:cubicBezTo>
                  <a:cubicBezTo>
                    <a:pt x="5453" y="953"/>
                    <a:pt x="5298" y="822"/>
                    <a:pt x="5298" y="643"/>
                  </a:cubicBezTo>
                  <a:cubicBezTo>
                    <a:pt x="5298" y="477"/>
                    <a:pt x="5429" y="322"/>
                    <a:pt x="5608" y="322"/>
                  </a:cubicBezTo>
                  <a:close/>
                  <a:moveTo>
                    <a:pt x="2131" y="1334"/>
                  </a:moveTo>
                  <a:cubicBezTo>
                    <a:pt x="2310" y="1334"/>
                    <a:pt x="2441" y="1477"/>
                    <a:pt x="2441" y="1656"/>
                  </a:cubicBezTo>
                  <a:cubicBezTo>
                    <a:pt x="2441" y="1834"/>
                    <a:pt x="2310" y="1965"/>
                    <a:pt x="2131" y="1965"/>
                  </a:cubicBezTo>
                  <a:cubicBezTo>
                    <a:pt x="1965" y="1965"/>
                    <a:pt x="1822" y="1834"/>
                    <a:pt x="1822" y="1656"/>
                  </a:cubicBezTo>
                  <a:cubicBezTo>
                    <a:pt x="1822" y="1489"/>
                    <a:pt x="1953" y="1334"/>
                    <a:pt x="2131" y="1334"/>
                  </a:cubicBezTo>
                  <a:close/>
                  <a:moveTo>
                    <a:pt x="4036" y="2429"/>
                  </a:moveTo>
                  <a:cubicBezTo>
                    <a:pt x="4215" y="2429"/>
                    <a:pt x="4346" y="2560"/>
                    <a:pt x="4346" y="2739"/>
                  </a:cubicBezTo>
                  <a:cubicBezTo>
                    <a:pt x="4346" y="2918"/>
                    <a:pt x="4203" y="3049"/>
                    <a:pt x="4036" y="3049"/>
                  </a:cubicBezTo>
                  <a:cubicBezTo>
                    <a:pt x="3870" y="3049"/>
                    <a:pt x="3727" y="2918"/>
                    <a:pt x="3727" y="2739"/>
                  </a:cubicBezTo>
                  <a:cubicBezTo>
                    <a:pt x="3727" y="2572"/>
                    <a:pt x="3858" y="2429"/>
                    <a:pt x="4036" y="2429"/>
                  </a:cubicBezTo>
                  <a:close/>
                  <a:moveTo>
                    <a:pt x="595" y="3501"/>
                  </a:moveTo>
                  <a:cubicBezTo>
                    <a:pt x="774" y="3501"/>
                    <a:pt x="905" y="3632"/>
                    <a:pt x="905" y="3811"/>
                  </a:cubicBezTo>
                  <a:cubicBezTo>
                    <a:pt x="905" y="3989"/>
                    <a:pt x="762" y="4120"/>
                    <a:pt x="595" y="4120"/>
                  </a:cubicBezTo>
                  <a:cubicBezTo>
                    <a:pt x="429" y="4120"/>
                    <a:pt x="286" y="3989"/>
                    <a:pt x="286" y="3811"/>
                  </a:cubicBezTo>
                  <a:cubicBezTo>
                    <a:pt x="286" y="3644"/>
                    <a:pt x="417" y="3501"/>
                    <a:pt x="595" y="3501"/>
                  </a:cubicBezTo>
                  <a:close/>
                  <a:moveTo>
                    <a:pt x="5608" y="1"/>
                  </a:moveTo>
                  <a:cubicBezTo>
                    <a:pt x="5275" y="1"/>
                    <a:pt x="4989" y="286"/>
                    <a:pt x="4989" y="632"/>
                  </a:cubicBezTo>
                  <a:cubicBezTo>
                    <a:pt x="4989" y="786"/>
                    <a:pt x="5048" y="941"/>
                    <a:pt x="5156" y="1048"/>
                  </a:cubicBezTo>
                  <a:lnTo>
                    <a:pt x="4239" y="2132"/>
                  </a:lnTo>
                  <a:cubicBezTo>
                    <a:pt x="4179" y="2120"/>
                    <a:pt x="4108" y="2096"/>
                    <a:pt x="4048" y="2096"/>
                  </a:cubicBezTo>
                  <a:cubicBezTo>
                    <a:pt x="3858" y="2096"/>
                    <a:pt x="3679" y="2191"/>
                    <a:pt x="3560" y="2334"/>
                  </a:cubicBezTo>
                  <a:lnTo>
                    <a:pt x="2739" y="1882"/>
                  </a:lnTo>
                  <a:cubicBezTo>
                    <a:pt x="2774" y="1798"/>
                    <a:pt x="2786" y="1727"/>
                    <a:pt x="2786" y="1656"/>
                  </a:cubicBezTo>
                  <a:cubicBezTo>
                    <a:pt x="2786" y="1310"/>
                    <a:pt x="2500" y="1024"/>
                    <a:pt x="2155" y="1024"/>
                  </a:cubicBezTo>
                  <a:cubicBezTo>
                    <a:pt x="1822" y="1024"/>
                    <a:pt x="1536" y="1310"/>
                    <a:pt x="1536" y="1656"/>
                  </a:cubicBezTo>
                  <a:cubicBezTo>
                    <a:pt x="1536" y="1822"/>
                    <a:pt x="1596" y="1953"/>
                    <a:pt x="1703" y="2072"/>
                  </a:cubicBezTo>
                  <a:lnTo>
                    <a:pt x="834" y="3203"/>
                  </a:lnTo>
                  <a:cubicBezTo>
                    <a:pt x="774" y="3191"/>
                    <a:pt x="703" y="3168"/>
                    <a:pt x="631" y="3168"/>
                  </a:cubicBezTo>
                  <a:cubicBezTo>
                    <a:pt x="286" y="3168"/>
                    <a:pt x="0" y="3453"/>
                    <a:pt x="0" y="3799"/>
                  </a:cubicBezTo>
                  <a:cubicBezTo>
                    <a:pt x="0" y="4144"/>
                    <a:pt x="286" y="4418"/>
                    <a:pt x="631" y="4418"/>
                  </a:cubicBezTo>
                  <a:cubicBezTo>
                    <a:pt x="965" y="4418"/>
                    <a:pt x="1250" y="4144"/>
                    <a:pt x="1250" y="3799"/>
                  </a:cubicBezTo>
                  <a:cubicBezTo>
                    <a:pt x="1250" y="3632"/>
                    <a:pt x="1191" y="3501"/>
                    <a:pt x="1084" y="3382"/>
                  </a:cubicBezTo>
                  <a:lnTo>
                    <a:pt x="1953" y="2251"/>
                  </a:lnTo>
                  <a:cubicBezTo>
                    <a:pt x="2012" y="2263"/>
                    <a:pt x="2084" y="2275"/>
                    <a:pt x="2155" y="2275"/>
                  </a:cubicBezTo>
                  <a:cubicBezTo>
                    <a:pt x="2310" y="2275"/>
                    <a:pt x="2441" y="2215"/>
                    <a:pt x="2560" y="2144"/>
                  </a:cubicBezTo>
                  <a:lnTo>
                    <a:pt x="3441" y="2632"/>
                  </a:lnTo>
                  <a:cubicBezTo>
                    <a:pt x="3441" y="2668"/>
                    <a:pt x="3429" y="2691"/>
                    <a:pt x="3429" y="2739"/>
                  </a:cubicBezTo>
                  <a:cubicBezTo>
                    <a:pt x="3429" y="3084"/>
                    <a:pt x="3703" y="3370"/>
                    <a:pt x="4048" y="3370"/>
                  </a:cubicBezTo>
                  <a:cubicBezTo>
                    <a:pt x="4394" y="3370"/>
                    <a:pt x="4679" y="3084"/>
                    <a:pt x="4679" y="2739"/>
                  </a:cubicBezTo>
                  <a:cubicBezTo>
                    <a:pt x="4679" y="2572"/>
                    <a:pt x="4620" y="2429"/>
                    <a:pt x="4513" y="2322"/>
                  </a:cubicBezTo>
                  <a:lnTo>
                    <a:pt x="5418" y="1239"/>
                  </a:lnTo>
                  <a:cubicBezTo>
                    <a:pt x="5477" y="1251"/>
                    <a:pt x="5548" y="1263"/>
                    <a:pt x="5608" y="1263"/>
                  </a:cubicBezTo>
                  <a:cubicBezTo>
                    <a:pt x="5953" y="1263"/>
                    <a:pt x="6239" y="989"/>
                    <a:pt x="6239" y="643"/>
                  </a:cubicBezTo>
                  <a:cubicBezTo>
                    <a:pt x="6239" y="286"/>
                    <a:pt x="5953" y="1"/>
                    <a:pt x="56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68"/>
          <p:cNvSpPr/>
          <p:nvPr/>
        </p:nvSpPr>
        <p:spPr>
          <a:xfrm flipH="1">
            <a:off x="2951188" y="2981450"/>
            <a:ext cx="660300" cy="660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Google Shape;914;p68"/>
          <p:cNvSpPr/>
          <p:nvPr/>
        </p:nvSpPr>
        <p:spPr>
          <a:xfrm flipH="1">
            <a:off x="5532513" y="2981450"/>
            <a:ext cx="660300" cy="660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p68"/>
          <p:cNvSpPr/>
          <p:nvPr/>
        </p:nvSpPr>
        <p:spPr>
          <a:xfrm flipH="1">
            <a:off x="1463000" y="1071050"/>
            <a:ext cx="660300" cy="660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6" name="Google Shape;916;p68"/>
          <p:cNvSpPr/>
          <p:nvPr/>
        </p:nvSpPr>
        <p:spPr>
          <a:xfrm flipH="1">
            <a:off x="4348875" y="1071063"/>
            <a:ext cx="660300" cy="660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7" name="Google Shape;917;p68"/>
          <p:cNvSpPr/>
          <p:nvPr/>
        </p:nvSpPr>
        <p:spPr>
          <a:xfrm flipH="1">
            <a:off x="6823150" y="1076925"/>
            <a:ext cx="660300" cy="660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8" name="Google Shape;918;p6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RECOMENDACIONES</a:t>
            </a:r>
            <a:endParaRPr/>
          </a:p>
        </p:txBody>
      </p:sp>
      <p:sp>
        <p:nvSpPr>
          <p:cNvPr id="919" name="Google Shape;919;p68"/>
          <p:cNvSpPr txBox="1"/>
          <p:nvPr>
            <p:ph idx="6" type="subTitle"/>
          </p:nvPr>
        </p:nvSpPr>
        <p:spPr>
          <a:xfrm>
            <a:off x="1720375" y="3641625"/>
            <a:ext cx="2831700" cy="11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Motivar a los individuos en equipar sus establecimientos con componentes que pongan en efecto una mayor dinamización turística.</a:t>
            </a:r>
            <a:endParaRPr sz="1300"/>
          </a:p>
        </p:txBody>
      </p:sp>
      <p:sp>
        <p:nvSpPr>
          <p:cNvPr id="920" name="Google Shape;920;p68"/>
          <p:cNvSpPr txBox="1"/>
          <p:nvPr>
            <p:ph idx="8" type="subTitle"/>
          </p:nvPr>
        </p:nvSpPr>
        <p:spPr>
          <a:xfrm>
            <a:off x="4822675" y="3641625"/>
            <a:ext cx="2513400" cy="11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Fortalecer la actividad turística aprovechando la diversidad cultural y natural (creación de un departamento turístico).</a:t>
            </a:r>
            <a:endParaRPr sz="1300"/>
          </a:p>
        </p:txBody>
      </p:sp>
      <p:sp>
        <p:nvSpPr>
          <p:cNvPr id="921" name="Google Shape;921;p68"/>
          <p:cNvSpPr txBox="1"/>
          <p:nvPr>
            <p:ph idx="1" type="subTitle"/>
          </p:nvPr>
        </p:nvSpPr>
        <p:spPr>
          <a:xfrm>
            <a:off x="421100" y="1784688"/>
            <a:ext cx="2744100" cy="11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Buscar la integración y fomento de saberes para la preservación del patrimonio cultural intangible.</a:t>
            </a:r>
            <a:endParaRPr sz="1300"/>
          </a:p>
        </p:txBody>
      </p:sp>
      <p:sp>
        <p:nvSpPr>
          <p:cNvPr id="922" name="Google Shape;922;p68"/>
          <p:cNvSpPr txBox="1"/>
          <p:nvPr>
            <p:ph idx="4" type="subTitle"/>
          </p:nvPr>
        </p:nvSpPr>
        <p:spPr>
          <a:xfrm>
            <a:off x="3340263" y="1784688"/>
            <a:ext cx="2677500" cy="11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Designar responsables en cuanto al manejo de herramientas tecnológicas (conectar ciclorutas con el mercado meta).</a:t>
            </a:r>
            <a:endParaRPr sz="1300"/>
          </a:p>
        </p:txBody>
      </p:sp>
      <p:sp>
        <p:nvSpPr>
          <p:cNvPr id="923" name="Google Shape;923;p68"/>
          <p:cNvSpPr txBox="1"/>
          <p:nvPr>
            <p:ph idx="13" type="subTitle"/>
          </p:nvPr>
        </p:nvSpPr>
        <p:spPr>
          <a:xfrm>
            <a:off x="6192825" y="1755025"/>
            <a:ext cx="2513400" cy="11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Crear compromisos a través de alianzas estratégicas entre sector público y privado (Plan de Desarrollo Turístico Parroquial).</a:t>
            </a:r>
            <a:endParaRPr sz="1300"/>
          </a:p>
        </p:txBody>
      </p:sp>
      <p:grpSp>
        <p:nvGrpSpPr>
          <p:cNvPr id="924" name="Google Shape;924;p68"/>
          <p:cNvGrpSpPr/>
          <p:nvPr/>
        </p:nvGrpSpPr>
        <p:grpSpPr>
          <a:xfrm>
            <a:off x="4473278" y="1243419"/>
            <a:ext cx="411535" cy="315587"/>
            <a:chOff x="3042703" y="1529137"/>
            <a:chExt cx="411535" cy="315587"/>
          </a:xfrm>
        </p:grpSpPr>
        <p:sp>
          <p:nvSpPr>
            <p:cNvPr id="925" name="Google Shape;925;p68"/>
            <p:cNvSpPr/>
            <p:nvPr/>
          </p:nvSpPr>
          <p:spPr>
            <a:xfrm>
              <a:off x="3042703" y="1529137"/>
              <a:ext cx="411535" cy="315587"/>
            </a:xfrm>
            <a:custGeom>
              <a:rect b="b" l="l" r="r" t="t"/>
              <a:pathLst>
                <a:path extrusionOk="0" h="9907" w="12919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1" y="9716"/>
                  </a:lnTo>
                  <a:cubicBezTo>
                    <a:pt x="1" y="9823"/>
                    <a:pt x="96" y="9906"/>
                    <a:pt x="191" y="9906"/>
                  </a:cubicBezTo>
                  <a:lnTo>
                    <a:pt x="2394" y="9906"/>
                  </a:lnTo>
                  <a:cubicBezTo>
                    <a:pt x="2501" y="9906"/>
                    <a:pt x="2584" y="9823"/>
                    <a:pt x="2584" y="9716"/>
                  </a:cubicBezTo>
                  <a:cubicBezTo>
                    <a:pt x="2584" y="9609"/>
                    <a:pt x="2501" y="9525"/>
                    <a:pt x="2394" y="9525"/>
                  </a:cubicBezTo>
                  <a:lnTo>
                    <a:pt x="382" y="9525"/>
                  </a:lnTo>
                  <a:lnTo>
                    <a:pt x="382" y="7989"/>
                  </a:lnTo>
                  <a:lnTo>
                    <a:pt x="8287" y="7989"/>
                  </a:lnTo>
                  <a:cubicBezTo>
                    <a:pt x="8394" y="7989"/>
                    <a:pt x="8478" y="7894"/>
                    <a:pt x="8478" y="7799"/>
                  </a:cubicBezTo>
                  <a:cubicBezTo>
                    <a:pt x="8478" y="7692"/>
                    <a:pt x="8394" y="7596"/>
                    <a:pt x="8287" y="7596"/>
                  </a:cubicBezTo>
                  <a:lnTo>
                    <a:pt x="382" y="7596"/>
                  </a:lnTo>
                  <a:lnTo>
                    <a:pt x="382" y="2167"/>
                  </a:lnTo>
                  <a:lnTo>
                    <a:pt x="12550" y="2167"/>
                  </a:lnTo>
                  <a:lnTo>
                    <a:pt x="12550" y="7596"/>
                  </a:lnTo>
                  <a:lnTo>
                    <a:pt x="9287" y="7596"/>
                  </a:lnTo>
                  <a:cubicBezTo>
                    <a:pt x="9180" y="7596"/>
                    <a:pt x="9097" y="7692"/>
                    <a:pt x="9097" y="7799"/>
                  </a:cubicBezTo>
                  <a:cubicBezTo>
                    <a:pt x="9097" y="7894"/>
                    <a:pt x="9180" y="7989"/>
                    <a:pt x="9287" y="7989"/>
                  </a:cubicBezTo>
                  <a:lnTo>
                    <a:pt x="12538" y="7989"/>
                  </a:lnTo>
                  <a:lnTo>
                    <a:pt x="12538" y="9525"/>
                  </a:lnTo>
                  <a:lnTo>
                    <a:pt x="3251" y="9525"/>
                  </a:lnTo>
                  <a:cubicBezTo>
                    <a:pt x="3144" y="9525"/>
                    <a:pt x="3049" y="9609"/>
                    <a:pt x="3049" y="9716"/>
                  </a:cubicBezTo>
                  <a:cubicBezTo>
                    <a:pt x="3049" y="9823"/>
                    <a:pt x="3144" y="9906"/>
                    <a:pt x="3251" y="9906"/>
                  </a:cubicBezTo>
                  <a:lnTo>
                    <a:pt x="12728" y="9906"/>
                  </a:lnTo>
                  <a:cubicBezTo>
                    <a:pt x="12835" y="9906"/>
                    <a:pt x="12919" y="9823"/>
                    <a:pt x="12919" y="9716"/>
                  </a:cubicBezTo>
                  <a:lnTo>
                    <a:pt x="12919" y="191"/>
                  </a:lnTo>
                  <a:cubicBezTo>
                    <a:pt x="12907" y="84"/>
                    <a:pt x="12835" y="0"/>
                    <a:pt x="12728" y="0"/>
                  </a:cubicBezTo>
                  <a:lnTo>
                    <a:pt x="6859" y="0"/>
                  </a:lnTo>
                  <a:cubicBezTo>
                    <a:pt x="6763" y="0"/>
                    <a:pt x="6668" y="84"/>
                    <a:pt x="6668" y="191"/>
                  </a:cubicBezTo>
                  <a:cubicBezTo>
                    <a:pt x="6668" y="298"/>
                    <a:pt x="6763" y="381"/>
                    <a:pt x="6859" y="381"/>
                  </a:cubicBezTo>
                  <a:lnTo>
                    <a:pt x="12538" y="381"/>
                  </a:lnTo>
                  <a:lnTo>
                    <a:pt x="12538" y="1810"/>
                  </a:lnTo>
                  <a:lnTo>
                    <a:pt x="370" y="1810"/>
                  </a:lnTo>
                  <a:lnTo>
                    <a:pt x="370" y="381"/>
                  </a:lnTo>
                  <a:lnTo>
                    <a:pt x="6001" y="381"/>
                  </a:lnTo>
                  <a:cubicBezTo>
                    <a:pt x="6108" y="381"/>
                    <a:pt x="6192" y="298"/>
                    <a:pt x="6192" y="191"/>
                  </a:cubicBezTo>
                  <a:cubicBezTo>
                    <a:pt x="6192" y="84"/>
                    <a:pt x="6097" y="0"/>
                    <a:pt x="6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68"/>
            <p:cNvSpPr/>
            <p:nvPr/>
          </p:nvSpPr>
          <p:spPr>
            <a:xfrm>
              <a:off x="3077967" y="1557965"/>
              <a:ext cx="12169" cy="12551"/>
            </a:xfrm>
            <a:custGeom>
              <a:rect b="b" l="l" r="r" t="t"/>
              <a:pathLst>
                <a:path extrusionOk="0" h="394" w="382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cubicBezTo>
                    <a:pt x="298" y="393"/>
                    <a:pt x="382" y="298"/>
                    <a:pt x="382" y="191"/>
                  </a:cubicBezTo>
                  <a:cubicBezTo>
                    <a:pt x="382" y="95"/>
                    <a:pt x="298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68"/>
            <p:cNvSpPr/>
            <p:nvPr/>
          </p:nvSpPr>
          <p:spPr>
            <a:xfrm>
              <a:off x="3099978" y="1557965"/>
              <a:ext cx="12551" cy="12551"/>
            </a:xfrm>
            <a:custGeom>
              <a:rect b="b" l="l" r="r" t="t"/>
              <a:pathLst>
                <a:path extrusionOk="0" h="394" w="394">
                  <a:moveTo>
                    <a:pt x="203" y="0"/>
                  </a:moveTo>
                  <a:cubicBezTo>
                    <a:pt x="96" y="0"/>
                    <a:pt x="0" y="95"/>
                    <a:pt x="0" y="191"/>
                  </a:cubicBezTo>
                  <a:cubicBezTo>
                    <a:pt x="0" y="298"/>
                    <a:pt x="96" y="393"/>
                    <a:pt x="203" y="393"/>
                  </a:cubicBezTo>
                  <a:cubicBezTo>
                    <a:pt x="298" y="393"/>
                    <a:pt x="393" y="298"/>
                    <a:pt x="393" y="191"/>
                  </a:cubicBezTo>
                  <a:cubicBezTo>
                    <a:pt x="393" y="95"/>
                    <a:pt x="298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68"/>
            <p:cNvSpPr/>
            <p:nvPr/>
          </p:nvSpPr>
          <p:spPr>
            <a:xfrm>
              <a:off x="3122341" y="1557965"/>
              <a:ext cx="12551" cy="12551"/>
            </a:xfrm>
            <a:custGeom>
              <a:rect b="b" l="l" r="r" t="t"/>
              <a:pathLst>
                <a:path extrusionOk="0" h="394" w="394">
                  <a:moveTo>
                    <a:pt x="191" y="0"/>
                  </a:moveTo>
                  <a:cubicBezTo>
                    <a:pt x="96" y="0"/>
                    <a:pt x="1" y="95"/>
                    <a:pt x="1" y="191"/>
                  </a:cubicBezTo>
                  <a:cubicBezTo>
                    <a:pt x="1" y="298"/>
                    <a:pt x="96" y="393"/>
                    <a:pt x="191" y="393"/>
                  </a:cubicBezTo>
                  <a:cubicBezTo>
                    <a:pt x="298" y="393"/>
                    <a:pt x="394" y="298"/>
                    <a:pt x="394" y="191"/>
                  </a:cubicBezTo>
                  <a:cubicBezTo>
                    <a:pt x="394" y="95"/>
                    <a:pt x="298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68"/>
            <p:cNvSpPr/>
            <p:nvPr/>
          </p:nvSpPr>
          <p:spPr>
            <a:xfrm>
              <a:off x="3342331" y="1557965"/>
              <a:ext cx="79669" cy="12551"/>
            </a:xfrm>
            <a:custGeom>
              <a:rect b="b" l="l" r="r" t="t"/>
              <a:pathLst>
                <a:path extrusionOk="0" h="394" w="2501">
                  <a:moveTo>
                    <a:pt x="191" y="0"/>
                  </a:moveTo>
                  <a:cubicBezTo>
                    <a:pt x="84" y="0"/>
                    <a:pt x="0" y="95"/>
                    <a:pt x="0" y="191"/>
                  </a:cubicBezTo>
                  <a:cubicBezTo>
                    <a:pt x="0" y="298"/>
                    <a:pt x="96" y="393"/>
                    <a:pt x="191" y="393"/>
                  </a:cubicBezTo>
                  <a:lnTo>
                    <a:pt x="2310" y="393"/>
                  </a:lnTo>
                  <a:cubicBezTo>
                    <a:pt x="2417" y="393"/>
                    <a:pt x="2501" y="298"/>
                    <a:pt x="2501" y="191"/>
                  </a:cubicBezTo>
                  <a:cubicBezTo>
                    <a:pt x="2501" y="95"/>
                    <a:pt x="2417" y="0"/>
                    <a:pt x="23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68"/>
            <p:cNvSpPr/>
            <p:nvPr/>
          </p:nvSpPr>
          <p:spPr>
            <a:xfrm>
              <a:off x="3306303" y="1557965"/>
              <a:ext cx="26949" cy="12551"/>
            </a:xfrm>
            <a:custGeom>
              <a:rect b="b" l="l" r="r" t="t"/>
              <a:pathLst>
                <a:path extrusionOk="0" h="394" w="846">
                  <a:moveTo>
                    <a:pt x="191" y="0"/>
                  </a:moveTo>
                  <a:cubicBezTo>
                    <a:pt x="96" y="0"/>
                    <a:pt x="0" y="95"/>
                    <a:pt x="0" y="191"/>
                  </a:cubicBezTo>
                  <a:cubicBezTo>
                    <a:pt x="0" y="298"/>
                    <a:pt x="96" y="393"/>
                    <a:pt x="191" y="393"/>
                  </a:cubicBezTo>
                  <a:lnTo>
                    <a:pt x="655" y="393"/>
                  </a:lnTo>
                  <a:cubicBezTo>
                    <a:pt x="762" y="393"/>
                    <a:pt x="846" y="298"/>
                    <a:pt x="846" y="191"/>
                  </a:cubicBezTo>
                  <a:cubicBezTo>
                    <a:pt x="846" y="95"/>
                    <a:pt x="762" y="0"/>
                    <a:pt x="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68"/>
            <p:cNvSpPr/>
            <p:nvPr/>
          </p:nvSpPr>
          <p:spPr>
            <a:xfrm>
              <a:off x="3165217" y="1622822"/>
              <a:ext cx="166888" cy="121750"/>
            </a:xfrm>
            <a:custGeom>
              <a:rect b="b" l="l" r="r" t="t"/>
              <a:pathLst>
                <a:path extrusionOk="0" h="3822" w="5239">
                  <a:moveTo>
                    <a:pt x="4048" y="381"/>
                  </a:moveTo>
                  <a:cubicBezTo>
                    <a:pt x="4489" y="381"/>
                    <a:pt x="4846" y="738"/>
                    <a:pt x="4846" y="1179"/>
                  </a:cubicBezTo>
                  <a:lnTo>
                    <a:pt x="4846" y="2655"/>
                  </a:lnTo>
                  <a:cubicBezTo>
                    <a:pt x="4846" y="3096"/>
                    <a:pt x="4489" y="3453"/>
                    <a:pt x="4048" y="3453"/>
                  </a:cubicBezTo>
                  <a:lnTo>
                    <a:pt x="1155" y="3453"/>
                  </a:lnTo>
                  <a:cubicBezTo>
                    <a:pt x="715" y="3453"/>
                    <a:pt x="357" y="3096"/>
                    <a:pt x="357" y="2655"/>
                  </a:cubicBezTo>
                  <a:lnTo>
                    <a:pt x="357" y="1179"/>
                  </a:lnTo>
                  <a:cubicBezTo>
                    <a:pt x="357" y="738"/>
                    <a:pt x="715" y="381"/>
                    <a:pt x="1155" y="381"/>
                  </a:cubicBezTo>
                  <a:close/>
                  <a:moveTo>
                    <a:pt x="1167" y="0"/>
                  </a:moveTo>
                  <a:cubicBezTo>
                    <a:pt x="512" y="0"/>
                    <a:pt x="0" y="536"/>
                    <a:pt x="0" y="1179"/>
                  </a:cubicBezTo>
                  <a:lnTo>
                    <a:pt x="0" y="2655"/>
                  </a:lnTo>
                  <a:cubicBezTo>
                    <a:pt x="0" y="3310"/>
                    <a:pt x="536" y="3822"/>
                    <a:pt x="1167" y="3822"/>
                  </a:cubicBezTo>
                  <a:lnTo>
                    <a:pt x="4060" y="3822"/>
                  </a:lnTo>
                  <a:cubicBezTo>
                    <a:pt x="4715" y="3822"/>
                    <a:pt x="5239" y="3286"/>
                    <a:pt x="5239" y="2655"/>
                  </a:cubicBezTo>
                  <a:lnTo>
                    <a:pt x="5239" y="1179"/>
                  </a:lnTo>
                  <a:cubicBezTo>
                    <a:pt x="5239" y="524"/>
                    <a:pt x="4703" y="0"/>
                    <a:pt x="40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68"/>
            <p:cNvSpPr/>
            <p:nvPr/>
          </p:nvSpPr>
          <p:spPr>
            <a:xfrm>
              <a:off x="3222843" y="1657226"/>
              <a:ext cx="54281" cy="53612"/>
            </a:xfrm>
            <a:custGeom>
              <a:rect b="b" l="l" r="r" t="t"/>
              <a:pathLst>
                <a:path extrusionOk="0" h="1683" w="1704">
                  <a:moveTo>
                    <a:pt x="394" y="396"/>
                  </a:moveTo>
                  <a:lnTo>
                    <a:pt x="1287" y="849"/>
                  </a:lnTo>
                  <a:lnTo>
                    <a:pt x="394" y="1278"/>
                  </a:lnTo>
                  <a:lnTo>
                    <a:pt x="394" y="396"/>
                  </a:lnTo>
                  <a:close/>
                  <a:moveTo>
                    <a:pt x="358" y="0"/>
                  </a:moveTo>
                  <a:cubicBezTo>
                    <a:pt x="293" y="0"/>
                    <a:pt x="227" y="18"/>
                    <a:pt x="168" y="51"/>
                  </a:cubicBezTo>
                  <a:cubicBezTo>
                    <a:pt x="61" y="111"/>
                    <a:pt x="1" y="230"/>
                    <a:pt x="1" y="349"/>
                  </a:cubicBezTo>
                  <a:lnTo>
                    <a:pt x="1" y="1325"/>
                  </a:lnTo>
                  <a:cubicBezTo>
                    <a:pt x="1" y="1444"/>
                    <a:pt x="61" y="1563"/>
                    <a:pt x="168" y="1623"/>
                  </a:cubicBezTo>
                  <a:cubicBezTo>
                    <a:pt x="227" y="1647"/>
                    <a:pt x="287" y="1682"/>
                    <a:pt x="358" y="1682"/>
                  </a:cubicBezTo>
                  <a:cubicBezTo>
                    <a:pt x="418" y="1682"/>
                    <a:pt x="465" y="1659"/>
                    <a:pt x="513" y="1647"/>
                  </a:cubicBezTo>
                  <a:lnTo>
                    <a:pt x="1489" y="1170"/>
                  </a:lnTo>
                  <a:cubicBezTo>
                    <a:pt x="1608" y="1111"/>
                    <a:pt x="1680" y="992"/>
                    <a:pt x="1680" y="861"/>
                  </a:cubicBezTo>
                  <a:cubicBezTo>
                    <a:pt x="1704" y="706"/>
                    <a:pt x="1620" y="575"/>
                    <a:pt x="1489" y="516"/>
                  </a:cubicBezTo>
                  <a:lnTo>
                    <a:pt x="513" y="39"/>
                  </a:lnTo>
                  <a:cubicBezTo>
                    <a:pt x="465" y="12"/>
                    <a:pt x="412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68"/>
            <p:cNvSpPr/>
            <p:nvPr/>
          </p:nvSpPr>
          <p:spPr>
            <a:xfrm>
              <a:off x="3087459" y="1800700"/>
              <a:ext cx="160454" cy="12519"/>
            </a:xfrm>
            <a:custGeom>
              <a:rect b="b" l="l" r="r" t="t"/>
              <a:pathLst>
                <a:path extrusionOk="0" h="393" w="5037">
                  <a:moveTo>
                    <a:pt x="191" y="0"/>
                  </a:moveTo>
                  <a:cubicBezTo>
                    <a:pt x="84" y="0"/>
                    <a:pt x="0" y="95"/>
                    <a:pt x="0" y="191"/>
                  </a:cubicBezTo>
                  <a:cubicBezTo>
                    <a:pt x="0" y="298"/>
                    <a:pt x="84" y="393"/>
                    <a:pt x="191" y="393"/>
                  </a:cubicBezTo>
                  <a:lnTo>
                    <a:pt x="4846" y="393"/>
                  </a:lnTo>
                  <a:cubicBezTo>
                    <a:pt x="4953" y="393"/>
                    <a:pt x="5037" y="298"/>
                    <a:pt x="5037" y="191"/>
                  </a:cubicBezTo>
                  <a:cubicBezTo>
                    <a:pt x="5037" y="95"/>
                    <a:pt x="4953" y="0"/>
                    <a:pt x="4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68"/>
            <p:cNvSpPr/>
            <p:nvPr/>
          </p:nvSpPr>
          <p:spPr>
            <a:xfrm>
              <a:off x="3368866" y="1800318"/>
              <a:ext cx="43673" cy="12169"/>
            </a:xfrm>
            <a:custGeom>
              <a:rect b="b" l="l" r="r" t="t"/>
              <a:pathLst>
                <a:path extrusionOk="0" h="382" w="1371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96" y="381"/>
                    <a:pt x="191" y="381"/>
                  </a:cubicBezTo>
                  <a:lnTo>
                    <a:pt x="1180" y="381"/>
                  </a:lnTo>
                  <a:cubicBezTo>
                    <a:pt x="1287" y="381"/>
                    <a:pt x="1370" y="298"/>
                    <a:pt x="1370" y="191"/>
                  </a:cubicBezTo>
                  <a:cubicBezTo>
                    <a:pt x="1370" y="84"/>
                    <a:pt x="1287" y="0"/>
                    <a:pt x="1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35" name="Google Shape;935;p68"/>
          <p:cNvGrpSpPr/>
          <p:nvPr/>
        </p:nvGrpSpPr>
        <p:grpSpPr>
          <a:xfrm>
            <a:off x="6921975" y="1204681"/>
            <a:ext cx="462638" cy="393065"/>
            <a:chOff x="2661459" y="2015001"/>
            <a:chExt cx="322508" cy="273494"/>
          </a:xfrm>
        </p:grpSpPr>
        <p:sp>
          <p:nvSpPr>
            <p:cNvPr id="936" name="Google Shape;936;p68"/>
            <p:cNvSpPr/>
            <p:nvPr/>
          </p:nvSpPr>
          <p:spPr>
            <a:xfrm>
              <a:off x="2661459" y="2028878"/>
              <a:ext cx="322508" cy="259617"/>
            </a:xfrm>
            <a:custGeom>
              <a:rect b="b" l="l" r="r" t="t"/>
              <a:pathLst>
                <a:path extrusionOk="0" h="8157" w="10133">
                  <a:moveTo>
                    <a:pt x="6156" y="2227"/>
                  </a:moveTo>
                  <a:lnTo>
                    <a:pt x="6966" y="2489"/>
                  </a:lnTo>
                  <a:cubicBezTo>
                    <a:pt x="6975" y="2492"/>
                    <a:pt x="6987" y="2494"/>
                    <a:pt x="6999" y="2494"/>
                  </a:cubicBezTo>
                  <a:cubicBezTo>
                    <a:pt x="7032" y="2494"/>
                    <a:pt x="7071" y="2483"/>
                    <a:pt x="7097" y="2465"/>
                  </a:cubicBezTo>
                  <a:lnTo>
                    <a:pt x="7347" y="2263"/>
                  </a:lnTo>
                  <a:lnTo>
                    <a:pt x="9121" y="4585"/>
                  </a:lnTo>
                  <a:lnTo>
                    <a:pt x="8847" y="4799"/>
                  </a:lnTo>
                  <a:cubicBezTo>
                    <a:pt x="8835" y="4787"/>
                    <a:pt x="8811" y="4763"/>
                    <a:pt x="8799" y="4763"/>
                  </a:cubicBezTo>
                  <a:lnTo>
                    <a:pt x="5728" y="3096"/>
                  </a:lnTo>
                  <a:lnTo>
                    <a:pt x="5847" y="2918"/>
                  </a:lnTo>
                  <a:cubicBezTo>
                    <a:pt x="5894" y="2846"/>
                    <a:pt x="5859" y="2763"/>
                    <a:pt x="5799" y="2715"/>
                  </a:cubicBezTo>
                  <a:cubicBezTo>
                    <a:pt x="5776" y="2700"/>
                    <a:pt x="5750" y="2693"/>
                    <a:pt x="5725" y="2693"/>
                  </a:cubicBezTo>
                  <a:cubicBezTo>
                    <a:pt x="5672" y="2693"/>
                    <a:pt x="5621" y="2723"/>
                    <a:pt x="5597" y="2763"/>
                  </a:cubicBezTo>
                  <a:lnTo>
                    <a:pt x="5263" y="3263"/>
                  </a:lnTo>
                  <a:cubicBezTo>
                    <a:pt x="5251" y="3299"/>
                    <a:pt x="5240" y="3311"/>
                    <a:pt x="5240" y="3335"/>
                  </a:cubicBezTo>
                  <a:lnTo>
                    <a:pt x="5240" y="4609"/>
                  </a:lnTo>
                  <a:cubicBezTo>
                    <a:pt x="5240" y="4870"/>
                    <a:pt x="5013" y="5085"/>
                    <a:pt x="4763" y="5085"/>
                  </a:cubicBezTo>
                  <a:cubicBezTo>
                    <a:pt x="4489" y="5085"/>
                    <a:pt x="4287" y="4859"/>
                    <a:pt x="4287" y="4609"/>
                  </a:cubicBezTo>
                  <a:lnTo>
                    <a:pt x="4287" y="3358"/>
                  </a:lnTo>
                  <a:lnTo>
                    <a:pt x="4561" y="2227"/>
                  </a:lnTo>
                  <a:close/>
                  <a:moveTo>
                    <a:pt x="2620" y="1727"/>
                  </a:moveTo>
                  <a:lnTo>
                    <a:pt x="2858" y="1870"/>
                  </a:lnTo>
                  <a:lnTo>
                    <a:pt x="906" y="5228"/>
                  </a:lnTo>
                  <a:lnTo>
                    <a:pt x="668" y="5097"/>
                  </a:lnTo>
                  <a:lnTo>
                    <a:pt x="2620" y="1727"/>
                  </a:lnTo>
                  <a:close/>
                  <a:moveTo>
                    <a:pt x="3108" y="4656"/>
                  </a:moveTo>
                  <a:cubicBezTo>
                    <a:pt x="3215" y="4656"/>
                    <a:pt x="3299" y="4704"/>
                    <a:pt x="3358" y="4799"/>
                  </a:cubicBezTo>
                  <a:cubicBezTo>
                    <a:pt x="3465" y="4942"/>
                    <a:pt x="3442" y="5156"/>
                    <a:pt x="3287" y="5251"/>
                  </a:cubicBezTo>
                  <a:lnTo>
                    <a:pt x="2263" y="6013"/>
                  </a:lnTo>
                  <a:cubicBezTo>
                    <a:pt x="2200" y="6057"/>
                    <a:pt x="2130" y="6079"/>
                    <a:pt x="2062" y="6079"/>
                  </a:cubicBezTo>
                  <a:cubicBezTo>
                    <a:pt x="1964" y="6079"/>
                    <a:pt x="1869" y="6033"/>
                    <a:pt x="1799" y="5942"/>
                  </a:cubicBezTo>
                  <a:cubicBezTo>
                    <a:pt x="1691" y="5799"/>
                    <a:pt x="1727" y="5597"/>
                    <a:pt x="1870" y="5478"/>
                  </a:cubicBezTo>
                  <a:lnTo>
                    <a:pt x="2918" y="4716"/>
                  </a:lnTo>
                  <a:cubicBezTo>
                    <a:pt x="2977" y="4680"/>
                    <a:pt x="3037" y="4656"/>
                    <a:pt x="3108" y="4656"/>
                  </a:cubicBezTo>
                  <a:close/>
                  <a:moveTo>
                    <a:pt x="3739" y="5418"/>
                  </a:moveTo>
                  <a:cubicBezTo>
                    <a:pt x="3823" y="5418"/>
                    <a:pt x="3918" y="5478"/>
                    <a:pt x="3977" y="5549"/>
                  </a:cubicBezTo>
                  <a:cubicBezTo>
                    <a:pt x="4073" y="5704"/>
                    <a:pt x="4049" y="5906"/>
                    <a:pt x="3894" y="6013"/>
                  </a:cubicBezTo>
                  <a:lnTo>
                    <a:pt x="3084" y="6609"/>
                  </a:lnTo>
                  <a:cubicBezTo>
                    <a:pt x="3021" y="6653"/>
                    <a:pt x="2952" y="6675"/>
                    <a:pt x="2885" y="6675"/>
                  </a:cubicBezTo>
                  <a:cubicBezTo>
                    <a:pt x="2788" y="6675"/>
                    <a:pt x="2695" y="6629"/>
                    <a:pt x="2632" y="6537"/>
                  </a:cubicBezTo>
                  <a:cubicBezTo>
                    <a:pt x="2525" y="6394"/>
                    <a:pt x="2561" y="6180"/>
                    <a:pt x="2703" y="6073"/>
                  </a:cubicBezTo>
                  <a:lnTo>
                    <a:pt x="3489" y="5513"/>
                  </a:lnTo>
                  <a:cubicBezTo>
                    <a:pt x="3525" y="5490"/>
                    <a:pt x="3549" y="5466"/>
                    <a:pt x="3585" y="5454"/>
                  </a:cubicBezTo>
                  <a:cubicBezTo>
                    <a:pt x="3632" y="5430"/>
                    <a:pt x="3680" y="5418"/>
                    <a:pt x="3739" y="5418"/>
                  </a:cubicBezTo>
                  <a:close/>
                  <a:moveTo>
                    <a:pt x="4269" y="6177"/>
                  </a:moveTo>
                  <a:cubicBezTo>
                    <a:pt x="4367" y="6177"/>
                    <a:pt x="4461" y="6221"/>
                    <a:pt x="4525" y="6299"/>
                  </a:cubicBezTo>
                  <a:cubicBezTo>
                    <a:pt x="4632" y="6442"/>
                    <a:pt x="4597" y="6656"/>
                    <a:pt x="4454" y="6764"/>
                  </a:cubicBezTo>
                  <a:lnTo>
                    <a:pt x="3882" y="7192"/>
                  </a:lnTo>
                  <a:cubicBezTo>
                    <a:pt x="3823" y="7232"/>
                    <a:pt x="3747" y="7255"/>
                    <a:pt x="3683" y="7255"/>
                  </a:cubicBezTo>
                  <a:cubicBezTo>
                    <a:pt x="3669" y="7255"/>
                    <a:pt x="3656" y="7254"/>
                    <a:pt x="3644" y="7252"/>
                  </a:cubicBezTo>
                  <a:cubicBezTo>
                    <a:pt x="3549" y="7240"/>
                    <a:pt x="3477" y="7192"/>
                    <a:pt x="3442" y="7121"/>
                  </a:cubicBezTo>
                  <a:cubicBezTo>
                    <a:pt x="3335" y="6966"/>
                    <a:pt x="3358" y="6775"/>
                    <a:pt x="3513" y="6656"/>
                  </a:cubicBezTo>
                  <a:lnTo>
                    <a:pt x="4061" y="6252"/>
                  </a:lnTo>
                  <a:lnTo>
                    <a:pt x="4073" y="6240"/>
                  </a:lnTo>
                  <a:cubicBezTo>
                    <a:pt x="4135" y="6197"/>
                    <a:pt x="4203" y="6177"/>
                    <a:pt x="4269" y="6177"/>
                  </a:cubicBezTo>
                  <a:close/>
                  <a:moveTo>
                    <a:pt x="2799" y="2549"/>
                  </a:moveTo>
                  <a:lnTo>
                    <a:pt x="3061" y="2715"/>
                  </a:lnTo>
                  <a:cubicBezTo>
                    <a:pt x="3086" y="2724"/>
                    <a:pt x="3105" y="2732"/>
                    <a:pt x="3127" y="2732"/>
                  </a:cubicBezTo>
                  <a:cubicBezTo>
                    <a:pt x="3136" y="2732"/>
                    <a:pt x="3145" y="2731"/>
                    <a:pt x="3156" y="2727"/>
                  </a:cubicBezTo>
                  <a:lnTo>
                    <a:pt x="3858" y="2656"/>
                  </a:lnTo>
                  <a:lnTo>
                    <a:pt x="4108" y="2751"/>
                  </a:lnTo>
                  <a:lnTo>
                    <a:pt x="3954" y="3335"/>
                  </a:lnTo>
                  <a:lnTo>
                    <a:pt x="3954" y="3370"/>
                  </a:lnTo>
                  <a:lnTo>
                    <a:pt x="3954" y="4632"/>
                  </a:lnTo>
                  <a:cubicBezTo>
                    <a:pt x="3954" y="5061"/>
                    <a:pt x="4299" y="5406"/>
                    <a:pt x="4728" y="5406"/>
                  </a:cubicBezTo>
                  <a:cubicBezTo>
                    <a:pt x="5168" y="5406"/>
                    <a:pt x="5501" y="5061"/>
                    <a:pt x="5501" y="4632"/>
                  </a:cubicBezTo>
                  <a:lnTo>
                    <a:pt x="5501" y="3406"/>
                  </a:lnTo>
                  <a:lnTo>
                    <a:pt x="5537" y="3370"/>
                  </a:lnTo>
                  <a:lnTo>
                    <a:pt x="8621" y="5049"/>
                  </a:lnTo>
                  <a:cubicBezTo>
                    <a:pt x="8811" y="5109"/>
                    <a:pt x="8871" y="5299"/>
                    <a:pt x="8776" y="5466"/>
                  </a:cubicBezTo>
                  <a:cubicBezTo>
                    <a:pt x="8718" y="5573"/>
                    <a:pt x="8609" y="5634"/>
                    <a:pt x="8492" y="5634"/>
                  </a:cubicBezTo>
                  <a:cubicBezTo>
                    <a:pt x="8440" y="5634"/>
                    <a:pt x="8386" y="5622"/>
                    <a:pt x="8335" y="5597"/>
                  </a:cubicBezTo>
                  <a:lnTo>
                    <a:pt x="6621" y="4656"/>
                  </a:lnTo>
                  <a:cubicBezTo>
                    <a:pt x="6599" y="4645"/>
                    <a:pt x="6574" y="4640"/>
                    <a:pt x="6550" y="4640"/>
                  </a:cubicBezTo>
                  <a:cubicBezTo>
                    <a:pt x="6497" y="4640"/>
                    <a:pt x="6447" y="4666"/>
                    <a:pt x="6430" y="4716"/>
                  </a:cubicBezTo>
                  <a:cubicBezTo>
                    <a:pt x="6383" y="4799"/>
                    <a:pt x="6418" y="4882"/>
                    <a:pt x="6490" y="4918"/>
                  </a:cubicBezTo>
                  <a:lnTo>
                    <a:pt x="7918" y="5692"/>
                  </a:lnTo>
                  <a:cubicBezTo>
                    <a:pt x="8085" y="5775"/>
                    <a:pt x="8145" y="5966"/>
                    <a:pt x="8049" y="6133"/>
                  </a:cubicBezTo>
                  <a:cubicBezTo>
                    <a:pt x="7985" y="6245"/>
                    <a:pt x="7877" y="6309"/>
                    <a:pt x="7766" y="6309"/>
                  </a:cubicBezTo>
                  <a:cubicBezTo>
                    <a:pt x="7713" y="6309"/>
                    <a:pt x="7659" y="6294"/>
                    <a:pt x="7609" y="6263"/>
                  </a:cubicBezTo>
                  <a:lnTo>
                    <a:pt x="6144" y="5478"/>
                  </a:lnTo>
                  <a:cubicBezTo>
                    <a:pt x="6122" y="5463"/>
                    <a:pt x="6097" y="5456"/>
                    <a:pt x="6073" y="5456"/>
                  </a:cubicBezTo>
                  <a:cubicBezTo>
                    <a:pt x="6020" y="5456"/>
                    <a:pt x="5970" y="5488"/>
                    <a:pt x="5954" y="5537"/>
                  </a:cubicBezTo>
                  <a:cubicBezTo>
                    <a:pt x="5906" y="5609"/>
                    <a:pt x="5942" y="5704"/>
                    <a:pt x="6013" y="5728"/>
                  </a:cubicBezTo>
                  <a:lnTo>
                    <a:pt x="7192" y="6371"/>
                  </a:lnTo>
                  <a:cubicBezTo>
                    <a:pt x="7347" y="6466"/>
                    <a:pt x="7395" y="6656"/>
                    <a:pt x="7323" y="6823"/>
                  </a:cubicBezTo>
                  <a:cubicBezTo>
                    <a:pt x="7255" y="6925"/>
                    <a:pt x="7139" y="6984"/>
                    <a:pt x="7018" y="6984"/>
                  </a:cubicBezTo>
                  <a:cubicBezTo>
                    <a:pt x="6969" y="6984"/>
                    <a:pt x="6919" y="6975"/>
                    <a:pt x="6871" y="6954"/>
                  </a:cubicBezTo>
                  <a:lnTo>
                    <a:pt x="5644" y="6287"/>
                  </a:lnTo>
                  <a:cubicBezTo>
                    <a:pt x="5616" y="6271"/>
                    <a:pt x="5587" y="6263"/>
                    <a:pt x="5560" y="6263"/>
                  </a:cubicBezTo>
                  <a:cubicBezTo>
                    <a:pt x="5509" y="6263"/>
                    <a:pt x="5465" y="6292"/>
                    <a:pt x="5442" y="6347"/>
                  </a:cubicBezTo>
                  <a:cubicBezTo>
                    <a:pt x="5406" y="6418"/>
                    <a:pt x="5430" y="6502"/>
                    <a:pt x="5501" y="6537"/>
                  </a:cubicBezTo>
                  <a:lnTo>
                    <a:pt x="6454" y="7061"/>
                  </a:lnTo>
                  <a:cubicBezTo>
                    <a:pt x="6609" y="7145"/>
                    <a:pt x="6668" y="7335"/>
                    <a:pt x="6597" y="7502"/>
                  </a:cubicBezTo>
                  <a:cubicBezTo>
                    <a:pt x="6531" y="7609"/>
                    <a:pt x="6419" y="7670"/>
                    <a:pt x="6301" y="7670"/>
                  </a:cubicBezTo>
                  <a:cubicBezTo>
                    <a:pt x="6249" y="7670"/>
                    <a:pt x="6196" y="7658"/>
                    <a:pt x="6144" y="7633"/>
                  </a:cubicBezTo>
                  <a:lnTo>
                    <a:pt x="5478" y="7264"/>
                  </a:lnTo>
                  <a:cubicBezTo>
                    <a:pt x="5478" y="7133"/>
                    <a:pt x="5430" y="7002"/>
                    <a:pt x="5347" y="6883"/>
                  </a:cubicBezTo>
                  <a:cubicBezTo>
                    <a:pt x="5228" y="6728"/>
                    <a:pt x="5061" y="6644"/>
                    <a:pt x="4882" y="6644"/>
                  </a:cubicBezTo>
                  <a:lnTo>
                    <a:pt x="4882" y="6597"/>
                  </a:lnTo>
                  <a:cubicBezTo>
                    <a:pt x="4906" y="6430"/>
                    <a:pt x="4870" y="6263"/>
                    <a:pt x="4763" y="6133"/>
                  </a:cubicBezTo>
                  <a:cubicBezTo>
                    <a:pt x="4644" y="5990"/>
                    <a:pt x="4478" y="5894"/>
                    <a:pt x="4299" y="5894"/>
                  </a:cubicBezTo>
                  <a:lnTo>
                    <a:pt x="4299" y="5847"/>
                  </a:lnTo>
                  <a:cubicBezTo>
                    <a:pt x="4335" y="5692"/>
                    <a:pt x="4287" y="5525"/>
                    <a:pt x="4180" y="5394"/>
                  </a:cubicBezTo>
                  <a:cubicBezTo>
                    <a:pt x="4061" y="5240"/>
                    <a:pt x="3894" y="5156"/>
                    <a:pt x="3716" y="5156"/>
                  </a:cubicBezTo>
                  <a:lnTo>
                    <a:pt x="3716" y="5109"/>
                  </a:lnTo>
                  <a:cubicBezTo>
                    <a:pt x="3751" y="4942"/>
                    <a:pt x="3704" y="4775"/>
                    <a:pt x="3596" y="4644"/>
                  </a:cubicBezTo>
                  <a:cubicBezTo>
                    <a:pt x="3476" y="4488"/>
                    <a:pt x="3297" y="4404"/>
                    <a:pt x="3111" y="4404"/>
                  </a:cubicBezTo>
                  <a:cubicBezTo>
                    <a:pt x="2984" y="4404"/>
                    <a:pt x="2855" y="4443"/>
                    <a:pt x="2739" y="4525"/>
                  </a:cubicBezTo>
                  <a:lnTo>
                    <a:pt x="1715" y="5275"/>
                  </a:lnTo>
                  <a:lnTo>
                    <a:pt x="1334" y="5073"/>
                  </a:lnTo>
                  <a:lnTo>
                    <a:pt x="2799" y="2549"/>
                  </a:lnTo>
                  <a:close/>
                  <a:moveTo>
                    <a:pt x="4855" y="6920"/>
                  </a:moveTo>
                  <a:cubicBezTo>
                    <a:pt x="4953" y="6920"/>
                    <a:pt x="5045" y="6960"/>
                    <a:pt x="5109" y="7037"/>
                  </a:cubicBezTo>
                  <a:cubicBezTo>
                    <a:pt x="5168" y="7133"/>
                    <a:pt x="5192" y="7228"/>
                    <a:pt x="5180" y="7299"/>
                  </a:cubicBezTo>
                  <a:cubicBezTo>
                    <a:pt x="5168" y="7383"/>
                    <a:pt x="5120" y="7466"/>
                    <a:pt x="5049" y="7526"/>
                  </a:cubicBezTo>
                  <a:lnTo>
                    <a:pt x="4704" y="7776"/>
                  </a:lnTo>
                  <a:cubicBezTo>
                    <a:pt x="4643" y="7818"/>
                    <a:pt x="4574" y="7838"/>
                    <a:pt x="4507" y="7838"/>
                  </a:cubicBezTo>
                  <a:cubicBezTo>
                    <a:pt x="4404" y="7838"/>
                    <a:pt x="4304" y="7791"/>
                    <a:pt x="4239" y="7704"/>
                  </a:cubicBezTo>
                  <a:cubicBezTo>
                    <a:pt x="4132" y="7549"/>
                    <a:pt x="4168" y="7347"/>
                    <a:pt x="4311" y="7240"/>
                  </a:cubicBezTo>
                  <a:lnTo>
                    <a:pt x="4644" y="7002"/>
                  </a:lnTo>
                  <a:lnTo>
                    <a:pt x="4656" y="6978"/>
                  </a:lnTo>
                  <a:cubicBezTo>
                    <a:pt x="4719" y="6939"/>
                    <a:pt x="4788" y="6920"/>
                    <a:pt x="4855" y="6920"/>
                  </a:cubicBezTo>
                  <a:close/>
                  <a:moveTo>
                    <a:pt x="172" y="0"/>
                  </a:moveTo>
                  <a:cubicBezTo>
                    <a:pt x="121" y="0"/>
                    <a:pt x="72" y="29"/>
                    <a:pt x="48" y="84"/>
                  </a:cubicBezTo>
                  <a:cubicBezTo>
                    <a:pt x="1" y="156"/>
                    <a:pt x="25" y="239"/>
                    <a:pt x="108" y="287"/>
                  </a:cubicBezTo>
                  <a:lnTo>
                    <a:pt x="2346" y="1584"/>
                  </a:lnTo>
                  <a:lnTo>
                    <a:pt x="406" y="4942"/>
                  </a:lnTo>
                  <a:lnTo>
                    <a:pt x="251" y="4847"/>
                  </a:lnTo>
                  <a:cubicBezTo>
                    <a:pt x="226" y="4830"/>
                    <a:pt x="199" y="4822"/>
                    <a:pt x="172" y="4822"/>
                  </a:cubicBezTo>
                  <a:cubicBezTo>
                    <a:pt x="121" y="4822"/>
                    <a:pt x="72" y="4851"/>
                    <a:pt x="48" y="4906"/>
                  </a:cubicBezTo>
                  <a:cubicBezTo>
                    <a:pt x="1" y="4978"/>
                    <a:pt x="25" y="5061"/>
                    <a:pt x="108" y="5109"/>
                  </a:cubicBezTo>
                  <a:lnTo>
                    <a:pt x="894" y="5549"/>
                  </a:lnTo>
                  <a:cubicBezTo>
                    <a:pt x="919" y="5566"/>
                    <a:pt x="947" y="5574"/>
                    <a:pt x="975" y="5574"/>
                  </a:cubicBezTo>
                  <a:cubicBezTo>
                    <a:pt x="1025" y="5574"/>
                    <a:pt x="1073" y="5548"/>
                    <a:pt x="1096" y="5501"/>
                  </a:cubicBezTo>
                  <a:lnTo>
                    <a:pt x="1215" y="5299"/>
                  </a:lnTo>
                  <a:lnTo>
                    <a:pt x="1525" y="5466"/>
                  </a:lnTo>
                  <a:cubicBezTo>
                    <a:pt x="1430" y="5680"/>
                    <a:pt x="1441" y="5918"/>
                    <a:pt x="1572" y="6121"/>
                  </a:cubicBezTo>
                  <a:cubicBezTo>
                    <a:pt x="1691" y="6287"/>
                    <a:pt x="1882" y="6371"/>
                    <a:pt x="2084" y="6371"/>
                  </a:cubicBezTo>
                  <a:cubicBezTo>
                    <a:pt x="2144" y="6371"/>
                    <a:pt x="2215" y="6359"/>
                    <a:pt x="2275" y="6347"/>
                  </a:cubicBezTo>
                  <a:cubicBezTo>
                    <a:pt x="2275" y="6478"/>
                    <a:pt x="2322" y="6597"/>
                    <a:pt x="2394" y="6716"/>
                  </a:cubicBezTo>
                  <a:cubicBezTo>
                    <a:pt x="2513" y="6883"/>
                    <a:pt x="2703" y="6966"/>
                    <a:pt x="2882" y="6966"/>
                  </a:cubicBezTo>
                  <a:cubicBezTo>
                    <a:pt x="2942" y="6966"/>
                    <a:pt x="3013" y="6954"/>
                    <a:pt x="3073" y="6942"/>
                  </a:cubicBezTo>
                  <a:cubicBezTo>
                    <a:pt x="3073" y="7061"/>
                    <a:pt x="3120" y="7192"/>
                    <a:pt x="3192" y="7299"/>
                  </a:cubicBezTo>
                  <a:cubicBezTo>
                    <a:pt x="3299" y="7430"/>
                    <a:pt x="3430" y="7514"/>
                    <a:pt x="3596" y="7549"/>
                  </a:cubicBezTo>
                  <a:cubicBezTo>
                    <a:pt x="3632" y="7549"/>
                    <a:pt x="3656" y="7561"/>
                    <a:pt x="3704" y="7561"/>
                  </a:cubicBezTo>
                  <a:cubicBezTo>
                    <a:pt x="3763" y="7561"/>
                    <a:pt x="3835" y="7549"/>
                    <a:pt x="3894" y="7537"/>
                  </a:cubicBezTo>
                  <a:cubicBezTo>
                    <a:pt x="3894" y="7668"/>
                    <a:pt x="3942" y="7787"/>
                    <a:pt x="4013" y="7895"/>
                  </a:cubicBezTo>
                  <a:cubicBezTo>
                    <a:pt x="4120" y="8026"/>
                    <a:pt x="4251" y="8109"/>
                    <a:pt x="4418" y="8145"/>
                  </a:cubicBezTo>
                  <a:cubicBezTo>
                    <a:pt x="4442" y="8145"/>
                    <a:pt x="4478" y="8157"/>
                    <a:pt x="4525" y="8157"/>
                  </a:cubicBezTo>
                  <a:cubicBezTo>
                    <a:pt x="4656" y="8157"/>
                    <a:pt x="4775" y="8109"/>
                    <a:pt x="4882" y="8037"/>
                  </a:cubicBezTo>
                  <a:lnTo>
                    <a:pt x="5216" y="7787"/>
                  </a:lnTo>
                  <a:cubicBezTo>
                    <a:pt x="5299" y="7728"/>
                    <a:pt x="5359" y="7668"/>
                    <a:pt x="5394" y="7597"/>
                  </a:cubicBezTo>
                  <a:lnTo>
                    <a:pt x="6013" y="7918"/>
                  </a:lnTo>
                  <a:cubicBezTo>
                    <a:pt x="6097" y="7966"/>
                    <a:pt x="6204" y="7990"/>
                    <a:pt x="6311" y="7990"/>
                  </a:cubicBezTo>
                  <a:cubicBezTo>
                    <a:pt x="6371" y="7990"/>
                    <a:pt x="6430" y="7978"/>
                    <a:pt x="6490" y="7966"/>
                  </a:cubicBezTo>
                  <a:cubicBezTo>
                    <a:pt x="6644" y="7918"/>
                    <a:pt x="6787" y="7811"/>
                    <a:pt x="6859" y="7668"/>
                  </a:cubicBezTo>
                  <a:cubicBezTo>
                    <a:pt x="6918" y="7549"/>
                    <a:pt x="6942" y="7430"/>
                    <a:pt x="6930" y="7299"/>
                  </a:cubicBezTo>
                  <a:cubicBezTo>
                    <a:pt x="6966" y="7299"/>
                    <a:pt x="7002" y="7311"/>
                    <a:pt x="7049" y="7311"/>
                  </a:cubicBezTo>
                  <a:cubicBezTo>
                    <a:pt x="7275" y="7311"/>
                    <a:pt x="7478" y="7192"/>
                    <a:pt x="7597" y="6990"/>
                  </a:cubicBezTo>
                  <a:cubicBezTo>
                    <a:pt x="7656" y="6871"/>
                    <a:pt x="7692" y="6740"/>
                    <a:pt x="7680" y="6609"/>
                  </a:cubicBezTo>
                  <a:cubicBezTo>
                    <a:pt x="7716" y="6609"/>
                    <a:pt x="7752" y="6633"/>
                    <a:pt x="7799" y="6633"/>
                  </a:cubicBezTo>
                  <a:cubicBezTo>
                    <a:pt x="8014" y="6633"/>
                    <a:pt x="8228" y="6514"/>
                    <a:pt x="8347" y="6299"/>
                  </a:cubicBezTo>
                  <a:cubicBezTo>
                    <a:pt x="8407" y="6180"/>
                    <a:pt x="8430" y="6061"/>
                    <a:pt x="8418" y="5930"/>
                  </a:cubicBezTo>
                  <a:cubicBezTo>
                    <a:pt x="8454" y="5930"/>
                    <a:pt x="8490" y="5942"/>
                    <a:pt x="8538" y="5942"/>
                  </a:cubicBezTo>
                  <a:cubicBezTo>
                    <a:pt x="8597" y="5942"/>
                    <a:pt x="8657" y="5930"/>
                    <a:pt x="8716" y="5918"/>
                  </a:cubicBezTo>
                  <a:cubicBezTo>
                    <a:pt x="8883" y="5871"/>
                    <a:pt x="9014" y="5763"/>
                    <a:pt x="9085" y="5621"/>
                  </a:cubicBezTo>
                  <a:cubicBezTo>
                    <a:pt x="9169" y="5466"/>
                    <a:pt x="9192" y="5299"/>
                    <a:pt x="9133" y="5144"/>
                  </a:cubicBezTo>
                  <a:cubicBezTo>
                    <a:pt x="9121" y="5097"/>
                    <a:pt x="9109" y="5061"/>
                    <a:pt x="9085" y="5037"/>
                  </a:cubicBezTo>
                  <a:lnTo>
                    <a:pt x="9347" y="4859"/>
                  </a:lnTo>
                  <a:lnTo>
                    <a:pt x="9478" y="5037"/>
                  </a:lnTo>
                  <a:cubicBezTo>
                    <a:pt x="9506" y="5072"/>
                    <a:pt x="9550" y="5090"/>
                    <a:pt x="9593" y="5090"/>
                  </a:cubicBezTo>
                  <a:cubicBezTo>
                    <a:pt x="9625" y="5090"/>
                    <a:pt x="9656" y="5081"/>
                    <a:pt x="9681" y="5061"/>
                  </a:cubicBezTo>
                  <a:lnTo>
                    <a:pt x="10085" y="4739"/>
                  </a:lnTo>
                  <a:cubicBezTo>
                    <a:pt x="10121" y="4668"/>
                    <a:pt x="10133" y="4573"/>
                    <a:pt x="10085" y="4513"/>
                  </a:cubicBezTo>
                  <a:cubicBezTo>
                    <a:pt x="10065" y="4479"/>
                    <a:pt x="10019" y="4460"/>
                    <a:pt x="9974" y="4460"/>
                  </a:cubicBezTo>
                  <a:cubicBezTo>
                    <a:pt x="9941" y="4460"/>
                    <a:pt x="9908" y="4470"/>
                    <a:pt x="9883" y="4489"/>
                  </a:cubicBezTo>
                  <a:lnTo>
                    <a:pt x="9585" y="4704"/>
                  </a:lnTo>
                  <a:lnTo>
                    <a:pt x="7252" y="1644"/>
                  </a:lnTo>
                  <a:lnTo>
                    <a:pt x="8585" y="775"/>
                  </a:lnTo>
                  <a:cubicBezTo>
                    <a:pt x="8657" y="739"/>
                    <a:pt x="8680" y="644"/>
                    <a:pt x="8633" y="572"/>
                  </a:cubicBezTo>
                  <a:cubicBezTo>
                    <a:pt x="8602" y="526"/>
                    <a:pt x="8556" y="500"/>
                    <a:pt x="8505" y="500"/>
                  </a:cubicBezTo>
                  <a:cubicBezTo>
                    <a:pt x="8478" y="500"/>
                    <a:pt x="8448" y="508"/>
                    <a:pt x="8418" y="525"/>
                  </a:cubicBezTo>
                  <a:lnTo>
                    <a:pt x="6954" y="1477"/>
                  </a:lnTo>
                  <a:cubicBezTo>
                    <a:pt x="6871" y="1525"/>
                    <a:pt x="6859" y="1632"/>
                    <a:pt x="6906" y="1680"/>
                  </a:cubicBezTo>
                  <a:lnTo>
                    <a:pt x="7168" y="2037"/>
                  </a:lnTo>
                  <a:lnTo>
                    <a:pt x="6978" y="2192"/>
                  </a:lnTo>
                  <a:lnTo>
                    <a:pt x="6216" y="1942"/>
                  </a:lnTo>
                  <a:cubicBezTo>
                    <a:pt x="6204" y="1942"/>
                    <a:pt x="6192" y="1918"/>
                    <a:pt x="6180" y="1918"/>
                  </a:cubicBezTo>
                  <a:lnTo>
                    <a:pt x="4430" y="1918"/>
                  </a:lnTo>
                  <a:cubicBezTo>
                    <a:pt x="4358" y="1918"/>
                    <a:pt x="4299" y="1965"/>
                    <a:pt x="4287" y="2037"/>
                  </a:cubicBezTo>
                  <a:lnTo>
                    <a:pt x="4180" y="2430"/>
                  </a:lnTo>
                  <a:lnTo>
                    <a:pt x="3930" y="2323"/>
                  </a:lnTo>
                  <a:cubicBezTo>
                    <a:pt x="3894" y="2311"/>
                    <a:pt x="3882" y="2311"/>
                    <a:pt x="3846" y="2311"/>
                  </a:cubicBezTo>
                  <a:lnTo>
                    <a:pt x="3168" y="2382"/>
                  </a:lnTo>
                  <a:lnTo>
                    <a:pt x="2930" y="2251"/>
                  </a:lnTo>
                  <a:lnTo>
                    <a:pt x="3156" y="1858"/>
                  </a:lnTo>
                  <a:cubicBezTo>
                    <a:pt x="3192" y="1787"/>
                    <a:pt x="3168" y="1703"/>
                    <a:pt x="3096" y="1656"/>
                  </a:cubicBezTo>
                  <a:lnTo>
                    <a:pt x="251" y="25"/>
                  </a:lnTo>
                  <a:cubicBezTo>
                    <a:pt x="226" y="8"/>
                    <a:pt x="199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68"/>
            <p:cNvSpPr/>
            <p:nvPr/>
          </p:nvSpPr>
          <p:spPr>
            <a:xfrm>
              <a:off x="2946442" y="2015001"/>
              <a:ext cx="37525" cy="26799"/>
            </a:xfrm>
            <a:custGeom>
              <a:rect b="b" l="l" r="r" t="t"/>
              <a:pathLst>
                <a:path extrusionOk="0" h="842" w="1179">
                  <a:moveTo>
                    <a:pt x="1011" y="1"/>
                  </a:moveTo>
                  <a:cubicBezTo>
                    <a:pt x="983" y="1"/>
                    <a:pt x="955" y="7"/>
                    <a:pt x="929" y="20"/>
                  </a:cubicBezTo>
                  <a:lnTo>
                    <a:pt x="96" y="556"/>
                  </a:lnTo>
                  <a:cubicBezTo>
                    <a:pt x="24" y="603"/>
                    <a:pt x="0" y="699"/>
                    <a:pt x="48" y="770"/>
                  </a:cubicBezTo>
                  <a:cubicBezTo>
                    <a:pt x="84" y="818"/>
                    <a:pt x="119" y="842"/>
                    <a:pt x="167" y="842"/>
                  </a:cubicBezTo>
                  <a:cubicBezTo>
                    <a:pt x="203" y="842"/>
                    <a:pt x="226" y="830"/>
                    <a:pt x="238" y="818"/>
                  </a:cubicBezTo>
                  <a:lnTo>
                    <a:pt x="1072" y="282"/>
                  </a:lnTo>
                  <a:cubicBezTo>
                    <a:pt x="1167" y="234"/>
                    <a:pt x="1179" y="127"/>
                    <a:pt x="1131" y="68"/>
                  </a:cubicBezTo>
                  <a:cubicBezTo>
                    <a:pt x="1108" y="22"/>
                    <a:pt x="1061" y="1"/>
                    <a:pt x="10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38" name="Google Shape;938;p68"/>
          <p:cNvGrpSpPr/>
          <p:nvPr/>
        </p:nvGrpSpPr>
        <p:grpSpPr>
          <a:xfrm>
            <a:off x="5631353" y="3091277"/>
            <a:ext cx="462637" cy="393079"/>
            <a:chOff x="5331913" y="3413947"/>
            <a:chExt cx="347143" cy="254684"/>
          </a:xfrm>
        </p:grpSpPr>
        <p:sp>
          <p:nvSpPr>
            <p:cNvPr id="939" name="Google Shape;939;p68"/>
            <p:cNvSpPr/>
            <p:nvPr/>
          </p:nvSpPr>
          <p:spPr>
            <a:xfrm>
              <a:off x="5597163" y="3523083"/>
              <a:ext cx="43222" cy="15564"/>
            </a:xfrm>
            <a:custGeom>
              <a:rect b="b" l="l" r="r" t="t"/>
              <a:pathLst>
                <a:path extrusionOk="0" h="489" w="1358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cubicBezTo>
                    <a:pt x="0" y="250"/>
                    <a:pt x="84" y="322"/>
                    <a:pt x="167" y="322"/>
                  </a:cubicBezTo>
                  <a:cubicBezTo>
                    <a:pt x="346" y="322"/>
                    <a:pt x="870" y="357"/>
                    <a:pt x="1120" y="476"/>
                  </a:cubicBezTo>
                  <a:cubicBezTo>
                    <a:pt x="1155" y="488"/>
                    <a:pt x="1167" y="488"/>
                    <a:pt x="1191" y="488"/>
                  </a:cubicBezTo>
                  <a:cubicBezTo>
                    <a:pt x="1251" y="488"/>
                    <a:pt x="1310" y="464"/>
                    <a:pt x="1346" y="405"/>
                  </a:cubicBezTo>
                  <a:cubicBezTo>
                    <a:pt x="1358" y="322"/>
                    <a:pt x="1334" y="226"/>
                    <a:pt x="1251" y="191"/>
                  </a:cubicBezTo>
                  <a:cubicBezTo>
                    <a:pt x="882" y="12"/>
                    <a:pt x="203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68"/>
            <p:cNvSpPr/>
            <p:nvPr/>
          </p:nvSpPr>
          <p:spPr>
            <a:xfrm>
              <a:off x="5331913" y="3413947"/>
              <a:ext cx="347143" cy="253538"/>
            </a:xfrm>
            <a:custGeom>
              <a:rect b="b" l="l" r="r" t="t"/>
              <a:pathLst>
                <a:path extrusionOk="0" h="7966" w="10907">
                  <a:moveTo>
                    <a:pt x="7168" y="357"/>
                  </a:moveTo>
                  <a:lnTo>
                    <a:pt x="7168" y="1893"/>
                  </a:lnTo>
                  <a:cubicBezTo>
                    <a:pt x="7168" y="2131"/>
                    <a:pt x="7120" y="2357"/>
                    <a:pt x="7013" y="2560"/>
                  </a:cubicBezTo>
                  <a:cubicBezTo>
                    <a:pt x="7001" y="2584"/>
                    <a:pt x="7001" y="2608"/>
                    <a:pt x="7001" y="2643"/>
                  </a:cubicBezTo>
                  <a:lnTo>
                    <a:pt x="7001" y="3084"/>
                  </a:lnTo>
                  <a:cubicBezTo>
                    <a:pt x="7001" y="3512"/>
                    <a:pt x="6822" y="3917"/>
                    <a:pt x="6513" y="4203"/>
                  </a:cubicBezTo>
                  <a:cubicBezTo>
                    <a:pt x="6465" y="4227"/>
                    <a:pt x="6429" y="4274"/>
                    <a:pt x="6394" y="4310"/>
                  </a:cubicBezTo>
                  <a:cubicBezTo>
                    <a:pt x="6111" y="4514"/>
                    <a:pt x="5775" y="4621"/>
                    <a:pt x="5415" y="4621"/>
                  </a:cubicBezTo>
                  <a:cubicBezTo>
                    <a:pt x="5396" y="4621"/>
                    <a:pt x="5377" y="4620"/>
                    <a:pt x="5358" y="4620"/>
                  </a:cubicBezTo>
                  <a:cubicBezTo>
                    <a:pt x="4536" y="4560"/>
                    <a:pt x="3917" y="3858"/>
                    <a:pt x="3917" y="3024"/>
                  </a:cubicBezTo>
                  <a:lnTo>
                    <a:pt x="3917" y="2643"/>
                  </a:lnTo>
                  <a:cubicBezTo>
                    <a:pt x="3917" y="2608"/>
                    <a:pt x="3917" y="2596"/>
                    <a:pt x="3905" y="2560"/>
                  </a:cubicBezTo>
                  <a:cubicBezTo>
                    <a:pt x="3798" y="2357"/>
                    <a:pt x="3751" y="2131"/>
                    <a:pt x="3751" y="1893"/>
                  </a:cubicBezTo>
                  <a:lnTo>
                    <a:pt x="3751" y="1548"/>
                  </a:lnTo>
                  <a:cubicBezTo>
                    <a:pt x="3751" y="893"/>
                    <a:pt x="4286" y="357"/>
                    <a:pt x="4941" y="357"/>
                  </a:cubicBezTo>
                  <a:close/>
                  <a:moveTo>
                    <a:pt x="10013" y="2905"/>
                  </a:moveTo>
                  <a:lnTo>
                    <a:pt x="10013" y="3560"/>
                  </a:lnTo>
                  <a:cubicBezTo>
                    <a:pt x="10013" y="3667"/>
                    <a:pt x="9989" y="3774"/>
                    <a:pt x="9942" y="3870"/>
                  </a:cubicBezTo>
                  <a:lnTo>
                    <a:pt x="9870" y="4036"/>
                  </a:lnTo>
                  <a:cubicBezTo>
                    <a:pt x="9858" y="4048"/>
                    <a:pt x="9858" y="4084"/>
                    <a:pt x="9858" y="4108"/>
                  </a:cubicBezTo>
                  <a:lnTo>
                    <a:pt x="9858" y="4453"/>
                  </a:lnTo>
                  <a:cubicBezTo>
                    <a:pt x="9870" y="4679"/>
                    <a:pt x="9763" y="4882"/>
                    <a:pt x="9597" y="5048"/>
                  </a:cubicBezTo>
                  <a:cubicBezTo>
                    <a:pt x="9451" y="5205"/>
                    <a:pt x="9244" y="5288"/>
                    <a:pt x="9022" y="5288"/>
                  </a:cubicBezTo>
                  <a:cubicBezTo>
                    <a:pt x="9007" y="5288"/>
                    <a:pt x="8992" y="5287"/>
                    <a:pt x="8977" y="5286"/>
                  </a:cubicBezTo>
                  <a:cubicBezTo>
                    <a:pt x="8513" y="5275"/>
                    <a:pt x="8144" y="4870"/>
                    <a:pt x="8144" y="4382"/>
                  </a:cubicBezTo>
                  <a:lnTo>
                    <a:pt x="8144" y="4084"/>
                  </a:lnTo>
                  <a:cubicBezTo>
                    <a:pt x="8144" y="4048"/>
                    <a:pt x="8144" y="4036"/>
                    <a:pt x="8132" y="4012"/>
                  </a:cubicBezTo>
                  <a:lnTo>
                    <a:pt x="8025" y="3810"/>
                  </a:lnTo>
                  <a:cubicBezTo>
                    <a:pt x="8002" y="3741"/>
                    <a:pt x="7968" y="3672"/>
                    <a:pt x="7966" y="3582"/>
                  </a:cubicBezTo>
                  <a:lnTo>
                    <a:pt x="7966" y="3582"/>
                  </a:lnTo>
                  <a:cubicBezTo>
                    <a:pt x="7973" y="3196"/>
                    <a:pt x="8279" y="2905"/>
                    <a:pt x="8644" y="2905"/>
                  </a:cubicBezTo>
                  <a:close/>
                  <a:moveTo>
                    <a:pt x="1727" y="2893"/>
                  </a:moveTo>
                  <a:cubicBezTo>
                    <a:pt x="2000" y="2893"/>
                    <a:pt x="2250" y="3000"/>
                    <a:pt x="2441" y="3191"/>
                  </a:cubicBezTo>
                  <a:cubicBezTo>
                    <a:pt x="2643" y="3381"/>
                    <a:pt x="2739" y="3655"/>
                    <a:pt x="2774" y="3929"/>
                  </a:cubicBezTo>
                  <a:cubicBezTo>
                    <a:pt x="2774" y="4024"/>
                    <a:pt x="2786" y="4132"/>
                    <a:pt x="2786" y="4227"/>
                  </a:cubicBezTo>
                  <a:lnTo>
                    <a:pt x="2786" y="4262"/>
                  </a:lnTo>
                  <a:cubicBezTo>
                    <a:pt x="2608" y="3989"/>
                    <a:pt x="2358" y="3798"/>
                    <a:pt x="2000" y="3691"/>
                  </a:cubicBezTo>
                  <a:cubicBezTo>
                    <a:pt x="1753" y="3615"/>
                    <a:pt x="1520" y="3607"/>
                    <a:pt x="1431" y="3607"/>
                  </a:cubicBezTo>
                  <a:cubicBezTo>
                    <a:pt x="1409" y="3607"/>
                    <a:pt x="1396" y="3608"/>
                    <a:pt x="1393" y="3608"/>
                  </a:cubicBezTo>
                  <a:cubicBezTo>
                    <a:pt x="1346" y="3608"/>
                    <a:pt x="1310" y="3620"/>
                    <a:pt x="1286" y="3655"/>
                  </a:cubicBezTo>
                  <a:lnTo>
                    <a:pt x="1000" y="3953"/>
                  </a:lnTo>
                  <a:cubicBezTo>
                    <a:pt x="941" y="4012"/>
                    <a:pt x="941" y="4108"/>
                    <a:pt x="1000" y="4167"/>
                  </a:cubicBezTo>
                  <a:cubicBezTo>
                    <a:pt x="1030" y="4197"/>
                    <a:pt x="1072" y="4212"/>
                    <a:pt x="1113" y="4212"/>
                  </a:cubicBezTo>
                  <a:cubicBezTo>
                    <a:pt x="1155" y="4212"/>
                    <a:pt x="1197" y="4197"/>
                    <a:pt x="1226" y="4167"/>
                  </a:cubicBezTo>
                  <a:lnTo>
                    <a:pt x="1465" y="3917"/>
                  </a:lnTo>
                  <a:cubicBezTo>
                    <a:pt x="1667" y="3929"/>
                    <a:pt x="2322" y="4012"/>
                    <a:pt x="2572" y="4572"/>
                  </a:cubicBezTo>
                  <a:cubicBezTo>
                    <a:pt x="2500" y="4989"/>
                    <a:pt x="2143" y="5298"/>
                    <a:pt x="1727" y="5298"/>
                  </a:cubicBezTo>
                  <a:cubicBezTo>
                    <a:pt x="1250" y="5298"/>
                    <a:pt x="869" y="4917"/>
                    <a:pt x="869" y="4441"/>
                  </a:cubicBezTo>
                  <a:cubicBezTo>
                    <a:pt x="869" y="4346"/>
                    <a:pt x="798" y="4274"/>
                    <a:pt x="703" y="4274"/>
                  </a:cubicBezTo>
                  <a:lnTo>
                    <a:pt x="679" y="4274"/>
                  </a:lnTo>
                  <a:lnTo>
                    <a:pt x="679" y="4227"/>
                  </a:lnTo>
                  <a:cubicBezTo>
                    <a:pt x="679" y="4132"/>
                    <a:pt x="679" y="4024"/>
                    <a:pt x="691" y="3929"/>
                  </a:cubicBezTo>
                  <a:cubicBezTo>
                    <a:pt x="703" y="3655"/>
                    <a:pt x="822" y="3381"/>
                    <a:pt x="1012" y="3191"/>
                  </a:cubicBezTo>
                  <a:cubicBezTo>
                    <a:pt x="1215" y="3000"/>
                    <a:pt x="1465" y="2893"/>
                    <a:pt x="1727" y="2893"/>
                  </a:cubicBezTo>
                  <a:close/>
                  <a:moveTo>
                    <a:pt x="643" y="4882"/>
                  </a:moveTo>
                  <a:cubicBezTo>
                    <a:pt x="726" y="5096"/>
                    <a:pt x="881" y="5275"/>
                    <a:pt x="1060" y="5405"/>
                  </a:cubicBezTo>
                  <a:lnTo>
                    <a:pt x="1060" y="5596"/>
                  </a:lnTo>
                  <a:cubicBezTo>
                    <a:pt x="762" y="5501"/>
                    <a:pt x="619" y="5346"/>
                    <a:pt x="560" y="5275"/>
                  </a:cubicBezTo>
                  <a:cubicBezTo>
                    <a:pt x="595" y="5155"/>
                    <a:pt x="631" y="5036"/>
                    <a:pt x="643" y="4882"/>
                  </a:cubicBezTo>
                  <a:close/>
                  <a:moveTo>
                    <a:pt x="2798" y="4882"/>
                  </a:moveTo>
                  <a:cubicBezTo>
                    <a:pt x="2810" y="5024"/>
                    <a:pt x="2846" y="5155"/>
                    <a:pt x="2893" y="5263"/>
                  </a:cubicBezTo>
                  <a:cubicBezTo>
                    <a:pt x="2834" y="5346"/>
                    <a:pt x="2679" y="5477"/>
                    <a:pt x="2381" y="5596"/>
                  </a:cubicBezTo>
                  <a:lnTo>
                    <a:pt x="2381" y="5405"/>
                  </a:lnTo>
                  <a:cubicBezTo>
                    <a:pt x="2560" y="5275"/>
                    <a:pt x="2715" y="5096"/>
                    <a:pt x="2798" y="4882"/>
                  </a:cubicBezTo>
                  <a:close/>
                  <a:moveTo>
                    <a:pt x="6299" y="4727"/>
                  </a:moveTo>
                  <a:lnTo>
                    <a:pt x="6299" y="5001"/>
                  </a:lnTo>
                  <a:lnTo>
                    <a:pt x="5453" y="5596"/>
                  </a:lnTo>
                  <a:lnTo>
                    <a:pt x="4584" y="5024"/>
                  </a:lnTo>
                  <a:lnTo>
                    <a:pt x="4584" y="4727"/>
                  </a:lnTo>
                  <a:cubicBezTo>
                    <a:pt x="4810" y="4846"/>
                    <a:pt x="5060" y="4917"/>
                    <a:pt x="5322" y="4929"/>
                  </a:cubicBezTo>
                  <a:lnTo>
                    <a:pt x="5441" y="4929"/>
                  </a:lnTo>
                  <a:cubicBezTo>
                    <a:pt x="5739" y="4929"/>
                    <a:pt x="6037" y="4858"/>
                    <a:pt x="6299" y="4727"/>
                  </a:cubicBezTo>
                  <a:close/>
                  <a:moveTo>
                    <a:pt x="9347" y="5572"/>
                  </a:moveTo>
                  <a:lnTo>
                    <a:pt x="9347" y="5632"/>
                  </a:lnTo>
                  <a:cubicBezTo>
                    <a:pt x="9347" y="5656"/>
                    <a:pt x="9347" y="5691"/>
                    <a:pt x="9358" y="5715"/>
                  </a:cubicBezTo>
                  <a:lnTo>
                    <a:pt x="9001" y="6072"/>
                  </a:lnTo>
                  <a:lnTo>
                    <a:pt x="8644" y="5715"/>
                  </a:lnTo>
                  <a:cubicBezTo>
                    <a:pt x="8644" y="5691"/>
                    <a:pt x="8668" y="5656"/>
                    <a:pt x="8668" y="5632"/>
                  </a:cubicBezTo>
                  <a:lnTo>
                    <a:pt x="8668" y="5572"/>
                  </a:lnTo>
                  <a:cubicBezTo>
                    <a:pt x="8763" y="5596"/>
                    <a:pt x="8870" y="5632"/>
                    <a:pt x="8977" y="5632"/>
                  </a:cubicBezTo>
                  <a:lnTo>
                    <a:pt x="9001" y="5632"/>
                  </a:lnTo>
                  <a:cubicBezTo>
                    <a:pt x="9120" y="5632"/>
                    <a:pt x="9239" y="5620"/>
                    <a:pt x="9347" y="5572"/>
                  </a:cubicBezTo>
                  <a:close/>
                  <a:moveTo>
                    <a:pt x="2108" y="5572"/>
                  </a:moveTo>
                  <a:lnTo>
                    <a:pt x="2108" y="5739"/>
                  </a:lnTo>
                  <a:cubicBezTo>
                    <a:pt x="2108" y="5798"/>
                    <a:pt x="2119" y="5834"/>
                    <a:pt x="2143" y="5882"/>
                  </a:cubicBezTo>
                  <a:lnTo>
                    <a:pt x="1965" y="6013"/>
                  </a:lnTo>
                  <a:cubicBezTo>
                    <a:pt x="1899" y="6084"/>
                    <a:pt x="1816" y="6120"/>
                    <a:pt x="1731" y="6120"/>
                  </a:cubicBezTo>
                  <a:cubicBezTo>
                    <a:pt x="1646" y="6120"/>
                    <a:pt x="1560" y="6084"/>
                    <a:pt x="1488" y="6013"/>
                  </a:cubicBezTo>
                  <a:lnTo>
                    <a:pt x="1346" y="5882"/>
                  </a:lnTo>
                  <a:cubicBezTo>
                    <a:pt x="1369" y="5834"/>
                    <a:pt x="1381" y="5775"/>
                    <a:pt x="1381" y="5739"/>
                  </a:cubicBezTo>
                  <a:lnTo>
                    <a:pt x="1381" y="5572"/>
                  </a:lnTo>
                  <a:cubicBezTo>
                    <a:pt x="1488" y="5596"/>
                    <a:pt x="1607" y="5632"/>
                    <a:pt x="1750" y="5632"/>
                  </a:cubicBezTo>
                  <a:cubicBezTo>
                    <a:pt x="1857" y="5632"/>
                    <a:pt x="1977" y="5608"/>
                    <a:pt x="2108" y="5572"/>
                  </a:cubicBezTo>
                  <a:close/>
                  <a:moveTo>
                    <a:pt x="4465" y="5298"/>
                  </a:moveTo>
                  <a:lnTo>
                    <a:pt x="5215" y="5810"/>
                  </a:lnTo>
                  <a:lnTo>
                    <a:pt x="4810" y="6215"/>
                  </a:lnTo>
                  <a:lnTo>
                    <a:pt x="4798" y="6215"/>
                  </a:lnTo>
                  <a:lnTo>
                    <a:pt x="4310" y="5465"/>
                  </a:lnTo>
                  <a:lnTo>
                    <a:pt x="4465" y="5298"/>
                  </a:lnTo>
                  <a:close/>
                  <a:moveTo>
                    <a:pt x="6429" y="5298"/>
                  </a:moveTo>
                  <a:lnTo>
                    <a:pt x="6596" y="5465"/>
                  </a:lnTo>
                  <a:lnTo>
                    <a:pt x="6108" y="6215"/>
                  </a:lnTo>
                  <a:lnTo>
                    <a:pt x="6096" y="6215"/>
                  </a:lnTo>
                  <a:lnTo>
                    <a:pt x="5691" y="5810"/>
                  </a:lnTo>
                  <a:lnTo>
                    <a:pt x="6429" y="5298"/>
                  </a:lnTo>
                  <a:close/>
                  <a:moveTo>
                    <a:pt x="4905" y="0"/>
                  </a:moveTo>
                  <a:cubicBezTo>
                    <a:pt x="4072" y="0"/>
                    <a:pt x="3381" y="691"/>
                    <a:pt x="3381" y="1524"/>
                  </a:cubicBezTo>
                  <a:lnTo>
                    <a:pt x="3381" y="1869"/>
                  </a:lnTo>
                  <a:cubicBezTo>
                    <a:pt x="3381" y="2131"/>
                    <a:pt x="3441" y="2381"/>
                    <a:pt x="3548" y="2643"/>
                  </a:cubicBezTo>
                  <a:lnTo>
                    <a:pt x="3548" y="3000"/>
                  </a:lnTo>
                  <a:cubicBezTo>
                    <a:pt x="3548" y="3596"/>
                    <a:pt x="3810" y="4132"/>
                    <a:pt x="4227" y="4465"/>
                  </a:cubicBezTo>
                  <a:lnTo>
                    <a:pt x="4227" y="5001"/>
                  </a:lnTo>
                  <a:lnTo>
                    <a:pt x="3929" y="5322"/>
                  </a:lnTo>
                  <a:cubicBezTo>
                    <a:pt x="3905" y="5346"/>
                    <a:pt x="3893" y="5394"/>
                    <a:pt x="3893" y="5441"/>
                  </a:cubicBezTo>
                  <a:lnTo>
                    <a:pt x="2905" y="5798"/>
                  </a:lnTo>
                  <a:cubicBezTo>
                    <a:pt x="2834" y="5822"/>
                    <a:pt x="2774" y="5858"/>
                    <a:pt x="2715" y="5894"/>
                  </a:cubicBezTo>
                  <a:lnTo>
                    <a:pt x="2560" y="5822"/>
                  </a:lnTo>
                  <a:cubicBezTo>
                    <a:pt x="3024" y="5632"/>
                    <a:pt x="3155" y="5346"/>
                    <a:pt x="3179" y="5334"/>
                  </a:cubicBezTo>
                  <a:cubicBezTo>
                    <a:pt x="3203" y="5286"/>
                    <a:pt x="3203" y="5227"/>
                    <a:pt x="3179" y="5179"/>
                  </a:cubicBezTo>
                  <a:cubicBezTo>
                    <a:pt x="3060" y="4965"/>
                    <a:pt x="3036" y="4524"/>
                    <a:pt x="3036" y="4203"/>
                  </a:cubicBezTo>
                  <a:cubicBezTo>
                    <a:pt x="3036" y="4084"/>
                    <a:pt x="3036" y="3977"/>
                    <a:pt x="3024" y="3893"/>
                  </a:cubicBezTo>
                  <a:cubicBezTo>
                    <a:pt x="2965" y="3131"/>
                    <a:pt x="2405" y="2548"/>
                    <a:pt x="1691" y="2548"/>
                  </a:cubicBezTo>
                  <a:cubicBezTo>
                    <a:pt x="976" y="2548"/>
                    <a:pt x="393" y="3131"/>
                    <a:pt x="345" y="3893"/>
                  </a:cubicBezTo>
                  <a:cubicBezTo>
                    <a:pt x="345" y="3977"/>
                    <a:pt x="333" y="4084"/>
                    <a:pt x="333" y="4203"/>
                  </a:cubicBezTo>
                  <a:cubicBezTo>
                    <a:pt x="322" y="4548"/>
                    <a:pt x="298" y="4965"/>
                    <a:pt x="203" y="5179"/>
                  </a:cubicBezTo>
                  <a:cubicBezTo>
                    <a:pt x="167" y="5227"/>
                    <a:pt x="167" y="5286"/>
                    <a:pt x="203" y="5334"/>
                  </a:cubicBezTo>
                  <a:cubicBezTo>
                    <a:pt x="203" y="5346"/>
                    <a:pt x="345" y="5632"/>
                    <a:pt x="810" y="5822"/>
                  </a:cubicBezTo>
                  <a:lnTo>
                    <a:pt x="369" y="6037"/>
                  </a:lnTo>
                  <a:cubicBezTo>
                    <a:pt x="155" y="6156"/>
                    <a:pt x="0" y="6370"/>
                    <a:pt x="0" y="6632"/>
                  </a:cubicBezTo>
                  <a:lnTo>
                    <a:pt x="0" y="7799"/>
                  </a:lnTo>
                  <a:cubicBezTo>
                    <a:pt x="0" y="7894"/>
                    <a:pt x="72" y="7965"/>
                    <a:pt x="167" y="7965"/>
                  </a:cubicBezTo>
                  <a:cubicBezTo>
                    <a:pt x="250" y="7965"/>
                    <a:pt x="333" y="7894"/>
                    <a:pt x="333" y="7799"/>
                  </a:cubicBezTo>
                  <a:lnTo>
                    <a:pt x="333" y="6632"/>
                  </a:lnTo>
                  <a:cubicBezTo>
                    <a:pt x="333" y="6489"/>
                    <a:pt x="405" y="6370"/>
                    <a:pt x="524" y="6310"/>
                  </a:cubicBezTo>
                  <a:lnTo>
                    <a:pt x="1060" y="6048"/>
                  </a:lnTo>
                  <a:lnTo>
                    <a:pt x="1238" y="6227"/>
                  </a:lnTo>
                  <a:cubicBezTo>
                    <a:pt x="1369" y="6346"/>
                    <a:pt x="1536" y="6406"/>
                    <a:pt x="1703" y="6406"/>
                  </a:cubicBezTo>
                  <a:cubicBezTo>
                    <a:pt x="1857" y="6406"/>
                    <a:pt x="2024" y="6346"/>
                    <a:pt x="2155" y="6227"/>
                  </a:cubicBezTo>
                  <a:lnTo>
                    <a:pt x="2334" y="6048"/>
                  </a:lnTo>
                  <a:lnTo>
                    <a:pt x="2512" y="6132"/>
                  </a:lnTo>
                  <a:cubicBezTo>
                    <a:pt x="2441" y="6275"/>
                    <a:pt x="2381" y="6418"/>
                    <a:pt x="2381" y="6584"/>
                  </a:cubicBezTo>
                  <a:lnTo>
                    <a:pt x="2381" y="7799"/>
                  </a:lnTo>
                  <a:cubicBezTo>
                    <a:pt x="2381" y="7894"/>
                    <a:pt x="2453" y="7965"/>
                    <a:pt x="2548" y="7965"/>
                  </a:cubicBezTo>
                  <a:cubicBezTo>
                    <a:pt x="2631" y="7965"/>
                    <a:pt x="2715" y="7894"/>
                    <a:pt x="2715" y="7799"/>
                  </a:cubicBezTo>
                  <a:lnTo>
                    <a:pt x="2715" y="6584"/>
                  </a:lnTo>
                  <a:cubicBezTo>
                    <a:pt x="2715" y="6358"/>
                    <a:pt x="2846" y="6167"/>
                    <a:pt x="3048" y="6096"/>
                  </a:cubicBezTo>
                  <a:lnTo>
                    <a:pt x="4084" y="5715"/>
                  </a:lnTo>
                  <a:lnTo>
                    <a:pt x="4513" y="6358"/>
                  </a:lnTo>
                  <a:cubicBezTo>
                    <a:pt x="4572" y="6453"/>
                    <a:pt x="4655" y="6489"/>
                    <a:pt x="4751" y="6513"/>
                  </a:cubicBezTo>
                  <a:lnTo>
                    <a:pt x="4775" y="6513"/>
                  </a:lnTo>
                  <a:cubicBezTo>
                    <a:pt x="4870" y="6513"/>
                    <a:pt x="4941" y="6477"/>
                    <a:pt x="5013" y="6418"/>
                  </a:cubicBezTo>
                  <a:lnTo>
                    <a:pt x="5286" y="6156"/>
                  </a:lnTo>
                  <a:lnTo>
                    <a:pt x="5286" y="7799"/>
                  </a:lnTo>
                  <a:cubicBezTo>
                    <a:pt x="5286" y="7894"/>
                    <a:pt x="5358" y="7965"/>
                    <a:pt x="5453" y="7965"/>
                  </a:cubicBezTo>
                  <a:cubicBezTo>
                    <a:pt x="5537" y="7965"/>
                    <a:pt x="5608" y="7894"/>
                    <a:pt x="5608" y="7799"/>
                  </a:cubicBezTo>
                  <a:lnTo>
                    <a:pt x="5608" y="6156"/>
                  </a:lnTo>
                  <a:lnTo>
                    <a:pt x="5882" y="6418"/>
                  </a:lnTo>
                  <a:cubicBezTo>
                    <a:pt x="5941" y="6477"/>
                    <a:pt x="6025" y="6513"/>
                    <a:pt x="6120" y="6513"/>
                  </a:cubicBezTo>
                  <a:lnTo>
                    <a:pt x="6144" y="6513"/>
                  </a:lnTo>
                  <a:cubicBezTo>
                    <a:pt x="6251" y="6489"/>
                    <a:pt x="6322" y="6453"/>
                    <a:pt x="6382" y="6358"/>
                  </a:cubicBezTo>
                  <a:lnTo>
                    <a:pt x="6822" y="5715"/>
                  </a:lnTo>
                  <a:lnTo>
                    <a:pt x="7846" y="6096"/>
                  </a:lnTo>
                  <a:cubicBezTo>
                    <a:pt x="8049" y="6167"/>
                    <a:pt x="8192" y="6358"/>
                    <a:pt x="8192" y="6584"/>
                  </a:cubicBezTo>
                  <a:lnTo>
                    <a:pt x="8192" y="7799"/>
                  </a:lnTo>
                  <a:cubicBezTo>
                    <a:pt x="8192" y="7894"/>
                    <a:pt x="8263" y="7965"/>
                    <a:pt x="8346" y="7965"/>
                  </a:cubicBezTo>
                  <a:cubicBezTo>
                    <a:pt x="8442" y="7965"/>
                    <a:pt x="8513" y="7894"/>
                    <a:pt x="8513" y="7799"/>
                  </a:cubicBezTo>
                  <a:lnTo>
                    <a:pt x="8513" y="6584"/>
                  </a:lnTo>
                  <a:cubicBezTo>
                    <a:pt x="8513" y="6358"/>
                    <a:pt x="8430" y="6156"/>
                    <a:pt x="8275" y="6001"/>
                  </a:cubicBezTo>
                  <a:lnTo>
                    <a:pt x="8323" y="5989"/>
                  </a:lnTo>
                  <a:cubicBezTo>
                    <a:pt x="8370" y="5977"/>
                    <a:pt x="8406" y="5953"/>
                    <a:pt x="8465" y="5929"/>
                  </a:cubicBezTo>
                  <a:lnTo>
                    <a:pt x="8870" y="6334"/>
                  </a:lnTo>
                  <a:lnTo>
                    <a:pt x="8870" y="7787"/>
                  </a:lnTo>
                  <a:cubicBezTo>
                    <a:pt x="8870" y="7882"/>
                    <a:pt x="8942" y="7953"/>
                    <a:pt x="9037" y="7953"/>
                  </a:cubicBezTo>
                  <a:cubicBezTo>
                    <a:pt x="9120" y="7953"/>
                    <a:pt x="9204" y="7882"/>
                    <a:pt x="9204" y="7787"/>
                  </a:cubicBezTo>
                  <a:lnTo>
                    <a:pt x="9204" y="6334"/>
                  </a:lnTo>
                  <a:lnTo>
                    <a:pt x="9597" y="5929"/>
                  </a:lnTo>
                  <a:cubicBezTo>
                    <a:pt x="9620" y="5941"/>
                    <a:pt x="9644" y="5941"/>
                    <a:pt x="9680" y="5953"/>
                  </a:cubicBezTo>
                  <a:lnTo>
                    <a:pt x="10335" y="6156"/>
                  </a:lnTo>
                  <a:cubicBezTo>
                    <a:pt x="10478" y="6191"/>
                    <a:pt x="10585" y="6334"/>
                    <a:pt x="10585" y="6489"/>
                  </a:cubicBezTo>
                  <a:lnTo>
                    <a:pt x="10585" y="7799"/>
                  </a:lnTo>
                  <a:cubicBezTo>
                    <a:pt x="10585" y="7894"/>
                    <a:pt x="10656" y="7965"/>
                    <a:pt x="10751" y="7965"/>
                  </a:cubicBezTo>
                  <a:cubicBezTo>
                    <a:pt x="10835" y="7965"/>
                    <a:pt x="10906" y="7894"/>
                    <a:pt x="10906" y="7799"/>
                  </a:cubicBezTo>
                  <a:lnTo>
                    <a:pt x="10906" y="6489"/>
                  </a:lnTo>
                  <a:cubicBezTo>
                    <a:pt x="10871" y="6227"/>
                    <a:pt x="10656" y="5953"/>
                    <a:pt x="10382" y="5870"/>
                  </a:cubicBezTo>
                  <a:lnTo>
                    <a:pt x="9716" y="5679"/>
                  </a:lnTo>
                  <a:cubicBezTo>
                    <a:pt x="9692" y="5656"/>
                    <a:pt x="9680" y="5644"/>
                    <a:pt x="9680" y="5620"/>
                  </a:cubicBezTo>
                  <a:lnTo>
                    <a:pt x="9680" y="5394"/>
                  </a:lnTo>
                  <a:cubicBezTo>
                    <a:pt x="9739" y="5358"/>
                    <a:pt x="9787" y="5322"/>
                    <a:pt x="9823" y="5275"/>
                  </a:cubicBezTo>
                  <a:cubicBezTo>
                    <a:pt x="10049" y="5048"/>
                    <a:pt x="10180" y="4751"/>
                    <a:pt x="10180" y="4429"/>
                  </a:cubicBezTo>
                  <a:lnTo>
                    <a:pt x="10180" y="4132"/>
                  </a:lnTo>
                  <a:lnTo>
                    <a:pt x="10239" y="3989"/>
                  </a:lnTo>
                  <a:cubicBezTo>
                    <a:pt x="10323" y="3858"/>
                    <a:pt x="10347" y="3691"/>
                    <a:pt x="10347" y="3548"/>
                  </a:cubicBezTo>
                  <a:lnTo>
                    <a:pt x="10347" y="2727"/>
                  </a:lnTo>
                  <a:cubicBezTo>
                    <a:pt x="10347" y="2643"/>
                    <a:pt x="10275" y="2560"/>
                    <a:pt x="10180" y="2560"/>
                  </a:cubicBezTo>
                  <a:lnTo>
                    <a:pt x="8656" y="2560"/>
                  </a:lnTo>
                  <a:cubicBezTo>
                    <a:pt x="8096" y="2560"/>
                    <a:pt x="7644" y="3012"/>
                    <a:pt x="7644" y="3572"/>
                  </a:cubicBezTo>
                  <a:lnTo>
                    <a:pt x="7644" y="3596"/>
                  </a:lnTo>
                  <a:cubicBezTo>
                    <a:pt x="7644" y="3727"/>
                    <a:pt x="7668" y="3846"/>
                    <a:pt x="7727" y="3965"/>
                  </a:cubicBezTo>
                  <a:lnTo>
                    <a:pt x="7799" y="4132"/>
                  </a:lnTo>
                  <a:lnTo>
                    <a:pt x="7799" y="4382"/>
                  </a:lnTo>
                  <a:cubicBezTo>
                    <a:pt x="7799" y="4798"/>
                    <a:pt x="8013" y="5155"/>
                    <a:pt x="8311" y="5382"/>
                  </a:cubicBezTo>
                  <a:lnTo>
                    <a:pt x="8311" y="5596"/>
                  </a:lnTo>
                  <a:cubicBezTo>
                    <a:pt x="8311" y="5632"/>
                    <a:pt x="8311" y="5644"/>
                    <a:pt x="8180" y="5691"/>
                  </a:cubicBezTo>
                  <a:lnTo>
                    <a:pt x="7858" y="5775"/>
                  </a:lnTo>
                  <a:lnTo>
                    <a:pt x="6941" y="5441"/>
                  </a:lnTo>
                  <a:cubicBezTo>
                    <a:pt x="6941" y="5394"/>
                    <a:pt x="6930" y="5346"/>
                    <a:pt x="6894" y="5322"/>
                  </a:cubicBezTo>
                  <a:lnTo>
                    <a:pt x="6596" y="5001"/>
                  </a:lnTo>
                  <a:lnTo>
                    <a:pt x="6596" y="4489"/>
                  </a:lnTo>
                  <a:cubicBezTo>
                    <a:pt x="6632" y="4453"/>
                    <a:pt x="6656" y="4429"/>
                    <a:pt x="6691" y="4405"/>
                  </a:cubicBezTo>
                  <a:cubicBezTo>
                    <a:pt x="7061" y="4072"/>
                    <a:pt x="7263" y="3560"/>
                    <a:pt x="7263" y="3060"/>
                  </a:cubicBezTo>
                  <a:lnTo>
                    <a:pt x="7263" y="2643"/>
                  </a:lnTo>
                  <a:cubicBezTo>
                    <a:pt x="7382" y="2405"/>
                    <a:pt x="7430" y="2131"/>
                    <a:pt x="7430" y="1869"/>
                  </a:cubicBezTo>
                  <a:lnTo>
                    <a:pt x="7430" y="167"/>
                  </a:lnTo>
                  <a:cubicBezTo>
                    <a:pt x="7430" y="83"/>
                    <a:pt x="7358" y="0"/>
                    <a:pt x="7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68"/>
            <p:cNvSpPr/>
            <p:nvPr/>
          </p:nvSpPr>
          <p:spPr>
            <a:xfrm>
              <a:off x="5645669" y="3625759"/>
              <a:ext cx="10248" cy="42872"/>
            </a:xfrm>
            <a:custGeom>
              <a:rect b="b" l="l" r="r" t="t"/>
              <a:pathLst>
                <a:path extrusionOk="0" h="1347" w="322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179"/>
                  </a:lnTo>
                  <a:cubicBezTo>
                    <a:pt x="0" y="1263"/>
                    <a:pt x="72" y="1346"/>
                    <a:pt x="167" y="1346"/>
                  </a:cubicBezTo>
                  <a:cubicBezTo>
                    <a:pt x="251" y="1346"/>
                    <a:pt x="322" y="1263"/>
                    <a:pt x="322" y="1179"/>
                  </a:cubicBezTo>
                  <a:lnTo>
                    <a:pt x="322" y="167"/>
                  </a:lnTo>
                  <a:cubicBezTo>
                    <a:pt x="322" y="60"/>
                    <a:pt x="251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68"/>
            <p:cNvSpPr/>
            <p:nvPr/>
          </p:nvSpPr>
          <p:spPr>
            <a:xfrm>
              <a:off x="5462247" y="3461115"/>
              <a:ext cx="86825" cy="29759"/>
            </a:xfrm>
            <a:custGeom>
              <a:rect b="b" l="l" r="r" t="t"/>
              <a:pathLst>
                <a:path extrusionOk="0" h="935" w="2728">
                  <a:moveTo>
                    <a:pt x="1094" y="0"/>
                  </a:moveTo>
                  <a:cubicBezTo>
                    <a:pt x="768" y="0"/>
                    <a:pt x="473" y="35"/>
                    <a:pt x="287" y="66"/>
                  </a:cubicBezTo>
                  <a:cubicBezTo>
                    <a:pt x="120" y="102"/>
                    <a:pt x="1" y="233"/>
                    <a:pt x="1" y="399"/>
                  </a:cubicBezTo>
                  <a:lnTo>
                    <a:pt x="1" y="768"/>
                  </a:lnTo>
                  <a:cubicBezTo>
                    <a:pt x="1" y="864"/>
                    <a:pt x="72" y="935"/>
                    <a:pt x="168" y="935"/>
                  </a:cubicBezTo>
                  <a:cubicBezTo>
                    <a:pt x="251" y="935"/>
                    <a:pt x="322" y="864"/>
                    <a:pt x="322" y="768"/>
                  </a:cubicBezTo>
                  <a:lnTo>
                    <a:pt x="322" y="399"/>
                  </a:lnTo>
                  <a:cubicBezTo>
                    <a:pt x="322" y="399"/>
                    <a:pt x="322" y="387"/>
                    <a:pt x="346" y="387"/>
                  </a:cubicBezTo>
                  <a:cubicBezTo>
                    <a:pt x="498" y="361"/>
                    <a:pt x="764" y="327"/>
                    <a:pt x="1063" y="327"/>
                  </a:cubicBezTo>
                  <a:cubicBezTo>
                    <a:pt x="1162" y="327"/>
                    <a:pt x="1266" y="331"/>
                    <a:pt x="1370" y="340"/>
                  </a:cubicBezTo>
                  <a:cubicBezTo>
                    <a:pt x="1858" y="364"/>
                    <a:pt x="2215" y="506"/>
                    <a:pt x="2442" y="709"/>
                  </a:cubicBezTo>
                  <a:cubicBezTo>
                    <a:pt x="2471" y="739"/>
                    <a:pt x="2513" y="753"/>
                    <a:pt x="2555" y="753"/>
                  </a:cubicBezTo>
                  <a:cubicBezTo>
                    <a:pt x="2596" y="753"/>
                    <a:pt x="2638" y="739"/>
                    <a:pt x="2668" y="709"/>
                  </a:cubicBezTo>
                  <a:cubicBezTo>
                    <a:pt x="2727" y="637"/>
                    <a:pt x="2727" y="530"/>
                    <a:pt x="2656" y="471"/>
                  </a:cubicBezTo>
                  <a:cubicBezTo>
                    <a:pt x="2283" y="97"/>
                    <a:pt x="1643" y="0"/>
                    <a:pt x="10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68"/>
            <p:cNvSpPr/>
            <p:nvPr/>
          </p:nvSpPr>
          <p:spPr>
            <a:xfrm>
              <a:off x="5441050" y="3636389"/>
              <a:ext cx="10248" cy="32241"/>
            </a:xfrm>
            <a:custGeom>
              <a:rect b="b" l="l" r="r" t="t"/>
              <a:pathLst>
                <a:path extrusionOk="0" h="1013" w="322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lnTo>
                    <a:pt x="0" y="845"/>
                  </a:lnTo>
                  <a:cubicBezTo>
                    <a:pt x="0" y="929"/>
                    <a:pt x="72" y="1012"/>
                    <a:pt x="167" y="1012"/>
                  </a:cubicBezTo>
                  <a:cubicBezTo>
                    <a:pt x="250" y="1012"/>
                    <a:pt x="322" y="929"/>
                    <a:pt x="322" y="845"/>
                  </a:cubicBezTo>
                  <a:lnTo>
                    <a:pt x="322" y="155"/>
                  </a:lnTo>
                  <a:cubicBezTo>
                    <a:pt x="310" y="71"/>
                    <a:pt x="250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68"/>
            <p:cNvSpPr/>
            <p:nvPr/>
          </p:nvSpPr>
          <p:spPr>
            <a:xfrm>
              <a:off x="5559257" y="3636389"/>
              <a:ext cx="10662" cy="32241"/>
            </a:xfrm>
            <a:custGeom>
              <a:rect b="b" l="l" r="r" t="t"/>
              <a:pathLst>
                <a:path extrusionOk="0" h="1013" w="335">
                  <a:moveTo>
                    <a:pt x="168" y="0"/>
                  </a:moveTo>
                  <a:cubicBezTo>
                    <a:pt x="84" y="0"/>
                    <a:pt x="1" y="71"/>
                    <a:pt x="1" y="155"/>
                  </a:cubicBezTo>
                  <a:lnTo>
                    <a:pt x="1" y="845"/>
                  </a:lnTo>
                  <a:cubicBezTo>
                    <a:pt x="1" y="929"/>
                    <a:pt x="84" y="1012"/>
                    <a:pt x="168" y="1012"/>
                  </a:cubicBezTo>
                  <a:cubicBezTo>
                    <a:pt x="263" y="1012"/>
                    <a:pt x="334" y="929"/>
                    <a:pt x="334" y="845"/>
                  </a:cubicBezTo>
                  <a:lnTo>
                    <a:pt x="334" y="155"/>
                  </a:lnTo>
                  <a:cubicBezTo>
                    <a:pt x="334" y="71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45" name="Google Shape;945;p68"/>
          <p:cNvSpPr/>
          <p:nvPr/>
        </p:nvSpPr>
        <p:spPr>
          <a:xfrm>
            <a:off x="1587376" y="1198799"/>
            <a:ext cx="411543" cy="393077"/>
          </a:xfrm>
          <a:custGeom>
            <a:rect b="b" l="l" r="r" t="t"/>
            <a:pathLst>
              <a:path extrusionOk="0" h="11573" w="11574">
                <a:moveTo>
                  <a:pt x="10680" y="333"/>
                </a:moveTo>
                <a:cubicBezTo>
                  <a:pt x="10990" y="333"/>
                  <a:pt x="11228" y="583"/>
                  <a:pt x="11228" y="881"/>
                </a:cubicBezTo>
                <a:lnTo>
                  <a:pt x="11228" y="5620"/>
                </a:lnTo>
                <a:lnTo>
                  <a:pt x="11037" y="5620"/>
                </a:lnTo>
                <a:cubicBezTo>
                  <a:pt x="10954" y="5620"/>
                  <a:pt x="10871" y="5691"/>
                  <a:pt x="10871" y="5787"/>
                </a:cubicBezTo>
                <a:cubicBezTo>
                  <a:pt x="10871" y="5870"/>
                  <a:pt x="10954" y="5953"/>
                  <a:pt x="11037" y="5953"/>
                </a:cubicBezTo>
                <a:lnTo>
                  <a:pt x="11228" y="5953"/>
                </a:lnTo>
                <a:lnTo>
                  <a:pt x="11228" y="10680"/>
                </a:lnTo>
                <a:cubicBezTo>
                  <a:pt x="11228" y="10990"/>
                  <a:pt x="10978" y="11228"/>
                  <a:pt x="10680" y="11228"/>
                </a:cubicBezTo>
                <a:lnTo>
                  <a:pt x="5953" y="11228"/>
                </a:lnTo>
                <a:lnTo>
                  <a:pt x="5953" y="9406"/>
                </a:lnTo>
                <a:cubicBezTo>
                  <a:pt x="5953" y="9108"/>
                  <a:pt x="5715" y="8870"/>
                  <a:pt x="5418" y="8870"/>
                </a:cubicBezTo>
                <a:lnTo>
                  <a:pt x="5060" y="8870"/>
                </a:lnTo>
                <a:cubicBezTo>
                  <a:pt x="4834" y="8870"/>
                  <a:pt x="4644" y="8954"/>
                  <a:pt x="4525" y="9108"/>
                </a:cubicBezTo>
                <a:cubicBezTo>
                  <a:pt x="4358" y="9299"/>
                  <a:pt x="4132" y="9406"/>
                  <a:pt x="3882" y="9406"/>
                </a:cubicBezTo>
                <a:cubicBezTo>
                  <a:pt x="3632" y="9406"/>
                  <a:pt x="3382" y="9287"/>
                  <a:pt x="3239" y="9085"/>
                </a:cubicBezTo>
                <a:cubicBezTo>
                  <a:pt x="3072" y="8894"/>
                  <a:pt x="3013" y="8644"/>
                  <a:pt x="3072" y="8394"/>
                </a:cubicBezTo>
                <a:cubicBezTo>
                  <a:pt x="3132" y="8073"/>
                  <a:pt x="3405" y="7822"/>
                  <a:pt x="3727" y="7751"/>
                </a:cubicBezTo>
                <a:cubicBezTo>
                  <a:pt x="3781" y="7740"/>
                  <a:pt x="3835" y="7735"/>
                  <a:pt x="3889" y="7735"/>
                </a:cubicBezTo>
                <a:cubicBezTo>
                  <a:pt x="4129" y="7735"/>
                  <a:pt x="4357" y="7842"/>
                  <a:pt x="4513" y="8037"/>
                </a:cubicBezTo>
                <a:cubicBezTo>
                  <a:pt x="4656" y="8192"/>
                  <a:pt x="4846" y="8287"/>
                  <a:pt x="5049" y="8287"/>
                </a:cubicBezTo>
                <a:lnTo>
                  <a:pt x="5430" y="8287"/>
                </a:lnTo>
                <a:cubicBezTo>
                  <a:pt x="5727" y="8287"/>
                  <a:pt x="5965" y="8049"/>
                  <a:pt x="5965" y="7751"/>
                </a:cubicBezTo>
                <a:lnTo>
                  <a:pt x="5965" y="5917"/>
                </a:lnTo>
                <a:lnTo>
                  <a:pt x="7799" y="5917"/>
                </a:lnTo>
                <a:cubicBezTo>
                  <a:pt x="7894" y="5917"/>
                  <a:pt x="7989" y="6001"/>
                  <a:pt x="7989" y="6108"/>
                </a:cubicBezTo>
                <a:lnTo>
                  <a:pt x="7989" y="6477"/>
                </a:lnTo>
                <a:cubicBezTo>
                  <a:pt x="7989" y="6584"/>
                  <a:pt x="7942" y="6691"/>
                  <a:pt x="7858" y="6763"/>
                </a:cubicBezTo>
                <a:cubicBezTo>
                  <a:pt x="7525" y="7037"/>
                  <a:pt x="7382" y="7453"/>
                  <a:pt x="7454" y="7882"/>
                </a:cubicBezTo>
                <a:cubicBezTo>
                  <a:pt x="7537" y="8346"/>
                  <a:pt x="7894" y="8704"/>
                  <a:pt x="8347" y="8799"/>
                </a:cubicBezTo>
                <a:cubicBezTo>
                  <a:pt x="8430" y="8823"/>
                  <a:pt x="8513" y="8835"/>
                  <a:pt x="8597" y="8835"/>
                </a:cubicBezTo>
                <a:cubicBezTo>
                  <a:pt x="8870" y="8835"/>
                  <a:pt x="9120" y="8739"/>
                  <a:pt x="9347" y="8561"/>
                </a:cubicBezTo>
                <a:cubicBezTo>
                  <a:pt x="9609" y="8346"/>
                  <a:pt x="9775" y="8013"/>
                  <a:pt x="9775" y="7656"/>
                </a:cubicBezTo>
                <a:cubicBezTo>
                  <a:pt x="9775" y="7311"/>
                  <a:pt x="9621" y="6977"/>
                  <a:pt x="9347" y="6751"/>
                </a:cubicBezTo>
                <a:cubicBezTo>
                  <a:pt x="9263" y="6691"/>
                  <a:pt x="9228" y="6584"/>
                  <a:pt x="9228" y="6465"/>
                </a:cubicBezTo>
                <a:lnTo>
                  <a:pt x="9228" y="6108"/>
                </a:lnTo>
                <a:cubicBezTo>
                  <a:pt x="9228" y="6001"/>
                  <a:pt x="9311" y="5917"/>
                  <a:pt x="9418" y="5917"/>
                </a:cubicBezTo>
                <a:lnTo>
                  <a:pt x="10323" y="5917"/>
                </a:lnTo>
                <a:cubicBezTo>
                  <a:pt x="10418" y="5917"/>
                  <a:pt x="10490" y="5846"/>
                  <a:pt x="10490" y="5751"/>
                </a:cubicBezTo>
                <a:cubicBezTo>
                  <a:pt x="10490" y="5667"/>
                  <a:pt x="10418" y="5584"/>
                  <a:pt x="10323" y="5584"/>
                </a:cubicBezTo>
                <a:lnTo>
                  <a:pt x="9418" y="5584"/>
                </a:lnTo>
                <a:cubicBezTo>
                  <a:pt x="9120" y="5584"/>
                  <a:pt x="8882" y="5822"/>
                  <a:pt x="8882" y="6120"/>
                </a:cubicBezTo>
                <a:lnTo>
                  <a:pt x="8882" y="6477"/>
                </a:lnTo>
                <a:cubicBezTo>
                  <a:pt x="8882" y="6703"/>
                  <a:pt x="8966" y="6894"/>
                  <a:pt x="9120" y="7013"/>
                </a:cubicBezTo>
                <a:cubicBezTo>
                  <a:pt x="9311" y="7180"/>
                  <a:pt x="9418" y="7406"/>
                  <a:pt x="9418" y="7656"/>
                </a:cubicBezTo>
                <a:cubicBezTo>
                  <a:pt x="9418" y="7906"/>
                  <a:pt x="9299" y="8144"/>
                  <a:pt x="9109" y="8299"/>
                </a:cubicBezTo>
                <a:cubicBezTo>
                  <a:pt x="8957" y="8423"/>
                  <a:pt x="8780" y="8488"/>
                  <a:pt x="8595" y="8488"/>
                </a:cubicBezTo>
                <a:cubicBezTo>
                  <a:pt x="8533" y="8488"/>
                  <a:pt x="8469" y="8480"/>
                  <a:pt x="8406" y="8465"/>
                </a:cubicBezTo>
                <a:cubicBezTo>
                  <a:pt x="8097" y="8406"/>
                  <a:pt x="7835" y="8132"/>
                  <a:pt x="7763" y="7811"/>
                </a:cubicBezTo>
                <a:cubicBezTo>
                  <a:pt x="7704" y="7513"/>
                  <a:pt x="7811" y="7215"/>
                  <a:pt x="8049" y="7013"/>
                </a:cubicBezTo>
                <a:cubicBezTo>
                  <a:pt x="8216" y="6882"/>
                  <a:pt x="8299" y="6691"/>
                  <a:pt x="8299" y="6477"/>
                </a:cubicBezTo>
                <a:lnTo>
                  <a:pt x="8299" y="6108"/>
                </a:lnTo>
                <a:cubicBezTo>
                  <a:pt x="8299" y="5810"/>
                  <a:pt x="8061" y="5572"/>
                  <a:pt x="7763" y="5572"/>
                </a:cubicBezTo>
                <a:lnTo>
                  <a:pt x="5953" y="5572"/>
                </a:lnTo>
                <a:lnTo>
                  <a:pt x="5953" y="3739"/>
                </a:lnTo>
                <a:cubicBezTo>
                  <a:pt x="5953" y="3643"/>
                  <a:pt x="6037" y="3548"/>
                  <a:pt x="6144" y="3548"/>
                </a:cubicBezTo>
                <a:lnTo>
                  <a:pt x="6513" y="3548"/>
                </a:lnTo>
                <a:cubicBezTo>
                  <a:pt x="6620" y="3548"/>
                  <a:pt x="6727" y="3596"/>
                  <a:pt x="6799" y="3679"/>
                </a:cubicBezTo>
                <a:cubicBezTo>
                  <a:pt x="7017" y="3956"/>
                  <a:pt x="7342" y="4102"/>
                  <a:pt x="7698" y="4102"/>
                </a:cubicBezTo>
                <a:cubicBezTo>
                  <a:pt x="7770" y="4102"/>
                  <a:pt x="7844" y="4096"/>
                  <a:pt x="7918" y="4084"/>
                </a:cubicBezTo>
                <a:cubicBezTo>
                  <a:pt x="8370" y="4001"/>
                  <a:pt x="8728" y="3643"/>
                  <a:pt x="8835" y="3191"/>
                </a:cubicBezTo>
                <a:cubicBezTo>
                  <a:pt x="8906" y="2834"/>
                  <a:pt x="8823" y="2477"/>
                  <a:pt x="8597" y="2215"/>
                </a:cubicBezTo>
                <a:cubicBezTo>
                  <a:pt x="8370" y="1941"/>
                  <a:pt x="8049" y="1774"/>
                  <a:pt x="7692" y="1774"/>
                </a:cubicBezTo>
                <a:cubicBezTo>
                  <a:pt x="7346" y="1774"/>
                  <a:pt x="7001" y="1929"/>
                  <a:pt x="6775" y="2215"/>
                </a:cubicBezTo>
                <a:cubicBezTo>
                  <a:pt x="6715" y="2286"/>
                  <a:pt x="6620" y="2334"/>
                  <a:pt x="6501" y="2334"/>
                </a:cubicBezTo>
                <a:lnTo>
                  <a:pt x="6144" y="2334"/>
                </a:lnTo>
                <a:cubicBezTo>
                  <a:pt x="6037" y="2334"/>
                  <a:pt x="5941" y="2238"/>
                  <a:pt x="5941" y="2131"/>
                </a:cubicBezTo>
                <a:lnTo>
                  <a:pt x="5941" y="1226"/>
                </a:lnTo>
                <a:cubicBezTo>
                  <a:pt x="5941" y="1143"/>
                  <a:pt x="5870" y="1060"/>
                  <a:pt x="5787" y="1060"/>
                </a:cubicBezTo>
                <a:cubicBezTo>
                  <a:pt x="5691" y="1060"/>
                  <a:pt x="5620" y="1143"/>
                  <a:pt x="5620" y="1226"/>
                </a:cubicBezTo>
                <a:lnTo>
                  <a:pt x="5620" y="2131"/>
                </a:lnTo>
                <a:cubicBezTo>
                  <a:pt x="5620" y="2429"/>
                  <a:pt x="5858" y="2667"/>
                  <a:pt x="6156" y="2667"/>
                </a:cubicBezTo>
                <a:lnTo>
                  <a:pt x="6513" y="2667"/>
                </a:lnTo>
                <a:cubicBezTo>
                  <a:pt x="6739" y="2667"/>
                  <a:pt x="6930" y="2584"/>
                  <a:pt x="7049" y="2429"/>
                </a:cubicBezTo>
                <a:cubicBezTo>
                  <a:pt x="7215" y="2238"/>
                  <a:pt x="7430" y="2131"/>
                  <a:pt x="7692" y="2131"/>
                </a:cubicBezTo>
                <a:cubicBezTo>
                  <a:pt x="7942" y="2131"/>
                  <a:pt x="8180" y="2250"/>
                  <a:pt x="8323" y="2453"/>
                </a:cubicBezTo>
                <a:cubicBezTo>
                  <a:pt x="8489" y="2643"/>
                  <a:pt x="8549" y="2893"/>
                  <a:pt x="8489" y="3143"/>
                </a:cubicBezTo>
                <a:cubicBezTo>
                  <a:pt x="8430" y="3465"/>
                  <a:pt x="8168" y="3715"/>
                  <a:pt x="7835" y="3786"/>
                </a:cubicBezTo>
                <a:cubicBezTo>
                  <a:pt x="7780" y="3797"/>
                  <a:pt x="7726" y="3802"/>
                  <a:pt x="7673" y="3802"/>
                </a:cubicBezTo>
                <a:cubicBezTo>
                  <a:pt x="7432" y="3802"/>
                  <a:pt x="7205" y="3695"/>
                  <a:pt x="7049" y="3501"/>
                </a:cubicBezTo>
                <a:cubicBezTo>
                  <a:pt x="6918" y="3346"/>
                  <a:pt x="6727" y="3250"/>
                  <a:pt x="6513" y="3250"/>
                </a:cubicBezTo>
                <a:lnTo>
                  <a:pt x="6144" y="3250"/>
                </a:lnTo>
                <a:cubicBezTo>
                  <a:pt x="5846" y="3250"/>
                  <a:pt x="5608" y="3489"/>
                  <a:pt x="5608" y="3786"/>
                </a:cubicBezTo>
                <a:lnTo>
                  <a:pt x="5608" y="5620"/>
                </a:lnTo>
                <a:lnTo>
                  <a:pt x="3775" y="5620"/>
                </a:lnTo>
                <a:cubicBezTo>
                  <a:pt x="3667" y="5620"/>
                  <a:pt x="3584" y="5525"/>
                  <a:pt x="3584" y="5429"/>
                </a:cubicBezTo>
                <a:lnTo>
                  <a:pt x="3584" y="5048"/>
                </a:lnTo>
                <a:cubicBezTo>
                  <a:pt x="3584" y="4953"/>
                  <a:pt x="3620" y="4846"/>
                  <a:pt x="3715" y="4774"/>
                </a:cubicBezTo>
                <a:cubicBezTo>
                  <a:pt x="4036" y="4501"/>
                  <a:pt x="4191" y="4084"/>
                  <a:pt x="4120" y="3655"/>
                </a:cubicBezTo>
                <a:cubicBezTo>
                  <a:pt x="4025" y="3191"/>
                  <a:pt x="3667" y="2834"/>
                  <a:pt x="3227" y="2727"/>
                </a:cubicBezTo>
                <a:cubicBezTo>
                  <a:pt x="3148" y="2711"/>
                  <a:pt x="3069" y="2703"/>
                  <a:pt x="2991" y="2703"/>
                </a:cubicBezTo>
                <a:cubicBezTo>
                  <a:pt x="2716" y="2703"/>
                  <a:pt x="2452" y="2798"/>
                  <a:pt x="2239" y="2965"/>
                </a:cubicBezTo>
                <a:cubicBezTo>
                  <a:pt x="1977" y="3191"/>
                  <a:pt x="1810" y="3524"/>
                  <a:pt x="1810" y="3882"/>
                </a:cubicBezTo>
                <a:cubicBezTo>
                  <a:pt x="1810" y="4215"/>
                  <a:pt x="1953" y="4560"/>
                  <a:pt x="2239" y="4786"/>
                </a:cubicBezTo>
                <a:cubicBezTo>
                  <a:pt x="2310" y="4846"/>
                  <a:pt x="2358" y="4953"/>
                  <a:pt x="2358" y="5072"/>
                </a:cubicBezTo>
                <a:lnTo>
                  <a:pt x="2358" y="5429"/>
                </a:lnTo>
                <a:cubicBezTo>
                  <a:pt x="2358" y="5525"/>
                  <a:pt x="2274" y="5620"/>
                  <a:pt x="2167" y="5620"/>
                </a:cubicBezTo>
                <a:lnTo>
                  <a:pt x="334" y="5620"/>
                </a:lnTo>
                <a:lnTo>
                  <a:pt x="334" y="881"/>
                </a:lnTo>
                <a:cubicBezTo>
                  <a:pt x="334" y="572"/>
                  <a:pt x="584" y="333"/>
                  <a:pt x="881" y="333"/>
                </a:cubicBezTo>
                <a:lnTo>
                  <a:pt x="5620" y="333"/>
                </a:lnTo>
                <a:lnTo>
                  <a:pt x="5620" y="524"/>
                </a:lnTo>
                <a:cubicBezTo>
                  <a:pt x="5620" y="619"/>
                  <a:pt x="5691" y="691"/>
                  <a:pt x="5787" y="691"/>
                </a:cubicBezTo>
                <a:cubicBezTo>
                  <a:pt x="5870" y="691"/>
                  <a:pt x="5941" y="619"/>
                  <a:pt x="5941" y="524"/>
                </a:cubicBezTo>
                <a:lnTo>
                  <a:pt x="5941" y="333"/>
                </a:lnTo>
                <a:close/>
                <a:moveTo>
                  <a:pt x="2976" y="3061"/>
                </a:moveTo>
                <a:cubicBezTo>
                  <a:pt x="3040" y="3061"/>
                  <a:pt x="3104" y="3069"/>
                  <a:pt x="3167" y="3084"/>
                </a:cubicBezTo>
                <a:cubicBezTo>
                  <a:pt x="3477" y="3143"/>
                  <a:pt x="3727" y="3417"/>
                  <a:pt x="3810" y="3739"/>
                </a:cubicBezTo>
                <a:cubicBezTo>
                  <a:pt x="3870" y="4036"/>
                  <a:pt x="3763" y="4334"/>
                  <a:pt x="3525" y="4536"/>
                </a:cubicBezTo>
                <a:cubicBezTo>
                  <a:pt x="3358" y="4667"/>
                  <a:pt x="3274" y="4858"/>
                  <a:pt x="3274" y="5072"/>
                </a:cubicBezTo>
                <a:lnTo>
                  <a:pt x="3274" y="5441"/>
                </a:lnTo>
                <a:cubicBezTo>
                  <a:pt x="3274" y="5739"/>
                  <a:pt x="3513" y="5977"/>
                  <a:pt x="3810" y="5977"/>
                </a:cubicBezTo>
                <a:lnTo>
                  <a:pt x="5632" y="5977"/>
                </a:lnTo>
                <a:lnTo>
                  <a:pt x="5632" y="7811"/>
                </a:lnTo>
                <a:cubicBezTo>
                  <a:pt x="5632" y="7918"/>
                  <a:pt x="5549" y="8001"/>
                  <a:pt x="5441" y="8001"/>
                </a:cubicBezTo>
                <a:lnTo>
                  <a:pt x="5072" y="8001"/>
                </a:lnTo>
                <a:cubicBezTo>
                  <a:pt x="4965" y="8001"/>
                  <a:pt x="4858" y="7953"/>
                  <a:pt x="4787" y="7870"/>
                </a:cubicBezTo>
                <a:cubicBezTo>
                  <a:pt x="4569" y="7593"/>
                  <a:pt x="4244" y="7447"/>
                  <a:pt x="3887" y="7447"/>
                </a:cubicBezTo>
                <a:cubicBezTo>
                  <a:pt x="3815" y="7447"/>
                  <a:pt x="3741" y="7453"/>
                  <a:pt x="3667" y="7465"/>
                </a:cubicBezTo>
                <a:cubicBezTo>
                  <a:pt x="3215" y="7561"/>
                  <a:pt x="2858" y="7918"/>
                  <a:pt x="2751" y="8358"/>
                </a:cubicBezTo>
                <a:cubicBezTo>
                  <a:pt x="2679" y="8715"/>
                  <a:pt x="2763" y="9073"/>
                  <a:pt x="2989" y="9346"/>
                </a:cubicBezTo>
                <a:cubicBezTo>
                  <a:pt x="3215" y="9608"/>
                  <a:pt x="3536" y="9775"/>
                  <a:pt x="3894" y="9775"/>
                </a:cubicBezTo>
                <a:cubicBezTo>
                  <a:pt x="4239" y="9775"/>
                  <a:pt x="4584" y="9620"/>
                  <a:pt x="4798" y="9346"/>
                </a:cubicBezTo>
                <a:cubicBezTo>
                  <a:pt x="4858" y="9263"/>
                  <a:pt x="4965" y="9227"/>
                  <a:pt x="5084" y="9227"/>
                </a:cubicBezTo>
                <a:lnTo>
                  <a:pt x="5441" y="9227"/>
                </a:lnTo>
                <a:cubicBezTo>
                  <a:pt x="5549" y="9227"/>
                  <a:pt x="5632" y="9311"/>
                  <a:pt x="5632" y="9418"/>
                </a:cubicBezTo>
                <a:lnTo>
                  <a:pt x="5632" y="11251"/>
                </a:lnTo>
                <a:lnTo>
                  <a:pt x="869" y="11251"/>
                </a:lnTo>
                <a:cubicBezTo>
                  <a:pt x="560" y="11251"/>
                  <a:pt x="322" y="10990"/>
                  <a:pt x="322" y="10692"/>
                </a:cubicBezTo>
                <a:lnTo>
                  <a:pt x="322" y="5965"/>
                </a:lnTo>
                <a:lnTo>
                  <a:pt x="2155" y="5965"/>
                </a:lnTo>
                <a:cubicBezTo>
                  <a:pt x="2453" y="5965"/>
                  <a:pt x="2691" y="5727"/>
                  <a:pt x="2691" y="5429"/>
                </a:cubicBezTo>
                <a:lnTo>
                  <a:pt x="2691" y="5072"/>
                </a:lnTo>
                <a:cubicBezTo>
                  <a:pt x="2691" y="4846"/>
                  <a:pt x="2596" y="4655"/>
                  <a:pt x="2453" y="4536"/>
                </a:cubicBezTo>
                <a:cubicBezTo>
                  <a:pt x="2262" y="4370"/>
                  <a:pt x="2155" y="4143"/>
                  <a:pt x="2155" y="3893"/>
                </a:cubicBezTo>
                <a:cubicBezTo>
                  <a:pt x="2155" y="3643"/>
                  <a:pt x="2274" y="3405"/>
                  <a:pt x="2465" y="3250"/>
                </a:cubicBezTo>
                <a:cubicBezTo>
                  <a:pt x="2607" y="3126"/>
                  <a:pt x="2789" y="3061"/>
                  <a:pt x="2976" y="3061"/>
                </a:cubicBezTo>
                <a:close/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lnTo>
                  <a:pt x="0" y="10680"/>
                </a:lnTo>
                <a:cubicBezTo>
                  <a:pt x="0" y="11168"/>
                  <a:pt x="393" y="11573"/>
                  <a:pt x="893" y="11573"/>
                </a:cubicBezTo>
                <a:lnTo>
                  <a:pt x="10680" y="11573"/>
                </a:lnTo>
                <a:cubicBezTo>
                  <a:pt x="11168" y="11573"/>
                  <a:pt x="11573" y="11168"/>
                  <a:pt x="11573" y="10680"/>
                </a:cubicBezTo>
                <a:lnTo>
                  <a:pt x="11573" y="893"/>
                </a:lnTo>
                <a:cubicBezTo>
                  <a:pt x="11573" y="393"/>
                  <a:pt x="11168" y="0"/>
                  <a:pt x="1068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46" name="Google Shape;946;p68"/>
          <p:cNvGrpSpPr/>
          <p:nvPr/>
        </p:nvGrpSpPr>
        <p:grpSpPr>
          <a:xfrm>
            <a:off x="3050036" y="3091032"/>
            <a:ext cx="462637" cy="441124"/>
            <a:chOff x="3996113" y="4291176"/>
            <a:chExt cx="336512" cy="335048"/>
          </a:xfrm>
        </p:grpSpPr>
        <p:sp>
          <p:nvSpPr>
            <p:cNvPr id="947" name="Google Shape;947;p68"/>
            <p:cNvSpPr/>
            <p:nvPr/>
          </p:nvSpPr>
          <p:spPr>
            <a:xfrm>
              <a:off x="4082143" y="4323386"/>
              <a:ext cx="111810" cy="219833"/>
            </a:xfrm>
            <a:custGeom>
              <a:rect b="b" l="l" r="r" t="t"/>
              <a:pathLst>
                <a:path extrusionOk="0" h="6907" w="3513">
                  <a:moveTo>
                    <a:pt x="1751" y="322"/>
                  </a:moveTo>
                  <a:cubicBezTo>
                    <a:pt x="1846" y="322"/>
                    <a:pt x="1929" y="394"/>
                    <a:pt x="1929" y="501"/>
                  </a:cubicBezTo>
                  <a:lnTo>
                    <a:pt x="1929" y="942"/>
                  </a:lnTo>
                  <a:cubicBezTo>
                    <a:pt x="1929" y="1037"/>
                    <a:pt x="2001" y="1096"/>
                    <a:pt x="2084" y="1096"/>
                  </a:cubicBezTo>
                  <a:cubicBezTo>
                    <a:pt x="2691" y="1108"/>
                    <a:pt x="3179" y="1596"/>
                    <a:pt x="3179" y="2204"/>
                  </a:cubicBezTo>
                  <a:lnTo>
                    <a:pt x="3179" y="2525"/>
                  </a:lnTo>
                  <a:cubicBezTo>
                    <a:pt x="3179" y="2608"/>
                    <a:pt x="3108" y="2704"/>
                    <a:pt x="3001" y="2704"/>
                  </a:cubicBezTo>
                  <a:cubicBezTo>
                    <a:pt x="2917" y="2704"/>
                    <a:pt x="2822" y="2620"/>
                    <a:pt x="2822" y="2525"/>
                  </a:cubicBezTo>
                  <a:lnTo>
                    <a:pt x="2822" y="2204"/>
                  </a:lnTo>
                  <a:cubicBezTo>
                    <a:pt x="2834" y="1787"/>
                    <a:pt x="2501" y="1454"/>
                    <a:pt x="2060" y="1454"/>
                  </a:cubicBezTo>
                  <a:lnTo>
                    <a:pt x="1608" y="1454"/>
                  </a:lnTo>
                  <a:cubicBezTo>
                    <a:pt x="1096" y="1454"/>
                    <a:pt x="679" y="1870"/>
                    <a:pt x="679" y="2370"/>
                  </a:cubicBezTo>
                  <a:cubicBezTo>
                    <a:pt x="679" y="2882"/>
                    <a:pt x="1096" y="3299"/>
                    <a:pt x="1608" y="3299"/>
                  </a:cubicBezTo>
                  <a:lnTo>
                    <a:pt x="1917" y="3299"/>
                  </a:lnTo>
                  <a:cubicBezTo>
                    <a:pt x="2620" y="3299"/>
                    <a:pt x="3191" y="3859"/>
                    <a:pt x="3191" y="4573"/>
                  </a:cubicBezTo>
                  <a:cubicBezTo>
                    <a:pt x="3191" y="5216"/>
                    <a:pt x="2715" y="5764"/>
                    <a:pt x="2084" y="5835"/>
                  </a:cubicBezTo>
                  <a:cubicBezTo>
                    <a:pt x="2001" y="5859"/>
                    <a:pt x="1941" y="5918"/>
                    <a:pt x="1941" y="5990"/>
                  </a:cubicBezTo>
                  <a:lnTo>
                    <a:pt x="1941" y="6454"/>
                  </a:lnTo>
                  <a:cubicBezTo>
                    <a:pt x="1941" y="6538"/>
                    <a:pt x="1870" y="6633"/>
                    <a:pt x="1762" y="6633"/>
                  </a:cubicBezTo>
                  <a:cubicBezTo>
                    <a:pt x="1667" y="6633"/>
                    <a:pt x="1584" y="6549"/>
                    <a:pt x="1584" y="6454"/>
                  </a:cubicBezTo>
                  <a:lnTo>
                    <a:pt x="1584" y="6002"/>
                  </a:lnTo>
                  <a:cubicBezTo>
                    <a:pt x="1584" y="5918"/>
                    <a:pt x="1512" y="5859"/>
                    <a:pt x="1441" y="5859"/>
                  </a:cubicBezTo>
                  <a:cubicBezTo>
                    <a:pt x="834" y="5835"/>
                    <a:pt x="334" y="5347"/>
                    <a:pt x="334" y="4740"/>
                  </a:cubicBezTo>
                  <a:cubicBezTo>
                    <a:pt x="334" y="4644"/>
                    <a:pt x="417" y="4561"/>
                    <a:pt x="512" y="4561"/>
                  </a:cubicBezTo>
                  <a:cubicBezTo>
                    <a:pt x="608" y="4561"/>
                    <a:pt x="691" y="4633"/>
                    <a:pt x="691" y="4740"/>
                  </a:cubicBezTo>
                  <a:cubicBezTo>
                    <a:pt x="691" y="5156"/>
                    <a:pt x="1036" y="5502"/>
                    <a:pt x="1453" y="5502"/>
                  </a:cubicBezTo>
                  <a:lnTo>
                    <a:pt x="1929" y="5502"/>
                  </a:lnTo>
                  <a:cubicBezTo>
                    <a:pt x="2441" y="5502"/>
                    <a:pt x="2858" y="5085"/>
                    <a:pt x="2858" y="4573"/>
                  </a:cubicBezTo>
                  <a:cubicBezTo>
                    <a:pt x="2858" y="4073"/>
                    <a:pt x="2441" y="3656"/>
                    <a:pt x="1929" y="3656"/>
                  </a:cubicBezTo>
                  <a:lnTo>
                    <a:pt x="1608" y="3656"/>
                  </a:lnTo>
                  <a:cubicBezTo>
                    <a:pt x="905" y="3656"/>
                    <a:pt x="322" y="3085"/>
                    <a:pt x="322" y="2370"/>
                  </a:cubicBezTo>
                  <a:cubicBezTo>
                    <a:pt x="322" y="1727"/>
                    <a:pt x="798" y="1180"/>
                    <a:pt x="1441" y="1108"/>
                  </a:cubicBezTo>
                  <a:cubicBezTo>
                    <a:pt x="1512" y="1096"/>
                    <a:pt x="1572" y="1037"/>
                    <a:pt x="1572" y="953"/>
                  </a:cubicBezTo>
                  <a:lnTo>
                    <a:pt x="1572" y="501"/>
                  </a:lnTo>
                  <a:cubicBezTo>
                    <a:pt x="1572" y="406"/>
                    <a:pt x="1643" y="322"/>
                    <a:pt x="1751" y="322"/>
                  </a:cubicBezTo>
                  <a:close/>
                  <a:moveTo>
                    <a:pt x="1762" y="1"/>
                  </a:moveTo>
                  <a:cubicBezTo>
                    <a:pt x="1500" y="1"/>
                    <a:pt x="1274" y="227"/>
                    <a:pt x="1274" y="501"/>
                  </a:cubicBezTo>
                  <a:lnTo>
                    <a:pt x="1274" y="823"/>
                  </a:lnTo>
                  <a:cubicBezTo>
                    <a:pt x="548" y="977"/>
                    <a:pt x="24" y="1608"/>
                    <a:pt x="24" y="2370"/>
                  </a:cubicBezTo>
                  <a:cubicBezTo>
                    <a:pt x="24" y="3251"/>
                    <a:pt x="738" y="3954"/>
                    <a:pt x="1608" y="3954"/>
                  </a:cubicBezTo>
                  <a:lnTo>
                    <a:pt x="1917" y="3954"/>
                  </a:lnTo>
                  <a:cubicBezTo>
                    <a:pt x="2262" y="3954"/>
                    <a:pt x="2524" y="4216"/>
                    <a:pt x="2524" y="4561"/>
                  </a:cubicBezTo>
                  <a:cubicBezTo>
                    <a:pt x="2524" y="4906"/>
                    <a:pt x="2262" y="5168"/>
                    <a:pt x="1917" y="5168"/>
                  </a:cubicBezTo>
                  <a:lnTo>
                    <a:pt x="1441" y="5168"/>
                  </a:lnTo>
                  <a:cubicBezTo>
                    <a:pt x="1191" y="5168"/>
                    <a:pt x="977" y="4966"/>
                    <a:pt x="977" y="4704"/>
                  </a:cubicBezTo>
                  <a:cubicBezTo>
                    <a:pt x="977" y="4442"/>
                    <a:pt x="750" y="4216"/>
                    <a:pt x="488" y="4216"/>
                  </a:cubicBezTo>
                  <a:cubicBezTo>
                    <a:pt x="215" y="4216"/>
                    <a:pt x="0" y="4442"/>
                    <a:pt x="0" y="4704"/>
                  </a:cubicBezTo>
                  <a:cubicBezTo>
                    <a:pt x="0" y="5442"/>
                    <a:pt x="548" y="6037"/>
                    <a:pt x="1250" y="6121"/>
                  </a:cubicBezTo>
                  <a:lnTo>
                    <a:pt x="1250" y="6418"/>
                  </a:lnTo>
                  <a:cubicBezTo>
                    <a:pt x="1250" y="6692"/>
                    <a:pt x="1465" y="6907"/>
                    <a:pt x="1739" y="6907"/>
                  </a:cubicBezTo>
                  <a:cubicBezTo>
                    <a:pt x="2001" y="6907"/>
                    <a:pt x="2227" y="6692"/>
                    <a:pt x="2227" y="6418"/>
                  </a:cubicBezTo>
                  <a:lnTo>
                    <a:pt x="2227" y="6121"/>
                  </a:lnTo>
                  <a:cubicBezTo>
                    <a:pt x="2953" y="5978"/>
                    <a:pt x="3477" y="5335"/>
                    <a:pt x="3477" y="4573"/>
                  </a:cubicBezTo>
                  <a:cubicBezTo>
                    <a:pt x="3477" y="3692"/>
                    <a:pt x="2763" y="3001"/>
                    <a:pt x="1905" y="3001"/>
                  </a:cubicBezTo>
                  <a:lnTo>
                    <a:pt x="1608" y="3001"/>
                  </a:lnTo>
                  <a:cubicBezTo>
                    <a:pt x="1262" y="3001"/>
                    <a:pt x="989" y="2728"/>
                    <a:pt x="989" y="2382"/>
                  </a:cubicBezTo>
                  <a:cubicBezTo>
                    <a:pt x="989" y="2037"/>
                    <a:pt x="1262" y="1775"/>
                    <a:pt x="1608" y="1775"/>
                  </a:cubicBezTo>
                  <a:lnTo>
                    <a:pt x="2084" y="1775"/>
                  </a:lnTo>
                  <a:cubicBezTo>
                    <a:pt x="2334" y="1775"/>
                    <a:pt x="2536" y="1989"/>
                    <a:pt x="2536" y="2239"/>
                  </a:cubicBezTo>
                  <a:lnTo>
                    <a:pt x="2536" y="2549"/>
                  </a:lnTo>
                  <a:cubicBezTo>
                    <a:pt x="2524" y="2799"/>
                    <a:pt x="2751" y="3013"/>
                    <a:pt x="3013" y="3013"/>
                  </a:cubicBezTo>
                  <a:cubicBezTo>
                    <a:pt x="3286" y="3013"/>
                    <a:pt x="3513" y="2787"/>
                    <a:pt x="3513" y="2525"/>
                  </a:cubicBezTo>
                  <a:lnTo>
                    <a:pt x="3513" y="2204"/>
                  </a:lnTo>
                  <a:cubicBezTo>
                    <a:pt x="3513" y="1477"/>
                    <a:pt x="2953" y="882"/>
                    <a:pt x="2262" y="799"/>
                  </a:cubicBezTo>
                  <a:lnTo>
                    <a:pt x="2262" y="501"/>
                  </a:lnTo>
                  <a:cubicBezTo>
                    <a:pt x="2262" y="227"/>
                    <a:pt x="2036" y="1"/>
                    <a:pt x="17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68"/>
            <p:cNvSpPr/>
            <p:nvPr/>
          </p:nvSpPr>
          <p:spPr>
            <a:xfrm>
              <a:off x="4226894" y="4523485"/>
              <a:ext cx="52324" cy="51942"/>
            </a:xfrm>
            <a:custGeom>
              <a:rect b="b" l="l" r="r" t="t"/>
              <a:pathLst>
                <a:path extrusionOk="0" h="1632" w="1644">
                  <a:moveTo>
                    <a:pt x="822" y="310"/>
                  </a:moveTo>
                  <a:cubicBezTo>
                    <a:pt x="1108" y="310"/>
                    <a:pt x="1322" y="536"/>
                    <a:pt x="1322" y="822"/>
                  </a:cubicBezTo>
                  <a:cubicBezTo>
                    <a:pt x="1322" y="1096"/>
                    <a:pt x="1108" y="1322"/>
                    <a:pt x="822" y="1322"/>
                  </a:cubicBezTo>
                  <a:cubicBezTo>
                    <a:pt x="536" y="1322"/>
                    <a:pt x="310" y="1096"/>
                    <a:pt x="310" y="822"/>
                  </a:cubicBezTo>
                  <a:cubicBezTo>
                    <a:pt x="310" y="536"/>
                    <a:pt x="536" y="310"/>
                    <a:pt x="822" y="310"/>
                  </a:cubicBezTo>
                  <a:close/>
                  <a:moveTo>
                    <a:pt x="822" y="0"/>
                  </a:moveTo>
                  <a:cubicBezTo>
                    <a:pt x="370" y="0"/>
                    <a:pt x="0" y="370"/>
                    <a:pt x="0" y="822"/>
                  </a:cubicBezTo>
                  <a:cubicBezTo>
                    <a:pt x="0" y="1263"/>
                    <a:pt x="370" y="1632"/>
                    <a:pt x="822" y="1632"/>
                  </a:cubicBezTo>
                  <a:cubicBezTo>
                    <a:pt x="1263" y="1632"/>
                    <a:pt x="1644" y="1263"/>
                    <a:pt x="1644" y="822"/>
                  </a:cubicBezTo>
                  <a:cubicBezTo>
                    <a:pt x="1644" y="370"/>
                    <a:pt x="1263" y="0"/>
                    <a:pt x="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68"/>
            <p:cNvSpPr/>
            <p:nvPr/>
          </p:nvSpPr>
          <p:spPr>
            <a:xfrm>
              <a:off x="3996113" y="4291176"/>
              <a:ext cx="336512" cy="335048"/>
            </a:xfrm>
            <a:custGeom>
              <a:rect b="b" l="l" r="r" t="t"/>
              <a:pathLst>
                <a:path extrusionOk="0" h="10527" w="10573">
                  <a:moveTo>
                    <a:pt x="8216" y="5930"/>
                  </a:moveTo>
                  <a:lnTo>
                    <a:pt x="8335" y="6537"/>
                  </a:lnTo>
                  <a:cubicBezTo>
                    <a:pt x="8359" y="6597"/>
                    <a:pt x="8394" y="6645"/>
                    <a:pt x="8442" y="6657"/>
                  </a:cubicBezTo>
                  <a:cubicBezTo>
                    <a:pt x="8502" y="6668"/>
                    <a:pt x="8549" y="6692"/>
                    <a:pt x="8609" y="6716"/>
                  </a:cubicBezTo>
                  <a:cubicBezTo>
                    <a:pt x="8631" y="6729"/>
                    <a:pt x="8653" y="6734"/>
                    <a:pt x="8674" y="6734"/>
                  </a:cubicBezTo>
                  <a:cubicBezTo>
                    <a:pt x="8710" y="6734"/>
                    <a:pt x="8745" y="6719"/>
                    <a:pt x="8775" y="6704"/>
                  </a:cubicBezTo>
                  <a:lnTo>
                    <a:pt x="9252" y="6311"/>
                  </a:lnTo>
                  <a:lnTo>
                    <a:pt x="9561" y="6585"/>
                  </a:lnTo>
                  <a:lnTo>
                    <a:pt x="9264" y="7121"/>
                  </a:lnTo>
                  <a:cubicBezTo>
                    <a:pt x="9228" y="7157"/>
                    <a:pt x="9228" y="7216"/>
                    <a:pt x="9264" y="7276"/>
                  </a:cubicBezTo>
                  <a:cubicBezTo>
                    <a:pt x="9287" y="7323"/>
                    <a:pt x="9323" y="7371"/>
                    <a:pt x="9347" y="7430"/>
                  </a:cubicBezTo>
                  <a:cubicBezTo>
                    <a:pt x="9383" y="7478"/>
                    <a:pt x="9430" y="7514"/>
                    <a:pt x="9490" y="7514"/>
                  </a:cubicBezTo>
                  <a:lnTo>
                    <a:pt x="10109" y="7538"/>
                  </a:lnTo>
                  <a:lnTo>
                    <a:pt x="10180" y="7942"/>
                  </a:lnTo>
                  <a:lnTo>
                    <a:pt x="9645" y="8157"/>
                  </a:lnTo>
                  <a:cubicBezTo>
                    <a:pt x="9585" y="8181"/>
                    <a:pt x="9561" y="8240"/>
                    <a:pt x="9549" y="8276"/>
                  </a:cubicBezTo>
                  <a:cubicBezTo>
                    <a:pt x="9549" y="8335"/>
                    <a:pt x="9526" y="8383"/>
                    <a:pt x="9514" y="8442"/>
                  </a:cubicBezTo>
                  <a:cubicBezTo>
                    <a:pt x="9502" y="8502"/>
                    <a:pt x="9514" y="8562"/>
                    <a:pt x="9561" y="8597"/>
                  </a:cubicBezTo>
                  <a:lnTo>
                    <a:pt x="10014" y="8990"/>
                  </a:lnTo>
                  <a:lnTo>
                    <a:pt x="9811" y="9347"/>
                  </a:lnTo>
                  <a:lnTo>
                    <a:pt x="9228" y="9157"/>
                  </a:lnTo>
                  <a:cubicBezTo>
                    <a:pt x="9213" y="9154"/>
                    <a:pt x="9198" y="9152"/>
                    <a:pt x="9184" y="9152"/>
                  </a:cubicBezTo>
                  <a:cubicBezTo>
                    <a:pt x="9141" y="9152"/>
                    <a:pt x="9103" y="9166"/>
                    <a:pt x="9085" y="9193"/>
                  </a:cubicBezTo>
                  <a:cubicBezTo>
                    <a:pt x="9037" y="9228"/>
                    <a:pt x="8990" y="9264"/>
                    <a:pt x="8954" y="9288"/>
                  </a:cubicBezTo>
                  <a:cubicBezTo>
                    <a:pt x="8906" y="9324"/>
                    <a:pt x="8871" y="9383"/>
                    <a:pt x="8895" y="9443"/>
                  </a:cubicBezTo>
                  <a:lnTo>
                    <a:pt x="8978" y="10050"/>
                  </a:lnTo>
                  <a:lnTo>
                    <a:pt x="8597" y="10181"/>
                  </a:lnTo>
                  <a:lnTo>
                    <a:pt x="8264" y="9669"/>
                  </a:lnTo>
                  <a:cubicBezTo>
                    <a:pt x="8228" y="9621"/>
                    <a:pt x="8192" y="9585"/>
                    <a:pt x="8133" y="9585"/>
                  </a:cubicBezTo>
                  <a:lnTo>
                    <a:pt x="7954" y="9585"/>
                  </a:lnTo>
                  <a:cubicBezTo>
                    <a:pt x="7894" y="9585"/>
                    <a:pt x="7847" y="9621"/>
                    <a:pt x="7811" y="9669"/>
                  </a:cubicBezTo>
                  <a:lnTo>
                    <a:pt x="7490" y="10181"/>
                  </a:lnTo>
                  <a:lnTo>
                    <a:pt x="7097" y="10050"/>
                  </a:lnTo>
                  <a:lnTo>
                    <a:pt x="7192" y="9443"/>
                  </a:lnTo>
                  <a:cubicBezTo>
                    <a:pt x="7204" y="9383"/>
                    <a:pt x="7180" y="9324"/>
                    <a:pt x="7132" y="9288"/>
                  </a:cubicBezTo>
                  <a:cubicBezTo>
                    <a:pt x="7085" y="9264"/>
                    <a:pt x="7037" y="9216"/>
                    <a:pt x="7001" y="9193"/>
                  </a:cubicBezTo>
                  <a:cubicBezTo>
                    <a:pt x="6970" y="9161"/>
                    <a:pt x="6933" y="9145"/>
                    <a:pt x="6897" y="9145"/>
                  </a:cubicBezTo>
                  <a:cubicBezTo>
                    <a:pt x="6880" y="9145"/>
                    <a:pt x="6863" y="9149"/>
                    <a:pt x="6847" y="9157"/>
                  </a:cubicBezTo>
                  <a:lnTo>
                    <a:pt x="6275" y="9347"/>
                  </a:lnTo>
                  <a:lnTo>
                    <a:pt x="6061" y="8990"/>
                  </a:lnTo>
                  <a:lnTo>
                    <a:pt x="6525" y="8597"/>
                  </a:lnTo>
                  <a:cubicBezTo>
                    <a:pt x="6573" y="8550"/>
                    <a:pt x="6585" y="8502"/>
                    <a:pt x="6573" y="8442"/>
                  </a:cubicBezTo>
                  <a:cubicBezTo>
                    <a:pt x="6549" y="8383"/>
                    <a:pt x="6537" y="8335"/>
                    <a:pt x="6537" y="8276"/>
                  </a:cubicBezTo>
                  <a:cubicBezTo>
                    <a:pt x="6537" y="8216"/>
                    <a:pt x="6489" y="8169"/>
                    <a:pt x="6430" y="8157"/>
                  </a:cubicBezTo>
                  <a:lnTo>
                    <a:pt x="5847" y="7942"/>
                  </a:lnTo>
                  <a:lnTo>
                    <a:pt x="5930" y="7538"/>
                  </a:lnTo>
                  <a:lnTo>
                    <a:pt x="6549" y="7514"/>
                  </a:lnTo>
                  <a:cubicBezTo>
                    <a:pt x="6609" y="7514"/>
                    <a:pt x="6656" y="7490"/>
                    <a:pt x="6680" y="7430"/>
                  </a:cubicBezTo>
                  <a:cubicBezTo>
                    <a:pt x="6716" y="7383"/>
                    <a:pt x="6740" y="7323"/>
                    <a:pt x="6775" y="7276"/>
                  </a:cubicBezTo>
                  <a:cubicBezTo>
                    <a:pt x="6811" y="7240"/>
                    <a:pt x="6811" y="7180"/>
                    <a:pt x="6775" y="7121"/>
                  </a:cubicBezTo>
                  <a:lnTo>
                    <a:pt x="6478" y="6585"/>
                  </a:lnTo>
                  <a:lnTo>
                    <a:pt x="6787" y="6311"/>
                  </a:lnTo>
                  <a:lnTo>
                    <a:pt x="7263" y="6704"/>
                  </a:lnTo>
                  <a:cubicBezTo>
                    <a:pt x="7293" y="6719"/>
                    <a:pt x="7327" y="6729"/>
                    <a:pt x="7363" y="6729"/>
                  </a:cubicBezTo>
                  <a:cubicBezTo>
                    <a:pt x="7385" y="6729"/>
                    <a:pt x="7407" y="6725"/>
                    <a:pt x="7430" y="6716"/>
                  </a:cubicBezTo>
                  <a:cubicBezTo>
                    <a:pt x="7478" y="6704"/>
                    <a:pt x="7537" y="6668"/>
                    <a:pt x="7597" y="6657"/>
                  </a:cubicBezTo>
                  <a:cubicBezTo>
                    <a:pt x="7656" y="6645"/>
                    <a:pt x="7680" y="6597"/>
                    <a:pt x="7704" y="6537"/>
                  </a:cubicBezTo>
                  <a:lnTo>
                    <a:pt x="7823" y="5930"/>
                  </a:lnTo>
                  <a:close/>
                  <a:moveTo>
                    <a:pt x="4454" y="1"/>
                  </a:moveTo>
                  <a:cubicBezTo>
                    <a:pt x="3739" y="1"/>
                    <a:pt x="3025" y="180"/>
                    <a:pt x="2382" y="513"/>
                  </a:cubicBezTo>
                  <a:cubicBezTo>
                    <a:pt x="2310" y="561"/>
                    <a:pt x="2287" y="644"/>
                    <a:pt x="2322" y="715"/>
                  </a:cubicBezTo>
                  <a:cubicBezTo>
                    <a:pt x="2354" y="770"/>
                    <a:pt x="2405" y="799"/>
                    <a:pt x="2458" y="799"/>
                  </a:cubicBezTo>
                  <a:cubicBezTo>
                    <a:pt x="2485" y="799"/>
                    <a:pt x="2512" y="791"/>
                    <a:pt x="2537" y="775"/>
                  </a:cubicBezTo>
                  <a:cubicBezTo>
                    <a:pt x="3132" y="465"/>
                    <a:pt x="3787" y="299"/>
                    <a:pt x="4454" y="299"/>
                  </a:cubicBezTo>
                  <a:cubicBezTo>
                    <a:pt x="6728" y="299"/>
                    <a:pt x="8597" y="2168"/>
                    <a:pt x="8597" y="4442"/>
                  </a:cubicBezTo>
                  <a:cubicBezTo>
                    <a:pt x="8597" y="4847"/>
                    <a:pt x="8537" y="5228"/>
                    <a:pt x="8430" y="5621"/>
                  </a:cubicBezTo>
                  <a:lnTo>
                    <a:pt x="7740" y="5621"/>
                  </a:lnTo>
                  <a:cubicBezTo>
                    <a:pt x="7668" y="5621"/>
                    <a:pt x="7609" y="5656"/>
                    <a:pt x="7597" y="5728"/>
                  </a:cubicBezTo>
                  <a:lnTo>
                    <a:pt x="7466" y="6371"/>
                  </a:lnTo>
                  <a:lnTo>
                    <a:pt x="7442" y="6371"/>
                  </a:lnTo>
                  <a:lnTo>
                    <a:pt x="6942" y="5966"/>
                  </a:lnTo>
                  <a:cubicBezTo>
                    <a:pt x="6912" y="5948"/>
                    <a:pt x="6879" y="5939"/>
                    <a:pt x="6847" y="5939"/>
                  </a:cubicBezTo>
                  <a:cubicBezTo>
                    <a:pt x="6814" y="5939"/>
                    <a:pt x="6781" y="5948"/>
                    <a:pt x="6751" y="5966"/>
                  </a:cubicBezTo>
                  <a:lnTo>
                    <a:pt x="6239" y="6407"/>
                  </a:lnTo>
                  <a:cubicBezTo>
                    <a:pt x="6180" y="6442"/>
                    <a:pt x="6168" y="6537"/>
                    <a:pt x="6216" y="6597"/>
                  </a:cubicBezTo>
                  <a:lnTo>
                    <a:pt x="6525" y="7180"/>
                  </a:lnTo>
                  <a:cubicBezTo>
                    <a:pt x="6525" y="7180"/>
                    <a:pt x="6525" y="7192"/>
                    <a:pt x="6513" y="7192"/>
                  </a:cubicBezTo>
                  <a:lnTo>
                    <a:pt x="5858" y="7204"/>
                  </a:lnTo>
                  <a:cubicBezTo>
                    <a:pt x="5775" y="7204"/>
                    <a:pt x="5716" y="7264"/>
                    <a:pt x="5704" y="7335"/>
                  </a:cubicBezTo>
                  <a:lnTo>
                    <a:pt x="5585" y="7990"/>
                  </a:lnTo>
                  <a:cubicBezTo>
                    <a:pt x="5573" y="8073"/>
                    <a:pt x="5620" y="8145"/>
                    <a:pt x="5680" y="8157"/>
                  </a:cubicBezTo>
                  <a:lnTo>
                    <a:pt x="6013" y="8288"/>
                  </a:lnTo>
                  <a:cubicBezTo>
                    <a:pt x="5525" y="8502"/>
                    <a:pt x="5001" y="8585"/>
                    <a:pt x="4454" y="8585"/>
                  </a:cubicBezTo>
                  <a:cubicBezTo>
                    <a:pt x="2179" y="8585"/>
                    <a:pt x="322" y="6728"/>
                    <a:pt x="322" y="4454"/>
                  </a:cubicBezTo>
                  <a:cubicBezTo>
                    <a:pt x="322" y="3168"/>
                    <a:pt x="894" y="2001"/>
                    <a:pt x="1894" y="1203"/>
                  </a:cubicBezTo>
                  <a:cubicBezTo>
                    <a:pt x="1965" y="1144"/>
                    <a:pt x="1965" y="1061"/>
                    <a:pt x="1929" y="989"/>
                  </a:cubicBezTo>
                  <a:cubicBezTo>
                    <a:pt x="1895" y="942"/>
                    <a:pt x="1850" y="921"/>
                    <a:pt x="1804" y="921"/>
                  </a:cubicBezTo>
                  <a:cubicBezTo>
                    <a:pt x="1769" y="921"/>
                    <a:pt x="1734" y="933"/>
                    <a:pt x="1703" y="953"/>
                  </a:cubicBezTo>
                  <a:cubicBezTo>
                    <a:pt x="632" y="1799"/>
                    <a:pt x="1" y="3085"/>
                    <a:pt x="1" y="4454"/>
                  </a:cubicBezTo>
                  <a:cubicBezTo>
                    <a:pt x="1" y="5645"/>
                    <a:pt x="465" y="6764"/>
                    <a:pt x="1298" y="7597"/>
                  </a:cubicBezTo>
                  <a:cubicBezTo>
                    <a:pt x="2132" y="8431"/>
                    <a:pt x="3251" y="8883"/>
                    <a:pt x="4442" y="8883"/>
                  </a:cubicBezTo>
                  <a:cubicBezTo>
                    <a:pt x="5001" y="8883"/>
                    <a:pt x="5537" y="8788"/>
                    <a:pt x="6049" y="8585"/>
                  </a:cubicBezTo>
                  <a:lnTo>
                    <a:pt x="6049" y="8585"/>
                  </a:lnTo>
                  <a:lnTo>
                    <a:pt x="5775" y="8823"/>
                  </a:lnTo>
                  <a:cubicBezTo>
                    <a:pt x="5716" y="8871"/>
                    <a:pt x="5704" y="8966"/>
                    <a:pt x="5751" y="9026"/>
                  </a:cubicBezTo>
                  <a:lnTo>
                    <a:pt x="6073" y="9585"/>
                  </a:lnTo>
                  <a:cubicBezTo>
                    <a:pt x="6101" y="9632"/>
                    <a:pt x="6158" y="9664"/>
                    <a:pt x="6211" y="9664"/>
                  </a:cubicBezTo>
                  <a:cubicBezTo>
                    <a:pt x="6225" y="9664"/>
                    <a:pt x="6239" y="9662"/>
                    <a:pt x="6251" y="9657"/>
                  </a:cubicBezTo>
                  <a:lnTo>
                    <a:pt x="6882" y="9455"/>
                  </a:lnTo>
                  <a:cubicBezTo>
                    <a:pt x="6882" y="9455"/>
                    <a:pt x="6894" y="9455"/>
                    <a:pt x="6894" y="9466"/>
                  </a:cubicBezTo>
                  <a:lnTo>
                    <a:pt x="6787" y="10121"/>
                  </a:lnTo>
                  <a:cubicBezTo>
                    <a:pt x="6775" y="10193"/>
                    <a:pt x="6823" y="10276"/>
                    <a:pt x="6894" y="10288"/>
                  </a:cubicBezTo>
                  <a:lnTo>
                    <a:pt x="7525" y="10514"/>
                  </a:lnTo>
                  <a:cubicBezTo>
                    <a:pt x="7537" y="10514"/>
                    <a:pt x="7549" y="10526"/>
                    <a:pt x="7585" y="10526"/>
                  </a:cubicBezTo>
                  <a:cubicBezTo>
                    <a:pt x="7644" y="10526"/>
                    <a:pt x="7680" y="10490"/>
                    <a:pt x="7716" y="10455"/>
                  </a:cubicBezTo>
                  <a:lnTo>
                    <a:pt x="8061" y="9883"/>
                  </a:lnTo>
                  <a:lnTo>
                    <a:pt x="8073" y="9883"/>
                  </a:lnTo>
                  <a:lnTo>
                    <a:pt x="8418" y="10455"/>
                  </a:lnTo>
                  <a:cubicBezTo>
                    <a:pt x="8445" y="10499"/>
                    <a:pt x="8497" y="10523"/>
                    <a:pt x="8547" y="10523"/>
                  </a:cubicBezTo>
                  <a:cubicBezTo>
                    <a:pt x="8565" y="10523"/>
                    <a:pt x="8582" y="10520"/>
                    <a:pt x="8597" y="10514"/>
                  </a:cubicBezTo>
                  <a:lnTo>
                    <a:pt x="9216" y="10288"/>
                  </a:lnTo>
                  <a:cubicBezTo>
                    <a:pt x="9287" y="10252"/>
                    <a:pt x="9323" y="10193"/>
                    <a:pt x="9323" y="10121"/>
                  </a:cubicBezTo>
                  <a:lnTo>
                    <a:pt x="9216" y="9466"/>
                  </a:lnTo>
                  <a:cubicBezTo>
                    <a:pt x="9216" y="9466"/>
                    <a:pt x="9228" y="9466"/>
                    <a:pt x="9228" y="9455"/>
                  </a:cubicBezTo>
                  <a:lnTo>
                    <a:pt x="9859" y="9657"/>
                  </a:lnTo>
                  <a:cubicBezTo>
                    <a:pt x="9878" y="9666"/>
                    <a:pt x="9897" y="9671"/>
                    <a:pt x="9916" y="9671"/>
                  </a:cubicBezTo>
                  <a:cubicBezTo>
                    <a:pt x="9966" y="9671"/>
                    <a:pt x="10011" y="9638"/>
                    <a:pt x="10038" y="9585"/>
                  </a:cubicBezTo>
                  <a:lnTo>
                    <a:pt x="10359" y="9026"/>
                  </a:lnTo>
                  <a:cubicBezTo>
                    <a:pt x="10395" y="8966"/>
                    <a:pt x="10395" y="8871"/>
                    <a:pt x="10335" y="8823"/>
                  </a:cubicBezTo>
                  <a:lnTo>
                    <a:pt x="9847" y="8395"/>
                  </a:lnTo>
                  <a:lnTo>
                    <a:pt x="9847" y="8383"/>
                  </a:lnTo>
                  <a:lnTo>
                    <a:pt x="10454" y="8145"/>
                  </a:lnTo>
                  <a:cubicBezTo>
                    <a:pt x="10460" y="8146"/>
                    <a:pt x="10465" y="8146"/>
                    <a:pt x="10470" y="8146"/>
                  </a:cubicBezTo>
                  <a:cubicBezTo>
                    <a:pt x="10532" y="8146"/>
                    <a:pt x="10572" y="8080"/>
                    <a:pt x="10561" y="8014"/>
                  </a:cubicBezTo>
                  <a:lnTo>
                    <a:pt x="10442" y="7359"/>
                  </a:lnTo>
                  <a:cubicBezTo>
                    <a:pt x="10419" y="7288"/>
                    <a:pt x="10359" y="7240"/>
                    <a:pt x="10288" y="7228"/>
                  </a:cubicBezTo>
                  <a:lnTo>
                    <a:pt x="9633" y="7204"/>
                  </a:lnTo>
                  <a:cubicBezTo>
                    <a:pt x="9633" y="7204"/>
                    <a:pt x="9633" y="7192"/>
                    <a:pt x="9621" y="7192"/>
                  </a:cubicBezTo>
                  <a:lnTo>
                    <a:pt x="9930" y="6609"/>
                  </a:lnTo>
                  <a:cubicBezTo>
                    <a:pt x="9966" y="6549"/>
                    <a:pt x="9942" y="6466"/>
                    <a:pt x="9907" y="6418"/>
                  </a:cubicBezTo>
                  <a:lnTo>
                    <a:pt x="9395" y="5990"/>
                  </a:lnTo>
                  <a:cubicBezTo>
                    <a:pt x="9365" y="5966"/>
                    <a:pt x="9332" y="5954"/>
                    <a:pt x="9299" y="5954"/>
                  </a:cubicBezTo>
                  <a:cubicBezTo>
                    <a:pt x="9267" y="5954"/>
                    <a:pt x="9234" y="5966"/>
                    <a:pt x="9204" y="5990"/>
                  </a:cubicBezTo>
                  <a:lnTo>
                    <a:pt x="8692" y="6395"/>
                  </a:lnTo>
                  <a:lnTo>
                    <a:pt x="8680" y="6395"/>
                  </a:lnTo>
                  <a:lnTo>
                    <a:pt x="8609" y="6049"/>
                  </a:lnTo>
                  <a:lnTo>
                    <a:pt x="8609" y="6037"/>
                  </a:lnTo>
                  <a:cubicBezTo>
                    <a:pt x="8799" y="5525"/>
                    <a:pt x="8895" y="5002"/>
                    <a:pt x="8895" y="4454"/>
                  </a:cubicBezTo>
                  <a:cubicBezTo>
                    <a:pt x="8895" y="3263"/>
                    <a:pt x="8430" y="2144"/>
                    <a:pt x="7597" y="1311"/>
                  </a:cubicBezTo>
                  <a:cubicBezTo>
                    <a:pt x="6763" y="477"/>
                    <a:pt x="5644" y="1"/>
                    <a:pt x="44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69"/>
          <p:cNvSpPr txBox="1"/>
          <p:nvPr>
            <p:ph type="ctrTitle"/>
          </p:nvPr>
        </p:nvSpPr>
        <p:spPr>
          <a:xfrm>
            <a:off x="4226225" y="943400"/>
            <a:ext cx="3852000" cy="99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¡GRACIAS! </a:t>
            </a:r>
            <a:endParaRPr/>
          </a:p>
        </p:txBody>
      </p:sp>
      <p:sp>
        <p:nvSpPr>
          <p:cNvPr id="955" name="Google Shape;955;p69"/>
          <p:cNvSpPr/>
          <p:nvPr/>
        </p:nvSpPr>
        <p:spPr>
          <a:xfrm>
            <a:off x="4338850" y="3344850"/>
            <a:ext cx="4181100" cy="86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6" name="Google Shape;956;p69"/>
          <p:cNvSpPr txBox="1"/>
          <p:nvPr>
            <p:ph idx="4294967295" type="subTitle"/>
          </p:nvPr>
        </p:nvSpPr>
        <p:spPr>
          <a:xfrm>
            <a:off x="4949950" y="2195538"/>
            <a:ext cx="3570000" cy="11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¿Existen preguntas?</a:t>
            </a:r>
            <a:endParaRPr sz="1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 txBox="1"/>
          <p:nvPr>
            <p:ph type="title"/>
          </p:nvPr>
        </p:nvSpPr>
        <p:spPr>
          <a:xfrm>
            <a:off x="720000" y="418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MARCO TEÓRICO</a:t>
            </a:r>
            <a:endParaRPr/>
          </a:p>
        </p:txBody>
      </p:sp>
      <p:sp>
        <p:nvSpPr>
          <p:cNvPr id="209" name="Google Shape;209;p29"/>
          <p:cNvSpPr txBox="1"/>
          <p:nvPr>
            <p:ph idx="2" type="title"/>
          </p:nvPr>
        </p:nvSpPr>
        <p:spPr>
          <a:xfrm>
            <a:off x="571350" y="2190250"/>
            <a:ext cx="26337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LA CULTURA SISTEMA DE SÍMBOLOS Y SIGNIFICADOS COMPARTIDOS  </a:t>
            </a:r>
            <a:endParaRPr sz="1300"/>
          </a:p>
        </p:txBody>
      </p:sp>
      <p:sp>
        <p:nvSpPr>
          <p:cNvPr id="210" name="Google Shape;210;p29"/>
          <p:cNvSpPr txBox="1"/>
          <p:nvPr>
            <p:ph idx="1" type="subTitle"/>
          </p:nvPr>
        </p:nvSpPr>
        <p:spPr>
          <a:xfrm>
            <a:off x="720000" y="2911725"/>
            <a:ext cx="23364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Según </a:t>
            </a:r>
            <a:r>
              <a:rPr b="1" lang="en" sz="1300">
                <a:latin typeface="Montserrat"/>
                <a:ea typeface="Montserrat"/>
                <a:cs typeface="Montserrat"/>
                <a:sym typeface="Montserrat"/>
              </a:rPr>
              <a:t>Clifford Geertz, </a:t>
            </a:r>
            <a:r>
              <a:rPr lang="en" sz="1300"/>
              <a:t>existen sistemas simbólicos mantenidos socialmente y aplicados de forma individual.</a:t>
            </a:r>
            <a:endParaRPr sz="13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Relación simbólica.</a:t>
            </a:r>
            <a:endParaRPr b="1" sz="13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p29"/>
          <p:cNvSpPr txBox="1"/>
          <p:nvPr>
            <p:ph idx="3" type="title"/>
          </p:nvPr>
        </p:nvSpPr>
        <p:spPr>
          <a:xfrm>
            <a:off x="3403800" y="2222175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TEORÍA DE LA CULTURA POR ALBURQUERQUE</a:t>
            </a:r>
            <a:endParaRPr sz="1300"/>
          </a:p>
        </p:txBody>
      </p:sp>
      <p:sp>
        <p:nvSpPr>
          <p:cNvPr id="212" name="Google Shape;212;p29"/>
          <p:cNvSpPr txBox="1"/>
          <p:nvPr>
            <p:ph idx="4" type="subTitle"/>
          </p:nvPr>
        </p:nvSpPr>
        <p:spPr>
          <a:xfrm>
            <a:off x="3473550" y="2911725"/>
            <a:ext cx="21969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Patrimonio cultural como elemento diferenciador, identidad territorial y desarrollo local.</a:t>
            </a:r>
            <a:endParaRPr sz="1300"/>
          </a:p>
        </p:txBody>
      </p:sp>
      <p:sp>
        <p:nvSpPr>
          <p:cNvPr id="213" name="Google Shape;213;p29"/>
          <p:cNvSpPr txBox="1"/>
          <p:nvPr>
            <p:ph idx="5" type="title"/>
          </p:nvPr>
        </p:nvSpPr>
        <p:spPr>
          <a:xfrm>
            <a:off x="6087575" y="2222175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TEORÍAS DEL DESARROLLO LOCAL</a:t>
            </a:r>
            <a:endParaRPr sz="1300"/>
          </a:p>
        </p:txBody>
      </p:sp>
      <p:sp>
        <p:nvSpPr>
          <p:cNvPr id="214" name="Google Shape;214;p29"/>
          <p:cNvSpPr txBox="1"/>
          <p:nvPr>
            <p:ph idx="6" type="subTitle"/>
          </p:nvPr>
        </p:nvSpPr>
        <p:spPr>
          <a:xfrm>
            <a:off x="5859725" y="2857775"/>
            <a:ext cx="2792100" cy="16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-</a:t>
            </a:r>
            <a:r>
              <a:rPr b="1" lang="en" sz="1300">
                <a:latin typeface="Montserrat"/>
                <a:ea typeface="Montserrat"/>
                <a:cs typeface="Montserrat"/>
                <a:sym typeface="Montserrat"/>
              </a:rPr>
              <a:t>Juárez: </a:t>
            </a:r>
            <a:r>
              <a:rPr lang="en" sz="1300"/>
              <a:t>autoorganización y bienestar social requieren participación colectiva e individual.</a:t>
            </a:r>
            <a:r>
              <a:rPr lang="en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-</a:t>
            </a:r>
            <a:r>
              <a:rPr b="1" lang="en" sz="1300">
                <a:latin typeface="Montserrat"/>
                <a:ea typeface="Montserrat"/>
                <a:cs typeface="Montserrat"/>
                <a:sym typeface="Montserrat"/>
              </a:rPr>
              <a:t>Vásques</a:t>
            </a:r>
            <a:r>
              <a:rPr b="1" lang="en" sz="1300">
                <a:latin typeface="Montserrat"/>
                <a:ea typeface="Montserrat"/>
                <a:cs typeface="Montserrat"/>
                <a:sym typeface="Montserrat"/>
              </a:rPr>
              <a:t> y Baquerizo: </a:t>
            </a:r>
            <a:r>
              <a:rPr b="1" lang="en" sz="12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200"/>
              <a:t>características de desarrollo: mano de obra, capacidad empresarial, tradiciones y conducta. </a:t>
            </a:r>
            <a:endParaRPr sz="1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215" name="Google Shape;215;p29"/>
          <p:cNvSpPr/>
          <p:nvPr/>
        </p:nvSpPr>
        <p:spPr>
          <a:xfrm flipH="1">
            <a:off x="1504650" y="1086510"/>
            <a:ext cx="767100" cy="767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9"/>
          <p:cNvSpPr/>
          <p:nvPr/>
        </p:nvSpPr>
        <p:spPr>
          <a:xfrm flipH="1">
            <a:off x="4188438" y="1086511"/>
            <a:ext cx="767100" cy="767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9"/>
          <p:cNvSpPr/>
          <p:nvPr/>
        </p:nvSpPr>
        <p:spPr>
          <a:xfrm flipH="1">
            <a:off x="6872225" y="1086525"/>
            <a:ext cx="767100" cy="767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18" name="Google Shape;218;p29"/>
          <p:cNvCxnSpPr>
            <a:stCxn id="215" idx="2"/>
            <a:endCxn id="216" idx="6"/>
          </p:cNvCxnSpPr>
          <p:nvPr/>
        </p:nvCxnSpPr>
        <p:spPr>
          <a:xfrm>
            <a:off x="2271750" y="1470060"/>
            <a:ext cx="19167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9" name="Google Shape;219;p29"/>
          <p:cNvCxnSpPr>
            <a:stCxn id="216" idx="2"/>
            <a:endCxn id="217" idx="6"/>
          </p:cNvCxnSpPr>
          <p:nvPr/>
        </p:nvCxnSpPr>
        <p:spPr>
          <a:xfrm>
            <a:off x="4955538" y="1470061"/>
            <a:ext cx="19167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0" name="Google Shape;220;p29"/>
          <p:cNvSpPr/>
          <p:nvPr/>
        </p:nvSpPr>
        <p:spPr>
          <a:xfrm>
            <a:off x="4333333" y="1177620"/>
            <a:ext cx="477338" cy="482853"/>
          </a:xfrm>
          <a:custGeom>
            <a:rect b="b" l="l" r="r" t="t"/>
            <a:pathLst>
              <a:path extrusionOk="0" h="10204" w="10193">
                <a:moveTo>
                  <a:pt x="5096" y="286"/>
                </a:moveTo>
                <a:lnTo>
                  <a:pt x="8668" y="2369"/>
                </a:lnTo>
                <a:lnTo>
                  <a:pt x="8061" y="2369"/>
                </a:lnTo>
                <a:lnTo>
                  <a:pt x="5215" y="726"/>
                </a:lnTo>
                <a:cubicBezTo>
                  <a:pt x="5180" y="703"/>
                  <a:pt x="5138" y="691"/>
                  <a:pt x="5096" y="691"/>
                </a:cubicBezTo>
                <a:cubicBezTo>
                  <a:pt x="5054" y="691"/>
                  <a:pt x="5013" y="703"/>
                  <a:pt x="4977" y="726"/>
                </a:cubicBezTo>
                <a:lnTo>
                  <a:pt x="4215" y="1155"/>
                </a:lnTo>
                <a:cubicBezTo>
                  <a:pt x="4144" y="1191"/>
                  <a:pt x="4132" y="1286"/>
                  <a:pt x="4156" y="1357"/>
                </a:cubicBezTo>
                <a:cubicBezTo>
                  <a:pt x="4188" y="1407"/>
                  <a:pt x="4238" y="1433"/>
                  <a:pt x="4294" y="1433"/>
                </a:cubicBezTo>
                <a:cubicBezTo>
                  <a:pt x="4318" y="1433"/>
                  <a:pt x="4344" y="1428"/>
                  <a:pt x="4370" y="1417"/>
                </a:cubicBezTo>
                <a:lnTo>
                  <a:pt x="5096" y="1000"/>
                </a:lnTo>
                <a:lnTo>
                  <a:pt x="7466" y="2381"/>
                </a:lnTo>
                <a:lnTo>
                  <a:pt x="2715" y="2381"/>
                </a:lnTo>
                <a:lnTo>
                  <a:pt x="3775" y="1774"/>
                </a:lnTo>
                <a:cubicBezTo>
                  <a:pt x="3846" y="1727"/>
                  <a:pt x="3858" y="1643"/>
                  <a:pt x="3834" y="1572"/>
                </a:cubicBezTo>
                <a:cubicBezTo>
                  <a:pt x="3803" y="1517"/>
                  <a:pt x="3751" y="1493"/>
                  <a:pt x="3699" y="1493"/>
                </a:cubicBezTo>
                <a:cubicBezTo>
                  <a:pt x="3672" y="1493"/>
                  <a:pt x="3644" y="1500"/>
                  <a:pt x="3620" y="1512"/>
                </a:cubicBezTo>
                <a:lnTo>
                  <a:pt x="2132" y="2369"/>
                </a:lnTo>
                <a:lnTo>
                  <a:pt x="1524" y="2369"/>
                </a:lnTo>
                <a:lnTo>
                  <a:pt x="5096" y="286"/>
                </a:lnTo>
                <a:close/>
                <a:moveTo>
                  <a:pt x="9156" y="2667"/>
                </a:moveTo>
                <a:lnTo>
                  <a:pt x="9156" y="3382"/>
                </a:lnTo>
                <a:lnTo>
                  <a:pt x="1000" y="3382"/>
                </a:lnTo>
                <a:lnTo>
                  <a:pt x="1000" y="2667"/>
                </a:lnTo>
                <a:close/>
                <a:moveTo>
                  <a:pt x="5894" y="3679"/>
                </a:moveTo>
                <a:cubicBezTo>
                  <a:pt x="5918" y="3679"/>
                  <a:pt x="5953" y="3703"/>
                  <a:pt x="5989" y="3727"/>
                </a:cubicBezTo>
                <a:cubicBezTo>
                  <a:pt x="6013" y="3763"/>
                  <a:pt x="6025" y="3798"/>
                  <a:pt x="6025" y="3834"/>
                </a:cubicBezTo>
                <a:cubicBezTo>
                  <a:pt x="6025" y="3905"/>
                  <a:pt x="5953" y="3965"/>
                  <a:pt x="5882" y="3965"/>
                </a:cubicBezTo>
                <a:cubicBezTo>
                  <a:pt x="5834" y="3965"/>
                  <a:pt x="5811" y="3953"/>
                  <a:pt x="5775" y="3917"/>
                </a:cubicBezTo>
                <a:cubicBezTo>
                  <a:pt x="5738" y="3880"/>
                  <a:pt x="5696" y="3861"/>
                  <a:pt x="5652" y="3861"/>
                </a:cubicBezTo>
                <a:cubicBezTo>
                  <a:pt x="5626" y="3861"/>
                  <a:pt x="5599" y="3868"/>
                  <a:pt x="5572" y="3882"/>
                </a:cubicBezTo>
                <a:cubicBezTo>
                  <a:pt x="5489" y="3905"/>
                  <a:pt x="5453" y="3977"/>
                  <a:pt x="5453" y="4060"/>
                </a:cubicBezTo>
                <a:lnTo>
                  <a:pt x="5453" y="8192"/>
                </a:lnTo>
                <a:lnTo>
                  <a:pt x="4870" y="8192"/>
                </a:lnTo>
                <a:lnTo>
                  <a:pt x="4870" y="4060"/>
                </a:lnTo>
                <a:cubicBezTo>
                  <a:pt x="4870" y="3977"/>
                  <a:pt x="4822" y="3905"/>
                  <a:pt x="4751" y="3882"/>
                </a:cubicBezTo>
                <a:cubicBezTo>
                  <a:pt x="4724" y="3868"/>
                  <a:pt x="4694" y="3861"/>
                  <a:pt x="4664" y="3861"/>
                </a:cubicBezTo>
                <a:cubicBezTo>
                  <a:pt x="4615" y="3861"/>
                  <a:pt x="4566" y="3880"/>
                  <a:pt x="4537" y="3917"/>
                </a:cubicBezTo>
                <a:cubicBezTo>
                  <a:pt x="4513" y="3953"/>
                  <a:pt x="4477" y="3965"/>
                  <a:pt x="4441" y="3965"/>
                </a:cubicBezTo>
                <a:cubicBezTo>
                  <a:pt x="4394" y="3965"/>
                  <a:pt x="4358" y="3953"/>
                  <a:pt x="4334" y="3917"/>
                </a:cubicBezTo>
                <a:cubicBezTo>
                  <a:pt x="4298" y="3893"/>
                  <a:pt x="4287" y="3846"/>
                  <a:pt x="4287" y="3822"/>
                </a:cubicBezTo>
                <a:cubicBezTo>
                  <a:pt x="4287" y="3739"/>
                  <a:pt x="4358" y="3679"/>
                  <a:pt x="4441" y="3679"/>
                </a:cubicBezTo>
                <a:close/>
                <a:moveTo>
                  <a:pt x="2798" y="3703"/>
                </a:moveTo>
                <a:cubicBezTo>
                  <a:pt x="2846" y="3703"/>
                  <a:pt x="2870" y="3715"/>
                  <a:pt x="2905" y="3739"/>
                </a:cubicBezTo>
                <a:cubicBezTo>
                  <a:pt x="2941" y="3774"/>
                  <a:pt x="2953" y="3810"/>
                  <a:pt x="2953" y="3846"/>
                </a:cubicBezTo>
                <a:cubicBezTo>
                  <a:pt x="2953" y="3917"/>
                  <a:pt x="2870" y="3977"/>
                  <a:pt x="2798" y="3977"/>
                </a:cubicBezTo>
                <a:cubicBezTo>
                  <a:pt x="2751" y="3977"/>
                  <a:pt x="2727" y="3965"/>
                  <a:pt x="2691" y="3941"/>
                </a:cubicBezTo>
                <a:cubicBezTo>
                  <a:pt x="2651" y="3901"/>
                  <a:pt x="2605" y="3877"/>
                  <a:pt x="2557" y="3877"/>
                </a:cubicBezTo>
                <a:cubicBezTo>
                  <a:pt x="2534" y="3877"/>
                  <a:pt x="2512" y="3882"/>
                  <a:pt x="2489" y="3893"/>
                </a:cubicBezTo>
                <a:cubicBezTo>
                  <a:pt x="2417" y="3917"/>
                  <a:pt x="2370" y="4001"/>
                  <a:pt x="2370" y="4072"/>
                </a:cubicBezTo>
                <a:lnTo>
                  <a:pt x="2370" y="8204"/>
                </a:lnTo>
                <a:lnTo>
                  <a:pt x="1786" y="8204"/>
                </a:lnTo>
                <a:lnTo>
                  <a:pt x="1786" y="4072"/>
                </a:lnTo>
                <a:cubicBezTo>
                  <a:pt x="1786" y="4001"/>
                  <a:pt x="1739" y="3917"/>
                  <a:pt x="1667" y="3893"/>
                </a:cubicBezTo>
                <a:cubicBezTo>
                  <a:pt x="1644" y="3882"/>
                  <a:pt x="1620" y="3877"/>
                  <a:pt x="1596" y="3877"/>
                </a:cubicBezTo>
                <a:cubicBezTo>
                  <a:pt x="1545" y="3877"/>
                  <a:pt x="1493" y="3901"/>
                  <a:pt x="1453" y="3941"/>
                </a:cubicBezTo>
                <a:cubicBezTo>
                  <a:pt x="1417" y="3965"/>
                  <a:pt x="1381" y="3977"/>
                  <a:pt x="1346" y="3977"/>
                </a:cubicBezTo>
                <a:cubicBezTo>
                  <a:pt x="1298" y="3977"/>
                  <a:pt x="1262" y="3965"/>
                  <a:pt x="1239" y="3941"/>
                </a:cubicBezTo>
                <a:cubicBezTo>
                  <a:pt x="1203" y="3905"/>
                  <a:pt x="1191" y="3858"/>
                  <a:pt x="1191" y="3834"/>
                </a:cubicBezTo>
                <a:cubicBezTo>
                  <a:pt x="1191" y="3763"/>
                  <a:pt x="1262" y="3703"/>
                  <a:pt x="1346" y="3703"/>
                </a:cubicBezTo>
                <a:close/>
                <a:moveTo>
                  <a:pt x="2501" y="8501"/>
                </a:moveTo>
                <a:lnTo>
                  <a:pt x="2501" y="8668"/>
                </a:lnTo>
                <a:lnTo>
                  <a:pt x="1655" y="8668"/>
                </a:lnTo>
                <a:lnTo>
                  <a:pt x="1655" y="8501"/>
                </a:lnTo>
                <a:close/>
                <a:moveTo>
                  <a:pt x="3965" y="3703"/>
                </a:moveTo>
                <a:cubicBezTo>
                  <a:pt x="3953" y="3739"/>
                  <a:pt x="3953" y="3774"/>
                  <a:pt x="3929" y="3822"/>
                </a:cubicBezTo>
                <a:cubicBezTo>
                  <a:pt x="3929" y="3941"/>
                  <a:pt x="3977" y="4060"/>
                  <a:pt x="4048" y="4144"/>
                </a:cubicBezTo>
                <a:cubicBezTo>
                  <a:pt x="4144" y="4239"/>
                  <a:pt x="4239" y="4274"/>
                  <a:pt x="4382" y="4274"/>
                </a:cubicBezTo>
                <a:cubicBezTo>
                  <a:pt x="4429" y="4274"/>
                  <a:pt x="4489" y="4263"/>
                  <a:pt x="4525" y="4251"/>
                </a:cubicBezTo>
                <a:lnTo>
                  <a:pt x="4525" y="8239"/>
                </a:lnTo>
                <a:cubicBezTo>
                  <a:pt x="4453" y="8275"/>
                  <a:pt x="4394" y="8370"/>
                  <a:pt x="4394" y="8465"/>
                </a:cubicBezTo>
                <a:lnTo>
                  <a:pt x="4394" y="8668"/>
                </a:lnTo>
                <a:lnTo>
                  <a:pt x="2786" y="8668"/>
                </a:lnTo>
                <a:lnTo>
                  <a:pt x="2786" y="8465"/>
                </a:lnTo>
                <a:cubicBezTo>
                  <a:pt x="2798" y="8370"/>
                  <a:pt x="2751" y="8287"/>
                  <a:pt x="2667" y="8239"/>
                </a:cubicBezTo>
                <a:lnTo>
                  <a:pt x="2667" y="4251"/>
                </a:lnTo>
                <a:cubicBezTo>
                  <a:pt x="2715" y="4263"/>
                  <a:pt x="2774" y="4274"/>
                  <a:pt x="2822" y="4274"/>
                </a:cubicBezTo>
                <a:cubicBezTo>
                  <a:pt x="3048" y="4274"/>
                  <a:pt x="3251" y="4084"/>
                  <a:pt x="3251" y="3858"/>
                </a:cubicBezTo>
                <a:cubicBezTo>
                  <a:pt x="3251" y="3798"/>
                  <a:pt x="3251" y="3739"/>
                  <a:pt x="3215" y="3703"/>
                </a:cubicBezTo>
                <a:close/>
                <a:moveTo>
                  <a:pt x="5572" y="8501"/>
                </a:moveTo>
                <a:lnTo>
                  <a:pt x="5572" y="8668"/>
                </a:lnTo>
                <a:lnTo>
                  <a:pt x="4727" y="8668"/>
                </a:lnTo>
                <a:lnTo>
                  <a:pt x="4727" y="8501"/>
                </a:lnTo>
                <a:close/>
                <a:moveTo>
                  <a:pt x="8620" y="8501"/>
                </a:moveTo>
                <a:lnTo>
                  <a:pt x="8620" y="8668"/>
                </a:lnTo>
                <a:lnTo>
                  <a:pt x="7775" y="8668"/>
                </a:lnTo>
                <a:lnTo>
                  <a:pt x="7775" y="8501"/>
                </a:lnTo>
                <a:close/>
                <a:moveTo>
                  <a:pt x="8930" y="3703"/>
                </a:moveTo>
                <a:cubicBezTo>
                  <a:pt x="8978" y="3703"/>
                  <a:pt x="9001" y="3715"/>
                  <a:pt x="9037" y="3739"/>
                </a:cubicBezTo>
                <a:cubicBezTo>
                  <a:pt x="9061" y="3774"/>
                  <a:pt x="9085" y="3822"/>
                  <a:pt x="9085" y="3846"/>
                </a:cubicBezTo>
                <a:cubicBezTo>
                  <a:pt x="9073" y="3917"/>
                  <a:pt x="9001" y="3977"/>
                  <a:pt x="8930" y="3977"/>
                </a:cubicBezTo>
                <a:cubicBezTo>
                  <a:pt x="8894" y="3977"/>
                  <a:pt x="8859" y="3965"/>
                  <a:pt x="8823" y="3941"/>
                </a:cubicBezTo>
                <a:cubicBezTo>
                  <a:pt x="8782" y="3901"/>
                  <a:pt x="8736" y="3877"/>
                  <a:pt x="8689" y="3877"/>
                </a:cubicBezTo>
                <a:cubicBezTo>
                  <a:pt x="8666" y="3877"/>
                  <a:pt x="8643" y="3882"/>
                  <a:pt x="8620" y="3893"/>
                </a:cubicBezTo>
                <a:cubicBezTo>
                  <a:pt x="8549" y="3917"/>
                  <a:pt x="8501" y="4001"/>
                  <a:pt x="8501" y="4072"/>
                </a:cubicBezTo>
                <a:lnTo>
                  <a:pt x="8501" y="8204"/>
                </a:lnTo>
                <a:lnTo>
                  <a:pt x="7918" y="8204"/>
                </a:lnTo>
                <a:lnTo>
                  <a:pt x="7918" y="6715"/>
                </a:lnTo>
                <a:cubicBezTo>
                  <a:pt x="7918" y="6632"/>
                  <a:pt x="7858" y="6572"/>
                  <a:pt x="7775" y="6572"/>
                </a:cubicBezTo>
                <a:cubicBezTo>
                  <a:pt x="7680" y="6572"/>
                  <a:pt x="7620" y="6632"/>
                  <a:pt x="7620" y="6715"/>
                </a:cubicBezTo>
                <a:lnTo>
                  <a:pt x="7620" y="8251"/>
                </a:lnTo>
                <a:cubicBezTo>
                  <a:pt x="7549" y="8299"/>
                  <a:pt x="7489" y="8382"/>
                  <a:pt x="7489" y="8477"/>
                </a:cubicBezTo>
                <a:lnTo>
                  <a:pt x="7489" y="8680"/>
                </a:lnTo>
                <a:lnTo>
                  <a:pt x="5882" y="8680"/>
                </a:lnTo>
                <a:lnTo>
                  <a:pt x="5882" y="8477"/>
                </a:lnTo>
                <a:cubicBezTo>
                  <a:pt x="5882" y="8370"/>
                  <a:pt x="5822" y="8299"/>
                  <a:pt x="5751" y="8251"/>
                </a:cubicBezTo>
                <a:lnTo>
                  <a:pt x="5751" y="4263"/>
                </a:lnTo>
                <a:cubicBezTo>
                  <a:pt x="5787" y="4274"/>
                  <a:pt x="5846" y="4298"/>
                  <a:pt x="5894" y="4298"/>
                </a:cubicBezTo>
                <a:cubicBezTo>
                  <a:pt x="6132" y="4298"/>
                  <a:pt x="6323" y="4096"/>
                  <a:pt x="6323" y="3882"/>
                </a:cubicBezTo>
                <a:cubicBezTo>
                  <a:pt x="6323" y="3822"/>
                  <a:pt x="6323" y="3763"/>
                  <a:pt x="6299" y="3715"/>
                </a:cubicBezTo>
                <a:lnTo>
                  <a:pt x="7037" y="3715"/>
                </a:lnTo>
                <a:cubicBezTo>
                  <a:pt x="7025" y="3763"/>
                  <a:pt x="7025" y="3786"/>
                  <a:pt x="7013" y="3834"/>
                </a:cubicBezTo>
                <a:cubicBezTo>
                  <a:pt x="7013" y="3953"/>
                  <a:pt x="7061" y="4072"/>
                  <a:pt x="7132" y="4155"/>
                </a:cubicBezTo>
                <a:cubicBezTo>
                  <a:pt x="7215" y="4251"/>
                  <a:pt x="7323" y="4298"/>
                  <a:pt x="7454" y="4298"/>
                </a:cubicBezTo>
                <a:cubicBezTo>
                  <a:pt x="7501" y="4298"/>
                  <a:pt x="7561" y="4274"/>
                  <a:pt x="7608" y="4263"/>
                </a:cubicBezTo>
                <a:lnTo>
                  <a:pt x="7608" y="5989"/>
                </a:lnTo>
                <a:cubicBezTo>
                  <a:pt x="7608" y="6084"/>
                  <a:pt x="7668" y="6144"/>
                  <a:pt x="7751" y="6144"/>
                </a:cubicBezTo>
                <a:cubicBezTo>
                  <a:pt x="7847" y="6144"/>
                  <a:pt x="7906" y="6084"/>
                  <a:pt x="7906" y="5989"/>
                </a:cubicBezTo>
                <a:lnTo>
                  <a:pt x="7906" y="4072"/>
                </a:lnTo>
                <a:cubicBezTo>
                  <a:pt x="7906" y="4001"/>
                  <a:pt x="7858" y="3917"/>
                  <a:pt x="7787" y="3893"/>
                </a:cubicBezTo>
                <a:cubicBezTo>
                  <a:pt x="7764" y="3882"/>
                  <a:pt x="7739" y="3877"/>
                  <a:pt x="7713" y="3877"/>
                </a:cubicBezTo>
                <a:cubicBezTo>
                  <a:pt x="7659" y="3877"/>
                  <a:pt x="7605" y="3901"/>
                  <a:pt x="7573" y="3941"/>
                </a:cubicBezTo>
                <a:cubicBezTo>
                  <a:pt x="7549" y="3965"/>
                  <a:pt x="7513" y="3977"/>
                  <a:pt x="7477" y="3977"/>
                </a:cubicBezTo>
                <a:cubicBezTo>
                  <a:pt x="7430" y="3977"/>
                  <a:pt x="7394" y="3965"/>
                  <a:pt x="7370" y="3941"/>
                </a:cubicBezTo>
                <a:cubicBezTo>
                  <a:pt x="7335" y="3905"/>
                  <a:pt x="7323" y="3858"/>
                  <a:pt x="7323" y="3834"/>
                </a:cubicBezTo>
                <a:cubicBezTo>
                  <a:pt x="7323" y="3763"/>
                  <a:pt x="7394" y="3703"/>
                  <a:pt x="7477" y="3703"/>
                </a:cubicBezTo>
                <a:close/>
                <a:moveTo>
                  <a:pt x="8990" y="8954"/>
                </a:moveTo>
                <a:cubicBezTo>
                  <a:pt x="9073" y="8954"/>
                  <a:pt x="9132" y="9013"/>
                  <a:pt x="9132" y="9085"/>
                </a:cubicBezTo>
                <a:lnTo>
                  <a:pt x="9132" y="9263"/>
                </a:lnTo>
                <a:lnTo>
                  <a:pt x="4263" y="9263"/>
                </a:lnTo>
                <a:cubicBezTo>
                  <a:pt x="4167" y="9263"/>
                  <a:pt x="4108" y="9323"/>
                  <a:pt x="4108" y="9418"/>
                </a:cubicBezTo>
                <a:cubicBezTo>
                  <a:pt x="4108" y="9501"/>
                  <a:pt x="4167" y="9561"/>
                  <a:pt x="4263" y="9561"/>
                </a:cubicBezTo>
                <a:lnTo>
                  <a:pt x="9311" y="9561"/>
                </a:lnTo>
                <a:cubicBezTo>
                  <a:pt x="9382" y="9561"/>
                  <a:pt x="9454" y="9620"/>
                  <a:pt x="9454" y="9716"/>
                </a:cubicBezTo>
                <a:lnTo>
                  <a:pt x="9454" y="9870"/>
                </a:lnTo>
                <a:lnTo>
                  <a:pt x="738" y="9870"/>
                </a:lnTo>
                <a:lnTo>
                  <a:pt x="738" y="9716"/>
                </a:lnTo>
                <a:cubicBezTo>
                  <a:pt x="738" y="9632"/>
                  <a:pt x="798" y="9561"/>
                  <a:pt x="881" y="9561"/>
                </a:cubicBezTo>
                <a:lnTo>
                  <a:pt x="3513" y="9561"/>
                </a:lnTo>
                <a:cubicBezTo>
                  <a:pt x="3608" y="9561"/>
                  <a:pt x="3667" y="9501"/>
                  <a:pt x="3667" y="9418"/>
                </a:cubicBezTo>
                <a:cubicBezTo>
                  <a:pt x="3667" y="9323"/>
                  <a:pt x="3608" y="9263"/>
                  <a:pt x="3513" y="9263"/>
                </a:cubicBezTo>
                <a:lnTo>
                  <a:pt x="1048" y="9263"/>
                </a:lnTo>
                <a:lnTo>
                  <a:pt x="1048" y="9085"/>
                </a:lnTo>
                <a:cubicBezTo>
                  <a:pt x="1048" y="9013"/>
                  <a:pt x="1108" y="8954"/>
                  <a:pt x="1179" y="8954"/>
                </a:cubicBezTo>
                <a:close/>
                <a:moveTo>
                  <a:pt x="5096" y="0"/>
                </a:moveTo>
                <a:cubicBezTo>
                  <a:pt x="5052" y="0"/>
                  <a:pt x="5007" y="12"/>
                  <a:pt x="4965" y="36"/>
                </a:cubicBezTo>
                <a:lnTo>
                  <a:pt x="858" y="2429"/>
                </a:lnTo>
                <a:cubicBezTo>
                  <a:pt x="834" y="2453"/>
                  <a:pt x="822" y="2453"/>
                  <a:pt x="822" y="2465"/>
                </a:cubicBezTo>
                <a:cubicBezTo>
                  <a:pt x="762" y="2524"/>
                  <a:pt x="715" y="2596"/>
                  <a:pt x="715" y="2691"/>
                </a:cubicBezTo>
                <a:lnTo>
                  <a:pt x="715" y="3429"/>
                </a:lnTo>
                <a:cubicBezTo>
                  <a:pt x="715" y="3560"/>
                  <a:pt x="822" y="3679"/>
                  <a:pt x="941" y="3715"/>
                </a:cubicBezTo>
                <a:cubicBezTo>
                  <a:pt x="929" y="3763"/>
                  <a:pt x="917" y="3798"/>
                  <a:pt x="917" y="3846"/>
                </a:cubicBezTo>
                <a:cubicBezTo>
                  <a:pt x="917" y="3965"/>
                  <a:pt x="953" y="4084"/>
                  <a:pt x="1036" y="4179"/>
                </a:cubicBezTo>
                <a:cubicBezTo>
                  <a:pt x="1119" y="4263"/>
                  <a:pt x="1227" y="4310"/>
                  <a:pt x="1358" y="4310"/>
                </a:cubicBezTo>
                <a:cubicBezTo>
                  <a:pt x="1405" y="4310"/>
                  <a:pt x="1465" y="4298"/>
                  <a:pt x="1512" y="4274"/>
                </a:cubicBezTo>
                <a:lnTo>
                  <a:pt x="1512" y="8263"/>
                </a:lnTo>
                <a:cubicBezTo>
                  <a:pt x="1429" y="8311"/>
                  <a:pt x="1370" y="8406"/>
                  <a:pt x="1370" y="8489"/>
                </a:cubicBezTo>
                <a:lnTo>
                  <a:pt x="1370" y="8704"/>
                </a:lnTo>
                <a:lnTo>
                  <a:pt x="1191" y="8704"/>
                </a:lnTo>
                <a:cubicBezTo>
                  <a:pt x="953" y="8704"/>
                  <a:pt x="762" y="8894"/>
                  <a:pt x="762" y="9132"/>
                </a:cubicBezTo>
                <a:lnTo>
                  <a:pt x="762" y="9323"/>
                </a:lnTo>
                <a:cubicBezTo>
                  <a:pt x="584" y="9382"/>
                  <a:pt x="453" y="9549"/>
                  <a:pt x="453" y="9739"/>
                </a:cubicBezTo>
                <a:lnTo>
                  <a:pt x="453" y="9906"/>
                </a:lnTo>
                <a:lnTo>
                  <a:pt x="155" y="9906"/>
                </a:lnTo>
                <a:cubicBezTo>
                  <a:pt x="60" y="9906"/>
                  <a:pt x="0" y="9966"/>
                  <a:pt x="0" y="10049"/>
                </a:cubicBezTo>
                <a:cubicBezTo>
                  <a:pt x="0" y="10144"/>
                  <a:pt x="60" y="10204"/>
                  <a:pt x="155" y="10204"/>
                </a:cubicBezTo>
                <a:lnTo>
                  <a:pt x="10049" y="10204"/>
                </a:lnTo>
                <a:cubicBezTo>
                  <a:pt x="10133" y="10204"/>
                  <a:pt x="10192" y="10144"/>
                  <a:pt x="10192" y="10049"/>
                </a:cubicBezTo>
                <a:cubicBezTo>
                  <a:pt x="10180" y="9954"/>
                  <a:pt x="10109" y="9870"/>
                  <a:pt x="10037" y="9870"/>
                </a:cubicBezTo>
                <a:lnTo>
                  <a:pt x="9740" y="9870"/>
                </a:lnTo>
                <a:lnTo>
                  <a:pt x="9740" y="9716"/>
                </a:lnTo>
                <a:cubicBezTo>
                  <a:pt x="9740" y="9513"/>
                  <a:pt x="9597" y="9335"/>
                  <a:pt x="9430" y="9299"/>
                </a:cubicBezTo>
                <a:lnTo>
                  <a:pt x="9430" y="9097"/>
                </a:lnTo>
                <a:cubicBezTo>
                  <a:pt x="9430" y="8858"/>
                  <a:pt x="9228" y="8668"/>
                  <a:pt x="8990" y="8668"/>
                </a:cubicBezTo>
                <a:lnTo>
                  <a:pt x="8918" y="8668"/>
                </a:lnTo>
                <a:lnTo>
                  <a:pt x="8918" y="8465"/>
                </a:lnTo>
                <a:cubicBezTo>
                  <a:pt x="8918" y="8358"/>
                  <a:pt x="8859" y="8287"/>
                  <a:pt x="8787" y="8239"/>
                </a:cubicBezTo>
                <a:lnTo>
                  <a:pt x="8787" y="4251"/>
                </a:lnTo>
                <a:cubicBezTo>
                  <a:pt x="8823" y="4263"/>
                  <a:pt x="8894" y="4274"/>
                  <a:pt x="8930" y="4274"/>
                </a:cubicBezTo>
                <a:cubicBezTo>
                  <a:pt x="9168" y="4274"/>
                  <a:pt x="9371" y="4084"/>
                  <a:pt x="9371" y="3858"/>
                </a:cubicBezTo>
                <a:cubicBezTo>
                  <a:pt x="9371" y="3786"/>
                  <a:pt x="9347" y="3715"/>
                  <a:pt x="9323" y="3655"/>
                </a:cubicBezTo>
                <a:cubicBezTo>
                  <a:pt x="9394" y="3608"/>
                  <a:pt x="9454" y="3524"/>
                  <a:pt x="9454" y="3417"/>
                </a:cubicBezTo>
                <a:lnTo>
                  <a:pt x="9454" y="2667"/>
                </a:lnTo>
                <a:cubicBezTo>
                  <a:pt x="9454" y="2572"/>
                  <a:pt x="9394" y="2465"/>
                  <a:pt x="9311" y="2417"/>
                </a:cubicBezTo>
                <a:lnTo>
                  <a:pt x="5227" y="36"/>
                </a:lnTo>
                <a:cubicBezTo>
                  <a:pt x="5185" y="12"/>
                  <a:pt x="5141" y="0"/>
                  <a:pt x="509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1" name="Google Shape;221;p29"/>
          <p:cNvGrpSpPr/>
          <p:nvPr/>
        </p:nvGrpSpPr>
        <p:grpSpPr>
          <a:xfrm>
            <a:off x="1649576" y="1207604"/>
            <a:ext cx="477339" cy="482861"/>
            <a:chOff x="2656907" y="2439293"/>
            <a:chExt cx="332757" cy="332343"/>
          </a:xfrm>
        </p:grpSpPr>
        <p:sp>
          <p:nvSpPr>
            <p:cNvPr id="222" name="Google Shape;222;p29"/>
            <p:cNvSpPr/>
            <p:nvPr/>
          </p:nvSpPr>
          <p:spPr>
            <a:xfrm>
              <a:off x="2868751" y="2547666"/>
              <a:ext cx="53088" cy="53088"/>
            </a:xfrm>
            <a:custGeom>
              <a:rect b="b" l="l" r="r" t="t"/>
              <a:pathLst>
                <a:path extrusionOk="0" h="1668" w="1668">
                  <a:moveTo>
                    <a:pt x="834" y="334"/>
                  </a:moveTo>
                  <a:cubicBezTo>
                    <a:pt x="1120" y="334"/>
                    <a:pt x="1346" y="548"/>
                    <a:pt x="1346" y="834"/>
                  </a:cubicBezTo>
                  <a:cubicBezTo>
                    <a:pt x="1346" y="1120"/>
                    <a:pt x="1120" y="1334"/>
                    <a:pt x="834" y="1334"/>
                  </a:cubicBezTo>
                  <a:cubicBezTo>
                    <a:pt x="560" y="1334"/>
                    <a:pt x="334" y="1120"/>
                    <a:pt x="334" y="834"/>
                  </a:cubicBezTo>
                  <a:cubicBezTo>
                    <a:pt x="334" y="548"/>
                    <a:pt x="572" y="334"/>
                    <a:pt x="834" y="334"/>
                  </a:cubicBezTo>
                  <a:close/>
                  <a:moveTo>
                    <a:pt x="834" y="0"/>
                  </a:moveTo>
                  <a:cubicBezTo>
                    <a:pt x="381" y="0"/>
                    <a:pt x="0" y="370"/>
                    <a:pt x="0" y="834"/>
                  </a:cubicBezTo>
                  <a:cubicBezTo>
                    <a:pt x="0" y="1298"/>
                    <a:pt x="381" y="1667"/>
                    <a:pt x="834" y="1667"/>
                  </a:cubicBezTo>
                  <a:cubicBezTo>
                    <a:pt x="1298" y="1667"/>
                    <a:pt x="1667" y="1298"/>
                    <a:pt x="1667" y="834"/>
                  </a:cubicBezTo>
                  <a:cubicBezTo>
                    <a:pt x="1667" y="370"/>
                    <a:pt x="1298" y="0"/>
                    <a:pt x="834" y="0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2870661" y="2611703"/>
              <a:ext cx="68970" cy="49301"/>
            </a:xfrm>
            <a:custGeom>
              <a:rect b="b" l="l" r="r" t="t"/>
              <a:pathLst>
                <a:path extrusionOk="0" h="1549" w="2167">
                  <a:moveTo>
                    <a:pt x="774" y="1"/>
                  </a:moveTo>
                  <a:cubicBezTo>
                    <a:pt x="560" y="1"/>
                    <a:pt x="333" y="60"/>
                    <a:pt x="119" y="167"/>
                  </a:cubicBezTo>
                  <a:cubicBezTo>
                    <a:pt x="48" y="203"/>
                    <a:pt x="0" y="310"/>
                    <a:pt x="48" y="382"/>
                  </a:cubicBezTo>
                  <a:cubicBezTo>
                    <a:pt x="83" y="443"/>
                    <a:pt x="150" y="479"/>
                    <a:pt x="212" y="479"/>
                  </a:cubicBezTo>
                  <a:cubicBezTo>
                    <a:pt x="234" y="479"/>
                    <a:pt x="255" y="474"/>
                    <a:pt x="274" y="465"/>
                  </a:cubicBezTo>
                  <a:cubicBezTo>
                    <a:pt x="417" y="382"/>
                    <a:pt x="595" y="346"/>
                    <a:pt x="762" y="346"/>
                  </a:cubicBezTo>
                  <a:cubicBezTo>
                    <a:pt x="1286" y="346"/>
                    <a:pt x="1715" y="727"/>
                    <a:pt x="1786" y="1215"/>
                  </a:cubicBezTo>
                  <a:lnTo>
                    <a:pt x="762" y="1215"/>
                  </a:lnTo>
                  <a:cubicBezTo>
                    <a:pt x="679" y="1215"/>
                    <a:pt x="595" y="1298"/>
                    <a:pt x="595" y="1382"/>
                  </a:cubicBezTo>
                  <a:cubicBezTo>
                    <a:pt x="595" y="1477"/>
                    <a:pt x="679" y="1548"/>
                    <a:pt x="762" y="1548"/>
                  </a:cubicBezTo>
                  <a:lnTo>
                    <a:pt x="1988" y="1548"/>
                  </a:lnTo>
                  <a:cubicBezTo>
                    <a:pt x="2072" y="1548"/>
                    <a:pt x="2143" y="1477"/>
                    <a:pt x="2143" y="1382"/>
                  </a:cubicBezTo>
                  <a:cubicBezTo>
                    <a:pt x="2167" y="608"/>
                    <a:pt x="1536" y="1"/>
                    <a:pt x="774" y="1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2705794" y="2611321"/>
              <a:ext cx="68620" cy="49301"/>
            </a:xfrm>
            <a:custGeom>
              <a:rect b="b" l="l" r="r" t="t"/>
              <a:pathLst>
                <a:path extrusionOk="0" h="1549" w="2156">
                  <a:moveTo>
                    <a:pt x="1394" y="1"/>
                  </a:moveTo>
                  <a:cubicBezTo>
                    <a:pt x="632" y="1"/>
                    <a:pt x="1" y="620"/>
                    <a:pt x="1" y="1382"/>
                  </a:cubicBezTo>
                  <a:cubicBezTo>
                    <a:pt x="1" y="1465"/>
                    <a:pt x="84" y="1548"/>
                    <a:pt x="167" y="1548"/>
                  </a:cubicBezTo>
                  <a:lnTo>
                    <a:pt x="1406" y="1548"/>
                  </a:lnTo>
                  <a:cubicBezTo>
                    <a:pt x="1489" y="1548"/>
                    <a:pt x="1572" y="1465"/>
                    <a:pt x="1572" y="1382"/>
                  </a:cubicBezTo>
                  <a:cubicBezTo>
                    <a:pt x="1572" y="1287"/>
                    <a:pt x="1501" y="1215"/>
                    <a:pt x="1418" y="1215"/>
                  </a:cubicBezTo>
                  <a:lnTo>
                    <a:pt x="382" y="1215"/>
                  </a:lnTo>
                  <a:cubicBezTo>
                    <a:pt x="453" y="727"/>
                    <a:pt x="882" y="334"/>
                    <a:pt x="1406" y="334"/>
                  </a:cubicBezTo>
                  <a:cubicBezTo>
                    <a:pt x="1584" y="334"/>
                    <a:pt x="1751" y="382"/>
                    <a:pt x="1894" y="453"/>
                  </a:cubicBezTo>
                  <a:cubicBezTo>
                    <a:pt x="1918" y="469"/>
                    <a:pt x="1945" y="477"/>
                    <a:pt x="1974" y="477"/>
                  </a:cubicBezTo>
                  <a:cubicBezTo>
                    <a:pt x="2030" y="477"/>
                    <a:pt x="2088" y="445"/>
                    <a:pt x="2120" y="382"/>
                  </a:cubicBezTo>
                  <a:cubicBezTo>
                    <a:pt x="2156" y="310"/>
                    <a:pt x="2132" y="203"/>
                    <a:pt x="2049" y="155"/>
                  </a:cubicBezTo>
                  <a:cubicBezTo>
                    <a:pt x="1846" y="60"/>
                    <a:pt x="1632" y="1"/>
                    <a:pt x="1394" y="1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2724000" y="2547666"/>
              <a:ext cx="53088" cy="53088"/>
            </a:xfrm>
            <a:custGeom>
              <a:rect b="b" l="l" r="r" t="t"/>
              <a:pathLst>
                <a:path extrusionOk="0" h="1668" w="1668">
                  <a:moveTo>
                    <a:pt x="834" y="334"/>
                  </a:moveTo>
                  <a:cubicBezTo>
                    <a:pt x="1119" y="334"/>
                    <a:pt x="1334" y="548"/>
                    <a:pt x="1334" y="834"/>
                  </a:cubicBezTo>
                  <a:cubicBezTo>
                    <a:pt x="1334" y="1120"/>
                    <a:pt x="1119" y="1334"/>
                    <a:pt x="834" y="1334"/>
                  </a:cubicBezTo>
                  <a:cubicBezTo>
                    <a:pt x="548" y="1334"/>
                    <a:pt x="322" y="1120"/>
                    <a:pt x="322" y="834"/>
                  </a:cubicBezTo>
                  <a:cubicBezTo>
                    <a:pt x="322" y="548"/>
                    <a:pt x="548" y="334"/>
                    <a:pt x="834" y="334"/>
                  </a:cubicBezTo>
                  <a:close/>
                  <a:moveTo>
                    <a:pt x="834" y="0"/>
                  </a:moveTo>
                  <a:cubicBezTo>
                    <a:pt x="369" y="0"/>
                    <a:pt x="0" y="370"/>
                    <a:pt x="0" y="834"/>
                  </a:cubicBezTo>
                  <a:cubicBezTo>
                    <a:pt x="0" y="1298"/>
                    <a:pt x="369" y="1667"/>
                    <a:pt x="834" y="1667"/>
                  </a:cubicBezTo>
                  <a:cubicBezTo>
                    <a:pt x="1298" y="1667"/>
                    <a:pt x="1667" y="1298"/>
                    <a:pt x="1667" y="834"/>
                  </a:cubicBezTo>
                  <a:cubicBezTo>
                    <a:pt x="1667" y="370"/>
                    <a:pt x="1298" y="0"/>
                    <a:pt x="834" y="0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2788800" y="2534394"/>
              <a:ext cx="68238" cy="68238"/>
            </a:xfrm>
            <a:custGeom>
              <a:rect b="b" l="l" r="r" t="t"/>
              <a:pathLst>
                <a:path extrusionOk="0" h="2144" w="2144">
                  <a:moveTo>
                    <a:pt x="1072" y="334"/>
                  </a:moveTo>
                  <a:cubicBezTo>
                    <a:pt x="1489" y="334"/>
                    <a:pt x="1822" y="656"/>
                    <a:pt x="1822" y="1072"/>
                  </a:cubicBezTo>
                  <a:cubicBezTo>
                    <a:pt x="1822" y="1489"/>
                    <a:pt x="1489" y="1822"/>
                    <a:pt x="1072" y="1822"/>
                  </a:cubicBezTo>
                  <a:cubicBezTo>
                    <a:pt x="655" y="1822"/>
                    <a:pt x="334" y="1489"/>
                    <a:pt x="334" y="1072"/>
                  </a:cubicBezTo>
                  <a:cubicBezTo>
                    <a:pt x="334" y="656"/>
                    <a:pt x="667" y="334"/>
                    <a:pt x="1072" y="334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3" y="1668"/>
                    <a:pt x="2143" y="1072"/>
                  </a:cubicBezTo>
                  <a:cubicBezTo>
                    <a:pt x="2143" y="477"/>
                    <a:pt x="1667" y="1"/>
                    <a:pt x="1072" y="1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2764930" y="2613613"/>
              <a:ext cx="115979" cy="62923"/>
            </a:xfrm>
            <a:custGeom>
              <a:rect b="b" l="l" r="r" t="t"/>
              <a:pathLst>
                <a:path extrusionOk="0" h="1977" w="3644">
                  <a:moveTo>
                    <a:pt x="1822" y="345"/>
                  </a:moveTo>
                  <a:cubicBezTo>
                    <a:pt x="2584" y="345"/>
                    <a:pt x="3203" y="917"/>
                    <a:pt x="3298" y="1655"/>
                  </a:cubicBezTo>
                  <a:lnTo>
                    <a:pt x="345" y="1655"/>
                  </a:lnTo>
                  <a:cubicBezTo>
                    <a:pt x="441" y="905"/>
                    <a:pt x="1060" y="345"/>
                    <a:pt x="1822" y="345"/>
                  </a:cubicBezTo>
                  <a:close/>
                  <a:moveTo>
                    <a:pt x="1822" y="0"/>
                  </a:moveTo>
                  <a:cubicBezTo>
                    <a:pt x="822" y="0"/>
                    <a:pt x="0" y="822"/>
                    <a:pt x="0" y="1810"/>
                  </a:cubicBezTo>
                  <a:cubicBezTo>
                    <a:pt x="0" y="1905"/>
                    <a:pt x="84" y="1977"/>
                    <a:pt x="167" y="1977"/>
                  </a:cubicBezTo>
                  <a:lnTo>
                    <a:pt x="3477" y="1977"/>
                  </a:lnTo>
                  <a:cubicBezTo>
                    <a:pt x="3560" y="1977"/>
                    <a:pt x="3643" y="1905"/>
                    <a:pt x="3643" y="1810"/>
                  </a:cubicBezTo>
                  <a:cubicBezTo>
                    <a:pt x="3643" y="798"/>
                    <a:pt x="2822" y="0"/>
                    <a:pt x="1822" y="0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2656907" y="2439293"/>
              <a:ext cx="332757" cy="332343"/>
            </a:xfrm>
            <a:custGeom>
              <a:rect b="b" l="l" r="r" t="t"/>
              <a:pathLst>
                <a:path extrusionOk="0" h="10442" w="10455">
                  <a:moveTo>
                    <a:pt x="5383" y="893"/>
                  </a:moveTo>
                  <a:cubicBezTo>
                    <a:pt x="7645" y="977"/>
                    <a:pt x="9454" y="2798"/>
                    <a:pt x="9550" y="5060"/>
                  </a:cubicBezTo>
                  <a:lnTo>
                    <a:pt x="9145" y="5060"/>
                  </a:lnTo>
                  <a:cubicBezTo>
                    <a:pt x="9050" y="5060"/>
                    <a:pt x="8978" y="5132"/>
                    <a:pt x="8978" y="5227"/>
                  </a:cubicBezTo>
                  <a:cubicBezTo>
                    <a:pt x="8978" y="5310"/>
                    <a:pt x="9050" y="5382"/>
                    <a:pt x="9145" y="5382"/>
                  </a:cubicBezTo>
                  <a:lnTo>
                    <a:pt x="9550" y="5382"/>
                  </a:lnTo>
                  <a:cubicBezTo>
                    <a:pt x="9454" y="7644"/>
                    <a:pt x="7645" y="9466"/>
                    <a:pt x="5383" y="9549"/>
                  </a:cubicBezTo>
                  <a:lnTo>
                    <a:pt x="5383" y="9156"/>
                  </a:lnTo>
                  <a:cubicBezTo>
                    <a:pt x="5383" y="9061"/>
                    <a:pt x="5311" y="8989"/>
                    <a:pt x="5216" y="8989"/>
                  </a:cubicBezTo>
                  <a:cubicBezTo>
                    <a:pt x="5121" y="8989"/>
                    <a:pt x="5049" y="9061"/>
                    <a:pt x="5049" y="9156"/>
                  </a:cubicBezTo>
                  <a:lnTo>
                    <a:pt x="5049" y="9549"/>
                  </a:lnTo>
                  <a:cubicBezTo>
                    <a:pt x="2787" y="9466"/>
                    <a:pt x="977" y="7644"/>
                    <a:pt x="882" y="5382"/>
                  </a:cubicBezTo>
                  <a:lnTo>
                    <a:pt x="1287" y="5382"/>
                  </a:lnTo>
                  <a:cubicBezTo>
                    <a:pt x="1382" y="5382"/>
                    <a:pt x="1453" y="5310"/>
                    <a:pt x="1453" y="5227"/>
                  </a:cubicBezTo>
                  <a:cubicBezTo>
                    <a:pt x="1453" y="5132"/>
                    <a:pt x="1382" y="5060"/>
                    <a:pt x="1287" y="5060"/>
                  </a:cubicBezTo>
                  <a:lnTo>
                    <a:pt x="882" y="5060"/>
                  </a:lnTo>
                  <a:cubicBezTo>
                    <a:pt x="977" y="2798"/>
                    <a:pt x="2787" y="977"/>
                    <a:pt x="5049" y="893"/>
                  </a:cubicBezTo>
                  <a:lnTo>
                    <a:pt x="5049" y="1286"/>
                  </a:lnTo>
                  <a:cubicBezTo>
                    <a:pt x="5049" y="1381"/>
                    <a:pt x="5121" y="1453"/>
                    <a:pt x="5216" y="1453"/>
                  </a:cubicBezTo>
                  <a:cubicBezTo>
                    <a:pt x="5311" y="1453"/>
                    <a:pt x="5383" y="1381"/>
                    <a:pt x="5383" y="1286"/>
                  </a:cubicBezTo>
                  <a:lnTo>
                    <a:pt x="5383" y="893"/>
                  </a:lnTo>
                  <a:close/>
                  <a:moveTo>
                    <a:pt x="5228" y="0"/>
                  </a:moveTo>
                  <a:cubicBezTo>
                    <a:pt x="5144" y="0"/>
                    <a:pt x="5061" y="72"/>
                    <a:pt x="5061" y="167"/>
                  </a:cubicBezTo>
                  <a:lnTo>
                    <a:pt x="5061" y="560"/>
                  </a:lnTo>
                  <a:cubicBezTo>
                    <a:pt x="2620" y="655"/>
                    <a:pt x="656" y="2620"/>
                    <a:pt x="572" y="5060"/>
                  </a:cubicBezTo>
                  <a:lnTo>
                    <a:pt x="168" y="5060"/>
                  </a:lnTo>
                  <a:cubicBezTo>
                    <a:pt x="84" y="5060"/>
                    <a:pt x="1" y="5132"/>
                    <a:pt x="1" y="5227"/>
                  </a:cubicBezTo>
                  <a:cubicBezTo>
                    <a:pt x="1" y="5310"/>
                    <a:pt x="84" y="5382"/>
                    <a:pt x="168" y="5382"/>
                  </a:cubicBezTo>
                  <a:lnTo>
                    <a:pt x="572" y="5382"/>
                  </a:lnTo>
                  <a:cubicBezTo>
                    <a:pt x="656" y="7823"/>
                    <a:pt x="2620" y="9787"/>
                    <a:pt x="5061" y="9882"/>
                  </a:cubicBezTo>
                  <a:lnTo>
                    <a:pt x="5061" y="10287"/>
                  </a:lnTo>
                  <a:cubicBezTo>
                    <a:pt x="5061" y="10371"/>
                    <a:pt x="5144" y="10442"/>
                    <a:pt x="5228" y="10442"/>
                  </a:cubicBezTo>
                  <a:cubicBezTo>
                    <a:pt x="5323" y="10442"/>
                    <a:pt x="5394" y="10371"/>
                    <a:pt x="5394" y="10287"/>
                  </a:cubicBezTo>
                  <a:lnTo>
                    <a:pt x="5394" y="9882"/>
                  </a:lnTo>
                  <a:cubicBezTo>
                    <a:pt x="7835" y="9787"/>
                    <a:pt x="9800" y="7823"/>
                    <a:pt x="9883" y="5382"/>
                  </a:cubicBezTo>
                  <a:lnTo>
                    <a:pt x="10288" y="5382"/>
                  </a:lnTo>
                  <a:cubicBezTo>
                    <a:pt x="10383" y="5382"/>
                    <a:pt x="10455" y="5310"/>
                    <a:pt x="10455" y="5227"/>
                  </a:cubicBezTo>
                  <a:cubicBezTo>
                    <a:pt x="10455" y="5132"/>
                    <a:pt x="10383" y="5060"/>
                    <a:pt x="10288" y="5060"/>
                  </a:cubicBezTo>
                  <a:lnTo>
                    <a:pt x="9883" y="5060"/>
                  </a:lnTo>
                  <a:cubicBezTo>
                    <a:pt x="9800" y="2620"/>
                    <a:pt x="7835" y="655"/>
                    <a:pt x="5394" y="560"/>
                  </a:cubicBezTo>
                  <a:lnTo>
                    <a:pt x="5394" y="167"/>
                  </a:lnTo>
                  <a:cubicBezTo>
                    <a:pt x="5394" y="72"/>
                    <a:pt x="5323" y="0"/>
                    <a:pt x="5228" y="0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9" name="Google Shape;229;p29"/>
          <p:cNvGrpSpPr/>
          <p:nvPr/>
        </p:nvGrpSpPr>
        <p:grpSpPr>
          <a:xfrm>
            <a:off x="7065076" y="1226039"/>
            <a:ext cx="381436" cy="445987"/>
            <a:chOff x="2665165" y="3360146"/>
            <a:chExt cx="281794" cy="349684"/>
          </a:xfrm>
        </p:grpSpPr>
        <p:sp>
          <p:nvSpPr>
            <p:cNvPr id="230" name="Google Shape;230;p29"/>
            <p:cNvSpPr/>
            <p:nvPr/>
          </p:nvSpPr>
          <p:spPr>
            <a:xfrm>
              <a:off x="2665165" y="3495547"/>
              <a:ext cx="136572" cy="214284"/>
            </a:xfrm>
            <a:custGeom>
              <a:rect b="b" l="l" r="r" t="t"/>
              <a:pathLst>
                <a:path extrusionOk="0" h="6764" w="4311">
                  <a:moveTo>
                    <a:pt x="3977" y="4453"/>
                  </a:moveTo>
                  <a:lnTo>
                    <a:pt x="3977" y="5049"/>
                  </a:lnTo>
                  <a:lnTo>
                    <a:pt x="2441" y="5049"/>
                  </a:lnTo>
                  <a:lnTo>
                    <a:pt x="2441" y="4453"/>
                  </a:lnTo>
                  <a:close/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1727"/>
                  </a:lnTo>
                  <a:cubicBezTo>
                    <a:pt x="0" y="1858"/>
                    <a:pt x="84" y="2001"/>
                    <a:pt x="179" y="2072"/>
                  </a:cubicBezTo>
                  <a:lnTo>
                    <a:pt x="1167" y="2751"/>
                  </a:lnTo>
                  <a:cubicBezTo>
                    <a:pt x="1196" y="2770"/>
                    <a:pt x="1230" y="2779"/>
                    <a:pt x="1264" y="2779"/>
                  </a:cubicBezTo>
                  <a:cubicBezTo>
                    <a:pt x="1315" y="2779"/>
                    <a:pt x="1365" y="2758"/>
                    <a:pt x="1393" y="2715"/>
                  </a:cubicBezTo>
                  <a:cubicBezTo>
                    <a:pt x="1429" y="2632"/>
                    <a:pt x="1417" y="2536"/>
                    <a:pt x="1346" y="2489"/>
                  </a:cubicBezTo>
                  <a:lnTo>
                    <a:pt x="357" y="1798"/>
                  </a:lnTo>
                  <a:cubicBezTo>
                    <a:pt x="334" y="1786"/>
                    <a:pt x="322" y="1763"/>
                    <a:pt x="322" y="1727"/>
                  </a:cubicBezTo>
                  <a:lnTo>
                    <a:pt x="322" y="334"/>
                  </a:lnTo>
                  <a:lnTo>
                    <a:pt x="655" y="334"/>
                  </a:lnTo>
                  <a:cubicBezTo>
                    <a:pt x="679" y="334"/>
                    <a:pt x="679" y="346"/>
                    <a:pt x="679" y="346"/>
                  </a:cubicBezTo>
                  <a:lnTo>
                    <a:pt x="679" y="1251"/>
                  </a:lnTo>
                  <a:cubicBezTo>
                    <a:pt x="679" y="1382"/>
                    <a:pt x="750" y="1524"/>
                    <a:pt x="857" y="1596"/>
                  </a:cubicBezTo>
                  <a:lnTo>
                    <a:pt x="2286" y="2560"/>
                  </a:lnTo>
                  <a:cubicBezTo>
                    <a:pt x="2405" y="2656"/>
                    <a:pt x="2548" y="2691"/>
                    <a:pt x="2703" y="2691"/>
                  </a:cubicBezTo>
                  <a:lnTo>
                    <a:pt x="2822" y="2691"/>
                  </a:lnTo>
                  <a:cubicBezTo>
                    <a:pt x="2941" y="2691"/>
                    <a:pt x="3060" y="2656"/>
                    <a:pt x="3143" y="2560"/>
                  </a:cubicBezTo>
                  <a:lnTo>
                    <a:pt x="3191" y="2513"/>
                  </a:lnTo>
                  <a:cubicBezTo>
                    <a:pt x="3251" y="2453"/>
                    <a:pt x="3274" y="2382"/>
                    <a:pt x="3274" y="2298"/>
                  </a:cubicBezTo>
                  <a:cubicBezTo>
                    <a:pt x="3274" y="2203"/>
                    <a:pt x="3239" y="2132"/>
                    <a:pt x="3179" y="2072"/>
                  </a:cubicBezTo>
                  <a:lnTo>
                    <a:pt x="2524" y="1477"/>
                  </a:lnTo>
                  <a:lnTo>
                    <a:pt x="2524" y="1465"/>
                  </a:lnTo>
                  <a:lnTo>
                    <a:pt x="2727" y="1251"/>
                  </a:lnTo>
                  <a:lnTo>
                    <a:pt x="3905" y="2179"/>
                  </a:lnTo>
                  <a:cubicBezTo>
                    <a:pt x="3929" y="2191"/>
                    <a:pt x="3929" y="2215"/>
                    <a:pt x="3929" y="2251"/>
                  </a:cubicBezTo>
                  <a:lnTo>
                    <a:pt x="3929" y="4156"/>
                  </a:lnTo>
                  <a:lnTo>
                    <a:pt x="2643" y="4156"/>
                  </a:lnTo>
                  <a:lnTo>
                    <a:pt x="2643" y="3620"/>
                  </a:lnTo>
                  <a:cubicBezTo>
                    <a:pt x="2643" y="3465"/>
                    <a:pt x="2560" y="3346"/>
                    <a:pt x="2465" y="3263"/>
                  </a:cubicBezTo>
                  <a:lnTo>
                    <a:pt x="1869" y="2846"/>
                  </a:lnTo>
                  <a:cubicBezTo>
                    <a:pt x="1837" y="2828"/>
                    <a:pt x="1804" y="2818"/>
                    <a:pt x="1771" y="2818"/>
                  </a:cubicBezTo>
                  <a:cubicBezTo>
                    <a:pt x="1720" y="2818"/>
                    <a:pt x="1673" y="2842"/>
                    <a:pt x="1643" y="2894"/>
                  </a:cubicBezTo>
                  <a:cubicBezTo>
                    <a:pt x="1596" y="2965"/>
                    <a:pt x="1608" y="3072"/>
                    <a:pt x="1691" y="3108"/>
                  </a:cubicBezTo>
                  <a:lnTo>
                    <a:pt x="2286" y="3525"/>
                  </a:lnTo>
                  <a:cubicBezTo>
                    <a:pt x="2310" y="3548"/>
                    <a:pt x="2322" y="3584"/>
                    <a:pt x="2322" y="3620"/>
                  </a:cubicBezTo>
                  <a:lnTo>
                    <a:pt x="2322" y="4156"/>
                  </a:lnTo>
                  <a:lnTo>
                    <a:pt x="2286" y="4156"/>
                  </a:lnTo>
                  <a:cubicBezTo>
                    <a:pt x="2191" y="4156"/>
                    <a:pt x="2120" y="4227"/>
                    <a:pt x="2120" y="4322"/>
                  </a:cubicBezTo>
                  <a:lnTo>
                    <a:pt x="2120" y="5584"/>
                  </a:lnTo>
                  <a:lnTo>
                    <a:pt x="2120" y="6596"/>
                  </a:lnTo>
                  <a:cubicBezTo>
                    <a:pt x="2120" y="6680"/>
                    <a:pt x="2191" y="6763"/>
                    <a:pt x="2286" y="6763"/>
                  </a:cubicBezTo>
                  <a:lnTo>
                    <a:pt x="2834" y="6763"/>
                  </a:lnTo>
                  <a:cubicBezTo>
                    <a:pt x="2917" y="6763"/>
                    <a:pt x="3001" y="6680"/>
                    <a:pt x="3001" y="6596"/>
                  </a:cubicBezTo>
                  <a:cubicBezTo>
                    <a:pt x="3001" y="6501"/>
                    <a:pt x="2917" y="6430"/>
                    <a:pt x="2834" y="6430"/>
                  </a:cubicBezTo>
                  <a:lnTo>
                    <a:pt x="2429" y="6430"/>
                  </a:lnTo>
                  <a:lnTo>
                    <a:pt x="2429" y="5406"/>
                  </a:lnTo>
                  <a:lnTo>
                    <a:pt x="3965" y="5406"/>
                  </a:lnTo>
                  <a:lnTo>
                    <a:pt x="3965" y="5584"/>
                  </a:lnTo>
                  <a:lnTo>
                    <a:pt x="3965" y="6430"/>
                  </a:lnTo>
                  <a:lnTo>
                    <a:pt x="3477" y="6430"/>
                  </a:lnTo>
                  <a:cubicBezTo>
                    <a:pt x="3382" y="6430"/>
                    <a:pt x="3310" y="6501"/>
                    <a:pt x="3310" y="6596"/>
                  </a:cubicBezTo>
                  <a:cubicBezTo>
                    <a:pt x="3310" y="6680"/>
                    <a:pt x="3382" y="6763"/>
                    <a:pt x="3477" y="6763"/>
                  </a:cubicBezTo>
                  <a:lnTo>
                    <a:pt x="4144" y="6763"/>
                  </a:lnTo>
                  <a:cubicBezTo>
                    <a:pt x="4227" y="6763"/>
                    <a:pt x="4310" y="6680"/>
                    <a:pt x="4310" y="6596"/>
                  </a:cubicBezTo>
                  <a:lnTo>
                    <a:pt x="4310" y="5251"/>
                  </a:lnTo>
                  <a:lnTo>
                    <a:pt x="4286" y="4287"/>
                  </a:lnTo>
                  <a:lnTo>
                    <a:pt x="4286" y="2215"/>
                  </a:lnTo>
                  <a:cubicBezTo>
                    <a:pt x="4286" y="2084"/>
                    <a:pt x="4227" y="1965"/>
                    <a:pt x="4132" y="1894"/>
                  </a:cubicBezTo>
                  <a:lnTo>
                    <a:pt x="2846" y="881"/>
                  </a:lnTo>
                  <a:cubicBezTo>
                    <a:pt x="2818" y="859"/>
                    <a:pt x="2782" y="847"/>
                    <a:pt x="2746" y="847"/>
                  </a:cubicBezTo>
                  <a:cubicBezTo>
                    <a:pt x="2707" y="847"/>
                    <a:pt x="2669" y="862"/>
                    <a:pt x="2643" y="893"/>
                  </a:cubicBezTo>
                  <a:lnTo>
                    <a:pt x="2322" y="1203"/>
                  </a:lnTo>
                  <a:cubicBezTo>
                    <a:pt x="2262" y="1262"/>
                    <a:pt x="2215" y="1358"/>
                    <a:pt x="2215" y="1441"/>
                  </a:cubicBezTo>
                  <a:cubicBezTo>
                    <a:pt x="2215" y="1536"/>
                    <a:pt x="2262" y="1620"/>
                    <a:pt x="2322" y="1679"/>
                  </a:cubicBezTo>
                  <a:lnTo>
                    <a:pt x="2977" y="2275"/>
                  </a:lnTo>
                  <a:lnTo>
                    <a:pt x="2941" y="2322"/>
                  </a:lnTo>
                  <a:cubicBezTo>
                    <a:pt x="2905" y="2358"/>
                    <a:pt x="2882" y="2370"/>
                    <a:pt x="2846" y="2370"/>
                  </a:cubicBezTo>
                  <a:lnTo>
                    <a:pt x="2727" y="2370"/>
                  </a:lnTo>
                  <a:cubicBezTo>
                    <a:pt x="2643" y="2370"/>
                    <a:pt x="2560" y="2334"/>
                    <a:pt x="2489" y="2298"/>
                  </a:cubicBezTo>
                  <a:lnTo>
                    <a:pt x="1060" y="1322"/>
                  </a:lnTo>
                  <a:cubicBezTo>
                    <a:pt x="1024" y="1310"/>
                    <a:pt x="1012" y="1286"/>
                    <a:pt x="1012" y="1251"/>
                  </a:cubicBezTo>
                  <a:lnTo>
                    <a:pt x="1012" y="346"/>
                  </a:lnTo>
                  <a:cubicBezTo>
                    <a:pt x="1012" y="155"/>
                    <a:pt x="869" y="0"/>
                    <a:pt x="679" y="0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2811495" y="3494786"/>
              <a:ext cx="135464" cy="212003"/>
            </a:xfrm>
            <a:custGeom>
              <a:rect b="b" l="l" r="r" t="t"/>
              <a:pathLst>
                <a:path extrusionOk="0" h="6692" w="4276">
                  <a:moveTo>
                    <a:pt x="3942" y="322"/>
                  </a:moveTo>
                  <a:lnTo>
                    <a:pt x="3942" y="1727"/>
                  </a:lnTo>
                  <a:lnTo>
                    <a:pt x="3954" y="1727"/>
                  </a:lnTo>
                  <a:cubicBezTo>
                    <a:pt x="3954" y="1751"/>
                    <a:pt x="3942" y="1787"/>
                    <a:pt x="3918" y="1798"/>
                  </a:cubicBezTo>
                  <a:lnTo>
                    <a:pt x="1811" y="3251"/>
                  </a:lnTo>
                  <a:cubicBezTo>
                    <a:pt x="1692" y="3334"/>
                    <a:pt x="1632" y="3465"/>
                    <a:pt x="1632" y="3608"/>
                  </a:cubicBezTo>
                  <a:lnTo>
                    <a:pt x="1632" y="4144"/>
                  </a:lnTo>
                  <a:lnTo>
                    <a:pt x="334" y="4144"/>
                  </a:lnTo>
                  <a:lnTo>
                    <a:pt x="334" y="2239"/>
                  </a:lnTo>
                  <a:cubicBezTo>
                    <a:pt x="334" y="2215"/>
                    <a:pt x="358" y="2179"/>
                    <a:pt x="370" y="2168"/>
                  </a:cubicBezTo>
                  <a:lnTo>
                    <a:pt x="632" y="1965"/>
                  </a:lnTo>
                  <a:lnTo>
                    <a:pt x="1525" y="1251"/>
                  </a:lnTo>
                  <a:lnTo>
                    <a:pt x="1739" y="1453"/>
                  </a:lnTo>
                  <a:lnTo>
                    <a:pt x="1739" y="1465"/>
                  </a:lnTo>
                  <a:lnTo>
                    <a:pt x="1084" y="2060"/>
                  </a:lnTo>
                  <a:cubicBezTo>
                    <a:pt x="1025" y="2120"/>
                    <a:pt x="977" y="2203"/>
                    <a:pt x="977" y="2287"/>
                  </a:cubicBezTo>
                  <a:cubicBezTo>
                    <a:pt x="977" y="2382"/>
                    <a:pt x="1013" y="2453"/>
                    <a:pt x="1072" y="2513"/>
                  </a:cubicBezTo>
                  <a:lnTo>
                    <a:pt x="1108" y="2560"/>
                  </a:lnTo>
                  <a:cubicBezTo>
                    <a:pt x="1203" y="2644"/>
                    <a:pt x="1322" y="2691"/>
                    <a:pt x="1441" y="2691"/>
                  </a:cubicBezTo>
                  <a:lnTo>
                    <a:pt x="1561" y="2691"/>
                  </a:lnTo>
                  <a:cubicBezTo>
                    <a:pt x="1703" y="2691"/>
                    <a:pt x="1858" y="2644"/>
                    <a:pt x="1977" y="2560"/>
                  </a:cubicBezTo>
                  <a:lnTo>
                    <a:pt x="3406" y="1584"/>
                  </a:lnTo>
                  <a:cubicBezTo>
                    <a:pt x="3525" y="1513"/>
                    <a:pt x="3585" y="1382"/>
                    <a:pt x="3585" y="1251"/>
                  </a:cubicBezTo>
                  <a:lnTo>
                    <a:pt x="3585" y="334"/>
                  </a:lnTo>
                  <a:cubicBezTo>
                    <a:pt x="3585" y="322"/>
                    <a:pt x="3597" y="322"/>
                    <a:pt x="3597" y="322"/>
                  </a:cubicBezTo>
                  <a:close/>
                  <a:moveTo>
                    <a:pt x="1858" y="4477"/>
                  </a:moveTo>
                  <a:lnTo>
                    <a:pt x="1858" y="5073"/>
                  </a:lnTo>
                  <a:lnTo>
                    <a:pt x="322" y="5073"/>
                  </a:lnTo>
                  <a:lnTo>
                    <a:pt x="322" y="4477"/>
                  </a:lnTo>
                  <a:close/>
                  <a:moveTo>
                    <a:pt x="1858" y="5382"/>
                  </a:moveTo>
                  <a:lnTo>
                    <a:pt x="1858" y="6406"/>
                  </a:lnTo>
                  <a:lnTo>
                    <a:pt x="322" y="6406"/>
                  </a:lnTo>
                  <a:lnTo>
                    <a:pt x="322" y="5561"/>
                  </a:lnTo>
                  <a:lnTo>
                    <a:pt x="322" y="5382"/>
                  </a:lnTo>
                  <a:close/>
                  <a:moveTo>
                    <a:pt x="3620" y="1"/>
                  </a:moveTo>
                  <a:cubicBezTo>
                    <a:pt x="3418" y="1"/>
                    <a:pt x="3275" y="143"/>
                    <a:pt x="3275" y="334"/>
                  </a:cubicBezTo>
                  <a:lnTo>
                    <a:pt x="3275" y="1251"/>
                  </a:lnTo>
                  <a:cubicBezTo>
                    <a:pt x="3275" y="1275"/>
                    <a:pt x="3263" y="1310"/>
                    <a:pt x="3227" y="1322"/>
                  </a:cubicBezTo>
                  <a:lnTo>
                    <a:pt x="1799" y="2287"/>
                  </a:lnTo>
                  <a:cubicBezTo>
                    <a:pt x="1727" y="2334"/>
                    <a:pt x="1656" y="2358"/>
                    <a:pt x="1561" y="2358"/>
                  </a:cubicBezTo>
                  <a:lnTo>
                    <a:pt x="1441" y="2358"/>
                  </a:lnTo>
                  <a:cubicBezTo>
                    <a:pt x="1418" y="2358"/>
                    <a:pt x="1370" y="2346"/>
                    <a:pt x="1358" y="2322"/>
                  </a:cubicBezTo>
                  <a:lnTo>
                    <a:pt x="1311" y="2275"/>
                  </a:lnTo>
                  <a:lnTo>
                    <a:pt x="1965" y="1679"/>
                  </a:lnTo>
                  <a:cubicBezTo>
                    <a:pt x="2037" y="1620"/>
                    <a:pt x="2073" y="1525"/>
                    <a:pt x="2073" y="1441"/>
                  </a:cubicBezTo>
                  <a:cubicBezTo>
                    <a:pt x="2073" y="1346"/>
                    <a:pt x="2037" y="1263"/>
                    <a:pt x="1965" y="1203"/>
                  </a:cubicBezTo>
                  <a:lnTo>
                    <a:pt x="1656" y="894"/>
                  </a:lnTo>
                  <a:cubicBezTo>
                    <a:pt x="1622" y="860"/>
                    <a:pt x="1577" y="845"/>
                    <a:pt x="1534" y="845"/>
                  </a:cubicBezTo>
                  <a:cubicBezTo>
                    <a:pt x="1500" y="845"/>
                    <a:pt x="1467" y="854"/>
                    <a:pt x="1441" y="870"/>
                  </a:cubicBezTo>
                  <a:lnTo>
                    <a:pt x="429" y="1667"/>
                  </a:lnTo>
                  <a:lnTo>
                    <a:pt x="168" y="1870"/>
                  </a:lnTo>
                  <a:cubicBezTo>
                    <a:pt x="60" y="1941"/>
                    <a:pt x="1" y="2060"/>
                    <a:pt x="1" y="2203"/>
                  </a:cubicBezTo>
                  <a:lnTo>
                    <a:pt x="1" y="4263"/>
                  </a:lnTo>
                  <a:lnTo>
                    <a:pt x="1" y="5192"/>
                  </a:lnTo>
                  <a:lnTo>
                    <a:pt x="1" y="6525"/>
                  </a:lnTo>
                  <a:cubicBezTo>
                    <a:pt x="1" y="6620"/>
                    <a:pt x="72" y="6692"/>
                    <a:pt x="168" y="6692"/>
                  </a:cubicBezTo>
                  <a:lnTo>
                    <a:pt x="2025" y="6692"/>
                  </a:lnTo>
                  <a:cubicBezTo>
                    <a:pt x="2108" y="6692"/>
                    <a:pt x="2192" y="6620"/>
                    <a:pt x="2192" y="6525"/>
                  </a:cubicBezTo>
                  <a:lnTo>
                    <a:pt x="2192" y="5513"/>
                  </a:lnTo>
                  <a:lnTo>
                    <a:pt x="2192" y="4251"/>
                  </a:lnTo>
                  <a:cubicBezTo>
                    <a:pt x="2192" y="4168"/>
                    <a:pt x="2108" y="4084"/>
                    <a:pt x="2025" y="4084"/>
                  </a:cubicBezTo>
                  <a:lnTo>
                    <a:pt x="1953" y="4084"/>
                  </a:lnTo>
                  <a:lnTo>
                    <a:pt x="1953" y="3549"/>
                  </a:lnTo>
                  <a:cubicBezTo>
                    <a:pt x="1953" y="3525"/>
                    <a:pt x="1965" y="3477"/>
                    <a:pt x="1989" y="3465"/>
                  </a:cubicBezTo>
                  <a:lnTo>
                    <a:pt x="4097" y="2001"/>
                  </a:lnTo>
                  <a:cubicBezTo>
                    <a:pt x="4216" y="1929"/>
                    <a:pt x="4275" y="1798"/>
                    <a:pt x="4275" y="1667"/>
                  </a:cubicBezTo>
                  <a:lnTo>
                    <a:pt x="4275" y="96"/>
                  </a:lnTo>
                  <a:cubicBezTo>
                    <a:pt x="4275" y="72"/>
                    <a:pt x="4216" y="1"/>
                    <a:pt x="4120" y="1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2731915" y="3360146"/>
              <a:ext cx="149403" cy="181812"/>
            </a:xfrm>
            <a:custGeom>
              <a:rect b="b" l="l" r="r" t="t"/>
              <a:pathLst>
                <a:path extrusionOk="0" h="5739" w="4716">
                  <a:moveTo>
                    <a:pt x="2358" y="0"/>
                  </a:moveTo>
                  <a:cubicBezTo>
                    <a:pt x="1156" y="0"/>
                    <a:pt x="155" y="893"/>
                    <a:pt x="13" y="2084"/>
                  </a:cubicBezTo>
                  <a:cubicBezTo>
                    <a:pt x="1" y="2179"/>
                    <a:pt x="72" y="2250"/>
                    <a:pt x="143" y="2262"/>
                  </a:cubicBezTo>
                  <a:cubicBezTo>
                    <a:pt x="155" y="2265"/>
                    <a:pt x="166" y="2266"/>
                    <a:pt x="176" y="2266"/>
                  </a:cubicBezTo>
                  <a:cubicBezTo>
                    <a:pt x="255" y="2266"/>
                    <a:pt x="312" y="2194"/>
                    <a:pt x="322" y="2131"/>
                  </a:cubicBezTo>
                  <a:cubicBezTo>
                    <a:pt x="441" y="1107"/>
                    <a:pt x="1322" y="333"/>
                    <a:pt x="2346" y="333"/>
                  </a:cubicBezTo>
                  <a:cubicBezTo>
                    <a:pt x="3477" y="333"/>
                    <a:pt x="4382" y="1250"/>
                    <a:pt x="4382" y="2369"/>
                  </a:cubicBezTo>
                  <a:cubicBezTo>
                    <a:pt x="4382" y="3262"/>
                    <a:pt x="3823" y="4036"/>
                    <a:pt x="2977" y="4322"/>
                  </a:cubicBezTo>
                  <a:cubicBezTo>
                    <a:pt x="2941" y="4334"/>
                    <a:pt x="2894" y="4346"/>
                    <a:pt x="2882" y="4393"/>
                  </a:cubicBezTo>
                  <a:lnTo>
                    <a:pt x="2346" y="5286"/>
                  </a:lnTo>
                  <a:lnTo>
                    <a:pt x="1810" y="4393"/>
                  </a:lnTo>
                  <a:cubicBezTo>
                    <a:pt x="1798" y="4370"/>
                    <a:pt x="1763" y="4334"/>
                    <a:pt x="1727" y="4322"/>
                  </a:cubicBezTo>
                  <a:cubicBezTo>
                    <a:pt x="989" y="4084"/>
                    <a:pt x="477" y="3477"/>
                    <a:pt x="334" y="2727"/>
                  </a:cubicBezTo>
                  <a:cubicBezTo>
                    <a:pt x="323" y="2650"/>
                    <a:pt x="252" y="2594"/>
                    <a:pt x="177" y="2594"/>
                  </a:cubicBezTo>
                  <a:cubicBezTo>
                    <a:pt x="170" y="2594"/>
                    <a:pt x="163" y="2595"/>
                    <a:pt x="155" y="2596"/>
                  </a:cubicBezTo>
                  <a:cubicBezTo>
                    <a:pt x="72" y="2608"/>
                    <a:pt x="13" y="2703"/>
                    <a:pt x="24" y="2774"/>
                  </a:cubicBezTo>
                  <a:cubicBezTo>
                    <a:pt x="179" y="3620"/>
                    <a:pt x="775" y="4322"/>
                    <a:pt x="1572" y="4608"/>
                  </a:cubicBezTo>
                  <a:lnTo>
                    <a:pt x="2215" y="5656"/>
                  </a:lnTo>
                  <a:cubicBezTo>
                    <a:pt x="2239" y="5703"/>
                    <a:pt x="2287" y="5739"/>
                    <a:pt x="2346" y="5739"/>
                  </a:cubicBezTo>
                  <a:cubicBezTo>
                    <a:pt x="2406" y="5739"/>
                    <a:pt x="2453" y="5703"/>
                    <a:pt x="2477" y="5656"/>
                  </a:cubicBezTo>
                  <a:lnTo>
                    <a:pt x="3120" y="4608"/>
                  </a:lnTo>
                  <a:cubicBezTo>
                    <a:pt x="4073" y="4274"/>
                    <a:pt x="4704" y="3381"/>
                    <a:pt x="4704" y="2369"/>
                  </a:cubicBezTo>
                  <a:cubicBezTo>
                    <a:pt x="4715" y="1060"/>
                    <a:pt x="3656" y="0"/>
                    <a:pt x="2358" y="0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2760585" y="3389545"/>
              <a:ext cx="92442" cy="91333"/>
            </a:xfrm>
            <a:custGeom>
              <a:rect b="b" l="l" r="r" t="t"/>
              <a:pathLst>
                <a:path extrusionOk="0" h="2883" w="2918">
                  <a:moveTo>
                    <a:pt x="1453" y="679"/>
                  </a:moveTo>
                  <a:cubicBezTo>
                    <a:pt x="1858" y="679"/>
                    <a:pt x="2203" y="1025"/>
                    <a:pt x="2203" y="1430"/>
                  </a:cubicBezTo>
                  <a:cubicBezTo>
                    <a:pt x="2203" y="1846"/>
                    <a:pt x="1870" y="2168"/>
                    <a:pt x="1453" y="2168"/>
                  </a:cubicBezTo>
                  <a:cubicBezTo>
                    <a:pt x="1036" y="2168"/>
                    <a:pt x="715" y="1846"/>
                    <a:pt x="715" y="1430"/>
                  </a:cubicBezTo>
                  <a:cubicBezTo>
                    <a:pt x="715" y="1013"/>
                    <a:pt x="1036" y="679"/>
                    <a:pt x="1453" y="679"/>
                  </a:cubicBezTo>
                  <a:close/>
                  <a:moveTo>
                    <a:pt x="1453" y="1"/>
                  </a:moveTo>
                  <a:cubicBezTo>
                    <a:pt x="1370" y="1"/>
                    <a:pt x="1286" y="72"/>
                    <a:pt x="1286" y="167"/>
                  </a:cubicBezTo>
                  <a:lnTo>
                    <a:pt x="1286" y="382"/>
                  </a:lnTo>
                  <a:cubicBezTo>
                    <a:pt x="1108" y="417"/>
                    <a:pt x="953" y="477"/>
                    <a:pt x="810" y="572"/>
                  </a:cubicBezTo>
                  <a:lnTo>
                    <a:pt x="655" y="417"/>
                  </a:lnTo>
                  <a:cubicBezTo>
                    <a:pt x="626" y="388"/>
                    <a:pt x="584" y="373"/>
                    <a:pt x="542" y="373"/>
                  </a:cubicBezTo>
                  <a:cubicBezTo>
                    <a:pt x="501" y="373"/>
                    <a:pt x="459" y="388"/>
                    <a:pt x="429" y="417"/>
                  </a:cubicBezTo>
                  <a:cubicBezTo>
                    <a:pt x="370" y="477"/>
                    <a:pt x="370" y="572"/>
                    <a:pt x="429" y="632"/>
                  </a:cubicBezTo>
                  <a:lnTo>
                    <a:pt x="596" y="798"/>
                  </a:lnTo>
                  <a:cubicBezTo>
                    <a:pt x="489" y="929"/>
                    <a:pt x="429" y="1096"/>
                    <a:pt x="393" y="1275"/>
                  </a:cubicBezTo>
                  <a:lnTo>
                    <a:pt x="167" y="1275"/>
                  </a:lnTo>
                  <a:cubicBezTo>
                    <a:pt x="72" y="1275"/>
                    <a:pt x="0" y="1358"/>
                    <a:pt x="0" y="1441"/>
                  </a:cubicBezTo>
                  <a:cubicBezTo>
                    <a:pt x="0" y="1537"/>
                    <a:pt x="72" y="1608"/>
                    <a:pt x="167" y="1608"/>
                  </a:cubicBezTo>
                  <a:lnTo>
                    <a:pt x="381" y="1608"/>
                  </a:lnTo>
                  <a:cubicBezTo>
                    <a:pt x="417" y="1787"/>
                    <a:pt x="477" y="1953"/>
                    <a:pt x="572" y="2084"/>
                  </a:cubicBezTo>
                  <a:lnTo>
                    <a:pt x="417" y="2251"/>
                  </a:lnTo>
                  <a:cubicBezTo>
                    <a:pt x="358" y="2311"/>
                    <a:pt x="358" y="2406"/>
                    <a:pt x="417" y="2465"/>
                  </a:cubicBezTo>
                  <a:cubicBezTo>
                    <a:pt x="441" y="2501"/>
                    <a:pt x="489" y="2513"/>
                    <a:pt x="536" y="2513"/>
                  </a:cubicBezTo>
                  <a:cubicBezTo>
                    <a:pt x="572" y="2513"/>
                    <a:pt x="620" y="2501"/>
                    <a:pt x="655" y="2465"/>
                  </a:cubicBezTo>
                  <a:lnTo>
                    <a:pt x="810" y="2311"/>
                  </a:lnTo>
                  <a:cubicBezTo>
                    <a:pt x="953" y="2406"/>
                    <a:pt x="1108" y="2465"/>
                    <a:pt x="1286" y="2501"/>
                  </a:cubicBezTo>
                  <a:lnTo>
                    <a:pt x="1286" y="2727"/>
                  </a:lnTo>
                  <a:cubicBezTo>
                    <a:pt x="1286" y="2811"/>
                    <a:pt x="1370" y="2882"/>
                    <a:pt x="1453" y="2882"/>
                  </a:cubicBezTo>
                  <a:cubicBezTo>
                    <a:pt x="1548" y="2882"/>
                    <a:pt x="1620" y="2811"/>
                    <a:pt x="1620" y="2727"/>
                  </a:cubicBezTo>
                  <a:lnTo>
                    <a:pt x="1620" y="2501"/>
                  </a:lnTo>
                  <a:cubicBezTo>
                    <a:pt x="1798" y="2465"/>
                    <a:pt x="1965" y="2406"/>
                    <a:pt x="2096" y="2311"/>
                  </a:cubicBezTo>
                  <a:lnTo>
                    <a:pt x="2263" y="2465"/>
                  </a:lnTo>
                  <a:cubicBezTo>
                    <a:pt x="2286" y="2501"/>
                    <a:pt x="2334" y="2513"/>
                    <a:pt x="2382" y="2513"/>
                  </a:cubicBezTo>
                  <a:cubicBezTo>
                    <a:pt x="2417" y="2513"/>
                    <a:pt x="2465" y="2501"/>
                    <a:pt x="2501" y="2465"/>
                  </a:cubicBezTo>
                  <a:cubicBezTo>
                    <a:pt x="2560" y="2406"/>
                    <a:pt x="2560" y="2311"/>
                    <a:pt x="2501" y="2251"/>
                  </a:cubicBezTo>
                  <a:lnTo>
                    <a:pt x="2334" y="2084"/>
                  </a:lnTo>
                  <a:cubicBezTo>
                    <a:pt x="2441" y="1953"/>
                    <a:pt x="2501" y="1787"/>
                    <a:pt x="2525" y="1608"/>
                  </a:cubicBezTo>
                  <a:lnTo>
                    <a:pt x="2751" y="1608"/>
                  </a:lnTo>
                  <a:cubicBezTo>
                    <a:pt x="2834" y="1608"/>
                    <a:pt x="2918" y="1537"/>
                    <a:pt x="2918" y="1441"/>
                  </a:cubicBezTo>
                  <a:cubicBezTo>
                    <a:pt x="2882" y="1358"/>
                    <a:pt x="2822" y="1275"/>
                    <a:pt x="2739" y="1275"/>
                  </a:cubicBezTo>
                  <a:lnTo>
                    <a:pt x="2513" y="1275"/>
                  </a:lnTo>
                  <a:cubicBezTo>
                    <a:pt x="2477" y="1096"/>
                    <a:pt x="2417" y="941"/>
                    <a:pt x="2322" y="798"/>
                  </a:cubicBezTo>
                  <a:lnTo>
                    <a:pt x="2489" y="632"/>
                  </a:lnTo>
                  <a:cubicBezTo>
                    <a:pt x="2548" y="572"/>
                    <a:pt x="2548" y="477"/>
                    <a:pt x="2489" y="417"/>
                  </a:cubicBezTo>
                  <a:cubicBezTo>
                    <a:pt x="2459" y="388"/>
                    <a:pt x="2417" y="373"/>
                    <a:pt x="2376" y="373"/>
                  </a:cubicBezTo>
                  <a:cubicBezTo>
                    <a:pt x="2334" y="373"/>
                    <a:pt x="2292" y="388"/>
                    <a:pt x="2263" y="417"/>
                  </a:cubicBezTo>
                  <a:lnTo>
                    <a:pt x="2096" y="572"/>
                  </a:lnTo>
                  <a:cubicBezTo>
                    <a:pt x="1965" y="477"/>
                    <a:pt x="1798" y="417"/>
                    <a:pt x="1620" y="382"/>
                  </a:cubicBezTo>
                  <a:lnTo>
                    <a:pt x="1620" y="167"/>
                  </a:lnTo>
                  <a:cubicBezTo>
                    <a:pt x="1620" y="72"/>
                    <a:pt x="1548" y="1"/>
                    <a:pt x="1453" y="1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2789636" y="3417836"/>
              <a:ext cx="33961" cy="33993"/>
            </a:xfrm>
            <a:custGeom>
              <a:rect b="b" l="l" r="r" t="t"/>
              <a:pathLst>
                <a:path extrusionOk="0" h="1073" w="1072">
                  <a:moveTo>
                    <a:pt x="536" y="346"/>
                  </a:moveTo>
                  <a:cubicBezTo>
                    <a:pt x="655" y="346"/>
                    <a:pt x="750" y="429"/>
                    <a:pt x="750" y="548"/>
                  </a:cubicBezTo>
                  <a:cubicBezTo>
                    <a:pt x="750" y="656"/>
                    <a:pt x="643" y="763"/>
                    <a:pt x="536" y="763"/>
                  </a:cubicBezTo>
                  <a:cubicBezTo>
                    <a:pt x="417" y="763"/>
                    <a:pt x="334" y="667"/>
                    <a:pt x="334" y="548"/>
                  </a:cubicBezTo>
                  <a:cubicBezTo>
                    <a:pt x="334" y="429"/>
                    <a:pt x="417" y="346"/>
                    <a:pt x="536" y="346"/>
                  </a:cubicBezTo>
                  <a:close/>
                  <a:moveTo>
                    <a:pt x="536" y="1"/>
                  </a:moveTo>
                  <a:cubicBezTo>
                    <a:pt x="238" y="1"/>
                    <a:pt x="0" y="239"/>
                    <a:pt x="0" y="537"/>
                  </a:cubicBezTo>
                  <a:cubicBezTo>
                    <a:pt x="0" y="834"/>
                    <a:pt x="238" y="1072"/>
                    <a:pt x="536" y="1072"/>
                  </a:cubicBezTo>
                  <a:cubicBezTo>
                    <a:pt x="834" y="1072"/>
                    <a:pt x="1072" y="834"/>
                    <a:pt x="1072" y="537"/>
                  </a:cubicBezTo>
                  <a:cubicBezTo>
                    <a:pt x="1072" y="251"/>
                    <a:pt x="822" y="1"/>
                    <a:pt x="536" y="1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rgbClr val="F2F2F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MARCO REFERENCIAL</a:t>
            </a:r>
            <a:endParaRPr/>
          </a:p>
        </p:txBody>
      </p:sp>
      <p:sp>
        <p:nvSpPr>
          <p:cNvPr id="240" name="Google Shape;240;p30"/>
          <p:cNvSpPr txBox="1"/>
          <p:nvPr>
            <p:ph idx="2" type="title"/>
          </p:nvPr>
        </p:nvSpPr>
        <p:spPr>
          <a:xfrm>
            <a:off x="720000" y="2319725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TURISMO CULTURAL</a:t>
            </a:r>
            <a:endParaRPr sz="1300"/>
          </a:p>
        </p:txBody>
      </p:sp>
      <p:sp>
        <p:nvSpPr>
          <p:cNvPr id="241" name="Google Shape;241;p30"/>
          <p:cNvSpPr txBox="1"/>
          <p:nvPr>
            <p:ph idx="1" type="subTitle"/>
          </p:nvPr>
        </p:nvSpPr>
        <p:spPr>
          <a:xfrm>
            <a:off x="677700" y="2915050"/>
            <a:ext cx="24210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Montserrat"/>
                <a:ea typeface="Montserrat"/>
                <a:cs typeface="Montserrat"/>
                <a:sym typeface="Montserrat"/>
              </a:rPr>
              <a:t>-Ruiz: </a:t>
            </a:r>
            <a:r>
              <a:rPr lang="en" sz="1300"/>
              <a:t>t</a:t>
            </a:r>
            <a:r>
              <a:rPr lang="en" sz="1300"/>
              <a:t>ipología de turismo que une pueblos y sirve como medio de desarrollo. </a:t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-</a:t>
            </a:r>
            <a:r>
              <a:rPr b="1" lang="en" sz="1300">
                <a:latin typeface="Montserrat"/>
                <a:ea typeface="Montserrat"/>
                <a:cs typeface="Montserrat"/>
                <a:sym typeface="Montserrat"/>
              </a:rPr>
              <a:t>Toselli:</a:t>
            </a:r>
            <a:r>
              <a:rPr lang="en" sz="1300"/>
              <a:t> instrumento de crecimiento socioeconómico.</a:t>
            </a:r>
            <a:endParaRPr sz="1300"/>
          </a:p>
        </p:txBody>
      </p:sp>
      <p:sp>
        <p:nvSpPr>
          <p:cNvPr id="242" name="Google Shape;242;p30"/>
          <p:cNvSpPr txBox="1"/>
          <p:nvPr>
            <p:ph idx="3" type="title"/>
          </p:nvPr>
        </p:nvSpPr>
        <p:spPr>
          <a:xfrm>
            <a:off x="3375688" y="2319725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VALORACIÓN PATRIMONIAL</a:t>
            </a:r>
            <a:endParaRPr sz="1300"/>
          </a:p>
        </p:txBody>
      </p:sp>
      <p:sp>
        <p:nvSpPr>
          <p:cNvPr id="243" name="Google Shape;243;p30"/>
          <p:cNvSpPr txBox="1"/>
          <p:nvPr>
            <p:ph idx="4" type="subTitle"/>
          </p:nvPr>
        </p:nvSpPr>
        <p:spPr>
          <a:xfrm>
            <a:off x="3371713" y="2915050"/>
            <a:ext cx="23364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/>
              <a:t>Según </a:t>
            </a:r>
            <a:r>
              <a:rPr b="1" lang="en" sz="1300">
                <a:latin typeface="Montserrat"/>
                <a:ea typeface="Montserrat"/>
                <a:cs typeface="Montserrat"/>
                <a:sym typeface="Montserrat"/>
              </a:rPr>
              <a:t>Sánchez Ferri</a:t>
            </a:r>
            <a:r>
              <a:rPr lang="en" sz="1300"/>
              <a:t>, es una h</a:t>
            </a:r>
            <a:r>
              <a:rPr lang="en" sz="1300"/>
              <a:t>erramienta de gestión, que mide y evalúa los elementos del patrimonio en base a </a:t>
            </a:r>
            <a:r>
              <a:rPr lang="en" sz="1300"/>
              <a:t>diferentes</a:t>
            </a:r>
            <a:r>
              <a:rPr lang="en" sz="1300"/>
              <a:t> criterios.</a:t>
            </a:r>
            <a:endParaRPr sz="1300"/>
          </a:p>
        </p:txBody>
      </p:sp>
      <p:sp>
        <p:nvSpPr>
          <p:cNvPr id="244" name="Google Shape;244;p30"/>
          <p:cNvSpPr txBox="1"/>
          <p:nvPr>
            <p:ph idx="5" type="title"/>
          </p:nvPr>
        </p:nvSpPr>
        <p:spPr>
          <a:xfrm>
            <a:off x="6087600" y="2319725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TRADICIONES ANCESTRALES</a:t>
            </a:r>
            <a:endParaRPr sz="1300"/>
          </a:p>
        </p:txBody>
      </p:sp>
      <p:sp>
        <p:nvSpPr>
          <p:cNvPr id="245" name="Google Shape;245;p30"/>
          <p:cNvSpPr txBox="1"/>
          <p:nvPr>
            <p:ph idx="6" type="subTitle"/>
          </p:nvPr>
        </p:nvSpPr>
        <p:spPr>
          <a:xfrm>
            <a:off x="5981150" y="2915050"/>
            <a:ext cx="2611500" cy="19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b="1" lang="en" sz="1300">
                <a:latin typeface="Montserrat"/>
                <a:ea typeface="Montserrat"/>
                <a:cs typeface="Montserrat"/>
                <a:sym typeface="Montserrat"/>
              </a:rPr>
              <a:t>Villalba &amp; Inga: </a:t>
            </a:r>
            <a:r>
              <a:rPr lang="en" sz="1300"/>
              <a:t>Conocimientos de saberes y prácticas conservadas a lo largo del tiempo por los pueblos. </a:t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300">
                <a:latin typeface="Montserrat"/>
                <a:ea typeface="Montserrat"/>
                <a:cs typeface="Montserrat"/>
                <a:sym typeface="Montserrat"/>
              </a:rPr>
              <a:t>-Casas Jurado: </a:t>
            </a:r>
            <a:r>
              <a:rPr lang="en" sz="1300"/>
              <a:t>rasgos </a:t>
            </a:r>
            <a:r>
              <a:rPr lang="en" sz="1300"/>
              <a:t>auténticos</a:t>
            </a:r>
            <a:r>
              <a:rPr lang="en" sz="1300"/>
              <a:t> de una sociedad.</a:t>
            </a:r>
            <a:endParaRPr sz="1300"/>
          </a:p>
        </p:txBody>
      </p:sp>
      <p:sp>
        <p:nvSpPr>
          <p:cNvPr id="246" name="Google Shape;246;p30"/>
          <p:cNvSpPr/>
          <p:nvPr/>
        </p:nvSpPr>
        <p:spPr>
          <a:xfrm flipH="1">
            <a:off x="1504675" y="1370710"/>
            <a:ext cx="767100" cy="767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0"/>
          <p:cNvSpPr/>
          <p:nvPr/>
        </p:nvSpPr>
        <p:spPr>
          <a:xfrm flipH="1">
            <a:off x="4188463" y="1370711"/>
            <a:ext cx="767100" cy="767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0"/>
          <p:cNvSpPr/>
          <p:nvPr/>
        </p:nvSpPr>
        <p:spPr>
          <a:xfrm flipH="1">
            <a:off x="6872250" y="1370725"/>
            <a:ext cx="767100" cy="767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9" name="Google Shape;249;p30"/>
          <p:cNvCxnSpPr>
            <a:stCxn id="246" idx="2"/>
            <a:endCxn id="247" idx="6"/>
          </p:cNvCxnSpPr>
          <p:nvPr/>
        </p:nvCxnSpPr>
        <p:spPr>
          <a:xfrm>
            <a:off x="2271775" y="1754260"/>
            <a:ext cx="19167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0" name="Google Shape;250;p30"/>
          <p:cNvCxnSpPr>
            <a:stCxn id="247" idx="2"/>
            <a:endCxn id="248" idx="6"/>
          </p:cNvCxnSpPr>
          <p:nvPr/>
        </p:nvCxnSpPr>
        <p:spPr>
          <a:xfrm>
            <a:off x="4955563" y="1754261"/>
            <a:ext cx="19167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1" name="Google Shape;251;p30"/>
          <p:cNvSpPr/>
          <p:nvPr/>
        </p:nvSpPr>
        <p:spPr>
          <a:xfrm>
            <a:off x="4333358" y="1461820"/>
            <a:ext cx="477338" cy="482853"/>
          </a:xfrm>
          <a:custGeom>
            <a:rect b="b" l="l" r="r" t="t"/>
            <a:pathLst>
              <a:path extrusionOk="0" h="10204" w="10193">
                <a:moveTo>
                  <a:pt x="5096" y="286"/>
                </a:moveTo>
                <a:lnTo>
                  <a:pt x="8668" y="2369"/>
                </a:lnTo>
                <a:lnTo>
                  <a:pt x="8061" y="2369"/>
                </a:lnTo>
                <a:lnTo>
                  <a:pt x="5215" y="726"/>
                </a:lnTo>
                <a:cubicBezTo>
                  <a:pt x="5180" y="703"/>
                  <a:pt x="5138" y="691"/>
                  <a:pt x="5096" y="691"/>
                </a:cubicBezTo>
                <a:cubicBezTo>
                  <a:pt x="5054" y="691"/>
                  <a:pt x="5013" y="703"/>
                  <a:pt x="4977" y="726"/>
                </a:cubicBezTo>
                <a:lnTo>
                  <a:pt x="4215" y="1155"/>
                </a:lnTo>
                <a:cubicBezTo>
                  <a:pt x="4144" y="1191"/>
                  <a:pt x="4132" y="1286"/>
                  <a:pt x="4156" y="1357"/>
                </a:cubicBezTo>
                <a:cubicBezTo>
                  <a:pt x="4188" y="1407"/>
                  <a:pt x="4238" y="1433"/>
                  <a:pt x="4294" y="1433"/>
                </a:cubicBezTo>
                <a:cubicBezTo>
                  <a:pt x="4318" y="1433"/>
                  <a:pt x="4344" y="1428"/>
                  <a:pt x="4370" y="1417"/>
                </a:cubicBezTo>
                <a:lnTo>
                  <a:pt x="5096" y="1000"/>
                </a:lnTo>
                <a:lnTo>
                  <a:pt x="7466" y="2381"/>
                </a:lnTo>
                <a:lnTo>
                  <a:pt x="2715" y="2381"/>
                </a:lnTo>
                <a:lnTo>
                  <a:pt x="3775" y="1774"/>
                </a:lnTo>
                <a:cubicBezTo>
                  <a:pt x="3846" y="1727"/>
                  <a:pt x="3858" y="1643"/>
                  <a:pt x="3834" y="1572"/>
                </a:cubicBezTo>
                <a:cubicBezTo>
                  <a:pt x="3803" y="1517"/>
                  <a:pt x="3751" y="1493"/>
                  <a:pt x="3699" y="1493"/>
                </a:cubicBezTo>
                <a:cubicBezTo>
                  <a:pt x="3672" y="1493"/>
                  <a:pt x="3644" y="1500"/>
                  <a:pt x="3620" y="1512"/>
                </a:cubicBezTo>
                <a:lnTo>
                  <a:pt x="2132" y="2369"/>
                </a:lnTo>
                <a:lnTo>
                  <a:pt x="1524" y="2369"/>
                </a:lnTo>
                <a:lnTo>
                  <a:pt x="5096" y="286"/>
                </a:lnTo>
                <a:close/>
                <a:moveTo>
                  <a:pt x="9156" y="2667"/>
                </a:moveTo>
                <a:lnTo>
                  <a:pt x="9156" y="3382"/>
                </a:lnTo>
                <a:lnTo>
                  <a:pt x="1000" y="3382"/>
                </a:lnTo>
                <a:lnTo>
                  <a:pt x="1000" y="2667"/>
                </a:lnTo>
                <a:close/>
                <a:moveTo>
                  <a:pt x="5894" y="3679"/>
                </a:moveTo>
                <a:cubicBezTo>
                  <a:pt x="5918" y="3679"/>
                  <a:pt x="5953" y="3703"/>
                  <a:pt x="5989" y="3727"/>
                </a:cubicBezTo>
                <a:cubicBezTo>
                  <a:pt x="6013" y="3763"/>
                  <a:pt x="6025" y="3798"/>
                  <a:pt x="6025" y="3834"/>
                </a:cubicBezTo>
                <a:cubicBezTo>
                  <a:pt x="6025" y="3905"/>
                  <a:pt x="5953" y="3965"/>
                  <a:pt x="5882" y="3965"/>
                </a:cubicBezTo>
                <a:cubicBezTo>
                  <a:pt x="5834" y="3965"/>
                  <a:pt x="5811" y="3953"/>
                  <a:pt x="5775" y="3917"/>
                </a:cubicBezTo>
                <a:cubicBezTo>
                  <a:pt x="5738" y="3880"/>
                  <a:pt x="5696" y="3861"/>
                  <a:pt x="5652" y="3861"/>
                </a:cubicBezTo>
                <a:cubicBezTo>
                  <a:pt x="5626" y="3861"/>
                  <a:pt x="5599" y="3868"/>
                  <a:pt x="5572" y="3882"/>
                </a:cubicBezTo>
                <a:cubicBezTo>
                  <a:pt x="5489" y="3905"/>
                  <a:pt x="5453" y="3977"/>
                  <a:pt x="5453" y="4060"/>
                </a:cubicBezTo>
                <a:lnTo>
                  <a:pt x="5453" y="8192"/>
                </a:lnTo>
                <a:lnTo>
                  <a:pt x="4870" y="8192"/>
                </a:lnTo>
                <a:lnTo>
                  <a:pt x="4870" y="4060"/>
                </a:lnTo>
                <a:cubicBezTo>
                  <a:pt x="4870" y="3977"/>
                  <a:pt x="4822" y="3905"/>
                  <a:pt x="4751" y="3882"/>
                </a:cubicBezTo>
                <a:cubicBezTo>
                  <a:pt x="4724" y="3868"/>
                  <a:pt x="4694" y="3861"/>
                  <a:pt x="4664" y="3861"/>
                </a:cubicBezTo>
                <a:cubicBezTo>
                  <a:pt x="4615" y="3861"/>
                  <a:pt x="4566" y="3880"/>
                  <a:pt x="4537" y="3917"/>
                </a:cubicBezTo>
                <a:cubicBezTo>
                  <a:pt x="4513" y="3953"/>
                  <a:pt x="4477" y="3965"/>
                  <a:pt x="4441" y="3965"/>
                </a:cubicBezTo>
                <a:cubicBezTo>
                  <a:pt x="4394" y="3965"/>
                  <a:pt x="4358" y="3953"/>
                  <a:pt x="4334" y="3917"/>
                </a:cubicBezTo>
                <a:cubicBezTo>
                  <a:pt x="4298" y="3893"/>
                  <a:pt x="4287" y="3846"/>
                  <a:pt x="4287" y="3822"/>
                </a:cubicBezTo>
                <a:cubicBezTo>
                  <a:pt x="4287" y="3739"/>
                  <a:pt x="4358" y="3679"/>
                  <a:pt x="4441" y="3679"/>
                </a:cubicBezTo>
                <a:close/>
                <a:moveTo>
                  <a:pt x="2798" y="3703"/>
                </a:moveTo>
                <a:cubicBezTo>
                  <a:pt x="2846" y="3703"/>
                  <a:pt x="2870" y="3715"/>
                  <a:pt x="2905" y="3739"/>
                </a:cubicBezTo>
                <a:cubicBezTo>
                  <a:pt x="2941" y="3774"/>
                  <a:pt x="2953" y="3810"/>
                  <a:pt x="2953" y="3846"/>
                </a:cubicBezTo>
                <a:cubicBezTo>
                  <a:pt x="2953" y="3917"/>
                  <a:pt x="2870" y="3977"/>
                  <a:pt x="2798" y="3977"/>
                </a:cubicBezTo>
                <a:cubicBezTo>
                  <a:pt x="2751" y="3977"/>
                  <a:pt x="2727" y="3965"/>
                  <a:pt x="2691" y="3941"/>
                </a:cubicBezTo>
                <a:cubicBezTo>
                  <a:pt x="2651" y="3901"/>
                  <a:pt x="2605" y="3877"/>
                  <a:pt x="2557" y="3877"/>
                </a:cubicBezTo>
                <a:cubicBezTo>
                  <a:pt x="2534" y="3877"/>
                  <a:pt x="2512" y="3882"/>
                  <a:pt x="2489" y="3893"/>
                </a:cubicBezTo>
                <a:cubicBezTo>
                  <a:pt x="2417" y="3917"/>
                  <a:pt x="2370" y="4001"/>
                  <a:pt x="2370" y="4072"/>
                </a:cubicBezTo>
                <a:lnTo>
                  <a:pt x="2370" y="8204"/>
                </a:lnTo>
                <a:lnTo>
                  <a:pt x="1786" y="8204"/>
                </a:lnTo>
                <a:lnTo>
                  <a:pt x="1786" y="4072"/>
                </a:lnTo>
                <a:cubicBezTo>
                  <a:pt x="1786" y="4001"/>
                  <a:pt x="1739" y="3917"/>
                  <a:pt x="1667" y="3893"/>
                </a:cubicBezTo>
                <a:cubicBezTo>
                  <a:pt x="1644" y="3882"/>
                  <a:pt x="1620" y="3877"/>
                  <a:pt x="1596" y="3877"/>
                </a:cubicBezTo>
                <a:cubicBezTo>
                  <a:pt x="1545" y="3877"/>
                  <a:pt x="1493" y="3901"/>
                  <a:pt x="1453" y="3941"/>
                </a:cubicBezTo>
                <a:cubicBezTo>
                  <a:pt x="1417" y="3965"/>
                  <a:pt x="1381" y="3977"/>
                  <a:pt x="1346" y="3977"/>
                </a:cubicBezTo>
                <a:cubicBezTo>
                  <a:pt x="1298" y="3977"/>
                  <a:pt x="1262" y="3965"/>
                  <a:pt x="1239" y="3941"/>
                </a:cubicBezTo>
                <a:cubicBezTo>
                  <a:pt x="1203" y="3905"/>
                  <a:pt x="1191" y="3858"/>
                  <a:pt x="1191" y="3834"/>
                </a:cubicBezTo>
                <a:cubicBezTo>
                  <a:pt x="1191" y="3763"/>
                  <a:pt x="1262" y="3703"/>
                  <a:pt x="1346" y="3703"/>
                </a:cubicBezTo>
                <a:close/>
                <a:moveTo>
                  <a:pt x="2501" y="8501"/>
                </a:moveTo>
                <a:lnTo>
                  <a:pt x="2501" y="8668"/>
                </a:lnTo>
                <a:lnTo>
                  <a:pt x="1655" y="8668"/>
                </a:lnTo>
                <a:lnTo>
                  <a:pt x="1655" y="8501"/>
                </a:lnTo>
                <a:close/>
                <a:moveTo>
                  <a:pt x="3965" y="3703"/>
                </a:moveTo>
                <a:cubicBezTo>
                  <a:pt x="3953" y="3739"/>
                  <a:pt x="3953" y="3774"/>
                  <a:pt x="3929" y="3822"/>
                </a:cubicBezTo>
                <a:cubicBezTo>
                  <a:pt x="3929" y="3941"/>
                  <a:pt x="3977" y="4060"/>
                  <a:pt x="4048" y="4144"/>
                </a:cubicBezTo>
                <a:cubicBezTo>
                  <a:pt x="4144" y="4239"/>
                  <a:pt x="4239" y="4274"/>
                  <a:pt x="4382" y="4274"/>
                </a:cubicBezTo>
                <a:cubicBezTo>
                  <a:pt x="4429" y="4274"/>
                  <a:pt x="4489" y="4263"/>
                  <a:pt x="4525" y="4251"/>
                </a:cubicBezTo>
                <a:lnTo>
                  <a:pt x="4525" y="8239"/>
                </a:lnTo>
                <a:cubicBezTo>
                  <a:pt x="4453" y="8275"/>
                  <a:pt x="4394" y="8370"/>
                  <a:pt x="4394" y="8465"/>
                </a:cubicBezTo>
                <a:lnTo>
                  <a:pt x="4394" y="8668"/>
                </a:lnTo>
                <a:lnTo>
                  <a:pt x="2786" y="8668"/>
                </a:lnTo>
                <a:lnTo>
                  <a:pt x="2786" y="8465"/>
                </a:lnTo>
                <a:cubicBezTo>
                  <a:pt x="2798" y="8370"/>
                  <a:pt x="2751" y="8287"/>
                  <a:pt x="2667" y="8239"/>
                </a:cubicBezTo>
                <a:lnTo>
                  <a:pt x="2667" y="4251"/>
                </a:lnTo>
                <a:cubicBezTo>
                  <a:pt x="2715" y="4263"/>
                  <a:pt x="2774" y="4274"/>
                  <a:pt x="2822" y="4274"/>
                </a:cubicBezTo>
                <a:cubicBezTo>
                  <a:pt x="3048" y="4274"/>
                  <a:pt x="3251" y="4084"/>
                  <a:pt x="3251" y="3858"/>
                </a:cubicBezTo>
                <a:cubicBezTo>
                  <a:pt x="3251" y="3798"/>
                  <a:pt x="3251" y="3739"/>
                  <a:pt x="3215" y="3703"/>
                </a:cubicBezTo>
                <a:close/>
                <a:moveTo>
                  <a:pt x="5572" y="8501"/>
                </a:moveTo>
                <a:lnTo>
                  <a:pt x="5572" y="8668"/>
                </a:lnTo>
                <a:lnTo>
                  <a:pt x="4727" y="8668"/>
                </a:lnTo>
                <a:lnTo>
                  <a:pt x="4727" y="8501"/>
                </a:lnTo>
                <a:close/>
                <a:moveTo>
                  <a:pt x="8620" y="8501"/>
                </a:moveTo>
                <a:lnTo>
                  <a:pt x="8620" y="8668"/>
                </a:lnTo>
                <a:lnTo>
                  <a:pt x="7775" y="8668"/>
                </a:lnTo>
                <a:lnTo>
                  <a:pt x="7775" y="8501"/>
                </a:lnTo>
                <a:close/>
                <a:moveTo>
                  <a:pt x="8930" y="3703"/>
                </a:moveTo>
                <a:cubicBezTo>
                  <a:pt x="8978" y="3703"/>
                  <a:pt x="9001" y="3715"/>
                  <a:pt x="9037" y="3739"/>
                </a:cubicBezTo>
                <a:cubicBezTo>
                  <a:pt x="9061" y="3774"/>
                  <a:pt x="9085" y="3822"/>
                  <a:pt x="9085" y="3846"/>
                </a:cubicBezTo>
                <a:cubicBezTo>
                  <a:pt x="9073" y="3917"/>
                  <a:pt x="9001" y="3977"/>
                  <a:pt x="8930" y="3977"/>
                </a:cubicBezTo>
                <a:cubicBezTo>
                  <a:pt x="8894" y="3977"/>
                  <a:pt x="8859" y="3965"/>
                  <a:pt x="8823" y="3941"/>
                </a:cubicBezTo>
                <a:cubicBezTo>
                  <a:pt x="8782" y="3901"/>
                  <a:pt x="8736" y="3877"/>
                  <a:pt x="8689" y="3877"/>
                </a:cubicBezTo>
                <a:cubicBezTo>
                  <a:pt x="8666" y="3877"/>
                  <a:pt x="8643" y="3882"/>
                  <a:pt x="8620" y="3893"/>
                </a:cubicBezTo>
                <a:cubicBezTo>
                  <a:pt x="8549" y="3917"/>
                  <a:pt x="8501" y="4001"/>
                  <a:pt x="8501" y="4072"/>
                </a:cubicBezTo>
                <a:lnTo>
                  <a:pt x="8501" y="8204"/>
                </a:lnTo>
                <a:lnTo>
                  <a:pt x="7918" y="8204"/>
                </a:lnTo>
                <a:lnTo>
                  <a:pt x="7918" y="6715"/>
                </a:lnTo>
                <a:cubicBezTo>
                  <a:pt x="7918" y="6632"/>
                  <a:pt x="7858" y="6572"/>
                  <a:pt x="7775" y="6572"/>
                </a:cubicBezTo>
                <a:cubicBezTo>
                  <a:pt x="7680" y="6572"/>
                  <a:pt x="7620" y="6632"/>
                  <a:pt x="7620" y="6715"/>
                </a:cubicBezTo>
                <a:lnTo>
                  <a:pt x="7620" y="8251"/>
                </a:lnTo>
                <a:cubicBezTo>
                  <a:pt x="7549" y="8299"/>
                  <a:pt x="7489" y="8382"/>
                  <a:pt x="7489" y="8477"/>
                </a:cubicBezTo>
                <a:lnTo>
                  <a:pt x="7489" y="8680"/>
                </a:lnTo>
                <a:lnTo>
                  <a:pt x="5882" y="8680"/>
                </a:lnTo>
                <a:lnTo>
                  <a:pt x="5882" y="8477"/>
                </a:lnTo>
                <a:cubicBezTo>
                  <a:pt x="5882" y="8370"/>
                  <a:pt x="5822" y="8299"/>
                  <a:pt x="5751" y="8251"/>
                </a:cubicBezTo>
                <a:lnTo>
                  <a:pt x="5751" y="4263"/>
                </a:lnTo>
                <a:cubicBezTo>
                  <a:pt x="5787" y="4274"/>
                  <a:pt x="5846" y="4298"/>
                  <a:pt x="5894" y="4298"/>
                </a:cubicBezTo>
                <a:cubicBezTo>
                  <a:pt x="6132" y="4298"/>
                  <a:pt x="6323" y="4096"/>
                  <a:pt x="6323" y="3882"/>
                </a:cubicBezTo>
                <a:cubicBezTo>
                  <a:pt x="6323" y="3822"/>
                  <a:pt x="6323" y="3763"/>
                  <a:pt x="6299" y="3715"/>
                </a:cubicBezTo>
                <a:lnTo>
                  <a:pt x="7037" y="3715"/>
                </a:lnTo>
                <a:cubicBezTo>
                  <a:pt x="7025" y="3763"/>
                  <a:pt x="7025" y="3786"/>
                  <a:pt x="7013" y="3834"/>
                </a:cubicBezTo>
                <a:cubicBezTo>
                  <a:pt x="7013" y="3953"/>
                  <a:pt x="7061" y="4072"/>
                  <a:pt x="7132" y="4155"/>
                </a:cubicBezTo>
                <a:cubicBezTo>
                  <a:pt x="7215" y="4251"/>
                  <a:pt x="7323" y="4298"/>
                  <a:pt x="7454" y="4298"/>
                </a:cubicBezTo>
                <a:cubicBezTo>
                  <a:pt x="7501" y="4298"/>
                  <a:pt x="7561" y="4274"/>
                  <a:pt x="7608" y="4263"/>
                </a:cubicBezTo>
                <a:lnTo>
                  <a:pt x="7608" y="5989"/>
                </a:lnTo>
                <a:cubicBezTo>
                  <a:pt x="7608" y="6084"/>
                  <a:pt x="7668" y="6144"/>
                  <a:pt x="7751" y="6144"/>
                </a:cubicBezTo>
                <a:cubicBezTo>
                  <a:pt x="7847" y="6144"/>
                  <a:pt x="7906" y="6084"/>
                  <a:pt x="7906" y="5989"/>
                </a:cubicBezTo>
                <a:lnTo>
                  <a:pt x="7906" y="4072"/>
                </a:lnTo>
                <a:cubicBezTo>
                  <a:pt x="7906" y="4001"/>
                  <a:pt x="7858" y="3917"/>
                  <a:pt x="7787" y="3893"/>
                </a:cubicBezTo>
                <a:cubicBezTo>
                  <a:pt x="7764" y="3882"/>
                  <a:pt x="7739" y="3877"/>
                  <a:pt x="7713" y="3877"/>
                </a:cubicBezTo>
                <a:cubicBezTo>
                  <a:pt x="7659" y="3877"/>
                  <a:pt x="7605" y="3901"/>
                  <a:pt x="7573" y="3941"/>
                </a:cubicBezTo>
                <a:cubicBezTo>
                  <a:pt x="7549" y="3965"/>
                  <a:pt x="7513" y="3977"/>
                  <a:pt x="7477" y="3977"/>
                </a:cubicBezTo>
                <a:cubicBezTo>
                  <a:pt x="7430" y="3977"/>
                  <a:pt x="7394" y="3965"/>
                  <a:pt x="7370" y="3941"/>
                </a:cubicBezTo>
                <a:cubicBezTo>
                  <a:pt x="7335" y="3905"/>
                  <a:pt x="7323" y="3858"/>
                  <a:pt x="7323" y="3834"/>
                </a:cubicBezTo>
                <a:cubicBezTo>
                  <a:pt x="7323" y="3763"/>
                  <a:pt x="7394" y="3703"/>
                  <a:pt x="7477" y="3703"/>
                </a:cubicBezTo>
                <a:close/>
                <a:moveTo>
                  <a:pt x="8990" y="8954"/>
                </a:moveTo>
                <a:cubicBezTo>
                  <a:pt x="9073" y="8954"/>
                  <a:pt x="9132" y="9013"/>
                  <a:pt x="9132" y="9085"/>
                </a:cubicBezTo>
                <a:lnTo>
                  <a:pt x="9132" y="9263"/>
                </a:lnTo>
                <a:lnTo>
                  <a:pt x="4263" y="9263"/>
                </a:lnTo>
                <a:cubicBezTo>
                  <a:pt x="4167" y="9263"/>
                  <a:pt x="4108" y="9323"/>
                  <a:pt x="4108" y="9418"/>
                </a:cubicBezTo>
                <a:cubicBezTo>
                  <a:pt x="4108" y="9501"/>
                  <a:pt x="4167" y="9561"/>
                  <a:pt x="4263" y="9561"/>
                </a:cubicBezTo>
                <a:lnTo>
                  <a:pt x="9311" y="9561"/>
                </a:lnTo>
                <a:cubicBezTo>
                  <a:pt x="9382" y="9561"/>
                  <a:pt x="9454" y="9620"/>
                  <a:pt x="9454" y="9716"/>
                </a:cubicBezTo>
                <a:lnTo>
                  <a:pt x="9454" y="9870"/>
                </a:lnTo>
                <a:lnTo>
                  <a:pt x="738" y="9870"/>
                </a:lnTo>
                <a:lnTo>
                  <a:pt x="738" y="9716"/>
                </a:lnTo>
                <a:cubicBezTo>
                  <a:pt x="738" y="9632"/>
                  <a:pt x="798" y="9561"/>
                  <a:pt x="881" y="9561"/>
                </a:cubicBezTo>
                <a:lnTo>
                  <a:pt x="3513" y="9561"/>
                </a:lnTo>
                <a:cubicBezTo>
                  <a:pt x="3608" y="9561"/>
                  <a:pt x="3667" y="9501"/>
                  <a:pt x="3667" y="9418"/>
                </a:cubicBezTo>
                <a:cubicBezTo>
                  <a:pt x="3667" y="9323"/>
                  <a:pt x="3608" y="9263"/>
                  <a:pt x="3513" y="9263"/>
                </a:cubicBezTo>
                <a:lnTo>
                  <a:pt x="1048" y="9263"/>
                </a:lnTo>
                <a:lnTo>
                  <a:pt x="1048" y="9085"/>
                </a:lnTo>
                <a:cubicBezTo>
                  <a:pt x="1048" y="9013"/>
                  <a:pt x="1108" y="8954"/>
                  <a:pt x="1179" y="8954"/>
                </a:cubicBezTo>
                <a:close/>
                <a:moveTo>
                  <a:pt x="5096" y="0"/>
                </a:moveTo>
                <a:cubicBezTo>
                  <a:pt x="5052" y="0"/>
                  <a:pt x="5007" y="12"/>
                  <a:pt x="4965" y="36"/>
                </a:cubicBezTo>
                <a:lnTo>
                  <a:pt x="858" y="2429"/>
                </a:lnTo>
                <a:cubicBezTo>
                  <a:pt x="834" y="2453"/>
                  <a:pt x="822" y="2453"/>
                  <a:pt x="822" y="2465"/>
                </a:cubicBezTo>
                <a:cubicBezTo>
                  <a:pt x="762" y="2524"/>
                  <a:pt x="715" y="2596"/>
                  <a:pt x="715" y="2691"/>
                </a:cubicBezTo>
                <a:lnTo>
                  <a:pt x="715" y="3429"/>
                </a:lnTo>
                <a:cubicBezTo>
                  <a:pt x="715" y="3560"/>
                  <a:pt x="822" y="3679"/>
                  <a:pt x="941" y="3715"/>
                </a:cubicBezTo>
                <a:cubicBezTo>
                  <a:pt x="929" y="3763"/>
                  <a:pt x="917" y="3798"/>
                  <a:pt x="917" y="3846"/>
                </a:cubicBezTo>
                <a:cubicBezTo>
                  <a:pt x="917" y="3965"/>
                  <a:pt x="953" y="4084"/>
                  <a:pt x="1036" y="4179"/>
                </a:cubicBezTo>
                <a:cubicBezTo>
                  <a:pt x="1119" y="4263"/>
                  <a:pt x="1227" y="4310"/>
                  <a:pt x="1358" y="4310"/>
                </a:cubicBezTo>
                <a:cubicBezTo>
                  <a:pt x="1405" y="4310"/>
                  <a:pt x="1465" y="4298"/>
                  <a:pt x="1512" y="4274"/>
                </a:cubicBezTo>
                <a:lnTo>
                  <a:pt x="1512" y="8263"/>
                </a:lnTo>
                <a:cubicBezTo>
                  <a:pt x="1429" y="8311"/>
                  <a:pt x="1370" y="8406"/>
                  <a:pt x="1370" y="8489"/>
                </a:cubicBezTo>
                <a:lnTo>
                  <a:pt x="1370" y="8704"/>
                </a:lnTo>
                <a:lnTo>
                  <a:pt x="1191" y="8704"/>
                </a:lnTo>
                <a:cubicBezTo>
                  <a:pt x="953" y="8704"/>
                  <a:pt x="762" y="8894"/>
                  <a:pt x="762" y="9132"/>
                </a:cubicBezTo>
                <a:lnTo>
                  <a:pt x="762" y="9323"/>
                </a:lnTo>
                <a:cubicBezTo>
                  <a:pt x="584" y="9382"/>
                  <a:pt x="453" y="9549"/>
                  <a:pt x="453" y="9739"/>
                </a:cubicBezTo>
                <a:lnTo>
                  <a:pt x="453" y="9906"/>
                </a:lnTo>
                <a:lnTo>
                  <a:pt x="155" y="9906"/>
                </a:lnTo>
                <a:cubicBezTo>
                  <a:pt x="60" y="9906"/>
                  <a:pt x="0" y="9966"/>
                  <a:pt x="0" y="10049"/>
                </a:cubicBezTo>
                <a:cubicBezTo>
                  <a:pt x="0" y="10144"/>
                  <a:pt x="60" y="10204"/>
                  <a:pt x="155" y="10204"/>
                </a:cubicBezTo>
                <a:lnTo>
                  <a:pt x="10049" y="10204"/>
                </a:lnTo>
                <a:cubicBezTo>
                  <a:pt x="10133" y="10204"/>
                  <a:pt x="10192" y="10144"/>
                  <a:pt x="10192" y="10049"/>
                </a:cubicBezTo>
                <a:cubicBezTo>
                  <a:pt x="10180" y="9954"/>
                  <a:pt x="10109" y="9870"/>
                  <a:pt x="10037" y="9870"/>
                </a:cubicBezTo>
                <a:lnTo>
                  <a:pt x="9740" y="9870"/>
                </a:lnTo>
                <a:lnTo>
                  <a:pt x="9740" y="9716"/>
                </a:lnTo>
                <a:cubicBezTo>
                  <a:pt x="9740" y="9513"/>
                  <a:pt x="9597" y="9335"/>
                  <a:pt x="9430" y="9299"/>
                </a:cubicBezTo>
                <a:lnTo>
                  <a:pt x="9430" y="9097"/>
                </a:lnTo>
                <a:cubicBezTo>
                  <a:pt x="9430" y="8858"/>
                  <a:pt x="9228" y="8668"/>
                  <a:pt x="8990" y="8668"/>
                </a:cubicBezTo>
                <a:lnTo>
                  <a:pt x="8918" y="8668"/>
                </a:lnTo>
                <a:lnTo>
                  <a:pt x="8918" y="8465"/>
                </a:lnTo>
                <a:cubicBezTo>
                  <a:pt x="8918" y="8358"/>
                  <a:pt x="8859" y="8287"/>
                  <a:pt x="8787" y="8239"/>
                </a:cubicBezTo>
                <a:lnTo>
                  <a:pt x="8787" y="4251"/>
                </a:lnTo>
                <a:cubicBezTo>
                  <a:pt x="8823" y="4263"/>
                  <a:pt x="8894" y="4274"/>
                  <a:pt x="8930" y="4274"/>
                </a:cubicBezTo>
                <a:cubicBezTo>
                  <a:pt x="9168" y="4274"/>
                  <a:pt x="9371" y="4084"/>
                  <a:pt x="9371" y="3858"/>
                </a:cubicBezTo>
                <a:cubicBezTo>
                  <a:pt x="9371" y="3786"/>
                  <a:pt x="9347" y="3715"/>
                  <a:pt x="9323" y="3655"/>
                </a:cubicBezTo>
                <a:cubicBezTo>
                  <a:pt x="9394" y="3608"/>
                  <a:pt x="9454" y="3524"/>
                  <a:pt x="9454" y="3417"/>
                </a:cubicBezTo>
                <a:lnTo>
                  <a:pt x="9454" y="2667"/>
                </a:lnTo>
                <a:cubicBezTo>
                  <a:pt x="9454" y="2572"/>
                  <a:pt x="9394" y="2465"/>
                  <a:pt x="9311" y="2417"/>
                </a:cubicBezTo>
                <a:lnTo>
                  <a:pt x="5227" y="36"/>
                </a:lnTo>
                <a:cubicBezTo>
                  <a:pt x="5185" y="12"/>
                  <a:pt x="5141" y="0"/>
                  <a:pt x="509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2" name="Google Shape;252;p30"/>
          <p:cNvGrpSpPr/>
          <p:nvPr/>
        </p:nvGrpSpPr>
        <p:grpSpPr>
          <a:xfrm>
            <a:off x="7017306" y="1494119"/>
            <a:ext cx="477354" cy="552590"/>
            <a:chOff x="2691555" y="2884503"/>
            <a:chExt cx="215044" cy="348924"/>
          </a:xfrm>
        </p:grpSpPr>
        <p:sp>
          <p:nvSpPr>
            <p:cNvPr id="253" name="Google Shape;253;p30"/>
            <p:cNvSpPr/>
            <p:nvPr/>
          </p:nvSpPr>
          <p:spPr>
            <a:xfrm>
              <a:off x="2691555" y="2884503"/>
              <a:ext cx="215044" cy="348924"/>
            </a:xfrm>
            <a:custGeom>
              <a:rect b="b" l="l" r="r" t="t"/>
              <a:pathLst>
                <a:path extrusionOk="0" h="11014" w="6788">
                  <a:moveTo>
                    <a:pt x="632" y="4941"/>
                  </a:moveTo>
                  <a:lnTo>
                    <a:pt x="632" y="5394"/>
                  </a:lnTo>
                  <a:lnTo>
                    <a:pt x="441" y="5394"/>
                  </a:lnTo>
                  <a:lnTo>
                    <a:pt x="632" y="4941"/>
                  </a:lnTo>
                  <a:close/>
                  <a:moveTo>
                    <a:pt x="3703" y="0"/>
                  </a:moveTo>
                  <a:cubicBezTo>
                    <a:pt x="2013" y="0"/>
                    <a:pt x="632" y="1346"/>
                    <a:pt x="632" y="2989"/>
                  </a:cubicBezTo>
                  <a:lnTo>
                    <a:pt x="632" y="4179"/>
                  </a:lnTo>
                  <a:lnTo>
                    <a:pt x="36" y="5489"/>
                  </a:lnTo>
                  <a:cubicBezTo>
                    <a:pt x="1" y="5537"/>
                    <a:pt x="13" y="5596"/>
                    <a:pt x="48" y="5644"/>
                  </a:cubicBezTo>
                  <a:cubicBezTo>
                    <a:pt x="72" y="5692"/>
                    <a:pt x="120" y="5715"/>
                    <a:pt x="179" y="5715"/>
                  </a:cubicBezTo>
                  <a:lnTo>
                    <a:pt x="632" y="5715"/>
                  </a:lnTo>
                  <a:lnTo>
                    <a:pt x="632" y="6965"/>
                  </a:lnTo>
                  <a:cubicBezTo>
                    <a:pt x="632" y="7335"/>
                    <a:pt x="941" y="7656"/>
                    <a:pt x="1310" y="7656"/>
                  </a:cubicBezTo>
                  <a:lnTo>
                    <a:pt x="2156" y="7656"/>
                  </a:lnTo>
                  <a:lnTo>
                    <a:pt x="2156" y="8704"/>
                  </a:lnTo>
                  <a:lnTo>
                    <a:pt x="751" y="10775"/>
                  </a:lnTo>
                  <a:cubicBezTo>
                    <a:pt x="703" y="10835"/>
                    <a:pt x="703" y="10906"/>
                    <a:pt x="751" y="10954"/>
                  </a:cubicBezTo>
                  <a:cubicBezTo>
                    <a:pt x="775" y="11002"/>
                    <a:pt x="822" y="11014"/>
                    <a:pt x="882" y="11014"/>
                  </a:cubicBezTo>
                  <a:lnTo>
                    <a:pt x="929" y="11014"/>
                  </a:lnTo>
                  <a:lnTo>
                    <a:pt x="2394" y="10585"/>
                  </a:lnTo>
                  <a:cubicBezTo>
                    <a:pt x="2489" y="10549"/>
                    <a:pt x="2537" y="10466"/>
                    <a:pt x="2501" y="10394"/>
                  </a:cubicBezTo>
                  <a:cubicBezTo>
                    <a:pt x="2482" y="10328"/>
                    <a:pt x="2418" y="10277"/>
                    <a:pt x="2356" y="10277"/>
                  </a:cubicBezTo>
                  <a:cubicBezTo>
                    <a:pt x="2340" y="10277"/>
                    <a:pt x="2325" y="10280"/>
                    <a:pt x="2310" y="10287"/>
                  </a:cubicBezTo>
                  <a:lnTo>
                    <a:pt x="1263" y="10597"/>
                  </a:lnTo>
                  <a:lnTo>
                    <a:pt x="2441" y="8859"/>
                  </a:lnTo>
                  <a:cubicBezTo>
                    <a:pt x="2453" y="8823"/>
                    <a:pt x="2477" y="8799"/>
                    <a:pt x="2477" y="8763"/>
                  </a:cubicBezTo>
                  <a:lnTo>
                    <a:pt x="2477" y="7608"/>
                  </a:lnTo>
                  <a:lnTo>
                    <a:pt x="3453" y="7073"/>
                  </a:lnTo>
                  <a:cubicBezTo>
                    <a:pt x="3537" y="7025"/>
                    <a:pt x="3561" y="6942"/>
                    <a:pt x="3513" y="6846"/>
                  </a:cubicBezTo>
                  <a:cubicBezTo>
                    <a:pt x="3488" y="6797"/>
                    <a:pt x="3436" y="6765"/>
                    <a:pt x="3378" y="6765"/>
                  </a:cubicBezTo>
                  <a:cubicBezTo>
                    <a:pt x="3352" y="6765"/>
                    <a:pt x="3325" y="6772"/>
                    <a:pt x="3299" y="6787"/>
                  </a:cubicBezTo>
                  <a:lnTo>
                    <a:pt x="2263" y="7358"/>
                  </a:lnTo>
                  <a:lnTo>
                    <a:pt x="1298" y="7358"/>
                  </a:lnTo>
                  <a:cubicBezTo>
                    <a:pt x="1108" y="7358"/>
                    <a:pt x="941" y="7192"/>
                    <a:pt x="941" y="7001"/>
                  </a:cubicBezTo>
                  <a:lnTo>
                    <a:pt x="941" y="6549"/>
                  </a:lnTo>
                  <a:lnTo>
                    <a:pt x="1775" y="6549"/>
                  </a:lnTo>
                  <a:cubicBezTo>
                    <a:pt x="1870" y="6549"/>
                    <a:pt x="1941" y="6477"/>
                    <a:pt x="1941" y="6382"/>
                  </a:cubicBezTo>
                  <a:cubicBezTo>
                    <a:pt x="1941" y="6299"/>
                    <a:pt x="1870" y="6227"/>
                    <a:pt x="1775" y="6227"/>
                  </a:cubicBezTo>
                  <a:lnTo>
                    <a:pt x="941" y="6227"/>
                  </a:lnTo>
                  <a:lnTo>
                    <a:pt x="941" y="3025"/>
                  </a:lnTo>
                  <a:cubicBezTo>
                    <a:pt x="941" y="1548"/>
                    <a:pt x="2179" y="358"/>
                    <a:pt x="3715" y="358"/>
                  </a:cubicBezTo>
                  <a:cubicBezTo>
                    <a:pt x="5239" y="358"/>
                    <a:pt x="6478" y="1548"/>
                    <a:pt x="6478" y="3025"/>
                  </a:cubicBezTo>
                  <a:cubicBezTo>
                    <a:pt x="6478" y="4263"/>
                    <a:pt x="5811" y="5406"/>
                    <a:pt x="4727" y="6013"/>
                  </a:cubicBezTo>
                  <a:lnTo>
                    <a:pt x="3954" y="6442"/>
                  </a:lnTo>
                  <a:cubicBezTo>
                    <a:pt x="3870" y="6489"/>
                    <a:pt x="3846" y="6584"/>
                    <a:pt x="3894" y="6668"/>
                  </a:cubicBezTo>
                  <a:cubicBezTo>
                    <a:pt x="3918" y="6717"/>
                    <a:pt x="3971" y="6749"/>
                    <a:pt x="4029" y="6749"/>
                  </a:cubicBezTo>
                  <a:cubicBezTo>
                    <a:pt x="4055" y="6749"/>
                    <a:pt x="4082" y="6742"/>
                    <a:pt x="4108" y="6727"/>
                  </a:cubicBezTo>
                  <a:lnTo>
                    <a:pt x="4882" y="6299"/>
                  </a:lnTo>
                  <a:cubicBezTo>
                    <a:pt x="4918" y="6287"/>
                    <a:pt x="4930" y="6263"/>
                    <a:pt x="4966" y="6251"/>
                  </a:cubicBezTo>
                  <a:lnTo>
                    <a:pt x="4966" y="8525"/>
                  </a:lnTo>
                  <a:cubicBezTo>
                    <a:pt x="4966" y="8573"/>
                    <a:pt x="4977" y="8609"/>
                    <a:pt x="5001" y="8632"/>
                  </a:cubicBezTo>
                  <a:lnTo>
                    <a:pt x="5620" y="9323"/>
                  </a:lnTo>
                  <a:lnTo>
                    <a:pt x="2965" y="10109"/>
                  </a:lnTo>
                  <a:cubicBezTo>
                    <a:pt x="2882" y="10133"/>
                    <a:pt x="2834" y="10228"/>
                    <a:pt x="2858" y="10299"/>
                  </a:cubicBezTo>
                  <a:cubicBezTo>
                    <a:pt x="2882" y="10371"/>
                    <a:pt x="2953" y="10418"/>
                    <a:pt x="3013" y="10418"/>
                  </a:cubicBezTo>
                  <a:lnTo>
                    <a:pt x="3061" y="10418"/>
                  </a:lnTo>
                  <a:lnTo>
                    <a:pt x="5942" y="9573"/>
                  </a:lnTo>
                  <a:cubicBezTo>
                    <a:pt x="6001" y="9549"/>
                    <a:pt x="6037" y="9513"/>
                    <a:pt x="6049" y="9466"/>
                  </a:cubicBezTo>
                  <a:cubicBezTo>
                    <a:pt x="6061" y="9406"/>
                    <a:pt x="6049" y="9359"/>
                    <a:pt x="6013" y="9311"/>
                  </a:cubicBezTo>
                  <a:lnTo>
                    <a:pt x="5263" y="8442"/>
                  </a:lnTo>
                  <a:lnTo>
                    <a:pt x="5263" y="6013"/>
                  </a:lnTo>
                  <a:cubicBezTo>
                    <a:pt x="6216" y="5311"/>
                    <a:pt x="6787" y="4203"/>
                    <a:pt x="6787" y="2989"/>
                  </a:cubicBezTo>
                  <a:cubicBezTo>
                    <a:pt x="6787" y="1346"/>
                    <a:pt x="5406" y="0"/>
                    <a:pt x="37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30"/>
            <p:cNvSpPr/>
            <p:nvPr/>
          </p:nvSpPr>
          <p:spPr>
            <a:xfrm>
              <a:off x="2754535" y="2907503"/>
              <a:ext cx="126783" cy="127164"/>
            </a:xfrm>
            <a:custGeom>
              <a:rect b="b" l="l" r="r" t="t"/>
              <a:pathLst>
                <a:path extrusionOk="0" h="4014" w="4002">
                  <a:moveTo>
                    <a:pt x="1989" y="1"/>
                  </a:moveTo>
                  <a:cubicBezTo>
                    <a:pt x="953" y="1"/>
                    <a:pt x="72" y="822"/>
                    <a:pt x="1" y="1870"/>
                  </a:cubicBezTo>
                  <a:cubicBezTo>
                    <a:pt x="1" y="1953"/>
                    <a:pt x="61" y="2025"/>
                    <a:pt x="144" y="2048"/>
                  </a:cubicBezTo>
                  <a:cubicBezTo>
                    <a:pt x="239" y="2048"/>
                    <a:pt x="311" y="1989"/>
                    <a:pt x="322" y="1894"/>
                  </a:cubicBezTo>
                  <a:cubicBezTo>
                    <a:pt x="382" y="1013"/>
                    <a:pt x="1108" y="346"/>
                    <a:pt x="1989" y="346"/>
                  </a:cubicBezTo>
                  <a:cubicBezTo>
                    <a:pt x="2918" y="346"/>
                    <a:pt x="3656" y="1096"/>
                    <a:pt x="3656" y="2013"/>
                  </a:cubicBezTo>
                  <a:cubicBezTo>
                    <a:pt x="3656" y="2941"/>
                    <a:pt x="2918" y="3680"/>
                    <a:pt x="1989" y="3680"/>
                  </a:cubicBezTo>
                  <a:cubicBezTo>
                    <a:pt x="1251" y="3680"/>
                    <a:pt x="596" y="3191"/>
                    <a:pt x="382" y="2477"/>
                  </a:cubicBezTo>
                  <a:cubicBezTo>
                    <a:pt x="363" y="2401"/>
                    <a:pt x="298" y="2363"/>
                    <a:pt x="236" y="2363"/>
                  </a:cubicBezTo>
                  <a:cubicBezTo>
                    <a:pt x="221" y="2363"/>
                    <a:pt x="206" y="2365"/>
                    <a:pt x="191" y="2370"/>
                  </a:cubicBezTo>
                  <a:cubicBezTo>
                    <a:pt x="96" y="2406"/>
                    <a:pt x="61" y="2489"/>
                    <a:pt x="84" y="2560"/>
                  </a:cubicBezTo>
                  <a:cubicBezTo>
                    <a:pt x="322" y="3418"/>
                    <a:pt x="1108" y="4013"/>
                    <a:pt x="2001" y="4013"/>
                  </a:cubicBezTo>
                  <a:cubicBezTo>
                    <a:pt x="3109" y="4013"/>
                    <a:pt x="4001" y="3120"/>
                    <a:pt x="4001" y="2013"/>
                  </a:cubicBezTo>
                  <a:cubicBezTo>
                    <a:pt x="3990" y="917"/>
                    <a:pt x="3097" y="1"/>
                    <a:pt x="19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5" name="Google Shape;255;p30"/>
          <p:cNvGrpSpPr/>
          <p:nvPr/>
        </p:nvGrpSpPr>
        <p:grpSpPr>
          <a:xfrm rot="-3063577">
            <a:off x="7209488" y="1556669"/>
            <a:ext cx="154841" cy="152580"/>
            <a:chOff x="6069423" y="2891892"/>
            <a:chExt cx="362321" cy="364231"/>
          </a:xfrm>
        </p:grpSpPr>
        <p:sp>
          <p:nvSpPr>
            <p:cNvPr id="256" name="Google Shape;256;p30"/>
            <p:cNvSpPr/>
            <p:nvPr/>
          </p:nvSpPr>
          <p:spPr>
            <a:xfrm>
              <a:off x="6069423" y="2891892"/>
              <a:ext cx="278958" cy="278958"/>
            </a:xfrm>
            <a:custGeom>
              <a:rect b="b" l="l" r="r" t="t"/>
              <a:pathLst>
                <a:path extrusionOk="0" h="8764" w="8764">
                  <a:moveTo>
                    <a:pt x="4120" y="1"/>
                  </a:moveTo>
                  <a:cubicBezTo>
                    <a:pt x="3858" y="1"/>
                    <a:pt x="3632" y="203"/>
                    <a:pt x="3572" y="453"/>
                  </a:cubicBezTo>
                  <a:lnTo>
                    <a:pt x="3406" y="1299"/>
                  </a:lnTo>
                  <a:cubicBezTo>
                    <a:pt x="3227" y="1358"/>
                    <a:pt x="3060" y="1418"/>
                    <a:pt x="2906" y="1513"/>
                  </a:cubicBezTo>
                  <a:lnTo>
                    <a:pt x="2191" y="1037"/>
                  </a:lnTo>
                  <a:cubicBezTo>
                    <a:pt x="2096" y="971"/>
                    <a:pt x="1987" y="940"/>
                    <a:pt x="1879" y="940"/>
                  </a:cubicBezTo>
                  <a:cubicBezTo>
                    <a:pt x="1732" y="940"/>
                    <a:pt x="1587" y="998"/>
                    <a:pt x="1477" y="1108"/>
                  </a:cubicBezTo>
                  <a:lnTo>
                    <a:pt x="1096" y="1477"/>
                  </a:lnTo>
                  <a:cubicBezTo>
                    <a:pt x="905" y="1668"/>
                    <a:pt x="882" y="1965"/>
                    <a:pt x="1024" y="2191"/>
                  </a:cubicBezTo>
                  <a:lnTo>
                    <a:pt x="1501" y="2906"/>
                  </a:lnTo>
                  <a:cubicBezTo>
                    <a:pt x="1417" y="3073"/>
                    <a:pt x="1358" y="3239"/>
                    <a:pt x="1298" y="3406"/>
                  </a:cubicBezTo>
                  <a:lnTo>
                    <a:pt x="441" y="3573"/>
                  </a:lnTo>
                  <a:cubicBezTo>
                    <a:pt x="179" y="3632"/>
                    <a:pt x="0" y="3858"/>
                    <a:pt x="0" y="4132"/>
                  </a:cubicBezTo>
                  <a:lnTo>
                    <a:pt x="0" y="4644"/>
                  </a:lnTo>
                  <a:cubicBezTo>
                    <a:pt x="0" y="4918"/>
                    <a:pt x="191" y="5132"/>
                    <a:pt x="441" y="5204"/>
                  </a:cubicBezTo>
                  <a:lnTo>
                    <a:pt x="1298" y="5359"/>
                  </a:lnTo>
                  <a:cubicBezTo>
                    <a:pt x="1358" y="5537"/>
                    <a:pt x="1417" y="5704"/>
                    <a:pt x="1501" y="5871"/>
                  </a:cubicBezTo>
                  <a:lnTo>
                    <a:pt x="1024" y="6585"/>
                  </a:lnTo>
                  <a:cubicBezTo>
                    <a:pt x="882" y="6811"/>
                    <a:pt x="905" y="7109"/>
                    <a:pt x="1096" y="7299"/>
                  </a:cubicBezTo>
                  <a:lnTo>
                    <a:pt x="1477" y="7668"/>
                  </a:lnTo>
                  <a:cubicBezTo>
                    <a:pt x="1587" y="7778"/>
                    <a:pt x="1732" y="7837"/>
                    <a:pt x="1879" y="7837"/>
                  </a:cubicBezTo>
                  <a:cubicBezTo>
                    <a:pt x="1987" y="7837"/>
                    <a:pt x="2096" y="7805"/>
                    <a:pt x="2191" y="7740"/>
                  </a:cubicBezTo>
                  <a:lnTo>
                    <a:pt x="2906" y="7264"/>
                  </a:lnTo>
                  <a:cubicBezTo>
                    <a:pt x="3060" y="7359"/>
                    <a:pt x="3227" y="7418"/>
                    <a:pt x="3406" y="7478"/>
                  </a:cubicBezTo>
                  <a:lnTo>
                    <a:pt x="3572" y="8323"/>
                  </a:lnTo>
                  <a:cubicBezTo>
                    <a:pt x="3632" y="8585"/>
                    <a:pt x="3858" y="8764"/>
                    <a:pt x="4120" y="8764"/>
                  </a:cubicBezTo>
                  <a:lnTo>
                    <a:pt x="4644" y="8764"/>
                  </a:lnTo>
                  <a:cubicBezTo>
                    <a:pt x="4906" y="8764"/>
                    <a:pt x="5132" y="8573"/>
                    <a:pt x="5192" y="8323"/>
                  </a:cubicBezTo>
                  <a:lnTo>
                    <a:pt x="5358" y="7478"/>
                  </a:lnTo>
                  <a:cubicBezTo>
                    <a:pt x="5489" y="7430"/>
                    <a:pt x="5620" y="7371"/>
                    <a:pt x="5763" y="7311"/>
                  </a:cubicBezTo>
                  <a:cubicBezTo>
                    <a:pt x="5846" y="7299"/>
                    <a:pt x="5894" y="7192"/>
                    <a:pt x="5846" y="7109"/>
                  </a:cubicBezTo>
                  <a:cubicBezTo>
                    <a:pt x="5812" y="7039"/>
                    <a:pt x="5751" y="6995"/>
                    <a:pt x="5684" y="6995"/>
                  </a:cubicBezTo>
                  <a:cubicBezTo>
                    <a:pt x="5659" y="6995"/>
                    <a:pt x="5634" y="7001"/>
                    <a:pt x="5608" y="7014"/>
                  </a:cubicBezTo>
                  <a:cubicBezTo>
                    <a:pt x="5465" y="7085"/>
                    <a:pt x="5311" y="7144"/>
                    <a:pt x="5144" y="7180"/>
                  </a:cubicBezTo>
                  <a:cubicBezTo>
                    <a:pt x="5084" y="7192"/>
                    <a:pt x="5025" y="7252"/>
                    <a:pt x="5013" y="7311"/>
                  </a:cubicBezTo>
                  <a:lnTo>
                    <a:pt x="4823" y="8264"/>
                  </a:lnTo>
                  <a:cubicBezTo>
                    <a:pt x="4811" y="8347"/>
                    <a:pt x="4715" y="8430"/>
                    <a:pt x="4632" y="8430"/>
                  </a:cubicBezTo>
                  <a:lnTo>
                    <a:pt x="4108" y="8430"/>
                  </a:lnTo>
                  <a:cubicBezTo>
                    <a:pt x="4013" y="8430"/>
                    <a:pt x="3930" y="8347"/>
                    <a:pt x="3918" y="8264"/>
                  </a:cubicBezTo>
                  <a:lnTo>
                    <a:pt x="3715" y="7311"/>
                  </a:lnTo>
                  <a:cubicBezTo>
                    <a:pt x="3703" y="7252"/>
                    <a:pt x="3656" y="7192"/>
                    <a:pt x="3584" y="7180"/>
                  </a:cubicBezTo>
                  <a:cubicBezTo>
                    <a:pt x="3358" y="7121"/>
                    <a:pt x="3156" y="7025"/>
                    <a:pt x="2965" y="6906"/>
                  </a:cubicBezTo>
                  <a:cubicBezTo>
                    <a:pt x="2935" y="6894"/>
                    <a:pt x="2900" y="6888"/>
                    <a:pt x="2864" y="6888"/>
                  </a:cubicBezTo>
                  <a:cubicBezTo>
                    <a:pt x="2828" y="6888"/>
                    <a:pt x="2792" y="6894"/>
                    <a:pt x="2763" y="6906"/>
                  </a:cubicBezTo>
                  <a:lnTo>
                    <a:pt x="1965" y="7442"/>
                  </a:lnTo>
                  <a:cubicBezTo>
                    <a:pt x="1934" y="7468"/>
                    <a:pt x="1894" y="7480"/>
                    <a:pt x="1854" y="7480"/>
                  </a:cubicBezTo>
                  <a:cubicBezTo>
                    <a:pt x="1802" y="7480"/>
                    <a:pt x="1749" y="7459"/>
                    <a:pt x="1715" y="7418"/>
                  </a:cubicBezTo>
                  <a:lnTo>
                    <a:pt x="1334" y="7049"/>
                  </a:lnTo>
                  <a:cubicBezTo>
                    <a:pt x="1263" y="6966"/>
                    <a:pt x="1263" y="6859"/>
                    <a:pt x="1310" y="6787"/>
                  </a:cubicBezTo>
                  <a:lnTo>
                    <a:pt x="1846" y="5990"/>
                  </a:lnTo>
                  <a:cubicBezTo>
                    <a:pt x="1882" y="5930"/>
                    <a:pt x="1882" y="5859"/>
                    <a:pt x="1846" y="5799"/>
                  </a:cubicBezTo>
                  <a:cubicBezTo>
                    <a:pt x="1727" y="5597"/>
                    <a:pt x="1655" y="5382"/>
                    <a:pt x="1572" y="5168"/>
                  </a:cubicBezTo>
                  <a:cubicBezTo>
                    <a:pt x="1560" y="5109"/>
                    <a:pt x="1501" y="5049"/>
                    <a:pt x="1441" y="5037"/>
                  </a:cubicBezTo>
                  <a:lnTo>
                    <a:pt x="489" y="4847"/>
                  </a:lnTo>
                  <a:cubicBezTo>
                    <a:pt x="393" y="4823"/>
                    <a:pt x="322" y="4739"/>
                    <a:pt x="322" y="4644"/>
                  </a:cubicBezTo>
                  <a:lnTo>
                    <a:pt x="322" y="4132"/>
                  </a:lnTo>
                  <a:cubicBezTo>
                    <a:pt x="322" y="4037"/>
                    <a:pt x="393" y="3954"/>
                    <a:pt x="489" y="3930"/>
                  </a:cubicBezTo>
                  <a:lnTo>
                    <a:pt x="1441" y="3739"/>
                  </a:lnTo>
                  <a:cubicBezTo>
                    <a:pt x="1501" y="3727"/>
                    <a:pt x="1560" y="3680"/>
                    <a:pt x="1572" y="3608"/>
                  </a:cubicBezTo>
                  <a:cubicBezTo>
                    <a:pt x="1632" y="3382"/>
                    <a:pt x="1727" y="3180"/>
                    <a:pt x="1846" y="2977"/>
                  </a:cubicBezTo>
                  <a:cubicBezTo>
                    <a:pt x="1870" y="2918"/>
                    <a:pt x="1870" y="2846"/>
                    <a:pt x="1846" y="2787"/>
                  </a:cubicBezTo>
                  <a:lnTo>
                    <a:pt x="1310" y="1989"/>
                  </a:lnTo>
                  <a:cubicBezTo>
                    <a:pt x="1251" y="1906"/>
                    <a:pt x="1263" y="1787"/>
                    <a:pt x="1334" y="1727"/>
                  </a:cubicBezTo>
                  <a:lnTo>
                    <a:pt x="1715" y="1358"/>
                  </a:lnTo>
                  <a:cubicBezTo>
                    <a:pt x="1754" y="1319"/>
                    <a:pt x="1804" y="1301"/>
                    <a:pt x="1854" y="1301"/>
                  </a:cubicBezTo>
                  <a:cubicBezTo>
                    <a:pt x="1894" y="1301"/>
                    <a:pt x="1933" y="1313"/>
                    <a:pt x="1965" y="1334"/>
                  </a:cubicBezTo>
                  <a:lnTo>
                    <a:pt x="2763" y="1870"/>
                  </a:lnTo>
                  <a:cubicBezTo>
                    <a:pt x="2792" y="1888"/>
                    <a:pt x="2828" y="1897"/>
                    <a:pt x="2864" y="1897"/>
                  </a:cubicBezTo>
                  <a:cubicBezTo>
                    <a:pt x="2900" y="1897"/>
                    <a:pt x="2935" y="1888"/>
                    <a:pt x="2965" y="1870"/>
                  </a:cubicBezTo>
                  <a:cubicBezTo>
                    <a:pt x="3156" y="1751"/>
                    <a:pt x="3382" y="1668"/>
                    <a:pt x="3584" y="1596"/>
                  </a:cubicBezTo>
                  <a:cubicBezTo>
                    <a:pt x="3644" y="1584"/>
                    <a:pt x="3703" y="1525"/>
                    <a:pt x="3715" y="1465"/>
                  </a:cubicBezTo>
                  <a:lnTo>
                    <a:pt x="3918" y="513"/>
                  </a:lnTo>
                  <a:cubicBezTo>
                    <a:pt x="3930" y="417"/>
                    <a:pt x="4013" y="346"/>
                    <a:pt x="4108" y="346"/>
                  </a:cubicBezTo>
                  <a:lnTo>
                    <a:pt x="4632" y="346"/>
                  </a:lnTo>
                  <a:cubicBezTo>
                    <a:pt x="4715" y="346"/>
                    <a:pt x="4811" y="417"/>
                    <a:pt x="4823" y="513"/>
                  </a:cubicBezTo>
                  <a:lnTo>
                    <a:pt x="5013" y="1465"/>
                  </a:lnTo>
                  <a:cubicBezTo>
                    <a:pt x="5025" y="1525"/>
                    <a:pt x="5073" y="1584"/>
                    <a:pt x="5144" y="1596"/>
                  </a:cubicBezTo>
                  <a:cubicBezTo>
                    <a:pt x="5370" y="1656"/>
                    <a:pt x="5585" y="1751"/>
                    <a:pt x="5775" y="1870"/>
                  </a:cubicBezTo>
                  <a:cubicBezTo>
                    <a:pt x="5805" y="1882"/>
                    <a:pt x="5838" y="1888"/>
                    <a:pt x="5870" y="1888"/>
                  </a:cubicBezTo>
                  <a:cubicBezTo>
                    <a:pt x="5903" y="1888"/>
                    <a:pt x="5936" y="1882"/>
                    <a:pt x="5966" y="1870"/>
                  </a:cubicBezTo>
                  <a:lnTo>
                    <a:pt x="6775" y="1334"/>
                  </a:lnTo>
                  <a:cubicBezTo>
                    <a:pt x="6806" y="1309"/>
                    <a:pt x="6846" y="1296"/>
                    <a:pt x="6886" y="1296"/>
                  </a:cubicBezTo>
                  <a:cubicBezTo>
                    <a:pt x="6938" y="1296"/>
                    <a:pt x="6991" y="1317"/>
                    <a:pt x="7025" y="1358"/>
                  </a:cubicBezTo>
                  <a:lnTo>
                    <a:pt x="7394" y="1727"/>
                  </a:lnTo>
                  <a:cubicBezTo>
                    <a:pt x="7466" y="1810"/>
                    <a:pt x="7466" y="1906"/>
                    <a:pt x="7430" y="1989"/>
                  </a:cubicBezTo>
                  <a:lnTo>
                    <a:pt x="6894" y="2787"/>
                  </a:lnTo>
                  <a:cubicBezTo>
                    <a:pt x="6847" y="2846"/>
                    <a:pt x="6847" y="2918"/>
                    <a:pt x="6894" y="2977"/>
                  </a:cubicBezTo>
                  <a:cubicBezTo>
                    <a:pt x="7013" y="3180"/>
                    <a:pt x="7085" y="3394"/>
                    <a:pt x="7156" y="3608"/>
                  </a:cubicBezTo>
                  <a:cubicBezTo>
                    <a:pt x="7168" y="3668"/>
                    <a:pt x="7228" y="3727"/>
                    <a:pt x="7287" y="3739"/>
                  </a:cubicBezTo>
                  <a:lnTo>
                    <a:pt x="8240" y="3930"/>
                  </a:lnTo>
                  <a:cubicBezTo>
                    <a:pt x="8335" y="3954"/>
                    <a:pt x="8406" y="4037"/>
                    <a:pt x="8406" y="4132"/>
                  </a:cubicBezTo>
                  <a:lnTo>
                    <a:pt x="8406" y="4644"/>
                  </a:lnTo>
                  <a:cubicBezTo>
                    <a:pt x="8406" y="4739"/>
                    <a:pt x="8335" y="4823"/>
                    <a:pt x="8240" y="4847"/>
                  </a:cubicBezTo>
                  <a:lnTo>
                    <a:pt x="7287" y="5037"/>
                  </a:lnTo>
                  <a:cubicBezTo>
                    <a:pt x="7228" y="5049"/>
                    <a:pt x="7168" y="5097"/>
                    <a:pt x="7156" y="5168"/>
                  </a:cubicBezTo>
                  <a:cubicBezTo>
                    <a:pt x="7109" y="5335"/>
                    <a:pt x="7049" y="5478"/>
                    <a:pt x="6978" y="5632"/>
                  </a:cubicBezTo>
                  <a:cubicBezTo>
                    <a:pt x="6930" y="5716"/>
                    <a:pt x="6978" y="5823"/>
                    <a:pt x="7073" y="5871"/>
                  </a:cubicBezTo>
                  <a:cubicBezTo>
                    <a:pt x="7095" y="5883"/>
                    <a:pt x="7119" y="5889"/>
                    <a:pt x="7143" y="5889"/>
                  </a:cubicBezTo>
                  <a:cubicBezTo>
                    <a:pt x="7209" y="5889"/>
                    <a:pt x="7276" y="5845"/>
                    <a:pt x="7311" y="5775"/>
                  </a:cubicBezTo>
                  <a:cubicBezTo>
                    <a:pt x="7370" y="5644"/>
                    <a:pt x="7430" y="5513"/>
                    <a:pt x="7466" y="5359"/>
                  </a:cubicBezTo>
                  <a:lnTo>
                    <a:pt x="8323" y="5204"/>
                  </a:lnTo>
                  <a:cubicBezTo>
                    <a:pt x="8585" y="5144"/>
                    <a:pt x="8763" y="4918"/>
                    <a:pt x="8763" y="4644"/>
                  </a:cubicBezTo>
                  <a:lnTo>
                    <a:pt x="8763" y="4132"/>
                  </a:lnTo>
                  <a:cubicBezTo>
                    <a:pt x="8763" y="3858"/>
                    <a:pt x="8573" y="3632"/>
                    <a:pt x="8323" y="3573"/>
                  </a:cubicBezTo>
                  <a:lnTo>
                    <a:pt x="7466" y="3406"/>
                  </a:lnTo>
                  <a:cubicBezTo>
                    <a:pt x="7406" y="3227"/>
                    <a:pt x="7347" y="3073"/>
                    <a:pt x="7263" y="2906"/>
                  </a:cubicBezTo>
                  <a:lnTo>
                    <a:pt x="7740" y="2191"/>
                  </a:lnTo>
                  <a:cubicBezTo>
                    <a:pt x="7882" y="1965"/>
                    <a:pt x="7859" y="1668"/>
                    <a:pt x="7668" y="1477"/>
                  </a:cubicBezTo>
                  <a:lnTo>
                    <a:pt x="7287" y="1108"/>
                  </a:lnTo>
                  <a:cubicBezTo>
                    <a:pt x="7177" y="998"/>
                    <a:pt x="7032" y="940"/>
                    <a:pt x="6885" y="940"/>
                  </a:cubicBezTo>
                  <a:cubicBezTo>
                    <a:pt x="6777" y="940"/>
                    <a:pt x="6668" y="971"/>
                    <a:pt x="6573" y="1037"/>
                  </a:cubicBezTo>
                  <a:lnTo>
                    <a:pt x="5858" y="1513"/>
                  </a:lnTo>
                  <a:cubicBezTo>
                    <a:pt x="5704" y="1418"/>
                    <a:pt x="5537" y="1358"/>
                    <a:pt x="5358" y="1299"/>
                  </a:cubicBezTo>
                  <a:lnTo>
                    <a:pt x="5192" y="453"/>
                  </a:lnTo>
                  <a:cubicBezTo>
                    <a:pt x="5132" y="179"/>
                    <a:pt x="4906" y="1"/>
                    <a:pt x="46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30"/>
            <p:cNvSpPr/>
            <p:nvPr/>
          </p:nvSpPr>
          <p:spPr>
            <a:xfrm>
              <a:off x="6161507" y="2967679"/>
              <a:ext cx="111851" cy="97432"/>
            </a:xfrm>
            <a:custGeom>
              <a:rect b="b" l="l" r="r" t="t"/>
              <a:pathLst>
                <a:path extrusionOk="0" h="3061" w="3514">
                  <a:moveTo>
                    <a:pt x="1489" y="1"/>
                  </a:moveTo>
                  <a:cubicBezTo>
                    <a:pt x="965" y="1"/>
                    <a:pt x="465" y="215"/>
                    <a:pt x="84" y="584"/>
                  </a:cubicBezTo>
                  <a:cubicBezTo>
                    <a:pt x="1" y="656"/>
                    <a:pt x="1" y="763"/>
                    <a:pt x="84" y="834"/>
                  </a:cubicBezTo>
                  <a:cubicBezTo>
                    <a:pt x="120" y="870"/>
                    <a:pt x="164" y="888"/>
                    <a:pt x="209" y="888"/>
                  </a:cubicBezTo>
                  <a:cubicBezTo>
                    <a:pt x="254" y="888"/>
                    <a:pt x="298" y="870"/>
                    <a:pt x="334" y="834"/>
                  </a:cubicBezTo>
                  <a:cubicBezTo>
                    <a:pt x="644" y="537"/>
                    <a:pt x="1060" y="358"/>
                    <a:pt x="1489" y="358"/>
                  </a:cubicBezTo>
                  <a:cubicBezTo>
                    <a:pt x="2418" y="358"/>
                    <a:pt x="3168" y="1108"/>
                    <a:pt x="3168" y="2025"/>
                  </a:cubicBezTo>
                  <a:cubicBezTo>
                    <a:pt x="3168" y="2299"/>
                    <a:pt x="3096" y="2549"/>
                    <a:pt x="2989" y="2787"/>
                  </a:cubicBezTo>
                  <a:cubicBezTo>
                    <a:pt x="2930" y="2894"/>
                    <a:pt x="2953" y="2989"/>
                    <a:pt x="3049" y="3037"/>
                  </a:cubicBezTo>
                  <a:cubicBezTo>
                    <a:pt x="3073" y="3061"/>
                    <a:pt x="3108" y="3061"/>
                    <a:pt x="3132" y="3061"/>
                  </a:cubicBezTo>
                  <a:cubicBezTo>
                    <a:pt x="3192" y="3061"/>
                    <a:pt x="3263" y="3025"/>
                    <a:pt x="3299" y="2954"/>
                  </a:cubicBezTo>
                  <a:cubicBezTo>
                    <a:pt x="3442" y="2668"/>
                    <a:pt x="3513" y="2358"/>
                    <a:pt x="3513" y="2025"/>
                  </a:cubicBezTo>
                  <a:cubicBezTo>
                    <a:pt x="3513" y="906"/>
                    <a:pt x="2608" y="1"/>
                    <a:pt x="14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30"/>
            <p:cNvSpPr/>
            <p:nvPr/>
          </p:nvSpPr>
          <p:spPr>
            <a:xfrm>
              <a:off x="6144828" y="3007848"/>
              <a:ext cx="105389" cy="88742"/>
            </a:xfrm>
            <a:custGeom>
              <a:rect b="b" l="l" r="r" t="t"/>
              <a:pathLst>
                <a:path extrusionOk="0" h="2788" w="3311">
                  <a:moveTo>
                    <a:pt x="262" y="1"/>
                  </a:moveTo>
                  <a:cubicBezTo>
                    <a:pt x="194" y="1"/>
                    <a:pt x="124" y="44"/>
                    <a:pt x="96" y="108"/>
                  </a:cubicBezTo>
                  <a:cubicBezTo>
                    <a:pt x="25" y="323"/>
                    <a:pt x="1" y="549"/>
                    <a:pt x="1" y="763"/>
                  </a:cubicBezTo>
                  <a:cubicBezTo>
                    <a:pt x="1" y="1882"/>
                    <a:pt x="906" y="2787"/>
                    <a:pt x="2013" y="2787"/>
                  </a:cubicBezTo>
                  <a:cubicBezTo>
                    <a:pt x="2454" y="2787"/>
                    <a:pt x="2846" y="2656"/>
                    <a:pt x="3204" y="2406"/>
                  </a:cubicBezTo>
                  <a:cubicBezTo>
                    <a:pt x="3287" y="2347"/>
                    <a:pt x="3311" y="2239"/>
                    <a:pt x="3251" y="2156"/>
                  </a:cubicBezTo>
                  <a:cubicBezTo>
                    <a:pt x="3214" y="2104"/>
                    <a:pt x="3159" y="2075"/>
                    <a:pt x="3102" y="2075"/>
                  </a:cubicBezTo>
                  <a:cubicBezTo>
                    <a:pt x="3068" y="2075"/>
                    <a:pt x="3033" y="2086"/>
                    <a:pt x="3001" y="2108"/>
                  </a:cubicBezTo>
                  <a:cubicBezTo>
                    <a:pt x="2715" y="2311"/>
                    <a:pt x="2370" y="2418"/>
                    <a:pt x="2037" y="2418"/>
                  </a:cubicBezTo>
                  <a:cubicBezTo>
                    <a:pt x="1108" y="2418"/>
                    <a:pt x="370" y="1680"/>
                    <a:pt x="370" y="751"/>
                  </a:cubicBezTo>
                  <a:cubicBezTo>
                    <a:pt x="370" y="573"/>
                    <a:pt x="394" y="382"/>
                    <a:pt x="453" y="215"/>
                  </a:cubicBezTo>
                  <a:cubicBezTo>
                    <a:pt x="477" y="144"/>
                    <a:pt x="406" y="37"/>
                    <a:pt x="322" y="13"/>
                  </a:cubicBezTo>
                  <a:cubicBezTo>
                    <a:pt x="303" y="5"/>
                    <a:pt x="283" y="1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30"/>
            <p:cNvSpPr/>
            <p:nvPr/>
          </p:nvSpPr>
          <p:spPr>
            <a:xfrm>
              <a:off x="6245633" y="3069248"/>
              <a:ext cx="186110" cy="186874"/>
            </a:xfrm>
            <a:custGeom>
              <a:rect b="b" l="l" r="r" t="t"/>
              <a:pathLst>
                <a:path extrusionOk="0" h="5871" w="5847">
                  <a:moveTo>
                    <a:pt x="2751" y="1"/>
                  </a:moveTo>
                  <a:cubicBezTo>
                    <a:pt x="2549" y="1"/>
                    <a:pt x="2370" y="144"/>
                    <a:pt x="2335" y="346"/>
                  </a:cubicBezTo>
                  <a:lnTo>
                    <a:pt x="2227" y="858"/>
                  </a:lnTo>
                  <a:cubicBezTo>
                    <a:pt x="2144" y="894"/>
                    <a:pt x="2037" y="941"/>
                    <a:pt x="1965" y="977"/>
                  </a:cubicBezTo>
                  <a:lnTo>
                    <a:pt x="1513" y="680"/>
                  </a:lnTo>
                  <a:cubicBezTo>
                    <a:pt x="1449" y="631"/>
                    <a:pt x="1372" y="608"/>
                    <a:pt x="1293" y="608"/>
                  </a:cubicBezTo>
                  <a:cubicBezTo>
                    <a:pt x="1179" y="608"/>
                    <a:pt x="1061" y="655"/>
                    <a:pt x="977" y="739"/>
                  </a:cubicBezTo>
                  <a:lnTo>
                    <a:pt x="739" y="977"/>
                  </a:lnTo>
                  <a:cubicBezTo>
                    <a:pt x="596" y="1132"/>
                    <a:pt x="584" y="1346"/>
                    <a:pt x="680" y="1513"/>
                  </a:cubicBezTo>
                  <a:lnTo>
                    <a:pt x="977" y="1965"/>
                  </a:lnTo>
                  <a:cubicBezTo>
                    <a:pt x="918" y="2084"/>
                    <a:pt x="882" y="2215"/>
                    <a:pt x="834" y="2346"/>
                  </a:cubicBezTo>
                  <a:cubicBezTo>
                    <a:pt x="799" y="2442"/>
                    <a:pt x="858" y="2537"/>
                    <a:pt x="953" y="2573"/>
                  </a:cubicBezTo>
                  <a:cubicBezTo>
                    <a:pt x="968" y="2579"/>
                    <a:pt x="984" y="2582"/>
                    <a:pt x="1000" y="2582"/>
                  </a:cubicBezTo>
                  <a:cubicBezTo>
                    <a:pt x="1073" y="2582"/>
                    <a:pt x="1150" y="2522"/>
                    <a:pt x="1180" y="2454"/>
                  </a:cubicBezTo>
                  <a:cubicBezTo>
                    <a:pt x="1215" y="2323"/>
                    <a:pt x="1263" y="2192"/>
                    <a:pt x="1334" y="2049"/>
                  </a:cubicBezTo>
                  <a:cubicBezTo>
                    <a:pt x="1370" y="1989"/>
                    <a:pt x="1370" y="1918"/>
                    <a:pt x="1334" y="1858"/>
                  </a:cubicBezTo>
                  <a:lnTo>
                    <a:pt x="977" y="1322"/>
                  </a:lnTo>
                  <a:cubicBezTo>
                    <a:pt x="965" y="1287"/>
                    <a:pt x="965" y="1263"/>
                    <a:pt x="1001" y="1239"/>
                  </a:cubicBezTo>
                  <a:lnTo>
                    <a:pt x="1239" y="989"/>
                  </a:lnTo>
                  <a:cubicBezTo>
                    <a:pt x="1253" y="975"/>
                    <a:pt x="1271" y="969"/>
                    <a:pt x="1288" y="969"/>
                  </a:cubicBezTo>
                  <a:cubicBezTo>
                    <a:pt x="1301" y="969"/>
                    <a:pt x="1313" y="972"/>
                    <a:pt x="1322" y="977"/>
                  </a:cubicBezTo>
                  <a:lnTo>
                    <a:pt x="1858" y="1334"/>
                  </a:lnTo>
                  <a:cubicBezTo>
                    <a:pt x="1888" y="1358"/>
                    <a:pt x="1921" y="1370"/>
                    <a:pt x="1954" y="1370"/>
                  </a:cubicBezTo>
                  <a:cubicBezTo>
                    <a:pt x="1986" y="1370"/>
                    <a:pt x="2019" y="1358"/>
                    <a:pt x="2049" y="1334"/>
                  </a:cubicBezTo>
                  <a:cubicBezTo>
                    <a:pt x="2168" y="1263"/>
                    <a:pt x="2323" y="1203"/>
                    <a:pt x="2454" y="1168"/>
                  </a:cubicBezTo>
                  <a:cubicBezTo>
                    <a:pt x="2513" y="1156"/>
                    <a:pt x="2573" y="1096"/>
                    <a:pt x="2585" y="1037"/>
                  </a:cubicBezTo>
                  <a:lnTo>
                    <a:pt x="2704" y="418"/>
                  </a:lnTo>
                  <a:cubicBezTo>
                    <a:pt x="2704" y="382"/>
                    <a:pt x="2739" y="358"/>
                    <a:pt x="2775" y="358"/>
                  </a:cubicBezTo>
                  <a:lnTo>
                    <a:pt x="3120" y="358"/>
                  </a:lnTo>
                  <a:cubicBezTo>
                    <a:pt x="3156" y="358"/>
                    <a:pt x="3180" y="382"/>
                    <a:pt x="3192" y="418"/>
                  </a:cubicBezTo>
                  <a:lnTo>
                    <a:pt x="3311" y="1037"/>
                  </a:lnTo>
                  <a:cubicBezTo>
                    <a:pt x="3335" y="1096"/>
                    <a:pt x="3370" y="1156"/>
                    <a:pt x="3454" y="1168"/>
                  </a:cubicBezTo>
                  <a:cubicBezTo>
                    <a:pt x="3585" y="1215"/>
                    <a:pt x="3716" y="1263"/>
                    <a:pt x="3847" y="1334"/>
                  </a:cubicBezTo>
                  <a:cubicBezTo>
                    <a:pt x="3882" y="1352"/>
                    <a:pt x="3918" y="1361"/>
                    <a:pt x="3952" y="1361"/>
                  </a:cubicBezTo>
                  <a:cubicBezTo>
                    <a:pt x="3987" y="1361"/>
                    <a:pt x="4019" y="1352"/>
                    <a:pt x="4049" y="1334"/>
                  </a:cubicBezTo>
                  <a:lnTo>
                    <a:pt x="4585" y="977"/>
                  </a:lnTo>
                  <a:cubicBezTo>
                    <a:pt x="4595" y="972"/>
                    <a:pt x="4607" y="969"/>
                    <a:pt x="4619" y="969"/>
                  </a:cubicBezTo>
                  <a:cubicBezTo>
                    <a:pt x="4636" y="969"/>
                    <a:pt x="4654" y="975"/>
                    <a:pt x="4668" y="989"/>
                  </a:cubicBezTo>
                  <a:lnTo>
                    <a:pt x="4906" y="1239"/>
                  </a:lnTo>
                  <a:cubicBezTo>
                    <a:pt x="4942" y="1263"/>
                    <a:pt x="4942" y="1287"/>
                    <a:pt x="4918" y="1322"/>
                  </a:cubicBezTo>
                  <a:lnTo>
                    <a:pt x="4561" y="1858"/>
                  </a:lnTo>
                  <a:cubicBezTo>
                    <a:pt x="4525" y="1918"/>
                    <a:pt x="4525" y="1989"/>
                    <a:pt x="4561" y="2049"/>
                  </a:cubicBezTo>
                  <a:cubicBezTo>
                    <a:pt x="4644" y="2168"/>
                    <a:pt x="4704" y="2323"/>
                    <a:pt x="4728" y="2454"/>
                  </a:cubicBezTo>
                  <a:cubicBezTo>
                    <a:pt x="4740" y="2513"/>
                    <a:pt x="4799" y="2573"/>
                    <a:pt x="4859" y="2585"/>
                  </a:cubicBezTo>
                  <a:lnTo>
                    <a:pt x="5490" y="2704"/>
                  </a:lnTo>
                  <a:cubicBezTo>
                    <a:pt x="5513" y="2704"/>
                    <a:pt x="5549" y="2739"/>
                    <a:pt x="5549" y="2775"/>
                  </a:cubicBezTo>
                  <a:lnTo>
                    <a:pt x="5549" y="3120"/>
                  </a:lnTo>
                  <a:cubicBezTo>
                    <a:pt x="5549" y="3156"/>
                    <a:pt x="5513" y="3180"/>
                    <a:pt x="5490" y="3192"/>
                  </a:cubicBezTo>
                  <a:lnTo>
                    <a:pt x="4859" y="3311"/>
                  </a:lnTo>
                  <a:cubicBezTo>
                    <a:pt x="4799" y="3335"/>
                    <a:pt x="4740" y="3370"/>
                    <a:pt x="4728" y="3454"/>
                  </a:cubicBezTo>
                  <a:cubicBezTo>
                    <a:pt x="4680" y="3585"/>
                    <a:pt x="4644" y="3716"/>
                    <a:pt x="4561" y="3847"/>
                  </a:cubicBezTo>
                  <a:cubicBezTo>
                    <a:pt x="4537" y="3906"/>
                    <a:pt x="4537" y="3989"/>
                    <a:pt x="4561" y="4049"/>
                  </a:cubicBezTo>
                  <a:lnTo>
                    <a:pt x="4918" y="4585"/>
                  </a:lnTo>
                  <a:cubicBezTo>
                    <a:pt x="4942" y="4609"/>
                    <a:pt x="4942" y="4644"/>
                    <a:pt x="4906" y="4668"/>
                  </a:cubicBezTo>
                  <a:lnTo>
                    <a:pt x="4668" y="4906"/>
                  </a:lnTo>
                  <a:cubicBezTo>
                    <a:pt x="4655" y="4926"/>
                    <a:pt x="4638" y="4935"/>
                    <a:pt x="4622" y="4935"/>
                  </a:cubicBezTo>
                  <a:cubicBezTo>
                    <a:pt x="4609" y="4935"/>
                    <a:pt x="4595" y="4929"/>
                    <a:pt x="4585" y="4918"/>
                  </a:cubicBezTo>
                  <a:lnTo>
                    <a:pt x="4049" y="4561"/>
                  </a:lnTo>
                  <a:cubicBezTo>
                    <a:pt x="4019" y="4543"/>
                    <a:pt x="3984" y="4534"/>
                    <a:pt x="3948" y="4534"/>
                  </a:cubicBezTo>
                  <a:cubicBezTo>
                    <a:pt x="3912" y="4534"/>
                    <a:pt x="3876" y="4543"/>
                    <a:pt x="3847" y="4561"/>
                  </a:cubicBezTo>
                  <a:cubicBezTo>
                    <a:pt x="3728" y="4644"/>
                    <a:pt x="3585" y="4704"/>
                    <a:pt x="3454" y="4728"/>
                  </a:cubicBezTo>
                  <a:cubicBezTo>
                    <a:pt x="3394" y="4751"/>
                    <a:pt x="3335" y="4811"/>
                    <a:pt x="3311" y="4859"/>
                  </a:cubicBezTo>
                  <a:lnTo>
                    <a:pt x="3192" y="5490"/>
                  </a:lnTo>
                  <a:cubicBezTo>
                    <a:pt x="3192" y="5525"/>
                    <a:pt x="3168" y="5549"/>
                    <a:pt x="3120" y="5549"/>
                  </a:cubicBezTo>
                  <a:lnTo>
                    <a:pt x="2775" y="5549"/>
                  </a:lnTo>
                  <a:cubicBezTo>
                    <a:pt x="2751" y="5549"/>
                    <a:pt x="2716" y="5513"/>
                    <a:pt x="2704" y="5490"/>
                  </a:cubicBezTo>
                  <a:lnTo>
                    <a:pt x="2585" y="4859"/>
                  </a:lnTo>
                  <a:cubicBezTo>
                    <a:pt x="2573" y="4811"/>
                    <a:pt x="2525" y="4751"/>
                    <a:pt x="2454" y="4728"/>
                  </a:cubicBezTo>
                  <a:cubicBezTo>
                    <a:pt x="2323" y="4692"/>
                    <a:pt x="2180" y="4644"/>
                    <a:pt x="2049" y="4561"/>
                  </a:cubicBezTo>
                  <a:cubicBezTo>
                    <a:pt x="2019" y="4549"/>
                    <a:pt x="1986" y="4543"/>
                    <a:pt x="1954" y="4543"/>
                  </a:cubicBezTo>
                  <a:cubicBezTo>
                    <a:pt x="1921" y="4543"/>
                    <a:pt x="1888" y="4549"/>
                    <a:pt x="1858" y="4561"/>
                  </a:cubicBezTo>
                  <a:lnTo>
                    <a:pt x="1322" y="4918"/>
                  </a:lnTo>
                  <a:cubicBezTo>
                    <a:pt x="1306" y="4929"/>
                    <a:pt x="1293" y="4935"/>
                    <a:pt x="1280" y="4935"/>
                  </a:cubicBezTo>
                  <a:cubicBezTo>
                    <a:pt x="1265" y="4935"/>
                    <a:pt x="1252" y="4926"/>
                    <a:pt x="1239" y="4906"/>
                  </a:cubicBezTo>
                  <a:lnTo>
                    <a:pt x="1001" y="4668"/>
                  </a:lnTo>
                  <a:cubicBezTo>
                    <a:pt x="965" y="4644"/>
                    <a:pt x="965" y="4609"/>
                    <a:pt x="977" y="4585"/>
                  </a:cubicBezTo>
                  <a:lnTo>
                    <a:pt x="1334" y="4049"/>
                  </a:lnTo>
                  <a:cubicBezTo>
                    <a:pt x="1382" y="3989"/>
                    <a:pt x="1382" y="3906"/>
                    <a:pt x="1334" y="3847"/>
                  </a:cubicBezTo>
                  <a:cubicBezTo>
                    <a:pt x="1263" y="3728"/>
                    <a:pt x="1203" y="3585"/>
                    <a:pt x="1180" y="3454"/>
                  </a:cubicBezTo>
                  <a:cubicBezTo>
                    <a:pt x="1156" y="3394"/>
                    <a:pt x="1096" y="3335"/>
                    <a:pt x="1037" y="3311"/>
                  </a:cubicBezTo>
                  <a:lnTo>
                    <a:pt x="418" y="3192"/>
                  </a:lnTo>
                  <a:cubicBezTo>
                    <a:pt x="382" y="3192"/>
                    <a:pt x="358" y="3168"/>
                    <a:pt x="358" y="3120"/>
                  </a:cubicBezTo>
                  <a:lnTo>
                    <a:pt x="358" y="2775"/>
                  </a:lnTo>
                  <a:cubicBezTo>
                    <a:pt x="358" y="2751"/>
                    <a:pt x="382" y="2727"/>
                    <a:pt x="418" y="2704"/>
                  </a:cubicBezTo>
                  <a:lnTo>
                    <a:pt x="465" y="2692"/>
                  </a:lnTo>
                  <a:cubicBezTo>
                    <a:pt x="560" y="2680"/>
                    <a:pt x="620" y="2573"/>
                    <a:pt x="596" y="2477"/>
                  </a:cubicBezTo>
                  <a:cubicBezTo>
                    <a:pt x="586" y="2396"/>
                    <a:pt x="507" y="2341"/>
                    <a:pt x="425" y="2341"/>
                  </a:cubicBezTo>
                  <a:cubicBezTo>
                    <a:pt x="411" y="2341"/>
                    <a:pt x="396" y="2343"/>
                    <a:pt x="382" y="2346"/>
                  </a:cubicBezTo>
                  <a:lnTo>
                    <a:pt x="346" y="2370"/>
                  </a:lnTo>
                  <a:cubicBezTo>
                    <a:pt x="144" y="2406"/>
                    <a:pt x="1" y="2585"/>
                    <a:pt x="1" y="2775"/>
                  </a:cubicBezTo>
                  <a:lnTo>
                    <a:pt x="1" y="3120"/>
                  </a:lnTo>
                  <a:cubicBezTo>
                    <a:pt x="1" y="3335"/>
                    <a:pt x="144" y="3513"/>
                    <a:pt x="346" y="3537"/>
                  </a:cubicBezTo>
                  <a:lnTo>
                    <a:pt x="858" y="3644"/>
                  </a:lnTo>
                  <a:cubicBezTo>
                    <a:pt x="894" y="3728"/>
                    <a:pt x="941" y="3835"/>
                    <a:pt x="977" y="3906"/>
                  </a:cubicBezTo>
                  <a:lnTo>
                    <a:pt x="680" y="4359"/>
                  </a:lnTo>
                  <a:cubicBezTo>
                    <a:pt x="560" y="4525"/>
                    <a:pt x="596" y="4763"/>
                    <a:pt x="739" y="4894"/>
                  </a:cubicBezTo>
                  <a:lnTo>
                    <a:pt x="977" y="5132"/>
                  </a:lnTo>
                  <a:cubicBezTo>
                    <a:pt x="1067" y="5216"/>
                    <a:pt x="1182" y="5259"/>
                    <a:pt x="1292" y="5259"/>
                  </a:cubicBezTo>
                  <a:cubicBezTo>
                    <a:pt x="1371" y="5259"/>
                    <a:pt x="1448" y="5237"/>
                    <a:pt x="1513" y="5192"/>
                  </a:cubicBezTo>
                  <a:lnTo>
                    <a:pt x="1965" y="4894"/>
                  </a:lnTo>
                  <a:cubicBezTo>
                    <a:pt x="2049" y="4942"/>
                    <a:pt x="2144" y="4978"/>
                    <a:pt x="2227" y="5013"/>
                  </a:cubicBezTo>
                  <a:lnTo>
                    <a:pt x="2335" y="5537"/>
                  </a:lnTo>
                  <a:cubicBezTo>
                    <a:pt x="2382" y="5728"/>
                    <a:pt x="2561" y="5871"/>
                    <a:pt x="2751" y="5871"/>
                  </a:cubicBezTo>
                  <a:lnTo>
                    <a:pt x="3097" y="5871"/>
                  </a:lnTo>
                  <a:cubicBezTo>
                    <a:pt x="3299" y="5871"/>
                    <a:pt x="3478" y="5728"/>
                    <a:pt x="3513" y="5537"/>
                  </a:cubicBezTo>
                  <a:lnTo>
                    <a:pt x="3620" y="5013"/>
                  </a:lnTo>
                  <a:cubicBezTo>
                    <a:pt x="3704" y="4978"/>
                    <a:pt x="3811" y="4942"/>
                    <a:pt x="3882" y="4894"/>
                  </a:cubicBezTo>
                  <a:lnTo>
                    <a:pt x="4323" y="5192"/>
                  </a:lnTo>
                  <a:cubicBezTo>
                    <a:pt x="4391" y="5241"/>
                    <a:pt x="4472" y="5264"/>
                    <a:pt x="4552" y="5264"/>
                  </a:cubicBezTo>
                  <a:cubicBezTo>
                    <a:pt x="4667" y="5264"/>
                    <a:pt x="4781" y="5217"/>
                    <a:pt x="4859" y="5132"/>
                  </a:cubicBezTo>
                  <a:lnTo>
                    <a:pt x="5097" y="4894"/>
                  </a:lnTo>
                  <a:cubicBezTo>
                    <a:pt x="5252" y="4740"/>
                    <a:pt x="5263" y="4525"/>
                    <a:pt x="5156" y="4359"/>
                  </a:cubicBezTo>
                  <a:lnTo>
                    <a:pt x="4859" y="3906"/>
                  </a:lnTo>
                  <a:cubicBezTo>
                    <a:pt x="4906" y="3823"/>
                    <a:pt x="4954" y="3728"/>
                    <a:pt x="4978" y="3644"/>
                  </a:cubicBezTo>
                  <a:lnTo>
                    <a:pt x="5502" y="3537"/>
                  </a:lnTo>
                  <a:cubicBezTo>
                    <a:pt x="5692" y="3489"/>
                    <a:pt x="5847" y="3311"/>
                    <a:pt x="5847" y="3120"/>
                  </a:cubicBezTo>
                  <a:lnTo>
                    <a:pt x="5847" y="2775"/>
                  </a:lnTo>
                  <a:cubicBezTo>
                    <a:pt x="5847" y="2549"/>
                    <a:pt x="5716" y="2382"/>
                    <a:pt x="5502" y="2334"/>
                  </a:cubicBezTo>
                  <a:lnTo>
                    <a:pt x="4990" y="2227"/>
                  </a:lnTo>
                  <a:cubicBezTo>
                    <a:pt x="4954" y="2144"/>
                    <a:pt x="4906" y="2037"/>
                    <a:pt x="4871" y="1965"/>
                  </a:cubicBezTo>
                  <a:lnTo>
                    <a:pt x="5168" y="1513"/>
                  </a:lnTo>
                  <a:cubicBezTo>
                    <a:pt x="5287" y="1346"/>
                    <a:pt x="5252" y="1108"/>
                    <a:pt x="5109" y="977"/>
                  </a:cubicBezTo>
                  <a:lnTo>
                    <a:pt x="4871" y="739"/>
                  </a:lnTo>
                  <a:cubicBezTo>
                    <a:pt x="4780" y="656"/>
                    <a:pt x="4666" y="613"/>
                    <a:pt x="4555" y="613"/>
                  </a:cubicBezTo>
                  <a:cubicBezTo>
                    <a:pt x="4476" y="613"/>
                    <a:pt x="4399" y="635"/>
                    <a:pt x="4335" y="680"/>
                  </a:cubicBezTo>
                  <a:lnTo>
                    <a:pt x="3882" y="977"/>
                  </a:lnTo>
                  <a:cubicBezTo>
                    <a:pt x="3799" y="941"/>
                    <a:pt x="3704" y="894"/>
                    <a:pt x="3620" y="858"/>
                  </a:cubicBezTo>
                  <a:lnTo>
                    <a:pt x="3513" y="346"/>
                  </a:lnTo>
                  <a:cubicBezTo>
                    <a:pt x="3466" y="144"/>
                    <a:pt x="3287" y="1"/>
                    <a:pt x="30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30"/>
            <p:cNvSpPr/>
            <p:nvPr/>
          </p:nvSpPr>
          <p:spPr>
            <a:xfrm>
              <a:off x="6305888" y="3129884"/>
              <a:ext cx="64488" cy="64456"/>
            </a:xfrm>
            <a:custGeom>
              <a:rect b="b" l="l" r="r" t="t"/>
              <a:pathLst>
                <a:path extrusionOk="0" h="2025" w="2026">
                  <a:moveTo>
                    <a:pt x="1013" y="1"/>
                  </a:moveTo>
                  <a:cubicBezTo>
                    <a:pt x="453" y="1"/>
                    <a:pt x="1" y="441"/>
                    <a:pt x="1" y="1013"/>
                  </a:cubicBezTo>
                  <a:cubicBezTo>
                    <a:pt x="1" y="1561"/>
                    <a:pt x="442" y="2025"/>
                    <a:pt x="1013" y="2025"/>
                  </a:cubicBezTo>
                  <a:cubicBezTo>
                    <a:pt x="1227" y="2025"/>
                    <a:pt x="1442" y="1942"/>
                    <a:pt x="1620" y="1811"/>
                  </a:cubicBezTo>
                  <a:cubicBezTo>
                    <a:pt x="1692" y="1751"/>
                    <a:pt x="1704" y="1632"/>
                    <a:pt x="1644" y="1561"/>
                  </a:cubicBezTo>
                  <a:cubicBezTo>
                    <a:pt x="1608" y="1517"/>
                    <a:pt x="1549" y="1491"/>
                    <a:pt x="1493" y="1491"/>
                  </a:cubicBezTo>
                  <a:cubicBezTo>
                    <a:pt x="1457" y="1491"/>
                    <a:pt x="1422" y="1502"/>
                    <a:pt x="1394" y="1525"/>
                  </a:cubicBezTo>
                  <a:cubicBezTo>
                    <a:pt x="1275" y="1620"/>
                    <a:pt x="1144" y="1668"/>
                    <a:pt x="989" y="1668"/>
                  </a:cubicBezTo>
                  <a:cubicBezTo>
                    <a:pt x="632" y="1668"/>
                    <a:pt x="358" y="1370"/>
                    <a:pt x="358" y="1025"/>
                  </a:cubicBezTo>
                  <a:cubicBezTo>
                    <a:pt x="382" y="668"/>
                    <a:pt x="668" y="370"/>
                    <a:pt x="1025" y="370"/>
                  </a:cubicBezTo>
                  <a:cubicBezTo>
                    <a:pt x="1382" y="370"/>
                    <a:pt x="1668" y="668"/>
                    <a:pt x="1668" y="1013"/>
                  </a:cubicBezTo>
                  <a:cubicBezTo>
                    <a:pt x="1668" y="1120"/>
                    <a:pt x="1739" y="1191"/>
                    <a:pt x="1846" y="1191"/>
                  </a:cubicBezTo>
                  <a:cubicBezTo>
                    <a:pt x="1942" y="1191"/>
                    <a:pt x="2025" y="1120"/>
                    <a:pt x="2025" y="1013"/>
                  </a:cubicBezTo>
                  <a:cubicBezTo>
                    <a:pt x="2025" y="453"/>
                    <a:pt x="1573" y="1"/>
                    <a:pt x="1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30"/>
            <p:cNvSpPr/>
            <p:nvPr/>
          </p:nvSpPr>
          <p:spPr>
            <a:xfrm>
              <a:off x="6173634" y="2997631"/>
              <a:ext cx="70153" cy="70153"/>
            </a:xfrm>
            <a:custGeom>
              <a:rect b="b" l="l" r="r" t="t"/>
              <a:pathLst>
                <a:path extrusionOk="0" h="2204" w="2204">
                  <a:moveTo>
                    <a:pt x="1096" y="370"/>
                  </a:moveTo>
                  <a:cubicBezTo>
                    <a:pt x="1501" y="370"/>
                    <a:pt x="1834" y="703"/>
                    <a:pt x="1834" y="1108"/>
                  </a:cubicBezTo>
                  <a:cubicBezTo>
                    <a:pt x="1834" y="1501"/>
                    <a:pt x="1501" y="1834"/>
                    <a:pt x="1096" y="1834"/>
                  </a:cubicBezTo>
                  <a:cubicBezTo>
                    <a:pt x="691" y="1834"/>
                    <a:pt x="370" y="1501"/>
                    <a:pt x="370" y="1108"/>
                  </a:cubicBezTo>
                  <a:cubicBezTo>
                    <a:pt x="370" y="703"/>
                    <a:pt x="703" y="370"/>
                    <a:pt x="1096" y="370"/>
                  </a:cubicBezTo>
                  <a:close/>
                  <a:moveTo>
                    <a:pt x="1096" y="1"/>
                  </a:moveTo>
                  <a:cubicBezTo>
                    <a:pt x="489" y="1"/>
                    <a:pt x="1" y="489"/>
                    <a:pt x="1" y="1108"/>
                  </a:cubicBezTo>
                  <a:cubicBezTo>
                    <a:pt x="1" y="1715"/>
                    <a:pt x="489" y="2203"/>
                    <a:pt x="1096" y="2203"/>
                  </a:cubicBezTo>
                  <a:cubicBezTo>
                    <a:pt x="1715" y="2191"/>
                    <a:pt x="2203" y="1703"/>
                    <a:pt x="2203" y="1108"/>
                  </a:cubicBezTo>
                  <a:cubicBezTo>
                    <a:pt x="2203" y="489"/>
                    <a:pt x="1715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2" name="Google Shape;262;p30"/>
          <p:cNvGrpSpPr/>
          <p:nvPr/>
        </p:nvGrpSpPr>
        <p:grpSpPr>
          <a:xfrm>
            <a:off x="1694339" y="1560471"/>
            <a:ext cx="387710" cy="419871"/>
            <a:chOff x="7548967" y="1978927"/>
            <a:chExt cx="333285" cy="349950"/>
          </a:xfrm>
        </p:grpSpPr>
        <p:sp>
          <p:nvSpPr>
            <p:cNvPr id="263" name="Google Shape;263;p30"/>
            <p:cNvSpPr/>
            <p:nvPr/>
          </p:nvSpPr>
          <p:spPr>
            <a:xfrm>
              <a:off x="7548967" y="1978927"/>
              <a:ext cx="333285" cy="234816"/>
            </a:xfrm>
            <a:custGeom>
              <a:rect b="b" l="l" r="r" t="t"/>
              <a:pathLst>
                <a:path extrusionOk="0" h="7383" w="10479">
                  <a:moveTo>
                    <a:pt x="8978" y="286"/>
                  </a:moveTo>
                  <a:cubicBezTo>
                    <a:pt x="9633" y="298"/>
                    <a:pt x="10145" y="834"/>
                    <a:pt x="10145" y="1489"/>
                  </a:cubicBezTo>
                  <a:cubicBezTo>
                    <a:pt x="10121" y="2168"/>
                    <a:pt x="9585" y="2727"/>
                    <a:pt x="8931" y="2727"/>
                  </a:cubicBezTo>
                  <a:cubicBezTo>
                    <a:pt x="8300" y="2727"/>
                    <a:pt x="7799" y="2251"/>
                    <a:pt x="7740" y="1656"/>
                  </a:cubicBezTo>
                  <a:lnTo>
                    <a:pt x="7740" y="1596"/>
                  </a:lnTo>
                  <a:lnTo>
                    <a:pt x="7740" y="1572"/>
                  </a:lnTo>
                  <a:lnTo>
                    <a:pt x="7740" y="1513"/>
                  </a:lnTo>
                  <a:cubicBezTo>
                    <a:pt x="7740" y="1429"/>
                    <a:pt x="7668" y="1358"/>
                    <a:pt x="7573" y="1358"/>
                  </a:cubicBezTo>
                  <a:lnTo>
                    <a:pt x="2882" y="1358"/>
                  </a:lnTo>
                  <a:cubicBezTo>
                    <a:pt x="2799" y="1358"/>
                    <a:pt x="2727" y="1429"/>
                    <a:pt x="2727" y="1513"/>
                  </a:cubicBezTo>
                  <a:lnTo>
                    <a:pt x="2727" y="1596"/>
                  </a:lnTo>
                  <a:lnTo>
                    <a:pt x="2727" y="1608"/>
                  </a:lnTo>
                  <a:lnTo>
                    <a:pt x="2727" y="1656"/>
                  </a:lnTo>
                  <a:lnTo>
                    <a:pt x="2727" y="1679"/>
                  </a:lnTo>
                  <a:lnTo>
                    <a:pt x="2727" y="1727"/>
                  </a:lnTo>
                  <a:lnTo>
                    <a:pt x="2727" y="1739"/>
                  </a:lnTo>
                  <a:cubicBezTo>
                    <a:pt x="2727" y="1751"/>
                    <a:pt x="2727" y="1775"/>
                    <a:pt x="2704" y="1799"/>
                  </a:cubicBezTo>
                  <a:lnTo>
                    <a:pt x="2704" y="1810"/>
                  </a:lnTo>
                  <a:cubicBezTo>
                    <a:pt x="2704" y="1834"/>
                    <a:pt x="2692" y="1858"/>
                    <a:pt x="2692" y="1870"/>
                  </a:cubicBezTo>
                  <a:cubicBezTo>
                    <a:pt x="2692" y="1894"/>
                    <a:pt x="2692" y="1894"/>
                    <a:pt x="2680" y="1906"/>
                  </a:cubicBezTo>
                  <a:cubicBezTo>
                    <a:pt x="2680" y="1918"/>
                    <a:pt x="2668" y="1930"/>
                    <a:pt x="2668" y="1930"/>
                  </a:cubicBezTo>
                  <a:cubicBezTo>
                    <a:pt x="2668" y="1953"/>
                    <a:pt x="2644" y="1953"/>
                    <a:pt x="2644" y="1965"/>
                  </a:cubicBezTo>
                  <a:cubicBezTo>
                    <a:pt x="2644" y="1977"/>
                    <a:pt x="2632" y="1977"/>
                    <a:pt x="2632" y="1989"/>
                  </a:cubicBezTo>
                  <a:cubicBezTo>
                    <a:pt x="2632" y="2013"/>
                    <a:pt x="2620" y="2025"/>
                    <a:pt x="2620" y="2025"/>
                  </a:cubicBezTo>
                  <a:cubicBezTo>
                    <a:pt x="2620" y="2025"/>
                    <a:pt x="2620" y="2037"/>
                    <a:pt x="2608" y="2037"/>
                  </a:cubicBezTo>
                  <a:cubicBezTo>
                    <a:pt x="2573" y="2084"/>
                    <a:pt x="2561" y="2132"/>
                    <a:pt x="2525" y="2168"/>
                  </a:cubicBezTo>
                  <a:cubicBezTo>
                    <a:pt x="2513" y="2191"/>
                    <a:pt x="2513" y="2203"/>
                    <a:pt x="2501" y="2215"/>
                  </a:cubicBezTo>
                  <a:cubicBezTo>
                    <a:pt x="2454" y="2275"/>
                    <a:pt x="2406" y="2334"/>
                    <a:pt x="2346" y="2382"/>
                  </a:cubicBezTo>
                  <a:cubicBezTo>
                    <a:pt x="2334" y="2394"/>
                    <a:pt x="2323" y="2394"/>
                    <a:pt x="2311" y="2406"/>
                  </a:cubicBezTo>
                  <a:lnTo>
                    <a:pt x="2287" y="2430"/>
                  </a:lnTo>
                  <a:cubicBezTo>
                    <a:pt x="2084" y="2584"/>
                    <a:pt x="1811" y="2692"/>
                    <a:pt x="1537" y="2692"/>
                  </a:cubicBezTo>
                  <a:cubicBezTo>
                    <a:pt x="882" y="2692"/>
                    <a:pt x="322" y="2156"/>
                    <a:pt x="322" y="1489"/>
                  </a:cubicBezTo>
                  <a:cubicBezTo>
                    <a:pt x="322" y="822"/>
                    <a:pt x="858" y="286"/>
                    <a:pt x="1537" y="286"/>
                  </a:cubicBezTo>
                  <a:close/>
                  <a:moveTo>
                    <a:pt x="7395" y="1668"/>
                  </a:moveTo>
                  <a:cubicBezTo>
                    <a:pt x="7442" y="2049"/>
                    <a:pt x="7633" y="2406"/>
                    <a:pt x="7930" y="2668"/>
                  </a:cubicBezTo>
                  <a:cubicBezTo>
                    <a:pt x="7823" y="2763"/>
                    <a:pt x="7692" y="2799"/>
                    <a:pt x="7549" y="2799"/>
                  </a:cubicBezTo>
                  <a:lnTo>
                    <a:pt x="2858" y="2799"/>
                  </a:lnTo>
                  <a:cubicBezTo>
                    <a:pt x="2727" y="2787"/>
                    <a:pt x="2608" y="2739"/>
                    <a:pt x="2501" y="2668"/>
                  </a:cubicBezTo>
                  <a:cubicBezTo>
                    <a:pt x="2739" y="2453"/>
                    <a:pt x="2906" y="2191"/>
                    <a:pt x="2977" y="1894"/>
                  </a:cubicBezTo>
                  <a:lnTo>
                    <a:pt x="2977" y="1870"/>
                  </a:lnTo>
                  <a:cubicBezTo>
                    <a:pt x="2977" y="1858"/>
                    <a:pt x="2989" y="1846"/>
                    <a:pt x="2989" y="1810"/>
                  </a:cubicBezTo>
                  <a:cubicBezTo>
                    <a:pt x="3001" y="1775"/>
                    <a:pt x="3001" y="1727"/>
                    <a:pt x="3001" y="1668"/>
                  </a:cubicBezTo>
                  <a:close/>
                  <a:moveTo>
                    <a:pt x="1513" y="1"/>
                  </a:moveTo>
                  <a:cubicBezTo>
                    <a:pt x="680" y="1"/>
                    <a:pt x="1" y="679"/>
                    <a:pt x="1" y="1513"/>
                  </a:cubicBezTo>
                  <a:cubicBezTo>
                    <a:pt x="1" y="2346"/>
                    <a:pt x="680" y="3037"/>
                    <a:pt x="1513" y="3037"/>
                  </a:cubicBezTo>
                  <a:cubicBezTo>
                    <a:pt x="1787" y="3037"/>
                    <a:pt x="2025" y="2977"/>
                    <a:pt x="2251" y="2858"/>
                  </a:cubicBezTo>
                  <a:cubicBezTo>
                    <a:pt x="2370" y="2977"/>
                    <a:pt x="2525" y="3049"/>
                    <a:pt x="2692" y="3096"/>
                  </a:cubicBezTo>
                  <a:lnTo>
                    <a:pt x="2692" y="7216"/>
                  </a:lnTo>
                  <a:cubicBezTo>
                    <a:pt x="2692" y="7311"/>
                    <a:pt x="2763" y="7383"/>
                    <a:pt x="2858" y="7383"/>
                  </a:cubicBezTo>
                  <a:cubicBezTo>
                    <a:pt x="2942" y="7383"/>
                    <a:pt x="3025" y="7311"/>
                    <a:pt x="3025" y="7216"/>
                  </a:cubicBezTo>
                  <a:lnTo>
                    <a:pt x="3025" y="3120"/>
                  </a:lnTo>
                  <a:lnTo>
                    <a:pt x="7454" y="3120"/>
                  </a:lnTo>
                  <a:lnTo>
                    <a:pt x="7454" y="3882"/>
                  </a:lnTo>
                  <a:cubicBezTo>
                    <a:pt x="7454" y="3977"/>
                    <a:pt x="7526" y="4049"/>
                    <a:pt x="7621" y="4049"/>
                  </a:cubicBezTo>
                  <a:cubicBezTo>
                    <a:pt x="7704" y="4049"/>
                    <a:pt x="7776" y="3977"/>
                    <a:pt x="7776" y="3882"/>
                  </a:cubicBezTo>
                  <a:lnTo>
                    <a:pt x="7776" y="3108"/>
                  </a:lnTo>
                  <a:cubicBezTo>
                    <a:pt x="7966" y="3084"/>
                    <a:pt x="8121" y="2989"/>
                    <a:pt x="8264" y="2870"/>
                  </a:cubicBezTo>
                  <a:cubicBezTo>
                    <a:pt x="8466" y="2977"/>
                    <a:pt x="8704" y="3037"/>
                    <a:pt x="8954" y="3037"/>
                  </a:cubicBezTo>
                  <a:cubicBezTo>
                    <a:pt x="9788" y="3037"/>
                    <a:pt x="10478" y="2346"/>
                    <a:pt x="10478" y="1513"/>
                  </a:cubicBezTo>
                  <a:cubicBezTo>
                    <a:pt x="10443" y="1120"/>
                    <a:pt x="10300" y="727"/>
                    <a:pt x="10014" y="441"/>
                  </a:cubicBezTo>
                  <a:cubicBezTo>
                    <a:pt x="9728" y="167"/>
                    <a:pt x="9359" y="1"/>
                    <a:pt x="89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30"/>
            <p:cNvSpPr/>
            <p:nvPr/>
          </p:nvSpPr>
          <p:spPr>
            <a:xfrm>
              <a:off x="7570562" y="2001667"/>
              <a:ext cx="51142" cy="51142"/>
            </a:xfrm>
            <a:custGeom>
              <a:rect b="b" l="l" r="r" t="t"/>
              <a:pathLst>
                <a:path extrusionOk="0" h="1608" w="1608">
                  <a:moveTo>
                    <a:pt x="810" y="322"/>
                  </a:moveTo>
                  <a:cubicBezTo>
                    <a:pt x="1072" y="322"/>
                    <a:pt x="1286" y="536"/>
                    <a:pt x="1286" y="798"/>
                  </a:cubicBezTo>
                  <a:cubicBezTo>
                    <a:pt x="1286" y="1060"/>
                    <a:pt x="1072" y="1274"/>
                    <a:pt x="810" y="1274"/>
                  </a:cubicBezTo>
                  <a:cubicBezTo>
                    <a:pt x="536" y="1274"/>
                    <a:pt x="334" y="1072"/>
                    <a:pt x="334" y="798"/>
                  </a:cubicBezTo>
                  <a:cubicBezTo>
                    <a:pt x="334" y="536"/>
                    <a:pt x="536" y="322"/>
                    <a:pt x="810" y="322"/>
                  </a:cubicBezTo>
                  <a:close/>
                  <a:moveTo>
                    <a:pt x="810" y="0"/>
                  </a:moveTo>
                  <a:cubicBezTo>
                    <a:pt x="358" y="0"/>
                    <a:pt x="1" y="357"/>
                    <a:pt x="1" y="798"/>
                  </a:cubicBezTo>
                  <a:cubicBezTo>
                    <a:pt x="1" y="1250"/>
                    <a:pt x="358" y="1607"/>
                    <a:pt x="810" y="1607"/>
                  </a:cubicBezTo>
                  <a:cubicBezTo>
                    <a:pt x="1251" y="1607"/>
                    <a:pt x="1608" y="1250"/>
                    <a:pt x="1608" y="798"/>
                  </a:cubicBezTo>
                  <a:cubicBezTo>
                    <a:pt x="1608" y="357"/>
                    <a:pt x="1251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30"/>
            <p:cNvSpPr/>
            <p:nvPr/>
          </p:nvSpPr>
          <p:spPr>
            <a:xfrm>
              <a:off x="7807986" y="2001667"/>
              <a:ext cx="51174" cy="51142"/>
            </a:xfrm>
            <a:custGeom>
              <a:rect b="b" l="l" r="r" t="t"/>
              <a:pathLst>
                <a:path extrusionOk="0" h="1608" w="1609">
                  <a:moveTo>
                    <a:pt x="798" y="322"/>
                  </a:moveTo>
                  <a:cubicBezTo>
                    <a:pt x="1072" y="322"/>
                    <a:pt x="1275" y="536"/>
                    <a:pt x="1275" y="798"/>
                  </a:cubicBezTo>
                  <a:cubicBezTo>
                    <a:pt x="1275" y="1060"/>
                    <a:pt x="1072" y="1274"/>
                    <a:pt x="798" y="1274"/>
                  </a:cubicBezTo>
                  <a:cubicBezTo>
                    <a:pt x="537" y="1274"/>
                    <a:pt x="322" y="1072"/>
                    <a:pt x="322" y="798"/>
                  </a:cubicBezTo>
                  <a:cubicBezTo>
                    <a:pt x="322" y="536"/>
                    <a:pt x="537" y="322"/>
                    <a:pt x="798" y="322"/>
                  </a:cubicBezTo>
                  <a:close/>
                  <a:moveTo>
                    <a:pt x="798" y="0"/>
                  </a:moveTo>
                  <a:cubicBezTo>
                    <a:pt x="358" y="0"/>
                    <a:pt x="1" y="357"/>
                    <a:pt x="1" y="798"/>
                  </a:cubicBezTo>
                  <a:cubicBezTo>
                    <a:pt x="1" y="1250"/>
                    <a:pt x="358" y="1607"/>
                    <a:pt x="798" y="1607"/>
                  </a:cubicBezTo>
                  <a:cubicBezTo>
                    <a:pt x="1251" y="1607"/>
                    <a:pt x="1608" y="1250"/>
                    <a:pt x="1608" y="798"/>
                  </a:cubicBezTo>
                  <a:cubicBezTo>
                    <a:pt x="1608" y="357"/>
                    <a:pt x="1251" y="0"/>
                    <a:pt x="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30"/>
            <p:cNvSpPr/>
            <p:nvPr/>
          </p:nvSpPr>
          <p:spPr>
            <a:xfrm>
              <a:off x="7570180" y="2121699"/>
              <a:ext cx="288980" cy="207178"/>
            </a:xfrm>
            <a:custGeom>
              <a:rect b="b" l="l" r="r" t="t"/>
              <a:pathLst>
                <a:path extrusionOk="0" h="6514" w="9086">
                  <a:moveTo>
                    <a:pt x="7513" y="4549"/>
                  </a:moveTo>
                  <a:cubicBezTo>
                    <a:pt x="7633" y="4549"/>
                    <a:pt x="7740" y="4644"/>
                    <a:pt x="7740" y="4763"/>
                  </a:cubicBezTo>
                  <a:lnTo>
                    <a:pt x="7740" y="5203"/>
                  </a:lnTo>
                  <a:lnTo>
                    <a:pt x="1358" y="5203"/>
                  </a:lnTo>
                  <a:lnTo>
                    <a:pt x="1358" y="4763"/>
                  </a:lnTo>
                  <a:cubicBezTo>
                    <a:pt x="1358" y="4644"/>
                    <a:pt x="1465" y="4549"/>
                    <a:pt x="1584" y="4549"/>
                  </a:cubicBezTo>
                  <a:close/>
                  <a:moveTo>
                    <a:pt x="8323" y="5513"/>
                  </a:moveTo>
                  <a:cubicBezTo>
                    <a:pt x="8561" y="5513"/>
                    <a:pt x="8764" y="5703"/>
                    <a:pt x="8764" y="5953"/>
                  </a:cubicBezTo>
                  <a:lnTo>
                    <a:pt x="8764" y="6180"/>
                  </a:lnTo>
                  <a:lnTo>
                    <a:pt x="346" y="6180"/>
                  </a:lnTo>
                  <a:lnTo>
                    <a:pt x="346" y="5953"/>
                  </a:lnTo>
                  <a:cubicBezTo>
                    <a:pt x="346" y="5715"/>
                    <a:pt x="536" y="5513"/>
                    <a:pt x="786" y="5513"/>
                  </a:cubicBezTo>
                  <a:close/>
                  <a:moveTo>
                    <a:pt x="6918" y="0"/>
                  </a:moveTo>
                  <a:cubicBezTo>
                    <a:pt x="6835" y="0"/>
                    <a:pt x="6763" y="84"/>
                    <a:pt x="6763" y="167"/>
                  </a:cubicBezTo>
                  <a:lnTo>
                    <a:pt x="6763" y="4215"/>
                  </a:lnTo>
                  <a:lnTo>
                    <a:pt x="2322" y="4215"/>
                  </a:lnTo>
                  <a:lnTo>
                    <a:pt x="2322" y="3501"/>
                  </a:lnTo>
                  <a:cubicBezTo>
                    <a:pt x="2322" y="3417"/>
                    <a:pt x="2251" y="3334"/>
                    <a:pt x="2156" y="3334"/>
                  </a:cubicBezTo>
                  <a:cubicBezTo>
                    <a:pt x="2072" y="3334"/>
                    <a:pt x="2001" y="3417"/>
                    <a:pt x="2001" y="3501"/>
                  </a:cubicBezTo>
                  <a:lnTo>
                    <a:pt x="2001" y="4215"/>
                  </a:lnTo>
                  <a:lnTo>
                    <a:pt x="1560" y="4215"/>
                  </a:lnTo>
                  <a:cubicBezTo>
                    <a:pt x="1263" y="4215"/>
                    <a:pt x="1013" y="4465"/>
                    <a:pt x="1013" y="4763"/>
                  </a:cubicBezTo>
                  <a:lnTo>
                    <a:pt x="1013" y="5203"/>
                  </a:lnTo>
                  <a:lnTo>
                    <a:pt x="763" y="5203"/>
                  </a:lnTo>
                  <a:cubicBezTo>
                    <a:pt x="346" y="5203"/>
                    <a:pt x="1" y="5537"/>
                    <a:pt x="1" y="5953"/>
                  </a:cubicBezTo>
                  <a:lnTo>
                    <a:pt x="1" y="6346"/>
                  </a:lnTo>
                  <a:cubicBezTo>
                    <a:pt x="1" y="6430"/>
                    <a:pt x="72" y="6513"/>
                    <a:pt x="167" y="6513"/>
                  </a:cubicBezTo>
                  <a:lnTo>
                    <a:pt x="8906" y="6513"/>
                  </a:lnTo>
                  <a:cubicBezTo>
                    <a:pt x="8990" y="6513"/>
                    <a:pt x="9061" y="6430"/>
                    <a:pt x="9061" y="6346"/>
                  </a:cubicBezTo>
                  <a:lnTo>
                    <a:pt x="9061" y="5953"/>
                  </a:lnTo>
                  <a:cubicBezTo>
                    <a:pt x="9085" y="5537"/>
                    <a:pt x="8740" y="5203"/>
                    <a:pt x="8323" y="5203"/>
                  </a:cubicBezTo>
                  <a:lnTo>
                    <a:pt x="8073" y="5203"/>
                  </a:lnTo>
                  <a:lnTo>
                    <a:pt x="8073" y="4763"/>
                  </a:lnTo>
                  <a:cubicBezTo>
                    <a:pt x="8073" y="4465"/>
                    <a:pt x="7811" y="4215"/>
                    <a:pt x="7513" y="4215"/>
                  </a:cubicBezTo>
                  <a:lnTo>
                    <a:pt x="7085" y="4215"/>
                  </a:lnTo>
                  <a:lnTo>
                    <a:pt x="7085" y="167"/>
                  </a:lnTo>
                  <a:cubicBezTo>
                    <a:pt x="7085" y="84"/>
                    <a:pt x="7013" y="0"/>
                    <a:pt x="69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30"/>
            <p:cNvSpPr/>
            <p:nvPr/>
          </p:nvSpPr>
          <p:spPr>
            <a:xfrm>
              <a:off x="7658408" y="2088368"/>
              <a:ext cx="30342" cy="154922"/>
            </a:xfrm>
            <a:custGeom>
              <a:rect b="b" l="l" r="r" t="t"/>
              <a:pathLst>
                <a:path extrusionOk="0" h="4871" w="954">
                  <a:moveTo>
                    <a:pt x="453" y="310"/>
                  </a:moveTo>
                  <a:cubicBezTo>
                    <a:pt x="537" y="310"/>
                    <a:pt x="608" y="370"/>
                    <a:pt x="608" y="453"/>
                  </a:cubicBezTo>
                  <a:lnTo>
                    <a:pt x="608" y="4382"/>
                  </a:lnTo>
                  <a:cubicBezTo>
                    <a:pt x="608" y="4465"/>
                    <a:pt x="548" y="4537"/>
                    <a:pt x="453" y="4537"/>
                  </a:cubicBezTo>
                  <a:cubicBezTo>
                    <a:pt x="382" y="4537"/>
                    <a:pt x="310" y="4477"/>
                    <a:pt x="310" y="4382"/>
                  </a:cubicBezTo>
                  <a:lnTo>
                    <a:pt x="310" y="453"/>
                  </a:lnTo>
                  <a:cubicBezTo>
                    <a:pt x="310" y="382"/>
                    <a:pt x="370" y="310"/>
                    <a:pt x="453" y="310"/>
                  </a:cubicBezTo>
                  <a:close/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4394"/>
                  </a:lnTo>
                  <a:cubicBezTo>
                    <a:pt x="1" y="4656"/>
                    <a:pt x="203" y="4870"/>
                    <a:pt x="477" y="4870"/>
                  </a:cubicBezTo>
                  <a:cubicBezTo>
                    <a:pt x="727" y="4870"/>
                    <a:pt x="953" y="4668"/>
                    <a:pt x="953" y="4394"/>
                  </a:cubicBezTo>
                  <a:lnTo>
                    <a:pt x="953" y="477"/>
                  </a:lnTo>
                  <a:cubicBezTo>
                    <a:pt x="929" y="203"/>
                    <a:pt x="727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30"/>
            <p:cNvSpPr/>
            <p:nvPr/>
          </p:nvSpPr>
          <p:spPr>
            <a:xfrm>
              <a:off x="7700072" y="2088368"/>
              <a:ext cx="30310" cy="154922"/>
            </a:xfrm>
            <a:custGeom>
              <a:rect b="b" l="l" r="r" t="t"/>
              <a:pathLst>
                <a:path extrusionOk="0" h="4871" w="953">
                  <a:moveTo>
                    <a:pt x="453" y="310"/>
                  </a:moveTo>
                  <a:cubicBezTo>
                    <a:pt x="548" y="310"/>
                    <a:pt x="608" y="370"/>
                    <a:pt x="608" y="453"/>
                  </a:cubicBezTo>
                  <a:lnTo>
                    <a:pt x="608" y="4382"/>
                  </a:lnTo>
                  <a:cubicBezTo>
                    <a:pt x="608" y="4465"/>
                    <a:pt x="548" y="4537"/>
                    <a:pt x="453" y="4537"/>
                  </a:cubicBezTo>
                  <a:cubicBezTo>
                    <a:pt x="381" y="4537"/>
                    <a:pt x="310" y="4477"/>
                    <a:pt x="310" y="4382"/>
                  </a:cubicBezTo>
                  <a:lnTo>
                    <a:pt x="310" y="453"/>
                  </a:lnTo>
                  <a:cubicBezTo>
                    <a:pt x="310" y="382"/>
                    <a:pt x="370" y="310"/>
                    <a:pt x="453" y="310"/>
                  </a:cubicBezTo>
                  <a:close/>
                  <a:moveTo>
                    <a:pt x="477" y="1"/>
                  </a:moveTo>
                  <a:cubicBezTo>
                    <a:pt x="215" y="1"/>
                    <a:pt x="0" y="203"/>
                    <a:pt x="0" y="477"/>
                  </a:cubicBezTo>
                  <a:lnTo>
                    <a:pt x="0" y="4394"/>
                  </a:lnTo>
                  <a:cubicBezTo>
                    <a:pt x="0" y="4656"/>
                    <a:pt x="203" y="4870"/>
                    <a:pt x="477" y="4870"/>
                  </a:cubicBezTo>
                  <a:cubicBezTo>
                    <a:pt x="727" y="4870"/>
                    <a:pt x="953" y="4668"/>
                    <a:pt x="953" y="4394"/>
                  </a:cubicBezTo>
                  <a:lnTo>
                    <a:pt x="953" y="477"/>
                  </a:lnTo>
                  <a:cubicBezTo>
                    <a:pt x="929" y="203"/>
                    <a:pt x="727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0"/>
            <p:cNvSpPr/>
            <p:nvPr/>
          </p:nvSpPr>
          <p:spPr>
            <a:xfrm>
              <a:off x="7741737" y="2088368"/>
              <a:ext cx="30310" cy="154922"/>
            </a:xfrm>
            <a:custGeom>
              <a:rect b="b" l="l" r="r" t="t"/>
              <a:pathLst>
                <a:path extrusionOk="0" h="4871" w="953">
                  <a:moveTo>
                    <a:pt x="453" y="310"/>
                  </a:moveTo>
                  <a:cubicBezTo>
                    <a:pt x="536" y="310"/>
                    <a:pt x="607" y="370"/>
                    <a:pt x="607" y="453"/>
                  </a:cubicBezTo>
                  <a:lnTo>
                    <a:pt x="607" y="4382"/>
                  </a:lnTo>
                  <a:cubicBezTo>
                    <a:pt x="607" y="4465"/>
                    <a:pt x="548" y="4537"/>
                    <a:pt x="453" y="4537"/>
                  </a:cubicBezTo>
                  <a:cubicBezTo>
                    <a:pt x="381" y="4537"/>
                    <a:pt x="310" y="4477"/>
                    <a:pt x="310" y="4382"/>
                  </a:cubicBezTo>
                  <a:lnTo>
                    <a:pt x="310" y="453"/>
                  </a:lnTo>
                  <a:cubicBezTo>
                    <a:pt x="310" y="382"/>
                    <a:pt x="369" y="310"/>
                    <a:pt x="453" y="310"/>
                  </a:cubicBezTo>
                  <a:close/>
                  <a:moveTo>
                    <a:pt x="476" y="1"/>
                  </a:moveTo>
                  <a:cubicBezTo>
                    <a:pt x="214" y="1"/>
                    <a:pt x="0" y="203"/>
                    <a:pt x="0" y="477"/>
                  </a:cubicBezTo>
                  <a:lnTo>
                    <a:pt x="0" y="4394"/>
                  </a:lnTo>
                  <a:cubicBezTo>
                    <a:pt x="0" y="4656"/>
                    <a:pt x="203" y="4870"/>
                    <a:pt x="476" y="4870"/>
                  </a:cubicBezTo>
                  <a:cubicBezTo>
                    <a:pt x="726" y="4870"/>
                    <a:pt x="953" y="4668"/>
                    <a:pt x="953" y="4394"/>
                  </a:cubicBezTo>
                  <a:lnTo>
                    <a:pt x="953" y="477"/>
                  </a:lnTo>
                  <a:cubicBezTo>
                    <a:pt x="929" y="203"/>
                    <a:pt x="726" y="1"/>
                    <a:pt x="4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1"/>
          <p:cNvSpPr txBox="1"/>
          <p:nvPr>
            <p:ph type="title"/>
          </p:nvPr>
        </p:nvSpPr>
        <p:spPr>
          <a:xfrm>
            <a:off x="3939925" y="1902950"/>
            <a:ext cx="3852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CAPÍTULO</a:t>
            </a:r>
            <a:endParaRPr/>
          </a:p>
        </p:txBody>
      </p:sp>
      <p:sp>
        <p:nvSpPr>
          <p:cNvPr id="275" name="Google Shape;275;p31"/>
          <p:cNvSpPr txBox="1"/>
          <p:nvPr>
            <p:ph idx="2" type="title"/>
          </p:nvPr>
        </p:nvSpPr>
        <p:spPr>
          <a:xfrm>
            <a:off x="6592305" y="1957525"/>
            <a:ext cx="21453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II</a:t>
            </a:r>
            <a:endParaRPr/>
          </a:p>
        </p:txBody>
      </p:sp>
      <p:sp>
        <p:nvSpPr>
          <p:cNvPr id="276" name="Google Shape;276;p31"/>
          <p:cNvSpPr txBox="1"/>
          <p:nvPr>
            <p:ph idx="1" type="subTitle"/>
          </p:nvPr>
        </p:nvSpPr>
        <p:spPr>
          <a:xfrm>
            <a:off x="4572000" y="3132175"/>
            <a:ext cx="38520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Situación actual de las comunidades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2"/>
          <p:cNvSpPr txBox="1"/>
          <p:nvPr>
            <p:ph idx="1" type="subTitle"/>
          </p:nvPr>
        </p:nvSpPr>
        <p:spPr>
          <a:xfrm>
            <a:off x="-564650" y="4238750"/>
            <a:ext cx="4563900" cy="12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UBICACIÓN </a:t>
            </a:r>
            <a:endParaRPr/>
          </a:p>
        </p:txBody>
      </p:sp>
      <p:sp>
        <p:nvSpPr>
          <p:cNvPr id="282" name="Google Shape;282;p32"/>
          <p:cNvSpPr txBox="1"/>
          <p:nvPr>
            <p:ph type="title"/>
          </p:nvPr>
        </p:nvSpPr>
        <p:spPr>
          <a:xfrm>
            <a:off x="2241775" y="-61975"/>
            <a:ext cx="4655700" cy="86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COMUNIDAD AGATO</a:t>
            </a:r>
            <a:endParaRPr sz="2100"/>
          </a:p>
        </p:txBody>
      </p:sp>
      <p:cxnSp>
        <p:nvCxnSpPr>
          <p:cNvPr id="283" name="Google Shape;283;p32"/>
          <p:cNvCxnSpPr/>
          <p:nvPr/>
        </p:nvCxnSpPr>
        <p:spPr>
          <a:xfrm flipH="1" rot="10800000">
            <a:off x="0" y="4948300"/>
            <a:ext cx="2719500" cy="93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84" name="Google Shape;28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2075" y="893600"/>
            <a:ext cx="6694725" cy="334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3"/>
          <p:cNvSpPr/>
          <p:nvPr/>
        </p:nvSpPr>
        <p:spPr>
          <a:xfrm>
            <a:off x="771200" y="420675"/>
            <a:ext cx="3433200" cy="3876600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3"/>
          <p:cNvSpPr/>
          <p:nvPr/>
        </p:nvSpPr>
        <p:spPr>
          <a:xfrm>
            <a:off x="1518650" y="217975"/>
            <a:ext cx="1963800" cy="58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3"/>
          <p:cNvSpPr txBox="1"/>
          <p:nvPr>
            <p:ph type="title"/>
          </p:nvPr>
        </p:nvSpPr>
        <p:spPr>
          <a:xfrm>
            <a:off x="1395513" y="217975"/>
            <a:ext cx="2210100" cy="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MATERIAL</a:t>
            </a:r>
            <a:endParaRPr sz="2500"/>
          </a:p>
        </p:txBody>
      </p:sp>
      <p:sp>
        <p:nvSpPr>
          <p:cNvPr id="292" name="Google Shape;292;p33"/>
          <p:cNvSpPr/>
          <p:nvPr/>
        </p:nvSpPr>
        <p:spPr>
          <a:xfrm>
            <a:off x="4939575" y="420675"/>
            <a:ext cx="3433200" cy="3876600"/>
          </a:xfrm>
          <a:prstGeom prst="rect">
            <a:avLst/>
          </a:prstGeom>
          <a:noFill/>
          <a:ln cap="flat" cmpd="sng" w="1143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3"/>
          <p:cNvSpPr txBox="1"/>
          <p:nvPr>
            <p:ph idx="4294967295" type="subTitle"/>
          </p:nvPr>
        </p:nvSpPr>
        <p:spPr>
          <a:xfrm>
            <a:off x="633450" y="4525350"/>
            <a:ext cx="4563900" cy="12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PATRIMONIO: COMUNIDAD AGATO </a:t>
            </a:r>
            <a:endParaRPr/>
          </a:p>
        </p:txBody>
      </p:sp>
      <p:cxnSp>
        <p:nvCxnSpPr>
          <p:cNvPr id="294" name="Google Shape;294;p33"/>
          <p:cNvCxnSpPr/>
          <p:nvPr/>
        </p:nvCxnSpPr>
        <p:spPr>
          <a:xfrm>
            <a:off x="0" y="4957600"/>
            <a:ext cx="5007300" cy="1230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5" name="Google Shape;295;p33"/>
          <p:cNvSpPr/>
          <p:nvPr/>
        </p:nvSpPr>
        <p:spPr>
          <a:xfrm>
            <a:off x="5498212" y="217975"/>
            <a:ext cx="2328600" cy="58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3"/>
          <p:cNvSpPr txBox="1"/>
          <p:nvPr>
            <p:ph type="title"/>
          </p:nvPr>
        </p:nvSpPr>
        <p:spPr>
          <a:xfrm>
            <a:off x="5498213" y="250975"/>
            <a:ext cx="2328600" cy="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INMATERIAL</a:t>
            </a:r>
            <a:endParaRPr sz="2500"/>
          </a:p>
        </p:txBody>
      </p:sp>
      <p:sp>
        <p:nvSpPr>
          <p:cNvPr id="297" name="Google Shape;297;p33"/>
          <p:cNvSpPr txBox="1"/>
          <p:nvPr>
            <p:ph idx="4294967295" type="subTitle"/>
          </p:nvPr>
        </p:nvSpPr>
        <p:spPr>
          <a:xfrm>
            <a:off x="1059950" y="2063775"/>
            <a:ext cx="2855700" cy="18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Kuri Kancha</a:t>
            </a: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en" sz="1400"/>
              <a:t> Manifestación arquitectónica. 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Imbabura Ñan</a:t>
            </a: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en" sz="1400"/>
              <a:t> Sendero donde realizan ceremonias.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grpSp>
        <p:nvGrpSpPr>
          <p:cNvPr id="298" name="Google Shape;298;p33"/>
          <p:cNvGrpSpPr/>
          <p:nvPr/>
        </p:nvGrpSpPr>
        <p:grpSpPr>
          <a:xfrm>
            <a:off x="2196612" y="1064860"/>
            <a:ext cx="607878" cy="668930"/>
            <a:chOff x="7548967" y="1978927"/>
            <a:chExt cx="333285" cy="349950"/>
          </a:xfrm>
        </p:grpSpPr>
        <p:sp>
          <p:nvSpPr>
            <p:cNvPr id="299" name="Google Shape;299;p33"/>
            <p:cNvSpPr/>
            <p:nvPr/>
          </p:nvSpPr>
          <p:spPr>
            <a:xfrm>
              <a:off x="7548967" y="1978927"/>
              <a:ext cx="333285" cy="234816"/>
            </a:xfrm>
            <a:custGeom>
              <a:rect b="b" l="l" r="r" t="t"/>
              <a:pathLst>
                <a:path extrusionOk="0" h="7383" w="10479">
                  <a:moveTo>
                    <a:pt x="8978" y="286"/>
                  </a:moveTo>
                  <a:cubicBezTo>
                    <a:pt x="9633" y="298"/>
                    <a:pt x="10145" y="834"/>
                    <a:pt x="10145" y="1489"/>
                  </a:cubicBezTo>
                  <a:cubicBezTo>
                    <a:pt x="10121" y="2168"/>
                    <a:pt x="9585" y="2727"/>
                    <a:pt x="8931" y="2727"/>
                  </a:cubicBezTo>
                  <a:cubicBezTo>
                    <a:pt x="8300" y="2727"/>
                    <a:pt x="7799" y="2251"/>
                    <a:pt x="7740" y="1656"/>
                  </a:cubicBezTo>
                  <a:lnTo>
                    <a:pt x="7740" y="1596"/>
                  </a:lnTo>
                  <a:lnTo>
                    <a:pt x="7740" y="1572"/>
                  </a:lnTo>
                  <a:lnTo>
                    <a:pt x="7740" y="1513"/>
                  </a:lnTo>
                  <a:cubicBezTo>
                    <a:pt x="7740" y="1429"/>
                    <a:pt x="7668" y="1358"/>
                    <a:pt x="7573" y="1358"/>
                  </a:cubicBezTo>
                  <a:lnTo>
                    <a:pt x="2882" y="1358"/>
                  </a:lnTo>
                  <a:cubicBezTo>
                    <a:pt x="2799" y="1358"/>
                    <a:pt x="2727" y="1429"/>
                    <a:pt x="2727" y="1513"/>
                  </a:cubicBezTo>
                  <a:lnTo>
                    <a:pt x="2727" y="1596"/>
                  </a:lnTo>
                  <a:lnTo>
                    <a:pt x="2727" y="1608"/>
                  </a:lnTo>
                  <a:lnTo>
                    <a:pt x="2727" y="1656"/>
                  </a:lnTo>
                  <a:lnTo>
                    <a:pt x="2727" y="1679"/>
                  </a:lnTo>
                  <a:lnTo>
                    <a:pt x="2727" y="1727"/>
                  </a:lnTo>
                  <a:lnTo>
                    <a:pt x="2727" y="1739"/>
                  </a:lnTo>
                  <a:cubicBezTo>
                    <a:pt x="2727" y="1751"/>
                    <a:pt x="2727" y="1775"/>
                    <a:pt x="2704" y="1799"/>
                  </a:cubicBezTo>
                  <a:lnTo>
                    <a:pt x="2704" y="1810"/>
                  </a:lnTo>
                  <a:cubicBezTo>
                    <a:pt x="2704" y="1834"/>
                    <a:pt x="2692" y="1858"/>
                    <a:pt x="2692" y="1870"/>
                  </a:cubicBezTo>
                  <a:cubicBezTo>
                    <a:pt x="2692" y="1894"/>
                    <a:pt x="2692" y="1894"/>
                    <a:pt x="2680" y="1906"/>
                  </a:cubicBezTo>
                  <a:cubicBezTo>
                    <a:pt x="2680" y="1918"/>
                    <a:pt x="2668" y="1930"/>
                    <a:pt x="2668" y="1930"/>
                  </a:cubicBezTo>
                  <a:cubicBezTo>
                    <a:pt x="2668" y="1953"/>
                    <a:pt x="2644" y="1953"/>
                    <a:pt x="2644" y="1965"/>
                  </a:cubicBezTo>
                  <a:cubicBezTo>
                    <a:pt x="2644" y="1977"/>
                    <a:pt x="2632" y="1977"/>
                    <a:pt x="2632" y="1989"/>
                  </a:cubicBezTo>
                  <a:cubicBezTo>
                    <a:pt x="2632" y="2013"/>
                    <a:pt x="2620" y="2025"/>
                    <a:pt x="2620" y="2025"/>
                  </a:cubicBezTo>
                  <a:cubicBezTo>
                    <a:pt x="2620" y="2025"/>
                    <a:pt x="2620" y="2037"/>
                    <a:pt x="2608" y="2037"/>
                  </a:cubicBezTo>
                  <a:cubicBezTo>
                    <a:pt x="2573" y="2084"/>
                    <a:pt x="2561" y="2132"/>
                    <a:pt x="2525" y="2168"/>
                  </a:cubicBezTo>
                  <a:cubicBezTo>
                    <a:pt x="2513" y="2191"/>
                    <a:pt x="2513" y="2203"/>
                    <a:pt x="2501" y="2215"/>
                  </a:cubicBezTo>
                  <a:cubicBezTo>
                    <a:pt x="2454" y="2275"/>
                    <a:pt x="2406" y="2334"/>
                    <a:pt x="2346" y="2382"/>
                  </a:cubicBezTo>
                  <a:cubicBezTo>
                    <a:pt x="2334" y="2394"/>
                    <a:pt x="2323" y="2394"/>
                    <a:pt x="2311" y="2406"/>
                  </a:cubicBezTo>
                  <a:lnTo>
                    <a:pt x="2287" y="2430"/>
                  </a:lnTo>
                  <a:cubicBezTo>
                    <a:pt x="2084" y="2584"/>
                    <a:pt x="1811" y="2692"/>
                    <a:pt x="1537" y="2692"/>
                  </a:cubicBezTo>
                  <a:cubicBezTo>
                    <a:pt x="882" y="2692"/>
                    <a:pt x="322" y="2156"/>
                    <a:pt x="322" y="1489"/>
                  </a:cubicBezTo>
                  <a:cubicBezTo>
                    <a:pt x="322" y="822"/>
                    <a:pt x="858" y="286"/>
                    <a:pt x="1537" y="286"/>
                  </a:cubicBezTo>
                  <a:close/>
                  <a:moveTo>
                    <a:pt x="7395" y="1668"/>
                  </a:moveTo>
                  <a:cubicBezTo>
                    <a:pt x="7442" y="2049"/>
                    <a:pt x="7633" y="2406"/>
                    <a:pt x="7930" y="2668"/>
                  </a:cubicBezTo>
                  <a:cubicBezTo>
                    <a:pt x="7823" y="2763"/>
                    <a:pt x="7692" y="2799"/>
                    <a:pt x="7549" y="2799"/>
                  </a:cubicBezTo>
                  <a:lnTo>
                    <a:pt x="2858" y="2799"/>
                  </a:lnTo>
                  <a:cubicBezTo>
                    <a:pt x="2727" y="2787"/>
                    <a:pt x="2608" y="2739"/>
                    <a:pt x="2501" y="2668"/>
                  </a:cubicBezTo>
                  <a:cubicBezTo>
                    <a:pt x="2739" y="2453"/>
                    <a:pt x="2906" y="2191"/>
                    <a:pt x="2977" y="1894"/>
                  </a:cubicBezTo>
                  <a:lnTo>
                    <a:pt x="2977" y="1870"/>
                  </a:lnTo>
                  <a:cubicBezTo>
                    <a:pt x="2977" y="1858"/>
                    <a:pt x="2989" y="1846"/>
                    <a:pt x="2989" y="1810"/>
                  </a:cubicBezTo>
                  <a:cubicBezTo>
                    <a:pt x="3001" y="1775"/>
                    <a:pt x="3001" y="1727"/>
                    <a:pt x="3001" y="1668"/>
                  </a:cubicBezTo>
                  <a:close/>
                  <a:moveTo>
                    <a:pt x="1513" y="1"/>
                  </a:moveTo>
                  <a:cubicBezTo>
                    <a:pt x="680" y="1"/>
                    <a:pt x="1" y="679"/>
                    <a:pt x="1" y="1513"/>
                  </a:cubicBezTo>
                  <a:cubicBezTo>
                    <a:pt x="1" y="2346"/>
                    <a:pt x="680" y="3037"/>
                    <a:pt x="1513" y="3037"/>
                  </a:cubicBezTo>
                  <a:cubicBezTo>
                    <a:pt x="1787" y="3037"/>
                    <a:pt x="2025" y="2977"/>
                    <a:pt x="2251" y="2858"/>
                  </a:cubicBezTo>
                  <a:cubicBezTo>
                    <a:pt x="2370" y="2977"/>
                    <a:pt x="2525" y="3049"/>
                    <a:pt x="2692" y="3096"/>
                  </a:cubicBezTo>
                  <a:lnTo>
                    <a:pt x="2692" y="7216"/>
                  </a:lnTo>
                  <a:cubicBezTo>
                    <a:pt x="2692" y="7311"/>
                    <a:pt x="2763" y="7383"/>
                    <a:pt x="2858" y="7383"/>
                  </a:cubicBezTo>
                  <a:cubicBezTo>
                    <a:pt x="2942" y="7383"/>
                    <a:pt x="3025" y="7311"/>
                    <a:pt x="3025" y="7216"/>
                  </a:cubicBezTo>
                  <a:lnTo>
                    <a:pt x="3025" y="3120"/>
                  </a:lnTo>
                  <a:lnTo>
                    <a:pt x="7454" y="3120"/>
                  </a:lnTo>
                  <a:lnTo>
                    <a:pt x="7454" y="3882"/>
                  </a:lnTo>
                  <a:cubicBezTo>
                    <a:pt x="7454" y="3977"/>
                    <a:pt x="7526" y="4049"/>
                    <a:pt x="7621" y="4049"/>
                  </a:cubicBezTo>
                  <a:cubicBezTo>
                    <a:pt x="7704" y="4049"/>
                    <a:pt x="7776" y="3977"/>
                    <a:pt x="7776" y="3882"/>
                  </a:cubicBezTo>
                  <a:lnTo>
                    <a:pt x="7776" y="3108"/>
                  </a:lnTo>
                  <a:cubicBezTo>
                    <a:pt x="7966" y="3084"/>
                    <a:pt x="8121" y="2989"/>
                    <a:pt x="8264" y="2870"/>
                  </a:cubicBezTo>
                  <a:cubicBezTo>
                    <a:pt x="8466" y="2977"/>
                    <a:pt x="8704" y="3037"/>
                    <a:pt x="8954" y="3037"/>
                  </a:cubicBezTo>
                  <a:cubicBezTo>
                    <a:pt x="9788" y="3037"/>
                    <a:pt x="10478" y="2346"/>
                    <a:pt x="10478" y="1513"/>
                  </a:cubicBezTo>
                  <a:cubicBezTo>
                    <a:pt x="10443" y="1120"/>
                    <a:pt x="10300" y="727"/>
                    <a:pt x="10014" y="441"/>
                  </a:cubicBezTo>
                  <a:cubicBezTo>
                    <a:pt x="9728" y="167"/>
                    <a:pt x="9359" y="1"/>
                    <a:pt x="8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3"/>
            <p:cNvSpPr/>
            <p:nvPr/>
          </p:nvSpPr>
          <p:spPr>
            <a:xfrm>
              <a:off x="7570562" y="2001667"/>
              <a:ext cx="51142" cy="51142"/>
            </a:xfrm>
            <a:custGeom>
              <a:rect b="b" l="l" r="r" t="t"/>
              <a:pathLst>
                <a:path extrusionOk="0" h="1608" w="1608">
                  <a:moveTo>
                    <a:pt x="810" y="322"/>
                  </a:moveTo>
                  <a:cubicBezTo>
                    <a:pt x="1072" y="322"/>
                    <a:pt x="1286" y="536"/>
                    <a:pt x="1286" y="798"/>
                  </a:cubicBezTo>
                  <a:cubicBezTo>
                    <a:pt x="1286" y="1060"/>
                    <a:pt x="1072" y="1274"/>
                    <a:pt x="810" y="1274"/>
                  </a:cubicBezTo>
                  <a:cubicBezTo>
                    <a:pt x="536" y="1274"/>
                    <a:pt x="334" y="1072"/>
                    <a:pt x="334" y="798"/>
                  </a:cubicBezTo>
                  <a:cubicBezTo>
                    <a:pt x="334" y="536"/>
                    <a:pt x="536" y="322"/>
                    <a:pt x="810" y="322"/>
                  </a:cubicBezTo>
                  <a:close/>
                  <a:moveTo>
                    <a:pt x="810" y="0"/>
                  </a:moveTo>
                  <a:cubicBezTo>
                    <a:pt x="358" y="0"/>
                    <a:pt x="1" y="357"/>
                    <a:pt x="1" y="798"/>
                  </a:cubicBezTo>
                  <a:cubicBezTo>
                    <a:pt x="1" y="1250"/>
                    <a:pt x="358" y="1607"/>
                    <a:pt x="810" y="1607"/>
                  </a:cubicBezTo>
                  <a:cubicBezTo>
                    <a:pt x="1251" y="1607"/>
                    <a:pt x="1608" y="1250"/>
                    <a:pt x="1608" y="798"/>
                  </a:cubicBezTo>
                  <a:cubicBezTo>
                    <a:pt x="1608" y="357"/>
                    <a:pt x="1251" y="0"/>
                    <a:pt x="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33"/>
            <p:cNvSpPr/>
            <p:nvPr/>
          </p:nvSpPr>
          <p:spPr>
            <a:xfrm>
              <a:off x="7807986" y="2001667"/>
              <a:ext cx="51174" cy="51142"/>
            </a:xfrm>
            <a:custGeom>
              <a:rect b="b" l="l" r="r" t="t"/>
              <a:pathLst>
                <a:path extrusionOk="0" h="1608" w="1609">
                  <a:moveTo>
                    <a:pt x="798" y="322"/>
                  </a:moveTo>
                  <a:cubicBezTo>
                    <a:pt x="1072" y="322"/>
                    <a:pt x="1275" y="536"/>
                    <a:pt x="1275" y="798"/>
                  </a:cubicBezTo>
                  <a:cubicBezTo>
                    <a:pt x="1275" y="1060"/>
                    <a:pt x="1072" y="1274"/>
                    <a:pt x="798" y="1274"/>
                  </a:cubicBezTo>
                  <a:cubicBezTo>
                    <a:pt x="537" y="1274"/>
                    <a:pt x="322" y="1072"/>
                    <a:pt x="322" y="798"/>
                  </a:cubicBezTo>
                  <a:cubicBezTo>
                    <a:pt x="322" y="536"/>
                    <a:pt x="537" y="322"/>
                    <a:pt x="798" y="322"/>
                  </a:cubicBezTo>
                  <a:close/>
                  <a:moveTo>
                    <a:pt x="798" y="0"/>
                  </a:moveTo>
                  <a:cubicBezTo>
                    <a:pt x="358" y="0"/>
                    <a:pt x="1" y="357"/>
                    <a:pt x="1" y="798"/>
                  </a:cubicBezTo>
                  <a:cubicBezTo>
                    <a:pt x="1" y="1250"/>
                    <a:pt x="358" y="1607"/>
                    <a:pt x="798" y="1607"/>
                  </a:cubicBezTo>
                  <a:cubicBezTo>
                    <a:pt x="1251" y="1607"/>
                    <a:pt x="1608" y="1250"/>
                    <a:pt x="1608" y="798"/>
                  </a:cubicBezTo>
                  <a:cubicBezTo>
                    <a:pt x="1608" y="357"/>
                    <a:pt x="1251" y="0"/>
                    <a:pt x="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33"/>
            <p:cNvSpPr/>
            <p:nvPr/>
          </p:nvSpPr>
          <p:spPr>
            <a:xfrm>
              <a:off x="7570180" y="2121699"/>
              <a:ext cx="288980" cy="207178"/>
            </a:xfrm>
            <a:custGeom>
              <a:rect b="b" l="l" r="r" t="t"/>
              <a:pathLst>
                <a:path extrusionOk="0" h="6514" w="9086">
                  <a:moveTo>
                    <a:pt x="7513" y="4549"/>
                  </a:moveTo>
                  <a:cubicBezTo>
                    <a:pt x="7633" y="4549"/>
                    <a:pt x="7740" y="4644"/>
                    <a:pt x="7740" y="4763"/>
                  </a:cubicBezTo>
                  <a:lnTo>
                    <a:pt x="7740" y="5203"/>
                  </a:lnTo>
                  <a:lnTo>
                    <a:pt x="1358" y="5203"/>
                  </a:lnTo>
                  <a:lnTo>
                    <a:pt x="1358" y="4763"/>
                  </a:lnTo>
                  <a:cubicBezTo>
                    <a:pt x="1358" y="4644"/>
                    <a:pt x="1465" y="4549"/>
                    <a:pt x="1584" y="4549"/>
                  </a:cubicBezTo>
                  <a:close/>
                  <a:moveTo>
                    <a:pt x="8323" y="5513"/>
                  </a:moveTo>
                  <a:cubicBezTo>
                    <a:pt x="8561" y="5513"/>
                    <a:pt x="8764" y="5703"/>
                    <a:pt x="8764" y="5953"/>
                  </a:cubicBezTo>
                  <a:lnTo>
                    <a:pt x="8764" y="6180"/>
                  </a:lnTo>
                  <a:lnTo>
                    <a:pt x="346" y="6180"/>
                  </a:lnTo>
                  <a:lnTo>
                    <a:pt x="346" y="5953"/>
                  </a:lnTo>
                  <a:cubicBezTo>
                    <a:pt x="346" y="5715"/>
                    <a:pt x="536" y="5513"/>
                    <a:pt x="786" y="5513"/>
                  </a:cubicBezTo>
                  <a:close/>
                  <a:moveTo>
                    <a:pt x="6918" y="0"/>
                  </a:moveTo>
                  <a:cubicBezTo>
                    <a:pt x="6835" y="0"/>
                    <a:pt x="6763" y="84"/>
                    <a:pt x="6763" y="167"/>
                  </a:cubicBezTo>
                  <a:lnTo>
                    <a:pt x="6763" y="4215"/>
                  </a:lnTo>
                  <a:lnTo>
                    <a:pt x="2322" y="4215"/>
                  </a:lnTo>
                  <a:lnTo>
                    <a:pt x="2322" y="3501"/>
                  </a:lnTo>
                  <a:cubicBezTo>
                    <a:pt x="2322" y="3417"/>
                    <a:pt x="2251" y="3334"/>
                    <a:pt x="2156" y="3334"/>
                  </a:cubicBezTo>
                  <a:cubicBezTo>
                    <a:pt x="2072" y="3334"/>
                    <a:pt x="2001" y="3417"/>
                    <a:pt x="2001" y="3501"/>
                  </a:cubicBezTo>
                  <a:lnTo>
                    <a:pt x="2001" y="4215"/>
                  </a:lnTo>
                  <a:lnTo>
                    <a:pt x="1560" y="4215"/>
                  </a:lnTo>
                  <a:cubicBezTo>
                    <a:pt x="1263" y="4215"/>
                    <a:pt x="1013" y="4465"/>
                    <a:pt x="1013" y="4763"/>
                  </a:cubicBezTo>
                  <a:lnTo>
                    <a:pt x="1013" y="5203"/>
                  </a:lnTo>
                  <a:lnTo>
                    <a:pt x="763" y="5203"/>
                  </a:lnTo>
                  <a:cubicBezTo>
                    <a:pt x="346" y="5203"/>
                    <a:pt x="1" y="5537"/>
                    <a:pt x="1" y="5953"/>
                  </a:cubicBezTo>
                  <a:lnTo>
                    <a:pt x="1" y="6346"/>
                  </a:lnTo>
                  <a:cubicBezTo>
                    <a:pt x="1" y="6430"/>
                    <a:pt x="72" y="6513"/>
                    <a:pt x="167" y="6513"/>
                  </a:cubicBezTo>
                  <a:lnTo>
                    <a:pt x="8906" y="6513"/>
                  </a:lnTo>
                  <a:cubicBezTo>
                    <a:pt x="8990" y="6513"/>
                    <a:pt x="9061" y="6430"/>
                    <a:pt x="9061" y="6346"/>
                  </a:cubicBezTo>
                  <a:lnTo>
                    <a:pt x="9061" y="5953"/>
                  </a:lnTo>
                  <a:cubicBezTo>
                    <a:pt x="9085" y="5537"/>
                    <a:pt x="8740" y="5203"/>
                    <a:pt x="8323" y="5203"/>
                  </a:cubicBezTo>
                  <a:lnTo>
                    <a:pt x="8073" y="5203"/>
                  </a:lnTo>
                  <a:lnTo>
                    <a:pt x="8073" y="4763"/>
                  </a:lnTo>
                  <a:cubicBezTo>
                    <a:pt x="8073" y="4465"/>
                    <a:pt x="7811" y="4215"/>
                    <a:pt x="7513" y="4215"/>
                  </a:cubicBezTo>
                  <a:lnTo>
                    <a:pt x="7085" y="4215"/>
                  </a:lnTo>
                  <a:lnTo>
                    <a:pt x="7085" y="167"/>
                  </a:lnTo>
                  <a:cubicBezTo>
                    <a:pt x="7085" y="84"/>
                    <a:pt x="7013" y="0"/>
                    <a:pt x="6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33"/>
            <p:cNvSpPr/>
            <p:nvPr/>
          </p:nvSpPr>
          <p:spPr>
            <a:xfrm>
              <a:off x="7658408" y="2088368"/>
              <a:ext cx="30342" cy="154922"/>
            </a:xfrm>
            <a:custGeom>
              <a:rect b="b" l="l" r="r" t="t"/>
              <a:pathLst>
                <a:path extrusionOk="0" h="4871" w="954">
                  <a:moveTo>
                    <a:pt x="453" y="310"/>
                  </a:moveTo>
                  <a:cubicBezTo>
                    <a:pt x="537" y="310"/>
                    <a:pt x="608" y="370"/>
                    <a:pt x="608" y="453"/>
                  </a:cubicBezTo>
                  <a:lnTo>
                    <a:pt x="608" y="4382"/>
                  </a:lnTo>
                  <a:cubicBezTo>
                    <a:pt x="608" y="4465"/>
                    <a:pt x="548" y="4537"/>
                    <a:pt x="453" y="4537"/>
                  </a:cubicBezTo>
                  <a:cubicBezTo>
                    <a:pt x="382" y="4537"/>
                    <a:pt x="310" y="4477"/>
                    <a:pt x="310" y="4382"/>
                  </a:cubicBezTo>
                  <a:lnTo>
                    <a:pt x="310" y="453"/>
                  </a:lnTo>
                  <a:cubicBezTo>
                    <a:pt x="310" y="382"/>
                    <a:pt x="370" y="310"/>
                    <a:pt x="453" y="310"/>
                  </a:cubicBezTo>
                  <a:close/>
                  <a:moveTo>
                    <a:pt x="477" y="1"/>
                  </a:moveTo>
                  <a:cubicBezTo>
                    <a:pt x="215" y="1"/>
                    <a:pt x="1" y="203"/>
                    <a:pt x="1" y="477"/>
                  </a:cubicBezTo>
                  <a:lnTo>
                    <a:pt x="1" y="4394"/>
                  </a:lnTo>
                  <a:cubicBezTo>
                    <a:pt x="1" y="4656"/>
                    <a:pt x="203" y="4870"/>
                    <a:pt x="477" y="4870"/>
                  </a:cubicBezTo>
                  <a:cubicBezTo>
                    <a:pt x="727" y="4870"/>
                    <a:pt x="953" y="4668"/>
                    <a:pt x="953" y="4394"/>
                  </a:cubicBezTo>
                  <a:lnTo>
                    <a:pt x="953" y="477"/>
                  </a:lnTo>
                  <a:cubicBezTo>
                    <a:pt x="929" y="203"/>
                    <a:pt x="727" y="1"/>
                    <a:pt x="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33"/>
            <p:cNvSpPr/>
            <p:nvPr/>
          </p:nvSpPr>
          <p:spPr>
            <a:xfrm>
              <a:off x="7700072" y="2088368"/>
              <a:ext cx="30310" cy="154922"/>
            </a:xfrm>
            <a:custGeom>
              <a:rect b="b" l="l" r="r" t="t"/>
              <a:pathLst>
                <a:path extrusionOk="0" h="4871" w="953">
                  <a:moveTo>
                    <a:pt x="453" y="310"/>
                  </a:moveTo>
                  <a:cubicBezTo>
                    <a:pt x="548" y="310"/>
                    <a:pt x="608" y="370"/>
                    <a:pt x="608" y="453"/>
                  </a:cubicBezTo>
                  <a:lnTo>
                    <a:pt x="608" y="4382"/>
                  </a:lnTo>
                  <a:cubicBezTo>
                    <a:pt x="608" y="4465"/>
                    <a:pt x="548" y="4537"/>
                    <a:pt x="453" y="4537"/>
                  </a:cubicBezTo>
                  <a:cubicBezTo>
                    <a:pt x="381" y="4537"/>
                    <a:pt x="310" y="4477"/>
                    <a:pt x="310" y="4382"/>
                  </a:cubicBezTo>
                  <a:lnTo>
                    <a:pt x="310" y="453"/>
                  </a:lnTo>
                  <a:cubicBezTo>
                    <a:pt x="310" y="382"/>
                    <a:pt x="370" y="310"/>
                    <a:pt x="453" y="310"/>
                  </a:cubicBezTo>
                  <a:close/>
                  <a:moveTo>
                    <a:pt x="477" y="1"/>
                  </a:moveTo>
                  <a:cubicBezTo>
                    <a:pt x="215" y="1"/>
                    <a:pt x="0" y="203"/>
                    <a:pt x="0" y="477"/>
                  </a:cubicBezTo>
                  <a:lnTo>
                    <a:pt x="0" y="4394"/>
                  </a:lnTo>
                  <a:cubicBezTo>
                    <a:pt x="0" y="4656"/>
                    <a:pt x="203" y="4870"/>
                    <a:pt x="477" y="4870"/>
                  </a:cubicBezTo>
                  <a:cubicBezTo>
                    <a:pt x="727" y="4870"/>
                    <a:pt x="953" y="4668"/>
                    <a:pt x="953" y="4394"/>
                  </a:cubicBezTo>
                  <a:lnTo>
                    <a:pt x="953" y="477"/>
                  </a:lnTo>
                  <a:cubicBezTo>
                    <a:pt x="929" y="203"/>
                    <a:pt x="727" y="1"/>
                    <a:pt x="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33"/>
            <p:cNvSpPr/>
            <p:nvPr/>
          </p:nvSpPr>
          <p:spPr>
            <a:xfrm>
              <a:off x="7741737" y="2088368"/>
              <a:ext cx="30310" cy="154922"/>
            </a:xfrm>
            <a:custGeom>
              <a:rect b="b" l="l" r="r" t="t"/>
              <a:pathLst>
                <a:path extrusionOk="0" h="4871" w="953">
                  <a:moveTo>
                    <a:pt x="453" y="310"/>
                  </a:moveTo>
                  <a:cubicBezTo>
                    <a:pt x="536" y="310"/>
                    <a:pt x="607" y="370"/>
                    <a:pt x="607" y="453"/>
                  </a:cubicBezTo>
                  <a:lnTo>
                    <a:pt x="607" y="4382"/>
                  </a:lnTo>
                  <a:cubicBezTo>
                    <a:pt x="607" y="4465"/>
                    <a:pt x="548" y="4537"/>
                    <a:pt x="453" y="4537"/>
                  </a:cubicBezTo>
                  <a:cubicBezTo>
                    <a:pt x="381" y="4537"/>
                    <a:pt x="310" y="4477"/>
                    <a:pt x="310" y="4382"/>
                  </a:cubicBezTo>
                  <a:lnTo>
                    <a:pt x="310" y="453"/>
                  </a:lnTo>
                  <a:cubicBezTo>
                    <a:pt x="310" y="382"/>
                    <a:pt x="369" y="310"/>
                    <a:pt x="453" y="310"/>
                  </a:cubicBezTo>
                  <a:close/>
                  <a:moveTo>
                    <a:pt x="476" y="1"/>
                  </a:moveTo>
                  <a:cubicBezTo>
                    <a:pt x="214" y="1"/>
                    <a:pt x="0" y="203"/>
                    <a:pt x="0" y="477"/>
                  </a:cubicBezTo>
                  <a:lnTo>
                    <a:pt x="0" y="4394"/>
                  </a:lnTo>
                  <a:cubicBezTo>
                    <a:pt x="0" y="4656"/>
                    <a:pt x="203" y="4870"/>
                    <a:pt x="476" y="4870"/>
                  </a:cubicBezTo>
                  <a:cubicBezTo>
                    <a:pt x="726" y="4870"/>
                    <a:pt x="953" y="4668"/>
                    <a:pt x="953" y="4394"/>
                  </a:cubicBezTo>
                  <a:lnTo>
                    <a:pt x="953" y="477"/>
                  </a:lnTo>
                  <a:cubicBezTo>
                    <a:pt x="929" y="203"/>
                    <a:pt x="726" y="1"/>
                    <a:pt x="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6" name="Google Shape;306;p33"/>
          <p:cNvSpPr txBox="1"/>
          <p:nvPr>
            <p:ph idx="4294967295" type="subTitle"/>
          </p:nvPr>
        </p:nvSpPr>
        <p:spPr>
          <a:xfrm>
            <a:off x="5098550" y="800875"/>
            <a:ext cx="3352800" cy="227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Gastronomía</a:t>
            </a: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en" sz="1400"/>
              <a:t> </a:t>
            </a:r>
            <a:r>
              <a:rPr lang="en" sz="1400"/>
              <a:t>sopa de arroz de cebada, colada de choclo, etc.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Tradiciones</a:t>
            </a: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" sz="1400"/>
              <a:t>Wakcha Karay (Pampa, Llaki, Wañu)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Vestimenta mujer</a:t>
            </a: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en" sz="1400"/>
              <a:t> Blusa, anaco, faja, mama chumbi, fachalina, gualcas, cintas, alpargatas. 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Hombre:</a:t>
            </a:r>
            <a:r>
              <a:rPr lang="en" sz="1400"/>
              <a:t> sombrero, pantalón, camisa, poncho, alpargatas. 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Musica: </a:t>
            </a:r>
            <a:r>
              <a:rPr lang="en" sz="1400"/>
              <a:t>Sanjuanito y albazo.</a:t>
            </a:r>
            <a:r>
              <a:rPr b="1" lang="en" sz="14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/>
          </a:p>
          <a:p>
            <a:pPr indent="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Style Thesis Defense by Slidesgo">
  <a:themeElements>
    <a:clrScheme name="Simple Light">
      <a:dk1>
        <a:srgbClr val="D4CAB7"/>
      </a:dk1>
      <a:lt1>
        <a:srgbClr val="E3DAC5"/>
      </a:lt1>
      <a:dk2>
        <a:srgbClr val="334436"/>
      </a:dk2>
      <a:lt2>
        <a:srgbClr val="DFAA28"/>
      </a:lt2>
      <a:accent1>
        <a:srgbClr val="2C4EB8"/>
      </a:accent1>
      <a:accent2>
        <a:srgbClr val="EA5430"/>
      </a:accent2>
      <a:accent3>
        <a:srgbClr val="334436"/>
      </a:accent3>
      <a:accent4>
        <a:srgbClr val="DFAA28"/>
      </a:accent4>
      <a:accent5>
        <a:srgbClr val="2C4EB8"/>
      </a:accent5>
      <a:accent6>
        <a:srgbClr val="EA5430"/>
      </a:accent6>
      <a:hlink>
        <a:srgbClr val="3344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