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diagrams/layout17.xml" ContentType="application/vnd.openxmlformats-officedocument.drawingml.diagramLayout+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data2.xml" ContentType="application/vnd.openxmlformats-officedocument.drawingml.diagramData+xml"/>
  <Override PartName="/ppt/diagrams/colors27.xml" ContentType="application/vnd.openxmlformats-officedocument.drawingml.diagramColors+xml"/>
  <Override PartName="/ppt/diagrams/layout42.xml" ContentType="application/vnd.openxmlformats-officedocument.drawingml.diagramLayout+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data18.xml" ContentType="application/vnd.openxmlformats-officedocument.drawingml.diagramData+xml"/>
  <Override PartName="/ppt/diagrams/colors52.xml" ContentType="application/vnd.openxmlformats-officedocument.drawingml.diagramColors+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diagrams/quickStyle61.xml" ContentType="application/vnd.openxmlformats-officedocument.drawingml.diagramStyle+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colors57.xml" ContentType="application/vnd.openxmlformats-officedocument.drawingml.diagramColors+xml"/>
  <Override PartName="/ppt/slides/slide108.xml" ContentType="application/vnd.openxmlformats-officedocument.presentationml.slide+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diagrams/layout61.xml" ContentType="application/vnd.openxmlformats-officedocument.drawingml.diagramLayout+xml"/>
  <Override PartName="/ppt/slides/slide49.xml" ContentType="application/vnd.openxmlformats-officedocument.presentationml.slide+xml"/>
  <Override PartName="/ppt/slides/slide96.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slides/slide105.xml" ContentType="application/vnd.openxmlformats-officedocument.presentationml.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colors59.xml" ContentType="application/vnd.openxmlformats-officedocument.drawingml.diagramColors+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slides/slide98.xml" ContentType="application/vnd.openxmlformats-officedocument.presentationml.slide+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diagrams/drawing58.xml" ContentType="application/vnd.ms-office.drawingml.diagramDrawing+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drawing61.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slides/slide95.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diagrams/data61.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diagrams/quickStyle59.xml" ContentType="application/vnd.openxmlformats-officedocument.drawingml.diagramStyl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colors58.xml" ContentType="application/vnd.openxmlformats-officedocument.drawingml.diagramColors+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slides/slide109.xml" ContentType="application/vnd.openxmlformats-officedocument.presentationml.slide+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slides/slide97.xml" ContentType="application/vnd.openxmlformats-officedocument.presentationml.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diagrams/colors61.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0.xml" ContentType="application/vnd.ms-office.drawingml.diagramDrawing+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diagrams/data60.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28.xml" ContentType="application/vnd.openxmlformats-officedocument.drawingml.diagramLayout+xml"/>
  <Override PartName="/ppt/diagrams/drawing43.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slides/slide99.xml" ContentType="application/vnd.openxmlformats-officedocument.presentationml.slide+xml"/>
  <Override PartName="/ppt/diagrams/layout1.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data29.xml" ContentType="application/vnd.openxmlformats-officedocument.drawingml.diagramData+xml"/>
  <Override PartName="/ppt/slides/slide77.xml" ContentType="application/vnd.openxmlformats-officedocument.presentationml.slide+xml"/>
  <Override PartName="/ppt/diagrams/colors16.xml" ContentType="application/vnd.openxmlformats-officedocument.drawingml.diagramColors+xml"/>
  <Override PartName="/ppt/diagrams/layout31.xml" ContentType="application/vnd.openxmlformats-officedocument.drawingml.diagramLayout+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diagrams/data32.xml" ContentType="application/vnd.openxmlformats-officedocument.drawingml.diagramData+xml"/>
  <Override PartName="/ppt/diagrams/quickStyle58.xml" ContentType="application/vnd.openxmlformats-officedocument.drawingml.diagramStyle+xml"/>
  <Override PartName="/ppt/diagrams/drawing5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4"/>
  </p:notesMasterIdLst>
  <p:sldIdLst>
    <p:sldId id="256" r:id="rId2"/>
    <p:sldId id="360" r:id="rId3"/>
    <p:sldId id="321" r:id="rId4"/>
    <p:sldId id="361" r:id="rId5"/>
    <p:sldId id="362" r:id="rId6"/>
    <p:sldId id="363" r:id="rId7"/>
    <p:sldId id="364" r:id="rId8"/>
    <p:sldId id="365" r:id="rId9"/>
    <p:sldId id="366" r:id="rId10"/>
    <p:sldId id="367" r:id="rId11"/>
    <p:sldId id="368" r:id="rId12"/>
    <p:sldId id="369" r:id="rId13"/>
    <p:sldId id="370" r:id="rId14"/>
    <p:sldId id="371"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 id="413" r:id="rId57"/>
    <p:sldId id="414" r:id="rId58"/>
    <p:sldId id="415" r:id="rId59"/>
    <p:sldId id="416" r:id="rId60"/>
    <p:sldId id="417" r:id="rId61"/>
    <p:sldId id="418" r:id="rId62"/>
    <p:sldId id="419" r:id="rId63"/>
    <p:sldId id="420" r:id="rId64"/>
    <p:sldId id="421" r:id="rId65"/>
    <p:sldId id="422" r:id="rId66"/>
    <p:sldId id="423" r:id="rId67"/>
    <p:sldId id="424" r:id="rId68"/>
    <p:sldId id="257" r:id="rId69"/>
    <p:sldId id="258" r:id="rId70"/>
    <p:sldId id="259" r:id="rId71"/>
    <p:sldId id="260" r:id="rId72"/>
    <p:sldId id="261" r:id="rId73"/>
    <p:sldId id="322" r:id="rId74"/>
    <p:sldId id="263" r:id="rId75"/>
    <p:sldId id="323" r:id="rId76"/>
    <p:sldId id="324" r:id="rId77"/>
    <p:sldId id="325" r:id="rId78"/>
    <p:sldId id="326" r:id="rId79"/>
    <p:sldId id="327" r:id="rId80"/>
    <p:sldId id="328" r:id="rId81"/>
    <p:sldId id="329" r:id="rId82"/>
    <p:sldId id="330" r:id="rId83"/>
    <p:sldId id="331" r:id="rId84"/>
    <p:sldId id="332" r:id="rId85"/>
    <p:sldId id="333" r:id="rId86"/>
    <p:sldId id="334" r:id="rId87"/>
    <p:sldId id="335" r:id="rId88"/>
    <p:sldId id="336" r:id="rId89"/>
    <p:sldId id="337" r:id="rId90"/>
    <p:sldId id="338" r:id="rId91"/>
    <p:sldId id="339" r:id="rId92"/>
    <p:sldId id="340" r:id="rId93"/>
    <p:sldId id="341" r:id="rId94"/>
    <p:sldId id="343" r:id="rId95"/>
    <p:sldId id="342" r:id="rId96"/>
    <p:sldId id="344" r:id="rId97"/>
    <p:sldId id="345" r:id="rId98"/>
    <p:sldId id="346" r:id="rId99"/>
    <p:sldId id="347" r:id="rId100"/>
    <p:sldId id="274" r:id="rId101"/>
    <p:sldId id="348" r:id="rId102"/>
    <p:sldId id="349" r:id="rId103"/>
    <p:sldId id="351" r:id="rId104"/>
    <p:sldId id="352" r:id="rId105"/>
    <p:sldId id="353" r:id="rId106"/>
    <p:sldId id="354" r:id="rId107"/>
    <p:sldId id="355" r:id="rId108"/>
    <p:sldId id="356" r:id="rId109"/>
    <p:sldId id="357" r:id="rId110"/>
    <p:sldId id="308" r:id="rId111"/>
    <p:sldId id="358" r:id="rId112"/>
    <p:sldId id="359" r:id="rId1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10" autoAdjust="0"/>
  </p:normalViewPr>
  <p:slideViewPr>
    <p:cSldViewPr>
      <p:cViewPr varScale="1">
        <p:scale>
          <a:sx n="49" d="100"/>
          <a:sy n="49" d="100"/>
        </p:scale>
        <p:origin x="-115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54.xml.rels><?xml version="1.0" encoding="UTF-8" standalone="yes"?>
<Relationships xmlns="http://schemas.openxmlformats.org/package/2006/relationships"><Relationship Id="rId1" Type="http://schemas.openxmlformats.org/officeDocument/2006/relationships/hyperlink" Target="CAP&#205;TULO%20V%20DIR%20DE%20DIVERS%20E%20INTERCUL.docx" TargetMode="External"/></Relationships>
</file>

<file path=ppt/diagrams/_rels/data56.xml.rels><?xml version="1.0" encoding="UTF-8" standalone="yes"?>
<Relationships xmlns="http://schemas.openxmlformats.org/package/2006/relationships"><Relationship Id="rId1" Type="http://schemas.openxmlformats.org/officeDocument/2006/relationships/hyperlink" Target="CAP&#205;TULO%20V%20DIR%20DE%20ENLACE%20COMUNITARIO.docx" TargetMode="External"/></Relationships>
</file>

<file path=ppt/diagrams/_rels/data58.xml.rels><?xml version="1.0" encoding="UTF-8" standalone="yes"?>
<Relationships xmlns="http://schemas.openxmlformats.org/package/2006/relationships"><Relationship Id="rId1" Type="http://schemas.openxmlformats.org/officeDocument/2006/relationships/hyperlink" Target="CAP&#205;TULO%20V%20DIR%20DE%20PLURINACIONALIDAD.docx" TargetMode="Externa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D62A1-4411-4CE2-96DE-A2B3DA5497DD}" type="doc">
      <dgm:prSet loTypeId="urn:microsoft.com/office/officeart/2005/8/layout/pyramid2" loCatId="list" qsTypeId="urn:microsoft.com/office/officeart/2005/8/quickstyle/3d2" qsCatId="3D" csTypeId="urn:microsoft.com/office/officeart/2005/8/colors/accent3_4" csCatId="accent3" phldr="1"/>
      <dgm:spPr/>
    </dgm:pt>
    <dgm:pt modelId="{A5018241-5BDE-42A6-8430-6BBA867894FA}">
      <dgm:prSet phldrT="[Texto]" custT="1">
        <dgm:style>
          <a:lnRef idx="1">
            <a:schemeClr val="accent4"/>
          </a:lnRef>
          <a:fillRef idx="2">
            <a:schemeClr val="accent4"/>
          </a:fillRef>
          <a:effectRef idx="1">
            <a:schemeClr val="accent4"/>
          </a:effectRef>
          <a:fontRef idx="minor">
            <a:schemeClr val="dk1"/>
          </a:fontRef>
        </dgm:style>
      </dgm:prSet>
      <dgm:spPr/>
      <dgm:t>
        <a:bodyPr/>
        <a:lstStyle/>
        <a:p>
          <a:pPr algn="ctr">
            <a:lnSpc>
              <a:spcPct val="90000"/>
            </a:lnSpc>
          </a:pPr>
          <a:r>
            <a:rPr lang="en-US" sz="1000" b="1" dirty="0" err="1" smtClean="0"/>
            <a:t>LEYES</a:t>
          </a:r>
          <a:endParaRPr lang="en-US" sz="1000" b="1" dirty="0" smtClean="0"/>
        </a:p>
        <a:p>
          <a:pPr algn="just">
            <a:lnSpc>
              <a:spcPct val="100000"/>
            </a:lnSpc>
          </a:pPr>
          <a:r>
            <a:rPr lang="es-EC" sz="1000" dirty="0" smtClean="0"/>
            <a:t>Constitución de la República del Ecuador.</a:t>
          </a:r>
        </a:p>
        <a:p>
          <a:pPr algn="just">
            <a:lnSpc>
              <a:spcPct val="100000"/>
            </a:lnSpc>
          </a:pPr>
          <a:r>
            <a:rPr lang="es-EC" sz="1000" dirty="0" smtClean="0"/>
            <a:t>Código del Trabajo.</a:t>
          </a:r>
        </a:p>
        <a:p>
          <a:pPr algn="just">
            <a:lnSpc>
              <a:spcPct val="100000"/>
            </a:lnSpc>
          </a:pPr>
          <a:r>
            <a:rPr lang="es-EC" sz="1000" dirty="0" smtClean="0"/>
            <a:t>Ley Orgánica de Participación Ciudadana.</a:t>
          </a:r>
        </a:p>
        <a:p>
          <a:pPr algn="just">
            <a:lnSpc>
              <a:spcPct val="100000"/>
            </a:lnSpc>
          </a:pPr>
          <a:r>
            <a:rPr lang="es-EC" sz="1000" dirty="0" smtClean="0"/>
            <a:t>Ley de Presupuestos del Sector Público.</a:t>
          </a:r>
        </a:p>
        <a:p>
          <a:pPr algn="just">
            <a:lnSpc>
              <a:spcPct val="100000"/>
            </a:lnSpc>
          </a:pPr>
          <a:r>
            <a:rPr lang="es-EC" sz="1000" dirty="0" smtClean="0"/>
            <a:t>Ley Orgánica de Contratación Pública.</a:t>
          </a:r>
        </a:p>
        <a:p>
          <a:pPr algn="just">
            <a:lnSpc>
              <a:spcPct val="100000"/>
            </a:lnSpc>
          </a:pPr>
          <a:r>
            <a:rPr lang="es-EC" sz="1000" dirty="0" smtClean="0"/>
            <a:t>Ley Orgánica del Servidor Público</a:t>
          </a:r>
          <a:endParaRPr lang="es-ES" sz="1000" dirty="0"/>
        </a:p>
      </dgm:t>
    </dgm:pt>
    <dgm:pt modelId="{5DD8203B-1016-4E1A-BA1E-2485FBFF3621}" type="parTrans" cxnId="{ECC260C5-C55B-4F0A-9983-00FE84CB028C}">
      <dgm:prSet/>
      <dgm:spPr/>
      <dgm:t>
        <a:bodyPr/>
        <a:lstStyle/>
        <a:p>
          <a:endParaRPr lang="es-ES"/>
        </a:p>
      </dgm:t>
    </dgm:pt>
    <dgm:pt modelId="{38BC2C75-1DAC-4AC6-B049-87856DC5F961}" type="sibTrans" cxnId="{ECC260C5-C55B-4F0A-9983-00FE84CB028C}">
      <dgm:prSet/>
      <dgm:spPr/>
      <dgm:t>
        <a:bodyPr/>
        <a:lstStyle/>
        <a:p>
          <a:endParaRPr lang="es-ES"/>
        </a:p>
      </dgm:t>
    </dgm:pt>
    <dgm:pt modelId="{6A9B4D97-7720-4E62-BA9A-E82E944B47A9}">
      <dgm:prSet phldrT="[Texto]" custT="1">
        <dgm:style>
          <a:lnRef idx="1">
            <a:schemeClr val="accent3"/>
          </a:lnRef>
          <a:fillRef idx="2">
            <a:schemeClr val="accent3"/>
          </a:fillRef>
          <a:effectRef idx="1">
            <a:schemeClr val="accent3"/>
          </a:effectRef>
          <a:fontRef idx="minor">
            <a:schemeClr val="dk1"/>
          </a:fontRef>
        </dgm:style>
      </dgm:prSet>
      <dgm:spPr/>
      <dgm:t>
        <a:bodyPr/>
        <a:lstStyle/>
        <a:p>
          <a:pPr algn="ctr">
            <a:lnSpc>
              <a:spcPct val="90000"/>
            </a:lnSpc>
          </a:pPr>
          <a:r>
            <a:rPr lang="en-US" sz="1000" b="1" dirty="0" err="1" smtClean="0"/>
            <a:t>NORMAS</a:t>
          </a:r>
          <a:r>
            <a:rPr lang="en-US" sz="1000" b="1" dirty="0" smtClean="0"/>
            <a:t> </a:t>
          </a:r>
        </a:p>
        <a:p>
          <a:pPr algn="just">
            <a:lnSpc>
              <a:spcPct val="100000"/>
            </a:lnSpc>
          </a:pPr>
          <a:r>
            <a:rPr lang="es-ES_tradnl" sz="1000" dirty="0" smtClean="0"/>
            <a:t>Normas de Control Interno para las Entidades, Organismos del Sector Público y de las Personas Jurídicas de Derecho Privado que dispongan de Recursos Públicos.</a:t>
          </a:r>
          <a:endParaRPr lang="es-ES" sz="1000" dirty="0"/>
        </a:p>
      </dgm:t>
    </dgm:pt>
    <dgm:pt modelId="{4CC0D792-CFA4-4ABF-B73C-1609F35E5E99}" type="parTrans" cxnId="{F67DB76A-CA6C-46CD-A8A3-94875FEABB32}">
      <dgm:prSet/>
      <dgm:spPr/>
      <dgm:t>
        <a:bodyPr/>
        <a:lstStyle/>
        <a:p>
          <a:endParaRPr lang="es-ES"/>
        </a:p>
      </dgm:t>
    </dgm:pt>
    <dgm:pt modelId="{9681EAED-31F2-4F56-BDF9-2936B7712E58}" type="sibTrans" cxnId="{F67DB76A-CA6C-46CD-A8A3-94875FEABB32}">
      <dgm:prSet/>
      <dgm:spPr/>
      <dgm:t>
        <a:bodyPr/>
        <a:lstStyle/>
        <a:p>
          <a:endParaRPr lang="es-ES"/>
        </a:p>
      </dgm:t>
    </dgm:pt>
    <dgm:pt modelId="{CC735B02-2180-47C1-B08D-482B9F282E23}">
      <dgm:prSet phldrT="[Texto]" custT="1">
        <dgm:style>
          <a:lnRef idx="1">
            <a:schemeClr val="accent5"/>
          </a:lnRef>
          <a:fillRef idx="2">
            <a:schemeClr val="accent5"/>
          </a:fillRef>
          <a:effectRef idx="1">
            <a:schemeClr val="accent5"/>
          </a:effectRef>
          <a:fontRef idx="minor">
            <a:schemeClr val="dk1"/>
          </a:fontRef>
        </dgm:style>
      </dgm:prSet>
      <dgm:spPr/>
      <dgm:t>
        <a:bodyPr/>
        <a:lstStyle/>
        <a:p>
          <a:pPr algn="ctr"/>
          <a:r>
            <a:rPr lang="en-US" sz="1000" b="1" dirty="0" err="1" smtClean="0"/>
            <a:t>REGLAMENTOS</a:t>
          </a:r>
          <a:endParaRPr lang="en-US" sz="1000" b="1" dirty="0" smtClean="0"/>
        </a:p>
        <a:p>
          <a:pPr algn="just"/>
          <a:r>
            <a:rPr lang="es-ES_tradnl" sz="1000" dirty="0" smtClean="0"/>
            <a:t>Reglamento de Contrataciones.</a:t>
          </a:r>
          <a:endParaRPr lang="es-ES" sz="1000" dirty="0" smtClean="0"/>
        </a:p>
        <a:p>
          <a:pPr algn="just"/>
          <a:r>
            <a:rPr lang="es-ES_tradnl" sz="1000" dirty="0" smtClean="0"/>
            <a:t>Reglamento de Uso de Vehículos.</a:t>
          </a:r>
          <a:endParaRPr lang="es-ES" sz="1000" dirty="0" smtClean="0"/>
        </a:p>
        <a:p>
          <a:pPr algn="just"/>
          <a:r>
            <a:rPr lang="es-ES_tradnl" sz="1000" dirty="0" smtClean="0"/>
            <a:t>Reglamento de Viáticos y Comisión de Servicios.</a:t>
          </a:r>
        </a:p>
        <a:p>
          <a:pPr algn="just"/>
          <a:r>
            <a:rPr lang="es-ES_tradnl" sz="1000" dirty="0" smtClean="0"/>
            <a:t>Reglamento de Presupuesto del Sector Público.</a:t>
          </a:r>
        </a:p>
        <a:p>
          <a:pPr algn="just"/>
          <a:r>
            <a:rPr lang="es-ES_tradnl" sz="1000" dirty="0" smtClean="0"/>
            <a:t>Reglamento de Bienes del Sector Público.</a:t>
          </a:r>
          <a:endParaRPr lang="es-ES" sz="1000" dirty="0"/>
        </a:p>
      </dgm:t>
    </dgm:pt>
    <dgm:pt modelId="{4DAA9193-079D-448E-BFCF-E44952DD65D0}" type="parTrans" cxnId="{95ECB63C-B91B-4A74-B0BF-C99AA4D03C16}">
      <dgm:prSet/>
      <dgm:spPr/>
      <dgm:t>
        <a:bodyPr/>
        <a:lstStyle/>
        <a:p>
          <a:endParaRPr lang="es-ES"/>
        </a:p>
      </dgm:t>
    </dgm:pt>
    <dgm:pt modelId="{BEA20311-220C-4FFA-9AD2-B1BAD33202D9}" type="sibTrans" cxnId="{95ECB63C-B91B-4A74-B0BF-C99AA4D03C16}">
      <dgm:prSet/>
      <dgm:spPr/>
      <dgm:t>
        <a:bodyPr/>
        <a:lstStyle/>
        <a:p>
          <a:endParaRPr lang="es-ES"/>
        </a:p>
      </dgm:t>
    </dgm:pt>
    <dgm:pt modelId="{7B12F704-B55D-40D8-AE9A-C8089E5DA0C5}">
      <dgm:prSet phldrT="[Texto]" custT="1"/>
      <dgm:spPr/>
      <dgm:t>
        <a:bodyPr/>
        <a:lstStyle/>
        <a:p>
          <a:pPr algn="ctr"/>
          <a:r>
            <a:rPr lang="en-US" sz="1000" b="1" dirty="0" err="1" smtClean="0"/>
            <a:t>INSTRUCTIVOS</a:t>
          </a:r>
          <a:endParaRPr lang="en-US" sz="1000" b="1" dirty="0" smtClean="0"/>
        </a:p>
        <a:p>
          <a:pPr algn="just"/>
          <a:r>
            <a:rPr lang="es-ES_tradnl" sz="1000" dirty="0" smtClean="0"/>
            <a:t>Instructivo de Registro Único de Proveedores.</a:t>
          </a:r>
          <a:endParaRPr lang="es-ES" sz="1000" dirty="0" smtClean="0"/>
        </a:p>
        <a:p>
          <a:pPr algn="just"/>
          <a:r>
            <a:rPr lang="es-ES_tradnl" sz="1000" dirty="0" smtClean="0"/>
            <a:t>Instructivo para el Control y Administración de Bienes.</a:t>
          </a:r>
          <a:endParaRPr lang="es-ES" sz="1000" dirty="0" smtClean="0"/>
        </a:p>
        <a:p>
          <a:pPr algn="just"/>
          <a:r>
            <a:rPr lang="es-ES_tradnl" sz="1000" dirty="0" smtClean="0"/>
            <a:t>Instructivo para la Administración de Activos Fijos.</a:t>
          </a:r>
          <a:endParaRPr lang="es-ES" sz="1000" dirty="0"/>
        </a:p>
      </dgm:t>
    </dgm:pt>
    <dgm:pt modelId="{150C802A-ECD4-4C32-ABA6-0179D457DEB8}" type="parTrans" cxnId="{7358997B-7EE8-4162-9767-9A63858C3D1E}">
      <dgm:prSet/>
      <dgm:spPr/>
      <dgm:t>
        <a:bodyPr/>
        <a:lstStyle/>
        <a:p>
          <a:endParaRPr lang="es-ES"/>
        </a:p>
      </dgm:t>
    </dgm:pt>
    <dgm:pt modelId="{91553ABF-891C-448F-B8F3-51071424DECE}" type="sibTrans" cxnId="{7358997B-7EE8-4162-9767-9A63858C3D1E}">
      <dgm:prSet/>
      <dgm:spPr/>
      <dgm:t>
        <a:bodyPr/>
        <a:lstStyle/>
        <a:p>
          <a:endParaRPr lang="es-ES"/>
        </a:p>
      </dgm:t>
    </dgm:pt>
    <dgm:pt modelId="{2E453633-F5FD-4B68-9D10-1701633CD1F9}" type="pres">
      <dgm:prSet presAssocID="{DE6D62A1-4411-4CE2-96DE-A2B3DA5497DD}" presName="compositeShape" presStyleCnt="0">
        <dgm:presLayoutVars>
          <dgm:dir/>
          <dgm:resizeHandles/>
        </dgm:presLayoutVars>
      </dgm:prSet>
      <dgm:spPr/>
    </dgm:pt>
    <dgm:pt modelId="{A54544AD-005D-4ACF-8366-9C722EA9E0AB}" type="pres">
      <dgm:prSet presAssocID="{DE6D62A1-4411-4CE2-96DE-A2B3DA5497DD}" presName="pyramid" presStyleLbl="node1" presStyleIdx="0" presStyleCnt="1"/>
      <dgm:spPr/>
    </dgm:pt>
    <dgm:pt modelId="{24244D0C-8F91-489A-A0D4-DBCC50C350A6}" type="pres">
      <dgm:prSet presAssocID="{DE6D62A1-4411-4CE2-96DE-A2B3DA5497DD}" presName="theList" presStyleCnt="0"/>
      <dgm:spPr/>
    </dgm:pt>
    <dgm:pt modelId="{70C8B946-10DE-4CB8-97D6-33E86912198D}" type="pres">
      <dgm:prSet presAssocID="{A5018241-5BDE-42A6-8430-6BBA867894FA}" presName="aNode" presStyleLbl="fgAcc1" presStyleIdx="0" presStyleCnt="4" custScaleX="125143" custScaleY="359177" custLinFactY="-17403" custLinFactNeighborX="8883" custLinFactNeighborY="-100000">
        <dgm:presLayoutVars>
          <dgm:bulletEnabled val="1"/>
        </dgm:presLayoutVars>
      </dgm:prSet>
      <dgm:spPr/>
      <dgm:t>
        <a:bodyPr/>
        <a:lstStyle/>
        <a:p>
          <a:endParaRPr lang="es-ES"/>
        </a:p>
      </dgm:t>
    </dgm:pt>
    <dgm:pt modelId="{7015C8E5-0F14-436E-BAB6-82D4DCBD6EBE}" type="pres">
      <dgm:prSet presAssocID="{A5018241-5BDE-42A6-8430-6BBA867894FA}" presName="aSpace" presStyleCnt="0"/>
      <dgm:spPr/>
    </dgm:pt>
    <dgm:pt modelId="{050776F9-D9B1-4FF1-B165-0AFFD37A74FB}" type="pres">
      <dgm:prSet presAssocID="{6A9B4D97-7720-4E62-BA9A-E82E944B47A9}" presName="aNode" presStyleLbl="fgAcc1" presStyleIdx="1" presStyleCnt="4" custScaleX="126349" custScaleY="168018" custLinFactNeighborX="9486" custLinFactNeighborY="7594">
        <dgm:presLayoutVars>
          <dgm:bulletEnabled val="1"/>
        </dgm:presLayoutVars>
      </dgm:prSet>
      <dgm:spPr/>
      <dgm:t>
        <a:bodyPr/>
        <a:lstStyle/>
        <a:p>
          <a:endParaRPr lang="es-ES"/>
        </a:p>
      </dgm:t>
    </dgm:pt>
    <dgm:pt modelId="{7089074F-A2EA-41A1-9405-B3C2B189D019}" type="pres">
      <dgm:prSet presAssocID="{6A9B4D97-7720-4E62-BA9A-E82E944B47A9}" presName="aSpace" presStyleCnt="0"/>
      <dgm:spPr/>
    </dgm:pt>
    <dgm:pt modelId="{BDDC275B-0BC1-45B9-A8C7-E5EC0920250F}" type="pres">
      <dgm:prSet presAssocID="{CC735B02-2180-47C1-B08D-482B9F282E23}" presName="aNode" presStyleLbl="fgAcc1" presStyleIdx="2" presStyleCnt="4" custScaleX="125746" custScaleY="297989" custLinFactY="17365" custLinFactNeighborX="9185" custLinFactNeighborY="100000">
        <dgm:presLayoutVars>
          <dgm:bulletEnabled val="1"/>
        </dgm:presLayoutVars>
      </dgm:prSet>
      <dgm:spPr/>
      <dgm:t>
        <a:bodyPr/>
        <a:lstStyle/>
        <a:p>
          <a:endParaRPr lang="es-ES"/>
        </a:p>
      </dgm:t>
    </dgm:pt>
    <dgm:pt modelId="{1AEEF9DA-820B-4CA7-BF62-4A5A7EE34A36}" type="pres">
      <dgm:prSet presAssocID="{CC735B02-2180-47C1-B08D-482B9F282E23}" presName="aSpace" presStyleCnt="0"/>
      <dgm:spPr/>
    </dgm:pt>
    <dgm:pt modelId="{B6F218E0-F0FD-472F-8C94-12DA45E018A2}" type="pres">
      <dgm:prSet presAssocID="{7B12F704-B55D-40D8-AE9A-C8089E5DA0C5}" presName="aNode" presStyleLbl="fgAcc1" presStyleIdx="3" presStyleCnt="4" custScaleX="125746" custScaleY="206188" custLinFactY="69463" custLinFactNeighborX="9185" custLinFactNeighborY="100000">
        <dgm:presLayoutVars>
          <dgm:bulletEnabled val="1"/>
        </dgm:presLayoutVars>
      </dgm:prSet>
      <dgm:spPr/>
      <dgm:t>
        <a:bodyPr/>
        <a:lstStyle/>
        <a:p>
          <a:endParaRPr lang="es-ES"/>
        </a:p>
      </dgm:t>
    </dgm:pt>
    <dgm:pt modelId="{422ABD6B-3E50-4F9B-8FF0-FD85E2E50B1D}" type="pres">
      <dgm:prSet presAssocID="{7B12F704-B55D-40D8-AE9A-C8089E5DA0C5}" presName="aSpace" presStyleCnt="0"/>
      <dgm:spPr/>
    </dgm:pt>
  </dgm:ptLst>
  <dgm:cxnLst>
    <dgm:cxn modelId="{E99F3A9B-C84D-4DB8-B8F5-798DB872E229}" type="presOf" srcId="{7B12F704-B55D-40D8-AE9A-C8089E5DA0C5}" destId="{B6F218E0-F0FD-472F-8C94-12DA45E018A2}" srcOrd="0" destOrd="0" presId="urn:microsoft.com/office/officeart/2005/8/layout/pyramid2"/>
    <dgm:cxn modelId="{8F437F20-C75B-4A83-BA70-1EDBFBA0878E}" type="presOf" srcId="{DE6D62A1-4411-4CE2-96DE-A2B3DA5497DD}" destId="{2E453633-F5FD-4B68-9D10-1701633CD1F9}" srcOrd="0" destOrd="0" presId="urn:microsoft.com/office/officeart/2005/8/layout/pyramid2"/>
    <dgm:cxn modelId="{ECC260C5-C55B-4F0A-9983-00FE84CB028C}" srcId="{DE6D62A1-4411-4CE2-96DE-A2B3DA5497DD}" destId="{A5018241-5BDE-42A6-8430-6BBA867894FA}" srcOrd="0" destOrd="0" parTransId="{5DD8203B-1016-4E1A-BA1E-2485FBFF3621}" sibTransId="{38BC2C75-1DAC-4AC6-B049-87856DC5F961}"/>
    <dgm:cxn modelId="{F67DB76A-CA6C-46CD-A8A3-94875FEABB32}" srcId="{DE6D62A1-4411-4CE2-96DE-A2B3DA5497DD}" destId="{6A9B4D97-7720-4E62-BA9A-E82E944B47A9}" srcOrd="1" destOrd="0" parTransId="{4CC0D792-CFA4-4ABF-B73C-1609F35E5E99}" sibTransId="{9681EAED-31F2-4F56-BDF9-2936B7712E58}"/>
    <dgm:cxn modelId="{174486EA-F816-471E-B0EC-17976157CDAE}" type="presOf" srcId="{6A9B4D97-7720-4E62-BA9A-E82E944B47A9}" destId="{050776F9-D9B1-4FF1-B165-0AFFD37A74FB}" srcOrd="0" destOrd="0" presId="urn:microsoft.com/office/officeart/2005/8/layout/pyramid2"/>
    <dgm:cxn modelId="{588EBCE5-F115-43B0-831C-5053EF2B8A22}" type="presOf" srcId="{CC735B02-2180-47C1-B08D-482B9F282E23}" destId="{BDDC275B-0BC1-45B9-A8C7-E5EC0920250F}" srcOrd="0" destOrd="0" presId="urn:microsoft.com/office/officeart/2005/8/layout/pyramid2"/>
    <dgm:cxn modelId="{EC8B6992-3AE0-4CBD-B5F0-6B0297C5EB48}" type="presOf" srcId="{A5018241-5BDE-42A6-8430-6BBA867894FA}" destId="{70C8B946-10DE-4CB8-97D6-33E86912198D}" srcOrd="0" destOrd="0" presId="urn:microsoft.com/office/officeart/2005/8/layout/pyramid2"/>
    <dgm:cxn modelId="{95ECB63C-B91B-4A74-B0BF-C99AA4D03C16}" srcId="{DE6D62A1-4411-4CE2-96DE-A2B3DA5497DD}" destId="{CC735B02-2180-47C1-B08D-482B9F282E23}" srcOrd="2" destOrd="0" parTransId="{4DAA9193-079D-448E-BFCF-E44952DD65D0}" sibTransId="{BEA20311-220C-4FFA-9AD2-B1BAD33202D9}"/>
    <dgm:cxn modelId="{7358997B-7EE8-4162-9767-9A63858C3D1E}" srcId="{DE6D62A1-4411-4CE2-96DE-A2B3DA5497DD}" destId="{7B12F704-B55D-40D8-AE9A-C8089E5DA0C5}" srcOrd="3" destOrd="0" parTransId="{150C802A-ECD4-4C32-ABA6-0179D457DEB8}" sibTransId="{91553ABF-891C-448F-B8F3-51071424DECE}"/>
    <dgm:cxn modelId="{91417DDF-EDC8-44D5-9923-5ABE4083E2C2}" type="presParOf" srcId="{2E453633-F5FD-4B68-9D10-1701633CD1F9}" destId="{A54544AD-005D-4ACF-8366-9C722EA9E0AB}" srcOrd="0" destOrd="0" presId="urn:microsoft.com/office/officeart/2005/8/layout/pyramid2"/>
    <dgm:cxn modelId="{875CC3DD-B2DD-49B2-8AE6-3F8A939D9E1C}" type="presParOf" srcId="{2E453633-F5FD-4B68-9D10-1701633CD1F9}" destId="{24244D0C-8F91-489A-A0D4-DBCC50C350A6}" srcOrd="1" destOrd="0" presId="urn:microsoft.com/office/officeart/2005/8/layout/pyramid2"/>
    <dgm:cxn modelId="{7AD5188A-DC5B-4468-98D3-2BFC5F455C4D}" type="presParOf" srcId="{24244D0C-8F91-489A-A0D4-DBCC50C350A6}" destId="{70C8B946-10DE-4CB8-97D6-33E86912198D}" srcOrd="0" destOrd="0" presId="urn:microsoft.com/office/officeart/2005/8/layout/pyramid2"/>
    <dgm:cxn modelId="{EAD56833-3ACA-47D7-8AE1-D037445E477E}" type="presParOf" srcId="{24244D0C-8F91-489A-A0D4-DBCC50C350A6}" destId="{7015C8E5-0F14-436E-BAB6-82D4DCBD6EBE}" srcOrd="1" destOrd="0" presId="urn:microsoft.com/office/officeart/2005/8/layout/pyramid2"/>
    <dgm:cxn modelId="{1FB8B7EE-1DEA-454A-BBC0-640E93467071}" type="presParOf" srcId="{24244D0C-8F91-489A-A0D4-DBCC50C350A6}" destId="{050776F9-D9B1-4FF1-B165-0AFFD37A74FB}" srcOrd="2" destOrd="0" presId="urn:microsoft.com/office/officeart/2005/8/layout/pyramid2"/>
    <dgm:cxn modelId="{F124F8B0-AFFA-4049-8791-C15326C4CE5E}" type="presParOf" srcId="{24244D0C-8F91-489A-A0D4-DBCC50C350A6}" destId="{7089074F-A2EA-41A1-9405-B3C2B189D019}" srcOrd="3" destOrd="0" presId="urn:microsoft.com/office/officeart/2005/8/layout/pyramid2"/>
    <dgm:cxn modelId="{5AE4A6C8-4028-4447-AEAD-9C83B79C23CC}" type="presParOf" srcId="{24244D0C-8F91-489A-A0D4-DBCC50C350A6}" destId="{BDDC275B-0BC1-45B9-A8C7-E5EC0920250F}" srcOrd="4" destOrd="0" presId="urn:microsoft.com/office/officeart/2005/8/layout/pyramid2"/>
    <dgm:cxn modelId="{2F22A178-BA84-4FAF-B92D-ED7D3C059CD6}" type="presParOf" srcId="{24244D0C-8F91-489A-A0D4-DBCC50C350A6}" destId="{1AEEF9DA-820B-4CA7-BF62-4A5A7EE34A36}" srcOrd="5" destOrd="0" presId="urn:microsoft.com/office/officeart/2005/8/layout/pyramid2"/>
    <dgm:cxn modelId="{1EB45AFB-32EF-46E6-89C9-AE636D752783}" type="presParOf" srcId="{24244D0C-8F91-489A-A0D4-DBCC50C350A6}" destId="{B6F218E0-F0FD-472F-8C94-12DA45E018A2}" srcOrd="6" destOrd="0" presId="urn:microsoft.com/office/officeart/2005/8/layout/pyramid2"/>
    <dgm:cxn modelId="{C4ECB17A-7724-4FD8-B7F2-C6D65AEB4484}" type="presParOf" srcId="{24244D0C-8F91-489A-A0D4-DBCC50C350A6}" destId="{422ABD6B-3E50-4F9B-8FF0-FD85E2E50B1D}"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2B736B-60E1-463F-8264-22CD125CEA46}" type="doc">
      <dgm:prSet loTypeId="urn:microsoft.com/office/officeart/2005/8/layout/radial5" loCatId="cycle" qsTypeId="urn:microsoft.com/office/officeart/2005/8/quickstyle/simple3" qsCatId="simple" csTypeId="urn:microsoft.com/office/officeart/2005/8/colors/colorful3" csCatId="colorful" phldr="1"/>
      <dgm:spPr/>
      <dgm:t>
        <a:bodyPr/>
        <a:lstStyle/>
        <a:p>
          <a:endParaRPr lang="es-ES"/>
        </a:p>
      </dgm:t>
    </dgm:pt>
    <dgm:pt modelId="{82F0194B-C59B-4E69-AD93-F2C28F399313}">
      <dgm:prSet phldrT="[Texto]" phldr="1" custT="1"/>
      <dgm:spPr/>
      <dgm:t>
        <a:bodyPr/>
        <a:lstStyle/>
        <a:p>
          <a:endParaRPr lang="es-ES" sz="1200" dirty="0"/>
        </a:p>
      </dgm:t>
    </dgm:pt>
    <dgm:pt modelId="{78DE5D27-2B85-417F-AB68-EAF66FE9CC25}" type="parTrans" cxnId="{3E1FF598-B8F3-4336-B35D-F26360033FEA}">
      <dgm:prSet/>
      <dgm:spPr/>
      <dgm:t>
        <a:bodyPr/>
        <a:lstStyle/>
        <a:p>
          <a:endParaRPr lang="es-ES" sz="1200"/>
        </a:p>
      </dgm:t>
    </dgm:pt>
    <dgm:pt modelId="{6DFCDD07-651E-40B4-803D-8F51A10680AD}" type="sibTrans" cxnId="{3E1FF598-B8F3-4336-B35D-F26360033FEA}">
      <dgm:prSet/>
      <dgm:spPr/>
      <dgm:t>
        <a:bodyPr/>
        <a:lstStyle/>
        <a:p>
          <a:endParaRPr lang="es-ES" sz="1200"/>
        </a:p>
      </dgm:t>
    </dgm:pt>
    <dgm:pt modelId="{26ACCE4F-AB5B-422E-A409-BAA643A2EDB7}">
      <dgm:prSet phldrT="[Texto]" custT="1"/>
      <dgm:spPr/>
      <dgm:t>
        <a:bodyPr/>
        <a:lstStyle/>
        <a:p>
          <a:r>
            <a:rPr lang="es-ES_tradnl" sz="1200" dirty="0" smtClean="0"/>
            <a:t>Propone una legislación especial para combatir la evasión tributaria, el contrabando aduanero y el trasiego ilícito de dinero entre los poderes públicos y la banca y la empresa privadas.</a:t>
          </a:r>
          <a:endParaRPr lang="es-ES" sz="1200" dirty="0"/>
        </a:p>
      </dgm:t>
    </dgm:pt>
    <dgm:pt modelId="{055D4AEA-D9EC-4049-8344-6956606F6F03}" type="parTrans" cxnId="{90B58C3D-FF79-4C7D-96A2-D9F721E748F3}">
      <dgm:prSet custT="1"/>
      <dgm:spPr/>
      <dgm:t>
        <a:bodyPr/>
        <a:lstStyle/>
        <a:p>
          <a:endParaRPr lang="es-ES" sz="1200"/>
        </a:p>
      </dgm:t>
    </dgm:pt>
    <dgm:pt modelId="{A2754B00-0528-46C2-B975-4CA059B47115}" type="sibTrans" cxnId="{90B58C3D-FF79-4C7D-96A2-D9F721E748F3}">
      <dgm:prSet/>
      <dgm:spPr/>
      <dgm:t>
        <a:bodyPr/>
        <a:lstStyle/>
        <a:p>
          <a:endParaRPr lang="es-ES" sz="1200"/>
        </a:p>
      </dgm:t>
    </dgm:pt>
    <dgm:pt modelId="{929ABE11-6D0C-4F68-809F-48CAB43B062F}">
      <dgm:prSet phldrT="[Texto]" custT="1"/>
      <dgm:spPr/>
      <dgm:t>
        <a:bodyPr/>
        <a:lstStyle/>
        <a:p>
          <a:r>
            <a:rPr lang="es-ES_tradnl" sz="1200" dirty="0" smtClean="0"/>
            <a:t>El otro aspecto es la atención prioritaria, por delante de transformaciones como la privatización de los sectores eléctricos y de telecomunicaciones</a:t>
          </a:r>
          <a:endParaRPr lang="es-ES" sz="1200" dirty="0"/>
        </a:p>
      </dgm:t>
    </dgm:pt>
    <dgm:pt modelId="{8EA769ED-9ACF-4B7C-B2F3-D5CAAB541C5C}" type="parTrans" cxnId="{2F411C95-25D2-4E74-A68E-D9E106463C4F}">
      <dgm:prSet custT="1"/>
      <dgm:spPr/>
      <dgm:t>
        <a:bodyPr/>
        <a:lstStyle/>
        <a:p>
          <a:endParaRPr lang="es-ES" sz="1200"/>
        </a:p>
      </dgm:t>
    </dgm:pt>
    <dgm:pt modelId="{5CC4ADA3-03DE-4A57-8E75-3D38489CB4F8}" type="sibTrans" cxnId="{2F411C95-25D2-4E74-A68E-D9E106463C4F}">
      <dgm:prSet/>
      <dgm:spPr/>
      <dgm:t>
        <a:bodyPr/>
        <a:lstStyle/>
        <a:p>
          <a:endParaRPr lang="es-ES" sz="1200"/>
        </a:p>
      </dgm:t>
    </dgm:pt>
    <dgm:pt modelId="{1A977C98-0629-4098-A567-FD9541CF3C68}">
      <dgm:prSet phldrT="[Texto]" custT="1"/>
      <dgm:spPr/>
      <dgm:t>
        <a:bodyPr/>
        <a:lstStyle/>
        <a:p>
          <a:r>
            <a:rPr lang="es-ES_tradnl" sz="1200" dirty="0" smtClean="0"/>
            <a:t>Se declaró muy crítico con el Plan Colombia de Estados Unidos para combatir el narcotráfico en el país vecino incidiendo en los medios militares, con el convenio </a:t>
          </a:r>
          <a:r>
            <a:rPr lang="es-ES_tradnl" sz="1200" dirty="0" err="1" smtClean="0"/>
            <a:t>ecuato</a:t>
          </a:r>
          <a:r>
            <a:rPr lang="es-ES_tradnl" sz="1200" dirty="0" smtClean="0"/>
            <a:t>-estadounidense de noviembre de 1999 para el uso conjunto de la Base Área de Manta</a:t>
          </a:r>
          <a:endParaRPr lang="es-ES" sz="1200" dirty="0"/>
        </a:p>
      </dgm:t>
    </dgm:pt>
    <dgm:pt modelId="{3FCA58AA-8F4D-4BDA-979D-79779A288E2C}" type="parTrans" cxnId="{487A7396-1EB3-46F6-BE48-C92CED4A47C4}">
      <dgm:prSet custT="1"/>
      <dgm:spPr/>
      <dgm:t>
        <a:bodyPr/>
        <a:lstStyle/>
        <a:p>
          <a:endParaRPr lang="es-ES" sz="1200"/>
        </a:p>
      </dgm:t>
    </dgm:pt>
    <dgm:pt modelId="{4258D145-EF04-433D-B1A8-6037E219BE9B}" type="sibTrans" cxnId="{487A7396-1EB3-46F6-BE48-C92CED4A47C4}">
      <dgm:prSet/>
      <dgm:spPr/>
      <dgm:t>
        <a:bodyPr/>
        <a:lstStyle/>
        <a:p>
          <a:endParaRPr lang="es-ES" sz="1200"/>
        </a:p>
      </dgm:t>
    </dgm:pt>
    <dgm:pt modelId="{628E7C4C-7E54-4424-943B-9412F181514C}">
      <dgm:prSet phldrT="[Texto]" custT="1"/>
      <dgm:spPr/>
      <dgm:t>
        <a:bodyPr/>
        <a:lstStyle/>
        <a:p>
          <a:r>
            <a:rPr lang="es-ES_tradnl" sz="1200" dirty="0" smtClean="0"/>
            <a:t>Impulsó la creación de una Agencia de Garantías del Emigrante para atender todas las necesidades de este importantísimo colectivo </a:t>
          </a:r>
          <a:endParaRPr lang="es-ES" sz="1200" dirty="0"/>
        </a:p>
      </dgm:t>
    </dgm:pt>
    <dgm:pt modelId="{CFBBA850-45BC-4D8B-9DF9-0E7AA07C501D}" type="parTrans" cxnId="{BC8C0378-90F7-4FD7-93C0-C0740522165A}">
      <dgm:prSet custT="1"/>
      <dgm:spPr/>
      <dgm:t>
        <a:bodyPr/>
        <a:lstStyle/>
        <a:p>
          <a:endParaRPr lang="es-ES" sz="1200"/>
        </a:p>
      </dgm:t>
    </dgm:pt>
    <dgm:pt modelId="{6A6615E7-F5E7-4291-93D7-43D808B0D006}" type="sibTrans" cxnId="{BC8C0378-90F7-4FD7-93C0-C0740522165A}">
      <dgm:prSet/>
      <dgm:spPr/>
      <dgm:t>
        <a:bodyPr/>
        <a:lstStyle/>
        <a:p>
          <a:endParaRPr lang="es-ES" sz="1200"/>
        </a:p>
      </dgm:t>
    </dgm:pt>
    <dgm:pt modelId="{EEADFD3D-4D6F-484C-AA47-68C562C15117}" type="pres">
      <dgm:prSet presAssocID="{9B2B736B-60E1-463F-8264-22CD125CEA46}" presName="Name0" presStyleCnt="0">
        <dgm:presLayoutVars>
          <dgm:chMax val="1"/>
          <dgm:dir/>
          <dgm:animLvl val="ctr"/>
          <dgm:resizeHandles val="exact"/>
        </dgm:presLayoutVars>
      </dgm:prSet>
      <dgm:spPr/>
      <dgm:t>
        <a:bodyPr/>
        <a:lstStyle/>
        <a:p>
          <a:endParaRPr lang="es-ES"/>
        </a:p>
      </dgm:t>
    </dgm:pt>
    <dgm:pt modelId="{E41CE513-1BF0-4814-8972-DA9A1D35D9D4}" type="pres">
      <dgm:prSet presAssocID="{82F0194B-C59B-4E69-AD93-F2C28F399313}" presName="centerShape" presStyleLbl="node0" presStyleIdx="0" presStyleCnt="1"/>
      <dgm:spPr/>
      <dgm:t>
        <a:bodyPr/>
        <a:lstStyle/>
        <a:p>
          <a:endParaRPr lang="es-ES"/>
        </a:p>
      </dgm:t>
    </dgm:pt>
    <dgm:pt modelId="{809E6DC4-E6E6-478D-8C65-652C320CC913}" type="pres">
      <dgm:prSet presAssocID="{055D4AEA-D9EC-4049-8344-6956606F6F03}" presName="parTrans" presStyleLbl="sibTrans2D1" presStyleIdx="0" presStyleCnt="4"/>
      <dgm:spPr/>
      <dgm:t>
        <a:bodyPr/>
        <a:lstStyle/>
        <a:p>
          <a:endParaRPr lang="es-ES"/>
        </a:p>
      </dgm:t>
    </dgm:pt>
    <dgm:pt modelId="{9C5789E5-1107-4A08-A186-E0D0C7CAA0E4}" type="pres">
      <dgm:prSet presAssocID="{055D4AEA-D9EC-4049-8344-6956606F6F03}" presName="connectorText" presStyleLbl="sibTrans2D1" presStyleIdx="0" presStyleCnt="4"/>
      <dgm:spPr/>
      <dgm:t>
        <a:bodyPr/>
        <a:lstStyle/>
        <a:p>
          <a:endParaRPr lang="es-ES"/>
        </a:p>
      </dgm:t>
    </dgm:pt>
    <dgm:pt modelId="{303AE3AB-29D9-4531-837D-7692952FB763}" type="pres">
      <dgm:prSet presAssocID="{26ACCE4F-AB5B-422E-A409-BAA643A2EDB7}" presName="node" presStyleLbl="node1" presStyleIdx="0" presStyleCnt="4" custScaleX="231397" custScaleY="103821" custRadScaleRad="89208" custRadScaleInc="628">
        <dgm:presLayoutVars>
          <dgm:bulletEnabled val="1"/>
        </dgm:presLayoutVars>
      </dgm:prSet>
      <dgm:spPr/>
      <dgm:t>
        <a:bodyPr/>
        <a:lstStyle/>
        <a:p>
          <a:endParaRPr lang="es-ES"/>
        </a:p>
      </dgm:t>
    </dgm:pt>
    <dgm:pt modelId="{AC321907-0BD6-481B-B1AB-CA1F64590212}" type="pres">
      <dgm:prSet presAssocID="{8EA769ED-9ACF-4B7C-B2F3-D5CAAB541C5C}" presName="parTrans" presStyleLbl="sibTrans2D1" presStyleIdx="1" presStyleCnt="4"/>
      <dgm:spPr/>
      <dgm:t>
        <a:bodyPr/>
        <a:lstStyle/>
        <a:p>
          <a:endParaRPr lang="es-ES"/>
        </a:p>
      </dgm:t>
    </dgm:pt>
    <dgm:pt modelId="{FBA49764-1DD3-4740-A9F3-5DACCC48B38F}" type="pres">
      <dgm:prSet presAssocID="{8EA769ED-9ACF-4B7C-B2F3-D5CAAB541C5C}" presName="connectorText" presStyleLbl="sibTrans2D1" presStyleIdx="1" presStyleCnt="4"/>
      <dgm:spPr/>
      <dgm:t>
        <a:bodyPr/>
        <a:lstStyle/>
        <a:p>
          <a:endParaRPr lang="es-ES"/>
        </a:p>
      </dgm:t>
    </dgm:pt>
    <dgm:pt modelId="{1147E6DC-87A4-4966-B933-B2F727B2CC3F}" type="pres">
      <dgm:prSet presAssocID="{929ABE11-6D0C-4F68-809F-48CAB43B062F}" presName="node" presStyleLbl="node1" presStyleIdx="1" presStyleCnt="4" custScaleX="195429" custRadScaleRad="121388" custRadScaleInc="3074">
        <dgm:presLayoutVars>
          <dgm:bulletEnabled val="1"/>
        </dgm:presLayoutVars>
      </dgm:prSet>
      <dgm:spPr/>
      <dgm:t>
        <a:bodyPr/>
        <a:lstStyle/>
        <a:p>
          <a:endParaRPr lang="es-ES"/>
        </a:p>
      </dgm:t>
    </dgm:pt>
    <dgm:pt modelId="{7A4BCBA7-2188-4C2A-AA33-9E2D95494182}" type="pres">
      <dgm:prSet presAssocID="{3FCA58AA-8F4D-4BDA-979D-79779A288E2C}" presName="parTrans" presStyleLbl="sibTrans2D1" presStyleIdx="2" presStyleCnt="4"/>
      <dgm:spPr/>
      <dgm:t>
        <a:bodyPr/>
        <a:lstStyle/>
        <a:p>
          <a:endParaRPr lang="es-ES"/>
        </a:p>
      </dgm:t>
    </dgm:pt>
    <dgm:pt modelId="{1920F67F-7263-4E37-9F9C-1C621DA629FE}" type="pres">
      <dgm:prSet presAssocID="{3FCA58AA-8F4D-4BDA-979D-79779A288E2C}" presName="connectorText" presStyleLbl="sibTrans2D1" presStyleIdx="2" presStyleCnt="4"/>
      <dgm:spPr/>
      <dgm:t>
        <a:bodyPr/>
        <a:lstStyle/>
        <a:p>
          <a:endParaRPr lang="es-ES"/>
        </a:p>
      </dgm:t>
    </dgm:pt>
    <dgm:pt modelId="{B8BDE34E-37E6-485E-8722-9209E28923B8}" type="pres">
      <dgm:prSet presAssocID="{1A977C98-0629-4098-A567-FD9541CF3C68}" presName="node" presStyleLbl="node1" presStyleIdx="2" presStyleCnt="4" custScaleX="242727" custScaleY="124790">
        <dgm:presLayoutVars>
          <dgm:bulletEnabled val="1"/>
        </dgm:presLayoutVars>
      </dgm:prSet>
      <dgm:spPr/>
      <dgm:t>
        <a:bodyPr/>
        <a:lstStyle/>
        <a:p>
          <a:endParaRPr lang="es-ES"/>
        </a:p>
      </dgm:t>
    </dgm:pt>
    <dgm:pt modelId="{B9C0E52C-21C4-436A-A0E4-5A5213F3FC5F}" type="pres">
      <dgm:prSet presAssocID="{CFBBA850-45BC-4D8B-9DF9-0E7AA07C501D}" presName="parTrans" presStyleLbl="sibTrans2D1" presStyleIdx="3" presStyleCnt="4"/>
      <dgm:spPr/>
      <dgm:t>
        <a:bodyPr/>
        <a:lstStyle/>
        <a:p>
          <a:endParaRPr lang="es-ES"/>
        </a:p>
      </dgm:t>
    </dgm:pt>
    <dgm:pt modelId="{8DF70142-8103-411E-A360-95895CB15566}" type="pres">
      <dgm:prSet presAssocID="{CFBBA850-45BC-4D8B-9DF9-0E7AA07C501D}" presName="connectorText" presStyleLbl="sibTrans2D1" presStyleIdx="3" presStyleCnt="4"/>
      <dgm:spPr/>
      <dgm:t>
        <a:bodyPr/>
        <a:lstStyle/>
        <a:p>
          <a:endParaRPr lang="es-ES"/>
        </a:p>
      </dgm:t>
    </dgm:pt>
    <dgm:pt modelId="{027D2FBE-DFF4-40A0-B485-AE28C15C1C9B}" type="pres">
      <dgm:prSet presAssocID="{628E7C4C-7E54-4424-943B-9412F181514C}" presName="node" presStyleLbl="node1" presStyleIdx="3" presStyleCnt="4" custScaleX="187219" custRadScaleRad="115148" custRadScaleInc="-3240">
        <dgm:presLayoutVars>
          <dgm:bulletEnabled val="1"/>
        </dgm:presLayoutVars>
      </dgm:prSet>
      <dgm:spPr/>
      <dgm:t>
        <a:bodyPr/>
        <a:lstStyle/>
        <a:p>
          <a:endParaRPr lang="es-ES"/>
        </a:p>
      </dgm:t>
    </dgm:pt>
  </dgm:ptLst>
  <dgm:cxnLst>
    <dgm:cxn modelId="{BA64F029-AF58-494B-9705-3EC76D5DEC09}" type="presOf" srcId="{26ACCE4F-AB5B-422E-A409-BAA643A2EDB7}" destId="{303AE3AB-29D9-4531-837D-7692952FB763}" srcOrd="0" destOrd="0" presId="urn:microsoft.com/office/officeart/2005/8/layout/radial5"/>
    <dgm:cxn modelId="{DE8F7AF0-1967-405E-8F13-CAB3B58DF92E}" type="presOf" srcId="{055D4AEA-D9EC-4049-8344-6956606F6F03}" destId="{9C5789E5-1107-4A08-A186-E0D0C7CAA0E4}" srcOrd="1" destOrd="0" presId="urn:microsoft.com/office/officeart/2005/8/layout/radial5"/>
    <dgm:cxn modelId="{4F7BC2A5-5227-4E3A-80AF-C177E2724396}" type="presOf" srcId="{3FCA58AA-8F4D-4BDA-979D-79779A288E2C}" destId="{7A4BCBA7-2188-4C2A-AA33-9E2D95494182}" srcOrd="0" destOrd="0" presId="urn:microsoft.com/office/officeart/2005/8/layout/radial5"/>
    <dgm:cxn modelId="{3E1FF598-B8F3-4336-B35D-F26360033FEA}" srcId="{9B2B736B-60E1-463F-8264-22CD125CEA46}" destId="{82F0194B-C59B-4E69-AD93-F2C28F399313}" srcOrd="0" destOrd="0" parTransId="{78DE5D27-2B85-417F-AB68-EAF66FE9CC25}" sibTransId="{6DFCDD07-651E-40B4-803D-8F51A10680AD}"/>
    <dgm:cxn modelId="{16AD7C3E-79EC-4989-9638-C3C977896632}" type="presOf" srcId="{8EA769ED-9ACF-4B7C-B2F3-D5CAAB541C5C}" destId="{FBA49764-1DD3-4740-A9F3-5DACCC48B38F}" srcOrd="1" destOrd="0" presId="urn:microsoft.com/office/officeart/2005/8/layout/radial5"/>
    <dgm:cxn modelId="{90B58C3D-FF79-4C7D-96A2-D9F721E748F3}" srcId="{82F0194B-C59B-4E69-AD93-F2C28F399313}" destId="{26ACCE4F-AB5B-422E-A409-BAA643A2EDB7}" srcOrd="0" destOrd="0" parTransId="{055D4AEA-D9EC-4049-8344-6956606F6F03}" sibTransId="{A2754B00-0528-46C2-B975-4CA059B47115}"/>
    <dgm:cxn modelId="{1826EF50-AD1B-41B1-BB2B-CA0DF16BA948}" type="presOf" srcId="{82F0194B-C59B-4E69-AD93-F2C28F399313}" destId="{E41CE513-1BF0-4814-8972-DA9A1D35D9D4}" srcOrd="0" destOrd="0" presId="urn:microsoft.com/office/officeart/2005/8/layout/radial5"/>
    <dgm:cxn modelId="{2F411C95-25D2-4E74-A68E-D9E106463C4F}" srcId="{82F0194B-C59B-4E69-AD93-F2C28F399313}" destId="{929ABE11-6D0C-4F68-809F-48CAB43B062F}" srcOrd="1" destOrd="0" parTransId="{8EA769ED-9ACF-4B7C-B2F3-D5CAAB541C5C}" sibTransId="{5CC4ADA3-03DE-4A57-8E75-3D38489CB4F8}"/>
    <dgm:cxn modelId="{487A7396-1EB3-46F6-BE48-C92CED4A47C4}" srcId="{82F0194B-C59B-4E69-AD93-F2C28F399313}" destId="{1A977C98-0629-4098-A567-FD9541CF3C68}" srcOrd="2" destOrd="0" parTransId="{3FCA58AA-8F4D-4BDA-979D-79779A288E2C}" sibTransId="{4258D145-EF04-433D-B1A8-6037E219BE9B}"/>
    <dgm:cxn modelId="{BC8C0378-90F7-4FD7-93C0-C0740522165A}" srcId="{82F0194B-C59B-4E69-AD93-F2C28F399313}" destId="{628E7C4C-7E54-4424-943B-9412F181514C}" srcOrd="3" destOrd="0" parTransId="{CFBBA850-45BC-4D8B-9DF9-0E7AA07C501D}" sibTransId="{6A6615E7-F5E7-4291-93D7-43D808B0D006}"/>
    <dgm:cxn modelId="{53DAACB6-B682-4718-8CD6-C2CD42C36F30}" type="presOf" srcId="{3FCA58AA-8F4D-4BDA-979D-79779A288E2C}" destId="{1920F67F-7263-4E37-9F9C-1C621DA629FE}" srcOrd="1" destOrd="0" presId="urn:microsoft.com/office/officeart/2005/8/layout/radial5"/>
    <dgm:cxn modelId="{D472B781-32F6-44CC-99DB-C9379B807FCB}" type="presOf" srcId="{628E7C4C-7E54-4424-943B-9412F181514C}" destId="{027D2FBE-DFF4-40A0-B485-AE28C15C1C9B}" srcOrd="0" destOrd="0" presId="urn:microsoft.com/office/officeart/2005/8/layout/radial5"/>
    <dgm:cxn modelId="{49134C34-4CF6-4770-8C0A-9336E3E956A2}" type="presOf" srcId="{9B2B736B-60E1-463F-8264-22CD125CEA46}" destId="{EEADFD3D-4D6F-484C-AA47-68C562C15117}" srcOrd="0" destOrd="0" presId="urn:microsoft.com/office/officeart/2005/8/layout/radial5"/>
    <dgm:cxn modelId="{1D0C29FD-B82D-49EE-899A-1FF2EC609C5F}" type="presOf" srcId="{929ABE11-6D0C-4F68-809F-48CAB43B062F}" destId="{1147E6DC-87A4-4966-B933-B2F727B2CC3F}" srcOrd="0" destOrd="0" presId="urn:microsoft.com/office/officeart/2005/8/layout/radial5"/>
    <dgm:cxn modelId="{5BFEE363-D2BA-403A-8015-F70935EAFACE}" type="presOf" srcId="{055D4AEA-D9EC-4049-8344-6956606F6F03}" destId="{809E6DC4-E6E6-478D-8C65-652C320CC913}" srcOrd="0" destOrd="0" presId="urn:microsoft.com/office/officeart/2005/8/layout/radial5"/>
    <dgm:cxn modelId="{B6FC57F4-E168-47C2-8FB3-4C26E6088ABA}" type="presOf" srcId="{CFBBA850-45BC-4D8B-9DF9-0E7AA07C501D}" destId="{8DF70142-8103-411E-A360-95895CB15566}" srcOrd="1" destOrd="0" presId="urn:microsoft.com/office/officeart/2005/8/layout/radial5"/>
    <dgm:cxn modelId="{0AA18269-693D-48E0-915B-AADCCDE20F99}" type="presOf" srcId="{8EA769ED-9ACF-4B7C-B2F3-D5CAAB541C5C}" destId="{AC321907-0BD6-481B-B1AB-CA1F64590212}" srcOrd="0" destOrd="0" presId="urn:microsoft.com/office/officeart/2005/8/layout/radial5"/>
    <dgm:cxn modelId="{0404B070-536C-49A3-A026-9CEA61627325}" type="presOf" srcId="{CFBBA850-45BC-4D8B-9DF9-0E7AA07C501D}" destId="{B9C0E52C-21C4-436A-A0E4-5A5213F3FC5F}" srcOrd="0" destOrd="0" presId="urn:microsoft.com/office/officeart/2005/8/layout/radial5"/>
    <dgm:cxn modelId="{DC48C847-33E3-461F-AE9A-EB570C8617FF}" type="presOf" srcId="{1A977C98-0629-4098-A567-FD9541CF3C68}" destId="{B8BDE34E-37E6-485E-8722-9209E28923B8}" srcOrd="0" destOrd="0" presId="urn:microsoft.com/office/officeart/2005/8/layout/radial5"/>
    <dgm:cxn modelId="{2E6402EC-E6C1-495C-BE92-9E42AD8D6425}" type="presParOf" srcId="{EEADFD3D-4D6F-484C-AA47-68C562C15117}" destId="{E41CE513-1BF0-4814-8972-DA9A1D35D9D4}" srcOrd="0" destOrd="0" presId="urn:microsoft.com/office/officeart/2005/8/layout/radial5"/>
    <dgm:cxn modelId="{CA5A09B2-D4A1-4C00-AC7A-BA5D64582144}" type="presParOf" srcId="{EEADFD3D-4D6F-484C-AA47-68C562C15117}" destId="{809E6DC4-E6E6-478D-8C65-652C320CC913}" srcOrd="1" destOrd="0" presId="urn:microsoft.com/office/officeart/2005/8/layout/radial5"/>
    <dgm:cxn modelId="{746A7FDC-F4CB-4D0E-83C0-A30C7F5CC0E8}" type="presParOf" srcId="{809E6DC4-E6E6-478D-8C65-652C320CC913}" destId="{9C5789E5-1107-4A08-A186-E0D0C7CAA0E4}" srcOrd="0" destOrd="0" presId="urn:microsoft.com/office/officeart/2005/8/layout/radial5"/>
    <dgm:cxn modelId="{53EE9500-AC84-424F-911E-9D4574360D3B}" type="presParOf" srcId="{EEADFD3D-4D6F-484C-AA47-68C562C15117}" destId="{303AE3AB-29D9-4531-837D-7692952FB763}" srcOrd="2" destOrd="0" presId="urn:microsoft.com/office/officeart/2005/8/layout/radial5"/>
    <dgm:cxn modelId="{1B50291C-33D8-4FE0-B8FD-21BE6D343F3A}" type="presParOf" srcId="{EEADFD3D-4D6F-484C-AA47-68C562C15117}" destId="{AC321907-0BD6-481B-B1AB-CA1F64590212}" srcOrd="3" destOrd="0" presId="urn:microsoft.com/office/officeart/2005/8/layout/radial5"/>
    <dgm:cxn modelId="{C61E5DC7-AD7F-450D-8FCB-79FC57D83EB6}" type="presParOf" srcId="{AC321907-0BD6-481B-B1AB-CA1F64590212}" destId="{FBA49764-1DD3-4740-A9F3-5DACCC48B38F}" srcOrd="0" destOrd="0" presId="urn:microsoft.com/office/officeart/2005/8/layout/radial5"/>
    <dgm:cxn modelId="{DE125A06-28E3-4F72-86A1-04AA4B7A4798}" type="presParOf" srcId="{EEADFD3D-4D6F-484C-AA47-68C562C15117}" destId="{1147E6DC-87A4-4966-B933-B2F727B2CC3F}" srcOrd="4" destOrd="0" presId="urn:microsoft.com/office/officeart/2005/8/layout/radial5"/>
    <dgm:cxn modelId="{4D6C4C07-27B7-46AC-8E92-3ECFF3888448}" type="presParOf" srcId="{EEADFD3D-4D6F-484C-AA47-68C562C15117}" destId="{7A4BCBA7-2188-4C2A-AA33-9E2D95494182}" srcOrd="5" destOrd="0" presId="urn:microsoft.com/office/officeart/2005/8/layout/radial5"/>
    <dgm:cxn modelId="{40A59172-180E-4F63-84C7-60061950837D}" type="presParOf" srcId="{7A4BCBA7-2188-4C2A-AA33-9E2D95494182}" destId="{1920F67F-7263-4E37-9F9C-1C621DA629FE}" srcOrd="0" destOrd="0" presId="urn:microsoft.com/office/officeart/2005/8/layout/radial5"/>
    <dgm:cxn modelId="{1225FF67-D236-4D08-978E-F915D63ABA4C}" type="presParOf" srcId="{EEADFD3D-4D6F-484C-AA47-68C562C15117}" destId="{B8BDE34E-37E6-485E-8722-9209E28923B8}" srcOrd="6" destOrd="0" presId="urn:microsoft.com/office/officeart/2005/8/layout/radial5"/>
    <dgm:cxn modelId="{AAAD7032-6098-443C-934B-0A2D064F257B}" type="presParOf" srcId="{EEADFD3D-4D6F-484C-AA47-68C562C15117}" destId="{B9C0E52C-21C4-436A-A0E4-5A5213F3FC5F}" srcOrd="7" destOrd="0" presId="urn:microsoft.com/office/officeart/2005/8/layout/radial5"/>
    <dgm:cxn modelId="{77FF7AE0-E0FB-4465-B157-29C3BE4BF792}" type="presParOf" srcId="{B9C0E52C-21C4-436A-A0E4-5A5213F3FC5F}" destId="{8DF70142-8103-411E-A360-95895CB15566}" srcOrd="0" destOrd="0" presId="urn:microsoft.com/office/officeart/2005/8/layout/radial5"/>
    <dgm:cxn modelId="{CB70F551-4EA2-4987-97BC-FFE8F61F47EB}" type="presParOf" srcId="{EEADFD3D-4D6F-484C-AA47-68C562C15117}" destId="{027D2FBE-DFF4-40A0-B485-AE28C15C1C9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2B736B-60E1-463F-8264-22CD125CEA46}" type="doc">
      <dgm:prSet loTypeId="urn:microsoft.com/office/officeart/2005/8/layout/radial5" loCatId="cycle" qsTypeId="urn:microsoft.com/office/officeart/2005/8/quickstyle/simple3" qsCatId="simple" csTypeId="urn:microsoft.com/office/officeart/2005/8/colors/colorful4" csCatId="colorful" phldr="1"/>
      <dgm:spPr/>
      <dgm:t>
        <a:bodyPr/>
        <a:lstStyle/>
        <a:p>
          <a:endParaRPr lang="es-ES"/>
        </a:p>
      </dgm:t>
    </dgm:pt>
    <dgm:pt modelId="{82F0194B-C59B-4E69-AD93-F2C28F399313}">
      <dgm:prSet phldrT="[Texto]" phldr="1" custT="1"/>
      <dgm:spPr/>
      <dgm:t>
        <a:bodyPr/>
        <a:lstStyle/>
        <a:p>
          <a:endParaRPr lang="es-ES" sz="1400" dirty="0"/>
        </a:p>
      </dgm:t>
    </dgm:pt>
    <dgm:pt modelId="{78DE5D27-2B85-417F-AB68-EAF66FE9CC25}" type="parTrans" cxnId="{3E1FF598-B8F3-4336-B35D-F26360033FEA}">
      <dgm:prSet/>
      <dgm:spPr/>
      <dgm:t>
        <a:bodyPr/>
        <a:lstStyle/>
        <a:p>
          <a:endParaRPr lang="es-ES" sz="1400"/>
        </a:p>
      </dgm:t>
    </dgm:pt>
    <dgm:pt modelId="{6DFCDD07-651E-40B4-803D-8F51A10680AD}" type="sibTrans" cxnId="{3E1FF598-B8F3-4336-B35D-F26360033FEA}">
      <dgm:prSet/>
      <dgm:spPr/>
      <dgm:t>
        <a:bodyPr/>
        <a:lstStyle/>
        <a:p>
          <a:endParaRPr lang="es-ES" sz="1400"/>
        </a:p>
      </dgm:t>
    </dgm:pt>
    <dgm:pt modelId="{26ACCE4F-AB5B-422E-A409-BAA643A2EDB7}">
      <dgm:prSet phldrT="[Texto]" custT="1"/>
      <dgm:spPr/>
      <dgm:t>
        <a:bodyPr/>
        <a:lstStyle/>
        <a:p>
          <a:r>
            <a:rPr lang="es-ES_tradnl" sz="1400" dirty="0" smtClean="0"/>
            <a:t>Recopiló sugerencias de ciudadanos a través de una línea 1-800, cartas, internet y llamadas a radios comunitarias.</a:t>
          </a:r>
          <a:endParaRPr lang="es-ES" sz="1400" dirty="0"/>
        </a:p>
      </dgm:t>
    </dgm:pt>
    <dgm:pt modelId="{055D4AEA-D9EC-4049-8344-6956606F6F03}" type="parTrans" cxnId="{90B58C3D-FF79-4C7D-96A2-D9F721E748F3}">
      <dgm:prSet custT="1"/>
      <dgm:spPr/>
      <dgm:t>
        <a:bodyPr/>
        <a:lstStyle/>
        <a:p>
          <a:endParaRPr lang="es-ES" sz="1400"/>
        </a:p>
      </dgm:t>
    </dgm:pt>
    <dgm:pt modelId="{A2754B00-0528-46C2-B975-4CA059B47115}" type="sibTrans" cxnId="{90B58C3D-FF79-4C7D-96A2-D9F721E748F3}">
      <dgm:prSet/>
      <dgm:spPr/>
      <dgm:t>
        <a:bodyPr/>
        <a:lstStyle/>
        <a:p>
          <a:endParaRPr lang="es-ES" sz="1400"/>
        </a:p>
      </dgm:t>
    </dgm:pt>
    <dgm:pt modelId="{929ABE11-6D0C-4F68-809F-48CAB43B062F}">
      <dgm:prSet phldrT="[Texto]" custT="1"/>
      <dgm:spPr/>
      <dgm:t>
        <a:bodyPr/>
        <a:lstStyle/>
        <a:p>
          <a:r>
            <a:rPr lang="es-ES_tradnl" sz="1400" dirty="0" smtClean="0"/>
            <a:t>Llevó adelante negociaciones con EE.UU. para la firma de un Tratado de Libre Comercio, bajo estándares de soberanía.</a:t>
          </a:r>
          <a:endParaRPr lang="es-ES" sz="1400" dirty="0"/>
        </a:p>
      </dgm:t>
    </dgm:pt>
    <dgm:pt modelId="{8EA769ED-9ACF-4B7C-B2F3-D5CAAB541C5C}" type="parTrans" cxnId="{2F411C95-25D2-4E74-A68E-D9E106463C4F}">
      <dgm:prSet custT="1"/>
      <dgm:spPr/>
      <dgm:t>
        <a:bodyPr/>
        <a:lstStyle/>
        <a:p>
          <a:endParaRPr lang="es-ES" sz="1400"/>
        </a:p>
      </dgm:t>
    </dgm:pt>
    <dgm:pt modelId="{5CC4ADA3-03DE-4A57-8E75-3D38489CB4F8}" type="sibTrans" cxnId="{2F411C95-25D2-4E74-A68E-D9E106463C4F}">
      <dgm:prSet/>
      <dgm:spPr/>
      <dgm:t>
        <a:bodyPr/>
        <a:lstStyle/>
        <a:p>
          <a:endParaRPr lang="es-ES" sz="1400"/>
        </a:p>
      </dgm:t>
    </dgm:pt>
    <dgm:pt modelId="{1A977C98-0629-4098-A567-FD9541CF3C68}">
      <dgm:prSet phldrT="[Texto]" custT="1"/>
      <dgm:spPr/>
      <dgm:t>
        <a:bodyPr/>
        <a:lstStyle/>
        <a:p>
          <a:r>
            <a:rPr lang="es-ES_tradnl" sz="1400" dirty="0" smtClean="0"/>
            <a:t>Por iniciativa del Ministro de Economía Rafael Correa, envió una ley que eliminó el fondo petrolero </a:t>
          </a:r>
          <a:r>
            <a:rPr lang="es-ES_tradnl" sz="1400" dirty="0" err="1" smtClean="0"/>
            <a:t>FEIREP</a:t>
          </a:r>
          <a:r>
            <a:rPr lang="es-ES_tradnl" sz="1400" dirty="0" smtClean="0"/>
            <a:t> y lo sustituyó por una cuenta especial en el presupuesto, denominada </a:t>
          </a:r>
          <a:r>
            <a:rPr lang="es-ES_tradnl" sz="1400" dirty="0" err="1" smtClean="0"/>
            <a:t>CEREPS</a:t>
          </a:r>
          <a:r>
            <a:rPr lang="es-ES_tradnl" sz="1400" dirty="0" smtClean="0"/>
            <a:t>.</a:t>
          </a:r>
          <a:endParaRPr lang="es-ES" sz="1400" dirty="0"/>
        </a:p>
      </dgm:t>
    </dgm:pt>
    <dgm:pt modelId="{3FCA58AA-8F4D-4BDA-979D-79779A288E2C}" type="parTrans" cxnId="{487A7396-1EB3-46F6-BE48-C92CED4A47C4}">
      <dgm:prSet custT="1"/>
      <dgm:spPr/>
      <dgm:t>
        <a:bodyPr/>
        <a:lstStyle/>
        <a:p>
          <a:endParaRPr lang="es-ES" sz="1400"/>
        </a:p>
      </dgm:t>
    </dgm:pt>
    <dgm:pt modelId="{4258D145-EF04-433D-B1A8-6037E219BE9B}" type="sibTrans" cxnId="{487A7396-1EB3-46F6-BE48-C92CED4A47C4}">
      <dgm:prSet/>
      <dgm:spPr/>
      <dgm:t>
        <a:bodyPr/>
        <a:lstStyle/>
        <a:p>
          <a:endParaRPr lang="es-ES" sz="1400"/>
        </a:p>
      </dgm:t>
    </dgm:pt>
    <dgm:pt modelId="{628E7C4C-7E54-4424-943B-9412F181514C}">
      <dgm:prSet phldrT="[Texto]" custT="1"/>
      <dgm:spPr/>
      <dgm:t>
        <a:bodyPr/>
        <a:lstStyle/>
        <a:p>
          <a:r>
            <a:rPr lang="es-ES_tradnl" sz="1400" dirty="0" smtClean="0"/>
            <a:t>Envió una reforma legal al Congreso para integrar la Corte Suprema de Justicia, que fue denominada "La Corte Ideal".</a:t>
          </a:r>
          <a:endParaRPr lang="es-ES" sz="1400" dirty="0"/>
        </a:p>
      </dgm:t>
    </dgm:pt>
    <dgm:pt modelId="{CFBBA850-45BC-4D8B-9DF9-0E7AA07C501D}" type="parTrans" cxnId="{BC8C0378-90F7-4FD7-93C0-C0740522165A}">
      <dgm:prSet custT="1"/>
      <dgm:spPr/>
      <dgm:t>
        <a:bodyPr/>
        <a:lstStyle/>
        <a:p>
          <a:endParaRPr lang="es-ES" sz="1400"/>
        </a:p>
      </dgm:t>
    </dgm:pt>
    <dgm:pt modelId="{6A6615E7-F5E7-4291-93D7-43D808B0D006}" type="sibTrans" cxnId="{BC8C0378-90F7-4FD7-93C0-C0740522165A}">
      <dgm:prSet/>
      <dgm:spPr/>
      <dgm:t>
        <a:bodyPr/>
        <a:lstStyle/>
        <a:p>
          <a:endParaRPr lang="es-ES" sz="1400"/>
        </a:p>
      </dgm:t>
    </dgm:pt>
    <dgm:pt modelId="{EEADFD3D-4D6F-484C-AA47-68C562C15117}" type="pres">
      <dgm:prSet presAssocID="{9B2B736B-60E1-463F-8264-22CD125CEA46}" presName="Name0" presStyleCnt="0">
        <dgm:presLayoutVars>
          <dgm:chMax val="1"/>
          <dgm:dir/>
          <dgm:animLvl val="ctr"/>
          <dgm:resizeHandles val="exact"/>
        </dgm:presLayoutVars>
      </dgm:prSet>
      <dgm:spPr/>
      <dgm:t>
        <a:bodyPr/>
        <a:lstStyle/>
        <a:p>
          <a:endParaRPr lang="es-ES"/>
        </a:p>
      </dgm:t>
    </dgm:pt>
    <dgm:pt modelId="{E41CE513-1BF0-4814-8972-DA9A1D35D9D4}" type="pres">
      <dgm:prSet presAssocID="{82F0194B-C59B-4E69-AD93-F2C28F399313}" presName="centerShape" presStyleLbl="node0" presStyleIdx="0" presStyleCnt="1"/>
      <dgm:spPr/>
      <dgm:t>
        <a:bodyPr/>
        <a:lstStyle/>
        <a:p>
          <a:endParaRPr lang="es-ES"/>
        </a:p>
      </dgm:t>
    </dgm:pt>
    <dgm:pt modelId="{809E6DC4-E6E6-478D-8C65-652C320CC913}" type="pres">
      <dgm:prSet presAssocID="{055D4AEA-D9EC-4049-8344-6956606F6F03}" presName="parTrans" presStyleLbl="sibTrans2D1" presStyleIdx="0" presStyleCnt="4"/>
      <dgm:spPr/>
      <dgm:t>
        <a:bodyPr/>
        <a:lstStyle/>
        <a:p>
          <a:endParaRPr lang="es-ES"/>
        </a:p>
      </dgm:t>
    </dgm:pt>
    <dgm:pt modelId="{9C5789E5-1107-4A08-A186-E0D0C7CAA0E4}" type="pres">
      <dgm:prSet presAssocID="{055D4AEA-D9EC-4049-8344-6956606F6F03}" presName="connectorText" presStyleLbl="sibTrans2D1" presStyleIdx="0" presStyleCnt="4"/>
      <dgm:spPr/>
      <dgm:t>
        <a:bodyPr/>
        <a:lstStyle/>
        <a:p>
          <a:endParaRPr lang="es-ES"/>
        </a:p>
      </dgm:t>
    </dgm:pt>
    <dgm:pt modelId="{303AE3AB-29D9-4531-837D-7692952FB763}" type="pres">
      <dgm:prSet presAssocID="{26ACCE4F-AB5B-422E-A409-BAA643A2EDB7}" presName="node" presStyleLbl="node1" presStyleIdx="0" presStyleCnt="4" custScaleX="231397" custScaleY="103821" custRadScaleRad="89208" custRadScaleInc="628">
        <dgm:presLayoutVars>
          <dgm:bulletEnabled val="1"/>
        </dgm:presLayoutVars>
      </dgm:prSet>
      <dgm:spPr/>
      <dgm:t>
        <a:bodyPr/>
        <a:lstStyle/>
        <a:p>
          <a:endParaRPr lang="es-ES"/>
        </a:p>
      </dgm:t>
    </dgm:pt>
    <dgm:pt modelId="{AC321907-0BD6-481B-B1AB-CA1F64590212}" type="pres">
      <dgm:prSet presAssocID="{8EA769ED-9ACF-4B7C-B2F3-D5CAAB541C5C}" presName="parTrans" presStyleLbl="sibTrans2D1" presStyleIdx="1" presStyleCnt="4"/>
      <dgm:spPr/>
      <dgm:t>
        <a:bodyPr/>
        <a:lstStyle/>
        <a:p>
          <a:endParaRPr lang="es-ES"/>
        </a:p>
      </dgm:t>
    </dgm:pt>
    <dgm:pt modelId="{FBA49764-1DD3-4740-A9F3-5DACCC48B38F}" type="pres">
      <dgm:prSet presAssocID="{8EA769ED-9ACF-4B7C-B2F3-D5CAAB541C5C}" presName="connectorText" presStyleLbl="sibTrans2D1" presStyleIdx="1" presStyleCnt="4"/>
      <dgm:spPr/>
      <dgm:t>
        <a:bodyPr/>
        <a:lstStyle/>
        <a:p>
          <a:endParaRPr lang="es-ES"/>
        </a:p>
      </dgm:t>
    </dgm:pt>
    <dgm:pt modelId="{1147E6DC-87A4-4966-B933-B2F727B2CC3F}" type="pres">
      <dgm:prSet presAssocID="{929ABE11-6D0C-4F68-809F-48CAB43B062F}" presName="node" presStyleLbl="node1" presStyleIdx="1" presStyleCnt="4" custScaleX="195429" custScaleY="115194" custRadScaleRad="121388" custRadScaleInc="3074">
        <dgm:presLayoutVars>
          <dgm:bulletEnabled val="1"/>
        </dgm:presLayoutVars>
      </dgm:prSet>
      <dgm:spPr/>
      <dgm:t>
        <a:bodyPr/>
        <a:lstStyle/>
        <a:p>
          <a:endParaRPr lang="es-ES"/>
        </a:p>
      </dgm:t>
    </dgm:pt>
    <dgm:pt modelId="{7A4BCBA7-2188-4C2A-AA33-9E2D95494182}" type="pres">
      <dgm:prSet presAssocID="{3FCA58AA-8F4D-4BDA-979D-79779A288E2C}" presName="parTrans" presStyleLbl="sibTrans2D1" presStyleIdx="2" presStyleCnt="4"/>
      <dgm:spPr/>
      <dgm:t>
        <a:bodyPr/>
        <a:lstStyle/>
        <a:p>
          <a:endParaRPr lang="es-ES"/>
        </a:p>
      </dgm:t>
    </dgm:pt>
    <dgm:pt modelId="{1920F67F-7263-4E37-9F9C-1C621DA629FE}" type="pres">
      <dgm:prSet presAssocID="{3FCA58AA-8F4D-4BDA-979D-79779A288E2C}" presName="connectorText" presStyleLbl="sibTrans2D1" presStyleIdx="2" presStyleCnt="4"/>
      <dgm:spPr/>
      <dgm:t>
        <a:bodyPr/>
        <a:lstStyle/>
        <a:p>
          <a:endParaRPr lang="es-ES"/>
        </a:p>
      </dgm:t>
    </dgm:pt>
    <dgm:pt modelId="{B8BDE34E-37E6-485E-8722-9209E28923B8}" type="pres">
      <dgm:prSet presAssocID="{1A977C98-0629-4098-A567-FD9541CF3C68}" presName="node" presStyleLbl="node1" presStyleIdx="2" presStyleCnt="4" custScaleX="242727" custScaleY="124790">
        <dgm:presLayoutVars>
          <dgm:bulletEnabled val="1"/>
        </dgm:presLayoutVars>
      </dgm:prSet>
      <dgm:spPr/>
      <dgm:t>
        <a:bodyPr/>
        <a:lstStyle/>
        <a:p>
          <a:endParaRPr lang="es-ES"/>
        </a:p>
      </dgm:t>
    </dgm:pt>
    <dgm:pt modelId="{B9C0E52C-21C4-436A-A0E4-5A5213F3FC5F}" type="pres">
      <dgm:prSet presAssocID="{CFBBA850-45BC-4D8B-9DF9-0E7AA07C501D}" presName="parTrans" presStyleLbl="sibTrans2D1" presStyleIdx="3" presStyleCnt="4"/>
      <dgm:spPr/>
      <dgm:t>
        <a:bodyPr/>
        <a:lstStyle/>
        <a:p>
          <a:endParaRPr lang="es-ES"/>
        </a:p>
      </dgm:t>
    </dgm:pt>
    <dgm:pt modelId="{8DF70142-8103-411E-A360-95895CB15566}" type="pres">
      <dgm:prSet presAssocID="{CFBBA850-45BC-4D8B-9DF9-0E7AA07C501D}" presName="connectorText" presStyleLbl="sibTrans2D1" presStyleIdx="3" presStyleCnt="4"/>
      <dgm:spPr/>
      <dgm:t>
        <a:bodyPr/>
        <a:lstStyle/>
        <a:p>
          <a:endParaRPr lang="es-ES"/>
        </a:p>
      </dgm:t>
    </dgm:pt>
    <dgm:pt modelId="{027D2FBE-DFF4-40A0-B485-AE28C15C1C9B}" type="pres">
      <dgm:prSet presAssocID="{628E7C4C-7E54-4424-943B-9412F181514C}" presName="node" presStyleLbl="node1" presStyleIdx="3" presStyleCnt="4" custScaleX="187219" custScaleY="125713" custRadScaleRad="115148" custRadScaleInc="-3240">
        <dgm:presLayoutVars>
          <dgm:bulletEnabled val="1"/>
        </dgm:presLayoutVars>
      </dgm:prSet>
      <dgm:spPr/>
      <dgm:t>
        <a:bodyPr/>
        <a:lstStyle/>
        <a:p>
          <a:endParaRPr lang="es-ES"/>
        </a:p>
      </dgm:t>
    </dgm:pt>
  </dgm:ptLst>
  <dgm:cxnLst>
    <dgm:cxn modelId="{65AF886C-8C58-4806-AF40-96491F3F778E}" type="presOf" srcId="{3FCA58AA-8F4D-4BDA-979D-79779A288E2C}" destId="{7A4BCBA7-2188-4C2A-AA33-9E2D95494182}" srcOrd="0" destOrd="0" presId="urn:microsoft.com/office/officeart/2005/8/layout/radial5"/>
    <dgm:cxn modelId="{5AAC9676-FF32-452F-BB29-2975D3417BED}" type="presOf" srcId="{CFBBA850-45BC-4D8B-9DF9-0E7AA07C501D}" destId="{8DF70142-8103-411E-A360-95895CB15566}" srcOrd="1" destOrd="0" presId="urn:microsoft.com/office/officeart/2005/8/layout/radial5"/>
    <dgm:cxn modelId="{66F10AF9-F416-4BC9-84FD-27B1CC39C8F7}" type="presOf" srcId="{CFBBA850-45BC-4D8B-9DF9-0E7AA07C501D}" destId="{B9C0E52C-21C4-436A-A0E4-5A5213F3FC5F}" srcOrd="0" destOrd="0" presId="urn:microsoft.com/office/officeart/2005/8/layout/radial5"/>
    <dgm:cxn modelId="{6A30DC02-315F-4835-BEF6-5D5A9606D325}" type="presOf" srcId="{8EA769ED-9ACF-4B7C-B2F3-D5CAAB541C5C}" destId="{AC321907-0BD6-481B-B1AB-CA1F64590212}" srcOrd="0" destOrd="0" presId="urn:microsoft.com/office/officeart/2005/8/layout/radial5"/>
    <dgm:cxn modelId="{3E1FF598-B8F3-4336-B35D-F26360033FEA}" srcId="{9B2B736B-60E1-463F-8264-22CD125CEA46}" destId="{82F0194B-C59B-4E69-AD93-F2C28F399313}" srcOrd="0" destOrd="0" parTransId="{78DE5D27-2B85-417F-AB68-EAF66FE9CC25}" sibTransId="{6DFCDD07-651E-40B4-803D-8F51A10680AD}"/>
    <dgm:cxn modelId="{88C5BC9F-2DE0-49A2-BA16-F6AFA91FBA6A}" type="presOf" srcId="{3FCA58AA-8F4D-4BDA-979D-79779A288E2C}" destId="{1920F67F-7263-4E37-9F9C-1C621DA629FE}" srcOrd="1" destOrd="0" presId="urn:microsoft.com/office/officeart/2005/8/layout/radial5"/>
    <dgm:cxn modelId="{90B58C3D-FF79-4C7D-96A2-D9F721E748F3}" srcId="{82F0194B-C59B-4E69-AD93-F2C28F399313}" destId="{26ACCE4F-AB5B-422E-A409-BAA643A2EDB7}" srcOrd="0" destOrd="0" parTransId="{055D4AEA-D9EC-4049-8344-6956606F6F03}" sibTransId="{A2754B00-0528-46C2-B975-4CA059B47115}"/>
    <dgm:cxn modelId="{35E7DB9D-5DFD-4F23-8B5B-0B28C103C9DA}" type="presOf" srcId="{055D4AEA-D9EC-4049-8344-6956606F6F03}" destId="{809E6DC4-E6E6-478D-8C65-652C320CC913}" srcOrd="0" destOrd="0" presId="urn:microsoft.com/office/officeart/2005/8/layout/radial5"/>
    <dgm:cxn modelId="{2F411C95-25D2-4E74-A68E-D9E106463C4F}" srcId="{82F0194B-C59B-4E69-AD93-F2C28F399313}" destId="{929ABE11-6D0C-4F68-809F-48CAB43B062F}" srcOrd="1" destOrd="0" parTransId="{8EA769ED-9ACF-4B7C-B2F3-D5CAAB541C5C}" sibTransId="{5CC4ADA3-03DE-4A57-8E75-3D38489CB4F8}"/>
    <dgm:cxn modelId="{487A7396-1EB3-46F6-BE48-C92CED4A47C4}" srcId="{82F0194B-C59B-4E69-AD93-F2C28F399313}" destId="{1A977C98-0629-4098-A567-FD9541CF3C68}" srcOrd="2" destOrd="0" parTransId="{3FCA58AA-8F4D-4BDA-979D-79779A288E2C}" sibTransId="{4258D145-EF04-433D-B1A8-6037E219BE9B}"/>
    <dgm:cxn modelId="{3463DF34-B575-4AA4-9299-A2262C78822B}" type="presOf" srcId="{82F0194B-C59B-4E69-AD93-F2C28F399313}" destId="{E41CE513-1BF0-4814-8972-DA9A1D35D9D4}" srcOrd="0" destOrd="0" presId="urn:microsoft.com/office/officeart/2005/8/layout/radial5"/>
    <dgm:cxn modelId="{CD734B6C-8368-44CA-80EB-7BCEBD81B0FE}" type="presOf" srcId="{26ACCE4F-AB5B-422E-A409-BAA643A2EDB7}" destId="{303AE3AB-29D9-4531-837D-7692952FB763}" srcOrd="0" destOrd="0" presId="urn:microsoft.com/office/officeart/2005/8/layout/radial5"/>
    <dgm:cxn modelId="{BC8C0378-90F7-4FD7-93C0-C0740522165A}" srcId="{82F0194B-C59B-4E69-AD93-F2C28F399313}" destId="{628E7C4C-7E54-4424-943B-9412F181514C}" srcOrd="3" destOrd="0" parTransId="{CFBBA850-45BC-4D8B-9DF9-0E7AA07C501D}" sibTransId="{6A6615E7-F5E7-4291-93D7-43D808B0D006}"/>
    <dgm:cxn modelId="{753DED33-E5C2-4DD0-AA3D-50FF32E614D1}" type="presOf" srcId="{628E7C4C-7E54-4424-943B-9412F181514C}" destId="{027D2FBE-DFF4-40A0-B485-AE28C15C1C9B}" srcOrd="0" destOrd="0" presId="urn:microsoft.com/office/officeart/2005/8/layout/radial5"/>
    <dgm:cxn modelId="{6FD8D58E-10DE-44FF-BC9F-709055CB501A}" type="presOf" srcId="{9B2B736B-60E1-463F-8264-22CD125CEA46}" destId="{EEADFD3D-4D6F-484C-AA47-68C562C15117}" srcOrd="0" destOrd="0" presId="urn:microsoft.com/office/officeart/2005/8/layout/radial5"/>
    <dgm:cxn modelId="{A97A21F7-37A4-483F-B8D1-5579DAF1AD50}" type="presOf" srcId="{055D4AEA-D9EC-4049-8344-6956606F6F03}" destId="{9C5789E5-1107-4A08-A186-E0D0C7CAA0E4}" srcOrd="1" destOrd="0" presId="urn:microsoft.com/office/officeart/2005/8/layout/radial5"/>
    <dgm:cxn modelId="{CF05A5B8-C98F-41B3-8D58-0943B8DE5F01}" type="presOf" srcId="{8EA769ED-9ACF-4B7C-B2F3-D5CAAB541C5C}" destId="{FBA49764-1DD3-4740-A9F3-5DACCC48B38F}" srcOrd="1" destOrd="0" presId="urn:microsoft.com/office/officeart/2005/8/layout/radial5"/>
    <dgm:cxn modelId="{A9105EF3-C091-4AA5-A371-AE8CABD7D8A1}" type="presOf" srcId="{1A977C98-0629-4098-A567-FD9541CF3C68}" destId="{B8BDE34E-37E6-485E-8722-9209E28923B8}" srcOrd="0" destOrd="0" presId="urn:microsoft.com/office/officeart/2005/8/layout/radial5"/>
    <dgm:cxn modelId="{1CF1F607-E82E-4876-AFF1-8A220499523D}" type="presOf" srcId="{929ABE11-6D0C-4F68-809F-48CAB43B062F}" destId="{1147E6DC-87A4-4966-B933-B2F727B2CC3F}" srcOrd="0" destOrd="0" presId="urn:microsoft.com/office/officeart/2005/8/layout/radial5"/>
    <dgm:cxn modelId="{0666858B-89EC-46FC-B7C0-583066B5FFA5}" type="presParOf" srcId="{EEADFD3D-4D6F-484C-AA47-68C562C15117}" destId="{E41CE513-1BF0-4814-8972-DA9A1D35D9D4}" srcOrd="0" destOrd="0" presId="urn:microsoft.com/office/officeart/2005/8/layout/radial5"/>
    <dgm:cxn modelId="{E26A3C9C-64AD-4DFA-95F1-AF2E9C6F42FB}" type="presParOf" srcId="{EEADFD3D-4D6F-484C-AA47-68C562C15117}" destId="{809E6DC4-E6E6-478D-8C65-652C320CC913}" srcOrd="1" destOrd="0" presId="urn:microsoft.com/office/officeart/2005/8/layout/radial5"/>
    <dgm:cxn modelId="{4FFBDF02-37F6-4CF0-8066-2B75F29BBC00}" type="presParOf" srcId="{809E6DC4-E6E6-478D-8C65-652C320CC913}" destId="{9C5789E5-1107-4A08-A186-E0D0C7CAA0E4}" srcOrd="0" destOrd="0" presId="urn:microsoft.com/office/officeart/2005/8/layout/radial5"/>
    <dgm:cxn modelId="{DF46CAB9-2579-495B-8410-9F8933EA0FDB}" type="presParOf" srcId="{EEADFD3D-4D6F-484C-AA47-68C562C15117}" destId="{303AE3AB-29D9-4531-837D-7692952FB763}" srcOrd="2" destOrd="0" presId="urn:microsoft.com/office/officeart/2005/8/layout/radial5"/>
    <dgm:cxn modelId="{02A88820-E8A6-4CC9-9627-ED5F0B6A5CF6}" type="presParOf" srcId="{EEADFD3D-4D6F-484C-AA47-68C562C15117}" destId="{AC321907-0BD6-481B-B1AB-CA1F64590212}" srcOrd="3" destOrd="0" presId="urn:microsoft.com/office/officeart/2005/8/layout/radial5"/>
    <dgm:cxn modelId="{BC19BEE6-138C-4270-B117-5E8FAACBCB0B}" type="presParOf" srcId="{AC321907-0BD6-481B-B1AB-CA1F64590212}" destId="{FBA49764-1DD3-4740-A9F3-5DACCC48B38F}" srcOrd="0" destOrd="0" presId="urn:microsoft.com/office/officeart/2005/8/layout/radial5"/>
    <dgm:cxn modelId="{A2AF2F53-44FC-49FA-B3D0-9593539D5F62}" type="presParOf" srcId="{EEADFD3D-4D6F-484C-AA47-68C562C15117}" destId="{1147E6DC-87A4-4966-B933-B2F727B2CC3F}" srcOrd="4" destOrd="0" presId="urn:microsoft.com/office/officeart/2005/8/layout/radial5"/>
    <dgm:cxn modelId="{90302070-8DCB-4099-8499-D6E311B37B64}" type="presParOf" srcId="{EEADFD3D-4D6F-484C-AA47-68C562C15117}" destId="{7A4BCBA7-2188-4C2A-AA33-9E2D95494182}" srcOrd="5" destOrd="0" presId="urn:microsoft.com/office/officeart/2005/8/layout/radial5"/>
    <dgm:cxn modelId="{E4B7A170-29CF-48D8-B20B-D40F985E1F54}" type="presParOf" srcId="{7A4BCBA7-2188-4C2A-AA33-9E2D95494182}" destId="{1920F67F-7263-4E37-9F9C-1C621DA629FE}" srcOrd="0" destOrd="0" presId="urn:microsoft.com/office/officeart/2005/8/layout/radial5"/>
    <dgm:cxn modelId="{CF8BC10B-82A0-48E8-AF73-A9EDE964C3B4}" type="presParOf" srcId="{EEADFD3D-4D6F-484C-AA47-68C562C15117}" destId="{B8BDE34E-37E6-485E-8722-9209E28923B8}" srcOrd="6" destOrd="0" presId="urn:microsoft.com/office/officeart/2005/8/layout/radial5"/>
    <dgm:cxn modelId="{D23FAA4D-196F-4225-9A01-BF1DDF840275}" type="presParOf" srcId="{EEADFD3D-4D6F-484C-AA47-68C562C15117}" destId="{B9C0E52C-21C4-436A-A0E4-5A5213F3FC5F}" srcOrd="7" destOrd="0" presId="urn:microsoft.com/office/officeart/2005/8/layout/radial5"/>
    <dgm:cxn modelId="{9D7F5C3A-83FB-4AB8-84E6-44CEBB173640}" type="presParOf" srcId="{B9C0E52C-21C4-436A-A0E4-5A5213F3FC5F}" destId="{8DF70142-8103-411E-A360-95895CB15566}" srcOrd="0" destOrd="0" presId="urn:microsoft.com/office/officeart/2005/8/layout/radial5"/>
    <dgm:cxn modelId="{F7F2C8DA-611B-43FB-85AE-3A37D994713A}" type="presParOf" srcId="{EEADFD3D-4D6F-484C-AA47-68C562C15117}" destId="{027D2FBE-DFF4-40A0-B485-AE28C15C1C9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B2B736B-60E1-463F-8264-22CD125CEA46}" type="doc">
      <dgm:prSet loTypeId="urn:microsoft.com/office/officeart/2005/8/layout/radial5" loCatId="cycle" qsTypeId="urn:microsoft.com/office/officeart/2005/8/quickstyle/simple3" qsCatId="simple" csTypeId="urn:microsoft.com/office/officeart/2005/8/colors/colorful1" csCatId="colorful" phldr="1"/>
      <dgm:spPr/>
      <dgm:t>
        <a:bodyPr/>
        <a:lstStyle/>
        <a:p>
          <a:endParaRPr lang="es-ES"/>
        </a:p>
      </dgm:t>
    </dgm:pt>
    <dgm:pt modelId="{82F0194B-C59B-4E69-AD93-F2C28F399313}">
      <dgm:prSet phldrT="[Texto]" phldr="1" custT="1"/>
      <dgm:spPr/>
      <dgm:t>
        <a:bodyPr/>
        <a:lstStyle/>
        <a:p>
          <a:endParaRPr lang="es-ES" sz="1400" dirty="0"/>
        </a:p>
      </dgm:t>
    </dgm:pt>
    <dgm:pt modelId="{78DE5D27-2B85-417F-AB68-EAF66FE9CC25}" type="parTrans" cxnId="{3E1FF598-B8F3-4336-B35D-F26360033FEA}">
      <dgm:prSet/>
      <dgm:spPr/>
      <dgm:t>
        <a:bodyPr/>
        <a:lstStyle/>
        <a:p>
          <a:endParaRPr lang="es-ES" sz="1400"/>
        </a:p>
      </dgm:t>
    </dgm:pt>
    <dgm:pt modelId="{6DFCDD07-651E-40B4-803D-8F51A10680AD}" type="sibTrans" cxnId="{3E1FF598-B8F3-4336-B35D-F26360033FEA}">
      <dgm:prSet/>
      <dgm:spPr/>
      <dgm:t>
        <a:bodyPr/>
        <a:lstStyle/>
        <a:p>
          <a:endParaRPr lang="es-ES" sz="1400"/>
        </a:p>
      </dgm:t>
    </dgm:pt>
    <dgm:pt modelId="{26ACCE4F-AB5B-422E-A409-BAA643A2EDB7}">
      <dgm:prSet phldrT="[Texto]" custT="1"/>
      <dgm:spPr/>
      <dgm:t>
        <a:bodyPr/>
        <a:lstStyle/>
        <a:p>
          <a:r>
            <a:rPr lang="es-ES_tradnl" sz="1400" dirty="0" smtClean="0"/>
            <a:t>Ha planteado una mayor participación del Estado en la renta del petróleo; aumento de la inversión social.</a:t>
          </a:r>
          <a:endParaRPr lang="es-ES" sz="1400" dirty="0"/>
        </a:p>
      </dgm:t>
    </dgm:pt>
    <dgm:pt modelId="{055D4AEA-D9EC-4049-8344-6956606F6F03}" type="parTrans" cxnId="{90B58C3D-FF79-4C7D-96A2-D9F721E748F3}">
      <dgm:prSet custT="1"/>
      <dgm:spPr/>
      <dgm:t>
        <a:bodyPr/>
        <a:lstStyle/>
        <a:p>
          <a:endParaRPr lang="es-ES" sz="1400"/>
        </a:p>
      </dgm:t>
    </dgm:pt>
    <dgm:pt modelId="{A2754B00-0528-46C2-B975-4CA059B47115}" type="sibTrans" cxnId="{90B58C3D-FF79-4C7D-96A2-D9F721E748F3}">
      <dgm:prSet/>
      <dgm:spPr/>
      <dgm:t>
        <a:bodyPr/>
        <a:lstStyle/>
        <a:p>
          <a:endParaRPr lang="es-ES" sz="1400"/>
        </a:p>
      </dgm:t>
    </dgm:pt>
    <dgm:pt modelId="{929ABE11-6D0C-4F68-809F-48CAB43B062F}">
      <dgm:prSet phldrT="[Texto]" custT="1"/>
      <dgm:spPr/>
      <dgm:t>
        <a:bodyPr/>
        <a:lstStyle/>
        <a:p>
          <a:r>
            <a:rPr lang="es-ES_tradnl" sz="1400" dirty="0" smtClean="0"/>
            <a:t>Declaró en situación de emergencia y destinó recursos económicos extraordinarios a diversos sectores, entre ellos el sistema penitenciario</a:t>
          </a:r>
          <a:endParaRPr lang="es-ES" sz="1400" dirty="0"/>
        </a:p>
      </dgm:t>
    </dgm:pt>
    <dgm:pt modelId="{8EA769ED-9ACF-4B7C-B2F3-D5CAAB541C5C}" type="parTrans" cxnId="{2F411C95-25D2-4E74-A68E-D9E106463C4F}">
      <dgm:prSet custT="1"/>
      <dgm:spPr/>
      <dgm:t>
        <a:bodyPr/>
        <a:lstStyle/>
        <a:p>
          <a:endParaRPr lang="es-ES" sz="1400"/>
        </a:p>
      </dgm:t>
    </dgm:pt>
    <dgm:pt modelId="{5CC4ADA3-03DE-4A57-8E75-3D38489CB4F8}" type="sibTrans" cxnId="{2F411C95-25D2-4E74-A68E-D9E106463C4F}">
      <dgm:prSet/>
      <dgm:spPr/>
      <dgm:t>
        <a:bodyPr/>
        <a:lstStyle/>
        <a:p>
          <a:endParaRPr lang="es-ES" sz="1400"/>
        </a:p>
      </dgm:t>
    </dgm:pt>
    <dgm:pt modelId="{1A977C98-0629-4098-A567-FD9541CF3C68}">
      <dgm:prSet phldrT="[Texto]" custT="1"/>
      <dgm:spPr/>
      <dgm:t>
        <a:bodyPr/>
        <a:lstStyle/>
        <a:p>
          <a:r>
            <a:rPr lang="es-ES_tradnl" sz="1400" dirty="0" smtClean="0"/>
            <a:t>El 7 de mayo de 2008, luego de una tensa negociación, Rafael Correa logra negociar la concesión con </a:t>
          </a:r>
          <a:r>
            <a:rPr lang="es-ES_tradnl" sz="1400" dirty="0" err="1" smtClean="0"/>
            <a:t>Conecel</a:t>
          </a:r>
          <a:r>
            <a:rPr lang="es-ES_tradnl" sz="1400" dirty="0" smtClean="0"/>
            <a:t> - Porta por un monto de US$ 480 millones de dólares</a:t>
          </a:r>
          <a:endParaRPr lang="es-ES" sz="1400" dirty="0"/>
        </a:p>
      </dgm:t>
    </dgm:pt>
    <dgm:pt modelId="{3FCA58AA-8F4D-4BDA-979D-79779A288E2C}" type="parTrans" cxnId="{487A7396-1EB3-46F6-BE48-C92CED4A47C4}">
      <dgm:prSet custT="1"/>
      <dgm:spPr/>
      <dgm:t>
        <a:bodyPr/>
        <a:lstStyle/>
        <a:p>
          <a:endParaRPr lang="es-ES" sz="1400"/>
        </a:p>
      </dgm:t>
    </dgm:pt>
    <dgm:pt modelId="{4258D145-EF04-433D-B1A8-6037E219BE9B}" type="sibTrans" cxnId="{487A7396-1EB3-46F6-BE48-C92CED4A47C4}">
      <dgm:prSet/>
      <dgm:spPr/>
      <dgm:t>
        <a:bodyPr/>
        <a:lstStyle/>
        <a:p>
          <a:endParaRPr lang="es-ES" sz="1400"/>
        </a:p>
      </dgm:t>
    </dgm:pt>
    <dgm:pt modelId="{628E7C4C-7E54-4424-943B-9412F181514C}">
      <dgm:prSet phldrT="[Texto]" custT="1"/>
      <dgm:spPr/>
      <dgm:t>
        <a:bodyPr/>
        <a:lstStyle/>
        <a:p>
          <a:r>
            <a:rPr lang="es-ES_tradnl" sz="1400" dirty="0" smtClean="0"/>
            <a:t>Establecido claramente su intención de no renovar el convenio suscrito entre el Ecuador y los Estados Unidos que le permite a dicho país mantener una base militar en el puerto ecuatoriano de Manta.</a:t>
          </a:r>
          <a:endParaRPr lang="es-ES" sz="1400" dirty="0"/>
        </a:p>
      </dgm:t>
    </dgm:pt>
    <dgm:pt modelId="{CFBBA850-45BC-4D8B-9DF9-0E7AA07C501D}" type="parTrans" cxnId="{BC8C0378-90F7-4FD7-93C0-C0740522165A}">
      <dgm:prSet custT="1"/>
      <dgm:spPr/>
      <dgm:t>
        <a:bodyPr/>
        <a:lstStyle/>
        <a:p>
          <a:endParaRPr lang="es-ES" sz="1400"/>
        </a:p>
      </dgm:t>
    </dgm:pt>
    <dgm:pt modelId="{6A6615E7-F5E7-4291-93D7-43D808B0D006}" type="sibTrans" cxnId="{BC8C0378-90F7-4FD7-93C0-C0740522165A}">
      <dgm:prSet/>
      <dgm:spPr/>
      <dgm:t>
        <a:bodyPr/>
        <a:lstStyle/>
        <a:p>
          <a:endParaRPr lang="es-ES" sz="1400"/>
        </a:p>
      </dgm:t>
    </dgm:pt>
    <dgm:pt modelId="{EEADFD3D-4D6F-484C-AA47-68C562C15117}" type="pres">
      <dgm:prSet presAssocID="{9B2B736B-60E1-463F-8264-22CD125CEA46}" presName="Name0" presStyleCnt="0">
        <dgm:presLayoutVars>
          <dgm:chMax val="1"/>
          <dgm:dir/>
          <dgm:animLvl val="ctr"/>
          <dgm:resizeHandles val="exact"/>
        </dgm:presLayoutVars>
      </dgm:prSet>
      <dgm:spPr/>
      <dgm:t>
        <a:bodyPr/>
        <a:lstStyle/>
        <a:p>
          <a:endParaRPr lang="es-ES"/>
        </a:p>
      </dgm:t>
    </dgm:pt>
    <dgm:pt modelId="{E41CE513-1BF0-4814-8972-DA9A1D35D9D4}" type="pres">
      <dgm:prSet presAssocID="{82F0194B-C59B-4E69-AD93-F2C28F399313}" presName="centerShape" presStyleLbl="node0" presStyleIdx="0" presStyleCnt="1"/>
      <dgm:spPr/>
      <dgm:t>
        <a:bodyPr/>
        <a:lstStyle/>
        <a:p>
          <a:endParaRPr lang="es-ES"/>
        </a:p>
      </dgm:t>
    </dgm:pt>
    <dgm:pt modelId="{809E6DC4-E6E6-478D-8C65-652C320CC913}" type="pres">
      <dgm:prSet presAssocID="{055D4AEA-D9EC-4049-8344-6956606F6F03}" presName="parTrans" presStyleLbl="sibTrans2D1" presStyleIdx="0" presStyleCnt="4"/>
      <dgm:spPr/>
      <dgm:t>
        <a:bodyPr/>
        <a:lstStyle/>
        <a:p>
          <a:endParaRPr lang="es-ES"/>
        </a:p>
      </dgm:t>
    </dgm:pt>
    <dgm:pt modelId="{9C5789E5-1107-4A08-A186-E0D0C7CAA0E4}" type="pres">
      <dgm:prSet presAssocID="{055D4AEA-D9EC-4049-8344-6956606F6F03}" presName="connectorText" presStyleLbl="sibTrans2D1" presStyleIdx="0" presStyleCnt="4"/>
      <dgm:spPr/>
      <dgm:t>
        <a:bodyPr/>
        <a:lstStyle/>
        <a:p>
          <a:endParaRPr lang="es-ES"/>
        </a:p>
      </dgm:t>
    </dgm:pt>
    <dgm:pt modelId="{303AE3AB-29D9-4531-837D-7692952FB763}" type="pres">
      <dgm:prSet presAssocID="{26ACCE4F-AB5B-422E-A409-BAA643A2EDB7}" presName="node" presStyleLbl="node1" presStyleIdx="0" presStyleCnt="4" custScaleX="231397" custScaleY="103821" custRadScaleRad="89208" custRadScaleInc="628">
        <dgm:presLayoutVars>
          <dgm:bulletEnabled val="1"/>
        </dgm:presLayoutVars>
      </dgm:prSet>
      <dgm:spPr/>
      <dgm:t>
        <a:bodyPr/>
        <a:lstStyle/>
        <a:p>
          <a:endParaRPr lang="es-ES"/>
        </a:p>
      </dgm:t>
    </dgm:pt>
    <dgm:pt modelId="{AC321907-0BD6-481B-B1AB-CA1F64590212}" type="pres">
      <dgm:prSet presAssocID="{8EA769ED-9ACF-4B7C-B2F3-D5CAAB541C5C}" presName="parTrans" presStyleLbl="sibTrans2D1" presStyleIdx="1" presStyleCnt="4"/>
      <dgm:spPr/>
      <dgm:t>
        <a:bodyPr/>
        <a:lstStyle/>
        <a:p>
          <a:endParaRPr lang="es-ES"/>
        </a:p>
      </dgm:t>
    </dgm:pt>
    <dgm:pt modelId="{FBA49764-1DD3-4740-A9F3-5DACCC48B38F}" type="pres">
      <dgm:prSet presAssocID="{8EA769ED-9ACF-4B7C-B2F3-D5CAAB541C5C}" presName="connectorText" presStyleLbl="sibTrans2D1" presStyleIdx="1" presStyleCnt="4"/>
      <dgm:spPr/>
      <dgm:t>
        <a:bodyPr/>
        <a:lstStyle/>
        <a:p>
          <a:endParaRPr lang="es-ES"/>
        </a:p>
      </dgm:t>
    </dgm:pt>
    <dgm:pt modelId="{1147E6DC-87A4-4966-B933-B2F727B2CC3F}" type="pres">
      <dgm:prSet presAssocID="{929ABE11-6D0C-4F68-809F-48CAB43B062F}" presName="node" presStyleLbl="node1" presStyleIdx="1" presStyleCnt="4" custScaleX="195429" custScaleY="125714" custRadScaleRad="121388" custRadScaleInc="3074">
        <dgm:presLayoutVars>
          <dgm:bulletEnabled val="1"/>
        </dgm:presLayoutVars>
      </dgm:prSet>
      <dgm:spPr/>
      <dgm:t>
        <a:bodyPr/>
        <a:lstStyle/>
        <a:p>
          <a:endParaRPr lang="es-ES"/>
        </a:p>
      </dgm:t>
    </dgm:pt>
    <dgm:pt modelId="{7A4BCBA7-2188-4C2A-AA33-9E2D95494182}" type="pres">
      <dgm:prSet presAssocID="{3FCA58AA-8F4D-4BDA-979D-79779A288E2C}" presName="parTrans" presStyleLbl="sibTrans2D1" presStyleIdx="2" presStyleCnt="4"/>
      <dgm:spPr/>
      <dgm:t>
        <a:bodyPr/>
        <a:lstStyle/>
        <a:p>
          <a:endParaRPr lang="es-ES"/>
        </a:p>
      </dgm:t>
    </dgm:pt>
    <dgm:pt modelId="{1920F67F-7263-4E37-9F9C-1C621DA629FE}" type="pres">
      <dgm:prSet presAssocID="{3FCA58AA-8F4D-4BDA-979D-79779A288E2C}" presName="connectorText" presStyleLbl="sibTrans2D1" presStyleIdx="2" presStyleCnt="4"/>
      <dgm:spPr/>
      <dgm:t>
        <a:bodyPr/>
        <a:lstStyle/>
        <a:p>
          <a:endParaRPr lang="es-ES"/>
        </a:p>
      </dgm:t>
    </dgm:pt>
    <dgm:pt modelId="{B8BDE34E-37E6-485E-8722-9209E28923B8}" type="pres">
      <dgm:prSet presAssocID="{1A977C98-0629-4098-A567-FD9541CF3C68}" presName="node" presStyleLbl="node1" presStyleIdx="2" presStyleCnt="4" custScaleX="242727" custScaleY="124790">
        <dgm:presLayoutVars>
          <dgm:bulletEnabled val="1"/>
        </dgm:presLayoutVars>
      </dgm:prSet>
      <dgm:spPr/>
      <dgm:t>
        <a:bodyPr/>
        <a:lstStyle/>
        <a:p>
          <a:endParaRPr lang="es-ES"/>
        </a:p>
      </dgm:t>
    </dgm:pt>
    <dgm:pt modelId="{B9C0E52C-21C4-436A-A0E4-5A5213F3FC5F}" type="pres">
      <dgm:prSet presAssocID="{CFBBA850-45BC-4D8B-9DF9-0E7AA07C501D}" presName="parTrans" presStyleLbl="sibTrans2D1" presStyleIdx="3" presStyleCnt="4"/>
      <dgm:spPr/>
      <dgm:t>
        <a:bodyPr/>
        <a:lstStyle/>
        <a:p>
          <a:endParaRPr lang="es-ES"/>
        </a:p>
      </dgm:t>
    </dgm:pt>
    <dgm:pt modelId="{8DF70142-8103-411E-A360-95895CB15566}" type="pres">
      <dgm:prSet presAssocID="{CFBBA850-45BC-4D8B-9DF9-0E7AA07C501D}" presName="connectorText" presStyleLbl="sibTrans2D1" presStyleIdx="3" presStyleCnt="4"/>
      <dgm:spPr/>
      <dgm:t>
        <a:bodyPr/>
        <a:lstStyle/>
        <a:p>
          <a:endParaRPr lang="es-ES"/>
        </a:p>
      </dgm:t>
    </dgm:pt>
    <dgm:pt modelId="{027D2FBE-DFF4-40A0-B485-AE28C15C1C9B}" type="pres">
      <dgm:prSet presAssocID="{628E7C4C-7E54-4424-943B-9412F181514C}" presName="node" presStyleLbl="node1" presStyleIdx="3" presStyleCnt="4" custScaleX="187219" custScaleY="178312" custRadScaleRad="115148" custRadScaleInc="-3240">
        <dgm:presLayoutVars>
          <dgm:bulletEnabled val="1"/>
        </dgm:presLayoutVars>
      </dgm:prSet>
      <dgm:spPr/>
      <dgm:t>
        <a:bodyPr/>
        <a:lstStyle/>
        <a:p>
          <a:endParaRPr lang="es-ES"/>
        </a:p>
      </dgm:t>
    </dgm:pt>
  </dgm:ptLst>
  <dgm:cxnLst>
    <dgm:cxn modelId="{1DE39B37-A36B-44FC-B72F-94DEC78BCB08}" type="presOf" srcId="{3FCA58AA-8F4D-4BDA-979D-79779A288E2C}" destId="{7A4BCBA7-2188-4C2A-AA33-9E2D95494182}" srcOrd="0" destOrd="0" presId="urn:microsoft.com/office/officeart/2005/8/layout/radial5"/>
    <dgm:cxn modelId="{14E2C888-BD12-4FF6-8191-DB6FEBA59D01}" type="presOf" srcId="{8EA769ED-9ACF-4B7C-B2F3-D5CAAB541C5C}" destId="{AC321907-0BD6-481B-B1AB-CA1F64590212}" srcOrd="0" destOrd="0" presId="urn:microsoft.com/office/officeart/2005/8/layout/radial5"/>
    <dgm:cxn modelId="{CA53F864-A2F5-4228-97A6-9F0A14E94162}" type="presOf" srcId="{82F0194B-C59B-4E69-AD93-F2C28F399313}" destId="{E41CE513-1BF0-4814-8972-DA9A1D35D9D4}" srcOrd="0" destOrd="0" presId="urn:microsoft.com/office/officeart/2005/8/layout/radial5"/>
    <dgm:cxn modelId="{1F22140C-0B0E-4025-A2B9-E8773B6090A2}" type="presOf" srcId="{CFBBA850-45BC-4D8B-9DF9-0E7AA07C501D}" destId="{B9C0E52C-21C4-436A-A0E4-5A5213F3FC5F}" srcOrd="0" destOrd="0" presId="urn:microsoft.com/office/officeart/2005/8/layout/radial5"/>
    <dgm:cxn modelId="{3E1FF598-B8F3-4336-B35D-F26360033FEA}" srcId="{9B2B736B-60E1-463F-8264-22CD125CEA46}" destId="{82F0194B-C59B-4E69-AD93-F2C28F399313}" srcOrd="0" destOrd="0" parTransId="{78DE5D27-2B85-417F-AB68-EAF66FE9CC25}" sibTransId="{6DFCDD07-651E-40B4-803D-8F51A10680AD}"/>
    <dgm:cxn modelId="{90B58C3D-FF79-4C7D-96A2-D9F721E748F3}" srcId="{82F0194B-C59B-4E69-AD93-F2C28F399313}" destId="{26ACCE4F-AB5B-422E-A409-BAA643A2EDB7}" srcOrd="0" destOrd="0" parTransId="{055D4AEA-D9EC-4049-8344-6956606F6F03}" sibTransId="{A2754B00-0528-46C2-B975-4CA059B47115}"/>
    <dgm:cxn modelId="{2522A359-4211-4AEC-8CFC-EFF80D5CC40C}" type="presOf" srcId="{628E7C4C-7E54-4424-943B-9412F181514C}" destId="{027D2FBE-DFF4-40A0-B485-AE28C15C1C9B}" srcOrd="0" destOrd="0" presId="urn:microsoft.com/office/officeart/2005/8/layout/radial5"/>
    <dgm:cxn modelId="{90FE38CB-E688-450A-8B32-F7B91F2F72CA}" type="presOf" srcId="{055D4AEA-D9EC-4049-8344-6956606F6F03}" destId="{9C5789E5-1107-4A08-A186-E0D0C7CAA0E4}" srcOrd="1" destOrd="0" presId="urn:microsoft.com/office/officeart/2005/8/layout/radial5"/>
    <dgm:cxn modelId="{2F411C95-25D2-4E74-A68E-D9E106463C4F}" srcId="{82F0194B-C59B-4E69-AD93-F2C28F399313}" destId="{929ABE11-6D0C-4F68-809F-48CAB43B062F}" srcOrd="1" destOrd="0" parTransId="{8EA769ED-9ACF-4B7C-B2F3-D5CAAB541C5C}" sibTransId="{5CC4ADA3-03DE-4A57-8E75-3D38489CB4F8}"/>
    <dgm:cxn modelId="{487A7396-1EB3-46F6-BE48-C92CED4A47C4}" srcId="{82F0194B-C59B-4E69-AD93-F2C28F399313}" destId="{1A977C98-0629-4098-A567-FD9541CF3C68}" srcOrd="2" destOrd="0" parTransId="{3FCA58AA-8F4D-4BDA-979D-79779A288E2C}" sibTransId="{4258D145-EF04-433D-B1A8-6037E219BE9B}"/>
    <dgm:cxn modelId="{174F1D96-DD08-43BE-99FF-A82EC2B4F236}" type="presOf" srcId="{8EA769ED-9ACF-4B7C-B2F3-D5CAAB541C5C}" destId="{FBA49764-1DD3-4740-A9F3-5DACCC48B38F}" srcOrd="1" destOrd="0" presId="urn:microsoft.com/office/officeart/2005/8/layout/radial5"/>
    <dgm:cxn modelId="{4CB833B9-0A7C-4836-87E8-405C77121D53}" type="presOf" srcId="{26ACCE4F-AB5B-422E-A409-BAA643A2EDB7}" destId="{303AE3AB-29D9-4531-837D-7692952FB763}" srcOrd="0" destOrd="0" presId="urn:microsoft.com/office/officeart/2005/8/layout/radial5"/>
    <dgm:cxn modelId="{931D05D1-A5EC-4A10-9F86-50DF0E43B97E}" type="presOf" srcId="{929ABE11-6D0C-4F68-809F-48CAB43B062F}" destId="{1147E6DC-87A4-4966-B933-B2F727B2CC3F}" srcOrd="0" destOrd="0" presId="urn:microsoft.com/office/officeart/2005/8/layout/radial5"/>
    <dgm:cxn modelId="{9982D8A3-A24E-4430-8E73-FC8CAA317EB7}" type="presOf" srcId="{1A977C98-0629-4098-A567-FD9541CF3C68}" destId="{B8BDE34E-37E6-485E-8722-9209E28923B8}" srcOrd="0" destOrd="0" presId="urn:microsoft.com/office/officeart/2005/8/layout/radial5"/>
    <dgm:cxn modelId="{BC8C0378-90F7-4FD7-93C0-C0740522165A}" srcId="{82F0194B-C59B-4E69-AD93-F2C28F399313}" destId="{628E7C4C-7E54-4424-943B-9412F181514C}" srcOrd="3" destOrd="0" parTransId="{CFBBA850-45BC-4D8B-9DF9-0E7AA07C501D}" sibTransId="{6A6615E7-F5E7-4291-93D7-43D808B0D006}"/>
    <dgm:cxn modelId="{CB49E848-8FBE-4923-937D-8C34E087D0EE}" type="presOf" srcId="{CFBBA850-45BC-4D8B-9DF9-0E7AA07C501D}" destId="{8DF70142-8103-411E-A360-95895CB15566}" srcOrd="1" destOrd="0" presId="urn:microsoft.com/office/officeart/2005/8/layout/radial5"/>
    <dgm:cxn modelId="{F45557D1-D7ED-44B3-9CC3-7496EFB314A5}" type="presOf" srcId="{9B2B736B-60E1-463F-8264-22CD125CEA46}" destId="{EEADFD3D-4D6F-484C-AA47-68C562C15117}" srcOrd="0" destOrd="0" presId="urn:microsoft.com/office/officeart/2005/8/layout/radial5"/>
    <dgm:cxn modelId="{000948DD-99F0-4352-A948-8536B8666F3B}" type="presOf" srcId="{055D4AEA-D9EC-4049-8344-6956606F6F03}" destId="{809E6DC4-E6E6-478D-8C65-652C320CC913}" srcOrd="0" destOrd="0" presId="urn:microsoft.com/office/officeart/2005/8/layout/radial5"/>
    <dgm:cxn modelId="{ADCAF73C-ECA4-4F10-BE70-237D9099624E}" type="presOf" srcId="{3FCA58AA-8F4D-4BDA-979D-79779A288E2C}" destId="{1920F67F-7263-4E37-9F9C-1C621DA629FE}" srcOrd="1" destOrd="0" presId="urn:microsoft.com/office/officeart/2005/8/layout/radial5"/>
    <dgm:cxn modelId="{7ECA5618-A1E5-4C7B-8618-DAF5FBCEEEB4}" type="presParOf" srcId="{EEADFD3D-4D6F-484C-AA47-68C562C15117}" destId="{E41CE513-1BF0-4814-8972-DA9A1D35D9D4}" srcOrd="0" destOrd="0" presId="urn:microsoft.com/office/officeart/2005/8/layout/radial5"/>
    <dgm:cxn modelId="{05C465D5-2B62-4296-84D2-9EBE8F932B49}" type="presParOf" srcId="{EEADFD3D-4D6F-484C-AA47-68C562C15117}" destId="{809E6DC4-E6E6-478D-8C65-652C320CC913}" srcOrd="1" destOrd="0" presId="urn:microsoft.com/office/officeart/2005/8/layout/radial5"/>
    <dgm:cxn modelId="{42C1428C-928B-44B3-81FA-0572ACDBCE74}" type="presParOf" srcId="{809E6DC4-E6E6-478D-8C65-652C320CC913}" destId="{9C5789E5-1107-4A08-A186-E0D0C7CAA0E4}" srcOrd="0" destOrd="0" presId="urn:microsoft.com/office/officeart/2005/8/layout/radial5"/>
    <dgm:cxn modelId="{622F6BA0-CF30-4C9D-8007-D28BAEB640BB}" type="presParOf" srcId="{EEADFD3D-4D6F-484C-AA47-68C562C15117}" destId="{303AE3AB-29D9-4531-837D-7692952FB763}" srcOrd="2" destOrd="0" presId="urn:microsoft.com/office/officeart/2005/8/layout/radial5"/>
    <dgm:cxn modelId="{8A195D0B-7E9F-402D-BBAE-C0439EC750B3}" type="presParOf" srcId="{EEADFD3D-4D6F-484C-AA47-68C562C15117}" destId="{AC321907-0BD6-481B-B1AB-CA1F64590212}" srcOrd="3" destOrd="0" presId="urn:microsoft.com/office/officeart/2005/8/layout/radial5"/>
    <dgm:cxn modelId="{DDD85F74-54A8-476B-81DB-5445838D1CFF}" type="presParOf" srcId="{AC321907-0BD6-481B-B1AB-CA1F64590212}" destId="{FBA49764-1DD3-4740-A9F3-5DACCC48B38F}" srcOrd="0" destOrd="0" presId="urn:microsoft.com/office/officeart/2005/8/layout/radial5"/>
    <dgm:cxn modelId="{4CA96281-C77E-4D99-AA2C-5530A1B554D6}" type="presParOf" srcId="{EEADFD3D-4D6F-484C-AA47-68C562C15117}" destId="{1147E6DC-87A4-4966-B933-B2F727B2CC3F}" srcOrd="4" destOrd="0" presId="urn:microsoft.com/office/officeart/2005/8/layout/radial5"/>
    <dgm:cxn modelId="{26647ABA-8164-460F-B88D-04D992E23903}" type="presParOf" srcId="{EEADFD3D-4D6F-484C-AA47-68C562C15117}" destId="{7A4BCBA7-2188-4C2A-AA33-9E2D95494182}" srcOrd="5" destOrd="0" presId="urn:microsoft.com/office/officeart/2005/8/layout/radial5"/>
    <dgm:cxn modelId="{8FDBDB3B-ED9F-4CD8-8751-8808A6BABB67}" type="presParOf" srcId="{7A4BCBA7-2188-4C2A-AA33-9E2D95494182}" destId="{1920F67F-7263-4E37-9F9C-1C621DA629FE}" srcOrd="0" destOrd="0" presId="urn:microsoft.com/office/officeart/2005/8/layout/radial5"/>
    <dgm:cxn modelId="{A72EE2FD-B9F0-4D47-AC8A-12723848B339}" type="presParOf" srcId="{EEADFD3D-4D6F-484C-AA47-68C562C15117}" destId="{B8BDE34E-37E6-485E-8722-9209E28923B8}" srcOrd="6" destOrd="0" presId="urn:microsoft.com/office/officeart/2005/8/layout/radial5"/>
    <dgm:cxn modelId="{2D1AA7AA-EA5B-470D-A993-D2E5BCEB05AC}" type="presParOf" srcId="{EEADFD3D-4D6F-484C-AA47-68C562C15117}" destId="{B9C0E52C-21C4-436A-A0E4-5A5213F3FC5F}" srcOrd="7" destOrd="0" presId="urn:microsoft.com/office/officeart/2005/8/layout/radial5"/>
    <dgm:cxn modelId="{0317FF53-7DBE-49E3-BD73-F6C13C16C0C5}" type="presParOf" srcId="{B9C0E52C-21C4-436A-A0E4-5A5213F3FC5F}" destId="{8DF70142-8103-411E-A360-95895CB15566}" srcOrd="0" destOrd="0" presId="urn:microsoft.com/office/officeart/2005/8/layout/radial5"/>
    <dgm:cxn modelId="{81550890-D87C-42C7-B719-469A9C07FE30}" type="presParOf" srcId="{EEADFD3D-4D6F-484C-AA47-68C562C15117}" destId="{027D2FBE-DFF4-40A0-B485-AE28C15C1C9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B2B736B-60E1-463F-8264-22CD125CEA46}"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s-ES"/>
        </a:p>
      </dgm:t>
    </dgm:pt>
    <dgm:pt modelId="{82F0194B-C59B-4E69-AD93-F2C28F399313}">
      <dgm:prSet phldrT="[Texto]" phldr="1" custT="1"/>
      <dgm:spPr/>
      <dgm:t>
        <a:bodyPr/>
        <a:lstStyle/>
        <a:p>
          <a:endParaRPr lang="es-ES" sz="1400" dirty="0"/>
        </a:p>
      </dgm:t>
    </dgm:pt>
    <dgm:pt modelId="{78DE5D27-2B85-417F-AB68-EAF66FE9CC25}" type="parTrans" cxnId="{3E1FF598-B8F3-4336-B35D-F26360033FEA}">
      <dgm:prSet/>
      <dgm:spPr/>
      <dgm:t>
        <a:bodyPr/>
        <a:lstStyle/>
        <a:p>
          <a:endParaRPr lang="es-ES" sz="1400"/>
        </a:p>
      </dgm:t>
    </dgm:pt>
    <dgm:pt modelId="{6DFCDD07-651E-40B4-803D-8F51A10680AD}" type="sibTrans" cxnId="{3E1FF598-B8F3-4336-B35D-F26360033FEA}">
      <dgm:prSet/>
      <dgm:spPr/>
      <dgm:t>
        <a:bodyPr/>
        <a:lstStyle/>
        <a:p>
          <a:endParaRPr lang="es-ES" sz="1400"/>
        </a:p>
      </dgm:t>
    </dgm:pt>
    <dgm:pt modelId="{26ACCE4F-AB5B-422E-A409-BAA643A2EDB7}">
      <dgm:prSet phldrT="[Texto]" custT="1"/>
      <dgm:spPr/>
      <dgm:t>
        <a:bodyPr/>
        <a:lstStyle/>
        <a:p>
          <a:r>
            <a:rPr lang="es-ES_tradnl" sz="1400" dirty="0" smtClean="0"/>
            <a:t>No prosiguió la negociación de un Tratado de Libre Comercio (TLC) con Estados Unidos</a:t>
          </a:r>
          <a:endParaRPr lang="es-ES" sz="1400" dirty="0"/>
        </a:p>
      </dgm:t>
    </dgm:pt>
    <dgm:pt modelId="{055D4AEA-D9EC-4049-8344-6956606F6F03}" type="parTrans" cxnId="{90B58C3D-FF79-4C7D-96A2-D9F721E748F3}">
      <dgm:prSet custT="1"/>
      <dgm:spPr/>
      <dgm:t>
        <a:bodyPr/>
        <a:lstStyle/>
        <a:p>
          <a:endParaRPr lang="es-ES" sz="1400"/>
        </a:p>
      </dgm:t>
    </dgm:pt>
    <dgm:pt modelId="{A2754B00-0528-46C2-B975-4CA059B47115}" type="sibTrans" cxnId="{90B58C3D-FF79-4C7D-96A2-D9F721E748F3}">
      <dgm:prSet/>
      <dgm:spPr/>
      <dgm:t>
        <a:bodyPr/>
        <a:lstStyle/>
        <a:p>
          <a:endParaRPr lang="es-ES" sz="1400"/>
        </a:p>
      </dgm:t>
    </dgm:pt>
    <dgm:pt modelId="{929ABE11-6D0C-4F68-809F-48CAB43B062F}">
      <dgm:prSet phldrT="[Texto]" custT="1"/>
      <dgm:spPr/>
      <dgm:t>
        <a:bodyPr/>
        <a:lstStyle/>
        <a:p>
          <a:r>
            <a:rPr lang="es-ES_tradnl" sz="1400" dirty="0" smtClean="0"/>
            <a:t>Durante su segundo año de gobierno un hecho destacado fue la crisis diplomática con el gobierno colombiano de Álvaro Uribe. </a:t>
          </a:r>
          <a:endParaRPr lang="es-ES" sz="1400" dirty="0"/>
        </a:p>
      </dgm:t>
    </dgm:pt>
    <dgm:pt modelId="{8EA769ED-9ACF-4B7C-B2F3-D5CAAB541C5C}" type="parTrans" cxnId="{2F411C95-25D2-4E74-A68E-D9E106463C4F}">
      <dgm:prSet custT="1"/>
      <dgm:spPr/>
      <dgm:t>
        <a:bodyPr/>
        <a:lstStyle/>
        <a:p>
          <a:endParaRPr lang="es-ES" sz="1400"/>
        </a:p>
      </dgm:t>
    </dgm:pt>
    <dgm:pt modelId="{5CC4ADA3-03DE-4A57-8E75-3D38489CB4F8}" type="sibTrans" cxnId="{2F411C95-25D2-4E74-A68E-D9E106463C4F}">
      <dgm:prSet/>
      <dgm:spPr/>
      <dgm:t>
        <a:bodyPr/>
        <a:lstStyle/>
        <a:p>
          <a:endParaRPr lang="es-ES" sz="1400"/>
        </a:p>
      </dgm:t>
    </dgm:pt>
    <dgm:pt modelId="{1A977C98-0629-4098-A567-FD9541CF3C68}">
      <dgm:prSet phldrT="[Texto]" custT="1"/>
      <dgm:spPr/>
      <dgm:t>
        <a:bodyPr/>
        <a:lstStyle/>
        <a:p>
          <a:r>
            <a:rPr lang="es-ES_tradnl" sz="1400" dirty="0" smtClean="0"/>
            <a:t>Con el fin de integrar a los pueblos, plurinacionalidades y movimientos sociales mediante un ente ejecutor de planes de ayuda a la comunidad que fomente el voluntariado y la participación ciudadana en el ámbito político se crea en marzo del 2007 la </a:t>
          </a:r>
          <a:r>
            <a:rPr lang="es-ES_tradnl" sz="1400" dirty="0" err="1" smtClean="0"/>
            <a:t>SPPC</a:t>
          </a:r>
          <a:endParaRPr lang="es-ES" sz="1200" dirty="0"/>
        </a:p>
      </dgm:t>
    </dgm:pt>
    <dgm:pt modelId="{3FCA58AA-8F4D-4BDA-979D-79779A288E2C}" type="parTrans" cxnId="{487A7396-1EB3-46F6-BE48-C92CED4A47C4}">
      <dgm:prSet custT="1"/>
      <dgm:spPr/>
      <dgm:t>
        <a:bodyPr/>
        <a:lstStyle/>
        <a:p>
          <a:endParaRPr lang="es-ES" sz="1400"/>
        </a:p>
      </dgm:t>
    </dgm:pt>
    <dgm:pt modelId="{4258D145-EF04-433D-B1A8-6037E219BE9B}" type="sibTrans" cxnId="{487A7396-1EB3-46F6-BE48-C92CED4A47C4}">
      <dgm:prSet/>
      <dgm:spPr/>
      <dgm:t>
        <a:bodyPr/>
        <a:lstStyle/>
        <a:p>
          <a:endParaRPr lang="es-ES" sz="1400"/>
        </a:p>
      </dgm:t>
    </dgm:pt>
    <dgm:pt modelId="{628E7C4C-7E54-4424-943B-9412F181514C}">
      <dgm:prSet phldrT="[Texto]" custT="1"/>
      <dgm:spPr/>
      <dgm:t>
        <a:bodyPr/>
        <a:lstStyle/>
        <a:p>
          <a:r>
            <a:rPr lang="es-ES_tradnl" sz="1400" dirty="0" smtClean="0"/>
            <a:t>Aumentó en la recaudación de impuesto gracias a estrategias programas realizados por el SRI.</a:t>
          </a:r>
          <a:endParaRPr lang="es-ES" sz="1400" dirty="0"/>
        </a:p>
      </dgm:t>
    </dgm:pt>
    <dgm:pt modelId="{CFBBA850-45BC-4D8B-9DF9-0E7AA07C501D}" type="parTrans" cxnId="{BC8C0378-90F7-4FD7-93C0-C0740522165A}">
      <dgm:prSet custT="1"/>
      <dgm:spPr/>
      <dgm:t>
        <a:bodyPr/>
        <a:lstStyle/>
        <a:p>
          <a:endParaRPr lang="es-ES" sz="1400"/>
        </a:p>
      </dgm:t>
    </dgm:pt>
    <dgm:pt modelId="{6A6615E7-F5E7-4291-93D7-43D808B0D006}" type="sibTrans" cxnId="{BC8C0378-90F7-4FD7-93C0-C0740522165A}">
      <dgm:prSet/>
      <dgm:spPr/>
      <dgm:t>
        <a:bodyPr/>
        <a:lstStyle/>
        <a:p>
          <a:endParaRPr lang="es-ES" sz="1400"/>
        </a:p>
      </dgm:t>
    </dgm:pt>
    <dgm:pt modelId="{EEADFD3D-4D6F-484C-AA47-68C562C15117}" type="pres">
      <dgm:prSet presAssocID="{9B2B736B-60E1-463F-8264-22CD125CEA46}" presName="Name0" presStyleCnt="0">
        <dgm:presLayoutVars>
          <dgm:chMax val="1"/>
          <dgm:dir/>
          <dgm:animLvl val="ctr"/>
          <dgm:resizeHandles val="exact"/>
        </dgm:presLayoutVars>
      </dgm:prSet>
      <dgm:spPr/>
      <dgm:t>
        <a:bodyPr/>
        <a:lstStyle/>
        <a:p>
          <a:endParaRPr lang="es-ES"/>
        </a:p>
      </dgm:t>
    </dgm:pt>
    <dgm:pt modelId="{E41CE513-1BF0-4814-8972-DA9A1D35D9D4}" type="pres">
      <dgm:prSet presAssocID="{82F0194B-C59B-4E69-AD93-F2C28F399313}" presName="centerShape" presStyleLbl="node0" presStyleIdx="0" presStyleCnt="1"/>
      <dgm:spPr/>
      <dgm:t>
        <a:bodyPr/>
        <a:lstStyle/>
        <a:p>
          <a:endParaRPr lang="es-ES"/>
        </a:p>
      </dgm:t>
    </dgm:pt>
    <dgm:pt modelId="{809E6DC4-E6E6-478D-8C65-652C320CC913}" type="pres">
      <dgm:prSet presAssocID="{055D4AEA-D9EC-4049-8344-6956606F6F03}" presName="parTrans" presStyleLbl="sibTrans2D1" presStyleIdx="0" presStyleCnt="4"/>
      <dgm:spPr/>
      <dgm:t>
        <a:bodyPr/>
        <a:lstStyle/>
        <a:p>
          <a:endParaRPr lang="es-ES"/>
        </a:p>
      </dgm:t>
    </dgm:pt>
    <dgm:pt modelId="{9C5789E5-1107-4A08-A186-E0D0C7CAA0E4}" type="pres">
      <dgm:prSet presAssocID="{055D4AEA-D9EC-4049-8344-6956606F6F03}" presName="connectorText" presStyleLbl="sibTrans2D1" presStyleIdx="0" presStyleCnt="4"/>
      <dgm:spPr/>
      <dgm:t>
        <a:bodyPr/>
        <a:lstStyle/>
        <a:p>
          <a:endParaRPr lang="es-ES"/>
        </a:p>
      </dgm:t>
    </dgm:pt>
    <dgm:pt modelId="{303AE3AB-29D9-4531-837D-7692952FB763}" type="pres">
      <dgm:prSet presAssocID="{26ACCE4F-AB5B-422E-A409-BAA643A2EDB7}" presName="node" presStyleLbl="node1" presStyleIdx="0" presStyleCnt="4" custScaleX="231397" custScaleY="103821" custRadScaleRad="89208" custRadScaleInc="628">
        <dgm:presLayoutVars>
          <dgm:bulletEnabled val="1"/>
        </dgm:presLayoutVars>
      </dgm:prSet>
      <dgm:spPr/>
      <dgm:t>
        <a:bodyPr/>
        <a:lstStyle/>
        <a:p>
          <a:endParaRPr lang="es-ES"/>
        </a:p>
      </dgm:t>
    </dgm:pt>
    <dgm:pt modelId="{AC321907-0BD6-481B-B1AB-CA1F64590212}" type="pres">
      <dgm:prSet presAssocID="{8EA769ED-9ACF-4B7C-B2F3-D5CAAB541C5C}" presName="parTrans" presStyleLbl="sibTrans2D1" presStyleIdx="1" presStyleCnt="4"/>
      <dgm:spPr/>
      <dgm:t>
        <a:bodyPr/>
        <a:lstStyle/>
        <a:p>
          <a:endParaRPr lang="es-ES"/>
        </a:p>
      </dgm:t>
    </dgm:pt>
    <dgm:pt modelId="{FBA49764-1DD3-4740-A9F3-5DACCC48B38F}" type="pres">
      <dgm:prSet presAssocID="{8EA769ED-9ACF-4B7C-B2F3-D5CAAB541C5C}" presName="connectorText" presStyleLbl="sibTrans2D1" presStyleIdx="1" presStyleCnt="4"/>
      <dgm:spPr/>
      <dgm:t>
        <a:bodyPr/>
        <a:lstStyle/>
        <a:p>
          <a:endParaRPr lang="es-ES"/>
        </a:p>
      </dgm:t>
    </dgm:pt>
    <dgm:pt modelId="{1147E6DC-87A4-4966-B933-B2F727B2CC3F}" type="pres">
      <dgm:prSet presAssocID="{929ABE11-6D0C-4F68-809F-48CAB43B062F}" presName="node" presStyleLbl="node1" presStyleIdx="1" presStyleCnt="4" custScaleX="195429" custScaleY="125714" custRadScaleRad="121388" custRadScaleInc="3074">
        <dgm:presLayoutVars>
          <dgm:bulletEnabled val="1"/>
        </dgm:presLayoutVars>
      </dgm:prSet>
      <dgm:spPr/>
      <dgm:t>
        <a:bodyPr/>
        <a:lstStyle/>
        <a:p>
          <a:endParaRPr lang="es-ES"/>
        </a:p>
      </dgm:t>
    </dgm:pt>
    <dgm:pt modelId="{7A4BCBA7-2188-4C2A-AA33-9E2D95494182}" type="pres">
      <dgm:prSet presAssocID="{3FCA58AA-8F4D-4BDA-979D-79779A288E2C}" presName="parTrans" presStyleLbl="sibTrans2D1" presStyleIdx="2" presStyleCnt="4"/>
      <dgm:spPr/>
      <dgm:t>
        <a:bodyPr/>
        <a:lstStyle/>
        <a:p>
          <a:endParaRPr lang="es-ES"/>
        </a:p>
      </dgm:t>
    </dgm:pt>
    <dgm:pt modelId="{1920F67F-7263-4E37-9F9C-1C621DA629FE}" type="pres">
      <dgm:prSet presAssocID="{3FCA58AA-8F4D-4BDA-979D-79779A288E2C}" presName="connectorText" presStyleLbl="sibTrans2D1" presStyleIdx="2" presStyleCnt="4"/>
      <dgm:spPr/>
      <dgm:t>
        <a:bodyPr/>
        <a:lstStyle/>
        <a:p>
          <a:endParaRPr lang="es-ES"/>
        </a:p>
      </dgm:t>
    </dgm:pt>
    <dgm:pt modelId="{B8BDE34E-37E6-485E-8722-9209E28923B8}" type="pres">
      <dgm:prSet presAssocID="{1A977C98-0629-4098-A567-FD9541CF3C68}" presName="node" presStyleLbl="node1" presStyleIdx="2" presStyleCnt="4" custScaleX="293404" custScaleY="134537">
        <dgm:presLayoutVars>
          <dgm:bulletEnabled val="1"/>
        </dgm:presLayoutVars>
      </dgm:prSet>
      <dgm:spPr/>
      <dgm:t>
        <a:bodyPr/>
        <a:lstStyle/>
        <a:p>
          <a:endParaRPr lang="es-ES"/>
        </a:p>
      </dgm:t>
    </dgm:pt>
    <dgm:pt modelId="{B9C0E52C-21C4-436A-A0E4-5A5213F3FC5F}" type="pres">
      <dgm:prSet presAssocID="{CFBBA850-45BC-4D8B-9DF9-0E7AA07C501D}" presName="parTrans" presStyleLbl="sibTrans2D1" presStyleIdx="3" presStyleCnt="4"/>
      <dgm:spPr/>
      <dgm:t>
        <a:bodyPr/>
        <a:lstStyle/>
        <a:p>
          <a:endParaRPr lang="es-ES"/>
        </a:p>
      </dgm:t>
    </dgm:pt>
    <dgm:pt modelId="{8DF70142-8103-411E-A360-95895CB15566}" type="pres">
      <dgm:prSet presAssocID="{CFBBA850-45BC-4D8B-9DF9-0E7AA07C501D}" presName="connectorText" presStyleLbl="sibTrans2D1" presStyleIdx="3" presStyleCnt="4"/>
      <dgm:spPr/>
      <dgm:t>
        <a:bodyPr/>
        <a:lstStyle/>
        <a:p>
          <a:endParaRPr lang="es-ES"/>
        </a:p>
      </dgm:t>
    </dgm:pt>
    <dgm:pt modelId="{027D2FBE-DFF4-40A0-B485-AE28C15C1C9B}" type="pres">
      <dgm:prSet presAssocID="{628E7C4C-7E54-4424-943B-9412F181514C}" presName="node" presStyleLbl="node1" presStyleIdx="3" presStyleCnt="4" custScaleX="187219" custScaleY="128445" custRadScaleRad="115148" custRadScaleInc="-3240">
        <dgm:presLayoutVars>
          <dgm:bulletEnabled val="1"/>
        </dgm:presLayoutVars>
      </dgm:prSet>
      <dgm:spPr/>
      <dgm:t>
        <a:bodyPr/>
        <a:lstStyle/>
        <a:p>
          <a:endParaRPr lang="es-ES"/>
        </a:p>
      </dgm:t>
    </dgm:pt>
  </dgm:ptLst>
  <dgm:cxnLst>
    <dgm:cxn modelId="{CC097903-DBF6-406B-BE52-B9DC7FB58E55}" type="presOf" srcId="{3FCA58AA-8F4D-4BDA-979D-79779A288E2C}" destId="{7A4BCBA7-2188-4C2A-AA33-9E2D95494182}" srcOrd="0" destOrd="0" presId="urn:microsoft.com/office/officeart/2005/8/layout/radial5"/>
    <dgm:cxn modelId="{3A8FF5A5-B591-4353-890A-621FCA04473C}" type="presOf" srcId="{9B2B736B-60E1-463F-8264-22CD125CEA46}" destId="{EEADFD3D-4D6F-484C-AA47-68C562C15117}" srcOrd="0" destOrd="0" presId="urn:microsoft.com/office/officeart/2005/8/layout/radial5"/>
    <dgm:cxn modelId="{76DC9108-66C1-495F-9F69-DDA1406E4C09}" type="presOf" srcId="{82F0194B-C59B-4E69-AD93-F2C28F399313}" destId="{E41CE513-1BF0-4814-8972-DA9A1D35D9D4}" srcOrd="0" destOrd="0" presId="urn:microsoft.com/office/officeart/2005/8/layout/radial5"/>
    <dgm:cxn modelId="{A1E4B9AA-7CFA-4F4B-841B-966C7637371D}" type="presOf" srcId="{628E7C4C-7E54-4424-943B-9412F181514C}" destId="{027D2FBE-DFF4-40A0-B485-AE28C15C1C9B}" srcOrd="0" destOrd="0" presId="urn:microsoft.com/office/officeart/2005/8/layout/radial5"/>
    <dgm:cxn modelId="{3E1FF598-B8F3-4336-B35D-F26360033FEA}" srcId="{9B2B736B-60E1-463F-8264-22CD125CEA46}" destId="{82F0194B-C59B-4E69-AD93-F2C28F399313}" srcOrd="0" destOrd="0" parTransId="{78DE5D27-2B85-417F-AB68-EAF66FE9CC25}" sibTransId="{6DFCDD07-651E-40B4-803D-8F51A10680AD}"/>
    <dgm:cxn modelId="{22B73949-B3BA-4398-882E-7B7BD2758A43}" type="presOf" srcId="{055D4AEA-D9EC-4049-8344-6956606F6F03}" destId="{9C5789E5-1107-4A08-A186-E0D0C7CAA0E4}" srcOrd="1" destOrd="0" presId="urn:microsoft.com/office/officeart/2005/8/layout/radial5"/>
    <dgm:cxn modelId="{90B58C3D-FF79-4C7D-96A2-D9F721E748F3}" srcId="{82F0194B-C59B-4E69-AD93-F2C28F399313}" destId="{26ACCE4F-AB5B-422E-A409-BAA643A2EDB7}" srcOrd="0" destOrd="0" parTransId="{055D4AEA-D9EC-4049-8344-6956606F6F03}" sibTransId="{A2754B00-0528-46C2-B975-4CA059B47115}"/>
    <dgm:cxn modelId="{2F411C95-25D2-4E74-A68E-D9E106463C4F}" srcId="{82F0194B-C59B-4E69-AD93-F2C28F399313}" destId="{929ABE11-6D0C-4F68-809F-48CAB43B062F}" srcOrd="1" destOrd="0" parTransId="{8EA769ED-9ACF-4B7C-B2F3-D5CAAB541C5C}" sibTransId="{5CC4ADA3-03DE-4A57-8E75-3D38489CB4F8}"/>
    <dgm:cxn modelId="{487A7396-1EB3-46F6-BE48-C92CED4A47C4}" srcId="{82F0194B-C59B-4E69-AD93-F2C28F399313}" destId="{1A977C98-0629-4098-A567-FD9541CF3C68}" srcOrd="2" destOrd="0" parTransId="{3FCA58AA-8F4D-4BDA-979D-79779A288E2C}" sibTransId="{4258D145-EF04-433D-B1A8-6037E219BE9B}"/>
    <dgm:cxn modelId="{74330285-31EB-407B-8449-F4F5E1790639}" type="presOf" srcId="{26ACCE4F-AB5B-422E-A409-BAA643A2EDB7}" destId="{303AE3AB-29D9-4531-837D-7692952FB763}" srcOrd="0" destOrd="0" presId="urn:microsoft.com/office/officeart/2005/8/layout/radial5"/>
    <dgm:cxn modelId="{BC8C0378-90F7-4FD7-93C0-C0740522165A}" srcId="{82F0194B-C59B-4E69-AD93-F2C28F399313}" destId="{628E7C4C-7E54-4424-943B-9412F181514C}" srcOrd="3" destOrd="0" parTransId="{CFBBA850-45BC-4D8B-9DF9-0E7AA07C501D}" sibTransId="{6A6615E7-F5E7-4291-93D7-43D808B0D006}"/>
    <dgm:cxn modelId="{F8B83672-D3D7-48B7-9E51-BB0325D5BD44}" type="presOf" srcId="{CFBBA850-45BC-4D8B-9DF9-0E7AA07C501D}" destId="{B9C0E52C-21C4-436A-A0E4-5A5213F3FC5F}" srcOrd="0" destOrd="0" presId="urn:microsoft.com/office/officeart/2005/8/layout/radial5"/>
    <dgm:cxn modelId="{567413E0-2DDF-47BF-A055-B291B0B13BCF}" type="presOf" srcId="{3FCA58AA-8F4D-4BDA-979D-79779A288E2C}" destId="{1920F67F-7263-4E37-9F9C-1C621DA629FE}" srcOrd="1" destOrd="0" presId="urn:microsoft.com/office/officeart/2005/8/layout/radial5"/>
    <dgm:cxn modelId="{7F9F4ED5-FE3C-4363-8F98-D0E6763D71E9}" type="presOf" srcId="{929ABE11-6D0C-4F68-809F-48CAB43B062F}" destId="{1147E6DC-87A4-4966-B933-B2F727B2CC3F}" srcOrd="0" destOrd="0" presId="urn:microsoft.com/office/officeart/2005/8/layout/radial5"/>
    <dgm:cxn modelId="{51E86115-50FE-43BD-9113-DA2CC7BA140E}" type="presOf" srcId="{1A977C98-0629-4098-A567-FD9541CF3C68}" destId="{B8BDE34E-37E6-485E-8722-9209E28923B8}" srcOrd="0" destOrd="0" presId="urn:microsoft.com/office/officeart/2005/8/layout/radial5"/>
    <dgm:cxn modelId="{918FB71C-4AB9-4CC7-B1EA-60DD84D76834}" type="presOf" srcId="{8EA769ED-9ACF-4B7C-B2F3-D5CAAB541C5C}" destId="{FBA49764-1DD3-4740-A9F3-5DACCC48B38F}" srcOrd="1" destOrd="0" presId="urn:microsoft.com/office/officeart/2005/8/layout/radial5"/>
    <dgm:cxn modelId="{B39BCDEE-6CAD-472B-9393-70966702EF26}" type="presOf" srcId="{055D4AEA-D9EC-4049-8344-6956606F6F03}" destId="{809E6DC4-E6E6-478D-8C65-652C320CC913}" srcOrd="0" destOrd="0" presId="urn:microsoft.com/office/officeart/2005/8/layout/radial5"/>
    <dgm:cxn modelId="{88D7441D-58CA-4093-B76B-A3E85899C59D}" type="presOf" srcId="{8EA769ED-9ACF-4B7C-B2F3-D5CAAB541C5C}" destId="{AC321907-0BD6-481B-B1AB-CA1F64590212}" srcOrd="0" destOrd="0" presId="urn:microsoft.com/office/officeart/2005/8/layout/radial5"/>
    <dgm:cxn modelId="{FEAAEC95-4EBB-4435-98B9-D131AC666B96}" type="presOf" srcId="{CFBBA850-45BC-4D8B-9DF9-0E7AA07C501D}" destId="{8DF70142-8103-411E-A360-95895CB15566}" srcOrd="1" destOrd="0" presId="urn:microsoft.com/office/officeart/2005/8/layout/radial5"/>
    <dgm:cxn modelId="{A1EF3C41-C76A-4874-9344-2AD3B88F8736}" type="presParOf" srcId="{EEADFD3D-4D6F-484C-AA47-68C562C15117}" destId="{E41CE513-1BF0-4814-8972-DA9A1D35D9D4}" srcOrd="0" destOrd="0" presId="urn:microsoft.com/office/officeart/2005/8/layout/radial5"/>
    <dgm:cxn modelId="{8A0D58C1-CFEC-4E09-997A-AA433FD73950}" type="presParOf" srcId="{EEADFD3D-4D6F-484C-AA47-68C562C15117}" destId="{809E6DC4-E6E6-478D-8C65-652C320CC913}" srcOrd="1" destOrd="0" presId="urn:microsoft.com/office/officeart/2005/8/layout/radial5"/>
    <dgm:cxn modelId="{ADCFC62A-B9AA-4B04-9A48-9501F3996FD2}" type="presParOf" srcId="{809E6DC4-E6E6-478D-8C65-652C320CC913}" destId="{9C5789E5-1107-4A08-A186-E0D0C7CAA0E4}" srcOrd="0" destOrd="0" presId="urn:microsoft.com/office/officeart/2005/8/layout/radial5"/>
    <dgm:cxn modelId="{72C83F73-CB00-4578-AE4A-C31ABE000C9B}" type="presParOf" srcId="{EEADFD3D-4D6F-484C-AA47-68C562C15117}" destId="{303AE3AB-29D9-4531-837D-7692952FB763}" srcOrd="2" destOrd="0" presId="urn:microsoft.com/office/officeart/2005/8/layout/radial5"/>
    <dgm:cxn modelId="{0ADC68CB-F593-4607-AD71-A1957E65FE60}" type="presParOf" srcId="{EEADFD3D-4D6F-484C-AA47-68C562C15117}" destId="{AC321907-0BD6-481B-B1AB-CA1F64590212}" srcOrd="3" destOrd="0" presId="urn:microsoft.com/office/officeart/2005/8/layout/radial5"/>
    <dgm:cxn modelId="{E6A2D9D5-C2DA-4432-B144-8676623E0356}" type="presParOf" srcId="{AC321907-0BD6-481B-B1AB-CA1F64590212}" destId="{FBA49764-1DD3-4740-A9F3-5DACCC48B38F}" srcOrd="0" destOrd="0" presId="urn:microsoft.com/office/officeart/2005/8/layout/radial5"/>
    <dgm:cxn modelId="{11A083C2-2EF7-4C1B-BF19-49918F7D010B}" type="presParOf" srcId="{EEADFD3D-4D6F-484C-AA47-68C562C15117}" destId="{1147E6DC-87A4-4966-B933-B2F727B2CC3F}" srcOrd="4" destOrd="0" presId="urn:microsoft.com/office/officeart/2005/8/layout/radial5"/>
    <dgm:cxn modelId="{00916D69-5087-46D1-BBEC-A59750C62C45}" type="presParOf" srcId="{EEADFD3D-4D6F-484C-AA47-68C562C15117}" destId="{7A4BCBA7-2188-4C2A-AA33-9E2D95494182}" srcOrd="5" destOrd="0" presId="urn:microsoft.com/office/officeart/2005/8/layout/radial5"/>
    <dgm:cxn modelId="{DC2113D4-249E-4672-BE65-5A2329986201}" type="presParOf" srcId="{7A4BCBA7-2188-4C2A-AA33-9E2D95494182}" destId="{1920F67F-7263-4E37-9F9C-1C621DA629FE}" srcOrd="0" destOrd="0" presId="urn:microsoft.com/office/officeart/2005/8/layout/radial5"/>
    <dgm:cxn modelId="{1F1B334C-4D5B-4051-9A0B-FD5C2C05B631}" type="presParOf" srcId="{EEADFD3D-4D6F-484C-AA47-68C562C15117}" destId="{B8BDE34E-37E6-485E-8722-9209E28923B8}" srcOrd="6" destOrd="0" presId="urn:microsoft.com/office/officeart/2005/8/layout/radial5"/>
    <dgm:cxn modelId="{26C9B3A3-2711-4706-BCA5-B306E8185EE2}" type="presParOf" srcId="{EEADFD3D-4D6F-484C-AA47-68C562C15117}" destId="{B9C0E52C-21C4-436A-A0E4-5A5213F3FC5F}" srcOrd="7" destOrd="0" presId="urn:microsoft.com/office/officeart/2005/8/layout/radial5"/>
    <dgm:cxn modelId="{F8A2D0AF-1510-4362-9CF5-54CD57770F20}" type="presParOf" srcId="{B9C0E52C-21C4-436A-A0E4-5A5213F3FC5F}" destId="{8DF70142-8103-411E-A360-95895CB15566}" srcOrd="0" destOrd="0" presId="urn:microsoft.com/office/officeart/2005/8/layout/radial5"/>
    <dgm:cxn modelId="{CC283552-E157-4C86-ABE7-3CCD621C1929}" type="presParOf" srcId="{EEADFD3D-4D6F-484C-AA47-68C562C15117}" destId="{027D2FBE-DFF4-40A0-B485-AE28C15C1C9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E6D62A1-4411-4CE2-96DE-A2B3DA5497DD}" type="doc">
      <dgm:prSet loTypeId="urn:microsoft.com/office/officeart/2005/8/layout/pyramid2" loCatId="list" qsTypeId="urn:microsoft.com/office/officeart/2005/8/quickstyle/simple3" qsCatId="simple" csTypeId="urn:microsoft.com/office/officeart/2005/8/colors/colorful4" csCatId="colorful" phldr="1"/>
      <dgm:spPr/>
    </dgm:pt>
    <dgm:pt modelId="{A5018241-5BDE-42A6-8430-6BBA867894FA}">
      <dgm:prSet phldrT="[Texto]" custT="1"/>
      <dgm:spPr/>
      <dgm:t>
        <a:bodyPr/>
        <a:lstStyle/>
        <a:p>
          <a:pPr algn="ctr">
            <a:lnSpc>
              <a:spcPct val="90000"/>
            </a:lnSpc>
          </a:pPr>
          <a:r>
            <a:rPr lang="en-US" sz="1000" b="1" dirty="0" err="1" smtClean="0"/>
            <a:t>LEYES</a:t>
          </a:r>
          <a:endParaRPr lang="en-US" sz="1000" b="1" dirty="0" smtClean="0"/>
        </a:p>
        <a:p>
          <a:pPr algn="just">
            <a:lnSpc>
              <a:spcPct val="100000"/>
            </a:lnSpc>
          </a:pPr>
          <a:r>
            <a:rPr lang="es-EC" sz="1000" dirty="0" smtClean="0"/>
            <a:t>Constitución de la República del Ecuador.</a:t>
          </a:r>
        </a:p>
        <a:p>
          <a:pPr algn="just">
            <a:lnSpc>
              <a:spcPct val="100000"/>
            </a:lnSpc>
          </a:pPr>
          <a:r>
            <a:rPr lang="es-EC" sz="1000" dirty="0" smtClean="0"/>
            <a:t>Código del Trabajo.</a:t>
          </a:r>
        </a:p>
        <a:p>
          <a:pPr algn="just">
            <a:lnSpc>
              <a:spcPct val="100000"/>
            </a:lnSpc>
          </a:pPr>
          <a:r>
            <a:rPr lang="es-EC" sz="1000" dirty="0" smtClean="0"/>
            <a:t>Ley Orgánica de Participación Ciudadana.</a:t>
          </a:r>
        </a:p>
        <a:p>
          <a:pPr algn="just">
            <a:lnSpc>
              <a:spcPct val="100000"/>
            </a:lnSpc>
          </a:pPr>
          <a:r>
            <a:rPr lang="es-EC" sz="1000" dirty="0" smtClean="0"/>
            <a:t>Ley de Presupuestos del Sector Público.</a:t>
          </a:r>
        </a:p>
        <a:p>
          <a:pPr algn="just">
            <a:lnSpc>
              <a:spcPct val="100000"/>
            </a:lnSpc>
          </a:pPr>
          <a:r>
            <a:rPr lang="es-EC" sz="1000" dirty="0" smtClean="0"/>
            <a:t>Ley Orgánica de Contratación Pública.</a:t>
          </a:r>
        </a:p>
        <a:p>
          <a:pPr algn="just">
            <a:lnSpc>
              <a:spcPct val="100000"/>
            </a:lnSpc>
          </a:pPr>
          <a:r>
            <a:rPr lang="es-EC" sz="1000" dirty="0" smtClean="0"/>
            <a:t>Ley Orgánica del Servidor Público</a:t>
          </a:r>
          <a:endParaRPr lang="es-ES" sz="1000" dirty="0"/>
        </a:p>
      </dgm:t>
    </dgm:pt>
    <dgm:pt modelId="{5DD8203B-1016-4E1A-BA1E-2485FBFF3621}" type="parTrans" cxnId="{ECC260C5-C55B-4F0A-9983-00FE84CB028C}">
      <dgm:prSet/>
      <dgm:spPr/>
      <dgm:t>
        <a:bodyPr/>
        <a:lstStyle/>
        <a:p>
          <a:endParaRPr lang="es-ES"/>
        </a:p>
      </dgm:t>
    </dgm:pt>
    <dgm:pt modelId="{38BC2C75-1DAC-4AC6-B049-87856DC5F961}" type="sibTrans" cxnId="{ECC260C5-C55B-4F0A-9983-00FE84CB028C}">
      <dgm:prSet/>
      <dgm:spPr/>
      <dgm:t>
        <a:bodyPr/>
        <a:lstStyle/>
        <a:p>
          <a:endParaRPr lang="es-ES"/>
        </a:p>
      </dgm:t>
    </dgm:pt>
    <dgm:pt modelId="{6A9B4D97-7720-4E62-BA9A-E82E944B47A9}">
      <dgm:prSet phldrT="[Texto]" custT="1"/>
      <dgm:spPr/>
      <dgm:t>
        <a:bodyPr/>
        <a:lstStyle/>
        <a:p>
          <a:pPr algn="ctr">
            <a:lnSpc>
              <a:spcPct val="90000"/>
            </a:lnSpc>
          </a:pPr>
          <a:r>
            <a:rPr lang="en-US" sz="1000" b="1" dirty="0" err="1" smtClean="0"/>
            <a:t>NORMAS</a:t>
          </a:r>
          <a:r>
            <a:rPr lang="en-US" sz="1000" b="1" dirty="0" smtClean="0"/>
            <a:t> </a:t>
          </a:r>
        </a:p>
        <a:p>
          <a:pPr algn="just">
            <a:lnSpc>
              <a:spcPct val="100000"/>
            </a:lnSpc>
          </a:pPr>
          <a:r>
            <a:rPr lang="es-ES_tradnl" sz="1000" dirty="0" smtClean="0"/>
            <a:t>Normas de Control Interno para las Entidades, Organismos del Sector Público y de las Personas Jurídicas de Derecho Privado que dispongan de Recursos Públicos.</a:t>
          </a:r>
          <a:endParaRPr lang="es-ES" sz="1000" dirty="0"/>
        </a:p>
      </dgm:t>
    </dgm:pt>
    <dgm:pt modelId="{4CC0D792-CFA4-4ABF-B73C-1609F35E5E99}" type="parTrans" cxnId="{F67DB76A-CA6C-46CD-A8A3-94875FEABB32}">
      <dgm:prSet/>
      <dgm:spPr/>
      <dgm:t>
        <a:bodyPr/>
        <a:lstStyle/>
        <a:p>
          <a:endParaRPr lang="es-ES"/>
        </a:p>
      </dgm:t>
    </dgm:pt>
    <dgm:pt modelId="{9681EAED-31F2-4F56-BDF9-2936B7712E58}" type="sibTrans" cxnId="{F67DB76A-CA6C-46CD-A8A3-94875FEABB32}">
      <dgm:prSet/>
      <dgm:spPr/>
      <dgm:t>
        <a:bodyPr/>
        <a:lstStyle/>
        <a:p>
          <a:endParaRPr lang="es-ES"/>
        </a:p>
      </dgm:t>
    </dgm:pt>
    <dgm:pt modelId="{CC735B02-2180-47C1-B08D-482B9F282E23}">
      <dgm:prSet phldrT="[Texto]" custT="1"/>
      <dgm:spPr/>
      <dgm:t>
        <a:bodyPr/>
        <a:lstStyle/>
        <a:p>
          <a:pPr algn="ctr"/>
          <a:r>
            <a:rPr lang="en-US" sz="1000" b="1" dirty="0" err="1" smtClean="0"/>
            <a:t>REGLAMENTOS</a:t>
          </a:r>
          <a:endParaRPr lang="en-US" sz="1000" b="1" dirty="0" smtClean="0"/>
        </a:p>
        <a:p>
          <a:pPr algn="just"/>
          <a:r>
            <a:rPr lang="es-ES_tradnl" sz="1000" dirty="0" smtClean="0"/>
            <a:t>Reglamento de Contrataciones.</a:t>
          </a:r>
          <a:endParaRPr lang="es-ES" sz="1000" dirty="0" smtClean="0"/>
        </a:p>
        <a:p>
          <a:pPr algn="just"/>
          <a:r>
            <a:rPr lang="es-ES_tradnl" sz="1000" dirty="0" smtClean="0"/>
            <a:t>Reglamento de Uso de Vehículos.</a:t>
          </a:r>
          <a:endParaRPr lang="es-ES" sz="1000" dirty="0" smtClean="0"/>
        </a:p>
        <a:p>
          <a:pPr algn="just"/>
          <a:r>
            <a:rPr lang="es-ES_tradnl" sz="1000" dirty="0" smtClean="0"/>
            <a:t>Reglamento de Viáticos y Comisión de Servicios.</a:t>
          </a:r>
        </a:p>
        <a:p>
          <a:pPr algn="just"/>
          <a:r>
            <a:rPr lang="es-ES_tradnl" sz="1000" dirty="0" smtClean="0"/>
            <a:t>Reglamento de Presupuesto del Sector Público.</a:t>
          </a:r>
        </a:p>
        <a:p>
          <a:pPr algn="just"/>
          <a:r>
            <a:rPr lang="es-ES_tradnl" sz="1000" dirty="0" smtClean="0"/>
            <a:t>Reglamento de Bienes del Sector Público.</a:t>
          </a:r>
          <a:endParaRPr lang="es-ES" sz="1000" dirty="0"/>
        </a:p>
      </dgm:t>
    </dgm:pt>
    <dgm:pt modelId="{4DAA9193-079D-448E-BFCF-E44952DD65D0}" type="parTrans" cxnId="{95ECB63C-B91B-4A74-B0BF-C99AA4D03C16}">
      <dgm:prSet/>
      <dgm:spPr/>
      <dgm:t>
        <a:bodyPr/>
        <a:lstStyle/>
        <a:p>
          <a:endParaRPr lang="es-ES"/>
        </a:p>
      </dgm:t>
    </dgm:pt>
    <dgm:pt modelId="{BEA20311-220C-4FFA-9AD2-B1BAD33202D9}" type="sibTrans" cxnId="{95ECB63C-B91B-4A74-B0BF-C99AA4D03C16}">
      <dgm:prSet/>
      <dgm:spPr/>
      <dgm:t>
        <a:bodyPr/>
        <a:lstStyle/>
        <a:p>
          <a:endParaRPr lang="es-ES"/>
        </a:p>
      </dgm:t>
    </dgm:pt>
    <dgm:pt modelId="{7B12F704-B55D-40D8-AE9A-C8089E5DA0C5}">
      <dgm:prSet phldrT="[Texto]" custT="1"/>
      <dgm:spPr/>
      <dgm:t>
        <a:bodyPr/>
        <a:lstStyle/>
        <a:p>
          <a:pPr algn="ctr"/>
          <a:r>
            <a:rPr lang="en-US" sz="1000" b="1" dirty="0" err="1" smtClean="0"/>
            <a:t>INSTRUCTIVOS</a:t>
          </a:r>
          <a:endParaRPr lang="en-US" sz="1000" b="1" dirty="0" smtClean="0"/>
        </a:p>
        <a:p>
          <a:pPr algn="just"/>
          <a:r>
            <a:rPr lang="es-ES_tradnl" sz="1000" dirty="0" smtClean="0"/>
            <a:t>Instructivo de Registro Único de Proveedores.</a:t>
          </a:r>
          <a:endParaRPr lang="es-ES" sz="1000" dirty="0" smtClean="0"/>
        </a:p>
        <a:p>
          <a:pPr algn="just"/>
          <a:r>
            <a:rPr lang="es-ES_tradnl" sz="1000" dirty="0" smtClean="0"/>
            <a:t>Instructivo para el Control y Administración de Bienes.</a:t>
          </a:r>
          <a:endParaRPr lang="es-ES" sz="1000" dirty="0" smtClean="0"/>
        </a:p>
        <a:p>
          <a:pPr algn="just"/>
          <a:r>
            <a:rPr lang="es-ES_tradnl" sz="1000" dirty="0" smtClean="0"/>
            <a:t>Instructivo para la Administración de Activos Fijos.</a:t>
          </a:r>
          <a:endParaRPr lang="es-ES" sz="1000" dirty="0"/>
        </a:p>
      </dgm:t>
    </dgm:pt>
    <dgm:pt modelId="{150C802A-ECD4-4C32-ABA6-0179D457DEB8}" type="parTrans" cxnId="{7358997B-7EE8-4162-9767-9A63858C3D1E}">
      <dgm:prSet/>
      <dgm:spPr/>
      <dgm:t>
        <a:bodyPr/>
        <a:lstStyle/>
        <a:p>
          <a:endParaRPr lang="es-ES"/>
        </a:p>
      </dgm:t>
    </dgm:pt>
    <dgm:pt modelId="{91553ABF-891C-448F-B8F3-51071424DECE}" type="sibTrans" cxnId="{7358997B-7EE8-4162-9767-9A63858C3D1E}">
      <dgm:prSet/>
      <dgm:spPr/>
      <dgm:t>
        <a:bodyPr/>
        <a:lstStyle/>
        <a:p>
          <a:endParaRPr lang="es-ES"/>
        </a:p>
      </dgm:t>
    </dgm:pt>
    <dgm:pt modelId="{2E453633-F5FD-4B68-9D10-1701633CD1F9}" type="pres">
      <dgm:prSet presAssocID="{DE6D62A1-4411-4CE2-96DE-A2B3DA5497DD}" presName="compositeShape" presStyleCnt="0">
        <dgm:presLayoutVars>
          <dgm:dir/>
          <dgm:resizeHandles/>
        </dgm:presLayoutVars>
      </dgm:prSet>
      <dgm:spPr/>
    </dgm:pt>
    <dgm:pt modelId="{A54544AD-005D-4ACF-8366-9C722EA9E0AB}" type="pres">
      <dgm:prSet presAssocID="{DE6D62A1-4411-4CE2-96DE-A2B3DA5497DD}" presName="pyramid" presStyleLbl="node1" presStyleIdx="0" presStyleCnt="1"/>
      <dgm:spPr/>
    </dgm:pt>
    <dgm:pt modelId="{24244D0C-8F91-489A-A0D4-DBCC50C350A6}" type="pres">
      <dgm:prSet presAssocID="{DE6D62A1-4411-4CE2-96DE-A2B3DA5497DD}" presName="theList" presStyleCnt="0"/>
      <dgm:spPr/>
    </dgm:pt>
    <dgm:pt modelId="{70C8B946-10DE-4CB8-97D6-33E86912198D}" type="pres">
      <dgm:prSet presAssocID="{A5018241-5BDE-42A6-8430-6BBA867894FA}" presName="aNode" presStyleLbl="fgAcc1" presStyleIdx="0" presStyleCnt="4" custScaleX="125143" custScaleY="320419" custLinFactY="-17403" custLinFactNeighborX="8883" custLinFactNeighborY="-100000">
        <dgm:presLayoutVars>
          <dgm:bulletEnabled val="1"/>
        </dgm:presLayoutVars>
      </dgm:prSet>
      <dgm:spPr/>
      <dgm:t>
        <a:bodyPr/>
        <a:lstStyle/>
        <a:p>
          <a:endParaRPr lang="es-ES"/>
        </a:p>
      </dgm:t>
    </dgm:pt>
    <dgm:pt modelId="{7015C8E5-0F14-436E-BAB6-82D4DCBD6EBE}" type="pres">
      <dgm:prSet presAssocID="{A5018241-5BDE-42A6-8430-6BBA867894FA}" presName="aSpace" presStyleCnt="0"/>
      <dgm:spPr/>
    </dgm:pt>
    <dgm:pt modelId="{050776F9-D9B1-4FF1-B165-0AFFD37A74FB}" type="pres">
      <dgm:prSet presAssocID="{6A9B4D97-7720-4E62-BA9A-E82E944B47A9}" presName="aNode" presStyleLbl="fgAcc1" presStyleIdx="1" presStyleCnt="4" custScaleX="126349" custScaleY="145642" custLinFactNeighborX="9486" custLinFactNeighborY="7594">
        <dgm:presLayoutVars>
          <dgm:bulletEnabled val="1"/>
        </dgm:presLayoutVars>
      </dgm:prSet>
      <dgm:spPr/>
      <dgm:t>
        <a:bodyPr/>
        <a:lstStyle/>
        <a:p>
          <a:endParaRPr lang="es-ES"/>
        </a:p>
      </dgm:t>
    </dgm:pt>
    <dgm:pt modelId="{7089074F-A2EA-41A1-9405-B3C2B189D019}" type="pres">
      <dgm:prSet presAssocID="{6A9B4D97-7720-4E62-BA9A-E82E944B47A9}" presName="aSpace" presStyleCnt="0"/>
      <dgm:spPr/>
    </dgm:pt>
    <dgm:pt modelId="{BDDC275B-0BC1-45B9-A8C7-E5EC0920250F}" type="pres">
      <dgm:prSet presAssocID="{CC735B02-2180-47C1-B08D-482B9F282E23}" presName="aNode" presStyleLbl="fgAcc1" presStyleIdx="2" presStyleCnt="4" custScaleX="125746" custScaleY="243805" custLinFactY="17365" custLinFactNeighborX="9185" custLinFactNeighborY="100000">
        <dgm:presLayoutVars>
          <dgm:bulletEnabled val="1"/>
        </dgm:presLayoutVars>
      </dgm:prSet>
      <dgm:spPr/>
      <dgm:t>
        <a:bodyPr/>
        <a:lstStyle/>
        <a:p>
          <a:endParaRPr lang="es-ES"/>
        </a:p>
      </dgm:t>
    </dgm:pt>
    <dgm:pt modelId="{1AEEF9DA-820B-4CA7-BF62-4A5A7EE34A36}" type="pres">
      <dgm:prSet presAssocID="{CC735B02-2180-47C1-B08D-482B9F282E23}" presName="aSpace" presStyleCnt="0"/>
      <dgm:spPr/>
    </dgm:pt>
    <dgm:pt modelId="{B6F218E0-F0FD-472F-8C94-12DA45E018A2}" type="pres">
      <dgm:prSet presAssocID="{7B12F704-B55D-40D8-AE9A-C8089E5DA0C5}" presName="aNode" presStyleLbl="fgAcc1" presStyleIdx="3" presStyleCnt="4" custScaleX="125746" custScaleY="206188" custLinFactY="42833" custLinFactNeighborX="9185" custLinFactNeighborY="100000">
        <dgm:presLayoutVars>
          <dgm:bulletEnabled val="1"/>
        </dgm:presLayoutVars>
      </dgm:prSet>
      <dgm:spPr/>
      <dgm:t>
        <a:bodyPr/>
        <a:lstStyle/>
        <a:p>
          <a:endParaRPr lang="es-ES"/>
        </a:p>
      </dgm:t>
    </dgm:pt>
    <dgm:pt modelId="{422ABD6B-3E50-4F9B-8FF0-FD85E2E50B1D}" type="pres">
      <dgm:prSet presAssocID="{7B12F704-B55D-40D8-AE9A-C8089E5DA0C5}" presName="aSpace" presStyleCnt="0"/>
      <dgm:spPr/>
    </dgm:pt>
  </dgm:ptLst>
  <dgm:cxnLst>
    <dgm:cxn modelId="{ECC260C5-C55B-4F0A-9983-00FE84CB028C}" srcId="{DE6D62A1-4411-4CE2-96DE-A2B3DA5497DD}" destId="{A5018241-5BDE-42A6-8430-6BBA867894FA}" srcOrd="0" destOrd="0" parTransId="{5DD8203B-1016-4E1A-BA1E-2485FBFF3621}" sibTransId="{38BC2C75-1DAC-4AC6-B049-87856DC5F961}"/>
    <dgm:cxn modelId="{F67DB76A-CA6C-46CD-A8A3-94875FEABB32}" srcId="{DE6D62A1-4411-4CE2-96DE-A2B3DA5497DD}" destId="{6A9B4D97-7720-4E62-BA9A-E82E944B47A9}" srcOrd="1" destOrd="0" parTransId="{4CC0D792-CFA4-4ABF-B73C-1609F35E5E99}" sibTransId="{9681EAED-31F2-4F56-BDF9-2936B7712E58}"/>
    <dgm:cxn modelId="{9077D3A5-44F5-4D0B-8C78-45D9C28760CC}" type="presOf" srcId="{CC735B02-2180-47C1-B08D-482B9F282E23}" destId="{BDDC275B-0BC1-45B9-A8C7-E5EC0920250F}" srcOrd="0" destOrd="0" presId="urn:microsoft.com/office/officeart/2005/8/layout/pyramid2"/>
    <dgm:cxn modelId="{FB042E48-59EC-48EA-BD88-F052A28805C5}" type="presOf" srcId="{A5018241-5BDE-42A6-8430-6BBA867894FA}" destId="{70C8B946-10DE-4CB8-97D6-33E86912198D}" srcOrd="0" destOrd="0" presId="urn:microsoft.com/office/officeart/2005/8/layout/pyramid2"/>
    <dgm:cxn modelId="{E3C69339-E4DF-4C1E-97A2-8938C0A57A52}" type="presOf" srcId="{DE6D62A1-4411-4CE2-96DE-A2B3DA5497DD}" destId="{2E453633-F5FD-4B68-9D10-1701633CD1F9}" srcOrd="0" destOrd="0" presId="urn:microsoft.com/office/officeart/2005/8/layout/pyramid2"/>
    <dgm:cxn modelId="{95ECB63C-B91B-4A74-B0BF-C99AA4D03C16}" srcId="{DE6D62A1-4411-4CE2-96DE-A2B3DA5497DD}" destId="{CC735B02-2180-47C1-B08D-482B9F282E23}" srcOrd="2" destOrd="0" parTransId="{4DAA9193-079D-448E-BFCF-E44952DD65D0}" sibTransId="{BEA20311-220C-4FFA-9AD2-B1BAD33202D9}"/>
    <dgm:cxn modelId="{7358997B-7EE8-4162-9767-9A63858C3D1E}" srcId="{DE6D62A1-4411-4CE2-96DE-A2B3DA5497DD}" destId="{7B12F704-B55D-40D8-AE9A-C8089E5DA0C5}" srcOrd="3" destOrd="0" parTransId="{150C802A-ECD4-4C32-ABA6-0179D457DEB8}" sibTransId="{91553ABF-891C-448F-B8F3-51071424DECE}"/>
    <dgm:cxn modelId="{2A90344E-8ECD-4B62-BB33-24A508488228}" type="presOf" srcId="{6A9B4D97-7720-4E62-BA9A-E82E944B47A9}" destId="{050776F9-D9B1-4FF1-B165-0AFFD37A74FB}" srcOrd="0" destOrd="0" presId="urn:microsoft.com/office/officeart/2005/8/layout/pyramid2"/>
    <dgm:cxn modelId="{4CBD20C4-3D28-466D-A8B8-1F5F49E1B8F7}" type="presOf" srcId="{7B12F704-B55D-40D8-AE9A-C8089E5DA0C5}" destId="{B6F218E0-F0FD-472F-8C94-12DA45E018A2}" srcOrd="0" destOrd="0" presId="urn:microsoft.com/office/officeart/2005/8/layout/pyramid2"/>
    <dgm:cxn modelId="{1B798B5C-9DC0-441B-A53A-CABC7F268F90}" type="presParOf" srcId="{2E453633-F5FD-4B68-9D10-1701633CD1F9}" destId="{A54544AD-005D-4ACF-8366-9C722EA9E0AB}" srcOrd="0" destOrd="0" presId="urn:microsoft.com/office/officeart/2005/8/layout/pyramid2"/>
    <dgm:cxn modelId="{018DA642-F97A-4A42-AC5B-2CD67D0909BD}" type="presParOf" srcId="{2E453633-F5FD-4B68-9D10-1701633CD1F9}" destId="{24244D0C-8F91-489A-A0D4-DBCC50C350A6}" srcOrd="1" destOrd="0" presId="urn:microsoft.com/office/officeart/2005/8/layout/pyramid2"/>
    <dgm:cxn modelId="{BB793EA7-721A-43BF-8F42-0051019F00B5}" type="presParOf" srcId="{24244D0C-8F91-489A-A0D4-DBCC50C350A6}" destId="{70C8B946-10DE-4CB8-97D6-33E86912198D}" srcOrd="0" destOrd="0" presId="urn:microsoft.com/office/officeart/2005/8/layout/pyramid2"/>
    <dgm:cxn modelId="{24125526-4532-43DC-A926-44ADA9CADE79}" type="presParOf" srcId="{24244D0C-8F91-489A-A0D4-DBCC50C350A6}" destId="{7015C8E5-0F14-436E-BAB6-82D4DCBD6EBE}" srcOrd="1" destOrd="0" presId="urn:microsoft.com/office/officeart/2005/8/layout/pyramid2"/>
    <dgm:cxn modelId="{D5567576-C3E8-4A91-9D3D-60607C482C26}" type="presParOf" srcId="{24244D0C-8F91-489A-A0D4-DBCC50C350A6}" destId="{050776F9-D9B1-4FF1-B165-0AFFD37A74FB}" srcOrd="2" destOrd="0" presId="urn:microsoft.com/office/officeart/2005/8/layout/pyramid2"/>
    <dgm:cxn modelId="{50F5636F-DCD9-401D-8BEB-F1E64BDD387D}" type="presParOf" srcId="{24244D0C-8F91-489A-A0D4-DBCC50C350A6}" destId="{7089074F-A2EA-41A1-9405-B3C2B189D019}" srcOrd="3" destOrd="0" presId="urn:microsoft.com/office/officeart/2005/8/layout/pyramid2"/>
    <dgm:cxn modelId="{7E0D77B7-7F64-4784-9388-35A840528B06}" type="presParOf" srcId="{24244D0C-8F91-489A-A0D4-DBCC50C350A6}" destId="{BDDC275B-0BC1-45B9-A8C7-E5EC0920250F}" srcOrd="4" destOrd="0" presId="urn:microsoft.com/office/officeart/2005/8/layout/pyramid2"/>
    <dgm:cxn modelId="{15D9C78C-BE42-4641-A8E4-95596991DEC5}" type="presParOf" srcId="{24244D0C-8F91-489A-A0D4-DBCC50C350A6}" destId="{1AEEF9DA-820B-4CA7-BF62-4A5A7EE34A36}" srcOrd="5" destOrd="0" presId="urn:microsoft.com/office/officeart/2005/8/layout/pyramid2"/>
    <dgm:cxn modelId="{1D6D54AE-CC04-4F7A-BF33-E1867EB7FA36}" type="presParOf" srcId="{24244D0C-8F91-489A-A0D4-DBCC50C350A6}" destId="{B6F218E0-F0FD-472F-8C94-12DA45E018A2}" srcOrd="6" destOrd="0" presId="urn:microsoft.com/office/officeart/2005/8/layout/pyramid2"/>
    <dgm:cxn modelId="{A7B68F7E-5A92-4C46-9D69-52053DBDC928}" type="presParOf" srcId="{24244D0C-8F91-489A-A0D4-DBCC50C350A6}" destId="{422ABD6B-3E50-4F9B-8FF0-FD85E2E50B1D}"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A06BAB-A4CB-4DD8-A6EB-46FA09BD7986}" type="doc">
      <dgm:prSet loTypeId="urn:microsoft.com/office/officeart/2005/8/layout/hProcess7" loCatId="list" qsTypeId="urn:microsoft.com/office/officeart/2005/8/quickstyle/simple3" qsCatId="simple" csTypeId="urn:microsoft.com/office/officeart/2005/8/colors/colorful1" csCatId="colorful" phldr="1"/>
      <dgm:spPr/>
      <dgm:t>
        <a:bodyPr/>
        <a:lstStyle/>
        <a:p>
          <a:endParaRPr lang="es-ES"/>
        </a:p>
      </dgm:t>
    </dgm:pt>
    <dgm:pt modelId="{C27577B2-6D27-44D4-956B-2A7E66ECE721}">
      <dgm:prSet phldrT="[Texto]" phldr="1" custT="1"/>
      <dgm:spPr/>
      <dgm:t>
        <a:bodyPr/>
        <a:lstStyle/>
        <a:p>
          <a:endParaRPr lang="es-ES" sz="1400" dirty="0"/>
        </a:p>
      </dgm:t>
    </dgm:pt>
    <dgm:pt modelId="{1B7F73EB-D091-4C60-A2B6-B5E8CEE2DBC9}" type="parTrans" cxnId="{95597A5F-90F2-4276-ACA0-622895646F7C}">
      <dgm:prSet/>
      <dgm:spPr/>
      <dgm:t>
        <a:bodyPr/>
        <a:lstStyle/>
        <a:p>
          <a:endParaRPr lang="es-ES" sz="1400"/>
        </a:p>
      </dgm:t>
    </dgm:pt>
    <dgm:pt modelId="{484D1CBC-593F-4B3A-B66E-C6051F1C5833}" type="sibTrans" cxnId="{95597A5F-90F2-4276-ACA0-622895646F7C}">
      <dgm:prSet/>
      <dgm:spPr/>
      <dgm:t>
        <a:bodyPr/>
        <a:lstStyle/>
        <a:p>
          <a:endParaRPr lang="es-ES" sz="1400"/>
        </a:p>
      </dgm:t>
    </dgm:pt>
    <dgm:pt modelId="{3ABB1094-6FA8-4655-8E96-AF560B39FA2C}">
      <dgm:prSet phldrT="[Texto]" custT="1"/>
      <dgm:spPr/>
      <dgm:t>
        <a:bodyPr/>
        <a:lstStyle/>
        <a:p>
          <a:endParaRPr lang="es-ES_tradnl" sz="1400" dirty="0" smtClean="0"/>
        </a:p>
        <a:p>
          <a:r>
            <a:rPr lang="es-ES_tradnl" sz="1400" dirty="0" smtClean="0"/>
            <a:t>La población total del Ecuador es de 14.282.503 habitantes al mes de octubre de 2010.</a:t>
          </a:r>
          <a:endParaRPr lang="es-ES" sz="1400" dirty="0"/>
        </a:p>
      </dgm:t>
    </dgm:pt>
    <dgm:pt modelId="{685D5C5C-5603-4852-B90C-ACEE49BD7B2E}" type="parTrans" cxnId="{9AADDFC1-7FB9-45B3-9E26-DA3E87FD52F4}">
      <dgm:prSet/>
      <dgm:spPr/>
      <dgm:t>
        <a:bodyPr/>
        <a:lstStyle/>
        <a:p>
          <a:endParaRPr lang="es-ES" sz="1400"/>
        </a:p>
      </dgm:t>
    </dgm:pt>
    <dgm:pt modelId="{A6E49C30-890A-4F6D-96A8-C19F3A2830E6}" type="sibTrans" cxnId="{9AADDFC1-7FB9-45B3-9E26-DA3E87FD52F4}">
      <dgm:prSet/>
      <dgm:spPr/>
      <dgm:t>
        <a:bodyPr/>
        <a:lstStyle/>
        <a:p>
          <a:endParaRPr lang="es-ES" sz="1400"/>
        </a:p>
      </dgm:t>
    </dgm:pt>
    <dgm:pt modelId="{7E7D1EB0-D604-4977-B968-094017F6F748}">
      <dgm:prSet phldrT="[Texto]" custT="1"/>
      <dgm:spPr/>
      <dgm:t>
        <a:bodyPr/>
        <a:lstStyle/>
        <a:p>
          <a:endParaRPr lang="es-ES_tradnl" sz="1400" dirty="0" smtClean="0"/>
        </a:p>
        <a:p>
          <a:r>
            <a:rPr lang="es-ES_tradnl" sz="1400" dirty="0" smtClean="0"/>
            <a:t>4,98% son Afroecuatorianos (711.268 habitantes).</a:t>
          </a:r>
          <a:endParaRPr lang="es-ES" sz="1400" dirty="0"/>
        </a:p>
      </dgm:t>
    </dgm:pt>
    <dgm:pt modelId="{33D20F01-A498-4C7C-ACD9-DFA6AE77FED8}" type="parTrans" cxnId="{0A9E7D69-3DD3-4AA5-AC10-AAEEF15B9C42}">
      <dgm:prSet/>
      <dgm:spPr/>
      <dgm:t>
        <a:bodyPr/>
        <a:lstStyle/>
        <a:p>
          <a:endParaRPr lang="es-ES" sz="1400"/>
        </a:p>
      </dgm:t>
    </dgm:pt>
    <dgm:pt modelId="{B01238CC-F7CA-46BC-8E6D-77B708B24020}" type="sibTrans" cxnId="{0A9E7D69-3DD3-4AA5-AC10-AAEEF15B9C42}">
      <dgm:prSet/>
      <dgm:spPr/>
      <dgm:t>
        <a:bodyPr/>
        <a:lstStyle/>
        <a:p>
          <a:endParaRPr lang="es-ES" sz="1400"/>
        </a:p>
      </dgm:t>
    </dgm:pt>
    <dgm:pt modelId="{B7F28CC0-0E6E-4BEA-9BBC-590BBA32EFEE}">
      <dgm:prSet phldrT="[Texto]" phldr="1" custT="1"/>
      <dgm:spPr/>
      <dgm:t>
        <a:bodyPr/>
        <a:lstStyle/>
        <a:p>
          <a:endParaRPr lang="es-ES" sz="1400" dirty="0"/>
        </a:p>
      </dgm:t>
    </dgm:pt>
    <dgm:pt modelId="{3212E978-8C31-4CD3-8470-4744BCDBE971}" type="parTrans" cxnId="{E2749153-1CD0-46DF-BF3F-7F91A1BE5AC3}">
      <dgm:prSet/>
      <dgm:spPr/>
      <dgm:t>
        <a:bodyPr/>
        <a:lstStyle/>
        <a:p>
          <a:endParaRPr lang="es-ES" sz="1400"/>
        </a:p>
      </dgm:t>
    </dgm:pt>
    <dgm:pt modelId="{A8473B39-6189-4429-AAE7-20760766258F}" type="sibTrans" cxnId="{E2749153-1CD0-46DF-BF3F-7F91A1BE5AC3}">
      <dgm:prSet/>
      <dgm:spPr/>
      <dgm:t>
        <a:bodyPr/>
        <a:lstStyle/>
        <a:p>
          <a:endParaRPr lang="es-ES" sz="1400"/>
        </a:p>
      </dgm:t>
    </dgm:pt>
    <dgm:pt modelId="{17F2886E-B06A-4F5A-8F3B-E0C89DCBB380}">
      <dgm:prSet phldrT="[Texto]" custT="1"/>
      <dgm:spPr/>
      <dgm:t>
        <a:bodyPr/>
        <a:lstStyle/>
        <a:p>
          <a:endParaRPr lang="es-ES_tradnl" sz="1400" dirty="0" smtClean="0"/>
        </a:p>
        <a:p>
          <a:r>
            <a:rPr lang="es-ES_tradnl" sz="1400" dirty="0" smtClean="0"/>
            <a:t>6,86% son indígenas (979.780 personas).</a:t>
          </a:r>
          <a:endParaRPr lang="es-ES" sz="1400" dirty="0"/>
        </a:p>
      </dgm:t>
    </dgm:pt>
    <dgm:pt modelId="{D175BAA7-F732-4D1C-BB07-C53F3AE86596}" type="parTrans" cxnId="{3BBCDD92-9419-4DEC-BA69-3955CC9C0CDF}">
      <dgm:prSet/>
      <dgm:spPr/>
      <dgm:t>
        <a:bodyPr/>
        <a:lstStyle/>
        <a:p>
          <a:endParaRPr lang="es-ES" sz="1400"/>
        </a:p>
      </dgm:t>
    </dgm:pt>
    <dgm:pt modelId="{25DB3D7F-E0D2-448A-984C-FCBC595E7341}" type="sibTrans" cxnId="{3BBCDD92-9419-4DEC-BA69-3955CC9C0CDF}">
      <dgm:prSet/>
      <dgm:spPr/>
      <dgm:t>
        <a:bodyPr/>
        <a:lstStyle/>
        <a:p>
          <a:endParaRPr lang="es-ES" sz="1400"/>
        </a:p>
      </dgm:t>
    </dgm:pt>
    <dgm:pt modelId="{652CA9B4-7A14-43D3-AEB6-9A594B36D38C}">
      <dgm:prSet phldrT="[Texto]" custT="1"/>
      <dgm:spPr/>
      <dgm:t>
        <a:bodyPr/>
        <a:lstStyle/>
        <a:p>
          <a:endParaRPr lang="es-ES_tradnl" sz="1400" dirty="0" smtClean="0"/>
        </a:p>
        <a:p>
          <a:r>
            <a:rPr lang="es-ES_tradnl" sz="1400" dirty="0" smtClean="0"/>
            <a:t>10,49% blancos (1.498.235 personas).</a:t>
          </a:r>
          <a:endParaRPr lang="es-ES" sz="1400" dirty="0"/>
        </a:p>
      </dgm:t>
    </dgm:pt>
    <dgm:pt modelId="{94270554-DFBB-440C-93C4-8BDD02BBB39B}" type="parTrans" cxnId="{4F569D1C-DAF5-44B0-9ADF-3DAA09ACEC3A}">
      <dgm:prSet/>
      <dgm:spPr/>
      <dgm:t>
        <a:bodyPr/>
        <a:lstStyle/>
        <a:p>
          <a:endParaRPr lang="es-ES" sz="1400"/>
        </a:p>
      </dgm:t>
    </dgm:pt>
    <dgm:pt modelId="{2CE9C1B9-BF73-4783-A2AC-174A150CAB28}" type="sibTrans" cxnId="{4F569D1C-DAF5-44B0-9ADF-3DAA09ACEC3A}">
      <dgm:prSet/>
      <dgm:spPr/>
      <dgm:t>
        <a:bodyPr/>
        <a:lstStyle/>
        <a:p>
          <a:endParaRPr lang="es-ES" sz="1400"/>
        </a:p>
      </dgm:t>
    </dgm:pt>
    <dgm:pt modelId="{89EFCA15-0A8C-461E-AA2C-7DE8581EA327}">
      <dgm:prSet phldrT="[Texto]" custT="1"/>
      <dgm:spPr/>
      <dgm:t>
        <a:bodyPr/>
        <a:lstStyle/>
        <a:p>
          <a:endParaRPr lang="es-ES" sz="1400" dirty="0"/>
        </a:p>
      </dgm:t>
    </dgm:pt>
    <dgm:pt modelId="{7CB982DD-1532-4553-B886-DC4E328ED5DB}" type="parTrans" cxnId="{4A8E2B7A-3C6C-48C1-8725-0470692DB422}">
      <dgm:prSet/>
      <dgm:spPr/>
      <dgm:t>
        <a:bodyPr/>
        <a:lstStyle/>
        <a:p>
          <a:endParaRPr lang="es-ES" sz="1400"/>
        </a:p>
      </dgm:t>
    </dgm:pt>
    <dgm:pt modelId="{01012F51-ABC1-47A5-AA0C-6230E3F36DF7}" type="sibTrans" cxnId="{4A8E2B7A-3C6C-48C1-8725-0470692DB422}">
      <dgm:prSet/>
      <dgm:spPr/>
      <dgm:t>
        <a:bodyPr/>
        <a:lstStyle/>
        <a:p>
          <a:endParaRPr lang="es-ES" sz="1400"/>
        </a:p>
      </dgm:t>
    </dgm:pt>
    <dgm:pt modelId="{E5F95E4D-C3A7-4EE4-A2C3-29255F3598D1}">
      <dgm:prSet phldrT="[Texto]" custT="1"/>
      <dgm:spPr/>
      <dgm:t>
        <a:bodyPr/>
        <a:lstStyle/>
        <a:p>
          <a:endParaRPr lang="es-ES_tradnl" sz="1400" dirty="0" smtClean="0"/>
        </a:p>
        <a:p>
          <a:r>
            <a:rPr lang="es-ES_tradnl" sz="1400" dirty="0" smtClean="0"/>
            <a:t>77,67% son mestizos (11.093.220 personas).</a:t>
          </a:r>
          <a:endParaRPr lang="es-ES" sz="1400" dirty="0"/>
        </a:p>
      </dgm:t>
    </dgm:pt>
    <dgm:pt modelId="{BFA59A66-395C-4881-8AFF-78C511A8EA5A}" type="parTrans" cxnId="{21ACE197-89E4-4A34-9962-BCA99C07A228}">
      <dgm:prSet/>
      <dgm:spPr/>
      <dgm:t>
        <a:bodyPr/>
        <a:lstStyle/>
        <a:p>
          <a:endParaRPr lang="es-ES" sz="1400"/>
        </a:p>
      </dgm:t>
    </dgm:pt>
    <dgm:pt modelId="{C12E71BA-1266-479D-A39E-646BED8081CC}" type="sibTrans" cxnId="{21ACE197-89E4-4A34-9962-BCA99C07A228}">
      <dgm:prSet/>
      <dgm:spPr/>
      <dgm:t>
        <a:bodyPr/>
        <a:lstStyle/>
        <a:p>
          <a:endParaRPr lang="es-ES" sz="1400"/>
        </a:p>
      </dgm:t>
    </dgm:pt>
    <dgm:pt modelId="{2584AAED-08E3-42DD-ACF2-319C1D201084}">
      <dgm:prSet phldrT="[Texto]" custT="1"/>
      <dgm:spPr/>
      <dgm:t>
        <a:bodyPr/>
        <a:lstStyle/>
        <a:p>
          <a:endParaRPr lang="es-ES" sz="1400" dirty="0"/>
        </a:p>
      </dgm:t>
    </dgm:pt>
    <dgm:pt modelId="{3B457E10-9456-4333-902C-03E1AF1E980F}" type="parTrans" cxnId="{68E7E012-8A3C-4158-AE2E-B49F510D7809}">
      <dgm:prSet/>
      <dgm:spPr/>
      <dgm:t>
        <a:bodyPr/>
        <a:lstStyle/>
        <a:p>
          <a:endParaRPr lang="es-ES" sz="1400"/>
        </a:p>
      </dgm:t>
    </dgm:pt>
    <dgm:pt modelId="{3EDE17F0-6520-4F2C-9396-96E478DFD0D1}" type="sibTrans" cxnId="{68E7E012-8A3C-4158-AE2E-B49F510D7809}">
      <dgm:prSet/>
      <dgm:spPr/>
      <dgm:t>
        <a:bodyPr/>
        <a:lstStyle/>
        <a:p>
          <a:endParaRPr lang="es-ES" sz="1400"/>
        </a:p>
      </dgm:t>
    </dgm:pt>
    <dgm:pt modelId="{70852A92-67E2-430F-A433-F4E7AF36A850}">
      <dgm:prSet phldrT="[Texto]" phldr="1" custT="1"/>
      <dgm:spPr/>
      <dgm:t>
        <a:bodyPr/>
        <a:lstStyle/>
        <a:p>
          <a:endParaRPr lang="es-ES" sz="1400" dirty="0"/>
        </a:p>
      </dgm:t>
    </dgm:pt>
    <dgm:pt modelId="{68801261-A61A-47E8-9B2A-25E4BAC18A7B}" type="sibTrans" cxnId="{4B5780FD-9A87-4036-B140-507F7937EF96}">
      <dgm:prSet/>
      <dgm:spPr/>
      <dgm:t>
        <a:bodyPr/>
        <a:lstStyle/>
        <a:p>
          <a:endParaRPr lang="es-ES" sz="1400"/>
        </a:p>
      </dgm:t>
    </dgm:pt>
    <dgm:pt modelId="{2C16445D-AC0E-4994-BE25-120183143BE3}" type="parTrans" cxnId="{4B5780FD-9A87-4036-B140-507F7937EF96}">
      <dgm:prSet/>
      <dgm:spPr/>
      <dgm:t>
        <a:bodyPr/>
        <a:lstStyle/>
        <a:p>
          <a:endParaRPr lang="es-ES" sz="1400"/>
        </a:p>
      </dgm:t>
    </dgm:pt>
    <dgm:pt modelId="{E007D895-AEE9-457D-81B6-B4083A8C02FE}" type="pres">
      <dgm:prSet presAssocID="{08A06BAB-A4CB-4DD8-A6EB-46FA09BD7986}" presName="Name0" presStyleCnt="0">
        <dgm:presLayoutVars>
          <dgm:dir/>
          <dgm:animLvl val="lvl"/>
          <dgm:resizeHandles val="exact"/>
        </dgm:presLayoutVars>
      </dgm:prSet>
      <dgm:spPr/>
      <dgm:t>
        <a:bodyPr/>
        <a:lstStyle/>
        <a:p>
          <a:endParaRPr lang="es-ES"/>
        </a:p>
      </dgm:t>
    </dgm:pt>
    <dgm:pt modelId="{946CC12E-92AF-4369-8853-F7D2D262D3BE}" type="pres">
      <dgm:prSet presAssocID="{C27577B2-6D27-44D4-956B-2A7E66ECE721}" presName="compositeNode" presStyleCnt="0">
        <dgm:presLayoutVars>
          <dgm:bulletEnabled val="1"/>
        </dgm:presLayoutVars>
      </dgm:prSet>
      <dgm:spPr/>
      <dgm:t>
        <a:bodyPr/>
        <a:lstStyle/>
        <a:p>
          <a:endParaRPr lang="es-ES"/>
        </a:p>
      </dgm:t>
    </dgm:pt>
    <dgm:pt modelId="{A450DF13-C2C2-49E5-9105-22759A387BD1}" type="pres">
      <dgm:prSet presAssocID="{C27577B2-6D27-44D4-956B-2A7E66ECE721}" presName="bgRect" presStyleLbl="node1" presStyleIdx="0" presStyleCnt="5"/>
      <dgm:spPr/>
      <dgm:t>
        <a:bodyPr/>
        <a:lstStyle/>
        <a:p>
          <a:endParaRPr lang="es-ES"/>
        </a:p>
      </dgm:t>
    </dgm:pt>
    <dgm:pt modelId="{612A36AA-BDAE-4525-9CC6-13E27D4D9170}" type="pres">
      <dgm:prSet presAssocID="{C27577B2-6D27-44D4-956B-2A7E66ECE721}" presName="parentNode" presStyleLbl="node1" presStyleIdx="0" presStyleCnt="5">
        <dgm:presLayoutVars>
          <dgm:chMax val="0"/>
          <dgm:bulletEnabled val="1"/>
        </dgm:presLayoutVars>
      </dgm:prSet>
      <dgm:spPr/>
      <dgm:t>
        <a:bodyPr/>
        <a:lstStyle/>
        <a:p>
          <a:endParaRPr lang="es-ES"/>
        </a:p>
      </dgm:t>
    </dgm:pt>
    <dgm:pt modelId="{9D409280-B076-42D8-9951-37877804D70A}" type="pres">
      <dgm:prSet presAssocID="{C27577B2-6D27-44D4-956B-2A7E66ECE721}" presName="childNode" presStyleLbl="node1" presStyleIdx="0" presStyleCnt="5">
        <dgm:presLayoutVars>
          <dgm:bulletEnabled val="1"/>
        </dgm:presLayoutVars>
      </dgm:prSet>
      <dgm:spPr/>
      <dgm:t>
        <a:bodyPr/>
        <a:lstStyle/>
        <a:p>
          <a:endParaRPr lang="es-ES"/>
        </a:p>
      </dgm:t>
    </dgm:pt>
    <dgm:pt modelId="{6DA6088A-C1D5-4C00-A1AB-4FB97EAAF58E}" type="pres">
      <dgm:prSet presAssocID="{484D1CBC-593F-4B3A-B66E-C6051F1C5833}" presName="hSp" presStyleCnt="0"/>
      <dgm:spPr/>
      <dgm:t>
        <a:bodyPr/>
        <a:lstStyle/>
        <a:p>
          <a:endParaRPr lang="es-ES"/>
        </a:p>
      </dgm:t>
    </dgm:pt>
    <dgm:pt modelId="{3091AD4C-930A-488B-BC65-4B3CA46793EB}" type="pres">
      <dgm:prSet presAssocID="{484D1CBC-593F-4B3A-B66E-C6051F1C5833}" presName="vProcSp" presStyleCnt="0"/>
      <dgm:spPr/>
      <dgm:t>
        <a:bodyPr/>
        <a:lstStyle/>
        <a:p>
          <a:endParaRPr lang="es-ES"/>
        </a:p>
      </dgm:t>
    </dgm:pt>
    <dgm:pt modelId="{46ACF067-F190-432E-BCEF-4A83B4ED4ECB}" type="pres">
      <dgm:prSet presAssocID="{484D1CBC-593F-4B3A-B66E-C6051F1C5833}" presName="vSp1" presStyleCnt="0"/>
      <dgm:spPr/>
      <dgm:t>
        <a:bodyPr/>
        <a:lstStyle/>
        <a:p>
          <a:endParaRPr lang="es-ES"/>
        </a:p>
      </dgm:t>
    </dgm:pt>
    <dgm:pt modelId="{F9D72358-FCC0-43F3-845C-8C83BDB3D1D8}" type="pres">
      <dgm:prSet presAssocID="{484D1CBC-593F-4B3A-B66E-C6051F1C5833}" presName="simulatedConn" presStyleLbl="solidFgAcc1" presStyleIdx="0" presStyleCnt="4"/>
      <dgm:spPr/>
      <dgm:t>
        <a:bodyPr/>
        <a:lstStyle/>
        <a:p>
          <a:endParaRPr lang="es-ES"/>
        </a:p>
      </dgm:t>
    </dgm:pt>
    <dgm:pt modelId="{7BA49DBF-C521-43E7-AB4E-CBCABEB4D6BB}" type="pres">
      <dgm:prSet presAssocID="{484D1CBC-593F-4B3A-B66E-C6051F1C5833}" presName="vSp2" presStyleCnt="0"/>
      <dgm:spPr/>
      <dgm:t>
        <a:bodyPr/>
        <a:lstStyle/>
        <a:p>
          <a:endParaRPr lang="es-ES"/>
        </a:p>
      </dgm:t>
    </dgm:pt>
    <dgm:pt modelId="{F538F089-3870-4ACB-8ECC-23A50AC81CB2}" type="pres">
      <dgm:prSet presAssocID="{484D1CBC-593F-4B3A-B66E-C6051F1C5833}" presName="sibTrans" presStyleCnt="0"/>
      <dgm:spPr/>
      <dgm:t>
        <a:bodyPr/>
        <a:lstStyle/>
        <a:p>
          <a:endParaRPr lang="es-ES"/>
        </a:p>
      </dgm:t>
    </dgm:pt>
    <dgm:pt modelId="{A4DB7655-E540-4FC3-B20B-CD4C550880D9}" type="pres">
      <dgm:prSet presAssocID="{70852A92-67E2-430F-A433-F4E7AF36A850}" presName="compositeNode" presStyleCnt="0">
        <dgm:presLayoutVars>
          <dgm:bulletEnabled val="1"/>
        </dgm:presLayoutVars>
      </dgm:prSet>
      <dgm:spPr/>
      <dgm:t>
        <a:bodyPr/>
        <a:lstStyle/>
        <a:p>
          <a:endParaRPr lang="es-ES"/>
        </a:p>
      </dgm:t>
    </dgm:pt>
    <dgm:pt modelId="{8AA14874-5AFD-42A3-B20D-DD6A8230A25C}" type="pres">
      <dgm:prSet presAssocID="{70852A92-67E2-430F-A433-F4E7AF36A850}" presName="bgRect" presStyleLbl="node1" presStyleIdx="1" presStyleCnt="5"/>
      <dgm:spPr/>
      <dgm:t>
        <a:bodyPr/>
        <a:lstStyle/>
        <a:p>
          <a:endParaRPr lang="es-ES"/>
        </a:p>
      </dgm:t>
    </dgm:pt>
    <dgm:pt modelId="{3493F6F7-3C1C-40AE-8C42-4BB89EF27DB9}" type="pres">
      <dgm:prSet presAssocID="{70852A92-67E2-430F-A433-F4E7AF36A850}" presName="parentNode" presStyleLbl="node1" presStyleIdx="1" presStyleCnt="5">
        <dgm:presLayoutVars>
          <dgm:chMax val="0"/>
          <dgm:bulletEnabled val="1"/>
        </dgm:presLayoutVars>
      </dgm:prSet>
      <dgm:spPr/>
      <dgm:t>
        <a:bodyPr/>
        <a:lstStyle/>
        <a:p>
          <a:endParaRPr lang="es-ES"/>
        </a:p>
      </dgm:t>
    </dgm:pt>
    <dgm:pt modelId="{225824EE-8B7C-4BE5-A7F6-D060F2AEEAE0}" type="pres">
      <dgm:prSet presAssocID="{70852A92-67E2-430F-A433-F4E7AF36A850}" presName="childNode" presStyleLbl="node1" presStyleIdx="1" presStyleCnt="5">
        <dgm:presLayoutVars>
          <dgm:bulletEnabled val="1"/>
        </dgm:presLayoutVars>
      </dgm:prSet>
      <dgm:spPr/>
      <dgm:t>
        <a:bodyPr/>
        <a:lstStyle/>
        <a:p>
          <a:endParaRPr lang="es-ES"/>
        </a:p>
      </dgm:t>
    </dgm:pt>
    <dgm:pt modelId="{D0692085-2A2A-45FE-93C3-994EEFDDBD92}" type="pres">
      <dgm:prSet presAssocID="{68801261-A61A-47E8-9B2A-25E4BAC18A7B}" presName="hSp" presStyleCnt="0"/>
      <dgm:spPr/>
      <dgm:t>
        <a:bodyPr/>
        <a:lstStyle/>
        <a:p>
          <a:endParaRPr lang="es-ES"/>
        </a:p>
      </dgm:t>
    </dgm:pt>
    <dgm:pt modelId="{DB3BF608-9C9C-4119-B805-306B0A16D8D7}" type="pres">
      <dgm:prSet presAssocID="{68801261-A61A-47E8-9B2A-25E4BAC18A7B}" presName="vProcSp" presStyleCnt="0"/>
      <dgm:spPr/>
      <dgm:t>
        <a:bodyPr/>
        <a:lstStyle/>
        <a:p>
          <a:endParaRPr lang="es-ES"/>
        </a:p>
      </dgm:t>
    </dgm:pt>
    <dgm:pt modelId="{06BF78DC-35EC-49F6-AAB7-ED0E685B410F}" type="pres">
      <dgm:prSet presAssocID="{68801261-A61A-47E8-9B2A-25E4BAC18A7B}" presName="vSp1" presStyleCnt="0"/>
      <dgm:spPr/>
      <dgm:t>
        <a:bodyPr/>
        <a:lstStyle/>
        <a:p>
          <a:endParaRPr lang="es-ES"/>
        </a:p>
      </dgm:t>
    </dgm:pt>
    <dgm:pt modelId="{43871BCC-4EA5-4D70-A9D6-21095669ABD4}" type="pres">
      <dgm:prSet presAssocID="{68801261-A61A-47E8-9B2A-25E4BAC18A7B}" presName="simulatedConn" presStyleLbl="solidFgAcc1" presStyleIdx="1" presStyleCnt="4"/>
      <dgm:spPr/>
      <dgm:t>
        <a:bodyPr/>
        <a:lstStyle/>
        <a:p>
          <a:endParaRPr lang="es-ES"/>
        </a:p>
      </dgm:t>
    </dgm:pt>
    <dgm:pt modelId="{274B4835-43A9-469F-BE39-0B557A19CE23}" type="pres">
      <dgm:prSet presAssocID="{68801261-A61A-47E8-9B2A-25E4BAC18A7B}" presName="vSp2" presStyleCnt="0"/>
      <dgm:spPr/>
      <dgm:t>
        <a:bodyPr/>
        <a:lstStyle/>
        <a:p>
          <a:endParaRPr lang="es-ES"/>
        </a:p>
      </dgm:t>
    </dgm:pt>
    <dgm:pt modelId="{B021B231-4DDF-4949-826B-B0350B2DEF74}" type="pres">
      <dgm:prSet presAssocID="{68801261-A61A-47E8-9B2A-25E4BAC18A7B}" presName="sibTrans" presStyleCnt="0"/>
      <dgm:spPr/>
      <dgm:t>
        <a:bodyPr/>
        <a:lstStyle/>
        <a:p>
          <a:endParaRPr lang="es-ES"/>
        </a:p>
      </dgm:t>
    </dgm:pt>
    <dgm:pt modelId="{98AE2E97-52E6-4D25-B290-1C8E1A91561F}" type="pres">
      <dgm:prSet presAssocID="{B7F28CC0-0E6E-4BEA-9BBC-590BBA32EFEE}" presName="compositeNode" presStyleCnt="0">
        <dgm:presLayoutVars>
          <dgm:bulletEnabled val="1"/>
        </dgm:presLayoutVars>
      </dgm:prSet>
      <dgm:spPr/>
      <dgm:t>
        <a:bodyPr/>
        <a:lstStyle/>
        <a:p>
          <a:endParaRPr lang="es-ES"/>
        </a:p>
      </dgm:t>
    </dgm:pt>
    <dgm:pt modelId="{D4E8FD5A-3066-4869-9CA4-B9D9E7CF3E98}" type="pres">
      <dgm:prSet presAssocID="{B7F28CC0-0E6E-4BEA-9BBC-590BBA32EFEE}" presName="bgRect" presStyleLbl="node1" presStyleIdx="2" presStyleCnt="5"/>
      <dgm:spPr/>
      <dgm:t>
        <a:bodyPr/>
        <a:lstStyle/>
        <a:p>
          <a:endParaRPr lang="es-ES"/>
        </a:p>
      </dgm:t>
    </dgm:pt>
    <dgm:pt modelId="{25CA46F5-00A1-4343-9B52-0F81D5536AA2}" type="pres">
      <dgm:prSet presAssocID="{B7F28CC0-0E6E-4BEA-9BBC-590BBA32EFEE}" presName="parentNode" presStyleLbl="node1" presStyleIdx="2" presStyleCnt="5">
        <dgm:presLayoutVars>
          <dgm:chMax val="0"/>
          <dgm:bulletEnabled val="1"/>
        </dgm:presLayoutVars>
      </dgm:prSet>
      <dgm:spPr/>
      <dgm:t>
        <a:bodyPr/>
        <a:lstStyle/>
        <a:p>
          <a:endParaRPr lang="es-ES"/>
        </a:p>
      </dgm:t>
    </dgm:pt>
    <dgm:pt modelId="{F8E4CEC5-C75E-4040-8104-CF77B052E386}" type="pres">
      <dgm:prSet presAssocID="{B7F28CC0-0E6E-4BEA-9BBC-590BBA32EFEE}" presName="childNode" presStyleLbl="node1" presStyleIdx="2" presStyleCnt="5">
        <dgm:presLayoutVars>
          <dgm:bulletEnabled val="1"/>
        </dgm:presLayoutVars>
      </dgm:prSet>
      <dgm:spPr/>
      <dgm:t>
        <a:bodyPr/>
        <a:lstStyle/>
        <a:p>
          <a:endParaRPr lang="es-ES"/>
        </a:p>
      </dgm:t>
    </dgm:pt>
    <dgm:pt modelId="{16DA94D1-AB3D-4234-A2B0-A9DB0F02224D}" type="pres">
      <dgm:prSet presAssocID="{A8473B39-6189-4429-AAE7-20760766258F}" presName="hSp" presStyleCnt="0"/>
      <dgm:spPr/>
      <dgm:t>
        <a:bodyPr/>
        <a:lstStyle/>
        <a:p>
          <a:endParaRPr lang="es-ES"/>
        </a:p>
      </dgm:t>
    </dgm:pt>
    <dgm:pt modelId="{5D836528-829A-4EEB-B242-7E08B9207393}" type="pres">
      <dgm:prSet presAssocID="{A8473B39-6189-4429-AAE7-20760766258F}" presName="vProcSp" presStyleCnt="0"/>
      <dgm:spPr/>
      <dgm:t>
        <a:bodyPr/>
        <a:lstStyle/>
        <a:p>
          <a:endParaRPr lang="es-ES"/>
        </a:p>
      </dgm:t>
    </dgm:pt>
    <dgm:pt modelId="{DD3902E1-E89D-486F-92CB-B733C047A4EC}" type="pres">
      <dgm:prSet presAssocID="{A8473B39-6189-4429-AAE7-20760766258F}" presName="vSp1" presStyleCnt="0"/>
      <dgm:spPr/>
      <dgm:t>
        <a:bodyPr/>
        <a:lstStyle/>
        <a:p>
          <a:endParaRPr lang="es-ES"/>
        </a:p>
      </dgm:t>
    </dgm:pt>
    <dgm:pt modelId="{2DC4DB76-4504-490E-B5C8-A1F3099B8AA5}" type="pres">
      <dgm:prSet presAssocID="{A8473B39-6189-4429-AAE7-20760766258F}" presName="simulatedConn" presStyleLbl="solidFgAcc1" presStyleIdx="2" presStyleCnt="4"/>
      <dgm:spPr/>
      <dgm:t>
        <a:bodyPr/>
        <a:lstStyle/>
        <a:p>
          <a:endParaRPr lang="es-ES"/>
        </a:p>
      </dgm:t>
    </dgm:pt>
    <dgm:pt modelId="{ADB48486-FF18-4898-8414-16F62036BC81}" type="pres">
      <dgm:prSet presAssocID="{A8473B39-6189-4429-AAE7-20760766258F}" presName="vSp2" presStyleCnt="0"/>
      <dgm:spPr/>
      <dgm:t>
        <a:bodyPr/>
        <a:lstStyle/>
        <a:p>
          <a:endParaRPr lang="es-ES"/>
        </a:p>
      </dgm:t>
    </dgm:pt>
    <dgm:pt modelId="{B37AA785-E8AC-41E9-8409-A76CF751B95F}" type="pres">
      <dgm:prSet presAssocID="{A8473B39-6189-4429-AAE7-20760766258F}" presName="sibTrans" presStyleCnt="0"/>
      <dgm:spPr/>
      <dgm:t>
        <a:bodyPr/>
        <a:lstStyle/>
        <a:p>
          <a:endParaRPr lang="es-ES"/>
        </a:p>
      </dgm:t>
    </dgm:pt>
    <dgm:pt modelId="{B0C33EC5-7FBB-456E-97B3-4BA8EC0B1B5A}" type="pres">
      <dgm:prSet presAssocID="{89EFCA15-0A8C-461E-AA2C-7DE8581EA327}" presName="compositeNode" presStyleCnt="0">
        <dgm:presLayoutVars>
          <dgm:bulletEnabled val="1"/>
        </dgm:presLayoutVars>
      </dgm:prSet>
      <dgm:spPr/>
      <dgm:t>
        <a:bodyPr/>
        <a:lstStyle/>
        <a:p>
          <a:endParaRPr lang="es-ES"/>
        </a:p>
      </dgm:t>
    </dgm:pt>
    <dgm:pt modelId="{B9D0B8A8-A234-4CA8-BB2D-527F7568D43A}" type="pres">
      <dgm:prSet presAssocID="{89EFCA15-0A8C-461E-AA2C-7DE8581EA327}" presName="bgRect" presStyleLbl="node1" presStyleIdx="3" presStyleCnt="5"/>
      <dgm:spPr/>
      <dgm:t>
        <a:bodyPr/>
        <a:lstStyle/>
        <a:p>
          <a:endParaRPr lang="es-ES"/>
        </a:p>
      </dgm:t>
    </dgm:pt>
    <dgm:pt modelId="{6CE631F5-8603-40F9-9F1D-D7874B212B85}" type="pres">
      <dgm:prSet presAssocID="{89EFCA15-0A8C-461E-AA2C-7DE8581EA327}" presName="parentNode" presStyleLbl="node1" presStyleIdx="3" presStyleCnt="5">
        <dgm:presLayoutVars>
          <dgm:chMax val="0"/>
          <dgm:bulletEnabled val="1"/>
        </dgm:presLayoutVars>
      </dgm:prSet>
      <dgm:spPr/>
      <dgm:t>
        <a:bodyPr/>
        <a:lstStyle/>
        <a:p>
          <a:endParaRPr lang="es-ES"/>
        </a:p>
      </dgm:t>
    </dgm:pt>
    <dgm:pt modelId="{3D1C7E36-14CD-4514-9766-24197B4F455C}" type="pres">
      <dgm:prSet presAssocID="{89EFCA15-0A8C-461E-AA2C-7DE8581EA327}" presName="childNode" presStyleLbl="node1" presStyleIdx="3" presStyleCnt="5">
        <dgm:presLayoutVars>
          <dgm:bulletEnabled val="1"/>
        </dgm:presLayoutVars>
      </dgm:prSet>
      <dgm:spPr/>
      <dgm:t>
        <a:bodyPr/>
        <a:lstStyle/>
        <a:p>
          <a:endParaRPr lang="es-ES"/>
        </a:p>
      </dgm:t>
    </dgm:pt>
    <dgm:pt modelId="{C8163F4C-C561-4F71-93AB-98F5F6ABE2D9}" type="pres">
      <dgm:prSet presAssocID="{01012F51-ABC1-47A5-AA0C-6230E3F36DF7}" presName="hSp" presStyleCnt="0"/>
      <dgm:spPr/>
      <dgm:t>
        <a:bodyPr/>
        <a:lstStyle/>
        <a:p>
          <a:endParaRPr lang="es-ES"/>
        </a:p>
      </dgm:t>
    </dgm:pt>
    <dgm:pt modelId="{6E3EA393-2E74-4462-95A9-467C6BED7AB7}" type="pres">
      <dgm:prSet presAssocID="{01012F51-ABC1-47A5-AA0C-6230E3F36DF7}" presName="vProcSp" presStyleCnt="0"/>
      <dgm:spPr/>
      <dgm:t>
        <a:bodyPr/>
        <a:lstStyle/>
        <a:p>
          <a:endParaRPr lang="es-ES"/>
        </a:p>
      </dgm:t>
    </dgm:pt>
    <dgm:pt modelId="{DBC36FDD-01DB-4114-ACE0-ED316BEF4E21}" type="pres">
      <dgm:prSet presAssocID="{01012F51-ABC1-47A5-AA0C-6230E3F36DF7}" presName="vSp1" presStyleCnt="0"/>
      <dgm:spPr/>
      <dgm:t>
        <a:bodyPr/>
        <a:lstStyle/>
        <a:p>
          <a:endParaRPr lang="es-ES"/>
        </a:p>
      </dgm:t>
    </dgm:pt>
    <dgm:pt modelId="{BC7DA75E-90DF-42AE-9199-DD763724ECD5}" type="pres">
      <dgm:prSet presAssocID="{01012F51-ABC1-47A5-AA0C-6230E3F36DF7}" presName="simulatedConn" presStyleLbl="solidFgAcc1" presStyleIdx="3" presStyleCnt="4"/>
      <dgm:spPr/>
      <dgm:t>
        <a:bodyPr/>
        <a:lstStyle/>
        <a:p>
          <a:endParaRPr lang="es-ES"/>
        </a:p>
      </dgm:t>
    </dgm:pt>
    <dgm:pt modelId="{3442F389-D3AF-41F4-8860-16F0D0F59DEA}" type="pres">
      <dgm:prSet presAssocID="{01012F51-ABC1-47A5-AA0C-6230E3F36DF7}" presName="vSp2" presStyleCnt="0"/>
      <dgm:spPr/>
      <dgm:t>
        <a:bodyPr/>
        <a:lstStyle/>
        <a:p>
          <a:endParaRPr lang="es-ES"/>
        </a:p>
      </dgm:t>
    </dgm:pt>
    <dgm:pt modelId="{5163F665-E52F-4476-AE33-0D412C993A1A}" type="pres">
      <dgm:prSet presAssocID="{01012F51-ABC1-47A5-AA0C-6230E3F36DF7}" presName="sibTrans" presStyleCnt="0"/>
      <dgm:spPr/>
      <dgm:t>
        <a:bodyPr/>
        <a:lstStyle/>
        <a:p>
          <a:endParaRPr lang="es-ES"/>
        </a:p>
      </dgm:t>
    </dgm:pt>
    <dgm:pt modelId="{B527A7E0-A3F9-4746-8B2D-275D8AF92D6A}" type="pres">
      <dgm:prSet presAssocID="{2584AAED-08E3-42DD-ACF2-319C1D201084}" presName="compositeNode" presStyleCnt="0">
        <dgm:presLayoutVars>
          <dgm:bulletEnabled val="1"/>
        </dgm:presLayoutVars>
      </dgm:prSet>
      <dgm:spPr/>
      <dgm:t>
        <a:bodyPr/>
        <a:lstStyle/>
        <a:p>
          <a:endParaRPr lang="es-ES"/>
        </a:p>
      </dgm:t>
    </dgm:pt>
    <dgm:pt modelId="{567656D1-5CAD-46B4-82C0-CB744DC205FE}" type="pres">
      <dgm:prSet presAssocID="{2584AAED-08E3-42DD-ACF2-319C1D201084}" presName="bgRect" presStyleLbl="node1" presStyleIdx="4" presStyleCnt="5"/>
      <dgm:spPr/>
      <dgm:t>
        <a:bodyPr/>
        <a:lstStyle/>
        <a:p>
          <a:endParaRPr lang="es-ES"/>
        </a:p>
      </dgm:t>
    </dgm:pt>
    <dgm:pt modelId="{02F65325-52F9-4BC4-9B72-E738F8B529C0}" type="pres">
      <dgm:prSet presAssocID="{2584AAED-08E3-42DD-ACF2-319C1D201084}" presName="parentNode" presStyleLbl="node1" presStyleIdx="4" presStyleCnt="5">
        <dgm:presLayoutVars>
          <dgm:chMax val="0"/>
          <dgm:bulletEnabled val="1"/>
        </dgm:presLayoutVars>
      </dgm:prSet>
      <dgm:spPr/>
      <dgm:t>
        <a:bodyPr/>
        <a:lstStyle/>
        <a:p>
          <a:endParaRPr lang="es-ES"/>
        </a:p>
      </dgm:t>
    </dgm:pt>
    <dgm:pt modelId="{1FBCFBED-7109-4163-AABE-83327E903486}" type="pres">
      <dgm:prSet presAssocID="{2584AAED-08E3-42DD-ACF2-319C1D201084}" presName="childNode" presStyleLbl="node1" presStyleIdx="4" presStyleCnt="5">
        <dgm:presLayoutVars>
          <dgm:bulletEnabled val="1"/>
        </dgm:presLayoutVars>
      </dgm:prSet>
      <dgm:spPr/>
      <dgm:t>
        <a:bodyPr/>
        <a:lstStyle/>
        <a:p>
          <a:endParaRPr lang="es-ES"/>
        </a:p>
      </dgm:t>
    </dgm:pt>
  </dgm:ptLst>
  <dgm:cxnLst>
    <dgm:cxn modelId="{83C0469F-806D-4F1F-84FA-A975A49E1D20}" type="presOf" srcId="{2584AAED-08E3-42DD-ACF2-319C1D201084}" destId="{567656D1-5CAD-46B4-82C0-CB744DC205FE}" srcOrd="0" destOrd="0" presId="urn:microsoft.com/office/officeart/2005/8/layout/hProcess7"/>
    <dgm:cxn modelId="{4F569D1C-DAF5-44B0-9ADF-3DAA09ACEC3A}" srcId="{89EFCA15-0A8C-461E-AA2C-7DE8581EA327}" destId="{652CA9B4-7A14-43D3-AEB6-9A594B36D38C}" srcOrd="0" destOrd="0" parTransId="{94270554-DFBB-440C-93C4-8BDD02BBB39B}" sibTransId="{2CE9C1B9-BF73-4783-A2AC-174A150CAB28}"/>
    <dgm:cxn modelId="{1334C978-1BE3-4220-AE20-54241E950FBF}" type="presOf" srcId="{70852A92-67E2-430F-A433-F4E7AF36A850}" destId="{3493F6F7-3C1C-40AE-8C42-4BB89EF27DB9}" srcOrd="1" destOrd="0" presId="urn:microsoft.com/office/officeart/2005/8/layout/hProcess7"/>
    <dgm:cxn modelId="{A5F1530A-EB35-436E-B518-A469407F2C59}" type="presOf" srcId="{08A06BAB-A4CB-4DD8-A6EB-46FA09BD7986}" destId="{E007D895-AEE9-457D-81B6-B4083A8C02FE}" srcOrd="0" destOrd="0" presId="urn:microsoft.com/office/officeart/2005/8/layout/hProcess7"/>
    <dgm:cxn modelId="{21ACE197-89E4-4A34-9962-BCA99C07A228}" srcId="{2584AAED-08E3-42DD-ACF2-319C1D201084}" destId="{E5F95E4D-C3A7-4EE4-A2C3-29255F3598D1}" srcOrd="0" destOrd="0" parTransId="{BFA59A66-395C-4881-8AFF-78C511A8EA5A}" sibTransId="{C12E71BA-1266-479D-A39E-646BED8081CC}"/>
    <dgm:cxn modelId="{4B5780FD-9A87-4036-B140-507F7937EF96}" srcId="{08A06BAB-A4CB-4DD8-A6EB-46FA09BD7986}" destId="{70852A92-67E2-430F-A433-F4E7AF36A850}" srcOrd="1" destOrd="0" parTransId="{2C16445D-AC0E-4994-BE25-120183143BE3}" sibTransId="{68801261-A61A-47E8-9B2A-25E4BAC18A7B}"/>
    <dgm:cxn modelId="{68E7E012-8A3C-4158-AE2E-B49F510D7809}" srcId="{08A06BAB-A4CB-4DD8-A6EB-46FA09BD7986}" destId="{2584AAED-08E3-42DD-ACF2-319C1D201084}" srcOrd="4" destOrd="0" parTransId="{3B457E10-9456-4333-902C-03E1AF1E980F}" sibTransId="{3EDE17F0-6520-4F2C-9396-96E478DFD0D1}"/>
    <dgm:cxn modelId="{9AADDFC1-7FB9-45B3-9E26-DA3E87FD52F4}" srcId="{C27577B2-6D27-44D4-956B-2A7E66ECE721}" destId="{3ABB1094-6FA8-4655-8E96-AF560B39FA2C}" srcOrd="0" destOrd="0" parTransId="{685D5C5C-5603-4852-B90C-ACEE49BD7B2E}" sibTransId="{A6E49C30-890A-4F6D-96A8-C19F3A2830E6}"/>
    <dgm:cxn modelId="{528134E3-65AA-440B-99C6-AA2824FCDF91}" type="presOf" srcId="{C27577B2-6D27-44D4-956B-2A7E66ECE721}" destId="{612A36AA-BDAE-4525-9CC6-13E27D4D9170}" srcOrd="1" destOrd="0" presId="urn:microsoft.com/office/officeart/2005/8/layout/hProcess7"/>
    <dgm:cxn modelId="{02EB6FF9-7E54-4691-A119-8418A95AFA7B}" type="presOf" srcId="{C27577B2-6D27-44D4-956B-2A7E66ECE721}" destId="{A450DF13-C2C2-49E5-9105-22759A387BD1}" srcOrd="0" destOrd="0" presId="urn:microsoft.com/office/officeart/2005/8/layout/hProcess7"/>
    <dgm:cxn modelId="{BE1587CD-1831-4F79-AC31-606E1D581A60}" type="presOf" srcId="{3ABB1094-6FA8-4655-8E96-AF560B39FA2C}" destId="{9D409280-B076-42D8-9951-37877804D70A}" srcOrd="0" destOrd="0" presId="urn:microsoft.com/office/officeart/2005/8/layout/hProcess7"/>
    <dgm:cxn modelId="{8C915F89-961E-4D1B-9C8E-E703419B995E}" type="presOf" srcId="{E5F95E4D-C3A7-4EE4-A2C3-29255F3598D1}" destId="{1FBCFBED-7109-4163-AABE-83327E903486}" srcOrd="0" destOrd="0" presId="urn:microsoft.com/office/officeart/2005/8/layout/hProcess7"/>
    <dgm:cxn modelId="{3C8CF6A5-FAEC-48B0-809D-4C65BF73C52A}" type="presOf" srcId="{2584AAED-08E3-42DD-ACF2-319C1D201084}" destId="{02F65325-52F9-4BC4-9B72-E738F8B529C0}" srcOrd="1" destOrd="0" presId="urn:microsoft.com/office/officeart/2005/8/layout/hProcess7"/>
    <dgm:cxn modelId="{92BB68D9-AC99-4755-A7C2-3B0E1DC17666}" type="presOf" srcId="{89EFCA15-0A8C-461E-AA2C-7DE8581EA327}" destId="{6CE631F5-8603-40F9-9F1D-D7874B212B85}" srcOrd="1" destOrd="0" presId="urn:microsoft.com/office/officeart/2005/8/layout/hProcess7"/>
    <dgm:cxn modelId="{CC7A991F-AC21-481E-A738-02C7BC941531}" type="presOf" srcId="{652CA9B4-7A14-43D3-AEB6-9A594B36D38C}" destId="{3D1C7E36-14CD-4514-9766-24197B4F455C}" srcOrd="0" destOrd="0" presId="urn:microsoft.com/office/officeart/2005/8/layout/hProcess7"/>
    <dgm:cxn modelId="{BD7D6A1C-A0E8-4648-A89C-81B0890EB938}" type="presOf" srcId="{89EFCA15-0A8C-461E-AA2C-7DE8581EA327}" destId="{B9D0B8A8-A234-4CA8-BB2D-527F7568D43A}" srcOrd="0" destOrd="0" presId="urn:microsoft.com/office/officeart/2005/8/layout/hProcess7"/>
    <dgm:cxn modelId="{85E99709-67FF-44F4-91D9-8CDE53260D68}" type="presOf" srcId="{B7F28CC0-0E6E-4BEA-9BBC-590BBA32EFEE}" destId="{D4E8FD5A-3066-4869-9CA4-B9D9E7CF3E98}" srcOrd="0" destOrd="0" presId="urn:microsoft.com/office/officeart/2005/8/layout/hProcess7"/>
    <dgm:cxn modelId="{0A9E7D69-3DD3-4AA5-AC10-AAEEF15B9C42}" srcId="{70852A92-67E2-430F-A433-F4E7AF36A850}" destId="{7E7D1EB0-D604-4977-B968-094017F6F748}" srcOrd="0" destOrd="0" parTransId="{33D20F01-A498-4C7C-ACD9-DFA6AE77FED8}" sibTransId="{B01238CC-F7CA-46BC-8E6D-77B708B24020}"/>
    <dgm:cxn modelId="{3BBCDD92-9419-4DEC-BA69-3955CC9C0CDF}" srcId="{B7F28CC0-0E6E-4BEA-9BBC-590BBA32EFEE}" destId="{17F2886E-B06A-4F5A-8F3B-E0C89DCBB380}" srcOrd="0" destOrd="0" parTransId="{D175BAA7-F732-4D1C-BB07-C53F3AE86596}" sibTransId="{25DB3D7F-E0D2-448A-984C-FCBC595E7341}"/>
    <dgm:cxn modelId="{DFAE84B6-1BE2-4697-A997-9B66ABA60EEE}" type="presOf" srcId="{7E7D1EB0-D604-4977-B968-094017F6F748}" destId="{225824EE-8B7C-4BE5-A7F6-D060F2AEEAE0}" srcOrd="0" destOrd="0" presId="urn:microsoft.com/office/officeart/2005/8/layout/hProcess7"/>
    <dgm:cxn modelId="{4A8E2B7A-3C6C-48C1-8725-0470692DB422}" srcId="{08A06BAB-A4CB-4DD8-A6EB-46FA09BD7986}" destId="{89EFCA15-0A8C-461E-AA2C-7DE8581EA327}" srcOrd="3" destOrd="0" parTransId="{7CB982DD-1532-4553-B886-DC4E328ED5DB}" sibTransId="{01012F51-ABC1-47A5-AA0C-6230E3F36DF7}"/>
    <dgm:cxn modelId="{97C937D8-49AE-4F80-87C6-CE8926FAAF50}" type="presOf" srcId="{70852A92-67E2-430F-A433-F4E7AF36A850}" destId="{8AA14874-5AFD-42A3-B20D-DD6A8230A25C}" srcOrd="0" destOrd="0" presId="urn:microsoft.com/office/officeart/2005/8/layout/hProcess7"/>
    <dgm:cxn modelId="{377A154D-3804-4BF7-AC34-F2F9B76CFC3D}" type="presOf" srcId="{B7F28CC0-0E6E-4BEA-9BBC-590BBA32EFEE}" destId="{25CA46F5-00A1-4343-9B52-0F81D5536AA2}" srcOrd="1" destOrd="0" presId="urn:microsoft.com/office/officeart/2005/8/layout/hProcess7"/>
    <dgm:cxn modelId="{95597A5F-90F2-4276-ACA0-622895646F7C}" srcId="{08A06BAB-A4CB-4DD8-A6EB-46FA09BD7986}" destId="{C27577B2-6D27-44D4-956B-2A7E66ECE721}" srcOrd="0" destOrd="0" parTransId="{1B7F73EB-D091-4C60-A2B6-B5E8CEE2DBC9}" sibTransId="{484D1CBC-593F-4B3A-B66E-C6051F1C5833}"/>
    <dgm:cxn modelId="{9D7578FB-BC90-452E-B766-0463E43C2710}" type="presOf" srcId="{17F2886E-B06A-4F5A-8F3B-E0C89DCBB380}" destId="{F8E4CEC5-C75E-4040-8104-CF77B052E386}" srcOrd="0" destOrd="0" presId="urn:microsoft.com/office/officeart/2005/8/layout/hProcess7"/>
    <dgm:cxn modelId="{E2749153-1CD0-46DF-BF3F-7F91A1BE5AC3}" srcId="{08A06BAB-A4CB-4DD8-A6EB-46FA09BD7986}" destId="{B7F28CC0-0E6E-4BEA-9BBC-590BBA32EFEE}" srcOrd="2" destOrd="0" parTransId="{3212E978-8C31-4CD3-8470-4744BCDBE971}" sibTransId="{A8473B39-6189-4429-AAE7-20760766258F}"/>
    <dgm:cxn modelId="{A7C3051B-9EA2-459C-AF85-3EF5FF4E2702}" type="presParOf" srcId="{E007D895-AEE9-457D-81B6-B4083A8C02FE}" destId="{946CC12E-92AF-4369-8853-F7D2D262D3BE}" srcOrd="0" destOrd="0" presId="urn:microsoft.com/office/officeart/2005/8/layout/hProcess7"/>
    <dgm:cxn modelId="{A64155A7-13C7-44D4-94FC-C110960653C0}" type="presParOf" srcId="{946CC12E-92AF-4369-8853-F7D2D262D3BE}" destId="{A450DF13-C2C2-49E5-9105-22759A387BD1}" srcOrd="0" destOrd="0" presId="urn:microsoft.com/office/officeart/2005/8/layout/hProcess7"/>
    <dgm:cxn modelId="{EA637E05-803D-490A-BF42-0B118364B58D}" type="presParOf" srcId="{946CC12E-92AF-4369-8853-F7D2D262D3BE}" destId="{612A36AA-BDAE-4525-9CC6-13E27D4D9170}" srcOrd="1" destOrd="0" presId="urn:microsoft.com/office/officeart/2005/8/layout/hProcess7"/>
    <dgm:cxn modelId="{8B2555CB-36ED-4CBA-84ED-1C0B72C11775}" type="presParOf" srcId="{946CC12E-92AF-4369-8853-F7D2D262D3BE}" destId="{9D409280-B076-42D8-9951-37877804D70A}" srcOrd="2" destOrd="0" presId="urn:microsoft.com/office/officeart/2005/8/layout/hProcess7"/>
    <dgm:cxn modelId="{5B895560-F6D0-4CBB-9EE2-6C29B0FB29A9}" type="presParOf" srcId="{E007D895-AEE9-457D-81B6-B4083A8C02FE}" destId="{6DA6088A-C1D5-4C00-A1AB-4FB97EAAF58E}" srcOrd="1" destOrd="0" presId="urn:microsoft.com/office/officeart/2005/8/layout/hProcess7"/>
    <dgm:cxn modelId="{25417F70-0B1D-4310-A2E7-AFFFDA4B72D2}" type="presParOf" srcId="{E007D895-AEE9-457D-81B6-B4083A8C02FE}" destId="{3091AD4C-930A-488B-BC65-4B3CA46793EB}" srcOrd="2" destOrd="0" presId="urn:microsoft.com/office/officeart/2005/8/layout/hProcess7"/>
    <dgm:cxn modelId="{8855EAF1-0C50-4295-8D81-412E11BBB183}" type="presParOf" srcId="{3091AD4C-930A-488B-BC65-4B3CA46793EB}" destId="{46ACF067-F190-432E-BCEF-4A83B4ED4ECB}" srcOrd="0" destOrd="0" presId="urn:microsoft.com/office/officeart/2005/8/layout/hProcess7"/>
    <dgm:cxn modelId="{880007FA-FAE6-4241-848E-D9AF833F1BF7}" type="presParOf" srcId="{3091AD4C-930A-488B-BC65-4B3CA46793EB}" destId="{F9D72358-FCC0-43F3-845C-8C83BDB3D1D8}" srcOrd="1" destOrd="0" presId="urn:microsoft.com/office/officeart/2005/8/layout/hProcess7"/>
    <dgm:cxn modelId="{160B6223-C494-4482-9405-A50BF7B1D043}" type="presParOf" srcId="{3091AD4C-930A-488B-BC65-4B3CA46793EB}" destId="{7BA49DBF-C521-43E7-AB4E-CBCABEB4D6BB}" srcOrd="2" destOrd="0" presId="urn:microsoft.com/office/officeart/2005/8/layout/hProcess7"/>
    <dgm:cxn modelId="{E6867F82-2916-459D-A98F-9150ECB9D42B}" type="presParOf" srcId="{E007D895-AEE9-457D-81B6-B4083A8C02FE}" destId="{F538F089-3870-4ACB-8ECC-23A50AC81CB2}" srcOrd="3" destOrd="0" presId="urn:microsoft.com/office/officeart/2005/8/layout/hProcess7"/>
    <dgm:cxn modelId="{F660A7CA-B20B-4DA5-898C-8D267313D449}" type="presParOf" srcId="{E007D895-AEE9-457D-81B6-B4083A8C02FE}" destId="{A4DB7655-E540-4FC3-B20B-CD4C550880D9}" srcOrd="4" destOrd="0" presId="urn:microsoft.com/office/officeart/2005/8/layout/hProcess7"/>
    <dgm:cxn modelId="{AC9E1F60-A508-4D4E-A98B-9A968944C941}" type="presParOf" srcId="{A4DB7655-E540-4FC3-B20B-CD4C550880D9}" destId="{8AA14874-5AFD-42A3-B20D-DD6A8230A25C}" srcOrd="0" destOrd="0" presId="urn:microsoft.com/office/officeart/2005/8/layout/hProcess7"/>
    <dgm:cxn modelId="{6BE20CCC-3DA1-47F0-A8E3-13836C6B23B0}" type="presParOf" srcId="{A4DB7655-E540-4FC3-B20B-CD4C550880D9}" destId="{3493F6F7-3C1C-40AE-8C42-4BB89EF27DB9}" srcOrd="1" destOrd="0" presId="urn:microsoft.com/office/officeart/2005/8/layout/hProcess7"/>
    <dgm:cxn modelId="{0BB5AD27-DEA3-4299-BC7E-B55B93F0487C}" type="presParOf" srcId="{A4DB7655-E540-4FC3-B20B-CD4C550880D9}" destId="{225824EE-8B7C-4BE5-A7F6-D060F2AEEAE0}" srcOrd="2" destOrd="0" presId="urn:microsoft.com/office/officeart/2005/8/layout/hProcess7"/>
    <dgm:cxn modelId="{282C15F0-27D3-4FF1-9156-7AFC55A75BFB}" type="presParOf" srcId="{E007D895-AEE9-457D-81B6-B4083A8C02FE}" destId="{D0692085-2A2A-45FE-93C3-994EEFDDBD92}" srcOrd="5" destOrd="0" presId="urn:microsoft.com/office/officeart/2005/8/layout/hProcess7"/>
    <dgm:cxn modelId="{56EA944D-E5DF-4203-B44E-3AA4F17EC899}" type="presParOf" srcId="{E007D895-AEE9-457D-81B6-B4083A8C02FE}" destId="{DB3BF608-9C9C-4119-B805-306B0A16D8D7}" srcOrd="6" destOrd="0" presId="urn:microsoft.com/office/officeart/2005/8/layout/hProcess7"/>
    <dgm:cxn modelId="{7CE307C0-44B5-49D2-904D-02462DE50F1F}" type="presParOf" srcId="{DB3BF608-9C9C-4119-B805-306B0A16D8D7}" destId="{06BF78DC-35EC-49F6-AAB7-ED0E685B410F}" srcOrd="0" destOrd="0" presId="urn:microsoft.com/office/officeart/2005/8/layout/hProcess7"/>
    <dgm:cxn modelId="{74647C90-664F-4BE1-985C-A52D6C78A13E}" type="presParOf" srcId="{DB3BF608-9C9C-4119-B805-306B0A16D8D7}" destId="{43871BCC-4EA5-4D70-A9D6-21095669ABD4}" srcOrd="1" destOrd="0" presId="urn:microsoft.com/office/officeart/2005/8/layout/hProcess7"/>
    <dgm:cxn modelId="{5805F625-1E7C-4787-91A0-ECCFA4C5CB46}" type="presParOf" srcId="{DB3BF608-9C9C-4119-B805-306B0A16D8D7}" destId="{274B4835-43A9-469F-BE39-0B557A19CE23}" srcOrd="2" destOrd="0" presId="urn:microsoft.com/office/officeart/2005/8/layout/hProcess7"/>
    <dgm:cxn modelId="{AB83907F-693C-433D-8832-ED12F6F7934D}" type="presParOf" srcId="{E007D895-AEE9-457D-81B6-B4083A8C02FE}" destId="{B021B231-4DDF-4949-826B-B0350B2DEF74}" srcOrd="7" destOrd="0" presId="urn:microsoft.com/office/officeart/2005/8/layout/hProcess7"/>
    <dgm:cxn modelId="{EBA62CCB-4D0B-45D5-93E4-F1E04FC9C3B8}" type="presParOf" srcId="{E007D895-AEE9-457D-81B6-B4083A8C02FE}" destId="{98AE2E97-52E6-4D25-B290-1C8E1A91561F}" srcOrd="8" destOrd="0" presId="urn:microsoft.com/office/officeart/2005/8/layout/hProcess7"/>
    <dgm:cxn modelId="{73054E7F-1C19-4A50-A79E-C0BD72AC3FBC}" type="presParOf" srcId="{98AE2E97-52E6-4D25-B290-1C8E1A91561F}" destId="{D4E8FD5A-3066-4869-9CA4-B9D9E7CF3E98}" srcOrd="0" destOrd="0" presId="urn:microsoft.com/office/officeart/2005/8/layout/hProcess7"/>
    <dgm:cxn modelId="{79F8CEC9-E28A-4364-8595-18C3336913F2}" type="presParOf" srcId="{98AE2E97-52E6-4D25-B290-1C8E1A91561F}" destId="{25CA46F5-00A1-4343-9B52-0F81D5536AA2}" srcOrd="1" destOrd="0" presId="urn:microsoft.com/office/officeart/2005/8/layout/hProcess7"/>
    <dgm:cxn modelId="{D63D6BE6-16CD-4FB7-87EE-528275228059}" type="presParOf" srcId="{98AE2E97-52E6-4D25-B290-1C8E1A91561F}" destId="{F8E4CEC5-C75E-4040-8104-CF77B052E386}" srcOrd="2" destOrd="0" presId="urn:microsoft.com/office/officeart/2005/8/layout/hProcess7"/>
    <dgm:cxn modelId="{A2D733D1-5BE8-4589-A068-67006E3F538E}" type="presParOf" srcId="{E007D895-AEE9-457D-81B6-B4083A8C02FE}" destId="{16DA94D1-AB3D-4234-A2B0-A9DB0F02224D}" srcOrd="9" destOrd="0" presId="urn:microsoft.com/office/officeart/2005/8/layout/hProcess7"/>
    <dgm:cxn modelId="{8D01CE77-93D6-48EB-B0E1-3B71D3A03E22}" type="presParOf" srcId="{E007D895-AEE9-457D-81B6-B4083A8C02FE}" destId="{5D836528-829A-4EEB-B242-7E08B9207393}" srcOrd="10" destOrd="0" presId="urn:microsoft.com/office/officeart/2005/8/layout/hProcess7"/>
    <dgm:cxn modelId="{C9DF21FF-FA60-4102-99F4-4116096ACD2D}" type="presParOf" srcId="{5D836528-829A-4EEB-B242-7E08B9207393}" destId="{DD3902E1-E89D-486F-92CB-B733C047A4EC}" srcOrd="0" destOrd="0" presId="urn:microsoft.com/office/officeart/2005/8/layout/hProcess7"/>
    <dgm:cxn modelId="{1088CB75-F224-438B-9F48-F0D2A46D24BA}" type="presParOf" srcId="{5D836528-829A-4EEB-B242-7E08B9207393}" destId="{2DC4DB76-4504-490E-B5C8-A1F3099B8AA5}" srcOrd="1" destOrd="0" presId="urn:microsoft.com/office/officeart/2005/8/layout/hProcess7"/>
    <dgm:cxn modelId="{178474E1-0988-461C-8562-7EAF23FB6904}" type="presParOf" srcId="{5D836528-829A-4EEB-B242-7E08B9207393}" destId="{ADB48486-FF18-4898-8414-16F62036BC81}" srcOrd="2" destOrd="0" presId="urn:microsoft.com/office/officeart/2005/8/layout/hProcess7"/>
    <dgm:cxn modelId="{95683B82-296B-4C60-A7CC-5147FA383377}" type="presParOf" srcId="{E007D895-AEE9-457D-81B6-B4083A8C02FE}" destId="{B37AA785-E8AC-41E9-8409-A76CF751B95F}" srcOrd="11" destOrd="0" presId="urn:microsoft.com/office/officeart/2005/8/layout/hProcess7"/>
    <dgm:cxn modelId="{38A4F8CF-8F98-484B-9535-DEB98A030B68}" type="presParOf" srcId="{E007D895-AEE9-457D-81B6-B4083A8C02FE}" destId="{B0C33EC5-7FBB-456E-97B3-4BA8EC0B1B5A}" srcOrd="12" destOrd="0" presId="urn:microsoft.com/office/officeart/2005/8/layout/hProcess7"/>
    <dgm:cxn modelId="{480BC1B3-47CA-4865-BE87-3D0C4EE6F887}" type="presParOf" srcId="{B0C33EC5-7FBB-456E-97B3-4BA8EC0B1B5A}" destId="{B9D0B8A8-A234-4CA8-BB2D-527F7568D43A}" srcOrd="0" destOrd="0" presId="urn:microsoft.com/office/officeart/2005/8/layout/hProcess7"/>
    <dgm:cxn modelId="{4872B5DA-23F8-4616-98A6-8A5AE3AC3D05}" type="presParOf" srcId="{B0C33EC5-7FBB-456E-97B3-4BA8EC0B1B5A}" destId="{6CE631F5-8603-40F9-9F1D-D7874B212B85}" srcOrd="1" destOrd="0" presId="urn:microsoft.com/office/officeart/2005/8/layout/hProcess7"/>
    <dgm:cxn modelId="{76AAF364-9C6A-4C13-A87E-C1875C0BD53D}" type="presParOf" srcId="{B0C33EC5-7FBB-456E-97B3-4BA8EC0B1B5A}" destId="{3D1C7E36-14CD-4514-9766-24197B4F455C}" srcOrd="2" destOrd="0" presId="urn:microsoft.com/office/officeart/2005/8/layout/hProcess7"/>
    <dgm:cxn modelId="{B0DFED9C-2C43-49A4-B08D-D95BB8C5B1F1}" type="presParOf" srcId="{E007D895-AEE9-457D-81B6-B4083A8C02FE}" destId="{C8163F4C-C561-4F71-93AB-98F5F6ABE2D9}" srcOrd="13" destOrd="0" presId="urn:microsoft.com/office/officeart/2005/8/layout/hProcess7"/>
    <dgm:cxn modelId="{A4416AD5-9A83-4546-B4B4-443D220D987E}" type="presParOf" srcId="{E007D895-AEE9-457D-81B6-B4083A8C02FE}" destId="{6E3EA393-2E74-4462-95A9-467C6BED7AB7}" srcOrd="14" destOrd="0" presId="urn:microsoft.com/office/officeart/2005/8/layout/hProcess7"/>
    <dgm:cxn modelId="{BA875522-C512-4D4B-898A-78CD388D6722}" type="presParOf" srcId="{6E3EA393-2E74-4462-95A9-467C6BED7AB7}" destId="{DBC36FDD-01DB-4114-ACE0-ED316BEF4E21}" srcOrd="0" destOrd="0" presId="urn:microsoft.com/office/officeart/2005/8/layout/hProcess7"/>
    <dgm:cxn modelId="{09469DB4-D240-49BF-A505-7256DF94569A}" type="presParOf" srcId="{6E3EA393-2E74-4462-95A9-467C6BED7AB7}" destId="{BC7DA75E-90DF-42AE-9199-DD763724ECD5}" srcOrd="1" destOrd="0" presId="urn:microsoft.com/office/officeart/2005/8/layout/hProcess7"/>
    <dgm:cxn modelId="{CBDFB984-9648-4091-9551-17D96FD1607F}" type="presParOf" srcId="{6E3EA393-2E74-4462-95A9-467C6BED7AB7}" destId="{3442F389-D3AF-41F4-8860-16F0D0F59DEA}" srcOrd="2" destOrd="0" presId="urn:microsoft.com/office/officeart/2005/8/layout/hProcess7"/>
    <dgm:cxn modelId="{FC7650FE-B8CE-4FDF-B47A-2A5F0BDA8FBB}" type="presParOf" srcId="{E007D895-AEE9-457D-81B6-B4083A8C02FE}" destId="{5163F665-E52F-4476-AE33-0D412C993A1A}" srcOrd="15" destOrd="0" presId="urn:microsoft.com/office/officeart/2005/8/layout/hProcess7"/>
    <dgm:cxn modelId="{F992CFAE-425E-4AAD-81AA-452F1F3FAA29}" type="presParOf" srcId="{E007D895-AEE9-457D-81B6-B4083A8C02FE}" destId="{B527A7E0-A3F9-4746-8B2D-275D8AF92D6A}" srcOrd="16" destOrd="0" presId="urn:microsoft.com/office/officeart/2005/8/layout/hProcess7"/>
    <dgm:cxn modelId="{0D7F2489-3F0B-4D5E-8388-EF0BE1DE2D5D}" type="presParOf" srcId="{B527A7E0-A3F9-4746-8B2D-275D8AF92D6A}" destId="{567656D1-5CAD-46B4-82C0-CB744DC205FE}" srcOrd="0" destOrd="0" presId="urn:microsoft.com/office/officeart/2005/8/layout/hProcess7"/>
    <dgm:cxn modelId="{78DD0016-DB06-4727-AC79-521831E09CD5}" type="presParOf" srcId="{B527A7E0-A3F9-4746-8B2D-275D8AF92D6A}" destId="{02F65325-52F9-4BC4-9B72-E738F8B529C0}" srcOrd="1" destOrd="0" presId="urn:microsoft.com/office/officeart/2005/8/layout/hProcess7"/>
    <dgm:cxn modelId="{EFA9EBB9-E0F9-4D61-AA11-F9E14C98AF8A}" type="presParOf" srcId="{B527A7E0-A3F9-4746-8B2D-275D8AF92D6A}" destId="{1FBCFBED-7109-4163-AABE-83327E903486}"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DC238F8-24A8-442D-8AE6-28C652ED2E20}"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S"/>
        </a:p>
      </dgm:t>
    </dgm:pt>
    <dgm:pt modelId="{66FDDA2D-16C8-49C6-B6C4-CEF2DCE28F8F}">
      <dgm:prSet phldrT="[Texto]" custT="1"/>
      <dgm:spPr/>
      <dgm:t>
        <a:bodyPr/>
        <a:lstStyle/>
        <a:p>
          <a:pPr algn="just"/>
          <a:r>
            <a:rPr lang="es-ES_tradnl" sz="1400" dirty="0" smtClean="0"/>
            <a:t>Apoyo a procesos de formación de organizaciones sociales e institucionales.</a:t>
          </a:r>
          <a:endParaRPr lang="es-ES" sz="1400" dirty="0"/>
        </a:p>
      </dgm:t>
    </dgm:pt>
    <dgm:pt modelId="{44F3EA67-50EA-4892-B5E4-D535B9CEE98C}" type="parTrans" cxnId="{E9DE2D95-1060-49D5-9B9D-6717D32772BD}">
      <dgm:prSet/>
      <dgm:spPr/>
      <dgm:t>
        <a:bodyPr/>
        <a:lstStyle/>
        <a:p>
          <a:pPr algn="just"/>
          <a:endParaRPr lang="es-ES" sz="1400"/>
        </a:p>
      </dgm:t>
    </dgm:pt>
    <dgm:pt modelId="{94AD25FE-759A-4F76-92AA-7252B8C0282A}" type="sibTrans" cxnId="{E9DE2D95-1060-49D5-9B9D-6717D32772BD}">
      <dgm:prSet/>
      <dgm:spPr/>
      <dgm:t>
        <a:bodyPr/>
        <a:lstStyle/>
        <a:p>
          <a:pPr algn="just"/>
          <a:endParaRPr lang="es-ES" sz="1400"/>
        </a:p>
      </dgm:t>
    </dgm:pt>
    <dgm:pt modelId="{93A07CE6-9E9D-459F-886B-6B3A577463E9}">
      <dgm:prSet phldrT="[Texto]" custT="1"/>
      <dgm:spPr/>
      <dgm:t>
        <a:bodyPr/>
        <a:lstStyle/>
        <a:p>
          <a:pPr algn="just"/>
          <a:r>
            <a:rPr lang="es-ES_tradnl" sz="1400" dirty="0" smtClean="0"/>
            <a:t>Formación ciudadana a través de medios masivos.</a:t>
          </a:r>
          <a:endParaRPr lang="es-ES" sz="1400" dirty="0"/>
        </a:p>
      </dgm:t>
    </dgm:pt>
    <dgm:pt modelId="{8A1E6F6F-248A-4E50-A9AA-B53F89B2AE72}" type="parTrans" cxnId="{7E468B0F-9928-4635-9388-FA8DACA18EAA}">
      <dgm:prSet/>
      <dgm:spPr/>
      <dgm:t>
        <a:bodyPr/>
        <a:lstStyle/>
        <a:p>
          <a:pPr algn="just"/>
          <a:endParaRPr lang="es-ES" sz="1400"/>
        </a:p>
      </dgm:t>
    </dgm:pt>
    <dgm:pt modelId="{918AA6CE-D4A2-49E0-8AD4-8026C805A68C}" type="sibTrans" cxnId="{7E468B0F-9928-4635-9388-FA8DACA18EAA}">
      <dgm:prSet/>
      <dgm:spPr/>
      <dgm:t>
        <a:bodyPr/>
        <a:lstStyle/>
        <a:p>
          <a:pPr algn="just"/>
          <a:endParaRPr lang="es-ES" sz="1400"/>
        </a:p>
      </dgm:t>
    </dgm:pt>
    <dgm:pt modelId="{2E53EFC3-90AD-4071-BABC-9C4852D5738C}">
      <dgm:prSet phldrT="[Texto]" custT="1"/>
      <dgm:spPr/>
      <dgm:t>
        <a:bodyPr/>
        <a:lstStyle/>
        <a:p>
          <a:pPr algn="just"/>
          <a:r>
            <a:rPr lang="es-ES_tradnl" sz="1400" dirty="0" smtClean="0"/>
            <a:t>Voluntariado.</a:t>
          </a:r>
          <a:endParaRPr lang="es-ES" sz="1400" dirty="0"/>
        </a:p>
      </dgm:t>
    </dgm:pt>
    <dgm:pt modelId="{165CD3AB-08BF-48FA-AE80-0B18F43A1CC3}" type="parTrans" cxnId="{8BF545DA-DDD4-4504-A3A7-55773B63D3AE}">
      <dgm:prSet/>
      <dgm:spPr/>
      <dgm:t>
        <a:bodyPr/>
        <a:lstStyle/>
        <a:p>
          <a:pPr algn="just"/>
          <a:endParaRPr lang="es-ES" sz="1400"/>
        </a:p>
      </dgm:t>
    </dgm:pt>
    <dgm:pt modelId="{6C55524D-88F5-433A-9C40-77EB2224E3EA}" type="sibTrans" cxnId="{8BF545DA-DDD4-4504-A3A7-55773B63D3AE}">
      <dgm:prSet/>
      <dgm:spPr/>
      <dgm:t>
        <a:bodyPr/>
        <a:lstStyle/>
        <a:p>
          <a:pPr algn="just"/>
          <a:endParaRPr lang="es-ES" sz="1400"/>
        </a:p>
      </dgm:t>
    </dgm:pt>
    <dgm:pt modelId="{A5485B4F-9305-46DE-821E-5FA2D8CF9301}">
      <dgm:prSet phldrT="[Texto]" custT="1"/>
      <dgm:spPr/>
      <dgm:t>
        <a:bodyPr/>
        <a:lstStyle/>
        <a:p>
          <a:pPr algn="just"/>
          <a:r>
            <a:rPr lang="es-ES_tradnl" sz="1400" dirty="0" smtClean="0"/>
            <a:t>Difusión de temas coyunturales.</a:t>
          </a:r>
          <a:endParaRPr lang="es-ES" sz="1400" dirty="0"/>
        </a:p>
      </dgm:t>
    </dgm:pt>
    <dgm:pt modelId="{76BA54A3-F17C-4328-93F5-D06DDF753EF3}" type="parTrans" cxnId="{00AB802A-1EFC-4159-B0C3-5C4091D2A418}">
      <dgm:prSet/>
      <dgm:spPr/>
      <dgm:t>
        <a:bodyPr/>
        <a:lstStyle/>
        <a:p>
          <a:pPr algn="just"/>
          <a:endParaRPr lang="es-ES" sz="1400"/>
        </a:p>
      </dgm:t>
    </dgm:pt>
    <dgm:pt modelId="{0D6FA342-3443-478A-AFD1-4C49DAD8B600}" type="sibTrans" cxnId="{00AB802A-1EFC-4159-B0C3-5C4091D2A418}">
      <dgm:prSet/>
      <dgm:spPr/>
      <dgm:t>
        <a:bodyPr/>
        <a:lstStyle/>
        <a:p>
          <a:pPr algn="just"/>
          <a:endParaRPr lang="es-ES" sz="1400"/>
        </a:p>
      </dgm:t>
    </dgm:pt>
    <dgm:pt modelId="{256FBA55-7ACF-4C68-833F-CAEA97193BD4}">
      <dgm:prSet phldrT="[Texto]" custT="1"/>
      <dgm:spPr/>
      <dgm:t>
        <a:bodyPr/>
        <a:lstStyle/>
        <a:p>
          <a:pPr algn="just"/>
          <a:r>
            <a:rPr lang="es-ES_tradnl" sz="1400" dirty="0" smtClean="0"/>
            <a:t>Apoyo para la conformación de veedurías.</a:t>
          </a:r>
          <a:endParaRPr lang="es-ES" sz="1400" dirty="0"/>
        </a:p>
      </dgm:t>
    </dgm:pt>
    <dgm:pt modelId="{522C48CE-EB04-49D9-85AA-68D1CB0B8236}" type="parTrans" cxnId="{D3403718-C48E-4097-9B3E-2BD407061A43}">
      <dgm:prSet/>
      <dgm:spPr/>
      <dgm:t>
        <a:bodyPr/>
        <a:lstStyle/>
        <a:p>
          <a:pPr algn="just"/>
          <a:endParaRPr lang="es-ES" sz="1400"/>
        </a:p>
      </dgm:t>
    </dgm:pt>
    <dgm:pt modelId="{36B73335-9FB5-4D3F-A27D-D1765A0CFD31}" type="sibTrans" cxnId="{D3403718-C48E-4097-9B3E-2BD407061A43}">
      <dgm:prSet/>
      <dgm:spPr/>
      <dgm:t>
        <a:bodyPr/>
        <a:lstStyle/>
        <a:p>
          <a:pPr algn="just"/>
          <a:endParaRPr lang="es-ES" sz="1400"/>
        </a:p>
      </dgm:t>
    </dgm:pt>
    <dgm:pt modelId="{D6FAC270-6BDF-4376-AF81-60FD5949163C}" type="pres">
      <dgm:prSet presAssocID="{BDC238F8-24A8-442D-8AE6-28C652ED2E20}" presName="linear" presStyleCnt="0">
        <dgm:presLayoutVars>
          <dgm:dir/>
          <dgm:animLvl val="lvl"/>
          <dgm:resizeHandles val="exact"/>
        </dgm:presLayoutVars>
      </dgm:prSet>
      <dgm:spPr/>
      <dgm:t>
        <a:bodyPr/>
        <a:lstStyle/>
        <a:p>
          <a:endParaRPr lang="es-ES"/>
        </a:p>
      </dgm:t>
    </dgm:pt>
    <dgm:pt modelId="{FD834757-0387-4C13-BBB7-D8AC7077597F}" type="pres">
      <dgm:prSet presAssocID="{66FDDA2D-16C8-49C6-B6C4-CEF2DCE28F8F}" presName="parentLin" presStyleCnt="0"/>
      <dgm:spPr/>
      <dgm:t>
        <a:bodyPr/>
        <a:lstStyle/>
        <a:p>
          <a:endParaRPr lang="es-ES"/>
        </a:p>
      </dgm:t>
    </dgm:pt>
    <dgm:pt modelId="{52F3341C-2746-4BBA-99FD-0E1A82855CE2}" type="pres">
      <dgm:prSet presAssocID="{66FDDA2D-16C8-49C6-B6C4-CEF2DCE28F8F}" presName="parentLeftMargin" presStyleLbl="node1" presStyleIdx="0" presStyleCnt="5"/>
      <dgm:spPr/>
      <dgm:t>
        <a:bodyPr/>
        <a:lstStyle/>
        <a:p>
          <a:endParaRPr lang="es-ES"/>
        </a:p>
      </dgm:t>
    </dgm:pt>
    <dgm:pt modelId="{F111ED2D-E335-43A1-AAC0-58EC53826000}" type="pres">
      <dgm:prSet presAssocID="{66FDDA2D-16C8-49C6-B6C4-CEF2DCE28F8F}" presName="parentText" presStyleLbl="node1" presStyleIdx="0" presStyleCnt="5" custScaleX="125000">
        <dgm:presLayoutVars>
          <dgm:chMax val="0"/>
          <dgm:bulletEnabled val="1"/>
        </dgm:presLayoutVars>
      </dgm:prSet>
      <dgm:spPr/>
      <dgm:t>
        <a:bodyPr/>
        <a:lstStyle/>
        <a:p>
          <a:endParaRPr lang="es-ES"/>
        </a:p>
      </dgm:t>
    </dgm:pt>
    <dgm:pt modelId="{9CAE7A68-C084-4D67-B0B4-109BBD7AC93C}" type="pres">
      <dgm:prSet presAssocID="{66FDDA2D-16C8-49C6-B6C4-CEF2DCE28F8F}" presName="negativeSpace" presStyleCnt="0"/>
      <dgm:spPr/>
      <dgm:t>
        <a:bodyPr/>
        <a:lstStyle/>
        <a:p>
          <a:endParaRPr lang="es-ES"/>
        </a:p>
      </dgm:t>
    </dgm:pt>
    <dgm:pt modelId="{36410ECF-8455-457C-BA43-BBD0AD599CD1}" type="pres">
      <dgm:prSet presAssocID="{66FDDA2D-16C8-49C6-B6C4-CEF2DCE28F8F}" presName="childText" presStyleLbl="conFgAcc1" presStyleIdx="0" presStyleCnt="5">
        <dgm:presLayoutVars>
          <dgm:bulletEnabled val="1"/>
        </dgm:presLayoutVars>
      </dgm:prSet>
      <dgm:spPr/>
      <dgm:t>
        <a:bodyPr/>
        <a:lstStyle/>
        <a:p>
          <a:endParaRPr lang="es-ES"/>
        </a:p>
      </dgm:t>
    </dgm:pt>
    <dgm:pt modelId="{F13FCCA1-4B21-4AE3-8D17-7A3D2482A088}" type="pres">
      <dgm:prSet presAssocID="{94AD25FE-759A-4F76-92AA-7252B8C0282A}" presName="spaceBetweenRectangles" presStyleCnt="0"/>
      <dgm:spPr/>
      <dgm:t>
        <a:bodyPr/>
        <a:lstStyle/>
        <a:p>
          <a:endParaRPr lang="es-ES"/>
        </a:p>
      </dgm:t>
    </dgm:pt>
    <dgm:pt modelId="{F213A4CB-CA28-4E2D-9C0E-DF326ED2B36F}" type="pres">
      <dgm:prSet presAssocID="{93A07CE6-9E9D-459F-886B-6B3A577463E9}" presName="parentLin" presStyleCnt="0"/>
      <dgm:spPr/>
      <dgm:t>
        <a:bodyPr/>
        <a:lstStyle/>
        <a:p>
          <a:endParaRPr lang="es-ES"/>
        </a:p>
      </dgm:t>
    </dgm:pt>
    <dgm:pt modelId="{7CBFC4EB-9EBF-4396-860B-6B05A557470D}" type="pres">
      <dgm:prSet presAssocID="{93A07CE6-9E9D-459F-886B-6B3A577463E9}" presName="parentLeftMargin" presStyleLbl="node1" presStyleIdx="0" presStyleCnt="5"/>
      <dgm:spPr/>
      <dgm:t>
        <a:bodyPr/>
        <a:lstStyle/>
        <a:p>
          <a:endParaRPr lang="es-ES"/>
        </a:p>
      </dgm:t>
    </dgm:pt>
    <dgm:pt modelId="{96F70E64-EAF3-44A8-8FFE-34C765906324}" type="pres">
      <dgm:prSet presAssocID="{93A07CE6-9E9D-459F-886B-6B3A577463E9}" presName="parentText" presStyleLbl="node1" presStyleIdx="1" presStyleCnt="5" custScaleX="125000">
        <dgm:presLayoutVars>
          <dgm:chMax val="0"/>
          <dgm:bulletEnabled val="1"/>
        </dgm:presLayoutVars>
      </dgm:prSet>
      <dgm:spPr/>
      <dgm:t>
        <a:bodyPr/>
        <a:lstStyle/>
        <a:p>
          <a:endParaRPr lang="es-ES"/>
        </a:p>
      </dgm:t>
    </dgm:pt>
    <dgm:pt modelId="{FE057707-ECB3-418C-8015-1A4E59E93359}" type="pres">
      <dgm:prSet presAssocID="{93A07CE6-9E9D-459F-886B-6B3A577463E9}" presName="negativeSpace" presStyleCnt="0"/>
      <dgm:spPr/>
      <dgm:t>
        <a:bodyPr/>
        <a:lstStyle/>
        <a:p>
          <a:endParaRPr lang="es-ES"/>
        </a:p>
      </dgm:t>
    </dgm:pt>
    <dgm:pt modelId="{B8B8B7D7-096C-4116-8275-6A6A37E03022}" type="pres">
      <dgm:prSet presAssocID="{93A07CE6-9E9D-459F-886B-6B3A577463E9}" presName="childText" presStyleLbl="conFgAcc1" presStyleIdx="1" presStyleCnt="5">
        <dgm:presLayoutVars>
          <dgm:bulletEnabled val="1"/>
        </dgm:presLayoutVars>
      </dgm:prSet>
      <dgm:spPr/>
      <dgm:t>
        <a:bodyPr/>
        <a:lstStyle/>
        <a:p>
          <a:endParaRPr lang="es-ES"/>
        </a:p>
      </dgm:t>
    </dgm:pt>
    <dgm:pt modelId="{42E279C8-4105-4950-82E7-4F461CC26CBF}" type="pres">
      <dgm:prSet presAssocID="{918AA6CE-D4A2-49E0-8AD4-8026C805A68C}" presName="spaceBetweenRectangles" presStyleCnt="0"/>
      <dgm:spPr/>
      <dgm:t>
        <a:bodyPr/>
        <a:lstStyle/>
        <a:p>
          <a:endParaRPr lang="es-ES"/>
        </a:p>
      </dgm:t>
    </dgm:pt>
    <dgm:pt modelId="{D9F52990-3EB1-4753-926A-EBF4114FAA64}" type="pres">
      <dgm:prSet presAssocID="{2E53EFC3-90AD-4071-BABC-9C4852D5738C}" presName="parentLin" presStyleCnt="0"/>
      <dgm:spPr/>
      <dgm:t>
        <a:bodyPr/>
        <a:lstStyle/>
        <a:p>
          <a:endParaRPr lang="es-ES"/>
        </a:p>
      </dgm:t>
    </dgm:pt>
    <dgm:pt modelId="{6FA6C1D3-8962-4F51-B472-C2E96ABDD8BD}" type="pres">
      <dgm:prSet presAssocID="{2E53EFC3-90AD-4071-BABC-9C4852D5738C}" presName="parentLeftMargin" presStyleLbl="node1" presStyleIdx="1" presStyleCnt="5"/>
      <dgm:spPr/>
      <dgm:t>
        <a:bodyPr/>
        <a:lstStyle/>
        <a:p>
          <a:endParaRPr lang="es-ES"/>
        </a:p>
      </dgm:t>
    </dgm:pt>
    <dgm:pt modelId="{ADA47A8A-D992-4FCF-B69D-D0B0FF250F57}" type="pres">
      <dgm:prSet presAssocID="{2E53EFC3-90AD-4071-BABC-9C4852D5738C}" presName="parentText" presStyleLbl="node1" presStyleIdx="2" presStyleCnt="5" custScaleX="125000">
        <dgm:presLayoutVars>
          <dgm:chMax val="0"/>
          <dgm:bulletEnabled val="1"/>
        </dgm:presLayoutVars>
      </dgm:prSet>
      <dgm:spPr/>
      <dgm:t>
        <a:bodyPr/>
        <a:lstStyle/>
        <a:p>
          <a:endParaRPr lang="es-ES"/>
        </a:p>
      </dgm:t>
    </dgm:pt>
    <dgm:pt modelId="{251BA92B-29A8-4A3B-BE48-F2C1E3242D8A}" type="pres">
      <dgm:prSet presAssocID="{2E53EFC3-90AD-4071-BABC-9C4852D5738C}" presName="negativeSpace" presStyleCnt="0"/>
      <dgm:spPr/>
      <dgm:t>
        <a:bodyPr/>
        <a:lstStyle/>
        <a:p>
          <a:endParaRPr lang="es-ES"/>
        </a:p>
      </dgm:t>
    </dgm:pt>
    <dgm:pt modelId="{4261A306-0D94-48C5-A3C8-9CC8D97571A4}" type="pres">
      <dgm:prSet presAssocID="{2E53EFC3-90AD-4071-BABC-9C4852D5738C}" presName="childText" presStyleLbl="conFgAcc1" presStyleIdx="2" presStyleCnt="5">
        <dgm:presLayoutVars>
          <dgm:bulletEnabled val="1"/>
        </dgm:presLayoutVars>
      </dgm:prSet>
      <dgm:spPr/>
      <dgm:t>
        <a:bodyPr/>
        <a:lstStyle/>
        <a:p>
          <a:endParaRPr lang="es-ES"/>
        </a:p>
      </dgm:t>
    </dgm:pt>
    <dgm:pt modelId="{B75634D0-A3D7-4B1B-8E2D-47439A469AB4}" type="pres">
      <dgm:prSet presAssocID="{6C55524D-88F5-433A-9C40-77EB2224E3EA}" presName="spaceBetweenRectangles" presStyleCnt="0"/>
      <dgm:spPr/>
      <dgm:t>
        <a:bodyPr/>
        <a:lstStyle/>
        <a:p>
          <a:endParaRPr lang="es-ES"/>
        </a:p>
      </dgm:t>
    </dgm:pt>
    <dgm:pt modelId="{37C5C301-429B-49E6-A58E-FFDD2B319F9D}" type="pres">
      <dgm:prSet presAssocID="{A5485B4F-9305-46DE-821E-5FA2D8CF9301}" presName="parentLin" presStyleCnt="0"/>
      <dgm:spPr/>
      <dgm:t>
        <a:bodyPr/>
        <a:lstStyle/>
        <a:p>
          <a:endParaRPr lang="es-ES"/>
        </a:p>
      </dgm:t>
    </dgm:pt>
    <dgm:pt modelId="{8415D26F-F4E0-439E-B968-299E9B554197}" type="pres">
      <dgm:prSet presAssocID="{A5485B4F-9305-46DE-821E-5FA2D8CF9301}" presName="parentLeftMargin" presStyleLbl="node1" presStyleIdx="2" presStyleCnt="5"/>
      <dgm:spPr/>
      <dgm:t>
        <a:bodyPr/>
        <a:lstStyle/>
        <a:p>
          <a:endParaRPr lang="es-ES"/>
        </a:p>
      </dgm:t>
    </dgm:pt>
    <dgm:pt modelId="{9BCB16C7-76A8-4753-9B15-8E838C2D274C}" type="pres">
      <dgm:prSet presAssocID="{A5485B4F-9305-46DE-821E-5FA2D8CF9301}" presName="parentText" presStyleLbl="node1" presStyleIdx="3" presStyleCnt="5" custScaleX="124649">
        <dgm:presLayoutVars>
          <dgm:chMax val="0"/>
          <dgm:bulletEnabled val="1"/>
        </dgm:presLayoutVars>
      </dgm:prSet>
      <dgm:spPr/>
      <dgm:t>
        <a:bodyPr/>
        <a:lstStyle/>
        <a:p>
          <a:endParaRPr lang="es-ES"/>
        </a:p>
      </dgm:t>
    </dgm:pt>
    <dgm:pt modelId="{06F88CA3-558C-45D0-8CF0-70628C229919}" type="pres">
      <dgm:prSet presAssocID="{A5485B4F-9305-46DE-821E-5FA2D8CF9301}" presName="negativeSpace" presStyleCnt="0"/>
      <dgm:spPr/>
      <dgm:t>
        <a:bodyPr/>
        <a:lstStyle/>
        <a:p>
          <a:endParaRPr lang="es-ES"/>
        </a:p>
      </dgm:t>
    </dgm:pt>
    <dgm:pt modelId="{3C53B863-357B-4AE8-BEB1-DDFEA550ED33}" type="pres">
      <dgm:prSet presAssocID="{A5485B4F-9305-46DE-821E-5FA2D8CF9301}" presName="childText" presStyleLbl="conFgAcc1" presStyleIdx="3" presStyleCnt="5">
        <dgm:presLayoutVars>
          <dgm:bulletEnabled val="1"/>
        </dgm:presLayoutVars>
      </dgm:prSet>
      <dgm:spPr/>
      <dgm:t>
        <a:bodyPr/>
        <a:lstStyle/>
        <a:p>
          <a:endParaRPr lang="es-ES"/>
        </a:p>
      </dgm:t>
    </dgm:pt>
    <dgm:pt modelId="{E3335118-9423-4515-97F4-8D7EB43462EE}" type="pres">
      <dgm:prSet presAssocID="{0D6FA342-3443-478A-AFD1-4C49DAD8B600}" presName="spaceBetweenRectangles" presStyleCnt="0"/>
      <dgm:spPr/>
      <dgm:t>
        <a:bodyPr/>
        <a:lstStyle/>
        <a:p>
          <a:endParaRPr lang="es-ES"/>
        </a:p>
      </dgm:t>
    </dgm:pt>
    <dgm:pt modelId="{322E1FAC-F78A-4A31-8055-D25DDCF2B1E1}" type="pres">
      <dgm:prSet presAssocID="{256FBA55-7ACF-4C68-833F-CAEA97193BD4}" presName="parentLin" presStyleCnt="0"/>
      <dgm:spPr/>
      <dgm:t>
        <a:bodyPr/>
        <a:lstStyle/>
        <a:p>
          <a:endParaRPr lang="es-ES"/>
        </a:p>
      </dgm:t>
    </dgm:pt>
    <dgm:pt modelId="{E0773C9C-5FA9-44B7-A7AA-F46944C134F5}" type="pres">
      <dgm:prSet presAssocID="{256FBA55-7ACF-4C68-833F-CAEA97193BD4}" presName="parentLeftMargin" presStyleLbl="node1" presStyleIdx="3" presStyleCnt="5"/>
      <dgm:spPr/>
      <dgm:t>
        <a:bodyPr/>
        <a:lstStyle/>
        <a:p>
          <a:endParaRPr lang="es-ES"/>
        </a:p>
      </dgm:t>
    </dgm:pt>
    <dgm:pt modelId="{16E13532-7542-47AA-BBD5-BE1C628535AF}" type="pres">
      <dgm:prSet presAssocID="{256FBA55-7ACF-4C68-833F-CAEA97193BD4}" presName="parentText" presStyleLbl="node1" presStyleIdx="4" presStyleCnt="5" custScaleX="125000">
        <dgm:presLayoutVars>
          <dgm:chMax val="0"/>
          <dgm:bulletEnabled val="1"/>
        </dgm:presLayoutVars>
      </dgm:prSet>
      <dgm:spPr/>
      <dgm:t>
        <a:bodyPr/>
        <a:lstStyle/>
        <a:p>
          <a:endParaRPr lang="es-ES"/>
        </a:p>
      </dgm:t>
    </dgm:pt>
    <dgm:pt modelId="{4C310F82-7966-4F22-89A3-FC187529F4D7}" type="pres">
      <dgm:prSet presAssocID="{256FBA55-7ACF-4C68-833F-CAEA97193BD4}" presName="negativeSpace" presStyleCnt="0"/>
      <dgm:spPr/>
      <dgm:t>
        <a:bodyPr/>
        <a:lstStyle/>
        <a:p>
          <a:endParaRPr lang="es-ES"/>
        </a:p>
      </dgm:t>
    </dgm:pt>
    <dgm:pt modelId="{10A0AA3E-F955-4106-9C03-BABB6D0C98E9}" type="pres">
      <dgm:prSet presAssocID="{256FBA55-7ACF-4C68-833F-CAEA97193BD4}" presName="childText" presStyleLbl="conFgAcc1" presStyleIdx="4" presStyleCnt="5">
        <dgm:presLayoutVars>
          <dgm:bulletEnabled val="1"/>
        </dgm:presLayoutVars>
      </dgm:prSet>
      <dgm:spPr/>
      <dgm:t>
        <a:bodyPr/>
        <a:lstStyle/>
        <a:p>
          <a:endParaRPr lang="es-ES"/>
        </a:p>
      </dgm:t>
    </dgm:pt>
  </dgm:ptLst>
  <dgm:cxnLst>
    <dgm:cxn modelId="{C29378D9-CB21-42BC-8475-63078EF08C96}" type="presOf" srcId="{2E53EFC3-90AD-4071-BABC-9C4852D5738C}" destId="{ADA47A8A-D992-4FCF-B69D-D0B0FF250F57}" srcOrd="1" destOrd="0" presId="urn:microsoft.com/office/officeart/2005/8/layout/list1"/>
    <dgm:cxn modelId="{EB10C254-853B-485D-85A8-E780722C6848}" type="presOf" srcId="{93A07CE6-9E9D-459F-886B-6B3A577463E9}" destId="{96F70E64-EAF3-44A8-8FFE-34C765906324}" srcOrd="1" destOrd="0" presId="urn:microsoft.com/office/officeart/2005/8/layout/list1"/>
    <dgm:cxn modelId="{E9DE2D95-1060-49D5-9B9D-6717D32772BD}" srcId="{BDC238F8-24A8-442D-8AE6-28C652ED2E20}" destId="{66FDDA2D-16C8-49C6-B6C4-CEF2DCE28F8F}" srcOrd="0" destOrd="0" parTransId="{44F3EA67-50EA-4892-B5E4-D535B9CEE98C}" sibTransId="{94AD25FE-759A-4F76-92AA-7252B8C0282A}"/>
    <dgm:cxn modelId="{D3403718-C48E-4097-9B3E-2BD407061A43}" srcId="{BDC238F8-24A8-442D-8AE6-28C652ED2E20}" destId="{256FBA55-7ACF-4C68-833F-CAEA97193BD4}" srcOrd="4" destOrd="0" parTransId="{522C48CE-EB04-49D9-85AA-68D1CB0B8236}" sibTransId="{36B73335-9FB5-4D3F-A27D-D1765A0CFD31}"/>
    <dgm:cxn modelId="{2FDA37D9-A44E-439D-92D5-E79F84F500AE}" type="presOf" srcId="{BDC238F8-24A8-442D-8AE6-28C652ED2E20}" destId="{D6FAC270-6BDF-4376-AF81-60FD5949163C}" srcOrd="0" destOrd="0" presId="urn:microsoft.com/office/officeart/2005/8/layout/list1"/>
    <dgm:cxn modelId="{27E3DBE6-8279-476D-9A9B-9916F6584B46}" type="presOf" srcId="{66FDDA2D-16C8-49C6-B6C4-CEF2DCE28F8F}" destId="{52F3341C-2746-4BBA-99FD-0E1A82855CE2}" srcOrd="0" destOrd="0" presId="urn:microsoft.com/office/officeart/2005/8/layout/list1"/>
    <dgm:cxn modelId="{D8EC0344-36F8-40AF-A867-A701F9DD539F}" type="presOf" srcId="{A5485B4F-9305-46DE-821E-5FA2D8CF9301}" destId="{8415D26F-F4E0-439E-B968-299E9B554197}" srcOrd="0" destOrd="0" presId="urn:microsoft.com/office/officeart/2005/8/layout/list1"/>
    <dgm:cxn modelId="{253B62BB-4FAE-46A3-B6D8-199C627D02D3}" type="presOf" srcId="{2E53EFC3-90AD-4071-BABC-9C4852D5738C}" destId="{6FA6C1D3-8962-4F51-B472-C2E96ABDD8BD}" srcOrd="0" destOrd="0" presId="urn:microsoft.com/office/officeart/2005/8/layout/list1"/>
    <dgm:cxn modelId="{00AB802A-1EFC-4159-B0C3-5C4091D2A418}" srcId="{BDC238F8-24A8-442D-8AE6-28C652ED2E20}" destId="{A5485B4F-9305-46DE-821E-5FA2D8CF9301}" srcOrd="3" destOrd="0" parTransId="{76BA54A3-F17C-4328-93F5-D06DDF753EF3}" sibTransId="{0D6FA342-3443-478A-AFD1-4C49DAD8B600}"/>
    <dgm:cxn modelId="{99EDCACC-7931-472C-ACD2-2DC288DDD7C4}" type="presOf" srcId="{66FDDA2D-16C8-49C6-B6C4-CEF2DCE28F8F}" destId="{F111ED2D-E335-43A1-AAC0-58EC53826000}" srcOrd="1" destOrd="0" presId="urn:microsoft.com/office/officeart/2005/8/layout/list1"/>
    <dgm:cxn modelId="{8BF545DA-DDD4-4504-A3A7-55773B63D3AE}" srcId="{BDC238F8-24A8-442D-8AE6-28C652ED2E20}" destId="{2E53EFC3-90AD-4071-BABC-9C4852D5738C}" srcOrd="2" destOrd="0" parTransId="{165CD3AB-08BF-48FA-AE80-0B18F43A1CC3}" sibTransId="{6C55524D-88F5-433A-9C40-77EB2224E3EA}"/>
    <dgm:cxn modelId="{DBD7CCE6-5C5F-4CCA-BC05-CB9FE18434F8}" type="presOf" srcId="{93A07CE6-9E9D-459F-886B-6B3A577463E9}" destId="{7CBFC4EB-9EBF-4396-860B-6B05A557470D}" srcOrd="0" destOrd="0" presId="urn:microsoft.com/office/officeart/2005/8/layout/list1"/>
    <dgm:cxn modelId="{E0D4478C-F5DE-4BF6-9DAD-3F7692C99032}" type="presOf" srcId="{A5485B4F-9305-46DE-821E-5FA2D8CF9301}" destId="{9BCB16C7-76A8-4753-9B15-8E838C2D274C}" srcOrd="1" destOrd="0" presId="urn:microsoft.com/office/officeart/2005/8/layout/list1"/>
    <dgm:cxn modelId="{7E468B0F-9928-4635-9388-FA8DACA18EAA}" srcId="{BDC238F8-24A8-442D-8AE6-28C652ED2E20}" destId="{93A07CE6-9E9D-459F-886B-6B3A577463E9}" srcOrd="1" destOrd="0" parTransId="{8A1E6F6F-248A-4E50-A9AA-B53F89B2AE72}" sibTransId="{918AA6CE-D4A2-49E0-8AD4-8026C805A68C}"/>
    <dgm:cxn modelId="{814919AB-C695-402F-A982-782D49374CF7}" type="presOf" srcId="{256FBA55-7ACF-4C68-833F-CAEA97193BD4}" destId="{E0773C9C-5FA9-44B7-A7AA-F46944C134F5}" srcOrd="0" destOrd="0" presId="urn:microsoft.com/office/officeart/2005/8/layout/list1"/>
    <dgm:cxn modelId="{EA2CF7B3-8A8B-4136-9CC6-8E61CB526F23}" type="presOf" srcId="{256FBA55-7ACF-4C68-833F-CAEA97193BD4}" destId="{16E13532-7542-47AA-BBD5-BE1C628535AF}" srcOrd="1" destOrd="0" presId="urn:microsoft.com/office/officeart/2005/8/layout/list1"/>
    <dgm:cxn modelId="{2039A08E-F2B1-44CA-A062-BFE826824867}" type="presParOf" srcId="{D6FAC270-6BDF-4376-AF81-60FD5949163C}" destId="{FD834757-0387-4C13-BBB7-D8AC7077597F}" srcOrd="0" destOrd="0" presId="urn:microsoft.com/office/officeart/2005/8/layout/list1"/>
    <dgm:cxn modelId="{94E0DE17-AC19-4009-BEBB-C819AC77CC63}" type="presParOf" srcId="{FD834757-0387-4C13-BBB7-D8AC7077597F}" destId="{52F3341C-2746-4BBA-99FD-0E1A82855CE2}" srcOrd="0" destOrd="0" presId="urn:microsoft.com/office/officeart/2005/8/layout/list1"/>
    <dgm:cxn modelId="{FB6DC2FC-B622-425F-ACD6-AC61FF540C38}" type="presParOf" srcId="{FD834757-0387-4C13-BBB7-D8AC7077597F}" destId="{F111ED2D-E335-43A1-AAC0-58EC53826000}" srcOrd="1" destOrd="0" presId="urn:microsoft.com/office/officeart/2005/8/layout/list1"/>
    <dgm:cxn modelId="{7E427FDF-FB44-4C3F-8682-F25B7EA1605C}" type="presParOf" srcId="{D6FAC270-6BDF-4376-AF81-60FD5949163C}" destId="{9CAE7A68-C084-4D67-B0B4-109BBD7AC93C}" srcOrd="1" destOrd="0" presId="urn:microsoft.com/office/officeart/2005/8/layout/list1"/>
    <dgm:cxn modelId="{8D0F2BED-DA34-4FD5-96E2-01B744B5817D}" type="presParOf" srcId="{D6FAC270-6BDF-4376-AF81-60FD5949163C}" destId="{36410ECF-8455-457C-BA43-BBD0AD599CD1}" srcOrd="2" destOrd="0" presId="urn:microsoft.com/office/officeart/2005/8/layout/list1"/>
    <dgm:cxn modelId="{7F22101F-E623-43A9-B414-0460186F8DAA}" type="presParOf" srcId="{D6FAC270-6BDF-4376-AF81-60FD5949163C}" destId="{F13FCCA1-4B21-4AE3-8D17-7A3D2482A088}" srcOrd="3" destOrd="0" presId="urn:microsoft.com/office/officeart/2005/8/layout/list1"/>
    <dgm:cxn modelId="{0B066C8F-1AB0-480A-AF08-17B7EDFB88C6}" type="presParOf" srcId="{D6FAC270-6BDF-4376-AF81-60FD5949163C}" destId="{F213A4CB-CA28-4E2D-9C0E-DF326ED2B36F}" srcOrd="4" destOrd="0" presId="urn:microsoft.com/office/officeart/2005/8/layout/list1"/>
    <dgm:cxn modelId="{A4B88477-7F69-4982-8D4F-E506235BED10}" type="presParOf" srcId="{F213A4CB-CA28-4E2D-9C0E-DF326ED2B36F}" destId="{7CBFC4EB-9EBF-4396-860B-6B05A557470D}" srcOrd="0" destOrd="0" presId="urn:microsoft.com/office/officeart/2005/8/layout/list1"/>
    <dgm:cxn modelId="{C1367ADE-9578-4F3D-AC1B-5C0A1DA14A0B}" type="presParOf" srcId="{F213A4CB-CA28-4E2D-9C0E-DF326ED2B36F}" destId="{96F70E64-EAF3-44A8-8FFE-34C765906324}" srcOrd="1" destOrd="0" presId="urn:microsoft.com/office/officeart/2005/8/layout/list1"/>
    <dgm:cxn modelId="{81C17201-999E-4AFF-9C78-BE8935130EA4}" type="presParOf" srcId="{D6FAC270-6BDF-4376-AF81-60FD5949163C}" destId="{FE057707-ECB3-418C-8015-1A4E59E93359}" srcOrd="5" destOrd="0" presId="urn:microsoft.com/office/officeart/2005/8/layout/list1"/>
    <dgm:cxn modelId="{81AE454E-8BFA-43DE-9385-73596753D22D}" type="presParOf" srcId="{D6FAC270-6BDF-4376-AF81-60FD5949163C}" destId="{B8B8B7D7-096C-4116-8275-6A6A37E03022}" srcOrd="6" destOrd="0" presId="urn:microsoft.com/office/officeart/2005/8/layout/list1"/>
    <dgm:cxn modelId="{C29E049F-4E74-439D-A6EC-9C6CDA380F47}" type="presParOf" srcId="{D6FAC270-6BDF-4376-AF81-60FD5949163C}" destId="{42E279C8-4105-4950-82E7-4F461CC26CBF}" srcOrd="7" destOrd="0" presId="urn:microsoft.com/office/officeart/2005/8/layout/list1"/>
    <dgm:cxn modelId="{6B77B01F-C9EF-472C-856E-12E9A5BC633E}" type="presParOf" srcId="{D6FAC270-6BDF-4376-AF81-60FD5949163C}" destId="{D9F52990-3EB1-4753-926A-EBF4114FAA64}" srcOrd="8" destOrd="0" presId="urn:microsoft.com/office/officeart/2005/8/layout/list1"/>
    <dgm:cxn modelId="{F8C2E7D4-DD4B-4770-BD83-5419D087F20E}" type="presParOf" srcId="{D9F52990-3EB1-4753-926A-EBF4114FAA64}" destId="{6FA6C1D3-8962-4F51-B472-C2E96ABDD8BD}" srcOrd="0" destOrd="0" presId="urn:microsoft.com/office/officeart/2005/8/layout/list1"/>
    <dgm:cxn modelId="{AD5737AE-2E4E-41DE-A512-A2B415E68852}" type="presParOf" srcId="{D9F52990-3EB1-4753-926A-EBF4114FAA64}" destId="{ADA47A8A-D992-4FCF-B69D-D0B0FF250F57}" srcOrd="1" destOrd="0" presId="urn:microsoft.com/office/officeart/2005/8/layout/list1"/>
    <dgm:cxn modelId="{FC70854B-DEEA-462E-A544-D3B92EE669F7}" type="presParOf" srcId="{D6FAC270-6BDF-4376-AF81-60FD5949163C}" destId="{251BA92B-29A8-4A3B-BE48-F2C1E3242D8A}" srcOrd="9" destOrd="0" presId="urn:microsoft.com/office/officeart/2005/8/layout/list1"/>
    <dgm:cxn modelId="{DA11B6B8-1CF5-42F9-A4DC-46382DD77C76}" type="presParOf" srcId="{D6FAC270-6BDF-4376-AF81-60FD5949163C}" destId="{4261A306-0D94-48C5-A3C8-9CC8D97571A4}" srcOrd="10" destOrd="0" presId="urn:microsoft.com/office/officeart/2005/8/layout/list1"/>
    <dgm:cxn modelId="{1DB91775-A102-49A8-BF27-A8766881FACE}" type="presParOf" srcId="{D6FAC270-6BDF-4376-AF81-60FD5949163C}" destId="{B75634D0-A3D7-4B1B-8E2D-47439A469AB4}" srcOrd="11" destOrd="0" presId="urn:microsoft.com/office/officeart/2005/8/layout/list1"/>
    <dgm:cxn modelId="{A06BBDD5-7C50-44CE-B86D-665E3602BA57}" type="presParOf" srcId="{D6FAC270-6BDF-4376-AF81-60FD5949163C}" destId="{37C5C301-429B-49E6-A58E-FFDD2B319F9D}" srcOrd="12" destOrd="0" presId="urn:microsoft.com/office/officeart/2005/8/layout/list1"/>
    <dgm:cxn modelId="{9CFD9F15-73E0-440A-B187-D9A2AAB53BC6}" type="presParOf" srcId="{37C5C301-429B-49E6-A58E-FFDD2B319F9D}" destId="{8415D26F-F4E0-439E-B968-299E9B554197}" srcOrd="0" destOrd="0" presId="urn:microsoft.com/office/officeart/2005/8/layout/list1"/>
    <dgm:cxn modelId="{BA51E5C8-06F5-4542-91D6-AF770894BBD4}" type="presParOf" srcId="{37C5C301-429B-49E6-A58E-FFDD2B319F9D}" destId="{9BCB16C7-76A8-4753-9B15-8E838C2D274C}" srcOrd="1" destOrd="0" presId="urn:microsoft.com/office/officeart/2005/8/layout/list1"/>
    <dgm:cxn modelId="{FDB4E494-4C68-4029-8311-E690DF11411A}" type="presParOf" srcId="{D6FAC270-6BDF-4376-AF81-60FD5949163C}" destId="{06F88CA3-558C-45D0-8CF0-70628C229919}" srcOrd="13" destOrd="0" presId="urn:microsoft.com/office/officeart/2005/8/layout/list1"/>
    <dgm:cxn modelId="{6415CBF8-41E1-4121-A7C7-AB44F1131AC8}" type="presParOf" srcId="{D6FAC270-6BDF-4376-AF81-60FD5949163C}" destId="{3C53B863-357B-4AE8-BEB1-DDFEA550ED33}" srcOrd="14" destOrd="0" presId="urn:microsoft.com/office/officeart/2005/8/layout/list1"/>
    <dgm:cxn modelId="{21E5C62A-05A9-4BC5-800B-3970D13147D5}" type="presParOf" srcId="{D6FAC270-6BDF-4376-AF81-60FD5949163C}" destId="{E3335118-9423-4515-97F4-8D7EB43462EE}" srcOrd="15" destOrd="0" presId="urn:microsoft.com/office/officeart/2005/8/layout/list1"/>
    <dgm:cxn modelId="{A05DC483-FE6E-446F-B5D9-B4816CDAB729}" type="presParOf" srcId="{D6FAC270-6BDF-4376-AF81-60FD5949163C}" destId="{322E1FAC-F78A-4A31-8055-D25DDCF2B1E1}" srcOrd="16" destOrd="0" presId="urn:microsoft.com/office/officeart/2005/8/layout/list1"/>
    <dgm:cxn modelId="{B075110F-737A-4FC1-B1F6-74C713F5219E}" type="presParOf" srcId="{322E1FAC-F78A-4A31-8055-D25DDCF2B1E1}" destId="{E0773C9C-5FA9-44B7-A7AA-F46944C134F5}" srcOrd="0" destOrd="0" presId="urn:microsoft.com/office/officeart/2005/8/layout/list1"/>
    <dgm:cxn modelId="{949C1316-7CAD-4C7F-A7B4-94333B902AE6}" type="presParOf" srcId="{322E1FAC-F78A-4A31-8055-D25DDCF2B1E1}" destId="{16E13532-7542-47AA-BBD5-BE1C628535AF}" srcOrd="1" destOrd="0" presId="urn:microsoft.com/office/officeart/2005/8/layout/list1"/>
    <dgm:cxn modelId="{335DDB42-589C-4B00-8050-F78E342385F7}" type="presParOf" srcId="{D6FAC270-6BDF-4376-AF81-60FD5949163C}" destId="{4C310F82-7966-4F22-89A3-FC187529F4D7}" srcOrd="17" destOrd="0" presId="urn:microsoft.com/office/officeart/2005/8/layout/list1"/>
    <dgm:cxn modelId="{4DD7F8CD-37C7-4816-9EE0-AAAC83D8AEE9}" type="presParOf" srcId="{D6FAC270-6BDF-4376-AF81-60FD5949163C}" destId="{10A0AA3E-F955-4106-9C03-BABB6D0C98E9}"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EEAAC29-4987-4267-A941-09A91011ABAC}" type="doc">
      <dgm:prSet loTypeId="urn:microsoft.com/office/officeart/2005/8/layout/hProcess4" loCatId="process" qsTypeId="urn:microsoft.com/office/officeart/2005/8/quickstyle/3d2" qsCatId="3D" csTypeId="urn:microsoft.com/office/officeart/2005/8/colors/colorful4" csCatId="colorful" phldr="1"/>
      <dgm:spPr/>
      <dgm:t>
        <a:bodyPr/>
        <a:lstStyle/>
        <a:p>
          <a:endParaRPr lang="es-ES"/>
        </a:p>
      </dgm:t>
    </dgm:pt>
    <dgm:pt modelId="{1A4977A2-195C-4FE4-AFC6-20F00A98A00F}">
      <dgm:prSet phldrT="[Texto]" custT="1"/>
      <dgm:spPr/>
      <dgm:t>
        <a:bodyPr/>
        <a:lstStyle/>
        <a:p>
          <a:r>
            <a:rPr lang="es-ES_tradnl" sz="1800" b="1" dirty="0" smtClean="0"/>
            <a:t>MISIÓN</a:t>
          </a:r>
          <a:endParaRPr lang="es-ES" sz="1800" dirty="0"/>
        </a:p>
      </dgm:t>
    </dgm:pt>
    <dgm:pt modelId="{30FB1FFD-E929-46E4-9D87-6D24DBC9451B}" type="parTrans" cxnId="{FCA35A42-6940-4B52-B0E6-FAA1937B1FAF}">
      <dgm:prSet/>
      <dgm:spPr/>
      <dgm:t>
        <a:bodyPr/>
        <a:lstStyle/>
        <a:p>
          <a:endParaRPr lang="es-ES" sz="1000"/>
        </a:p>
      </dgm:t>
    </dgm:pt>
    <dgm:pt modelId="{A798BC38-CCFA-4CA2-A013-C0FEFB47A681}" type="sibTrans" cxnId="{FCA35A42-6940-4B52-B0E6-FAA1937B1FAF}">
      <dgm:prSet/>
      <dgm:spPr/>
      <dgm:t>
        <a:bodyPr/>
        <a:lstStyle/>
        <a:p>
          <a:endParaRPr lang="es-ES" sz="1000"/>
        </a:p>
      </dgm:t>
    </dgm:pt>
    <dgm:pt modelId="{93543260-5B27-451E-A7A3-9D3B5A30ACB6}">
      <dgm:prSet phldrT="[Texto]" custT="1"/>
      <dgm:spPr/>
      <dgm:t>
        <a:bodyPr/>
        <a:lstStyle/>
        <a:p>
          <a:pPr algn="just"/>
          <a:r>
            <a:rPr lang="es-ES_tradnl" sz="1000" b="1" i="1" dirty="0" smtClean="0"/>
            <a:t>“</a:t>
          </a:r>
          <a:r>
            <a:rPr lang="es-ES_tradnl" sz="1200" b="1" i="1" dirty="0" smtClean="0"/>
            <a:t>La Secretaría de Pueblos, Movimientos Sociales y Participación Ciudadana es el organismo rector y coordinador de la política pública que garantiza el derecho a la participación ciudadana intercultural desde el Ejecutivo, mediante acciones destinadas a estimular y consolidara los pueblos, los movimientos sociales y a la ciudadanía en las decisiones clave del nuevo modelo de desarrollo”.</a:t>
          </a:r>
          <a:endParaRPr lang="es-ES" sz="1200" dirty="0"/>
        </a:p>
      </dgm:t>
    </dgm:pt>
    <dgm:pt modelId="{0995AAD6-9ECA-4662-9642-3642D98CD3D3}" type="parTrans" cxnId="{197C9B08-5DDA-4E30-BCEC-711B86268E78}">
      <dgm:prSet/>
      <dgm:spPr/>
      <dgm:t>
        <a:bodyPr/>
        <a:lstStyle/>
        <a:p>
          <a:endParaRPr lang="es-ES" sz="1000"/>
        </a:p>
      </dgm:t>
    </dgm:pt>
    <dgm:pt modelId="{C2FF5971-D8AA-4AF2-A53D-6EE19FC91AED}" type="sibTrans" cxnId="{197C9B08-5DDA-4E30-BCEC-711B86268E78}">
      <dgm:prSet/>
      <dgm:spPr/>
      <dgm:t>
        <a:bodyPr/>
        <a:lstStyle/>
        <a:p>
          <a:endParaRPr lang="es-ES" sz="1000"/>
        </a:p>
      </dgm:t>
    </dgm:pt>
    <dgm:pt modelId="{B43709BB-49FB-4C61-846D-87E5A75BEBE7}">
      <dgm:prSet phldrT="[Texto]" custT="1"/>
      <dgm:spPr/>
      <dgm:t>
        <a:bodyPr/>
        <a:lstStyle/>
        <a:p>
          <a:r>
            <a:rPr lang="es-ES_tradnl" sz="1800" b="1" dirty="0" smtClean="0"/>
            <a:t>VISIÓN</a:t>
          </a:r>
          <a:endParaRPr lang="es-ES" sz="1800" dirty="0"/>
        </a:p>
      </dgm:t>
    </dgm:pt>
    <dgm:pt modelId="{4D119043-3E65-4A72-A348-912C25BEC950}" type="parTrans" cxnId="{35656367-C5E4-45BD-B07B-19DBB1B67EC9}">
      <dgm:prSet/>
      <dgm:spPr/>
      <dgm:t>
        <a:bodyPr/>
        <a:lstStyle/>
        <a:p>
          <a:endParaRPr lang="es-ES" sz="1000"/>
        </a:p>
      </dgm:t>
    </dgm:pt>
    <dgm:pt modelId="{39A50EE5-2233-4C4D-9988-7E22485CBE6F}" type="sibTrans" cxnId="{35656367-C5E4-45BD-B07B-19DBB1B67EC9}">
      <dgm:prSet/>
      <dgm:spPr/>
      <dgm:t>
        <a:bodyPr/>
        <a:lstStyle/>
        <a:p>
          <a:endParaRPr lang="es-ES" sz="1000"/>
        </a:p>
      </dgm:t>
    </dgm:pt>
    <dgm:pt modelId="{74A84690-F840-4BD0-9E08-A08B68F90670}">
      <dgm:prSet phldrT="[Texto]" custT="1"/>
      <dgm:spPr/>
      <dgm:t>
        <a:bodyPr/>
        <a:lstStyle/>
        <a:p>
          <a:r>
            <a:rPr lang="es-ES" sz="1800" noProof="0" dirty="0" smtClean="0"/>
            <a:t>OBJETIVO</a:t>
          </a:r>
          <a:endParaRPr lang="es-ES" sz="1800" noProof="0" dirty="0"/>
        </a:p>
      </dgm:t>
    </dgm:pt>
    <dgm:pt modelId="{12942B7A-5A10-4462-9057-2586B33B6183}" type="parTrans" cxnId="{6553CCDD-C681-416A-88BC-3542F6D097BA}">
      <dgm:prSet/>
      <dgm:spPr/>
      <dgm:t>
        <a:bodyPr/>
        <a:lstStyle/>
        <a:p>
          <a:endParaRPr lang="es-ES" sz="1000"/>
        </a:p>
      </dgm:t>
    </dgm:pt>
    <dgm:pt modelId="{A950B808-253F-4A4D-A6CB-C1B61F6126C9}" type="sibTrans" cxnId="{6553CCDD-C681-416A-88BC-3542F6D097BA}">
      <dgm:prSet/>
      <dgm:spPr/>
      <dgm:t>
        <a:bodyPr/>
        <a:lstStyle/>
        <a:p>
          <a:endParaRPr lang="es-ES" sz="1000"/>
        </a:p>
      </dgm:t>
    </dgm:pt>
    <dgm:pt modelId="{4C222519-5337-4FC9-98BF-82F70D6246F2}">
      <dgm:prSet phldrT="[Texto]" custT="1"/>
      <dgm:spPr/>
      <dgm:t>
        <a:bodyPr/>
        <a:lstStyle/>
        <a:p>
          <a:pPr algn="just"/>
          <a:r>
            <a:rPr lang="es-ES_tradnl" sz="1000" b="1" i="1" dirty="0" smtClean="0"/>
            <a:t>“</a:t>
          </a:r>
          <a:r>
            <a:rPr lang="es-ES_tradnl" sz="1200" b="1" i="1" dirty="0" smtClean="0"/>
            <a:t>Coordinar la implementación de las políticas públicas de participación ciudadana intercultural, fortalecimiento de organizaciones sociales, y diálogo social; coordinar la gestión institucional en el nivel desconcentrado y descentralizado”.</a:t>
          </a:r>
          <a:endParaRPr lang="es-ES" sz="1200" dirty="0"/>
        </a:p>
      </dgm:t>
    </dgm:pt>
    <dgm:pt modelId="{5078466A-C1AA-4566-A391-BDF4CF0B034D}" type="parTrans" cxnId="{72314223-EA5E-4BBB-B576-C18543DFBE3F}">
      <dgm:prSet/>
      <dgm:spPr/>
      <dgm:t>
        <a:bodyPr/>
        <a:lstStyle/>
        <a:p>
          <a:endParaRPr lang="es-ES" sz="1000"/>
        </a:p>
      </dgm:t>
    </dgm:pt>
    <dgm:pt modelId="{445D024D-46BA-4EA7-A89C-E908E03E6649}" type="sibTrans" cxnId="{72314223-EA5E-4BBB-B576-C18543DFBE3F}">
      <dgm:prSet/>
      <dgm:spPr/>
      <dgm:t>
        <a:bodyPr/>
        <a:lstStyle/>
        <a:p>
          <a:endParaRPr lang="es-ES" sz="1000"/>
        </a:p>
      </dgm:t>
    </dgm:pt>
    <dgm:pt modelId="{189DE144-DE1C-4FB4-A128-2B0C62651621}">
      <dgm:prSet phldrT="[Texto]" custT="1"/>
      <dgm:spPr/>
      <dgm:t>
        <a:bodyPr/>
        <a:lstStyle/>
        <a:p>
          <a:pPr algn="just"/>
          <a:r>
            <a:rPr lang="es-ES_tradnl" sz="1200" b="1" i="1" dirty="0" smtClean="0"/>
            <a:t>“Institución pública que impulse la participación ciudadana y la interculturalidad como ejes fundamentales de una democracia incluyente, garantizando el derecho de las nacionalidades, de los pueblos, de las organizaciones y de los ciudadanos/as a su pleno desarrollo: el buen vivir”.</a:t>
          </a:r>
          <a:endParaRPr lang="es-ES" sz="1000" dirty="0"/>
        </a:p>
      </dgm:t>
    </dgm:pt>
    <dgm:pt modelId="{6A121BEA-383C-445B-A19F-6EBAD0664656}" type="parTrans" cxnId="{C2BDFD90-42C5-40D2-8FBA-BF2A5B0642C1}">
      <dgm:prSet/>
      <dgm:spPr/>
      <dgm:t>
        <a:bodyPr/>
        <a:lstStyle/>
        <a:p>
          <a:endParaRPr lang="es-ES"/>
        </a:p>
      </dgm:t>
    </dgm:pt>
    <dgm:pt modelId="{26AB10A8-6EF2-4770-8740-4312148BFB2A}" type="sibTrans" cxnId="{C2BDFD90-42C5-40D2-8FBA-BF2A5B0642C1}">
      <dgm:prSet/>
      <dgm:spPr/>
      <dgm:t>
        <a:bodyPr/>
        <a:lstStyle/>
        <a:p>
          <a:endParaRPr lang="es-ES"/>
        </a:p>
      </dgm:t>
    </dgm:pt>
    <dgm:pt modelId="{BC24AB4B-D7DF-43DF-BE00-F4B6951674A8}">
      <dgm:prSet phldrT="[Texto]" custT="1"/>
      <dgm:spPr/>
      <dgm:t>
        <a:bodyPr/>
        <a:lstStyle/>
        <a:p>
          <a:pPr algn="just"/>
          <a:endParaRPr lang="es-ES" sz="1200" dirty="0"/>
        </a:p>
      </dgm:t>
    </dgm:pt>
    <dgm:pt modelId="{67230B14-F974-469A-853A-E810CC5EE39C}" type="parTrans" cxnId="{8E61E12A-49CB-45CE-83B1-0AEDA7235D67}">
      <dgm:prSet/>
      <dgm:spPr/>
      <dgm:t>
        <a:bodyPr/>
        <a:lstStyle/>
        <a:p>
          <a:endParaRPr lang="es-ES"/>
        </a:p>
      </dgm:t>
    </dgm:pt>
    <dgm:pt modelId="{C176F8C3-14B0-4FB7-8919-1E7078A436D2}" type="sibTrans" cxnId="{8E61E12A-49CB-45CE-83B1-0AEDA7235D67}">
      <dgm:prSet/>
      <dgm:spPr/>
      <dgm:t>
        <a:bodyPr/>
        <a:lstStyle/>
        <a:p>
          <a:endParaRPr lang="es-ES"/>
        </a:p>
      </dgm:t>
    </dgm:pt>
    <dgm:pt modelId="{556F4996-9FB6-4722-8A06-80974438E20E}" type="pres">
      <dgm:prSet presAssocID="{DEEAAC29-4987-4267-A941-09A91011ABAC}" presName="Name0" presStyleCnt="0">
        <dgm:presLayoutVars>
          <dgm:dir/>
          <dgm:animLvl val="lvl"/>
          <dgm:resizeHandles val="exact"/>
        </dgm:presLayoutVars>
      </dgm:prSet>
      <dgm:spPr/>
      <dgm:t>
        <a:bodyPr/>
        <a:lstStyle/>
        <a:p>
          <a:endParaRPr lang="es-ES"/>
        </a:p>
      </dgm:t>
    </dgm:pt>
    <dgm:pt modelId="{2A0A321F-102F-41D2-BC63-0E2B49C082D4}" type="pres">
      <dgm:prSet presAssocID="{DEEAAC29-4987-4267-A941-09A91011ABAC}" presName="tSp" presStyleCnt="0"/>
      <dgm:spPr/>
    </dgm:pt>
    <dgm:pt modelId="{A052B6FB-03D6-4650-B2B5-2B0187FBCE68}" type="pres">
      <dgm:prSet presAssocID="{DEEAAC29-4987-4267-A941-09A91011ABAC}" presName="bSp" presStyleCnt="0"/>
      <dgm:spPr/>
    </dgm:pt>
    <dgm:pt modelId="{2C3C0A5E-4721-43A3-B71C-D5A8131B6DB6}" type="pres">
      <dgm:prSet presAssocID="{DEEAAC29-4987-4267-A941-09A91011ABAC}" presName="process" presStyleCnt="0"/>
      <dgm:spPr/>
    </dgm:pt>
    <dgm:pt modelId="{67A3CAB3-C995-4821-9C99-C4FE72574F37}" type="pres">
      <dgm:prSet presAssocID="{1A4977A2-195C-4FE4-AFC6-20F00A98A00F}" presName="composite1" presStyleCnt="0"/>
      <dgm:spPr/>
    </dgm:pt>
    <dgm:pt modelId="{C5092BFC-35D0-498F-82B4-9AF47C19E781}" type="pres">
      <dgm:prSet presAssocID="{1A4977A2-195C-4FE4-AFC6-20F00A98A00F}" presName="dummyNode1" presStyleLbl="node1" presStyleIdx="0" presStyleCnt="3"/>
      <dgm:spPr/>
    </dgm:pt>
    <dgm:pt modelId="{319096D4-09EE-468F-8960-1412167E95B2}" type="pres">
      <dgm:prSet presAssocID="{1A4977A2-195C-4FE4-AFC6-20F00A98A00F}" presName="childNode1" presStyleLbl="bgAcc1" presStyleIdx="0" presStyleCnt="3" custScaleX="115848" custScaleY="189274" custLinFactNeighborX="-260" custLinFactNeighborY="-9587">
        <dgm:presLayoutVars>
          <dgm:bulletEnabled val="1"/>
        </dgm:presLayoutVars>
      </dgm:prSet>
      <dgm:spPr/>
      <dgm:t>
        <a:bodyPr/>
        <a:lstStyle/>
        <a:p>
          <a:endParaRPr lang="es-ES"/>
        </a:p>
      </dgm:t>
    </dgm:pt>
    <dgm:pt modelId="{FB5F0D28-5CF9-4345-A432-85A6944E054A}" type="pres">
      <dgm:prSet presAssocID="{1A4977A2-195C-4FE4-AFC6-20F00A98A00F}" presName="childNode1tx" presStyleLbl="bgAcc1" presStyleIdx="0" presStyleCnt="3">
        <dgm:presLayoutVars>
          <dgm:bulletEnabled val="1"/>
        </dgm:presLayoutVars>
      </dgm:prSet>
      <dgm:spPr/>
      <dgm:t>
        <a:bodyPr/>
        <a:lstStyle/>
        <a:p>
          <a:endParaRPr lang="es-ES"/>
        </a:p>
      </dgm:t>
    </dgm:pt>
    <dgm:pt modelId="{76419B95-74F4-4070-B67F-8630216B84DB}" type="pres">
      <dgm:prSet presAssocID="{1A4977A2-195C-4FE4-AFC6-20F00A98A00F}" presName="parentNode1" presStyleLbl="node1" presStyleIdx="0" presStyleCnt="3" custLinFactY="16966" custLinFactNeighborX="5266" custLinFactNeighborY="100000">
        <dgm:presLayoutVars>
          <dgm:chMax val="1"/>
          <dgm:bulletEnabled val="1"/>
        </dgm:presLayoutVars>
      </dgm:prSet>
      <dgm:spPr/>
      <dgm:t>
        <a:bodyPr/>
        <a:lstStyle/>
        <a:p>
          <a:endParaRPr lang="es-ES"/>
        </a:p>
      </dgm:t>
    </dgm:pt>
    <dgm:pt modelId="{22C730D7-4728-4557-9B48-D3991102E231}" type="pres">
      <dgm:prSet presAssocID="{1A4977A2-195C-4FE4-AFC6-20F00A98A00F}" presName="connSite1" presStyleCnt="0"/>
      <dgm:spPr/>
    </dgm:pt>
    <dgm:pt modelId="{48582236-C005-4D29-ABD3-179AFBDCCC53}" type="pres">
      <dgm:prSet presAssocID="{A798BC38-CCFA-4CA2-A013-C0FEFB47A681}" presName="Name9" presStyleLbl="sibTrans2D1" presStyleIdx="0" presStyleCnt="2"/>
      <dgm:spPr/>
      <dgm:t>
        <a:bodyPr/>
        <a:lstStyle/>
        <a:p>
          <a:endParaRPr lang="es-ES"/>
        </a:p>
      </dgm:t>
    </dgm:pt>
    <dgm:pt modelId="{227DC750-5C9A-43B5-8CD3-23131E068695}" type="pres">
      <dgm:prSet presAssocID="{B43709BB-49FB-4C61-846D-87E5A75BEBE7}" presName="composite2" presStyleCnt="0"/>
      <dgm:spPr/>
    </dgm:pt>
    <dgm:pt modelId="{CC062506-A96E-4BA2-A8EE-B0E08D71B683}" type="pres">
      <dgm:prSet presAssocID="{B43709BB-49FB-4C61-846D-87E5A75BEBE7}" presName="dummyNode2" presStyleLbl="node1" presStyleIdx="0" presStyleCnt="3"/>
      <dgm:spPr/>
    </dgm:pt>
    <dgm:pt modelId="{43ABFE41-D472-44B4-8EA2-3955EEE9BEB5}" type="pres">
      <dgm:prSet presAssocID="{B43709BB-49FB-4C61-846D-87E5A75BEBE7}" presName="childNode2" presStyleLbl="bgAcc1" presStyleIdx="1" presStyleCnt="3" custScaleX="115994" custScaleY="168223" custLinFactNeighborX="-4435" custLinFactNeighborY="-18174">
        <dgm:presLayoutVars>
          <dgm:bulletEnabled val="1"/>
        </dgm:presLayoutVars>
      </dgm:prSet>
      <dgm:spPr/>
      <dgm:t>
        <a:bodyPr/>
        <a:lstStyle/>
        <a:p>
          <a:endParaRPr lang="es-ES"/>
        </a:p>
      </dgm:t>
    </dgm:pt>
    <dgm:pt modelId="{7F960F2E-7D56-44FF-A612-27F8805D3148}" type="pres">
      <dgm:prSet presAssocID="{B43709BB-49FB-4C61-846D-87E5A75BEBE7}" presName="childNode2tx" presStyleLbl="bgAcc1" presStyleIdx="1" presStyleCnt="3">
        <dgm:presLayoutVars>
          <dgm:bulletEnabled val="1"/>
        </dgm:presLayoutVars>
      </dgm:prSet>
      <dgm:spPr/>
      <dgm:t>
        <a:bodyPr/>
        <a:lstStyle/>
        <a:p>
          <a:endParaRPr lang="es-ES"/>
        </a:p>
      </dgm:t>
    </dgm:pt>
    <dgm:pt modelId="{0B5499BC-F9C9-4B0C-B030-397CF7744118}" type="pres">
      <dgm:prSet presAssocID="{B43709BB-49FB-4C61-846D-87E5A75BEBE7}" presName="parentNode2" presStyleLbl="node1" presStyleIdx="1" presStyleCnt="3" custLinFactNeighborX="11453" custLinFactNeighborY="-76522">
        <dgm:presLayoutVars>
          <dgm:chMax val="0"/>
          <dgm:bulletEnabled val="1"/>
        </dgm:presLayoutVars>
      </dgm:prSet>
      <dgm:spPr/>
      <dgm:t>
        <a:bodyPr/>
        <a:lstStyle/>
        <a:p>
          <a:endParaRPr lang="es-ES"/>
        </a:p>
      </dgm:t>
    </dgm:pt>
    <dgm:pt modelId="{8BA1F2BF-9806-4EBE-A9E0-D196B4D60863}" type="pres">
      <dgm:prSet presAssocID="{B43709BB-49FB-4C61-846D-87E5A75BEBE7}" presName="connSite2" presStyleCnt="0"/>
      <dgm:spPr/>
    </dgm:pt>
    <dgm:pt modelId="{BB62E4A8-A503-4388-A502-1E15756DB031}" type="pres">
      <dgm:prSet presAssocID="{39A50EE5-2233-4C4D-9988-7E22485CBE6F}" presName="Name18" presStyleLbl="sibTrans2D1" presStyleIdx="1" presStyleCnt="2"/>
      <dgm:spPr/>
      <dgm:t>
        <a:bodyPr/>
        <a:lstStyle/>
        <a:p>
          <a:endParaRPr lang="es-ES"/>
        </a:p>
      </dgm:t>
    </dgm:pt>
    <dgm:pt modelId="{4D37B217-14F0-4634-B477-85E8ABEBF25E}" type="pres">
      <dgm:prSet presAssocID="{74A84690-F840-4BD0-9E08-A08B68F90670}" presName="composite1" presStyleCnt="0"/>
      <dgm:spPr/>
    </dgm:pt>
    <dgm:pt modelId="{1A74EFD7-BA2F-4071-965F-BACA7B1629D4}" type="pres">
      <dgm:prSet presAssocID="{74A84690-F840-4BD0-9E08-A08B68F90670}" presName="dummyNode1" presStyleLbl="node1" presStyleIdx="1" presStyleCnt="3"/>
      <dgm:spPr/>
    </dgm:pt>
    <dgm:pt modelId="{9A3DFB19-CBC5-47F3-BB5D-12DFAC2259FD}" type="pres">
      <dgm:prSet presAssocID="{74A84690-F840-4BD0-9E08-A08B68F90670}" presName="childNode1" presStyleLbl="bgAcc1" presStyleIdx="2" presStyleCnt="3" custScaleX="116420" custScaleY="140383">
        <dgm:presLayoutVars>
          <dgm:bulletEnabled val="1"/>
        </dgm:presLayoutVars>
      </dgm:prSet>
      <dgm:spPr/>
      <dgm:t>
        <a:bodyPr/>
        <a:lstStyle/>
        <a:p>
          <a:endParaRPr lang="es-ES"/>
        </a:p>
      </dgm:t>
    </dgm:pt>
    <dgm:pt modelId="{7D92C092-DEDB-42F8-A7A9-B50B44775380}" type="pres">
      <dgm:prSet presAssocID="{74A84690-F840-4BD0-9E08-A08B68F90670}" presName="childNode1tx" presStyleLbl="bgAcc1" presStyleIdx="2" presStyleCnt="3">
        <dgm:presLayoutVars>
          <dgm:bulletEnabled val="1"/>
        </dgm:presLayoutVars>
      </dgm:prSet>
      <dgm:spPr/>
      <dgm:t>
        <a:bodyPr/>
        <a:lstStyle/>
        <a:p>
          <a:endParaRPr lang="es-ES"/>
        </a:p>
      </dgm:t>
    </dgm:pt>
    <dgm:pt modelId="{0D1DCC42-4604-4629-ADB9-23AF36FC9089}" type="pres">
      <dgm:prSet presAssocID="{74A84690-F840-4BD0-9E08-A08B68F90670}" presName="parentNode1" presStyleLbl="node1" presStyleIdx="2" presStyleCnt="3" custLinFactNeighborX="-6284" custLinFactNeighborY="66999">
        <dgm:presLayoutVars>
          <dgm:chMax val="1"/>
          <dgm:bulletEnabled val="1"/>
        </dgm:presLayoutVars>
      </dgm:prSet>
      <dgm:spPr/>
      <dgm:t>
        <a:bodyPr/>
        <a:lstStyle/>
        <a:p>
          <a:endParaRPr lang="es-ES"/>
        </a:p>
      </dgm:t>
    </dgm:pt>
    <dgm:pt modelId="{02CE68DF-EC2C-4F78-A039-37EDE180A4C7}" type="pres">
      <dgm:prSet presAssocID="{74A84690-F840-4BD0-9E08-A08B68F90670}" presName="connSite1" presStyleCnt="0"/>
      <dgm:spPr/>
    </dgm:pt>
  </dgm:ptLst>
  <dgm:cxnLst>
    <dgm:cxn modelId="{0EF6BE59-2C90-40D9-A8D3-7B293263127A}" type="presOf" srcId="{189DE144-DE1C-4FB4-A128-2B0C62651621}" destId="{7F960F2E-7D56-44FF-A612-27F8805D3148}" srcOrd="1" destOrd="0" presId="urn:microsoft.com/office/officeart/2005/8/layout/hProcess4"/>
    <dgm:cxn modelId="{0E19BD82-9725-4AFB-ACBD-94886CEF26F2}" type="presOf" srcId="{4C222519-5337-4FC9-98BF-82F70D6246F2}" destId="{7D92C092-DEDB-42F8-A7A9-B50B44775380}" srcOrd="1" destOrd="0" presId="urn:microsoft.com/office/officeart/2005/8/layout/hProcess4"/>
    <dgm:cxn modelId="{BACCB0F0-0B11-4904-BE7D-E0F52B6655F4}" type="presOf" srcId="{1A4977A2-195C-4FE4-AFC6-20F00A98A00F}" destId="{76419B95-74F4-4070-B67F-8630216B84DB}" srcOrd="0" destOrd="0" presId="urn:microsoft.com/office/officeart/2005/8/layout/hProcess4"/>
    <dgm:cxn modelId="{13A34C78-78C9-4703-99E1-344ABFFB8384}" type="presOf" srcId="{74A84690-F840-4BD0-9E08-A08B68F90670}" destId="{0D1DCC42-4604-4629-ADB9-23AF36FC9089}" srcOrd="0" destOrd="0" presId="urn:microsoft.com/office/officeart/2005/8/layout/hProcess4"/>
    <dgm:cxn modelId="{197C9B08-5DDA-4E30-BCEC-711B86268E78}" srcId="{1A4977A2-195C-4FE4-AFC6-20F00A98A00F}" destId="{93543260-5B27-451E-A7A3-9D3B5A30ACB6}" srcOrd="0" destOrd="0" parTransId="{0995AAD6-9ECA-4662-9642-3642D98CD3D3}" sibTransId="{C2FF5971-D8AA-4AF2-A53D-6EE19FC91AED}"/>
    <dgm:cxn modelId="{FCA35A42-6940-4B52-B0E6-FAA1937B1FAF}" srcId="{DEEAAC29-4987-4267-A941-09A91011ABAC}" destId="{1A4977A2-195C-4FE4-AFC6-20F00A98A00F}" srcOrd="0" destOrd="0" parTransId="{30FB1FFD-E929-46E4-9D87-6D24DBC9451B}" sibTransId="{A798BC38-CCFA-4CA2-A013-C0FEFB47A681}"/>
    <dgm:cxn modelId="{0681F41C-2B88-4BB1-8DFC-D7200835DC7D}" type="presOf" srcId="{BC24AB4B-D7DF-43DF-BE00-F4B6951674A8}" destId="{FB5F0D28-5CF9-4345-A432-85A6944E054A}" srcOrd="1" destOrd="1" presId="urn:microsoft.com/office/officeart/2005/8/layout/hProcess4"/>
    <dgm:cxn modelId="{05FFDA68-2499-49C4-B399-9FF467AF74A5}" type="presOf" srcId="{39A50EE5-2233-4C4D-9988-7E22485CBE6F}" destId="{BB62E4A8-A503-4388-A502-1E15756DB031}" srcOrd="0" destOrd="0" presId="urn:microsoft.com/office/officeart/2005/8/layout/hProcess4"/>
    <dgm:cxn modelId="{7A0B1767-1A62-4E91-81C6-D7620FE2B804}" type="presOf" srcId="{189DE144-DE1C-4FB4-A128-2B0C62651621}" destId="{43ABFE41-D472-44B4-8EA2-3955EEE9BEB5}" srcOrd="0" destOrd="0" presId="urn:microsoft.com/office/officeart/2005/8/layout/hProcess4"/>
    <dgm:cxn modelId="{35656367-C5E4-45BD-B07B-19DBB1B67EC9}" srcId="{DEEAAC29-4987-4267-A941-09A91011ABAC}" destId="{B43709BB-49FB-4C61-846D-87E5A75BEBE7}" srcOrd="1" destOrd="0" parTransId="{4D119043-3E65-4A72-A348-912C25BEC950}" sibTransId="{39A50EE5-2233-4C4D-9988-7E22485CBE6F}"/>
    <dgm:cxn modelId="{6553CCDD-C681-416A-88BC-3542F6D097BA}" srcId="{DEEAAC29-4987-4267-A941-09A91011ABAC}" destId="{74A84690-F840-4BD0-9E08-A08B68F90670}" srcOrd="2" destOrd="0" parTransId="{12942B7A-5A10-4462-9057-2586B33B6183}" sibTransId="{A950B808-253F-4A4D-A6CB-C1B61F6126C9}"/>
    <dgm:cxn modelId="{C2BDFD90-42C5-40D2-8FBA-BF2A5B0642C1}" srcId="{B43709BB-49FB-4C61-846D-87E5A75BEBE7}" destId="{189DE144-DE1C-4FB4-A128-2B0C62651621}" srcOrd="0" destOrd="0" parTransId="{6A121BEA-383C-445B-A19F-6EBAD0664656}" sibTransId="{26AB10A8-6EF2-4770-8740-4312148BFB2A}"/>
    <dgm:cxn modelId="{C37F99FA-D029-4A77-ABC1-64C4FF41DA45}" type="presOf" srcId="{B43709BB-49FB-4C61-846D-87E5A75BEBE7}" destId="{0B5499BC-F9C9-4B0C-B030-397CF7744118}" srcOrd="0" destOrd="0" presId="urn:microsoft.com/office/officeart/2005/8/layout/hProcess4"/>
    <dgm:cxn modelId="{72314223-EA5E-4BBB-B576-C18543DFBE3F}" srcId="{74A84690-F840-4BD0-9E08-A08B68F90670}" destId="{4C222519-5337-4FC9-98BF-82F70D6246F2}" srcOrd="0" destOrd="0" parTransId="{5078466A-C1AA-4566-A391-BDF4CF0B034D}" sibTransId="{445D024D-46BA-4EA7-A89C-E908E03E6649}"/>
    <dgm:cxn modelId="{D968C36F-8370-4E00-9873-20C5414C8C01}" type="presOf" srcId="{93543260-5B27-451E-A7A3-9D3B5A30ACB6}" destId="{FB5F0D28-5CF9-4345-A432-85A6944E054A}" srcOrd="1" destOrd="0" presId="urn:microsoft.com/office/officeart/2005/8/layout/hProcess4"/>
    <dgm:cxn modelId="{41CA15D9-0E87-497A-BAA6-327334B34082}" type="presOf" srcId="{4C222519-5337-4FC9-98BF-82F70D6246F2}" destId="{9A3DFB19-CBC5-47F3-BB5D-12DFAC2259FD}" srcOrd="0" destOrd="0" presId="urn:microsoft.com/office/officeart/2005/8/layout/hProcess4"/>
    <dgm:cxn modelId="{8E61E12A-49CB-45CE-83B1-0AEDA7235D67}" srcId="{1A4977A2-195C-4FE4-AFC6-20F00A98A00F}" destId="{BC24AB4B-D7DF-43DF-BE00-F4B6951674A8}" srcOrd="1" destOrd="0" parTransId="{67230B14-F974-469A-853A-E810CC5EE39C}" sibTransId="{C176F8C3-14B0-4FB7-8919-1E7078A436D2}"/>
    <dgm:cxn modelId="{A67435B0-258E-4FB6-84E6-B7C0ADA190B3}" type="presOf" srcId="{A798BC38-CCFA-4CA2-A013-C0FEFB47A681}" destId="{48582236-C005-4D29-ABD3-179AFBDCCC53}" srcOrd="0" destOrd="0" presId="urn:microsoft.com/office/officeart/2005/8/layout/hProcess4"/>
    <dgm:cxn modelId="{6C1C24A5-BEDE-4FFB-9AD2-88C7A82ACFD2}" type="presOf" srcId="{BC24AB4B-D7DF-43DF-BE00-F4B6951674A8}" destId="{319096D4-09EE-468F-8960-1412167E95B2}" srcOrd="0" destOrd="1" presId="urn:microsoft.com/office/officeart/2005/8/layout/hProcess4"/>
    <dgm:cxn modelId="{DA143801-41D0-4894-816D-5297064765ED}" type="presOf" srcId="{DEEAAC29-4987-4267-A941-09A91011ABAC}" destId="{556F4996-9FB6-4722-8A06-80974438E20E}" srcOrd="0" destOrd="0" presId="urn:microsoft.com/office/officeart/2005/8/layout/hProcess4"/>
    <dgm:cxn modelId="{B9771724-89CF-4E11-ABF0-156490C1BF05}" type="presOf" srcId="{93543260-5B27-451E-A7A3-9D3B5A30ACB6}" destId="{319096D4-09EE-468F-8960-1412167E95B2}" srcOrd="0" destOrd="0" presId="urn:microsoft.com/office/officeart/2005/8/layout/hProcess4"/>
    <dgm:cxn modelId="{ED9C51DF-6E7D-4B31-AAF8-33497AF211E3}" type="presParOf" srcId="{556F4996-9FB6-4722-8A06-80974438E20E}" destId="{2A0A321F-102F-41D2-BC63-0E2B49C082D4}" srcOrd="0" destOrd="0" presId="urn:microsoft.com/office/officeart/2005/8/layout/hProcess4"/>
    <dgm:cxn modelId="{8859DE5D-653F-49E9-98D8-9AABED408A68}" type="presParOf" srcId="{556F4996-9FB6-4722-8A06-80974438E20E}" destId="{A052B6FB-03D6-4650-B2B5-2B0187FBCE68}" srcOrd="1" destOrd="0" presId="urn:microsoft.com/office/officeart/2005/8/layout/hProcess4"/>
    <dgm:cxn modelId="{5B00FEA0-2377-4135-94EA-BAF72714AA65}" type="presParOf" srcId="{556F4996-9FB6-4722-8A06-80974438E20E}" destId="{2C3C0A5E-4721-43A3-B71C-D5A8131B6DB6}" srcOrd="2" destOrd="0" presId="urn:microsoft.com/office/officeart/2005/8/layout/hProcess4"/>
    <dgm:cxn modelId="{39B8FEAA-827E-461A-B200-384827204A07}" type="presParOf" srcId="{2C3C0A5E-4721-43A3-B71C-D5A8131B6DB6}" destId="{67A3CAB3-C995-4821-9C99-C4FE72574F37}" srcOrd="0" destOrd="0" presId="urn:microsoft.com/office/officeart/2005/8/layout/hProcess4"/>
    <dgm:cxn modelId="{34A69F67-F767-4837-9454-A94B50FF33B5}" type="presParOf" srcId="{67A3CAB3-C995-4821-9C99-C4FE72574F37}" destId="{C5092BFC-35D0-498F-82B4-9AF47C19E781}" srcOrd="0" destOrd="0" presId="urn:microsoft.com/office/officeart/2005/8/layout/hProcess4"/>
    <dgm:cxn modelId="{7392916D-B2D9-40F7-9B8E-27FD35550293}" type="presParOf" srcId="{67A3CAB3-C995-4821-9C99-C4FE72574F37}" destId="{319096D4-09EE-468F-8960-1412167E95B2}" srcOrd="1" destOrd="0" presId="urn:microsoft.com/office/officeart/2005/8/layout/hProcess4"/>
    <dgm:cxn modelId="{ACE444CD-652E-4A10-BBA9-D95DE13A2709}" type="presParOf" srcId="{67A3CAB3-C995-4821-9C99-C4FE72574F37}" destId="{FB5F0D28-5CF9-4345-A432-85A6944E054A}" srcOrd="2" destOrd="0" presId="urn:microsoft.com/office/officeart/2005/8/layout/hProcess4"/>
    <dgm:cxn modelId="{7E5A94ED-C814-4DBE-A2F7-CF2DCB35813A}" type="presParOf" srcId="{67A3CAB3-C995-4821-9C99-C4FE72574F37}" destId="{76419B95-74F4-4070-B67F-8630216B84DB}" srcOrd="3" destOrd="0" presId="urn:microsoft.com/office/officeart/2005/8/layout/hProcess4"/>
    <dgm:cxn modelId="{330D7DF6-7FB4-4BDC-9ECE-8745D1ACEED7}" type="presParOf" srcId="{67A3CAB3-C995-4821-9C99-C4FE72574F37}" destId="{22C730D7-4728-4557-9B48-D3991102E231}" srcOrd="4" destOrd="0" presId="urn:microsoft.com/office/officeart/2005/8/layout/hProcess4"/>
    <dgm:cxn modelId="{5C9C017E-5102-4191-96F4-BA258827D655}" type="presParOf" srcId="{2C3C0A5E-4721-43A3-B71C-D5A8131B6DB6}" destId="{48582236-C005-4D29-ABD3-179AFBDCCC53}" srcOrd="1" destOrd="0" presId="urn:microsoft.com/office/officeart/2005/8/layout/hProcess4"/>
    <dgm:cxn modelId="{8DEB7C7C-5010-4B02-AE70-463D9F2F8E8E}" type="presParOf" srcId="{2C3C0A5E-4721-43A3-B71C-D5A8131B6DB6}" destId="{227DC750-5C9A-43B5-8CD3-23131E068695}" srcOrd="2" destOrd="0" presId="urn:microsoft.com/office/officeart/2005/8/layout/hProcess4"/>
    <dgm:cxn modelId="{1BF3AF81-EA6F-4730-BEDB-C6E87098E68C}" type="presParOf" srcId="{227DC750-5C9A-43B5-8CD3-23131E068695}" destId="{CC062506-A96E-4BA2-A8EE-B0E08D71B683}" srcOrd="0" destOrd="0" presId="urn:microsoft.com/office/officeart/2005/8/layout/hProcess4"/>
    <dgm:cxn modelId="{179A8FEE-2B86-4793-85B1-53FA30AC8BCE}" type="presParOf" srcId="{227DC750-5C9A-43B5-8CD3-23131E068695}" destId="{43ABFE41-D472-44B4-8EA2-3955EEE9BEB5}" srcOrd="1" destOrd="0" presId="urn:microsoft.com/office/officeart/2005/8/layout/hProcess4"/>
    <dgm:cxn modelId="{1184BF50-397E-480B-A23C-652D7FB19778}" type="presParOf" srcId="{227DC750-5C9A-43B5-8CD3-23131E068695}" destId="{7F960F2E-7D56-44FF-A612-27F8805D3148}" srcOrd="2" destOrd="0" presId="urn:microsoft.com/office/officeart/2005/8/layout/hProcess4"/>
    <dgm:cxn modelId="{E2D30C34-1DB1-42ED-97B4-A40D77D617FF}" type="presParOf" srcId="{227DC750-5C9A-43B5-8CD3-23131E068695}" destId="{0B5499BC-F9C9-4B0C-B030-397CF7744118}" srcOrd="3" destOrd="0" presId="urn:microsoft.com/office/officeart/2005/8/layout/hProcess4"/>
    <dgm:cxn modelId="{D4CE5828-2098-4F51-BC78-3CEF25E98A33}" type="presParOf" srcId="{227DC750-5C9A-43B5-8CD3-23131E068695}" destId="{8BA1F2BF-9806-4EBE-A9E0-D196B4D60863}" srcOrd="4" destOrd="0" presId="urn:microsoft.com/office/officeart/2005/8/layout/hProcess4"/>
    <dgm:cxn modelId="{75B52930-DAE3-46F5-9509-9AF950336896}" type="presParOf" srcId="{2C3C0A5E-4721-43A3-B71C-D5A8131B6DB6}" destId="{BB62E4A8-A503-4388-A502-1E15756DB031}" srcOrd="3" destOrd="0" presId="urn:microsoft.com/office/officeart/2005/8/layout/hProcess4"/>
    <dgm:cxn modelId="{F059C856-4EA4-4EE5-AF36-A58F7E93D19D}" type="presParOf" srcId="{2C3C0A5E-4721-43A3-B71C-D5A8131B6DB6}" destId="{4D37B217-14F0-4634-B477-85E8ABEBF25E}" srcOrd="4" destOrd="0" presId="urn:microsoft.com/office/officeart/2005/8/layout/hProcess4"/>
    <dgm:cxn modelId="{C273374F-5B2A-4014-A4AC-96695F83802C}" type="presParOf" srcId="{4D37B217-14F0-4634-B477-85E8ABEBF25E}" destId="{1A74EFD7-BA2F-4071-965F-BACA7B1629D4}" srcOrd="0" destOrd="0" presId="urn:microsoft.com/office/officeart/2005/8/layout/hProcess4"/>
    <dgm:cxn modelId="{5C2DC736-E9F4-4760-BF5A-1AD473D61C3C}" type="presParOf" srcId="{4D37B217-14F0-4634-B477-85E8ABEBF25E}" destId="{9A3DFB19-CBC5-47F3-BB5D-12DFAC2259FD}" srcOrd="1" destOrd="0" presId="urn:microsoft.com/office/officeart/2005/8/layout/hProcess4"/>
    <dgm:cxn modelId="{FFF3D859-D404-49F5-88DD-91FCBE7CB3C6}" type="presParOf" srcId="{4D37B217-14F0-4634-B477-85E8ABEBF25E}" destId="{7D92C092-DEDB-42F8-A7A9-B50B44775380}" srcOrd="2" destOrd="0" presId="urn:microsoft.com/office/officeart/2005/8/layout/hProcess4"/>
    <dgm:cxn modelId="{14585E7F-4F59-406F-AB3E-57FB72F0DFCB}" type="presParOf" srcId="{4D37B217-14F0-4634-B477-85E8ABEBF25E}" destId="{0D1DCC42-4604-4629-ADB9-23AF36FC9089}" srcOrd="3" destOrd="0" presId="urn:microsoft.com/office/officeart/2005/8/layout/hProcess4"/>
    <dgm:cxn modelId="{E37D1B8F-D5C8-4D41-A2B6-86512E5DD75E}" type="presParOf" srcId="{4D37B217-14F0-4634-B477-85E8ABEBF25E}" destId="{02CE68DF-EC2C-4F78-A039-37EDE180A4C7}"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3EB47E9-DF79-446E-B5DE-EF3CA5B3268C}" type="doc">
      <dgm:prSet loTypeId="urn:microsoft.com/office/officeart/2005/8/layout/hList6" loCatId="list" qsTypeId="urn:microsoft.com/office/officeart/2005/8/quickstyle/simple3" qsCatId="simple" csTypeId="urn:microsoft.com/office/officeart/2005/8/colors/colorful3" csCatId="colorful" phldr="1"/>
      <dgm:spPr/>
      <dgm:t>
        <a:bodyPr/>
        <a:lstStyle/>
        <a:p>
          <a:endParaRPr lang="es-ES"/>
        </a:p>
      </dgm:t>
    </dgm:pt>
    <dgm:pt modelId="{023D9EDE-AC52-4479-83E6-A866ED8CE44B}">
      <dgm:prSet phldrT="[Texto]" custT="1"/>
      <dgm:spPr/>
      <dgm:t>
        <a:bodyPr/>
        <a:lstStyle/>
        <a:p>
          <a:pPr algn="ctr"/>
          <a:r>
            <a:rPr lang="es-ES" sz="1800" b="1" u="sng" noProof="0" dirty="0" smtClean="0">
              <a:solidFill>
                <a:schemeClr val="accent2">
                  <a:lumMod val="50000"/>
                </a:schemeClr>
              </a:solidFill>
            </a:rPr>
            <a:t>POLÍTICAS</a:t>
          </a:r>
        </a:p>
        <a:p>
          <a:pPr algn="l"/>
          <a:endParaRPr lang="es-ES" sz="1200" noProof="0" dirty="0"/>
        </a:p>
      </dgm:t>
    </dgm:pt>
    <dgm:pt modelId="{6D76F170-8DA1-4913-8511-9DEF01AF11A9}" type="parTrans" cxnId="{163637A0-AA61-4027-8704-FAD0005C5076}">
      <dgm:prSet/>
      <dgm:spPr/>
      <dgm:t>
        <a:bodyPr/>
        <a:lstStyle/>
        <a:p>
          <a:endParaRPr lang="es-ES" sz="1200" noProof="0"/>
        </a:p>
      </dgm:t>
    </dgm:pt>
    <dgm:pt modelId="{F3294CFA-B217-40E0-9E26-57F0194F752D}" type="sibTrans" cxnId="{163637A0-AA61-4027-8704-FAD0005C5076}">
      <dgm:prSet/>
      <dgm:spPr/>
      <dgm:t>
        <a:bodyPr/>
        <a:lstStyle/>
        <a:p>
          <a:endParaRPr lang="es-ES" sz="1200" noProof="0"/>
        </a:p>
      </dgm:t>
    </dgm:pt>
    <dgm:pt modelId="{B5041F96-9825-4166-BC22-A872C99050DE}">
      <dgm:prSet phldrT="[Texto]" custT="1"/>
      <dgm:spPr/>
      <dgm:t>
        <a:bodyPr/>
        <a:lstStyle/>
        <a:p>
          <a:pPr algn="l"/>
          <a:r>
            <a:rPr lang="es-ES" sz="1400" noProof="0" dirty="0" smtClean="0"/>
            <a:t>Articular procesos sociales incluyentes para consolidar el poder ciudadano en su diversidad.</a:t>
          </a:r>
          <a:endParaRPr lang="es-ES" sz="1400" noProof="0" dirty="0"/>
        </a:p>
      </dgm:t>
    </dgm:pt>
    <dgm:pt modelId="{023E3A0D-0360-48F4-A292-B48C87AA883C}" type="parTrans" cxnId="{31AA653C-BA1B-4E51-8EB6-42CC92194531}">
      <dgm:prSet/>
      <dgm:spPr/>
      <dgm:t>
        <a:bodyPr/>
        <a:lstStyle/>
        <a:p>
          <a:endParaRPr lang="es-ES" sz="1200" noProof="0"/>
        </a:p>
      </dgm:t>
    </dgm:pt>
    <dgm:pt modelId="{2837FDDC-B4FF-420E-BCDC-A3EBF50EC46E}" type="sibTrans" cxnId="{31AA653C-BA1B-4E51-8EB6-42CC92194531}">
      <dgm:prSet/>
      <dgm:spPr/>
      <dgm:t>
        <a:bodyPr/>
        <a:lstStyle/>
        <a:p>
          <a:endParaRPr lang="es-ES" sz="1200" noProof="0"/>
        </a:p>
      </dgm:t>
    </dgm:pt>
    <dgm:pt modelId="{8ED07284-F422-40AE-9A3B-6F593C278396}">
      <dgm:prSet phldrT="[Texto]" custT="1"/>
      <dgm:spPr/>
      <dgm:t>
        <a:bodyPr/>
        <a:lstStyle/>
        <a:p>
          <a:pPr algn="l"/>
          <a:r>
            <a:rPr lang="es-EC" sz="1400" dirty="0" smtClean="0"/>
            <a:t>Impulsar y fortalecer la organización social para facilitar el ejercicio pleno de la democracia.</a:t>
          </a:r>
          <a:endParaRPr lang="es-ES" sz="1400" noProof="0" dirty="0"/>
        </a:p>
      </dgm:t>
    </dgm:pt>
    <dgm:pt modelId="{2D6E4323-B630-490B-A123-22734922F9F2}" type="parTrans" cxnId="{88AD877F-8C1D-4F98-9D2D-2E4E84F2E56A}">
      <dgm:prSet/>
      <dgm:spPr/>
      <dgm:t>
        <a:bodyPr/>
        <a:lstStyle/>
        <a:p>
          <a:endParaRPr lang="es-ES" sz="1200" noProof="0"/>
        </a:p>
      </dgm:t>
    </dgm:pt>
    <dgm:pt modelId="{9B2B818E-A6FD-4F5D-BFCD-0E0E8F7BEA40}" type="sibTrans" cxnId="{88AD877F-8C1D-4F98-9D2D-2E4E84F2E56A}">
      <dgm:prSet/>
      <dgm:spPr/>
      <dgm:t>
        <a:bodyPr/>
        <a:lstStyle/>
        <a:p>
          <a:endParaRPr lang="es-ES" sz="1200" noProof="0"/>
        </a:p>
      </dgm:t>
    </dgm:pt>
    <dgm:pt modelId="{D71E4CE6-30AF-4A1B-8803-0D3213236758}">
      <dgm:prSet phldrT="[Texto]" custT="1"/>
      <dgm:spPr/>
      <dgm:t>
        <a:bodyPr/>
        <a:lstStyle/>
        <a:p>
          <a:pPr algn="ctr"/>
          <a:r>
            <a:rPr lang="es-ES" sz="1800" b="1" u="sng" noProof="0" dirty="0" smtClean="0">
              <a:solidFill>
                <a:schemeClr val="accent2">
                  <a:lumMod val="50000"/>
                </a:schemeClr>
              </a:solidFill>
            </a:rPr>
            <a:t>ESTRATEGIAS</a:t>
          </a:r>
        </a:p>
        <a:p>
          <a:pPr algn="ctr"/>
          <a:endParaRPr lang="es-ES" sz="1800" noProof="0" dirty="0"/>
        </a:p>
      </dgm:t>
    </dgm:pt>
    <dgm:pt modelId="{098757C5-B72D-45A6-A485-F02570EEFA6E}" type="parTrans" cxnId="{935923F8-8296-4367-A09F-71418EEF235A}">
      <dgm:prSet/>
      <dgm:spPr/>
      <dgm:t>
        <a:bodyPr/>
        <a:lstStyle/>
        <a:p>
          <a:endParaRPr lang="es-ES" sz="1200" noProof="0"/>
        </a:p>
      </dgm:t>
    </dgm:pt>
    <dgm:pt modelId="{099B32E1-809D-4BAB-8C83-BBF1B9774A46}" type="sibTrans" cxnId="{935923F8-8296-4367-A09F-71418EEF235A}">
      <dgm:prSet/>
      <dgm:spPr/>
      <dgm:t>
        <a:bodyPr/>
        <a:lstStyle/>
        <a:p>
          <a:endParaRPr lang="es-ES" sz="1200" noProof="0"/>
        </a:p>
      </dgm:t>
    </dgm:pt>
    <dgm:pt modelId="{E74EEF00-9DA9-4882-A344-34B7ED659194}">
      <dgm:prSet phldrT="[Texto]" custT="1"/>
      <dgm:spPr/>
      <dgm:t>
        <a:bodyPr/>
        <a:lstStyle/>
        <a:p>
          <a:pPr algn="l"/>
          <a:r>
            <a:rPr lang="es-EC" sz="1400" dirty="0" smtClean="0"/>
            <a:t>Fortalecer las capacidades socio-organizativas y políticas de las y los ciudadanos a fin de que asuman el ejercicio de sus deberes y derechos.</a:t>
          </a:r>
          <a:endParaRPr lang="es-ES" sz="1400" noProof="0" dirty="0"/>
        </a:p>
      </dgm:t>
    </dgm:pt>
    <dgm:pt modelId="{2E7CC549-2C36-4897-BA20-A7A4EC3039FA}" type="parTrans" cxnId="{C56C7234-0C6F-4D72-80CB-02DE0743CFAF}">
      <dgm:prSet/>
      <dgm:spPr/>
      <dgm:t>
        <a:bodyPr/>
        <a:lstStyle/>
        <a:p>
          <a:endParaRPr lang="es-ES" sz="1200" noProof="0"/>
        </a:p>
      </dgm:t>
    </dgm:pt>
    <dgm:pt modelId="{F72A0BEF-34C6-4924-859A-705E5A0C92F1}" type="sibTrans" cxnId="{C56C7234-0C6F-4D72-80CB-02DE0743CFAF}">
      <dgm:prSet/>
      <dgm:spPr/>
      <dgm:t>
        <a:bodyPr/>
        <a:lstStyle/>
        <a:p>
          <a:endParaRPr lang="es-ES" sz="1200" noProof="0"/>
        </a:p>
      </dgm:t>
    </dgm:pt>
    <dgm:pt modelId="{B9D4E022-84E1-4B51-8679-37A5C225B924}">
      <dgm:prSet custT="1"/>
      <dgm:spPr/>
      <dgm:t>
        <a:bodyPr/>
        <a:lstStyle/>
        <a:p>
          <a:pPr algn="l"/>
          <a:endParaRPr lang="es-ES" sz="1200" dirty="0"/>
        </a:p>
      </dgm:t>
    </dgm:pt>
    <dgm:pt modelId="{5CB26808-AF13-494C-A6BE-87ECBC07FB87}" type="parTrans" cxnId="{C5FD32AD-0894-4DC1-9481-F4F5D51137D8}">
      <dgm:prSet/>
      <dgm:spPr/>
      <dgm:t>
        <a:bodyPr/>
        <a:lstStyle/>
        <a:p>
          <a:endParaRPr lang="es-ES" sz="1200"/>
        </a:p>
      </dgm:t>
    </dgm:pt>
    <dgm:pt modelId="{BF94841F-6778-41E1-9DB9-5401D8920ECB}" type="sibTrans" cxnId="{C5FD32AD-0894-4DC1-9481-F4F5D51137D8}">
      <dgm:prSet/>
      <dgm:spPr/>
      <dgm:t>
        <a:bodyPr/>
        <a:lstStyle/>
        <a:p>
          <a:endParaRPr lang="es-ES" sz="1200"/>
        </a:p>
      </dgm:t>
    </dgm:pt>
    <dgm:pt modelId="{2F90449B-CCEE-42C2-B0BE-E5E1741B6C51}">
      <dgm:prSet phldrT="[Texto]" custT="1"/>
      <dgm:spPr/>
      <dgm:t>
        <a:bodyPr/>
        <a:lstStyle/>
        <a:p>
          <a:pPr algn="l"/>
          <a:r>
            <a:rPr lang="es-EC" sz="1400" dirty="0" smtClean="0"/>
            <a:t>Generar mecanismos que articulen las demandas y respuestas entre la Sociedad y el Estado.</a:t>
          </a:r>
          <a:endParaRPr lang="es-ES" sz="1400" noProof="0" dirty="0"/>
        </a:p>
      </dgm:t>
    </dgm:pt>
    <dgm:pt modelId="{66C3E3B6-381D-4346-AF3B-1DDE91E7BA50}" type="parTrans" cxnId="{84573910-E236-46A2-B46E-6FBF69179EE5}">
      <dgm:prSet/>
      <dgm:spPr/>
      <dgm:t>
        <a:bodyPr/>
        <a:lstStyle/>
        <a:p>
          <a:endParaRPr lang="es-ES" sz="1200"/>
        </a:p>
      </dgm:t>
    </dgm:pt>
    <dgm:pt modelId="{36146D50-37A7-4072-AC59-E1C48B310170}" type="sibTrans" cxnId="{84573910-E236-46A2-B46E-6FBF69179EE5}">
      <dgm:prSet/>
      <dgm:spPr/>
      <dgm:t>
        <a:bodyPr/>
        <a:lstStyle/>
        <a:p>
          <a:endParaRPr lang="es-ES" sz="1200"/>
        </a:p>
      </dgm:t>
    </dgm:pt>
    <dgm:pt modelId="{4365D33C-BD32-42DC-B51D-A7AB38F9EE29}">
      <dgm:prSet phldrT="[Texto]" custT="1"/>
      <dgm:spPr/>
      <dgm:t>
        <a:bodyPr/>
        <a:lstStyle/>
        <a:p>
          <a:pPr algn="l"/>
          <a:r>
            <a:rPr lang="es-EC" sz="1400" dirty="0" smtClean="0"/>
            <a:t>Impulsar procesos de formación ciudadana orientados al conocimiento y defensa de los deberes y derechos ciudadanos</a:t>
          </a:r>
          <a:endParaRPr lang="es-ES" sz="1400" noProof="0" dirty="0"/>
        </a:p>
      </dgm:t>
    </dgm:pt>
    <dgm:pt modelId="{FF40C94A-28F3-4D32-A5EE-681C1E245472}" type="parTrans" cxnId="{BCB23A97-A237-4D92-BE76-3F76861E959E}">
      <dgm:prSet/>
      <dgm:spPr/>
      <dgm:t>
        <a:bodyPr/>
        <a:lstStyle/>
        <a:p>
          <a:endParaRPr lang="es-ES" sz="1200"/>
        </a:p>
      </dgm:t>
    </dgm:pt>
    <dgm:pt modelId="{8DA90B46-0C86-4364-8FCC-D406E301B946}" type="sibTrans" cxnId="{BCB23A97-A237-4D92-BE76-3F76861E959E}">
      <dgm:prSet/>
      <dgm:spPr/>
      <dgm:t>
        <a:bodyPr/>
        <a:lstStyle/>
        <a:p>
          <a:endParaRPr lang="es-ES" sz="1200"/>
        </a:p>
      </dgm:t>
    </dgm:pt>
    <dgm:pt modelId="{FC570BE2-06AC-4377-9B8A-2F5F0A3C4E39}">
      <dgm:prSet phldrT="[Texto]" custT="1"/>
      <dgm:spPr/>
      <dgm:t>
        <a:bodyPr/>
        <a:lstStyle/>
        <a:p>
          <a:pPr algn="l"/>
          <a:r>
            <a:rPr lang="es-EC" sz="1400" dirty="0" smtClean="0"/>
            <a:t>Articular procesos incluyentes entre el Estado y la sociedad, a través del sistema de información y comunicación popular</a:t>
          </a:r>
          <a:endParaRPr lang="es-ES" sz="1400" noProof="0" dirty="0"/>
        </a:p>
      </dgm:t>
    </dgm:pt>
    <dgm:pt modelId="{3DF8A1DD-17DB-4E7A-BA9F-851D310B1F85}" type="parTrans" cxnId="{053FD7F1-7A46-4F4E-A898-F41D02178B23}">
      <dgm:prSet/>
      <dgm:spPr/>
      <dgm:t>
        <a:bodyPr/>
        <a:lstStyle/>
        <a:p>
          <a:endParaRPr lang="es-ES" sz="1200"/>
        </a:p>
      </dgm:t>
    </dgm:pt>
    <dgm:pt modelId="{58E3332E-6E5E-478B-9BA3-EDE9E2D597D4}" type="sibTrans" cxnId="{053FD7F1-7A46-4F4E-A898-F41D02178B23}">
      <dgm:prSet/>
      <dgm:spPr/>
      <dgm:t>
        <a:bodyPr/>
        <a:lstStyle/>
        <a:p>
          <a:endParaRPr lang="es-ES" sz="1200"/>
        </a:p>
      </dgm:t>
    </dgm:pt>
    <dgm:pt modelId="{4DB8FDDD-22D7-48A0-A8C3-2B476CC0C5D9}">
      <dgm:prSet custT="1"/>
      <dgm:spPr/>
      <dgm:t>
        <a:bodyPr/>
        <a:lstStyle/>
        <a:p>
          <a:pPr algn="l"/>
          <a:endParaRPr lang="es-ES" sz="1200" dirty="0"/>
        </a:p>
      </dgm:t>
    </dgm:pt>
    <dgm:pt modelId="{F974B401-BB69-49AB-A6EA-C6C4F4503EC7}" type="parTrans" cxnId="{4E71429B-3A6D-4581-86FC-4B7FCEB4D549}">
      <dgm:prSet/>
      <dgm:spPr/>
      <dgm:t>
        <a:bodyPr/>
        <a:lstStyle/>
        <a:p>
          <a:endParaRPr lang="es-ES" sz="1200"/>
        </a:p>
      </dgm:t>
    </dgm:pt>
    <dgm:pt modelId="{E1249FFB-2F44-4ED0-9496-FA5E224761D7}" type="sibTrans" cxnId="{4E71429B-3A6D-4581-86FC-4B7FCEB4D549}">
      <dgm:prSet/>
      <dgm:spPr/>
      <dgm:t>
        <a:bodyPr/>
        <a:lstStyle/>
        <a:p>
          <a:endParaRPr lang="es-ES" sz="1200"/>
        </a:p>
      </dgm:t>
    </dgm:pt>
    <dgm:pt modelId="{23AE444B-8438-42CF-A12A-BE716851F363}">
      <dgm:prSet phldrT="[Texto]" custT="1"/>
      <dgm:spPr/>
      <dgm:t>
        <a:bodyPr/>
        <a:lstStyle/>
        <a:p>
          <a:pPr algn="l"/>
          <a:r>
            <a:rPr lang="es-EC" sz="1400" dirty="0" smtClean="0"/>
            <a:t>Fortalecer los procesos socioeconómicos, políticos y culturales de la ciudadanía.</a:t>
          </a:r>
          <a:endParaRPr lang="es-ES" sz="1400" noProof="0" dirty="0"/>
        </a:p>
      </dgm:t>
    </dgm:pt>
    <dgm:pt modelId="{F8DACD40-DB85-4C1E-8E72-97CC4C0973FF}" type="parTrans" cxnId="{B3940E18-068E-46AD-BE46-99DBCDDD5005}">
      <dgm:prSet/>
      <dgm:spPr/>
      <dgm:t>
        <a:bodyPr/>
        <a:lstStyle/>
        <a:p>
          <a:endParaRPr lang="es-ES"/>
        </a:p>
      </dgm:t>
    </dgm:pt>
    <dgm:pt modelId="{28379CA7-7A03-4CF7-8667-76EDCB1AFBDA}" type="sibTrans" cxnId="{B3940E18-068E-46AD-BE46-99DBCDDD5005}">
      <dgm:prSet/>
      <dgm:spPr/>
      <dgm:t>
        <a:bodyPr/>
        <a:lstStyle/>
        <a:p>
          <a:endParaRPr lang="es-ES"/>
        </a:p>
      </dgm:t>
    </dgm:pt>
    <dgm:pt modelId="{314242EF-9A49-4420-A84C-3A22CF4B82D7}">
      <dgm:prSet phldrT="[Texto]" custT="1"/>
      <dgm:spPr/>
      <dgm:t>
        <a:bodyPr/>
        <a:lstStyle/>
        <a:p>
          <a:pPr algn="l"/>
          <a:r>
            <a:rPr lang="es-EC" sz="1400" dirty="0" smtClean="0"/>
            <a:t>Fortalecer a la Secretaría de Pueblos, Movimientos Sociales y Participación Ciudadana.</a:t>
          </a:r>
          <a:endParaRPr lang="es-ES" sz="1400" noProof="0" dirty="0"/>
        </a:p>
      </dgm:t>
    </dgm:pt>
    <dgm:pt modelId="{16FB5220-7E17-4C65-933C-C88541C7A3D5}" type="parTrans" cxnId="{F1BB02D1-16FD-4702-AFD2-042A29A71250}">
      <dgm:prSet/>
      <dgm:spPr/>
      <dgm:t>
        <a:bodyPr/>
        <a:lstStyle/>
        <a:p>
          <a:endParaRPr lang="es-ES"/>
        </a:p>
      </dgm:t>
    </dgm:pt>
    <dgm:pt modelId="{45206554-8C34-4EEC-800D-91DD11D8BD49}" type="sibTrans" cxnId="{F1BB02D1-16FD-4702-AFD2-042A29A71250}">
      <dgm:prSet/>
      <dgm:spPr/>
      <dgm:t>
        <a:bodyPr/>
        <a:lstStyle/>
        <a:p>
          <a:endParaRPr lang="es-ES"/>
        </a:p>
      </dgm:t>
    </dgm:pt>
    <dgm:pt modelId="{25FBA64C-08C0-438C-AA92-ECE74CEBE3EC}">
      <dgm:prSet phldrT="[Texto]" custT="1"/>
      <dgm:spPr/>
      <dgm:t>
        <a:bodyPr/>
        <a:lstStyle/>
        <a:p>
          <a:pPr algn="l"/>
          <a:r>
            <a:rPr lang="es-EC" sz="1400" dirty="0" smtClean="0"/>
            <a:t>Viabilizar la agenda política entre el Estado y la sociedad, tejiendo redes que articulen las políticas públicas hacia organizaciones, pueblos y ciudadanía.</a:t>
          </a:r>
          <a:endParaRPr lang="es-ES" sz="1400" noProof="0" dirty="0"/>
        </a:p>
      </dgm:t>
    </dgm:pt>
    <dgm:pt modelId="{25ADE1B7-CA4A-4037-95E3-FF05F9BDB5C8}" type="sibTrans" cxnId="{F19C6E94-8675-49BA-81A9-F6F971A039AD}">
      <dgm:prSet/>
      <dgm:spPr/>
      <dgm:t>
        <a:bodyPr/>
        <a:lstStyle/>
        <a:p>
          <a:endParaRPr lang="es-ES" sz="1200" noProof="0"/>
        </a:p>
      </dgm:t>
    </dgm:pt>
    <dgm:pt modelId="{C1D02611-7A84-4DAF-BFDD-0FF49765C2DE}" type="parTrans" cxnId="{F19C6E94-8675-49BA-81A9-F6F971A039AD}">
      <dgm:prSet/>
      <dgm:spPr/>
      <dgm:t>
        <a:bodyPr/>
        <a:lstStyle/>
        <a:p>
          <a:endParaRPr lang="es-ES" sz="1200" noProof="0"/>
        </a:p>
      </dgm:t>
    </dgm:pt>
    <dgm:pt modelId="{C7DE6C38-8D88-42D9-ABF2-F79D9C867C52}" type="pres">
      <dgm:prSet presAssocID="{A3EB47E9-DF79-446E-B5DE-EF3CA5B3268C}" presName="Name0" presStyleCnt="0">
        <dgm:presLayoutVars>
          <dgm:dir/>
          <dgm:resizeHandles val="exact"/>
        </dgm:presLayoutVars>
      </dgm:prSet>
      <dgm:spPr/>
      <dgm:t>
        <a:bodyPr/>
        <a:lstStyle/>
        <a:p>
          <a:endParaRPr lang="es-ES"/>
        </a:p>
      </dgm:t>
    </dgm:pt>
    <dgm:pt modelId="{CAD50874-5CED-4D8F-BF3A-BD0383AB2F77}" type="pres">
      <dgm:prSet presAssocID="{023D9EDE-AC52-4479-83E6-A866ED8CE44B}" presName="node" presStyleLbl="node1" presStyleIdx="0" presStyleCnt="2">
        <dgm:presLayoutVars>
          <dgm:bulletEnabled val="1"/>
        </dgm:presLayoutVars>
      </dgm:prSet>
      <dgm:spPr/>
      <dgm:t>
        <a:bodyPr/>
        <a:lstStyle/>
        <a:p>
          <a:endParaRPr lang="es-ES"/>
        </a:p>
      </dgm:t>
    </dgm:pt>
    <dgm:pt modelId="{F6DCCCDF-FE1B-488E-94FF-6287695D9E21}" type="pres">
      <dgm:prSet presAssocID="{F3294CFA-B217-40E0-9E26-57F0194F752D}" presName="sibTrans" presStyleCnt="0"/>
      <dgm:spPr/>
    </dgm:pt>
    <dgm:pt modelId="{E1AB1418-0C79-4D9B-8FE0-4935FC9AD917}" type="pres">
      <dgm:prSet presAssocID="{D71E4CE6-30AF-4A1B-8803-0D3213236758}" presName="node" presStyleLbl="node1" presStyleIdx="1" presStyleCnt="2">
        <dgm:presLayoutVars>
          <dgm:bulletEnabled val="1"/>
        </dgm:presLayoutVars>
      </dgm:prSet>
      <dgm:spPr/>
      <dgm:t>
        <a:bodyPr/>
        <a:lstStyle/>
        <a:p>
          <a:endParaRPr lang="es-ES"/>
        </a:p>
      </dgm:t>
    </dgm:pt>
  </dgm:ptLst>
  <dgm:cxnLst>
    <dgm:cxn modelId="{84573910-E236-46A2-B46E-6FBF69179EE5}" srcId="{023D9EDE-AC52-4479-83E6-A866ED8CE44B}" destId="{2F90449B-CCEE-42C2-B0BE-E5E1741B6C51}" srcOrd="3" destOrd="0" parTransId="{66C3E3B6-381D-4346-AF3B-1DDE91E7BA50}" sibTransId="{36146D50-37A7-4072-AC59-E1C48B310170}"/>
    <dgm:cxn modelId="{8F9040B3-D04F-49C1-9D3C-573E205CAB59}" type="presOf" srcId="{B5041F96-9825-4166-BC22-A872C99050DE}" destId="{CAD50874-5CED-4D8F-BF3A-BD0383AB2F77}" srcOrd="0" destOrd="1" presId="urn:microsoft.com/office/officeart/2005/8/layout/hList6"/>
    <dgm:cxn modelId="{935923F8-8296-4367-A09F-71418EEF235A}" srcId="{A3EB47E9-DF79-446E-B5DE-EF3CA5B3268C}" destId="{D71E4CE6-30AF-4A1B-8803-0D3213236758}" srcOrd="1" destOrd="0" parTransId="{098757C5-B72D-45A6-A485-F02570EEFA6E}" sibTransId="{099B32E1-809D-4BAB-8C83-BBF1B9774A46}"/>
    <dgm:cxn modelId="{88AD877F-8C1D-4F98-9D2D-2E4E84F2E56A}" srcId="{023D9EDE-AC52-4479-83E6-A866ED8CE44B}" destId="{8ED07284-F422-40AE-9A3B-6F593C278396}" srcOrd="1" destOrd="0" parTransId="{2D6E4323-B630-490B-A123-22734922F9F2}" sibTransId="{9B2B818E-A6FD-4F5D-BFCD-0E0E8F7BEA40}"/>
    <dgm:cxn modelId="{FE607AA5-09D7-4BF6-83AC-45B8F4279910}" type="presOf" srcId="{FC570BE2-06AC-4377-9B8A-2F5F0A3C4E39}" destId="{CAD50874-5CED-4D8F-BF3A-BD0383AB2F77}" srcOrd="0" destOrd="5" presId="urn:microsoft.com/office/officeart/2005/8/layout/hList6"/>
    <dgm:cxn modelId="{A6F0FD0E-C967-48EC-A659-4F78D96B4DE3}" type="presOf" srcId="{A3EB47E9-DF79-446E-B5DE-EF3CA5B3268C}" destId="{C7DE6C38-8D88-42D9-ABF2-F79D9C867C52}" srcOrd="0" destOrd="0" presId="urn:microsoft.com/office/officeart/2005/8/layout/hList6"/>
    <dgm:cxn modelId="{F37925AE-FD25-4901-8652-B3771B8D0EB1}" type="presOf" srcId="{D71E4CE6-30AF-4A1B-8803-0D3213236758}" destId="{E1AB1418-0C79-4D9B-8FE0-4935FC9AD917}" srcOrd="0" destOrd="0" presId="urn:microsoft.com/office/officeart/2005/8/layout/hList6"/>
    <dgm:cxn modelId="{56BCA5A3-9551-4A79-BC22-10B284FA2DA5}" type="presOf" srcId="{023D9EDE-AC52-4479-83E6-A866ED8CE44B}" destId="{CAD50874-5CED-4D8F-BF3A-BD0383AB2F77}" srcOrd="0" destOrd="0" presId="urn:microsoft.com/office/officeart/2005/8/layout/hList6"/>
    <dgm:cxn modelId="{BCB23A97-A237-4D92-BE76-3F76861E959E}" srcId="{023D9EDE-AC52-4479-83E6-A866ED8CE44B}" destId="{4365D33C-BD32-42DC-B51D-A7AB38F9EE29}" srcOrd="2" destOrd="0" parTransId="{FF40C94A-28F3-4D32-A5EE-681C1E245472}" sibTransId="{8DA90B46-0C86-4364-8FCC-D406E301B946}"/>
    <dgm:cxn modelId="{C5FD32AD-0894-4DC1-9481-F4F5D51137D8}" srcId="{4DB8FDDD-22D7-48A0-A8C3-2B476CC0C5D9}" destId="{B9D4E022-84E1-4B51-8679-37A5C225B924}" srcOrd="0" destOrd="0" parTransId="{5CB26808-AF13-494C-A6BE-87ECBC07FB87}" sibTransId="{BF94841F-6778-41E1-9DB9-5401D8920ECB}"/>
    <dgm:cxn modelId="{C56C7234-0C6F-4D72-80CB-02DE0743CFAF}" srcId="{D71E4CE6-30AF-4A1B-8803-0D3213236758}" destId="{E74EEF00-9DA9-4882-A344-34B7ED659194}" srcOrd="1" destOrd="0" parTransId="{2E7CC549-2C36-4897-BA20-A7A4EC3039FA}" sibTransId="{F72A0BEF-34C6-4924-859A-705E5A0C92F1}"/>
    <dgm:cxn modelId="{955DCF2B-C259-4676-A5CD-5A6C68744618}" type="presOf" srcId="{B9D4E022-84E1-4B51-8679-37A5C225B924}" destId="{CAD50874-5CED-4D8F-BF3A-BD0383AB2F77}" srcOrd="0" destOrd="7" presId="urn:microsoft.com/office/officeart/2005/8/layout/hList6"/>
    <dgm:cxn modelId="{1F1B8862-2924-4E4B-84B2-8F2FD491985F}" type="presOf" srcId="{4DB8FDDD-22D7-48A0-A8C3-2B476CC0C5D9}" destId="{CAD50874-5CED-4D8F-BF3A-BD0383AB2F77}" srcOrd="0" destOrd="6" presId="urn:microsoft.com/office/officeart/2005/8/layout/hList6"/>
    <dgm:cxn modelId="{7F2655E5-01D1-49AB-AC97-FF42B184425F}" type="presOf" srcId="{23AE444B-8438-42CF-A12A-BE716851F363}" destId="{E1AB1418-0C79-4D9B-8FE0-4935FC9AD917}" srcOrd="0" destOrd="3" presId="urn:microsoft.com/office/officeart/2005/8/layout/hList6"/>
    <dgm:cxn modelId="{163637A0-AA61-4027-8704-FAD0005C5076}" srcId="{A3EB47E9-DF79-446E-B5DE-EF3CA5B3268C}" destId="{023D9EDE-AC52-4479-83E6-A866ED8CE44B}" srcOrd="0" destOrd="0" parTransId="{6D76F170-8DA1-4913-8511-9DEF01AF11A9}" sibTransId="{F3294CFA-B217-40E0-9E26-57F0194F752D}"/>
    <dgm:cxn modelId="{3D0A9908-7188-4DA6-B255-B51A8FDC13E4}" type="presOf" srcId="{314242EF-9A49-4420-A84C-3A22CF4B82D7}" destId="{E1AB1418-0C79-4D9B-8FE0-4935FC9AD917}" srcOrd="0" destOrd="4" presId="urn:microsoft.com/office/officeart/2005/8/layout/hList6"/>
    <dgm:cxn modelId="{F1BB02D1-16FD-4702-AFD2-042A29A71250}" srcId="{D71E4CE6-30AF-4A1B-8803-0D3213236758}" destId="{314242EF-9A49-4420-A84C-3A22CF4B82D7}" srcOrd="3" destOrd="0" parTransId="{16FB5220-7E17-4C65-933C-C88541C7A3D5}" sibTransId="{45206554-8C34-4EEC-800D-91DD11D8BD49}"/>
    <dgm:cxn modelId="{219A5475-B631-4778-9EC2-9D9584BEAE3E}" type="presOf" srcId="{25FBA64C-08C0-438C-AA92-ECE74CEBE3EC}" destId="{E1AB1418-0C79-4D9B-8FE0-4935FC9AD917}" srcOrd="0" destOrd="1" presId="urn:microsoft.com/office/officeart/2005/8/layout/hList6"/>
    <dgm:cxn modelId="{B3940E18-068E-46AD-BE46-99DBCDDD5005}" srcId="{D71E4CE6-30AF-4A1B-8803-0D3213236758}" destId="{23AE444B-8438-42CF-A12A-BE716851F363}" srcOrd="2" destOrd="0" parTransId="{F8DACD40-DB85-4C1E-8E72-97CC4C0973FF}" sibTransId="{28379CA7-7A03-4CF7-8667-76EDCB1AFBDA}"/>
    <dgm:cxn modelId="{9E6CB638-5F60-43D0-B0CF-5E8A548C2F61}" type="presOf" srcId="{4365D33C-BD32-42DC-B51D-A7AB38F9EE29}" destId="{CAD50874-5CED-4D8F-BF3A-BD0383AB2F77}" srcOrd="0" destOrd="3" presId="urn:microsoft.com/office/officeart/2005/8/layout/hList6"/>
    <dgm:cxn modelId="{74E2D10F-984D-4341-9672-BA20A7A221C6}" type="presOf" srcId="{8ED07284-F422-40AE-9A3B-6F593C278396}" destId="{CAD50874-5CED-4D8F-BF3A-BD0383AB2F77}" srcOrd="0" destOrd="2" presId="urn:microsoft.com/office/officeart/2005/8/layout/hList6"/>
    <dgm:cxn modelId="{31AA653C-BA1B-4E51-8EB6-42CC92194531}" srcId="{023D9EDE-AC52-4479-83E6-A866ED8CE44B}" destId="{B5041F96-9825-4166-BC22-A872C99050DE}" srcOrd="0" destOrd="0" parTransId="{023E3A0D-0360-48F4-A292-B48C87AA883C}" sibTransId="{2837FDDC-B4FF-420E-BCDC-A3EBF50EC46E}"/>
    <dgm:cxn modelId="{8971F2ED-8CAC-494A-B548-3C16CA2372B3}" type="presOf" srcId="{2F90449B-CCEE-42C2-B0BE-E5E1741B6C51}" destId="{CAD50874-5CED-4D8F-BF3A-BD0383AB2F77}" srcOrd="0" destOrd="4" presId="urn:microsoft.com/office/officeart/2005/8/layout/hList6"/>
    <dgm:cxn modelId="{6009A31E-03D2-4B75-9DB7-F16B85A9C7A5}" type="presOf" srcId="{E74EEF00-9DA9-4882-A344-34B7ED659194}" destId="{E1AB1418-0C79-4D9B-8FE0-4935FC9AD917}" srcOrd="0" destOrd="2" presId="urn:microsoft.com/office/officeart/2005/8/layout/hList6"/>
    <dgm:cxn modelId="{053FD7F1-7A46-4F4E-A898-F41D02178B23}" srcId="{023D9EDE-AC52-4479-83E6-A866ED8CE44B}" destId="{FC570BE2-06AC-4377-9B8A-2F5F0A3C4E39}" srcOrd="4" destOrd="0" parTransId="{3DF8A1DD-17DB-4E7A-BA9F-851D310B1F85}" sibTransId="{58E3332E-6E5E-478B-9BA3-EDE9E2D597D4}"/>
    <dgm:cxn modelId="{4E71429B-3A6D-4581-86FC-4B7FCEB4D549}" srcId="{023D9EDE-AC52-4479-83E6-A866ED8CE44B}" destId="{4DB8FDDD-22D7-48A0-A8C3-2B476CC0C5D9}" srcOrd="5" destOrd="0" parTransId="{F974B401-BB69-49AB-A6EA-C6C4F4503EC7}" sibTransId="{E1249FFB-2F44-4ED0-9496-FA5E224761D7}"/>
    <dgm:cxn modelId="{F19C6E94-8675-49BA-81A9-F6F971A039AD}" srcId="{D71E4CE6-30AF-4A1B-8803-0D3213236758}" destId="{25FBA64C-08C0-438C-AA92-ECE74CEBE3EC}" srcOrd="0" destOrd="0" parTransId="{C1D02611-7A84-4DAF-BFDD-0FF49765C2DE}" sibTransId="{25ADE1B7-CA4A-4037-95E3-FF05F9BDB5C8}"/>
    <dgm:cxn modelId="{6A8F0D85-94D7-4EF9-88D0-32E5D229035B}" type="presParOf" srcId="{C7DE6C38-8D88-42D9-ABF2-F79D9C867C52}" destId="{CAD50874-5CED-4D8F-BF3A-BD0383AB2F77}" srcOrd="0" destOrd="0" presId="urn:microsoft.com/office/officeart/2005/8/layout/hList6"/>
    <dgm:cxn modelId="{7F810824-9194-47ED-B072-6BAD3E90E4A8}" type="presParOf" srcId="{C7DE6C38-8D88-42D9-ABF2-F79D9C867C52}" destId="{F6DCCCDF-FE1B-488E-94FF-6287695D9E21}" srcOrd="1" destOrd="0" presId="urn:microsoft.com/office/officeart/2005/8/layout/hList6"/>
    <dgm:cxn modelId="{F4D832F2-F57B-496B-B378-B886C6012458}" type="presParOf" srcId="{C7DE6C38-8D88-42D9-ABF2-F79D9C867C52}" destId="{E1AB1418-0C79-4D9B-8FE0-4935FC9AD917}" srcOrd="2"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6B7D173-72C1-4C51-81D8-E38BF88C5FAF}" type="doc">
      <dgm:prSet loTypeId="urn:microsoft.com/office/officeart/2005/8/layout/radial6" loCatId="cycle" qsTypeId="urn:microsoft.com/office/officeart/2005/8/quickstyle/simple3" qsCatId="simple" csTypeId="urn:microsoft.com/office/officeart/2005/8/colors/colorful3" csCatId="colorful" phldr="1"/>
      <dgm:spPr/>
      <dgm:t>
        <a:bodyPr/>
        <a:lstStyle/>
        <a:p>
          <a:endParaRPr lang="es-ES"/>
        </a:p>
      </dgm:t>
    </dgm:pt>
    <dgm:pt modelId="{976AFD77-4A8D-4957-92E7-FD4D6C8C964D}">
      <dgm:prSet phldrT="[Texto]" custT="1"/>
      <dgm:spPr/>
      <dgm:t>
        <a:bodyPr/>
        <a:lstStyle/>
        <a:p>
          <a:r>
            <a:rPr lang="es-ES" sz="1800" noProof="0" dirty="0" smtClean="0"/>
            <a:t>RECURSOS</a:t>
          </a:r>
          <a:endParaRPr lang="es-ES" sz="1800" noProof="0" dirty="0"/>
        </a:p>
      </dgm:t>
    </dgm:pt>
    <dgm:pt modelId="{B94D2F5D-CFF7-4569-9D81-DE57A4000BEE}" type="parTrans" cxnId="{1CD5828A-15A4-4F2A-8D86-D2C056CA826A}">
      <dgm:prSet/>
      <dgm:spPr/>
      <dgm:t>
        <a:bodyPr/>
        <a:lstStyle/>
        <a:p>
          <a:endParaRPr lang="es-ES" sz="1800"/>
        </a:p>
      </dgm:t>
    </dgm:pt>
    <dgm:pt modelId="{55167430-7C87-46B9-9246-B515D50E09DC}" type="sibTrans" cxnId="{1CD5828A-15A4-4F2A-8D86-D2C056CA826A}">
      <dgm:prSet/>
      <dgm:spPr/>
      <dgm:t>
        <a:bodyPr/>
        <a:lstStyle/>
        <a:p>
          <a:endParaRPr lang="es-ES" sz="1800"/>
        </a:p>
      </dgm:t>
    </dgm:pt>
    <dgm:pt modelId="{DED104FA-CC89-48EF-9352-6982F40EFF84}">
      <dgm:prSet phldrT="[Texto]" custT="1"/>
      <dgm:spPr/>
      <dgm:t>
        <a:bodyPr/>
        <a:lstStyle/>
        <a:p>
          <a:r>
            <a:rPr lang="es-ES" sz="1800" noProof="0" dirty="0" smtClean="0"/>
            <a:t>HUMANOS</a:t>
          </a:r>
          <a:endParaRPr lang="es-ES" sz="1800" noProof="0" dirty="0"/>
        </a:p>
      </dgm:t>
    </dgm:pt>
    <dgm:pt modelId="{C668DDFA-CB64-4D25-9C50-E4F4BFD04D5D}" type="parTrans" cxnId="{41158D4E-B50B-496A-A009-853B7C9C5EAD}">
      <dgm:prSet/>
      <dgm:spPr/>
      <dgm:t>
        <a:bodyPr/>
        <a:lstStyle/>
        <a:p>
          <a:endParaRPr lang="es-ES" sz="1800"/>
        </a:p>
      </dgm:t>
    </dgm:pt>
    <dgm:pt modelId="{0617662B-3B42-469E-BDB0-AC0FBB910048}" type="sibTrans" cxnId="{41158D4E-B50B-496A-A009-853B7C9C5EAD}">
      <dgm:prSet/>
      <dgm:spPr/>
      <dgm:t>
        <a:bodyPr/>
        <a:lstStyle/>
        <a:p>
          <a:endParaRPr lang="es-ES" sz="1800"/>
        </a:p>
      </dgm:t>
    </dgm:pt>
    <dgm:pt modelId="{36DD4FE3-5098-4F6F-95BB-69EA2835B278}">
      <dgm:prSet phldrT="[Texto]" custT="1"/>
      <dgm:spPr/>
      <dgm:t>
        <a:bodyPr/>
        <a:lstStyle/>
        <a:p>
          <a:r>
            <a:rPr lang="es-ES" sz="1800" noProof="0" dirty="0" smtClean="0"/>
            <a:t>ECONÓMICOS</a:t>
          </a:r>
          <a:endParaRPr lang="es-ES" sz="1800" noProof="0" dirty="0"/>
        </a:p>
      </dgm:t>
    </dgm:pt>
    <dgm:pt modelId="{58FF1825-1BDB-498D-9C87-D2D6D7D7731C}" type="parTrans" cxnId="{2995AE26-2915-47AD-84B9-550E6FC0C273}">
      <dgm:prSet/>
      <dgm:spPr/>
      <dgm:t>
        <a:bodyPr/>
        <a:lstStyle/>
        <a:p>
          <a:endParaRPr lang="es-ES" sz="1800"/>
        </a:p>
      </dgm:t>
    </dgm:pt>
    <dgm:pt modelId="{C7B1DF4D-8BDC-44C4-B9F8-E5E4AA2CF1A2}" type="sibTrans" cxnId="{2995AE26-2915-47AD-84B9-550E6FC0C273}">
      <dgm:prSet/>
      <dgm:spPr/>
      <dgm:t>
        <a:bodyPr/>
        <a:lstStyle/>
        <a:p>
          <a:endParaRPr lang="es-ES" sz="1800"/>
        </a:p>
      </dgm:t>
    </dgm:pt>
    <dgm:pt modelId="{8EBBA395-FF34-482B-A29A-126959F3E8AC}">
      <dgm:prSet phldrT="[Texto]" custT="1"/>
      <dgm:spPr/>
      <dgm:t>
        <a:bodyPr/>
        <a:lstStyle/>
        <a:p>
          <a:r>
            <a:rPr lang="es-ES" sz="1800" noProof="0" dirty="0" smtClean="0"/>
            <a:t>TECNOLÓGICOS</a:t>
          </a:r>
          <a:endParaRPr lang="es-ES" sz="1800" noProof="0" dirty="0"/>
        </a:p>
      </dgm:t>
    </dgm:pt>
    <dgm:pt modelId="{BDAE62B8-2060-421E-8853-2D2B25F56555}" type="parTrans" cxnId="{1A962420-4067-4D77-9429-659C30DA9203}">
      <dgm:prSet/>
      <dgm:spPr/>
      <dgm:t>
        <a:bodyPr/>
        <a:lstStyle/>
        <a:p>
          <a:endParaRPr lang="es-ES" sz="1800"/>
        </a:p>
      </dgm:t>
    </dgm:pt>
    <dgm:pt modelId="{449F1970-E2C4-4CF7-B163-39E719585499}" type="sibTrans" cxnId="{1A962420-4067-4D77-9429-659C30DA9203}">
      <dgm:prSet/>
      <dgm:spPr/>
      <dgm:t>
        <a:bodyPr/>
        <a:lstStyle/>
        <a:p>
          <a:endParaRPr lang="es-ES" sz="1800"/>
        </a:p>
      </dgm:t>
    </dgm:pt>
    <dgm:pt modelId="{1F17DF8F-14BB-42A8-8468-5FA0F4B7A28F}">
      <dgm:prSet phldrT="[Texto]" custT="1"/>
      <dgm:spPr/>
      <dgm:t>
        <a:bodyPr/>
        <a:lstStyle/>
        <a:p>
          <a:r>
            <a:rPr lang="es-ES" sz="1800" noProof="0" dirty="0" smtClean="0"/>
            <a:t>MATERIALES</a:t>
          </a:r>
          <a:endParaRPr lang="es-ES" sz="1800" noProof="0" dirty="0"/>
        </a:p>
      </dgm:t>
    </dgm:pt>
    <dgm:pt modelId="{E5ACD692-E516-4CC3-96A4-CA25D79F7121}" type="parTrans" cxnId="{0DB0D592-6E2A-4FAF-BCD0-E0D22683092F}">
      <dgm:prSet/>
      <dgm:spPr/>
      <dgm:t>
        <a:bodyPr/>
        <a:lstStyle/>
        <a:p>
          <a:endParaRPr lang="es-ES" sz="1800"/>
        </a:p>
      </dgm:t>
    </dgm:pt>
    <dgm:pt modelId="{C21D8596-1AF0-442F-B42B-9C79EA5BF389}" type="sibTrans" cxnId="{0DB0D592-6E2A-4FAF-BCD0-E0D22683092F}">
      <dgm:prSet/>
      <dgm:spPr/>
      <dgm:t>
        <a:bodyPr/>
        <a:lstStyle/>
        <a:p>
          <a:endParaRPr lang="es-ES" sz="1800"/>
        </a:p>
      </dgm:t>
    </dgm:pt>
    <dgm:pt modelId="{C19301F8-514E-4566-8107-B0C9BEAF66C4}" type="pres">
      <dgm:prSet presAssocID="{76B7D173-72C1-4C51-81D8-E38BF88C5FAF}" presName="Name0" presStyleCnt="0">
        <dgm:presLayoutVars>
          <dgm:chMax val="1"/>
          <dgm:dir/>
          <dgm:animLvl val="ctr"/>
          <dgm:resizeHandles val="exact"/>
        </dgm:presLayoutVars>
      </dgm:prSet>
      <dgm:spPr/>
      <dgm:t>
        <a:bodyPr/>
        <a:lstStyle/>
        <a:p>
          <a:endParaRPr lang="es-ES"/>
        </a:p>
      </dgm:t>
    </dgm:pt>
    <dgm:pt modelId="{D2194981-E29E-4181-90ED-7AE64E023648}" type="pres">
      <dgm:prSet presAssocID="{976AFD77-4A8D-4957-92E7-FD4D6C8C964D}" presName="centerShape" presStyleLbl="node0" presStyleIdx="0" presStyleCnt="1" custScaleX="123586"/>
      <dgm:spPr/>
      <dgm:t>
        <a:bodyPr/>
        <a:lstStyle/>
        <a:p>
          <a:endParaRPr lang="es-ES"/>
        </a:p>
      </dgm:t>
    </dgm:pt>
    <dgm:pt modelId="{D8ACA554-21B0-4C24-9FB1-092713D5C747}" type="pres">
      <dgm:prSet presAssocID="{DED104FA-CC89-48EF-9352-6982F40EFF84}" presName="node" presStyleLbl="node1" presStyleIdx="0" presStyleCnt="4" custScaleX="246129">
        <dgm:presLayoutVars>
          <dgm:bulletEnabled val="1"/>
        </dgm:presLayoutVars>
      </dgm:prSet>
      <dgm:spPr/>
      <dgm:t>
        <a:bodyPr/>
        <a:lstStyle/>
        <a:p>
          <a:endParaRPr lang="es-ES"/>
        </a:p>
      </dgm:t>
    </dgm:pt>
    <dgm:pt modelId="{EEB2C5BF-0EC5-441B-94C0-C2B0221C0175}" type="pres">
      <dgm:prSet presAssocID="{DED104FA-CC89-48EF-9352-6982F40EFF84}" presName="dummy" presStyleCnt="0"/>
      <dgm:spPr/>
    </dgm:pt>
    <dgm:pt modelId="{08AFDE28-744E-4B71-B6C4-9945CD3E9606}" type="pres">
      <dgm:prSet presAssocID="{0617662B-3B42-469E-BDB0-AC0FBB910048}" presName="sibTrans" presStyleLbl="sibTrans2D1" presStyleIdx="0" presStyleCnt="4"/>
      <dgm:spPr/>
      <dgm:t>
        <a:bodyPr/>
        <a:lstStyle/>
        <a:p>
          <a:endParaRPr lang="es-ES"/>
        </a:p>
      </dgm:t>
    </dgm:pt>
    <dgm:pt modelId="{826BBE04-78D2-4C76-BFCD-64F6A75E2238}" type="pres">
      <dgm:prSet presAssocID="{36DD4FE3-5098-4F6F-95BB-69EA2835B278}" presName="node" presStyleLbl="node1" presStyleIdx="1" presStyleCnt="4" custScaleX="178829" custScaleY="104936" custRadScaleRad="136810" custRadScaleInc="-1893">
        <dgm:presLayoutVars>
          <dgm:bulletEnabled val="1"/>
        </dgm:presLayoutVars>
      </dgm:prSet>
      <dgm:spPr/>
      <dgm:t>
        <a:bodyPr/>
        <a:lstStyle/>
        <a:p>
          <a:endParaRPr lang="es-ES"/>
        </a:p>
      </dgm:t>
    </dgm:pt>
    <dgm:pt modelId="{5DA39078-8DD9-48A7-B25F-E0E86BD607EC}" type="pres">
      <dgm:prSet presAssocID="{36DD4FE3-5098-4F6F-95BB-69EA2835B278}" presName="dummy" presStyleCnt="0"/>
      <dgm:spPr/>
    </dgm:pt>
    <dgm:pt modelId="{4B9783BE-5D73-447A-A275-86F1764B4233}" type="pres">
      <dgm:prSet presAssocID="{C7B1DF4D-8BDC-44C4-B9F8-E5E4AA2CF1A2}" presName="sibTrans" presStyleLbl="sibTrans2D1" presStyleIdx="1" presStyleCnt="4"/>
      <dgm:spPr/>
      <dgm:t>
        <a:bodyPr/>
        <a:lstStyle/>
        <a:p>
          <a:endParaRPr lang="es-ES"/>
        </a:p>
      </dgm:t>
    </dgm:pt>
    <dgm:pt modelId="{8F09672F-F327-460B-BAF5-7EC358D0065B}" type="pres">
      <dgm:prSet presAssocID="{8EBBA395-FF34-482B-A29A-126959F3E8AC}" presName="node" presStyleLbl="node1" presStyleIdx="2" presStyleCnt="4" custScaleX="258937">
        <dgm:presLayoutVars>
          <dgm:bulletEnabled val="1"/>
        </dgm:presLayoutVars>
      </dgm:prSet>
      <dgm:spPr/>
      <dgm:t>
        <a:bodyPr/>
        <a:lstStyle/>
        <a:p>
          <a:endParaRPr lang="es-ES"/>
        </a:p>
      </dgm:t>
    </dgm:pt>
    <dgm:pt modelId="{384D439E-041E-4BDC-B95D-6A594287DD43}" type="pres">
      <dgm:prSet presAssocID="{8EBBA395-FF34-482B-A29A-126959F3E8AC}" presName="dummy" presStyleCnt="0"/>
      <dgm:spPr/>
    </dgm:pt>
    <dgm:pt modelId="{0E405952-1CCE-4049-9CE3-D9AE48CC1BBC}" type="pres">
      <dgm:prSet presAssocID="{449F1970-E2C4-4CF7-B163-39E719585499}" presName="sibTrans" presStyleLbl="sibTrans2D1" presStyleIdx="2" presStyleCnt="4"/>
      <dgm:spPr/>
      <dgm:t>
        <a:bodyPr/>
        <a:lstStyle/>
        <a:p>
          <a:endParaRPr lang="es-ES"/>
        </a:p>
      </dgm:t>
    </dgm:pt>
    <dgm:pt modelId="{768F0F23-4B22-4087-AFCE-9CED65912375}" type="pres">
      <dgm:prSet presAssocID="{1F17DF8F-14BB-42A8-8468-5FA0F4B7A28F}" presName="node" presStyleLbl="node1" presStyleIdx="3" presStyleCnt="4" custScaleX="193692" custScaleY="96064" custRadScaleRad="136277">
        <dgm:presLayoutVars>
          <dgm:bulletEnabled val="1"/>
        </dgm:presLayoutVars>
      </dgm:prSet>
      <dgm:spPr/>
      <dgm:t>
        <a:bodyPr/>
        <a:lstStyle/>
        <a:p>
          <a:endParaRPr lang="es-ES"/>
        </a:p>
      </dgm:t>
    </dgm:pt>
    <dgm:pt modelId="{D038E237-EA5F-489F-BE57-DFEAA7EE1369}" type="pres">
      <dgm:prSet presAssocID="{1F17DF8F-14BB-42A8-8468-5FA0F4B7A28F}" presName="dummy" presStyleCnt="0"/>
      <dgm:spPr/>
    </dgm:pt>
    <dgm:pt modelId="{7D26E340-E931-4112-8C48-508C0EBA6317}" type="pres">
      <dgm:prSet presAssocID="{C21D8596-1AF0-442F-B42B-9C79EA5BF389}" presName="sibTrans" presStyleLbl="sibTrans2D1" presStyleIdx="3" presStyleCnt="4"/>
      <dgm:spPr/>
      <dgm:t>
        <a:bodyPr/>
        <a:lstStyle/>
        <a:p>
          <a:endParaRPr lang="es-ES"/>
        </a:p>
      </dgm:t>
    </dgm:pt>
  </dgm:ptLst>
  <dgm:cxnLst>
    <dgm:cxn modelId="{CEEFD573-EE29-49E1-8C7A-309B83FF6F7A}" type="presOf" srcId="{76B7D173-72C1-4C51-81D8-E38BF88C5FAF}" destId="{C19301F8-514E-4566-8107-B0C9BEAF66C4}" srcOrd="0" destOrd="0" presId="urn:microsoft.com/office/officeart/2005/8/layout/radial6"/>
    <dgm:cxn modelId="{36EE7E7D-BBA7-42AD-8DCB-DB401D835FCC}" type="presOf" srcId="{8EBBA395-FF34-482B-A29A-126959F3E8AC}" destId="{8F09672F-F327-460B-BAF5-7EC358D0065B}" srcOrd="0" destOrd="0" presId="urn:microsoft.com/office/officeart/2005/8/layout/radial6"/>
    <dgm:cxn modelId="{1CD5828A-15A4-4F2A-8D86-D2C056CA826A}" srcId="{76B7D173-72C1-4C51-81D8-E38BF88C5FAF}" destId="{976AFD77-4A8D-4957-92E7-FD4D6C8C964D}" srcOrd="0" destOrd="0" parTransId="{B94D2F5D-CFF7-4569-9D81-DE57A4000BEE}" sibTransId="{55167430-7C87-46B9-9246-B515D50E09DC}"/>
    <dgm:cxn modelId="{6543EE1B-43C3-47D5-ADA3-140D2789614E}" type="presOf" srcId="{C21D8596-1AF0-442F-B42B-9C79EA5BF389}" destId="{7D26E340-E931-4112-8C48-508C0EBA6317}" srcOrd="0" destOrd="0" presId="urn:microsoft.com/office/officeart/2005/8/layout/radial6"/>
    <dgm:cxn modelId="{1A962420-4067-4D77-9429-659C30DA9203}" srcId="{976AFD77-4A8D-4957-92E7-FD4D6C8C964D}" destId="{8EBBA395-FF34-482B-A29A-126959F3E8AC}" srcOrd="2" destOrd="0" parTransId="{BDAE62B8-2060-421E-8853-2D2B25F56555}" sibTransId="{449F1970-E2C4-4CF7-B163-39E719585499}"/>
    <dgm:cxn modelId="{278EA2E6-2B76-4F8B-B2A7-13E30B44B530}" type="presOf" srcId="{449F1970-E2C4-4CF7-B163-39E719585499}" destId="{0E405952-1CCE-4049-9CE3-D9AE48CC1BBC}" srcOrd="0" destOrd="0" presId="urn:microsoft.com/office/officeart/2005/8/layout/radial6"/>
    <dgm:cxn modelId="{6F29DBF5-2856-4E29-81C8-FE0C7912AD44}" type="presOf" srcId="{1F17DF8F-14BB-42A8-8468-5FA0F4B7A28F}" destId="{768F0F23-4B22-4087-AFCE-9CED65912375}" srcOrd="0" destOrd="0" presId="urn:microsoft.com/office/officeart/2005/8/layout/radial6"/>
    <dgm:cxn modelId="{48A01B72-D228-4707-BF5F-540E6C09FE68}" type="presOf" srcId="{C7B1DF4D-8BDC-44C4-B9F8-E5E4AA2CF1A2}" destId="{4B9783BE-5D73-447A-A275-86F1764B4233}" srcOrd="0" destOrd="0" presId="urn:microsoft.com/office/officeart/2005/8/layout/radial6"/>
    <dgm:cxn modelId="{6CF3A35A-2029-4F55-8897-BB1241D5601B}" type="presOf" srcId="{36DD4FE3-5098-4F6F-95BB-69EA2835B278}" destId="{826BBE04-78D2-4C76-BFCD-64F6A75E2238}" srcOrd="0" destOrd="0" presId="urn:microsoft.com/office/officeart/2005/8/layout/radial6"/>
    <dgm:cxn modelId="{2995AE26-2915-47AD-84B9-550E6FC0C273}" srcId="{976AFD77-4A8D-4957-92E7-FD4D6C8C964D}" destId="{36DD4FE3-5098-4F6F-95BB-69EA2835B278}" srcOrd="1" destOrd="0" parTransId="{58FF1825-1BDB-498D-9C87-D2D6D7D7731C}" sibTransId="{C7B1DF4D-8BDC-44C4-B9F8-E5E4AA2CF1A2}"/>
    <dgm:cxn modelId="{BFE38398-21EC-41C7-8362-80E4F535FA5D}" type="presOf" srcId="{0617662B-3B42-469E-BDB0-AC0FBB910048}" destId="{08AFDE28-744E-4B71-B6C4-9945CD3E9606}" srcOrd="0" destOrd="0" presId="urn:microsoft.com/office/officeart/2005/8/layout/radial6"/>
    <dgm:cxn modelId="{0DB0D592-6E2A-4FAF-BCD0-E0D22683092F}" srcId="{976AFD77-4A8D-4957-92E7-FD4D6C8C964D}" destId="{1F17DF8F-14BB-42A8-8468-5FA0F4B7A28F}" srcOrd="3" destOrd="0" parTransId="{E5ACD692-E516-4CC3-96A4-CA25D79F7121}" sibTransId="{C21D8596-1AF0-442F-B42B-9C79EA5BF389}"/>
    <dgm:cxn modelId="{41158D4E-B50B-496A-A009-853B7C9C5EAD}" srcId="{976AFD77-4A8D-4957-92E7-FD4D6C8C964D}" destId="{DED104FA-CC89-48EF-9352-6982F40EFF84}" srcOrd="0" destOrd="0" parTransId="{C668DDFA-CB64-4D25-9C50-E4F4BFD04D5D}" sibTransId="{0617662B-3B42-469E-BDB0-AC0FBB910048}"/>
    <dgm:cxn modelId="{14CB42A1-3142-4E64-B476-2C8AE649C245}" type="presOf" srcId="{DED104FA-CC89-48EF-9352-6982F40EFF84}" destId="{D8ACA554-21B0-4C24-9FB1-092713D5C747}" srcOrd="0" destOrd="0" presId="urn:microsoft.com/office/officeart/2005/8/layout/radial6"/>
    <dgm:cxn modelId="{27E0222D-C16E-48B1-BFED-A70B620E7437}" type="presOf" srcId="{976AFD77-4A8D-4957-92E7-FD4D6C8C964D}" destId="{D2194981-E29E-4181-90ED-7AE64E023648}" srcOrd="0" destOrd="0" presId="urn:microsoft.com/office/officeart/2005/8/layout/radial6"/>
    <dgm:cxn modelId="{75D4947C-1C93-44B2-AAC3-359F25BEFB46}" type="presParOf" srcId="{C19301F8-514E-4566-8107-B0C9BEAF66C4}" destId="{D2194981-E29E-4181-90ED-7AE64E023648}" srcOrd="0" destOrd="0" presId="urn:microsoft.com/office/officeart/2005/8/layout/radial6"/>
    <dgm:cxn modelId="{48C7F038-C051-42D0-90B8-E7B7683EE1C4}" type="presParOf" srcId="{C19301F8-514E-4566-8107-B0C9BEAF66C4}" destId="{D8ACA554-21B0-4C24-9FB1-092713D5C747}" srcOrd="1" destOrd="0" presId="urn:microsoft.com/office/officeart/2005/8/layout/radial6"/>
    <dgm:cxn modelId="{CB674135-EBCC-4351-B85C-EF99D96E9D61}" type="presParOf" srcId="{C19301F8-514E-4566-8107-B0C9BEAF66C4}" destId="{EEB2C5BF-0EC5-441B-94C0-C2B0221C0175}" srcOrd="2" destOrd="0" presId="urn:microsoft.com/office/officeart/2005/8/layout/radial6"/>
    <dgm:cxn modelId="{4FE4E3EE-26A3-48DE-B97C-EDE916C4D693}" type="presParOf" srcId="{C19301F8-514E-4566-8107-B0C9BEAF66C4}" destId="{08AFDE28-744E-4B71-B6C4-9945CD3E9606}" srcOrd="3" destOrd="0" presId="urn:microsoft.com/office/officeart/2005/8/layout/radial6"/>
    <dgm:cxn modelId="{88512D63-1325-439D-B3A8-7FDCF1109435}" type="presParOf" srcId="{C19301F8-514E-4566-8107-B0C9BEAF66C4}" destId="{826BBE04-78D2-4C76-BFCD-64F6A75E2238}" srcOrd="4" destOrd="0" presId="urn:microsoft.com/office/officeart/2005/8/layout/radial6"/>
    <dgm:cxn modelId="{F7D881FF-69FF-4CB9-B651-13D6E8F4CAF3}" type="presParOf" srcId="{C19301F8-514E-4566-8107-B0C9BEAF66C4}" destId="{5DA39078-8DD9-48A7-B25F-E0E86BD607EC}" srcOrd="5" destOrd="0" presId="urn:microsoft.com/office/officeart/2005/8/layout/radial6"/>
    <dgm:cxn modelId="{A54C95DA-27D5-4565-A0C1-2678BE4F6E1C}" type="presParOf" srcId="{C19301F8-514E-4566-8107-B0C9BEAF66C4}" destId="{4B9783BE-5D73-447A-A275-86F1764B4233}" srcOrd="6" destOrd="0" presId="urn:microsoft.com/office/officeart/2005/8/layout/radial6"/>
    <dgm:cxn modelId="{A565C9E0-D7B6-4E58-AF29-CF44F353110D}" type="presParOf" srcId="{C19301F8-514E-4566-8107-B0C9BEAF66C4}" destId="{8F09672F-F327-460B-BAF5-7EC358D0065B}" srcOrd="7" destOrd="0" presId="urn:microsoft.com/office/officeart/2005/8/layout/radial6"/>
    <dgm:cxn modelId="{DD9DFA15-B87D-4D5A-86D3-6B2184B7D10E}" type="presParOf" srcId="{C19301F8-514E-4566-8107-B0C9BEAF66C4}" destId="{384D439E-041E-4BDC-B95D-6A594287DD43}" srcOrd="8" destOrd="0" presId="urn:microsoft.com/office/officeart/2005/8/layout/radial6"/>
    <dgm:cxn modelId="{B10E2235-2EE6-4A99-A3BE-2B9126920ABC}" type="presParOf" srcId="{C19301F8-514E-4566-8107-B0C9BEAF66C4}" destId="{0E405952-1CCE-4049-9CE3-D9AE48CC1BBC}" srcOrd="9" destOrd="0" presId="urn:microsoft.com/office/officeart/2005/8/layout/radial6"/>
    <dgm:cxn modelId="{46497EAF-38B2-42D1-A10D-E1191D011400}" type="presParOf" srcId="{C19301F8-514E-4566-8107-B0C9BEAF66C4}" destId="{768F0F23-4B22-4087-AFCE-9CED65912375}" srcOrd="10" destOrd="0" presId="urn:microsoft.com/office/officeart/2005/8/layout/radial6"/>
    <dgm:cxn modelId="{B94CCEC8-BC9C-448D-A2D1-74507FFC4471}" type="presParOf" srcId="{C19301F8-514E-4566-8107-B0C9BEAF66C4}" destId="{D038E237-EA5F-489F-BE57-DFEAA7EE1369}" srcOrd="11" destOrd="0" presId="urn:microsoft.com/office/officeart/2005/8/layout/radial6"/>
    <dgm:cxn modelId="{ED6EE2EC-81BC-4F16-BB99-A2A80D016CE9}" type="presParOf" srcId="{C19301F8-514E-4566-8107-B0C9BEAF66C4}" destId="{7D26E340-E931-4112-8C48-508C0EBA6317}"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A5361-F6B1-40FF-B2A4-16921D8CE5FA}" type="doc">
      <dgm:prSet loTypeId="urn:microsoft.com/office/officeart/2005/8/layout/hList3" loCatId="list" qsTypeId="urn:microsoft.com/office/officeart/2005/8/quickstyle/simple3" qsCatId="simple" csTypeId="urn:microsoft.com/office/officeart/2005/8/colors/colorful1" csCatId="colorful" phldr="1"/>
      <dgm:spPr/>
      <dgm:t>
        <a:bodyPr/>
        <a:lstStyle/>
        <a:p>
          <a:endParaRPr lang="es-ES"/>
        </a:p>
      </dgm:t>
    </dgm:pt>
    <dgm:pt modelId="{E346BE1C-BA95-4739-82A7-ADBCECE7C751}">
      <dgm:prSet phldrT="[Texto]">
        <dgm:style>
          <a:lnRef idx="1">
            <a:schemeClr val="accent2"/>
          </a:lnRef>
          <a:fillRef idx="2">
            <a:schemeClr val="accent2"/>
          </a:fillRef>
          <a:effectRef idx="1">
            <a:schemeClr val="accent2"/>
          </a:effectRef>
          <a:fontRef idx="minor">
            <a:schemeClr val="dk1"/>
          </a:fontRef>
        </dgm:style>
      </dgm:prSet>
      <dgm:spPr/>
      <dgm:t>
        <a:bodyPr/>
        <a:lstStyle/>
        <a:p>
          <a:pPr algn="ctr"/>
          <a:r>
            <a:rPr lang="es-ES" b="1" noProof="0" dirty="0" smtClean="0">
              <a:solidFill>
                <a:schemeClr val="tx1"/>
              </a:solidFill>
            </a:rPr>
            <a:t>OBJETIVO GENERAL</a:t>
          </a:r>
        </a:p>
        <a:p>
          <a:pPr algn="ctr"/>
          <a:r>
            <a:rPr lang="es-ES" noProof="0" dirty="0" smtClean="0">
              <a:solidFill>
                <a:schemeClr val="tx1"/>
              </a:solidFill>
            </a:rPr>
            <a:t>Coordinar la implementación de las políticas públicas de participación ciudadana intercultural, fortalecimiento de organizaciones sociales, y diálogo social; coordinar la gestión institucional en el nivel desconcentrado y descentralizado. </a:t>
          </a:r>
        </a:p>
        <a:p>
          <a:pPr algn="ctr"/>
          <a:r>
            <a:rPr lang="es-ES_tradnl" b="1" dirty="0" smtClean="0">
              <a:solidFill>
                <a:schemeClr val="accent3">
                  <a:lumMod val="75000"/>
                </a:schemeClr>
              </a:solidFill>
            </a:rPr>
            <a:t>OBJETIVOS ESPECÍFICOS </a:t>
          </a:r>
          <a:endParaRPr lang="es-ES" noProof="0" dirty="0">
            <a:solidFill>
              <a:schemeClr val="accent3">
                <a:lumMod val="75000"/>
              </a:schemeClr>
            </a:solidFill>
          </a:endParaRPr>
        </a:p>
      </dgm:t>
    </dgm:pt>
    <dgm:pt modelId="{7E9618B6-F277-4567-83CC-778B191EE226}" type="parTrans" cxnId="{581B8E40-496D-4B67-B682-5CDA3D91AD04}">
      <dgm:prSet/>
      <dgm:spPr/>
      <dgm:t>
        <a:bodyPr/>
        <a:lstStyle/>
        <a:p>
          <a:endParaRPr lang="es-ES" noProof="0"/>
        </a:p>
      </dgm:t>
    </dgm:pt>
    <dgm:pt modelId="{C1D025A3-3C91-4EF3-8351-1770CDAE0B40}" type="sibTrans" cxnId="{581B8E40-496D-4B67-B682-5CDA3D91AD04}">
      <dgm:prSet/>
      <dgm:spPr/>
      <dgm:t>
        <a:bodyPr/>
        <a:lstStyle/>
        <a:p>
          <a:endParaRPr lang="es-ES" noProof="0"/>
        </a:p>
      </dgm:t>
    </dgm:pt>
    <dgm:pt modelId="{33E237E3-1B18-4552-A68C-9996771A2307}">
      <dgm:prSet phldrT="[Texto]"/>
      <dgm:spPr/>
      <dgm:t>
        <a:bodyPr/>
        <a:lstStyle/>
        <a:p>
          <a:r>
            <a:rPr lang="es-ES_tradnl" dirty="0" smtClean="0"/>
            <a:t>Apoyar la formulación y ejecución de políticas públicas de  interculturalidad, que  promueva un intercambio entre culturas en términos equitativos y en condiciones de igualdad.</a:t>
          </a:r>
          <a:endParaRPr lang="es-ES" noProof="0" dirty="0"/>
        </a:p>
      </dgm:t>
    </dgm:pt>
    <dgm:pt modelId="{E26483BC-EE08-402C-BFF2-B4DDB2DAD1AE}" type="parTrans" cxnId="{7DB1E1A3-238C-408A-A8BF-81E216C9D8AA}">
      <dgm:prSet/>
      <dgm:spPr/>
      <dgm:t>
        <a:bodyPr/>
        <a:lstStyle/>
        <a:p>
          <a:endParaRPr lang="es-ES" noProof="0"/>
        </a:p>
      </dgm:t>
    </dgm:pt>
    <dgm:pt modelId="{C66A002A-34CB-420E-81A6-636C561D3B9B}" type="sibTrans" cxnId="{7DB1E1A3-238C-408A-A8BF-81E216C9D8AA}">
      <dgm:prSet/>
      <dgm:spPr/>
      <dgm:t>
        <a:bodyPr/>
        <a:lstStyle/>
        <a:p>
          <a:endParaRPr lang="es-ES" noProof="0"/>
        </a:p>
      </dgm:t>
    </dgm:pt>
    <dgm:pt modelId="{EC22732C-016B-40A7-9631-4E3CF9AC05A2}">
      <dgm:prSet phldrT="[Texto]"/>
      <dgm:spPr/>
      <dgm:t>
        <a:bodyPr/>
        <a:lstStyle/>
        <a:p>
          <a:r>
            <a:rPr lang="es-ES_tradnl" dirty="0" smtClean="0"/>
            <a:t>Gestionar planes, programas, proyectos y acciones dirigidas al fortalecimiento del tejido social, respetando las formas culturales,  organizativas y  comunitarias. </a:t>
          </a:r>
          <a:endParaRPr lang="es-ES" noProof="0" dirty="0"/>
        </a:p>
      </dgm:t>
    </dgm:pt>
    <dgm:pt modelId="{52D2315C-EBBC-4405-876A-3B26C572D447}" type="parTrans" cxnId="{06680654-CA52-4C38-BA53-892BA15C4EFF}">
      <dgm:prSet/>
      <dgm:spPr/>
      <dgm:t>
        <a:bodyPr/>
        <a:lstStyle/>
        <a:p>
          <a:endParaRPr lang="es-ES" noProof="0"/>
        </a:p>
      </dgm:t>
    </dgm:pt>
    <dgm:pt modelId="{E8B491C6-0316-4877-B227-084FE6BD0814}" type="sibTrans" cxnId="{06680654-CA52-4C38-BA53-892BA15C4EFF}">
      <dgm:prSet/>
      <dgm:spPr/>
      <dgm:t>
        <a:bodyPr/>
        <a:lstStyle/>
        <a:p>
          <a:endParaRPr lang="es-ES" noProof="0"/>
        </a:p>
      </dgm:t>
    </dgm:pt>
    <dgm:pt modelId="{E9DA8348-CDBA-44B3-9EF1-28AAEB2612F7}">
      <dgm:prSet phldrT="[Texto]"/>
      <dgm:spPr/>
      <dgm:t>
        <a:bodyPr/>
        <a:lstStyle/>
        <a:p>
          <a:r>
            <a:rPr lang="es-ES_tradnl" dirty="0" smtClean="0"/>
            <a:t>Desarrollar procesos que garanticen la inclusión, el reconocimiento y  la convivencia de pueblos y nacionalidades territoriales para la implementación de políticas públicas apropiadas para la construcción del Estado Plurinacional e Intercultural</a:t>
          </a:r>
          <a:endParaRPr lang="es-ES" noProof="0" dirty="0"/>
        </a:p>
      </dgm:t>
    </dgm:pt>
    <dgm:pt modelId="{FD03E0CA-0C64-477F-A585-7D41BFE9C15A}" type="parTrans" cxnId="{035F76F1-7EB5-44B9-BC17-3CC202821DA2}">
      <dgm:prSet/>
      <dgm:spPr/>
      <dgm:t>
        <a:bodyPr/>
        <a:lstStyle/>
        <a:p>
          <a:endParaRPr lang="es-ES" noProof="0"/>
        </a:p>
      </dgm:t>
    </dgm:pt>
    <dgm:pt modelId="{18FEF0A7-FB47-4AA3-9A30-926305AC32E4}" type="sibTrans" cxnId="{035F76F1-7EB5-44B9-BC17-3CC202821DA2}">
      <dgm:prSet/>
      <dgm:spPr/>
      <dgm:t>
        <a:bodyPr/>
        <a:lstStyle/>
        <a:p>
          <a:endParaRPr lang="es-ES" noProof="0"/>
        </a:p>
      </dgm:t>
    </dgm:pt>
    <dgm:pt modelId="{F4BF98BF-A1FE-4B94-A6E7-0F76B157EF6C}" type="pres">
      <dgm:prSet presAssocID="{948A5361-F6B1-40FF-B2A4-16921D8CE5FA}" presName="composite" presStyleCnt="0">
        <dgm:presLayoutVars>
          <dgm:chMax val="1"/>
          <dgm:dir/>
          <dgm:resizeHandles val="exact"/>
        </dgm:presLayoutVars>
      </dgm:prSet>
      <dgm:spPr/>
      <dgm:t>
        <a:bodyPr/>
        <a:lstStyle/>
        <a:p>
          <a:endParaRPr lang="es-ES"/>
        </a:p>
      </dgm:t>
    </dgm:pt>
    <dgm:pt modelId="{3FCE6F7A-A408-4F21-B25E-5841AC421AD5}" type="pres">
      <dgm:prSet presAssocID="{E346BE1C-BA95-4739-82A7-ADBCECE7C751}" presName="roof" presStyleLbl="dkBgShp" presStyleIdx="0" presStyleCnt="2"/>
      <dgm:spPr/>
      <dgm:t>
        <a:bodyPr/>
        <a:lstStyle/>
        <a:p>
          <a:endParaRPr lang="es-ES"/>
        </a:p>
      </dgm:t>
    </dgm:pt>
    <dgm:pt modelId="{FFBF1A69-1482-4A75-BB2F-04A9B433E184}" type="pres">
      <dgm:prSet presAssocID="{E346BE1C-BA95-4739-82A7-ADBCECE7C751}" presName="pillars" presStyleCnt="0"/>
      <dgm:spPr/>
      <dgm:t>
        <a:bodyPr/>
        <a:lstStyle/>
        <a:p>
          <a:endParaRPr lang="es-ES"/>
        </a:p>
      </dgm:t>
    </dgm:pt>
    <dgm:pt modelId="{319460C4-0538-4EF6-BEC5-B9DBFC94B14A}" type="pres">
      <dgm:prSet presAssocID="{E346BE1C-BA95-4739-82A7-ADBCECE7C751}" presName="pillar1" presStyleLbl="node1" presStyleIdx="0" presStyleCnt="3">
        <dgm:presLayoutVars>
          <dgm:bulletEnabled val="1"/>
        </dgm:presLayoutVars>
      </dgm:prSet>
      <dgm:spPr/>
      <dgm:t>
        <a:bodyPr/>
        <a:lstStyle/>
        <a:p>
          <a:endParaRPr lang="es-ES"/>
        </a:p>
      </dgm:t>
    </dgm:pt>
    <dgm:pt modelId="{06483D15-349E-40B7-A05E-06DA69B8BC4D}" type="pres">
      <dgm:prSet presAssocID="{EC22732C-016B-40A7-9631-4E3CF9AC05A2}" presName="pillarX" presStyleLbl="node1" presStyleIdx="1" presStyleCnt="3">
        <dgm:presLayoutVars>
          <dgm:bulletEnabled val="1"/>
        </dgm:presLayoutVars>
      </dgm:prSet>
      <dgm:spPr/>
      <dgm:t>
        <a:bodyPr/>
        <a:lstStyle/>
        <a:p>
          <a:endParaRPr lang="es-ES"/>
        </a:p>
      </dgm:t>
    </dgm:pt>
    <dgm:pt modelId="{B1533124-E0EA-45FE-8BF3-89314BD50822}" type="pres">
      <dgm:prSet presAssocID="{E9DA8348-CDBA-44B3-9EF1-28AAEB2612F7}" presName="pillarX" presStyleLbl="node1" presStyleIdx="2" presStyleCnt="3">
        <dgm:presLayoutVars>
          <dgm:bulletEnabled val="1"/>
        </dgm:presLayoutVars>
      </dgm:prSet>
      <dgm:spPr/>
      <dgm:t>
        <a:bodyPr/>
        <a:lstStyle/>
        <a:p>
          <a:endParaRPr lang="es-ES"/>
        </a:p>
      </dgm:t>
    </dgm:pt>
    <dgm:pt modelId="{F62EC252-55B1-49B0-BD57-BA014ACC62C1}" type="pres">
      <dgm:prSet presAssocID="{E346BE1C-BA95-4739-82A7-ADBCECE7C751}" presName="base" presStyleLbl="dkBgShp" presStyleIdx="1" presStyleCnt="2"/>
      <dgm:spPr/>
      <dgm:t>
        <a:bodyPr/>
        <a:lstStyle/>
        <a:p>
          <a:endParaRPr lang="es-ES"/>
        </a:p>
      </dgm:t>
    </dgm:pt>
  </dgm:ptLst>
  <dgm:cxnLst>
    <dgm:cxn modelId="{06680654-CA52-4C38-BA53-892BA15C4EFF}" srcId="{E346BE1C-BA95-4739-82A7-ADBCECE7C751}" destId="{EC22732C-016B-40A7-9631-4E3CF9AC05A2}" srcOrd="1" destOrd="0" parTransId="{52D2315C-EBBC-4405-876A-3B26C572D447}" sibTransId="{E8B491C6-0316-4877-B227-084FE6BD0814}"/>
    <dgm:cxn modelId="{581B8E40-496D-4B67-B682-5CDA3D91AD04}" srcId="{948A5361-F6B1-40FF-B2A4-16921D8CE5FA}" destId="{E346BE1C-BA95-4739-82A7-ADBCECE7C751}" srcOrd="0" destOrd="0" parTransId="{7E9618B6-F277-4567-83CC-778B191EE226}" sibTransId="{C1D025A3-3C91-4EF3-8351-1770CDAE0B40}"/>
    <dgm:cxn modelId="{D4B3D289-41A6-424E-9821-C05AF5BE831F}" type="presOf" srcId="{E9DA8348-CDBA-44B3-9EF1-28AAEB2612F7}" destId="{B1533124-E0EA-45FE-8BF3-89314BD50822}" srcOrd="0" destOrd="0" presId="urn:microsoft.com/office/officeart/2005/8/layout/hList3"/>
    <dgm:cxn modelId="{1556B2B2-7A31-42CC-9624-F9F7AB596B80}" type="presOf" srcId="{33E237E3-1B18-4552-A68C-9996771A2307}" destId="{319460C4-0538-4EF6-BEC5-B9DBFC94B14A}" srcOrd="0" destOrd="0" presId="urn:microsoft.com/office/officeart/2005/8/layout/hList3"/>
    <dgm:cxn modelId="{321D6BAB-2A5C-493B-B84D-3727066A0AD0}" type="presOf" srcId="{EC22732C-016B-40A7-9631-4E3CF9AC05A2}" destId="{06483D15-349E-40B7-A05E-06DA69B8BC4D}" srcOrd="0" destOrd="0" presId="urn:microsoft.com/office/officeart/2005/8/layout/hList3"/>
    <dgm:cxn modelId="{7DB1E1A3-238C-408A-A8BF-81E216C9D8AA}" srcId="{E346BE1C-BA95-4739-82A7-ADBCECE7C751}" destId="{33E237E3-1B18-4552-A68C-9996771A2307}" srcOrd="0" destOrd="0" parTransId="{E26483BC-EE08-402C-BFF2-B4DDB2DAD1AE}" sibTransId="{C66A002A-34CB-420E-81A6-636C561D3B9B}"/>
    <dgm:cxn modelId="{035F76F1-7EB5-44B9-BC17-3CC202821DA2}" srcId="{E346BE1C-BA95-4739-82A7-ADBCECE7C751}" destId="{E9DA8348-CDBA-44B3-9EF1-28AAEB2612F7}" srcOrd="2" destOrd="0" parTransId="{FD03E0CA-0C64-477F-A585-7D41BFE9C15A}" sibTransId="{18FEF0A7-FB47-4AA3-9A30-926305AC32E4}"/>
    <dgm:cxn modelId="{212E5B8D-5559-4655-8397-6B663741CD11}" type="presOf" srcId="{E346BE1C-BA95-4739-82A7-ADBCECE7C751}" destId="{3FCE6F7A-A408-4F21-B25E-5841AC421AD5}" srcOrd="0" destOrd="0" presId="urn:microsoft.com/office/officeart/2005/8/layout/hList3"/>
    <dgm:cxn modelId="{697878B8-B8C0-417B-9860-1597C641B1CA}" type="presOf" srcId="{948A5361-F6B1-40FF-B2A4-16921D8CE5FA}" destId="{F4BF98BF-A1FE-4B94-A6E7-0F76B157EF6C}" srcOrd="0" destOrd="0" presId="urn:microsoft.com/office/officeart/2005/8/layout/hList3"/>
    <dgm:cxn modelId="{C1D411C3-FC77-4829-8C8B-F0F5044DEFA4}" type="presParOf" srcId="{F4BF98BF-A1FE-4B94-A6E7-0F76B157EF6C}" destId="{3FCE6F7A-A408-4F21-B25E-5841AC421AD5}" srcOrd="0" destOrd="0" presId="urn:microsoft.com/office/officeart/2005/8/layout/hList3"/>
    <dgm:cxn modelId="{42637E6E-6184-4921-B302-5A732E79C0FB}" type="presParOf" srcId="{F4BF98BF-A1FE-4B94-A6E7-0F76B157EF6C}" destId="{FFBF1A69-1482-4A75-BB2F-04A9B433E184}" srcOrd="1" destOrd="0" presId="urn:microsoft.com/office/officeart/2005/8/layout/hList3"/>
    <dgm:cxn modelId="{65B740D1-E512-430E-829B-6316D9AC3E83}" type="presParOf" srcId="{FFBF1A69-1482-4A75-BB2F-04A9B433E184}" destId="{319460C4-0538-4EF6-BEC5-B9DBFC94B14A}" srcOrd="0" destOrd="0" presId="urn:microsoft.com/office/officeart/2005/8/layout/hList3"/>
    <dgm:cxn modelId="{29E09F15-5092-40B4-AFE4-A7C17FDE7D03}" type="presParOf" srcId="{FFBF1A69-1482-4A75-BB2F-04A9B433E184}" destId="{06483D15-349E-40B7-A05E-06DA69B8BC4D}" srcOrd="1" destOrd="0" presId="urn:microsoft.com/office/officeart/2005/8/layout/hList3"/>
    <dgm:cxn modelId="{42D153F1-3649-4118-AC43-65445398BA21}" type="presParOf" srcId="{FFBF1A69-1482-4A75-BB2F-04A9B433E184}" destId="{B1533124-E0EA-45FE-8BF3-89314BD50822}" srcOrd="2" destOrd="0" presId="urn:microsoft.com/office/officeart/2005/8/layout/hList3"/>
    <dgm:cxn modelId="{7469A370-0DAA-47CB-9165-119237D7EA78}" type="presParOf" srcId="{F4BF98BF-A1FE-4B94-A6E7-0F76B157EF6C}" destId="{F62EC252-55B1-49B0-BD57-BA014ACC62C1}"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E38ADDC-4419-4FF8-B146-8D8F37170A35}" type="doc">
      <dgm:prSet loTypeId="urn:microsoft.com/office/officeart/2005/8/layout/cycle4" loCatId="relationship" qsTypeId="urn:microsoft.com/office/officeart/2005/8/quickstyle/simple3" qsCatId="simple" csTypeId="urn:microsoft.com/office/officeart/2005/8/colors/colorful2" csCatId="colorful" phldr="1"/>
      <dgm:spPr/>
      <dgm:t>
        <a:bodyPr/>
        <a:lstStyle/>
        <a:p>
          <a:endParaRPr lang="es-ES"/>
        </a:p>
      </dgm:t>
    </dgm:pt>
    <dgm:pt modelId="{8745A2B2-9885-4C1C-BDFE-1B7F82EDF373}">
      <dgm:prSet phldrT="[Texto]" custT="1"/>
      <dgm:spPr/>
      <dgm:t>
        <a:bodyPr/>
        <a:lstStyle/>
        <a:p>
          <a:r>
            <a:rPr lang="es-ES_tradnl" sz="2000" b="1" i="1" dirty="0" smtClean="0"/>
            <a:t>LINUX</a:t>
          </a:r>
          <a:endParaRPr lang="es-ES" sz="2000" b="1" i="1" dirty="0"/>
        </a:p>
      </dgm:t>
    </dgm:pt>
    <dgm:pt modelId="{858EA2F6-B30B-41B5-BB3D-1D38454EE069}" type="parTrans" cxnId="{E7F07468-3179-4A9F-91B1-1EDFF49C3500}">
      <dgm:prSet/>
      <dgm:spPr/>
      <dgm:t>
        <a:bodyPr/>
        <a:lstStyle/>
        <a:p>
          <a:endParaRPr lang="es-ES" sz="1200"/>
        </a:p>
      </dgm:t>
    </dgm:pt>
    <dgm:pt modelId="{C0274535-D3F1-4E0D-9400-CBE47BD00305}" type="sibTrans" cxnId="{E7F07468-3179-4A9F-91B1-1EDFF49C3500}">
      <dgm:prSet/>
      <dgm:spPr/>
      <dgm:t>
        <a:bodyPr/>
        <a:lstStyle/>
        <a:p>
          <a:endParaRPr lang="es-ES" sz="1200"/>
        </a:p>
      </dgm:t>
    </dgm:pt>
    <dgm:pt modelId="{AEFF06EE-C75D-4781-8CB1-88FA98D5301A}">
      <dgm:prSet phldrT="[Texto]" custT="1"/>
      <dgm:spPr/>
      <dgm:t>
        <a:bodyPr/>
        <a:lstStyle/>
        <a:p>
          <a:pPr algn="l"/>
          <a:r>
            <a:rPr lang="es-ES_tradnl" sz="1200" dirty="0" smtClean="0"/>
            <a:t>El ícono es un pingüino, es la plataforma que abandera el ‘software’ libre y que representa una de las pocas alternativas a Microsoft. </a:t>
          </a:r>
          <a:endParaRPr lang="es-ES" sz="1200" dirty="0"/>
        </a:p>
      </dgm:t>
    </dgm:pt>
    <dgm:pt modelId="{435BE4B9-490B-442E-92B2-91C08D53548E}" type="parTrans" cxnId="{633A14CE-46BE-400A-81CC-17A5627B6C25}">
      <dgm:prSet/>
      <dgm:spPr/>
      <dgm:t>
        <a:bodyPr/>
        <a:lstStyle/>
        <a:p>
          <a:endParaRPr lang="es-ES" sz="1200"/>
        </a:p>
      </dgm:t>
    </dgm:pt>
    <dgm:pt modelId="{620154E2-2993-47B5-A13C-EF2D5CE09541}" type="sibTrans" cxnId="{633A14CE-46BE-400A-81CC-17A5627B6C25}">
      <dgm:prSet/>
      <dgm:spPr/>
      <dgm:t>
        <a:bodyPr/>
        <a:lstStyle/>
        <a:p>
          <a:endParaRPr lang="es-ES" sz="1200"/>
        </a:p>
      </dgm:t>
    </dgm:pt>
    <dgm:pt modelId="{5B664FD2-F123-4D5A-A380-979AFFAE11EF}">
      <dgm:prSet phldrT="[Texto]" custT="1"/>
      <dgm:spPr/>
      <dgm:t>
        <a:bodyPr/>
        <a:lstStyle/>
        <a:p>
          <a:r>
            <a:rPr lang="es-ES_tradnl" sz="2000" b="1" i="1" dirty="0" smtClean="0"/>
            <a:t>QUIPUX</a:t>
          </a:r>
          <a:endParaRPr lang="es-ES" sz="2000" dirty="0"/>
        </a:p>
      </dgm:t>
    </dgm:pt>
    <dgm:pt modelId="{83E5380C-5F45-4FF5-987E-54796B37DE97}" type="parTrans" cxnId="{5341E58C-D626-4704-8107-4C42FE175ED2}">
      <dgm:prSet/>
      <dgm:spPr/>
      <dgm:t>
        <a:bodyPr/>
        <a:lstStyle/>
        <a:p>
          <a:endParaRPr lang="es-ES" sz="1200"/>
        </a:p>
      </dgm:t>
    </dgm:pt>
    <dgm:pt modelId="{5438AB84-20D8-4FF0-B993-D4455B0F7CF8}" type="sibTrans" cxnId="{5341E58C-D626-4704-8107-4C42FE175ED2}">
      <dgm:prSet/>
      <dgm:spPr/>
      <dgm:t>
        <a:bodyPr/>
        <a:lstStyle/>
        <a:p>
          <a:endParaRPr lang="es-ES" sz="1200"/>
        </a:p>
      </dgm:t>
    </dgm:pt>
    <dgm:pt modelId="{8A45FD78-4944-4866-8ED1-1EAC8F049FDF}">
      <dgm:prSet phldrT="[Texto]" custT="1"/>
      <dgm:spPr/>
      <dgm:t>
        <a:bodyPr/>
        <a:lstStyle/>
        <a:p>
          <a:r>
            <a:rPr lang="es-ES_tradnl" sz="1200" dirty="0" smtClean="0"/>
            <a:t>Es un sistema de gestión documental, permite saber dónde está el documento, cuántos días se demoró en ser tramitado, entre otras posibilidades.</a:t>
          </a:r>
          <a:endParaRPr lang="es-ES" sz="1200" dirty="0"/>
        </a:p>
      </dgm:t>
    </dgm:pt>
    <dgm:pt modelId="{A4F41C47-1FEE-401D-A476-5D7CB9DCBE0C}" type="parTrans" cxnId="{57E9829E-0262-46EF-969F-28739731711D}">
      <dgm:prSet/>
      <dgm:spPr/>
      <dgm:t>
        <a:bodyPr/>
        <a:lstStyle/>
        <a:p>
          <a:endParaRPr lang="es-ES" sz="1200"/>
        </a:p>
      </dgm:t>
    </dgm:pt>
    <dgm:pt modelId="{0CC35FBC-3FA8-4434-88AB-A79981072F0A}" type="sibTrans" cxnId="{57E9829E-0262-46EF-969F-28739731711D}">
      <dgm:prSet/>
      <dgm:spPr/>
      <dgm:t>
        <a:bodyPr/>
        <a:lstStyle/>
        <a:p>
          <a:endParaRPr lang="es-ES" sz="1200"/>
        </a:p>
      </dgm:t>
    </dgm:pt>
    <dgm:pt modelId="{21EDC638-8E0E-4B69-A6E8-729DBCD0DD63}">
      <dgm:prSet phldrT="[Texto]" custT="1"/>
      <dgm:spPr/>
      <dgm:t>
        <a:bodyPr/>
        <a:lstStyle/>
        <a:p>
          <a:r>
            <a:rPr lang="es-ES_tradnl" sz="2000" b="1" i="1" dirty="0" err="1" smtClean="0"/>
            <a:t>ESIGEF</a:t>
          </a:r>
          <a:endParaRPr lang="es-ES" sz="2000" dirty="0"/>
        </a:p>
      </dgm:t>
    </dgm:pt>
    <dgm:pt modelId="{E302C1DB-A4E8-4F54-A2A2-39770AC8C34D}" type="parTrans" cxnId="{9B595803-E43F-49F9-871B-17E38618E2E1}">
      <dgm:prSet/>
      <dgm:spPr/>
      <dgm:t>
        <a:bodyPr/>
        <a:lstStyle/>
        <a:p>
          <a:endParaRPr lang="es-ES" sz="1200"/>
        </a:p>
      </dgm:t>
    </dgm:pt>
    <dgm:pt modelId="{92F8360B-9317-4301-9B3C-A04E01B8D23E}" type="sibTrans" cxnId="{9B595803-E43F-49F9-871B-17E38618E2E1}">
      <dgm:prSet/>
      <dgm:spPr/>
      <dgm:t>
        <a:bodyPr/>
        <a:lstStyle/>
        <a:p>
          <a:endParaRPr lang="es-ES" sz="1200"/>
        </a:p>
      </dgm:t>
    </dgm:pt>
    <dgm:pt modelId="{A40443CA-C4BC-429E-A88B-A28EADDFA577}">
      <dgm:prSet phldrT="[Texto]" custT="1"/>
      <dgm:spPr/>
      <dgm:t>
        <a:bodyPr/>
        <a:lstStyle/>
        <a:p>
          <a:r>
            <a:rPr lang="es-ES" sz="1200" dirty="0" smtClean="0"/>
            <a:t>Herramienta informática del Sistema de Administración Financiera, </a:t>
          </a:r>
          <a:r>
            <a:rPr lang="es-ES_tradnl" sz="1200" dirty="0" smtClean="0"/>
            <a:t>cuya  característica es la centralización normativa, desconcentración operativas.</a:t>
          </a:r>
          <a:endParaRPr lang="es-ES" sz="1200" dirty="0"/>
        </a:p>
      </dgm:t>
    </dgm:pt>
    <dgm:pt modelId="{BA3A3864-B46A-4FE3-ADAB-2E41AEB395B4}" type="parTrans" cxnId="{700B32C1-340B-4738-9913-844A606EE8B7}">
      <dgm:prSet/>
      <dgm:spPr/>
      <dgm:t>
        <a:bodyPr/>
        <a:lstStyle/>
        <a:p>
          <a:endParaRPr lang="es-ES" sz="1200"/>
        </a:p>
      </dgm:t>
    </dgm:pt>
    <dgm:pt modelId="{4491A044-50C1-439A-9173-0BE6E785F917}" type="sibTrans" cxnId="{700B32C1-340B-4738-9913-844A606EE8B7}">
      <dgm:prSet/>
      <dgm:spPr/>
      <dgm:t>
        <a:bodyPr/>
        <a:lstStyle/>
        <a:p>
          <a:endParaRPr lang="es-ES" sz="1200"/>
        </a:p>
      </dgm:t>
    </dgm:pt>
    <dgm:pt modelId="{59B9A8F2-157B-42F9-807B-65C9B7B55941}">
      <dgm:prSet phldrT="[Texto]" custT="1"/>
      <dgm:spPr/>
      <dgm:t>
        <a:bodyPr/>
        <a:lstStyle/>
        <a:p>
          <a:r>
            <a:rPr lang="es-ES_tradnl" sz="2000" b="1" i="1" dirty="0" err="1" smtClean="0"/>
            <a:t>ZYMBRA</a:t>
          </a:r>
          <a:endParaRPr lang="es-ES" sz="2000" dirty="0"/>
        </a:p>
      </dgm:t>
    </dgm:pt>
    <dgm:pt modelId="{1DDE8E79-5A3A-4481-A01C-6574EFEEB5FE}" type="parTrans" cxnId="{DD66A0EE-7C2A-4AA8-B0A2-4479CB400E77}">
      <dgm:prSet/>
      <dgm:spPr/>
      <dgm:t>
        <a:bodyPr/>
        <a:lstStyle/>
        <a:p>
          <a:endParaRPr lang="es-ES" sz="1200"/>
        </a:p>
      </dgm:t>
    </dgm:pt>
    <dgm:pt modelId="{C2E8BFCC-6897-4C90-8B46-0E3EEF4DB4B2}" type="sibTrans" cxnId="{DD66A0EE-7C2A-4AA8-B0A2-4479CB400E77}">
      <dgm:prSet/>
      <dgm:spPr/>
      <dgm:t>
        <a:bodyPr/>
        <a:lstStyle/>
        <a:p>
          <a:endParaRPr lang="es-ES" sz="1200"/>
        </a:p>
      </dgm:t>
    </dgm:pt>
    <dgm:pt modelId="{0DC4A389-CC81-44D1-BC07-8BD9DC8D2964}">
      <dgm:prSet phldrT="[Texto]" custT="1"/>
      <dgm:spPr/>
      <dgm:t>
        <a:bodyPr/>
        <a:lstStyle/>
        <a:p>
          <a:r>
            <a:rPr lang="es-ES_tradnl" sz="1200" dirty="0" smtClean="0"/>
            <a:t>sistema que incluye correo electrónico, contactos, calendario compartido, aplicaciones autoría de documentos web, todo incluido en el navegador web. </a:t>
          </a:r>
          <a:endParaRPr lang="es-ES" sz="1200" dirty="0"/>
        </a:p>
      </dgm:t>
    </dgm:pt>
    <dgm:pt modelId="{CB740858-4D2B-4471-A2EC-44C7D5BD943F}" type="parTrans" cxnId="{56DE4C0D-301B-4C1A-8D12-7A0A65BFC0DA}">
      <dgm:prSet/>
      <dgm:spPr/>
      <dgm:t>
        <a:bodyPr/>
        <a:lstStyle/>
        <a:p>
          <a:endParaRPr lang="es-ES" sz="1200"/>
        </a:p>
      </dgm:t>
    </dgm:pt>
    <dgm:pt modelId="{50D2CD94-3D05-4141-9444-D89A228D2DBA}" type="sibTrans" cxnId="{56DE4C0D-301B-4C1A-8D12-7A0A65BFC0DA}">
      <dgm:prSet/>
      <dgm:spPr/>
      <dgm:t>
        <a:bodyPr/>
        <a:lstStyle/>
        <a:p>
          <a:endParaRPr lang="es-ES" sz="1200"/>
        </a:p>
      </dgm:t>
    </dgm:pt>
    <dgm:pt modelId="{B2F79DD7-E035-42A9-8E9C-7F9A3415442F}" type="pres">
      <dgm:prSet presAssocID="{FE38ADDC-4419-4FF8-B146-8D8F37170A35}" presName="cycleMatrixDiagram" presStyleCnt="0">
        <dgm:presLayoutVars>
          <dgm:chMax val="1"/>
          <dgm:dir/>
          <dgm:animLvl val="lvl"/>
          <dgm:resizeHandles val="exact"/>
        </dgm:presLayoutVars>
      </dgm:prSet>
      <dgm:spPr/>
      <dgm:t>
        <a:bodyPr/>
        <a:lstStyle/>
        <a:p>
          <a:endParaRPr lang="es-ES"/>
        </a:p>
      </dgm:t>
    </dgm:pt>
    <dgm:pt modelId="{72FD6452-BE00-4277-9C05-757B986FBE6D}" type="pres">
      <dgm:prSet presAssocID="{FE38ADDC-4419-4FF8-B146-8D8F37170A35}" presName="children" presStyleCnt="0"/>
      <dgm:spPr/>
    </dgm:pt>
    <dgm:pt modelId="{2FF50638-6FD1-4B14-AABD-7FAF4320E51E}" type="pres">
      <dgm:prSet presAssocID="{FE38ADDC-4419-4FF8-B146-8D8F37170A35}" presName="child1group" presStyleCnt="0"/>
      <dgm:spPr/>
    </dgm:pt>
    <dgm:pt modelId="{76E4C5B5-BFAF-4307-BDD0-1712D77EC983}" type="pres">
      <dgm:prSet presAssocID="{FE38ADDC-4419-4FF8-B146-8D8F37170A35}" presName="child1" presStyleLbl="bgAcc1" presStyleIdx="0" presStyleCnt="4" custLinFactNeighborX="-12335" custLinFactNeighborY="-4883"/>
      <dgm:spPr/>
      <dgm:t>
        <a:bodyPr/>
        <a:lstStyle/>
        <a:p>
          <a:endParaRPr lang="es-ES"/>
        </a:p>
      </dgm:t>
    </dgm:pt>
    <dgm:pt modelId="{8F221042-BE8F-45C4-8A3E-4FF68A9ABA06}" type="pres">
      <dgm:prSet presAssocID="{FE38ADDC-4419-4FF8-B146-8D8F37170A35}" presName="child1Text" presStyleLbl="bgAcc1" presStyleIdx="0" presStyleCnt="4">
        <dgm:presLayoutVars>
          <dgm:bulletEnabled val="1"/>
        </dgm:presLayoutVars>
      </dgm:prSet>
      <dgm:spPr/>
      <dgm:t>
        <a:bodyPr/>
        <a:lstStyle/>
        <a:p>
          <a:endParaRPr lang="es-ES"/>
        </a:p>
      </dgm:t>
    </dgm:pt>
    <dgm:pt modelId="{87800F5E-BFE5-424F-BEB7-CB9DE075A7FF}" type="pres">
      <dgm:prSet presAssocID="{FE38ADDC-4419-4FF8-B146-8D8F37170A35}" presName="child2group" presStyleCnt="0"/>
      <dgm:spPr/>
    </dgm:pt>
    <dgm:pt modelId="{951830FF-A6EE-42B5-AA52-795A8CA9E49B}" type="pres">
      <dgm:prSet presAssocID="{FE38ADDC-4419-4FF8-B146-8D8F37170A35}" presName="child2" presStyleLbl="bgAcc1" presStyleIdx="1" presStyleCnt="4" custLinFactNeighborX="14284"/>
      <dgm:spPr/>
      <dgm:t>
        <a:bodyPr/>
        <a:lstStyle/>
        <a:p>
          <a:endParaRPr lang="es-ES"/>
        </a:p>
      </dgm:t>
    </dgm:pt>
    <dgm:pt modelId="{308A7096-4181-4D7A-B0D3-B8D791AC594D}" type="pres">
      <dgm:prSet presAssocID="{FE38ADDC-4419-4FF8-B146-8D8F37170A35}" presName="child2Text" presStyleLbl="bgAcc1" presStyleIdx="1" presStyleCnt="4">
        <dgm:presLayoutVars>
          <dgm:bulletEnabled val="1"/>
        </dgm:presLayoutVars>
      </dgm:prSet>
      <dgm:spPr/>
      <dgm:t>
        <a:bodyPr/>
        <a:lstStyle/>
        <a:p>
          <a:endParaRPr lang="es-ES"/>
        </a:p>
      </dgm:t>
    </dgm:pt>
    <dgm:pt modelId="{C82F74F8-0A1A-4B40-B2D6-4720110609D0}" type="pres">
      <dgm:prSet presAssocID="{FE38ADDC-4419-4FF8-B146-8D8F37170A35}" presName="child3group" presStyleCnt="0"/>
      <dgm:spPr/>
    </dgm:pt>
    <dgm:pt modelId="{2316011C-FEBD-4EC1-ABCB-F82B09E10870}" type="pres">
      <dgm:prSet presAssocID="{FE38ADDC-4419-4FF8-B146-8D8F37170A35}" presName="child3" presStyleLbl="bgAcc1" presStyleIdx="2" presStyleCnt="4" custScaleX="113876" custScaleY="109110" custLinFactNeighborX="7642" custLinFactNeighborY="-1303"/>
      <dgm:spPr/>
      <dgm:t>
        <a:bodyPr/>
        <a:lstStyle/>
        <a:p>
          <a:endParaRPr lang="es-ES"/>
        </a:p>
      </dgm:t>
    </dgm:pt>
    <dgm:pt modelId="{2BC220D2-1467-4848-8B0A-8643AA48D21C}" type="pres">
      <dgm:prSet presAssocID="{FE38ADDC-4419-4FF8-B146-8D8F37170A35}" presName="child3Text" presStyleLbl="bgAcc1" presStyleIdx="2" presStyleCnt="4">
        <dgm:presLayoutVars>
          <dgm:bulletEnabled val="1"/>
        </dgm:presLayoutVars>
      </dgm:prSet>
      <dgm:spPr/>
      <dgm:t>
        <a:bodyPr/>
        <a:lstStyle/>
        <a:p>
          <a:endParaRPr lang="es-ES"/>
        </a:p>
      </dgm:t>
    </dgm:pt>
    <dgm:pt modelId="{3A83FFAC-2683-41CF-BC69-39FDAE96469A}" type="pres">
      <dgm:prSet presAssocID="{FE38ADDC-4419-4FF8-B146-8D8F37170A35}" presName="child4group" presStyleCnt="0"/>
      <dgm:spPr/>
    </dgm:pt>
    <dgm:pt modelId="{192E48AA-6B5D-494A-BB91-A81F80ABC9DD}" type="pres">
      <dgm:prSet presAssocID="{FE38ADDC-4419-4FF8-B146-8D8F37170A35}" presName="child4" presStyleLbl="bgAcc1" presStyleIdx="3" presStyleCnt="4" custScaleX="121554" custLinFactNeighborX="-8318" custLinFactNeighborY="362"/>
      <dgm:spPr/>
      <dgm:t>
        <a:bodyPr/>
        <a:lstStyle/>
        <a:p>
          <a:endParaRPr lang="es-ES"/>
        </a:p>
      </dgm:t>
    </dgm:pt>
    <dgm:pt modelId="{5EEEEE2F-5136-47E3-BA90-AB299AD4A998}" type="pres">
      <dgm:prSet presAssocID="{FE38ADDC-4419-4FF8-B146-8D8F37170A35}" presName="child4Text" presStyleLbl="bgAcc1" presStyleIdx="3" presStyleCnt="4">
        <dgm:presLayoutVars>
          <dgm:bulletEnabled val="1"/>
        </dgm:presLayoutVars>
      </dgm:prSet>
      <dgm:spPr/>
      <dgm:t>
        <a:bodyPr/>
        <a:lstStyle/>
        <a:p>
          <a:endParaRPr lang="es-ES"/>
        </a:p>
      </dgm:t>
    </dgm:pt>
    <dgm:pt modelId="{F6CD4E46-918F-47F3-84D1-1721EC5D1864}" type="pres">
      <dgm:prSet presAssocID="{FE38ADDC-4419-4FF8-B146-8D8F37170A35}" presName="childPlaceholder" presStyleCnt="0"/>
      <dgm:spPr/>
    </dgm:pt>
    <dgm:pt modelId="{701D75DF-2BE4-4A1E-AC72-DFFD4173089B}" type="pres">
      <dgm:prSet presAssocID="{FE38ADDC-4419-4FF8-B146-8D8F37170A35}" presName="circle" presStyleCnt="0"/>
      <dgm:spPr/>
    </dgm:pt>
    <dgm:pt modelId="{D98E6CD3-15AA-4841-B475-378687583EF0}" type="pres">
      <dgm:prSet presAssocID="{FE38ADDC-4419-4FF8-B146-8D8F37170A35}" presName="quadrant1" presStyleLbl="node1" presStyleIdx="0" presStyleCnt="4">
        <dgm:presLayoutVars>
          <dgm:chMax val="1"/>
          <dgm:bulletEnabled val="1"/>
        </dgm:presLayoutVars>
      </dgm:prSet>
      <dgm:spPr/>
      <dgm:t>
        <a:bodyPr/>
        <a:lstStyle/>
        <a:p>
          <a:endParaRPr lang="es-ES"/>
        </a:p>
      </dgm:t>
    </dgm:pt>
    <dgm:pt modelId="{C87B84A2-6234-4797-8787-987988271237}" type="pres">
      <dgm:prSet presAssocID="{FE38ADDC-4419-4FF8-B146-8D8F37170A35}" presName="quadrant2" presStyleLbl="node1" presStyleIdx="1" presStyleCnt="4">
        <dgm:presLayoutVars>
          <dgm:chMax val="1"/>
          <dgm:bulletEnabled val="1"/>
        </dgm:presLayoutVars>
      </dgm:prSet>
      <dgm:spPr/>
      <dgm:t>
        <a:bodyPr/>
        <a:lstStyle/>
        <a:p>
          <a:endParaRPr lang="es-ES"/>
        </a:p>
      </dgm:t>
    </dgm:pt>
    <dgm:pt modelId="{829EAF07-779C-4AF1-A4E9-DF1A03DC8617}" type="pres">
      <dgm:prSet presAssocID="{FE38ADDC-4419-4FF8-B146-8D8F37170A35}" presName="quadrant3" presStyleLbl="node1" presStyleIdx="2" presStyleCnt="4">
        <dgm:presLayoutVars>
          <dgm:chMax val="1"/>
          <dgm:bulletEnabled val="1"/>
        </dgm:presLayoutVars>
      </dgm:prSet>
      <dgm:spPr/>
      <dgm:t>
        <a:bodyPr/>
        <a:lstStyle/>
        <a:p>
          <a:endParaRPr lang="es-ES"/>
        </a:p>
      </dgm:t>
    </dgm:pt>
    <dgm:pt modelId="{0DA32521-F185-40FD-930D-481C36B41202}" type="pres">
      <dgm:prSet presAssocID="{FE38ADDC-4419-4FF8-B146-8D8F37170A35}" presName="quadrant4" presStyleLbl="node1" presStyleIdx="3" presStyleCnt="4">
        <dgm:presLayoutVars>
          <dgm:chMax val="1"/>
          <dgm:bulletEnabled val="1"/>
        </dgm:presLayoutVars>
      </dgm:prSet>
      <dgm:spPr/>
      <dgm:t>
        <a:bodyPr/>
        <a:lstStyle/>
        <a:p>
          <a:endParaRPr lang="es-ES"/>
        </a:p>
      </dgm:t>
    </dgm:pt>
    <dgm:pt modelId="{56306DF2-33BD-4A07-8FF3-1EE8E3997F49}" type="pres">
      <dgm:prSet presAssocID="{FE38ADDC-4419-4FF8-B146-8D8F37170A35}" presName="quadrantPlaceholder" presStyleCnt="0"/>
      <dgm:spPr/>
    </dgm:pt>
    <dgm:pt modelId="{34A6C2D6-2E0E-403A-B95E-B47B95EC5BB1}" type="pres">
      <dgm:prSet presAssocID="{FE38ADDC-4419-4FF8-B146-8D8F37170A35}" presName="center1" presStyleLbl="fgShp" presStyleIdx="0" presStyleCnt="2"/>
      <dgm:spPr/>
    </dgm:pt>
    <dgm:pt modelId="{6564E2B0-82B1-4F9C-8CD4-9E31FD4080F9}" type="pres">
      <dgm:prSet presAssocID="{FE38ADDC-4419-4FF8-B146-8D8F37170A35}" presName="center2" presStyleLbl="fgShp" presStyleIdx="1" presStyleCnt="2"/>
      <dgm:spPr/>
    </dgm:pt>
  </dgm:ptLst>
  <dgm:cxnLst>
    <dgm:cxn modelId="{633A14CE-46BE-400A-81CC-17A5627B6C25}" srcId="{8745A2B2-9885-4C1C-BDFE-1B7F82EDF373}" destId="{AEFF06EE-C75D-4781-8CB1-88FA98D5301A}" srcOrd="0" destOrd="0" parTransId="{435BE4B9-490B-442E-92B2-91C08D53548E}" sibTransId="{620154E2-2993-47B5-A13C-EF2D5CE09541}"/>
    <dgm:cxn modelId="{72EF6FE3-3223-47C0-8F97-F1B6BB8618EC}" type="presOf" srcId="{A40443CA-C4BC-429E-A88B-A28EADDFA577}" destId="{2BC220D2-1467-4848-8B0A-8643AA48D21C}" srcOrd="1" destOrd="0" presId="urn:microsoft.com/office/officeart/2005/8/layout/cycle4"/>
    <dgm:cxn modelId="{8DB8E7CA-52EF-46E4-83EA-C12B6012FAEB}" type="presOf" srcId="{8A45FD78-4944-4866-8ED1-1EAC8F049FDF}" destId="{951830FF-A6EE-42B5-AA52-795A8CA9E49B}" srcOrd="0" destOrd="0" presId="urn:microsoft.com/office/officeart/2005/8/layout/cycle4"/>
    <dgm:cxn modelId="{9B595803-E43F-49F9-871B-17E38618E2E1}" srcId="{FE38ADDC-4419-4FF8-B146-8D8F37170A35}" destId="{21EDC638-8E0E-4B69-A6E8-729DBCD0DD63}" srcOrd="2" destOrd="0" parTransId="{E302C1DB-A4E8-4F54-A2A2-39770AC8C34D}" sibTransId="{92F8360B-9317-4301-9B3C-A04E01B8D23E}"/>
    <dgm:cxn modelId="{8BE8479A-EC27-4BE3-8F30-7D6764ED5264}" type="presOf" srcId="{5B664FD2-F123-4D5A-A380-979AFFAE11EF}" destId="{C87B84A2-6234-4797-8787-987988271237}" srcOrd="0" destOrd="0" presId="urn:microsoft.com/office/officeart/2005/8/layout/cycle4"/>
    <dgm:cxn modelId="{5341E58C-D626-4704-8107-4C42FE175ED2}" srcId="{FE38ADDC-4419-4FF8-B146-8D8F37170A35}" destId="{5B664FD2-F123-4D5A-A380-979AFFAE11EF}" srcOrd="1" destOrd="0" parTransId="{83E5380C-5F45-4FF5-987E-54796B37DE97}" sibTransId="{5438AB84-20D8-4FF0-B993-D4455B0F7CF8}"/>
    <dgm:cxn modelId="{F51CB8E1-A0B6-411D-84DE-70E8C5AD0168}" type="presOf" srcId="{0DC4A389-CC81-44D1-BC07-8BD9DC8D2964}" destId="{5EEEEE2F-5136-47E3-BA90-AB299AD4A998}" srcOrd="1" destOrd="0" presId="urn:microsoft.com/office/officeart/2005/8/layout/cycle4"/>
    <dgm:cxn modelId="{265DAB50-B528-4ECC-8B7C-13B17ADFAA7D}" type="presOf" srcId="{59B9A8F2-157B-42F9-807B-65C9B7B55941}" destId="{0DA32521-F185-40FD-930D-481C36B41202}" srcOrd="0" destOrd="0" presId="urn:microsoft.com/office/officeart/2005/8/layout/cycle4"/>
    <dgm:cxn modelId="{0A94CFF5-BC1B-4DB6-BAA3-BFE2325544A5}" type="presOf" srcId="{AEFF06EE-C75D-4781-8CB1-88FA98D5301A}" destId="{8F221042-BE8F-45C4-8A3E-4FF68A9ABA06}" srcOrd="1" destOrd="0" presId="urn:microsoft.com/office/officeart/2005/8/layout/cycle4"/>
    <dgm:cxn modelId="{E7F07468-3179-4A9F-91B1-1EDFF49C3500}" srcId="{FE38ADDC-4419-4FF8-B146-8D8F37170A35}" destId="{8745A2B2-9885-4C1C-BDFE-1B7F82EDF373}" srcOrd="0" destOrd="0" parTransId="{858EA2F6-B30B-41B5-BB3D-1D38454EE069}" sibTransId="{C0274535-D3F1-4E0D-9400-CBE47BD00305}"/>
    <dgm:cxn modelId="{2F4CDA8F-B47B-4955-BD36-2B649F2F4860}" type="presOf" srcId="{8A45FD78-4944-4866-8ED1-1EAC8F049FDF}" destId="{308A7096-4181-4D7A-B0D3-B8D791AC594D}" srcOrd="1" destOrd="0" presId="urn:microsoft.com/office/officeart/2005/8/layout/cycle4"/>
    <dgm:cxn modelId="{700B32C1-340B-4738-9913-844A606EE8B7}" srcId="{21EDC638-8E0E-4B69-A6E8-729DBCD0DD63}" destId="{A40443CA-C4BC-429E-A88B-A28EADDFA577}" srcOrd="0" destOrd="0" parTransId="{BA3A3864-B46A-4FE3-ADAB-2E41AEB395B4}" sibTransId="{4491A044-50C1-439A-9173-0BE6E785F917}"/>
    <dgm:cxn modelId="{2804ACFC-A23A-47F5-BFAB-0855A9437224}" type="presOf" srcId="{8745A2B2-9885-4C1C-BDFE-1B7F82EDF373}" destId="{D98E6CD3-15AA-4841-B475-378687583EF0}" srcOrd="0" destOrd="0" presId="urn:microsoft.com/office/officeart/2005/8/layout/cycle4"/>
    <dgm:cxn modelId="{DDB45141-029B-4D4C-93D3-81E3F4B53F6A}" type="presOf" srcId="{21EDC638-8E0E-4B69-A6E8-729DBCD0DD63}" destId="{829EAF07-779C-4AF1-A4E9-DF1A03DC8617}" srcOrd="0" destOrd="0" presId="urn:microsoft.com/office/officeart/2005/8/layout/cycle4"/>
    <dgm:cxn modelId="{A874395D-72A6-4422-95D3-C4C4775E3E18}" type="presOf" srcId="{AEFF06EE-C75D-4781-8CB1-88FA98D5301A}" destId="{76E4C5B5-BFAF-4307-BDD0-1712D77EC983}" srcOrd="0" destOrd="0" presId="urn:microsoft.com/office/officeart/2005/8/layout/cycle4"/>
    <dgm:cxn modelId="{BB4AE9B3-095A-4F45-8AB7-6A20FA4755EE}" type="presOf" srcId="{FE38ADDC-4419-4FF8-B146-8D8F37170A35}" destId="{B2F79DD7-E035-42A9-8E9C-7F9A3415442F}" srcOrd="0" destOrd="0" presId="urn:microsoft.com/office/officeart/2005/8/layout/cycle4"/>
    <dgm:cxn modelId="{57E9829E-0262-46EF-969F-28739731711D}" srcId="{5B664FD2-F123-4D5A-A380-979AFFAE11EF}" destId="{8A45FD78-4944-4866-8ED1-1EAC8F049FDF}" srcOrd="0" destOrd="0" parTransId="{A4F41C47-1FEE-401D-A476-5D7CB9DCBE0C}" sibTransId="{0CC35FBC-3FA8-4434-88AB-A79981072F0A}"/>
    <dgm:cxn modelId="{DD66A0EE-7C2A-4AA8-B0A2-4479CB400E77}" srcId="{FE38ADDC-4419-4FF8-B146-8D8F37170A35}" destId="{59B9A8F2-157B-42F9-807B-65C9B7B55941}" srcOrd="3" destOrd="0" parTransId="{1DDE8E79-5A3A-4481-A01C-6574EFEEB5FE}" sibTransId="{C2E8BFCC-6897-4C90-8B46-0E3EEF4DB4B2}"/>
    <dgm:cxn modelId="{5DB2A12F-648A-4B8E-A899-B76B442218CB}" type="presOf" srcId="{A40443CA-C4BC-429E-A88B-A28EADDFA577}" destId="{2316011C-FEBD-4EC1-ABCB-F82B09E10870}" srcOrd="0" destOrd="0" presId="urn:microsoft.com/office/officeart/2005/8/layout/cycle4"/>
    <dgm:cxn modelId="{56DE4C0D-301B-4C1A-8D12-7A0A65BFC0DA}" srcId="{59B9A8F2-157B-42F9-807B-65C9B7B55941}" destId="{0DC4A389-CC81-44D1-BC07-8BD9DC8D2964}" srcOrd="0" destOrd="0" parTransId="{CB740858-4D2B-4471-A2EC-44C7D5BD943F}" sibTransId="{50D2CD94-3D05-4141-9444-D89A228D2DBA}"/>
    <dgm:cxn modelId="{2EA037DB-A1F6-483D-A54C-DD5F3097B271}" type="presOf" srcId="{0DC4A389-CC81-44D1-BC07-8BD9DC8D2964}" destId="{192E48AA-6B5D-494A-BB91-A81F80ABC9DD}" srcOrd="0" destOrd="0" presId="urn:microsoft.com/office/officeart/2005/8/layout/cycle4"/>
    <dgm:cxn modelId="{C7EDCF9F-C25F-4E01-96A6-DD02D1CBE4E0}" type="presParOf" srcId="{B2F79DD7-E035-42A9-8E9C-7F9A3415442F}" destId="{72FD6452-BE00-4277-9C05-757B986FBE6D}" srcOrd="0" destOrd="0" presId="urn:microsoft.com/office/officeart/2005/8/layout/cycle4"/>
    <dgm:cxn modelId="{75F6DA7B-3EE0-4F4B-950E-A7F7C2E9BA5F}" type="presParOf" srcId="{72FD6452-BE00-4277-9C05-757B986FBE6D}" destId="{2FF50638-6FD1-4B14-AABD-7FAF4320E51E}" srcOrd="0" destOrd="0" presId="urn:microsoft.com/office/officeart/2005/8/layout/cycle4"/>
    <dgm:cxn modelId="{C7A784DB-8752-48AD-A562-4119D857283B}" type="presParOf" srcId="{2FF50638-6FD1-4B14-AABD-7FAF4320E51E}" destId="{76E4C5B5-BFAF-4307-BDD0-1712D77EC983}" srcOrd="0" destOrd="0" presId="urn:microsoft.com/office/officeart/2005/8/layout/cycle4"/>
    <dgm:cxn modelId="{C4C792FB-2D5E-4796-BB1D-20C8D978C624}" type="presParOf" srcId="{2FF50638-6FD1-4B14-AABD-7FAF4320E51E}" destId="{8F221042-BE8F-45C4-8A3E-4FF68A9ABA06}" srcOrd="1" destOrd="0" presId="urn:microsoft.com/office/officeart/2005/8/layout/cycle4"/>
    <dgm:cxn modelId="{C8B179FC-4E57-49A9-99B7-E1F5746EA42A}" type="presParOf" srcId="{72FD6452-BE00-4277-9C05-757B986FBE6D}" destId="{87800F5E-BFE5-424F-BEB7-CB9DE075A7FF}" srcOrd="1" destOrd="0" presId="urn:microsoft.com/office/officeart/2005/8/layout/cycle4"/>
    <dgm:cxn modelId="{3491B06C-FB1F-4346-BB54-31A00C5F3CAE}" type="presParOf" srcId="{87800F5E-BFE5-424F-BEB7-CB9DE075A7FF}" destId="{951830FF-A6EE-42B5-AA52-795A8CA9E49B}" srcOrd="0" destOrd="0" presId="urn:microsoft.com/office/officeart/2005/8/layout/cycle4"/>
    <dgm:cxn modelId="{51380DAE-B7A6-4BA7-8473-68B90689E576}" type="presParOf" srcId="{87800F5E-BFE5-424F-BEB7-CB9DE075A7FF}" destId="{308A7096-4181-4D7A-B0D3-B8D791AC594D}" srcOrd="1" destOrd="0" presId="urn:microsoft.com/office/officeart/2005/8/layout/cycle4"/>
    <dgm:cxn modelId="{C3D7B4F0-9273-4252-8BA1-07119D59F5C5}" type="presParOf" srcId="{72FD6452-BE00-4277-9C05-757B986FBE6D}" destId="{C82F74F8-0A1A-4B40-B2D6-4720110609D0}" srcOrd="2" destOrd="0" presId="urn:microsoft.com/office/officeart/2005/8/layout/cycle4"/>
    <dgm:cxn modelId="{F2967291-211E-4E4A-8148-5BB2263FF315}" type="presParOf" srcId="{C82F74F8-0A1A-4B40-B2D6-4720110609D0}" destId="{2316011C-FEBD-4EC1-ABCB-F82B09E10870}" srcOrd="0" destOrd="0" presId="urn:microsoft.com/office/officeart/2005/8/layout/cycle4"/>
    <dgm:cxn modelId="{0C5C76CC-E281-402C-8B6D-48577AF3F141}" type="presParOf" srcId="{C82F74F8-0A1A-4B40-B2D6-4720110609D0}" destId="{2BC220D2-1467-4848-8B0A-8643AA48D21C}" srcOrd="1" destOrd="0" presId="urn:microsoft.com/office/officeart/2005/8/layout/cycle4"/>
    <dgm:cxn modelId="{DAF5E6DB-4D5C-4924-B1F3-60FA6F5D4CA0}" type="presParOf" srcId="{72FD6452-BE00-4277-9C05-757B986FBE6D}" destId="{3A83FFAC-2683-41CF-BC69-39FDAE96469A}" srcOrd="3" destOrd="0" presId="urn:microsoft.com/office/officeart/2005/8/layout/cycle4"/>
    <dgm:cxn modelId="{223C0D2C-E1DE-43BE-B411-915EFF066AEC}" type="presParOf" srcId="{3A83FFAC-2683-41CF-BC69-39FDAE96469A}" destId="{192E48AA-6B5D-494A-BB91-A81F80ABC9DD}" srcOrd="0" destOrd="0" presId="urn:microsoft.com/office/officeart/2005/8/layout/cycle4"/>
    <dgm:cxn modelId="{FE8084F5-4C4B-43F8-AB26-A58B6CCD23FA}" type="presParOf" srcId="{3A83FFAC-2683-41CF-BC69-39FDAE96469A}" destId="{5EEEEE2F-5136-47E3-BA90-AB299AD4A998}" srcOrd="1" destOrd="0" presId="urn:microsoft.com/office/officeart/2005/8/layout/cycle4"/>
    <dgm:cxn modelId="{877F508E-0F7B-4456-8FED-BD03DE1EDB2D}" type="presParOf" srcId="{72FD6452-BE00-4277-9C05-757B986FBE6D}" destId="{F6CD4E46-918F-47F3-84D1-1721EC5D1864}" srcOrd="4" destOrd="0" presId="urn:microsoft.com/office/officeart/2005/8/layout/cycle4"/>
    <dgm:cxn modelId="{8C6F7801-E405-4BC9-83BD-B81D51AB4A69}" type="presParOf" srcId="{B2F79DD7-E035-42A9-8E9C-7F9A3415442F}" destId="{701D75DF-2BE4-4A1E-AC72-DFFD4173089B}" srcOrd="1" destOrd="0" presId="urn:microsoft.com/office/officeart/2005/8/layout/cycle4"/>
    <dgm:cxn modelId="{DB71A1E4-3789-43D8-B2EC-D6B7AC01AE72}" type="presParOf" srcId="{701D75DF-2BE4-4A1E-AC72-DFFD4173089B}" destId="{D98E6CD3-15AA-4841-B475-378687583EF0}" srcOrd="0" destOrd="0" presId="urn:microsoft.com/office/officeart/2005/8/layout/cycle4"/>
    <dgm:cxn modelId="{8594C728-C66B-4160-B8C6-537F9AFB2A50}" type="presParOf" srcId="{701D75DF-2BE4-4A1E-AC72-DFFD4173089B}" destId="{C87B84A2-6234-4797-8787-987988271237}" srcOrd="1" destOrd="0" presId="urn:microsoft.com/office/officeart/2005/8/layout/cycle4"/>
    <dgm:cxn modelId="{985B3D2B-E275-4E65-AE09-10CD5FA31A87}" type="presParOf" srcId="{701D75DF-2BE4-4A1E-AC72-DFFD4173089B}" destId="{829EAF07-779C-4AF1-A4E9-DF1A03DC8617}" srcOrd="2" destOrd="0" presId="urn:microsoft.com/office/officeart/2005/8/layout/cycle4"/>
    <dgm:cxn modelId="{B3012EDF-5DCE-4CA4-A59A-4440726C4F81}" type="presParOf" srcId="{701D75DF-2BE4-4A1E-AC72-DFFD4173089B}" destId="{0DA32521-F185-40FD-930D-481C36B41202}" srcOrd="3" destOrd="0" presId="urn:microsoft.com/office/officeart/2005/8/layout/cycle4"/>
    <dgm:cxn modelId="{133EEEF1-969D-4605-A068-822C5865D8E6}" type="presParOf" srcId="{701D75DF-2BE4-4A1E-AC72-DFFD4173089B}" destId="{56306DF2-33BD-4A07-8FF3-1EE8E3997F49}" srcOrd="4" destOrd="0" presId="urn:microsoft.com/office/officeart/2005/8/layout/cycle4"/>
    <dgm:cxn modelId="{F2B05C85-F1E7-473F-B1C4-F08A9962F5E4}" type="presParOf" srcId="{B2F79DD7-E035-42A9-8E9C-7F9A3415442F}" destId="{34A6C2D6-2E0E-403A-B95E-B47B95EC5BB1}" srcOrd="2" destOrd="0" presId="urn:microsoft.com/office/officeart/2005/8/layout/cycle4"/>
    <dgm:cxn modelId="{C605CE6B-E6BB-499E-893F-49D87B3FA325}" type="presParOf" srcId="{B2F79DD7-E035-42A9-8E9C-7F9A3415442F}" destId="{6564E2B0-82B1-4F9C-8CD4-9E31FD4080F9}" srcOrd="3" destOrd="0" presId="urn:microsoft.com/office/officeart/2005/8/layout/cycle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D947302-101B-4066-9F0E-C27F07AAB72B}" type="doc">
      <dgm:prSet loTypeId="urn:microsoft.com/office/officeart/2005/8/layout/pyramid3" loCatId="pyramid" qsTypeId="urn:microsoft.com/office/officeart/2005/8/quickstyle/simple3" qsCatId="simple" csTypeId="urn:microsoft.com/office/officeart/2005/8/colors/colorful2" csCatId="colorful" phldr="1"/>
      <dgm:spPr/>
    </dgm:pt>
    <dgm:pt modelId="{19B691E1-09F6-46EB-90D2-33280DA3BA85}">
      <dgm:prSet phldrT="[Texto]" custT="1"/>
      <dgm:spPr/>
      <dgm:t>
        <a:bodyPr/>
        <a:lstStyle/>
        <a:p>
          <a:r>
            <a:rPr lang="es-ES_tradnl" sz="1400" b="1" i="1" dirty="0" smtClean="0"/>
            <a:t>Pluralismo</a:t>
          </a:r>
          <a:endParaRPr lang="es-ES" sz="1400" dirty="0"/>
        </a:p>
      </dgm:t>
    </dgm:pt>
    <dgm:pt modelId="{560D3406-7F15-4864-85CE-35BA11D7E546}" type="parTrans" cxnId="{BFBE860A-5123-4EC1-B2C6-D17BD62A1200}">
      <dgm:prSet/>
      <dgm:spPr/>
      <dgm:t>
        <a:bodyPr/>
        <a:lstStyle/>
        <a:p>
          <a:endParaRPr lang="es-ES" sz="1400"/>
        </a:p>
      </dgm:t>
    </dgm:pt>
    <dgm:pt modelId="{CBFDB936-5FE6-4BA5-9BE8-C6FF32E3DE70}" type="sibTrans" cxnId="{BFBE860A-5123-4EC1-B2C6-D17BD62A1200}">
      <dgm:prSet/>
      <dgm:spPr/>
      <dgm:t>
        <a:bodyPr/>
        <a:lstStyle/>
        <a:p>
          <a:endParaRPr lang="es-ES" sz="1400"/>
        </a:p>
      </dgm:t>
    </dgm:pt>
    <dgm:pt modelId="{4C093308-CCBC-40D1-9712-C541DCECDF2A}">
      <dgm:prSet phldrT="[Texto]" custT="1"/>
      <dgm:spPr/>
      <dgm:t>
        <a:bodyPr/>
        <a:lstStyle/>
        <a:p>
          <a:r>
            <a:rPr lang="es-ES_tradnl" sz="1000" b="1" i="1" dirty="0" smtClean="0"/>
            <a:t>Responsabilidad</a:t>
          </a:r>
          <a:endParaRPr lang="es-ES" sz="1000" dirty="0"/>
        </a:p>
      </dgm:t>
    </dgm:pt>
    <dgm:pt modelId="{A0F5CA01-064E-4D70-A5D7-EB7044176F40}" type="parTrans" cxnId="{1BB7C419-F5D9-47A2-8A6C-DEC1277C1661}">
      <dgm:prSet/>
      <dgm:spPr/>
      <dgm:t>
        <a:bodyPr/>
        <a:lstStyle/>
        <a:p>
          <a:endParaRPr lang="es-ES" sz="1400"/>
        </a:p>
      </dgm:t>
    </dgm:pt>
    <dgm:pt modelId="{C4FB0EB2-A32E-4B1E-ADC9-A8B62422BEE5}" type="sibTrans" cxnId="{1BB7C419-F5D9-47A2-8A6C-DEC1277C1661}">
      <dgm:prSet/>
      <dgm:spPr/>
      <dgm:t>
        <a:bodyPr/>
        <a:lstStyle/>
        <a:p>
          <a:endParaRPr lang="es-ES" sz="1400"/>
        </a:p>
      </dgm:t>
    </dgm:pt>
    <dgm:pt modelId="{5BA07696-A4F9-4901-83B3-C4E05C251D6A}">
      <dgm:prSet phldrT="[Texto]" custT="1"/>
      <dgm:spPr/>
      <dgm:t>
        <a:bodyPr/>
        <a:lstStyle/>
        <a:p>
          <a:endParaRPr lang="es-ES" sz="1400" u="none" dirty="0"/>
        </a:p>
      </dgm:t>
    </dgm:pt>
    <dgm:pt modelId="{2260D31A-5AC9-4466-A7DC-5F7F89B9A9E2}" type="parTrans" cxnId="{6877CF52-E5EB-4385-B846-D8DA16383EDD}">
      <dgm:prSet/>
      <dgm:spPr/>
      <dgm:t>
        <a:bodyPr/>
        <a:lstStyle/>
        <a:p>
          <a:endParaRPr lang="es-ES" sz="1400"/>
        </a:p>
      </dgm:t>
    </dgm:pt>
    <dgm:pt modelId="{FA94FA51-02B0-4814-9A51-CE223ABAC15A}" type="sibTrans" cxnId="{6877CF52-E5EB-4385-B846-D8DA16383EDD}">
      <dgm:prSet/>
      <dgm:spPr/>
      <dgm:t>
        <a:bodyPr/>
        <a:lstStyle/>
        <a:p>
          <a:endParaRPr lang="es-ES" sz="1400"/>
        </a:p>
      </dgm:t>
    </dgm:pt>
    <dgm:pt modelId="{C24845CD-C0AC-4519-B595-78DA5689688D}">
      <dgm:prSet phldrT="[Texto]" custT="1"/>
      <dgm:spPr/>
      <dgm:t>
        <a:bodyPr/>
        <a:lstStyle/>
        <a:p>
          <a:r>
            <a:rPr lang="es-ES_tradnl" sz="1400" b="1" i="1" dirty="0" smtClean="0"/>
            <a:t>Solidaridad</a:t>
          </a:r>
          <a:endParaRPr lang="es-ES" sz="1400" dirty="0"/>
        </a:p>
      </dgm:t>
    </dgm:pt>
    <dgm:pt modelId="{FD9437D6-8D4A-4494-9B3F-4B6E891FB8C7}" type="parTrans" cxnId="{17E6C4B4-13BB-4FCD-897F-429599F22C1E}">
      <dgm:prSet/>
      <dgm:spPr/>
      <dgm:t>
        <a:bodyPr/>
        <a:lstStyle/>
        <a:p>
          <a:endParaRPr lang="es-ES" sz="1400"/>
        </a:p>
      </dgm:t>
    </dgm:pt>
    <dgm:pt modelId="{DB371136-18BA-4DE4-AB4A-CD8049DD6154}" type="sibTrans" cxnId="{17E6C4B4-13BB-4FCD-897F-429599F22C1E}">
      <dgm:prSet/>
      <dgm:spPr/>
      <dgm:t>
        <a:bodyPr/>
        <a:lstStyle/>
        <a:p>
          <a:endParaRPr lang="es-ES" sz="1400"/>
        </a:p>
      </dgm:t>
    </dgm:pt>
    <dgm:pt modelId="{BA66E23B-E4CC-4E73-81CA-6F608D4CFBBB}">
      <dgm:prSet phldrT="[Texto]" custT="1"/>
      <dgm:spPr/>
      <dgm:t>
        <a:bodyPr/>
        <a:lstStyle/>
        <a:p>
          <a:r>
            <a:rPr lang="es-ES_tradnl" sz="1400" b="1" i="1" dirty="0" smtClean="0"/>
            <a:t>Dignidad</a:t>
          </a:r>
          <a:endParaRPr lang="es-ES" sz="1400" dirty="0"/>
        </a:p>
      </dgm:t>
    </dgm:pt>
    <dgm:pt modelId="{409161B2-7937-40D5-B16E-2FA307AA2A99}" type="parTrans" cxnId="{CD764752-5052-4E7F-B4DF-2390FE9B831E}">
      <dgm:prSet/>
      <dgm:spPr/>
      <dgm:t>
        <a:bodyPr/>
        <a:lstStyle/>
        <a:p>
          <a:endParaRPr lang="es-ES" sz="1400"/>
        </a:p>
      </dgm:t>
    </dgm:pt>
    <dgm:pt modelId="{D31BEFDA-60CF-4759-BDD0-57C195F4817B}" type="sibTrans" cxnId="{CD764752-5052-4E7F-B4DF-2390FE9B831E}">
      <dgm:prSet/>
      <dgm:spPr/>
      <dgm:t>
        <a:bodyPr/>
        <a:lstStyle/>
        <a:p>
          <a:endParaRPr lang="es-ES" sz="1400"/>
        </a:p>
      </dgm:t>
    </dgm:pt>
    <dgm:pt modelId="{D46A4AF1-4680-4215-B3F0-89F1EDB0C755}">
      <dgm:prSet phldrT="[Texto]" custT="1"/>
      <dgm:spPr/>
      <dgm:t>
        <a:bodyPr/>
        <a:lstStyle/>
        <a:p>
          <a:r>
            <a:rPr lang="es-ES_tradnl" sz="1400" b="1" i="1" dirty="0" smtClean="0"/>
            <a:t>Eficiencia</a:t>
          </a:r>
          <a:endParaRPr lang="es-ES" sz="1400" dirty="0"/>
        </a:p>
      </dgm:t>
    </dgm:pt>
    <dgm:pt modelId="{CA47EDF7-1038-481C-AA6A-5423F3663F0D}" type="parTrans" cxnId="{5D469F7D-C066-4AA3-92D0-1ED546CB4F47}">
      <dgm:prSet/>
      <dgm:spPr/>
      <dgm:t>
        <a:bodyPr/>
        <a:lstStyle/>
        <a:p>
          <a:endParaRPr lang="es-ES" sz="1400"/>
        </a:p>
      </dgm:t>
    </dgm:pt>
    <dgm:pt modelId="{FED43B71-9B75-4A0A-A631-9EFC96F708B7}" type="sibTrans" cxnId="{5D469F7D-C066-4AA3-92D0-1ED546CB4F47}">
      <dgm:prSet/>
      <dgm:spPr/>
      <dgm:t>
        <a:bodyPr/>
        <a:lstStyle/>
        <a:p>
          <a:endParaRPr lang="es-ES" sz="1400"/>
        </a:p>
      </dgm:t>
    </dgm:pt>
    <dgm:pt modelId="{C7A719EB-DE6D-4534-9336-AC4E7D670E25}">
      <dgm:prSet phldrT="[Texto]" custT="1"/>
      <dgm:spPr/>
      <dgm:t>
        <a:bodyPr/>
        <a:lstStyle/>
        <a:p>
          <a:r>
            <a:rPr lang="es-ES_tradnl" sz="1400" b="1" i="1" dirty="0" smtClean="0"/>
            <a:t>Equidad</a:t>
          </a:r>
          <a:endParaRPr lang="es-ES" sz="1400" dirty="0"/>
        </a:p>
      </dgm:t>
    </dgm:pt>
    <dgm:pt modelId="{C55CB691-0404-4EEE-A061-E4AB6925C146}" type="parTrans" cxnId="{72253780-DC32-43B4-A58B-C7147838743B}">
      <dgm:prSet/>
      <dgm:spPr/>
      <dgm:t>
        <a:bodyPr/>
        <a:lstStyle/>
        <a:p>
          <a:endParaRPr lang="es-ES" sz="1400"/>
        </a:p>
      </dgm:t>
    </dgm:pt>
    <dgm:pt modelId="{1635E08B-73AA-4BC5-9FCE-83AB204CC3C4}" type="sibTrans" cxnId="{72253780-DC32-43B4-A58B-C7147838743B}">
      <dgm:prSet/>
      <dgm:spPr/>
      <dgm:t>
        <a:bodyPr/>
        <a:lstStyle/>
        <a:p>
          <a:endParaRPr lang="es-ES" sz="1400"/>
        </a:p>
      </dgm:t>
    </dgm:pt>
    <dgm:pt modelId="{D2D76349-3AF1-4785-B937-384EAF447CD0}">
      <dgm:prSet phldrT="[Texto]" custT="1"/>
      <dgm:spPr/>
      <dgm:t>
        <a:bodyPr/>
        <a:lstStyle/>
        <a:p>
          <a:r>
            <a:rPr lang="es-ES_tradnl" sz="1400" b="1" i="1" dirty="0" smtClean="0"/>
            <a:t>Respeto</a:t>
          </a:r>
          <a:endParaRPr lang="es-ES" sz="1400" dirty="0"/>
        </a:p>
      </dgm:t>
    </dgm:pt>
    <dgm:pt modelId="{5AD40AED-7595-4FEC-8A03-D7594F80F658}" type="parTrans" cxnId="{FDB90603-27FC-4B43-A527-08036CBB2D1C}">
      <dgm:prSet/>
      <dgm:spPr/>
      <dgm:t>
        <a:bodyPr/>
        <a:lstStyle/>
        <a:p>
          <a:endParaRPr lang="es-ES" sz="1400"/>
        </a:p>
      </dgm:t>
    </dgm:pt>
    <dgm:pt modelId="{C8CBCFDB-8CE7-4CCF-B442-91495BF8EC99}" type="sibTrans" cxnId="{FDB90603-27FC-4B43-A527-08036CBB2D1C}">
      <dgm:prSet/>
      <dgm:spPr/>
      <dgm:t>
        <a:bodyPr/>
        <a:lstStyle/>
        <a:p>
          <a:endParaRPr lang="es-ES" sz="1400"/>
        </a:p>
      </dgm:t>
    </dgm:pt>
    <dgm:pt modelId="{6E0DF8C4-CA4C-4997-9377-06121D94395A}" type="pres">
      <dgm:prSet presAssocID="{CD947302-101B-4066-9F0E-C27F07AAB72B}" presName="Name0" presStyleCnt="0">
        <dgm:presLayoutVars>
          <dgm:dir/>
          <dgm:animLvl val="lvl"/>
          <dgm:resizeHandles val="exact"/>
        </dgm:presLayoutVars>
      </dgm:prSet>
      <dgm:spPr/>
    </dgm:pt>
    <dgm:pt modelId="{E1A395D5-1777-483C-9F08-8523E4C60393}" type="pres">
      <dgm:prSet presAssocID="{D2D76349-3AF1-4785-B937-384EAF447CD0}" presName="Name8" presStyleCnt="0"/>
      <dgm:spPr/>
    </dgm:pt>
    <dgm:pt modelId="{5F6FA7E4-B21A-4CED-A009-CF4EA32982A2}" type="pres">
      <dgm:prSet presAssocID="{D2D76349-3AF1-4785-B937-384EAF447CD0}" presName="level" presStyleLbl="node1" presStyleIdx="0" presStyleCnt="8" custLinFactNeighborX="-1389">
        <dgm:presLayoutVars>
          <dgm:chMax val="1"/>
          <dgm:bulletEnabled val="1"/>
        </dgm:presLayoutVars>
      </dgm:prSet>
      <dgm:spPr/>
      <dgm:t>
        <a:bodyPr/>
        <a:lstStyle/>
        <a:p>
          <a:endParaRPr lang="es-ES"/>
        </a:p>
      </dgm:t>
    </dgm:pt>
    <dgm:pt modelId="{4B89D1B1-A104-4C83-B0E9-E4DD9D67AC0C}" type="pres">
      <dgm:prSet presAssocID="{D2D76349-3AF1-4785-B937-384EAF447CD0}" presName="levelTx" presStyleLbl="revTx" presStyleIdx="0" presStyleCnt="0">
        <dgm:presLayoutVars>
          <dgm:chMax val="1"/>
          <dgm:bulletEnabled val="1"/>
        </dgm:presLayoutVars>
      </dgm:prSet>
      <dgm:spPr/>
      <dgm:t>
        <a:bodyPr/>
        <a:lstStyle/>
        <a:p>
          <a:endParaRPr lang="es-ES"/>
        </a:p>
      </dgm:t>
    </dgm:pt>
    <dgm:pt modelId="{2A4D9F90-38C3-4728-ABD2-826D7A386465}" type="pres">
      <dgm:prSet presAssocID="{C7A719EB-DE6D-4534-9336-AC4E7D670E25}" presName="Name8" presStyleCnt="0"/>
      <dgm:spPr/>
    </dgm:pt>
    <dgm:pt modelId="{439E2953-20CF-4204-B53D-9961EEB1ACFB}" type="pres">
      <dgm:prSet presAssocID="{C7A719EB-DE6D-4534-9336-AC4E7D670E25}" presName="level" presStyleLbl="node1" presStyleIdx="1" presStyleCnt="8">
        <dgm:presLayoutVars>
          <dgm:chMax val="1"/>
          <dgm:bulletEnabled val="1"/>
        </dgm:presLayoutVars>
      </dgm:prSet>
      <dgm:spPr/>
      <dgm:t>
        <a:bodyPr/>
        <a:lstStyle/>
        <a:p>
          <a:endParaRPr lang="es-ES"/>
        </a:p>
      </dgm:t>
    </dgm:pt>
    <dgm:pt modelId="{300BB591-753A-46CF-89EE-EA0765DF07B3}" type="pres">
      <dgm:prSet presAssocID="{C7A719EB-DE6D-4534-9336-AC4E7D670E25}" presName="levelTx" presStyleLbl="revTx" presStyleIdx="0" presStyleCnt="0">
        <dgm:presLayoutVars>
          <dgm:chMax val="1"/>
          <dgm:bulletEnabled val="1"/>
        </dgm:presLayoutVars>
      </dgm:prSet>
      <dgm:spPr/>
      <dgm:t>
        <a:bodyPr/>
        <a:lstStyle/>
        <a:p>
          <a:endParaRPr lang="es-ES"/>
        </a:p>
      </dgm:t>
    </dgm:pt>
    <dgm:pt modelId="{620A77FE-DD3E-4B3C-B7C5-8351EF933053}" type="pres">
      <dgm:prSet presAssocID="{D46A4AF1-4680-4215-B3F0-89F1EDB0C755}" presName="Name8" presStyleCnt="0"/>
      <dgm:spPr/>
    </dgm:pt>
    <dgm:pt modelId="{7CE97A47-CC48-48CF-B4A5-1B5582F8A3AD}" type="pres">
      <dgm:prSet presAssocID="{D46A4AF1-4680-4215-B3F0-89F1EDB0C755}" presName="level" presStyleLbl="node1" presStyleIdx="2" presStyleCnt="8">
        <dgm:presLayoutVars>
          <dgm:chMax val="1"/>
          <dgm:bulletEnabled val="1"/>
        </dgm:presLayoutVars>
      </dgm:prSet>
      <dgm:spPr/>
      <dgm:t>
        <a:bodyPr/>
        <a:lstStyle/>
        <a:p>
          <a:endParaRPr lang="es-ES"/>
        </a:p>
      </dgm:t>
    </dgm:pt>
    <dgm:pt modelId="{693A69C6-194E-4336-A6D0-A0F2E18AE81E}" type="pres">
      <dgm:prSet presAssocID="{D46A4AF1-4680-4215-B3F0-89F1EDB0C755}" presName="levelTx" presStyleLbl="revTx" presStyleIdx="0" presStyleCnt="0">
        <dgm:presLayoutVars>
          <dgm:chMax val="1"/>
          <dgm:bulletEnabled val="1"/>
        </dgm:presLayoutVars>
      </dgm:prSet>
      <dgm:spPr/>
      <dgm:t>
        <a:bodyPr/>
        <a:lstStyle/>
        <a:p>
          <a:endParaRPr lang="es-ES"/>
        </a:p>
      </dgm:t>
    </dgm:pt>
    <dgm:pt modelId="{CD878BA7-FDE5-4176-A138-23854A03FEE0}" type="pres">
      <dgm:prSet presAssocID="{BA66E23B-E4CC-4E73-81CA-6F608D4CFBBB}" presName="Name8" presStyleCnt="0"/>
      <dgm:spPr/>
    </dgm:pt>
    <dgm:pt modelId="{7E256C48-CFA9-43E9-AADF-02F017AF06EA}" type="pres">
      <dgm:prSet presAssocID="{BA66E23B-E4CC-4E73-81CA-6F608D4CFBBB}" presName="level" presStyleLbl="node1" presStyleIdx="3" presStyleCnt="8">
        <dgm:presLayoutVars>
          <dgm:chMax val="1"/>
          <dgm:bulletEnabled val="1"/>
        </dgm:presLayoutVars>
      </dgm:prSet>
      <dgm:spPr/>
      <dgm:t>
        <a:bodyPr/>
        <a:lstStyle/>
        <a:p>
          <a:endParaRPr lang="es-ES"/>
        </a:p>
      </dgm:t>
    </dgm:pt>
    <dgm:pt modelId="{77F4C36B-4D4B-48BC-AB8A-4B5322FCAB72}" type="pres">
      <dgm:prSet presAssocID="{BA66E23B-E4CC-4E73-81CA-6F608D4CFBBB}" presName="levelTx" presStyleLbl="revTx" presStyleIdx="0" presStyleCnt="0">
        <dgm:presLayoutVars>
          <dgm:chMax val="1"/>
          <dgm:bulletEnabled val="1"/>
        </dgm:presLayoutVars>
      </dgm:prSet>
      <dgm:spPr/>
      <dgm:t>
        <a:bodyPr/>
        <a:lstStyle/>
        <a:p>
          <a:endParaRPr lang="es-ES"/>
        </a:p>
      </dgm:t>
    </dgm:pt>
    <dgm:pt modelId="{664B5FBA-656B-40C6-9103-385A593A8F69}" type="pres">
      <dgm:prSet presAssocID="{C24845CD-C0AC-4519-B595-78DA5689688D}" presName="Name8" presStyleCnt="0"/>
      <dgm:spPr/>
    </dgm:pt>
    <dgm:pt modelId="{45B857F4-9659-4AEE-8A4A-45D97819489F}" type="pres">
      <dgm:prSet presAssocID="{C24845CD-C0AC-4519-B595-78DA5689688D}" presName="level" presStyleLbl="node1" presStyleIdx="4" presStyleCnt="8">
        <dgm:presLayoutVars>
          <dgm:chMax val="1"/>
          <dgm:bulletEnabled val="1"/>
        </dgm:presLayoutVars>
      </dgm:prSet>
      <dgm:spPr/>
      <dgm:t>
        <a:bodyPr/>
        <a:lstStyle/>
        <a:p>
          <a:endParaRPr lang="es-ES"/>
        </a:p>
      </dgm:t>
    </dgm:pt>
    <dgm:pt modelId="{A3658A06-6775-4EF1-B427-9F43A590DF22}" type="pres">
      <dgm:prSet presAssocID="{C24845CD-C0AC-4519-B595-78DA5689688D}" presName="levelTx" presStyleLbl="revTx" presStyleIdx="0" presStyleCnt="0">
        <dgm:presLayoutVars>
          <dgm:chMax val="1"/>
          <dgm:bulletEnabled val="1"/>
        </dgm:presLayoutVars>
      </dgm:prSet>
      <dgm:spPr/>
      <dgm:t>
        <a:bodyPr/>
        <a:lstStyle/>
        <a:p>
          <a:endParaRPr lang="es-ES"/>
        </a:p>
      </dgm:t>
    </dgm:pt>
    <dgm:pt modelId="{6C0D1242-AE0E-48B7-A42E-5F2CB2C44EC2}" type="pres">
      <dgm:prSet presAssocID="{19B691E1-09F6-46EB-90D2-33280DA3BA85}" presName="Name8" presStyleCnt="0"/>
      <dgm:spPr/>
    </dgm:pt>
    <dgm:pt modelId="{1E4A46D3-EBEF-472A-AE7D-431A392C11B4}" type="pres">
      <dgm:prSet presAssocID="{19B691E1-09F6-46EB-90D2-33280DA3BA85}" presName="level" presStyleLbl="node1" presStyleIdx="5" presStyleCnt="8">
        <dgm:presLayoutVars>
          <dgm:chMax val="1"/>
          <dgm:bulletEnabled val="1"/>
        </dgm:presLayoutVars>
      </dgm:prSet>
      <dgm:spPr/>
      <dgm:t>
        <a:bodyPr/>
        <a:lstStyle/>
        <a:p>
          <a:endParaRPr lang="es-ES"/>
        </a:p>
      </dgm:t>
    </dgm:pt>
    <dgm:pt modelId="{24C66CBB-9AE5-4036-8C65-426B5F364799}" type="pres">
      <dgm:prSet presAssocID="{19B691E1-09F6-46EB-90D2-33280DA3BA85}" presName="levelTx" presStyleLbl="revTx" presStyleIdx="0" presStyleCnt="0">
        <dgm:presLayoutVars>
          <dgm:chMax val="1"/>
          <dgm:bulletEnabled val="1"/>
        </dgm:presLayoutVars>
      </dgm:prSet>
      <dgm:spPr/>
      <dgm:t>
        <a:bodyPr/>
        <a:lstStyle/>
        <a:p>
          <a:endParaRPr lang="es-ES"/>
        </a:p>
      </dgm:t>
    </dgm:pt>
    <dgm:pt modelId="{B1E23318-264A-43AB-82B3-EA3DE712CAE1}" type="pres">
      <dgm:prSet presAssocID="{4C093308-CCBC-40D1-9712-C541DCECDF2A}" presName="Name8" presStyleCnt="0"/>
      <dgm:spPr/>
    </dgm:pt>
    <dgm:pt modelId="{8AE9E723-6F1B-42FB-96B1-94E8F9D989CA}" type="pres">
      <dgm:prSet presAssocID="{4C093308-CCBC-40D1-9712-C541DCECDF2A}" presName="level" presStyleLbl="node1" presStyleIdx="6" presStyleCnt="8">
        <dgm:presLayoutVars>
          <dgm:chMax val="1"/>
          <dgm:bulletEnabled val="1"/>
        </dgm:presLayoutVars>
      </dgm:prSet>
      <dgm:spPr/>
      <dgm:t>
        <a:bodyPr/>
        <a:lstStyle/>
        <a:p>
          <a:endParaRPr lang="es-ES"/>
        </a:p>
      </dgm:t>
    </dgm:pt>
    <dgm:pt modelId="{A55C55C7-0920-4643-B593-C9B92AAD707B}" type="pres">
      <dgm:prSet presAssocID="{4C093308-CCBC-40D1-9712-C541DCECDF2A}" presName="levelTx" presStyleLbl="revTx" presStyleIdx="0" presStyleCnt="0">
        <dgm:presLayoutVars>
          <dgm:chMax val="1"/>
          <dgm:bulletEnabled val="1"/>
        </dgm:presLayoutVars>
      </dgm:prSet>
      <dgm:spPr/>
      <dgm:t>
        <a:bodyPr/>
        <a:lstStyle/>
        <a:p>
          <a:endParaRPr lang="es-ES"/>
        </a:p>
      </dgm:t>
    </dgm:pt>
    <dgm:pt modelId="{9EAC05B2-FB5F-43D4-ACB7-1FB22C065D01}" type="pres">
      <dgm:prSet presAssocID="{5BA07696-A4F9-4901-83B3-C4E05C251D6A}" presName="Name8" presStyleCnt="0"/>
      <dgm:spPr/>
    </dgm:pt>
    <dgm:pt modelId="{7619AF3F-5261-4414-9AFC-671F55F1D9AE}" type="pres">
      <dgm:prSet presAssocID="{5BA07696-A4F9-4901-83B3-C4E05C251D6A}" presName="level" presStyleLbl="node1" presStyleIdx="7" presStyleCnt="8">
        <dgm:presLayoutVars>
          <dgm:chMax val="1"/>
          <dgm:bulletEnabled val="1"/>
        </dgm:presLayoutVars>
      </dgm:prSet>
      <dgm:spPr/>
      <dgm:t>
        <a:bodyPr/>
        <a:lstStyle/>
        <a:p>
          <a:endParaRPr lang="es-ES"/>
        </a:p>
      </dgm:t>
    </dgm:pt>
    <dgm:pt modelId="{AE2AC6DD-52EF-487D-A170-0F638FCF1D34}" type="pres">
      <dgm:prSet presAssocID="{5BA07696-A4F9-4901-83B3-C4E05C251D6A}" presName="levelTx" presStyleLbl="revTx" presStyleIdx="0" presStyleCnt="0">
        <dgm:presLayoutVars>
          <dgm:chMax val="1"/>
          <dgm:bulletEnabled val="1"/>
        </dgm:presLayoutVars>
      </dgm:prSet>
      <dgm:spPr/>
      <dgm:t>
        <a:bodyPr/>
        <a:lstStyle/>
        <a:p>
          <a:endParaRPr lang="es-ES"/>
        </a:p>
      </dgm:t>
    </dgm:pt>
  </dgm:ptLst>
  <dgm:cxnLst>
    <dgm:cxn modelId="{E835E290-7AC0-49D7-876B-CA58A8F634CB}" type="presOf" srcId="{D46A4AF1-4680-4215-B3F0-89F1EDB0C755}" destId="{7CE97A47-CC48-48CF-B4A5-1B5582F8A3AD}" srcOrd="0" destOrd="0" presId="urn:microsoft.com/office/officeart/2005/8/layout/pyramid3"/>
    <dgm:cxn modelId="{6877CF52-E5EB-4385-B846-D8DA16383EDD}" srcId="{CD947302-101B-4066-9F0E-C27F07AAB72B}" destId="{5BA07696-A4F9-4901-83B3-C4E05C251D6A}" srcOrd="7" destOrd="0" parTransId="{2260D31A-5AC9-4466-A7DC-5F7F89B9A9E2}" sibTransId="{FA94FA51-02B0-4814-9A51-CE223ABAC15A}"/>
    <dgm:cxn modelId="{BFBE860A-5123-4EC1-B2C6-D17BD62A1200}" srcId="{CD947302-101B-4066-9F0E-C27F07AAB72B}" destId="{19B691E1-09F6-46EB-90D2-33280DA3BA85}" srcOrd="5" destOrd="0" parTransId="{560D3406-7F15-4864-85CE-35BA11D7E546}" sibTransId="{CBFDB936-5FE6-4BA5-9BE8-C6FF32E3DE70}"/>
    <dgm:cxn modelId="{CD764752-5052-4E7F-B4DF-2390FE9B831E}" srcId="{CD947302-101B-4066-9F0E-C27F07AAB72B}" destId="{BA66E23B-E4CC-4E73-81CA-6F608D4CFBBB}" srcOrd="3" destOrd="0" parTransId="{409161B2-7937-40D5-B16E-2FA307AA2A99}" sibTransId="{D31BEFDA-60CF-4759-BDD0-57C195F4817B}"/>
    <dgm:cxn modelId="{1C38AD49-0A93-41D1-9697-F0A96C5D44A4}" type="presOf" srcId="{BA66E23B-E4CC-4E73-81CA-6F608D4CFBBB}" destId="{7E256C48-CFA9-43E9-AADF-02F017AF06EA}" srcOrd="0" destOrd="0" presId="urn:microsoft.com/office/officeart/2005/8/layout/pyramid3"/>
    <dgm:cxn modelId="{929FA89E-92A9-45F4-8602-AF4EBA6B8D73}" type="presOf" srcId="{CD947302-101B-4066-9F0E-C27F07AAB72B}" destId="{6E0DF8C4-CA4C-4997-9377-06121D94395A}" srcOrd="0" destOrd="0" presId="urn:microsoft.com/office/officeart/2005/8/layout/pyramid3"/>
    <dgm:cxn modelId="{72253780-DC32-43B4-A58B-C7147838743B}" srcId="{CD947302-101B-4066-9F0E-C27F07AAB72B}" destId="{C7A719EB-DE6D-4534-9336-AC4E7D670E25}" srcOrd="1" destOrd="0" parTransId="{C55CB691-0404-4EEE-A061-E4AB6925C146}" sibTransId="{1635E08B-73AA-4BC5-9FCE-83AB204CC3C4}"/>
    <dgm:cxn modelId="{DB0F1DAD-F1D0-4927-806C-B9668D28EA1C}" type="presOf" srcId="{BA66E23B-E4CC-4E73-81CA-6F608D4CFBBB}" destId="{77F4C36B-4D4B-48BC-AB8A-4B5322FCAB72}" srcOrd="1" destOrd="0" presId="urn:microsoft.com/office/officeart/2005/8/layout/pyramid3"/>
    <dgm:cxn modelId="{E9B273CA-E15D-4CD8-A42C-C387F20647F7}" type="presOf" srcId="{C24845CD-C0AC-4519-B595-78DA5689688D}" destId="{45B857F4-9659-4AEE-8A4A-45D97819489F}" srcOrd="0" destOrd="0" presId="urn:microsoft.com/office/officeart/2005/8/layout/pyramid3"/>
    <dgm:cxn modelId="{FDB90603-27FC-4B43-A527-08036CBB2D1C}" srcId="{CD947302-101B-4066-9F0E-C27F07AAB72B}" destId="{D2D76349-3AF1-4785-B937-384EAF447CD0}" srcOrd="0" destOrd="0" parTransId="{5AD40AED-7595-4FEC-8A03-D7594F80F658}" sibTransId="{C8CBCFDB-8CE7-4CCF-B442-91495BF8EC99}"/>
    <dgm:cxn modelId="{D9E88917-F7A7-44B0-B1B8-0B3FB01632C6}" type="presOf" srcId="{D2D76349-3AF1-4785-B937-384EAF447CD0}" destId="{5F6FA7E4-B21A-4CED-A009-CF4EA32982A2}" srcOrd="0" destOrd="0" presId="urn:microsoft.com/office/officeart/2005/8/layout/pyramid3"/>
    <dgm:cxn modelId="{E99B590D-37B3-4529-8A3B-08506CF782C8}" type="presOf" srcId="{C7A719EB-DE6D-4534-9336-AC4E7D670E25}" destId="{300BB591-753A-46CF-89EE-EA0765DF07B3}" srcOrd="1" destOrd="0" presId="urn:microsoft.com/office/officeart/2005/8/layout/pyramid3"/>
    <dgm:cxn modelId="{08BBF26F-CD5B-409F-977B-2EFA021A7F52}" type="presOf" srcId="{C7A719EB-DE6D-4534-9336-AC4E7D670E25}" destId="{439E2953-20CF-4204-B53D-9961EEB1ACFB}" srcOrd="0" destOrd="0" presId="urn:microsoft.com/office/officeart/2005/8/layout/pyramid3"/>
    <dgm:cxn modelId="{17E6C4B4-13BB-4FCD-897F-429599F22C1E}" srcId="{CD947302-101B-4066-9F0E-C27F07AAB72B}" destId="{C24845CD-C0AC-4519-B595-78DA5689688D}" srcOrd="4" destOrd="0" parTransId="{FD9437D6-8D4A-4494-9B3F-4B6E891FB8C7}" sibTransId="{DB371136-18BA-4DE4-AB4A-CD8049DD6154}"/>
    <dgm:cxn modelId="{B7A38E68-F6F1-4949-9620-A06305CAC792}" type="presOf" srcId="{19B691E1-09F6-46EB-90D2-33280DA3BA85}" destId="{24C66CBB-9AE5-4036-8C65-426B5F364799}" srcOrd="1" destOrd="0" presId="urn:microsoft.com/office/officeart/2005/8/layout/pyramid3"/>
    <dgm:cxn modelId="{1BB7C419-F5D9-47A2-8A6C-DEC1277C1661}" srcId="{CD947302-101B-4066-9F0E-C27F07AAB72B}" destId="{4C093308-CCBC-40D1-9712-C541DCECDF2A}" srcOrd="6" destOrd="0" parTransId="{A0F5CA01-064E-4D70-A5D7-EB7044176F40}" sibTransId="{C4FB0EB2-A32E-4B1E-ADC9-A8B62422BEE5}"/>
    <dgm:cxn modelId="{F88EADF2-6139-46BA-B316-4A07067A4973}" type="presOf" srcId="{C24845CD-C0AC-4519-B595-78DA5689688D}" destId="{A3658A06-6775-4EF1-B427-9F43A590DF22}" srcOrd="1" destOrd="0" presId="urn:microsoft.com/office/officeart/2005/8/layout/pyramid3"/>
    <dgm:cxn modelId="{B3E17DD5-9253-4690-8A1B-8CCB5FC071B8}" type="presOf" srcId="{5BA07696-A4F9-4901-83B3-C4E05C251D6A}" destId="{7619AF3F-5261-4414-9AFC-671F55F1D9AE}" srcOrd="0" destOrd="0" presId="urn:microsoft.com/office/officeart/2005/8/layout/pyramid3"/>
    <dgm:cxn modelId="{87685CFF-3AF3-4D55-895A-84F9F1EA131B}" type="presOf" srcId="{D46A4AF1-4680-4215-B3F0-89F1EDB0C755}" destId="{693A69C6-194E-4336-A6D0-A0F2E18AE81E}" srcOrd="1" destOrd="0" presId="urn:microsoft.com/office/officeart/2005/8/layout/pyramid3"/>
    <dgm:cxn modelId="{433404EF-F1F0-47A3-ADD2-FF7766F2D964}" type="presOf" srcId="{D2D76349-3AF1-4785-B937-384EAF447CD0}" destId="{4B89D1B1-A104-4C83-B0E9-E4DD9D67AC0C}" srcOrd="1" destOrd="0" presId="urn:microsoft.com/office/officeart/2005/8/layout/pyramid3"/>
    <dgm:cxn modelId="{5D469F7D-C066-4AA3-92D0-1ED546CB4F47}" srcId="{CD947302-101B-4066-9F0E-C27F07AAB72B}" destId="{D46A4AF1-4680-4215-B3F0-89F1EDB0C755}" srcOrd="2" destOrd="0" parTransId="{CA47EDF7-1038-481C-AA6A-5423F3663F0D}" sibTransId="{FED43B71-9B75-4A0A-A631-9EFC96F708B7}"/>
    <dgm:cxn modelId="{66E55872-C5D5-4802-90E3-ECED4AD58FF2}" type="presOf" srcId="{4C093308-CCBC-40D1-9712-C541DCECDF2A}" destId="{A55C55C7-0920-4643-B593-C9B92AAD707B}" srcOrd="1" destOrd="0" presId="urn:microsoft.com/office/officeart/2005/8/layout/pyramid3"/>
    <dgm:cxn modelId="{5C5371FA-DCEB-4657-BB60-9A25D3F18C00}" type="presOf" srcId="{4C093308-CCBC-40D1-9712-C541DCECDF2A}" destId="{8AE9E723-6F1B-42FB-96B1-94E8F9D989CA}" srcOrd="0" destOrd="0" presId="urn:microsoft.com/office/officeart/2005/8/layout/pyramid3"/>
    <dgm:cxn modelId="{DA09C68E-C34D-4B7E-B0A3-AD390D7F0BE4}" type="presOf" srcId="{19B691E1-09F6-46EB-90D2-33280DA3BA85}" destId="{1E4A46D3-EBEF-472A-AE7D-431A392C11B4}" srcOrd="0" destOrd="0" presId="urn:microsoft.com/office/officeart/2005/8/layout/pyramid3"/>
    <dgm:cxn modelId="{34E7460E-3731-4624-81FA-23195E905C67}" type="presOf" srcId="{5BA07696-A4F9-4901-83B3-C4E05C251D6A}" destId="{AE2AC6DD-52EF-487D-A170-0F638FCF1D34}" srcOrd="1" destOrd="0" presId="urn:microsoft.com/office/officeart/2005/8/layout/pyramid3"/>
    <dgm:cxn modelId="{11BFFD8F-F5CA-410A-9575-661C7605D8C4}" type="presParOf" srcId="{6E0DF8C4-CA4C-4997-9377-06121D94395A}" destId="{E1A395D5-1777-483C-9F08-8523E4C60393}" srcOrd="0" destOrd="0" presId="urn:microsoft.com/office/officeart/2005/8/layout/pyramid3"/>
    <dgm:cxn modelId="{98E127F9-2E8B-4F60-868D-B0B416EF3CDB}" type="presParOf" srcId="{E1A395D5-1777-483C-9F08-8523E4C60393}" destId="{5F6FA7E4-B21A-4CED-A009-CF4EA32982A2}" srcOrd="0" destOrd="0" presId="urn:microsoft.com/office/officeart/2005/8/layout/pyramid3"/>
    <dgm:cxn modelId="{65D1F80F-1C4A-4E57-B7BA-5AB2A209B4CF}" type="presParOf" srcId="{E1A395D5-1777-483C-9F08-8523E4C60393}" destId="{4B89D1B1-A104-4C83-B0E9-E4DD9D67AC0C}" srcOrd="1" destOrd="0" presId="urn:microsoft.com/office/officeart/2005/8/layout/pyramid3"/>
    <dgm:cxn modelId="{8AD745F4-F663-482F-8DBE-BC06038046B7}" type="presParOf" srcId="{6E0DF8C4-CA4C-4997-9377-06121D94395A}" destId="{2A4D9F90-38C3-4728-ABD2-826D7A386465}" srcOrd="1" destOrd="0" presId="urn:microsoft.com/office/officeart/2005/8/layout/pyramid3"/>
    <dgm:cxn modelId="{44B2720F-4167-47D9-8694-9CF9C94F17C9}" type="presParOf" srcId="{2A4D9F90-38C3-4728-ABD2-826D7A386465}" destId="{439E2953-20CF-4204-B53D-9961EEB1ACFB}" srcOrd="0" destOrd="0" presId="urn:microsoft.com/office/officeart/2005/8/layout/pyramid3"/>
    <dgm:cxn modelId="{5265864F-C281-4EEF-BD23-57D12823AD65}" type="presParOf" srcId="{2A4D9F90-38C3-4728-ABD2-826D7A386465}" destId="{300BB591-753A-46CF-89EE-EA0765DF07B3}" srcOrd="1" destOrd="0" presId="urn:microsoft.com/office/officeart/2005/8/layout/pyramid3"/>
    <dgm:cxn modelId="{066CA57E-FBA8-4A32-95A5-F405595B2603}" type="presParOf" srcId="{6E0DF8C4-CA4C-4997-9377-06121D94395A}" destId="{620A77FE-DD3E-4B3C-B7C5-8351EF933053}" srcOrd="2" destOrd="0" presId="urn:microsoft.com/office/officeart/2005/8/layout/pyramid3"/>
    <dgm:cxn modelId="{E931FD87-91D4-401F-A9CD-613877C6BA63}" type="presParOf" srcId="{620A77FE-DD3E-4B3C-B7C5-8351EF933053}" destId="{7CE97A47-CC48-48CF-B4A5-1B5582F8A3AD}" srcOrd="0" destOrd="0" presId="urn:microsoft.com/office/officeart/2005/8/layout/pyramid3"/>
    <dgm:cxn modelId="{5D1E55A1-C0CF-4396-8681-C5FEA7B606D8}" type="presParOf" srcId="{620A77FE-DD3E-4B3C-B7C5-8351EF933053}" destId="{693A69C6-194E-4336-A6D0-A0F2E18AE81E}" srcOrd="1" destOrd="0" presId="urn:microsoft.com/office/officeart/2005/8/layout/pyramid3"/>
    <dgm:cxn modelId="{8A748F6E-A577-4210-9A22-2CD6AADC4671}" type="presParOf" srcId="{6E0DF8C4-CA4C-4997-9377-06121D94395A}" destId="{CD878BA7-FDE5-4176-A138-23854A03FEE0}" srcOrd="3" destOrd="0" presId="urn:microsoft.com/office/officeart/2005/8/layout/pyramid3"/>
    <dgm:cxn modelId="{ED7CACD6-EDC8-4DC1-9B3A-B3C240A16C03}" type="presParOf" srcId="{CD878BA7-FDE5-4176-A138-23854A03FEE0}" destId="{7E256C48-CFA9-43E9-AADF-02F017AF06EA}" srcOrd="0" destOrd="0" presId="urn:microsoft.com/office/officeart/2005/8/layout/pyramid3"/>
    <dgm:cxn modelId="{0E4490D4-8672-40D9-A475-D05436F0FCCA}" type="presParOf" srcId="{CD878BA7-FDE5-4176-A138-23854A03FEE0}" destId="{77F4C36B-4D4B-48BC-AB8A-4B5322FCAB72}" srcOrd="1" destOrd="0" presId="urn:microsoft.com/office/officeart/2005/8/layout/pyramid3"/>
    <dgm:cxn modelId="{42A75A1D-E1EB-45AA-83F8-D03C4CA3A1C9}" type="presParOf" srcId="{6E0DF8C4-CA4C-4997-9377-06121D94395A}" destId="{664B5FBA-656B-40C6-9103-385A593A8F69}" srcOrd="4" destOrd="0" presId="urn:microsoft.com/office/officeart/2005/8/layout/pyramid3"/>
    <dgm:cxn modelId="{5B067D6F-63BD-4903-AC28-78913584E728}" type="presParOf" srcId="{664B5FBA-656B-40C6-9103-385A593A8F69}" destId="{45B857F4-9659-4AEE-8A4A-45D97819489F}" srcOrd="0" destOrd="0" presId="urn:microsoft.com/office/officeart/2005/8/layout/pyramid3"/>
    <dgm:cxn modelId="{01D944B1-EC65-4D51-A6DB-714CEF60EEA1}" type="presParOf" srcId="{664B5FBA-656B-40C6-9103-385A593A8F69}" destId="{A3658A06-6775-4EF1-B427-9F43A590DF22}" srcOrd="1" destOrd="0" presId="urn:microsoft.com/office/officeart/2005/8/layout/pyramid3"/>
    <dgm:cxn modelId="{6AA0D4CB-AFF0-4C36-AAFC-4240C810CF5B}" type="presParOf" srcId="{6E0DF8C4-CA4C-4997-9377-06121D94395A}" destId="{6C0D1242-AE0E-48B7-A42E-5F2CB2C44EC2}" srcOrd="5" destOrd="0" presId="urn:microsoft.com/office/officeart/2005/8/layout/pyramid3"/>
    <dgm:cxn modelId="{DC64D697-00B1-4CEE-A2F6-742FCB250910}" type="presParOf" srcId="{6C0D1242-AE0E-48B7-A42E-5F2CB2C44EC2}" destId="{1E4A46D3-EBEF-472A-AE7D-431A392C11B4}" srcOrd="0" destOrd="0" presId="urn:microsoft.com/office/officeart/2005/8/layout/pyramid3"/>
    <dgm:cxn modelId="{452EA048-A6A5-4A3F-AE0D-D86736F5EC55}" type="presParOf" srcId="{6C0D1242-AE0E-48B7-A42E-5F2CB2C44EC2}" destId="{24C66CBB-9AE5-4036-8C65-426B5F364799}" srcOrd="1" destOrd="0" presId="urn:microsoft.com/office/officeart/2005/8/layout/pyramid3"/>
    <dgm:cxn modelId="{473FBBB8-21E2-4570-BAED-D02AD6301896}" type="presParOf" srcId="{6E0DF8C4-CA4C-4997-9377-06121D94395A}" destId="{B1E23318-264A-43AB-82B3-EA3DE712CAE1}" srcOrd="6" destOrd="0" presId="urn:microsoft.com/office/officeart/2005/8/layout/pyramid3"/>
    <dgm:cxn modelId="{55E6C94B-DF1D-47A0-BF16-04EEDEAC0823}" type="presParOf" srcId="{B1E23318-264A-43AB-82B3-EA3DE712CAE1}" destId="{8AE9E723-6F1B-42FB-96B1-94E8F9D989CA}" srcOrd="0" destOrd="0" presId="urn:microsoft.com/office/officeart/2005/8/layout/pyramid3"/>
    <dgm:cxn modelId="{E0392360-78A6-44E4-9819-9B0630468BC5}" type="presParOf" srcId="{B1E23318-264A-43AB-82B3-EA3DE712CAE1}" destId="{A55C55C7-0920-4643-B593-C9B92AAD707B}" srcOrd="1" destOrd="0" presId="urn:microsoft.com/office/officeart/2005/8/layout/pyramid3"/>
    <dgm:cxn modelId="{28B10C61-F04F-4F07-BFB6-D6F3EA1E37E3}" type="presParOf" srcId="{6E0DF8C4-CA4C-4997-9377-06121D94395A}" destId="{9EAC05B2-FB5F-43D4-ACB7-1FB22C065D01}" srcOrd="7" destOrd="0" presId="urn:microsoft.com/office/officeart/2005/8/layout/pyramid3"/>
    <dgm:cxn modelId="{F6FAD423-EE51-41FF-976B-4ADE518D45D9}" type="presParOf" srcId="{9EAC05B2-FB5F-43D4-ACB7-1FB22C065D01}" destId="{7619AF3F-5261-4414-9AFC-671F55F1D9AE}" srcOrd="0" destOrd="0" presId="urn:microsoft.com/office/officeart/2005/8/layout/pyramid3"/>
    <dgm:cxn modelId="{B96B5A4D-E4C8-482B-8432-362179DD20E5}" type="presParOf" srcId="{9EAC05B2-FB5F-43D4-ACB7-1FB22C065D01}" destId="{AE2AC6DD-52EF-487D-A170-0F638FCF1D34}"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978DDA8-9AB0-46FC-A843-8618A4317455}" type="doc">
      <dgm:prSet loTypeId="urn:microsoft.com/office/officeart/2005/8/layout/pyramid1" loCatId="pyramid" qsTypeId="urn:microsoft.com/office/officeart/2005/8/quickstyle/simple3" qsCatId="simple" csTypeId="urn:microsoft.com/office/officeart/2005/8/colors/colorful1" csCatId="colorful" phldr="1"/>
      <dgm:spPr/>
    </dgm:pt>
    <dgm:pt modelId="{78DE85C2-DE5F-48AF-841A-71753CD8250C}">
      <dgm:prSet phldrT="[Texto]" custT="1"/>
      <dgm:spPr/>
      <dgm:t>
        <a:bodyPr/>
        <a:lstStyle/>
        <a:p>
          <a:r>
            <a:rPr lang="es-ES_tradnl" sz="1200" b="1" i="1" dirty="0" smtClean="0"/>
            <a:t>Igualdad</a:t>
          </a:r>
          <a:endParaRPr lang="es-ES" sz="1200" dirty="0"/>
        </a:p>
      </dgm:t>
    </dgm:pt>
    <dgm:pt modelId="{C652DCC2-8F0E-489F-841C-7741A8AA9F66}" type="parTrans" cxnId="{D01D9E94-F078-4AE3-944A-C533936244F1}">
      <dgm:prSet/>
      <dgm:spPr/>
      <dgm:t>
        <a:bodyPr/>
        <a:lstStyle/>
        <a:p>
          <a:endParaRPr lang="es-ES" sz="1400"/>
        </a:p>
      </dgm:t>
    </dgm:pt>
    <dgm:pt modelId="{256EBA7B-D187-44B5-B236-705F923B0E2D}" type="sibTrans" cxnId="{D01D9E94-F078-4AE3-944A-C533936244F1}">
      <dgm:prSet/>
      <dgm:spPr/>
      <dgm:t>
        <a:bodyPr/>
        <a:lstStyle/>
        <a:p>
          <a:endParaRPr lang="es-ES" sz="1400"/>
        </a:p>
      </dgm:t>
    </dgm:pt>
    <dgm:pt modelId="{2704857C-34E5-4656-8E2D-5801DDB8E525}">
      <dgm:prSet phldrT="[Texto]" custT="1"/>
      <dgm:spPr/>
      <dgm:t>
        <a:bodyPr/>
        <a:lstStyle/>
        <a:p>
          <a:r>
            <a:rPr lang="es-ES_tradnl" sz="1000" b="1" i="1" dirty="0" smtClean="0"/>
            <a:t>Interculturalidad</a:t>
          </a:r>
          <a:endParaRPr lang="es-ES" sz="1000" dirty="0"/>
        </a:p>
      </dgm:t>
    </dgm:pt>
    <dgm:pt modelId="{BABF4CE3-72F7-4EF3-87E0-95209D5B5D80}" type="parTrans" cxnId="{3B15D391-073A-4D30-82EB-F5367337163B}">
      <dgm:prSet/>
      <dgm:spPr/>
      <dgm:t>
        <a:bodyPr/>
        <a:lstStyle/>
        <a:p>
          <a:endParaRPr lang="es-ES" sz="1400"/>
        </a:p>
      </dgm:t>
    </dgm:pt>
    <dgm:pt modelId="{E8C1E48D-EB85-4139-AD82-0D95A2B88BA5}" type="sibTrans" cxnId="{3B15D391-073A-4D30-82EB-F5367337163B}">
      <dgm:prSet/>
      <dgm:spPr/>
      <dgm:t>
        <a:bodyPr/>
        <a:lstStyle/>
        <a:p>
          <a:endParaRPr lang="es-ES" sz="1400"/>
        </a:p>
      </dgm:t>
    </dgm:pt>
    <dgm:pt modelId="{6DBEAD24-7D80-4D43-AEF9-DAEED9859F75}">
      <dgm:prSet phldrT="[Texto]" custT="1"/>
      <dgm:spPr/>
      <dgm:t>
        <a:bodyPr/>
        <a:lstStyle/>
        <a:p>
          <a:r>
            <a:rPr lang="es-ES_tradnl" sz="1200" b="1" i="1" dirty="0" smtClean="0"/>
            <a:t>Plurinacionalidad</a:t>
          </a:r>
          <a:endParaRPr lang="es-ES" sz="1200" dirty="0"/>
        </a:p>
      </dgm:t>
    </dgm:pt>
    <dgm:pt modelId="{00D7318B-BE3F-4343-A448-BB0C701F2DB2}" type="parTrans" cxnId="{1265ED79-31E1-4E28-A2EB-2209783572DF}">
      <dgm:prSet/>
      <dgm:spPr/>
      <dgm:t>
        <a:bodyPr/>
        <a:lstStyle/>
        <a:p>
          <a:endParaRPr lang="es-ES" sz="1400"/>
        </a:p>
      </dgm:t>
    </dgm:pt>
    <dgm:pt modelId="{6D5D0C55-48A1-47BB-9253-F8BAFF7CD50B}" type="sibTrans" cxnId="{1265ED79-31E1-4E28-A2EB-2209783572DF}">
      <dgm:prSet/>
      <dgm:spPr/>
      <dgm:t>
        <a:bodyPr/>
        <a:lstStyle/>
        <a:p>
          <a:endParaRPr lang="es-ES" sz="1400"/>
        </a:p>
      </dgm:t>
    </dgm:pt>
    <dgm:pt modelId="{00396066-FF26-41C3-B4AD-ED5BB680E487}">
      <dgm:prSet phldrT="[Texto]" custT="1"/>
      <dgm:spPr/>
      <dgm:t>
        <a:bodyPr/>
        <a:lstStyle/>
        <a:p>
          <a:r>
            <a:rPr lang="es-ES_tradnl" sz="1400" b="1" i="1" dirty="0" smtClean="0"/>
            <a:t>Autonomía</a:t>
          </a:r>
          <a:endParaRPr lang="es-ES" sz="1400" dirty="0"/>
        </a:p>
      </dgm:t>
    </dgm:pt>
    <dgm:pt modelId="{A1C59E68-6474-4611-AA5C-C2439138D8A5}" type="parTrans" cxnId="{ED47A0EB-C7F7-4AB4-88D1-089B572F0F84}">
      <dgm:prSet/>
      <dgm:spPr/>
      <dgm:t>
        <a:bodyPr/>
        <a:lstStyle/>
        <a:p>
          <a:endParaRPr lang="es-ES" sz="1400"/>
        </a:p>
      </dgm:t>
    </dgm:pt>
    <dgm:pt modelId="{383B0694-E512-47F3-932B-4B0305BD1D5A}" type="sibTrans" cxnId="{ED47A0EB-C7F7-4AB4-88D1-089B572F0F84}">
      <dgm:prSet/>
      <dgm:spPr/>
      <dgm:t>
        <a:bodyPr/>
        <a:lstStyle/>
        <a:p>
          <a:endParaRPr lang="es-ES" sz="1400"/>
        </a:p>
      </dgm:t>
    </dgm:pt>
    <dgm:pt modelId="{47E3F331-FDBD-4CD0-905E-848AE1EF81B5}">
      <dgm:prSet phldrT="[Texto]" custT="1"/>
      <dgm:spPr/>
      <dgm:t>
        <a:bodyPr/>
        <a:lstStyle/>
        <a:p>
          <a:r>
            <a:rPr lang="es-ES_tradnl" sz="1400" b="1" i="1" dirty="0" smtClean="0"/>
            <a:t>Deliberación pública</a:t>
          </a:r>
          <a:endParaRPr lang="es-ES" sz="1400" dirty="0"/>
        </a:p>
      </dgm:t>
    </dgm:pt>
    <dgm:pt modelId="{0F129E61-6050-49CD-983A-E59BD026BCE6}" type="parTrans" cxnId="{DB70DAD2-6031-4648-8FF3-D20873749B3F}">
      <dgm:prSet/>
      <dgm:spPr/>
      <dgm:t>
        <a:bodyPr/>
        <a:lstStyle/>
        <a:p>
          <a:endParaRPr lang="es-ES" sz="1400"/>
        </a:p>
      </dgm:t>
    </dgm:pt>
    <dgm:pt modelId="{4580581C-6642-4D03-BA2C-1918236EF5DA}" type="sibTrans" cxnId="{DB70DAD2-6031-4648-8FF3-D20873749B3F}">
      <dgm:prSet/>
      <dgm:spPr/>
      <dgm:t>
        <a:bodyPr/>
        <a:lstStyle/>
        <a:p>
          <a:endParaRPr lang="es-ES" sz="1400"/>
        </a:p>
      </dgm:t>
    </dgm:pt>
    <dgm:pt modelId="{6B51179D-8294-4A0B-AA7B-FB37947759EC}">
      <dgm:prSet phldrT="[Texto]" custT="1"/>
      <dgm:spPr/>
      <dgm:t>
        <a:bodyPr/>
        <a:lstStyle/>
        <a:p>
          <a:r>
            <a:rPr lang="es-ES_tradnl" sz="1400" b="1" i="1" dirty="0" smtClean="0"/>
            <a:t>Respeto a la diferencia</a:t>
          </a:r>
          <a:endParaRPr lang="es-ES" sz="1400" dirty="0"/>
        </a:p>
      </dgm:t>
    </dgm:pt>
    <dgm:pt modelId="{823ECFDB-59BD-42C1-A084-5A8EC1A567D9}" type="parTrans" cxnId="{390E6DA1-9F60-4928-809C-DA72FC1F6897}">
      <dgm:prSet/>
      <dgm:spPr/>
      <dgm:t>
        <a:bodyPr/>
        <a:lstStyle/>
        <a:p>
          <a:endParaRPr lang="es-ES" sz="1400"/>
        </a:p>
      </dgm:t>
    </dgm:pt>
    <dgm:pt modelId="{C2FD7E30-4D04-4368-9F5E-A9A330924766}" type="sibTrans" cxnId="{390E6DA1-9F60-4928-809C-DA72FC1F6897}">
      <dgm:prSet/>
      <dgm:spPr/>
      <dgm:t>
        <a:bodyPr/>
        <a:lstStyle/>
        <a:p>
          <a:endParaRPr lang="es-ES" sz="1400"/>
        </a:p>
      </dgm:t>
    </dgm:pt>
    <dgm:pt modelId="{722059DC-A2A7-48EB-B3AC-99F809490625}">
      <dgm:prSet phldrT="[Texto]" custT="1"/>
      <dgm:spPr/>
      <dgm:t>
        <a:bodyPr/>
        <a:lstStyle/>
        <a:p>
          <a:r>
            <a:rPr lang="es-ES_tradnl" sz="1400" b="1" i="1" dirty="0" smtClean="0"/>
            <a:t>Paridad de género</a:t>
          </a:r>
          <a:endParaRPr lang="es-ES" sz="1400" dirty="0"/>
        </a:p>
      </dgm:t>
    </dgm:pt>
    <dgm:pt modelId="{2A50901B-58EB-4EDD-94BF-442D68E2F26B}" type="parTrans" cxnId="{8E116CF5-1525-46EC-97EA-E057E14CB805}">
      <dgm:prSet/>
      <dgm:spPr/>
      <dgm:t>
        <a:bodyPr/>
        <a:lstStyle/>
        <a:p>
          <a:endParaRPr lang="es-ES" sz="1400"/>
        </a:p>
      </dgm:t>
    </dgm:pt>
    <dgm:pt modelId="{07F62F06-54DD-4D37-B7AC-E1A8C7D61777}" type="sibTrans" cxnId="{8E116CF5-1525-46EC-97EA-E057E14CB805}">
      <dgm:prSet/>
      <dgm:spPr/>
      <dgm:t>
        <a:bodyPr/>
        <a:lstStyle/>
        <a:p>
          <a:endParaRPr lang="es-ES" sz="1400"/>
        </a:p>
      </dgm:t>
    </dgm:pt>
    <dgm:pt modelId="{1D8ACCE9-A2C6-4232-BDC9-D9132FC4555C}">
      <dgm:prSet phldrT="[Texto]" custT="1"/>
      <dgm:spPr/>
      <dgm:t>
        <a:bodyPr/>
        <a:lstStyle/>
        <a:p>
          <a:r>
            <a:rPr lang="es-ES_tradnl" sz="1400" b="1" i="1" dirty="0" smtClean="0"/>
            <a:t>Información y transparencia</a:t>
          </a:r>
          <a:endParaRPr lang="es-ES" sz="1400" dirty="0"/>
        </a:p>
      </dgm:t>
    </dgm:pt>
    <dgm:pt modelId="{4CBB7B00-CAC7-4FC6-80F3-F166B5B30CF5}" type="parTrans" cxnId="{2A4BD748-EF15-404B-A21A-D4713B3FFD20}">
      <dgm:prSet/>
      <dgm:spPr/>
      <dgm:t>
        <a:bodyPr/>
        <a:lstStyle/>
        <a:p>
          <a:endParaRPr lang="es-ES" sz="1400"/>
        </a:p>
      </dgm:t>
    </dgm:pt>
    <dgm:pt modelId="{3A4F73DE-825D-494C-B46B-03F52DC46234}" type="sibTrans" cxnId="{2A4BD748-EF15-404B-A21A-D4713B3FFD20}">
      <dgm:prSet/>
      <dgm:spPr/>
      <dgm:t>
        <a:bodyPr/>
        <a:lstStyle/>
        <a:p>
          <a:endParaRPr lang="es-ES" sz="1400"/>
        </a:p>
      </dgm:t>
    </dgm:pt>
    <dgm:pt modelId="{4BCA138A-9C32-443C-B721-9359F3AA70DC}">
      <dgm:prSet phldrT="[Texto]" custT="1"/>
      <dgm:spPr/>
      <dgm:t>
        <a:bodyPr/>
        <a:lstStyle/>
        <a:p>
          <a:endParaRPr lang="es-ES" sz="900" u="none" dirty="0"/>
        </a:p>
      </dgm:t>
    </dgm:pt>
    <dgm:pt modelId="{1E7CFB64-D038-4F2C-9F34-40524AF3CFE3}" type="sibTrans" cxnId="{B65B4FB5-E624-42CD-9BC8-33F7145DD725}">
      <dgm:prSet/>
      <dgm:spPr/>
      <dgm:t>
        <a:bodyPr/>
        <a:lstStyle/>
        <a:p>
          <a:endParaRPr lang="es-ES" sz="1400"/>
        </a:p>
      </dgm:t>
    </dgm:pt>
    <dgm:pt modelId="{BFDEE3E8-0FF9-44AC-8E28-CC0CA3C43EAB}" type="parTrans" cxnId="{B65B4FB5-E624-42CD-9BC8-33F7145DD725}">
      <dgm:prSet/>
      <dgm:spPr/>
      <dgm:t>
        <a:bodyPr/>
        <a:lstStyle/>
        <a:p>
          <a:endParaRPr lang="es-ES" sz="1400"/>
        </a:p>
      </dgm:t>
    </dgm:pt>
    <dgm:pt modelId="{556BFA1F-9B89-4173-83D9-7D10A84FC232}" type="pres">
      <dgm:prSet presAssocID="{F978DDA8-9AB0-46FC-A843-8618A4317455}" presName="Name0" presStyleCnt="0">
        <dgm:presLayoutVars>
          <dgm:dir/>
          <dgm:animLvl val="lvl"/>
          <dgm:resizeHandles val="exact"/>
        </dgm:presLayoutVars>
      </dgm:prSet>
      <dgm:spPr/>
    </dgm:pt>
    <dgm:pt modelId="{D84EF69B-FEA3-4ED4-A175-9489AC54FEE7}" type="pres">
      <dgm:prSet presAssocID="{4BCA138A-9C32-443C-B721-9359F3AA70DC}" presName="Name8" presStyleCnt="0"/>
      <dgm:spPr/>
    </dgm:pt>
    <dgm:pt modelId="{1D05E97B-8D3D-4970-A4D2-1FFED583DC7E}" type="pres">
      <dgm:prSet presAssocID="{4BCA138A-9C32-443C-B721-9359F3AA70DC}" presName="level" presStyleLbl="node1" presStyleIdx="0" presStyleCnt="9">
        <dgm:presLayoutVars>
          <dgm:chMax val="1"/>
          <dgm:bulletEnabled val="1"/>
        </dgm:presLayoutVars>
      </dgm:prSet>
      <dgm:spPr/>
      <dgm:t>
        <a:bodyPr/>
        <a:lstStyle/>
        <a:p>
          <a:endParaRPr lang="es-ES"/>
        </a:p>
      </dgm:t>
    </dgm:pt>
    <dgm:pt modelId="{B5C7D0FE-659B-468D-9773-88A90932DC3B}" type="pres">
      <dgm:prSet presAssocID="{4BCA138A-9C32-443C-B721-9359F3AA70DC}" presName="levelTx" presStyleLbl="revTx" presStyleIdx="0" presStyleCnt="0">
        <dgm:presLayoutVars>
          <dgm:chMax val="1"/>
          <dgm:bulletEnabled val="1"/>
        </dgm:presLayoutVars>
      </dgm:prSet>
      <dgm:spPr/>
      <dgm:t>
        <a:bodyPr/>
        <a:lstStyle/>
        <a:p>
          <a:endParaRPr lang="es-ES"/>
        </a:p>
      </dgm:t>
    </dgm:pt>
    <dgm:pt modelId="{4056BAE7-79CA-4CDB-B759-7CE890EC1BE6}" type="pres">
      <dgm:prSet presAssocID="{78DE85C2-DE5F-48AF-841A-71753CD8250C}" presName="Name8" presStyleCnt="0"/>
      <dgm:spPr/>
    </dgm:pt>
    <dgm:pt modelId="{D77E9569-D495-4366-BFA3-747B66AB8F95}" type="pres">
      <dgm:prSet presAssocID="{78DE85C2-DE5F-48AF-841A-71753CD8250C}" presName="level" presStyleLbl="node1" presStyleIdx="1" presStyleCnt="9">
        <dgm:presLayoutVars>
          <dgm:chMax val="1"/>
          <dgm:bulletEnabled val="1"/>
        </dgm:presLayoutVars>
      </dgm:prSet>
      <dgm:spPr/>
      <dgm:t>
        <a:bodyPr/>
        <a:lstStyle/>
        <a:p>
          <a:endParaRPr lang="es-ES"/>
        </a:p>
      </dgm:t>
    </dgm:pt>
    <dgm:pt modelId="{8326473A-E7D5-43BE-8FA2-E5110CFB59CF}" type="pres">
      <dgm:prSet presAssocID="{78DE85C2-DE5F-48AF-841A-71753CD8250C}" presName="levelTx" presStyleLbl="revTx" presStyleIdx="0" presStyleCnt="0">
        <dgm:presLayoutVars>
          <dgm:chMax val="1"/>
          <dgm:bulletEnabled val="1"/>
        </dgm:presLayoutVars>
      </dgm:prSet>
      <dgm:spPr/>
      <dgm:t>
        <a:bodyPr/>
        <a:lstStyle/>
        <a:p>
          <a:endParaRPr lang="es-ES"/>
        </a:p>
      </dgm:t>
    </dgm:pt>
    <dgm:pt modelId="{0D374C0F-68CF-4313-A916-E70405B2068E}" type="pres">
      <dgm:prSet presAssocID="{2704857C-34E5-4656-8E2D-5801DDB8E525}" presName="Name8" presStyleCnt="0"/>
      <dgm:spPr/>
    </dgm:pt>
    <dgm:pt modelId="{FFC02606-D5BA-4570-AF44-65EAB017B310}" type="pres">
      <dgm:prSet presAssocID="{2704857C-34E5-4656-8E2D-5801DDB8E525}" presName="level" presStyleLbl="node1" presStyleIdx="2" presStyleCnt="9">
        <dgm:presLayoutVars>
          <dgm:chMax val="1"/>
          <dgm:bulletEnabled val="1"/>
        </dgm:presLayoutVars>
      </dgm:prSet>
      <dgm:spPr/>
      <dgm:t>
        <a:bodyPr/>
        <a:lstStyle/>
        <a:p>
          <a:endParaRPr lang="es-ES"/>
        </a:p>
      </dgm:t>
    </dgm:pt>
    <dgm:pt modelId="{6A6B8ECD-4475-40A8-9C63-07055D43E6AB}" type="pres">
      <dgm:prSet presAssocID="{2704857C-34E5-4656-8E2D-5801DDB8E525}" presName="levelTx" presStyleLbl="revTx" presStyleIdx="0" presStyleCnt="0">
        <dgm:presLayoutVars>
          <dgm:chMax val="1"/>
          <dgm:bulletEnabled val="1"/>
        </dgm:presLayoutVars>
      </dgm:prSet>
      <dgm:spPr/>
      <dgm:t>
        <a:bodyPr/>
        <a:lstStyle/>
        <a:p>
          <a:endParaRPr lang="es-ES"/>
        </a:p>
      </dgm:t>
    </dgm:pt>
    <dgm:pt modelId="{3079FBBC-CF7F-4B39-B0B9-66650DA351C7}" type="pres">
      <dgm:prSet presAssocID="{6DBEAD24-7D80-4D43-AEF9-DAEED9859F75}" presName="Name8" presStyleCnt="0"/>
      <dgm:spPr/>
    </dgm:pt>
    <dgm:pt modelId="{1FB26463-694A-46D5-8FFC-75AEEACE0FC2}" type="pres">
      <dgm:prSet presAssocID="{6DBEAD24-7D80-4D43-AEF9-DAEED9859F75}" presName="level" presStyleLbl="node1" presStyleIdx="3" presStyleCnt="9">
        <dgm:presLayoutVars>
          <dgm:chMax val="1"/>
          <dgm:bulletEnabled val="1"/>
        </dgm:presLayoutVars>
      </dgm:prSet>
      <dgm:spPr/>
      <dgm:t>
        <a:bodyPr/>
        <a:lstStyle/>
        <a:p>
          <a:endParaRPr lang="es-ES"/>
        </a:p>
      </dgm:t>
    </dgm:pt>
    <dgm:pt modelId="{861077FF-2A7E-4AAB-9CEC-AF12F256B72F}" type="pres">
      <dgm:prSet presAssocID="{6DBEAD24-7D80-4D43-AEF9-DAEED9859F75}" presName="levelTx" presStyleLbl="revTx" presStyleIdx="0" presStyleCnt="0">
        <dgm:presLayoutVars>
          <dgm:chMax val="1"/>
          <dgm:bulletEnabled val="1"/>
        </dgm:presLayoutVars>
      </dgm:prSet>
      <dgm:spPr/>
      <dgm:t>
        <a:bodyPr/>
        <a:lstStyle/>
        <a:p>
          <a:endParaRPr lang="es-ES"/>
        </a:p>
      </dgm:t>
    </dgm:pt>
    <dgm:pt modelId="{2A466656-9B67-419E-8E81-AC0808F0D7EE}" type="pres">
      <dgm:prSet presAssocID="{00396066-FF26-41C3-B4AD-ED5BB680E487}" presName="Name8" presStyleCnt="0"/>
      <dgm:spPr/>
    </dgm:pt>
    <dgm:pt modelId="{498A524D-9E81-491B-8EF4-9A707F0163AB}" type="pres">
      <dgm:prSet presAssocID="{00396066-FF26-41C3-B4AD-ED5BB680E487}" presName="level" presStyleLbl="node1" presStyleIdx="4" presStyleCnt="9">
        <dgm:presLayoutVars>
          <dgm:chMax val="1"/>
          <dgm:bulletEnabled val="1"/>
        </dgm:presLayoutVars>
      </dgm:prSet>
      <dgm:spPr/>
      <dgm:t>
        <a:bodyPr/>
        <a:lstStyle/>
        <a:p>
          <a:endParaRPr lang="es-ES"/>
        </a:p>
      </dgm:t>
    </dgm:pt>
    <dgm:pt modelId="{8C93396E-27E8-4A87-89D7-27DC63220FEE}" type="pres">
      <dgm:prSet presAssocID="{00396066-FF26-41C3-B4AD-ED5BB680E487}" presName="levelTx" presStyleLbl="revTx" presStyleIdx="0" presStyleCnt="0">
        <dgm:presLayoutVars>
          <dgm:chMax val="1"/>
          <dgm:bulletEnabled val="1"/>
        </dgm:presLayoutVars>
      </dgm:prSet>
      <dgm:spPr/>
      <dgm:t>
        <a:bodyPr/>
        <a:lstStyle/>
        <a:p>
          <a:endParaRPr lang="es-ES"/>
        </a:p>
      </dgm:t>
    </dgm:pt>
    <dgm:pt modelId="{2D6F4587-A24C-498E-A7A1-D40F473DF9B8}" type="pres">
      <dgm:prSet presAssocID="{47E3F331-FDBD-4CD0-905E-848AE1EF81B5}" presName="Name8" presStyleCnt="0"/>
      <dgm:spPr/>
    </dgm:pt>
    <dgm:pt modelId="{C959AF09-C166-4FBE-9F77-74C36639287C}" type="pres">
      <dgm:prSet presAssocID="{47E3F331-FDBD-4CD0-905E-848AE1EF81B5}" presName="level" presStyleLbl="node1" presStyleIdx="5" presStyleCnt="9">
        <dgm:presLayoutVars>
          <dgm:chMax val="1"/>
          <dgm:bulletEnabled val="1"/>
        </dgm:presLayoutVars>
      </dgm:prSet>
      <dgm:spPr/>
      <dgm:t>
        <a:bodyPr/>
        <a:lstStyle/>
        <a:p>
          <a:endParaRPr lang="es-ES"/>
        </a:p>
      </dgm:t>
    </dgm:pt>
    <dgm:pt modelId="{FC17E208-A029-4C36-A67D-E46CC48A2377}" type="pres">
      <dgm:prSet presAssocID="{47E3F331-FDBD-4CD0-905E-848AE1EF81B5}" presName="levelTx" presStyleLbl="revTx" presStyleIdx="0" presStyleCnt="0">
        <dgm:presLayoutVars>
          <dgm:chMax val="1"/>
          <dgm:bulletEnabled val="1"/>
        </dgm:presLayoutVars>
      </dgm:prSet>
      <dgm:spPr/>
      <dgm:t>
        <a:bodyPr/>
        <a:lstStyle/>
        <a:p>
          <a:endParaRPr lang="es-ES"/>
        </a:p>
      </dgm:t>
    </dgm:pt>
    <dgm:pt modelId="{795DFFF5-C237-4107-8EF3-6A9DA7A83C42}" type="pres">
      <dgm:prSet presAssocID="{6B51179D-8294-4A0B-AA7B-FB37947759EC}" presName="Name8" presStyleCnt="0"/>
      <dgm:spPr/>
    </dgm:pt>
    <dgm:pt modelId="{556BF0E5-7633-461F-A9FC-12F78362316C}" type="pres">
      <dgm:prSet presAssocID="{6B51179D-8294-4A0B-AA7B-FB37947759EC}" presName="level" presStyleLbl="node1" presStyleIdx="6" presStyleCnt="9">
        <dgm:presLayoutVars>
          <dgm:chMax val="1"/>
          <dgm:bulletEnabled val="1"/>
        </dgm:presLayoutVars>
      </dgm:prSet>
      <dgm:spPr/>
      <dgm:t>
        <a:bodyPr/>
        <a:lstStyle/>
        <a:p>
          <a:endParaRPr lang="es-ES"/>
        </a:p>
      </dgm:t>
    </dgm:pt>
    <dgm:pt modelId="{F5A9BD90-3543-4E82-94FE-13F70DA5A954}" type="pres">
      <dgm:prSet presAssocID="{6B51179D-8294-4A0B-AA7B-FB37947759EC}" presName="levelTx" presStyleLbl="revTx" presStyleIdx="0" presStyleCnt="0">
        <dgm:presLayoutVars>
          <dgm:chMax val="1"/>
          <dgm:bulletEnabled val="1"/>
        </dgm:presLayoutVars>
      </dgm:prSet>
      <dgm:spPr/>
      <dgm:t>
        <a:bodyPr/>
        <a:lstStyle/>
        <a:p>
          <a:endParaRPr lang="es-ES"/>
        </a:p>
      </dgm:t>
    </dgm:pt>
    <dgm:pt modelId="{7ADCA5DE-42B2-49B6-9F2B-10F67CFA45D7}" type="pres">
      <dgm:prSet presAssocID="{722059DC-A2A7-48EB-B3AC-99F809490625}" presName="Name8" presStyleCnt="0"/>
      <dgm:spPr/>
    </dgm:pt>
    <dgm:pt modelId="{C3ACF190-E43F-48AF-9AB5-C54E7F294235}" type="pres">
      <dgm:prSet presAssocID="{722059DC-A2A7-48EB-B3AC-99F809490625}" presName="level" presStyleLbl="node1" presStyleIdx="7" presStyleCnt="9">
        <dgm:presLayoutVars>
          <dgm:chMax val="1"/>
          <dgm:bulletEnabled val="1"/>
        </dgm:presLayoutVars>
      </dgm:prSet>
      <dgm:spPr/>
      <dgm:t>
        <a:bodyPr/>
        <a:lstStyle/>
        <a:p>
          <a:endParaRPr lang="es-ES"/>
        </a:p>
      </dgm:t>
    </dgm:pt>
    <dgm:pt modelId="{7FF24EF2-6435-4B16-8FC9-479A886B785C}" type="pres">
      <dgm:prSet presAssocID="{722059DC-A2A7-48EB-B3AC-99F809490625}" presName="levelTx" presStyleLbl="revTx" presStyleIdx="0" presStyleCnt="0">
        <dgm:presLayoutVars>
          <dgm:chMax val="1"/>
          <dgm:bulletEnabled val="1"/>
        </dgm:presLayoutVars>
      </dgm:prSet>
      <dgm:spPr/>
      <dgm:t>
        <a:bodyPr/>
        <a:lstStyle/>
        <a:p>
          <a:endParaRPr lang="es-ES"/>
        </a:p>
      </dgm:t>
    </dgm:pt>
    <dgm:pt modelId="{73D1F3B0-5800-4A26-A675-7FFEB169A92B}" type="pres">
      <dgm:prSet presAssocID="{1D8ACCE9-A2C6-4232-BDC9-D9132FC4555C}" presName="Name8" presStyleCnt="0"/>
      <dgm:spPr/>
    </dgm:pt>
    <dgm:pt modelId="{7709710D-B037-4C7A-BCD1-49515A7CD6E7}" type="pres">
      <dgm:prSet presAssocID="{1D8ACCE9-A2C6-4232-BDC9-D9132FC4555C}" presName="level" presStyleLbl="node1" presStyleIdx="8" presStyleCnt="9">
        <dgm:presLayoutVars>
          <dgm:chMax val="1"/>
          <dgm:bulletEnabled val="1"/>
        </dgm:presLayoutVars>
      </dgm:prSet>
      <dgm:spPr/>
      <dgm:t>
        <a:bodyPr/>
        <a:lstStyle/>
        <a:p>
          <a:endParaRPr lang="es-ES"/>
        </a:p>
      </dgm:t>
    </dgm:pt>
    <dgm:pt modelId="{7C04ED80-8B30-4056-A3AC-ACB6B6ECECC0}" type="pres">
      <dgm:prSet presAssocID="{1D8ACCE9-A2C6-4232-BDC9-D9132FC4555C}" presName="levelTx" presStyleLbl="revTx" presStyleIdx="0" presStyleCnt="0">
        <dgm:presLayoutVars>
          <dgm:chMax val="1"/>
          <dgm:bulletEnabled val="1"/>
        </dgm:presLayoutVars>
      </dgm:prSet>
      <dgm:spPr/>
      <dgm:t>
        <a:bodyPr/>
        <a:lstStyle/>
        <a:p>
          <a:endParaRPr lang="es-ES"/>
        </a:p>
      </dgm:t>
    </dgm:pt>
  </dgm:ptLst>
  <dgm:cxnLst>
    <dgm:cxn modelId="{6277B52B-6D6C-44FF-BC66-38CE37E86555}" type="presOf" srcId="{4BCA138A-9C32-443C-B721-9359F3AA70DC}" destId="{B5C7D0FE-659B-468D-9773-88A90932DC3B}" srcOrd="1" destOrd="0" presId="urn:microsoft.com/office/officeart/2005/8/layout/pyramid1"/>
    <dgm:cxn modelId="{D01D9E94-F078-4AE3-944A-C533936244F1}" srcId="{F978DDA8-9AB0-46FC-A843-8618A4317455}" destId="{78DE85C2-DE5F-48AF-841A-71753CD8250C}" srcOrd="1" destOrd="0" parTransId="{C652DCC2-8F0E-489F-841C-7741A8AA9F66}" sibTransId="{256EBA7B-D187-44B5-B236-705F923B0E2D}"/>
    <dgm:cxn modelId="{9047F15F-914E-4B0B-AF1E-6B1191E80BD7}" type="presOf" srcId="{722059DC-A2A7-48EB-B3AC-99F809490625}" destId="{7FF24EF2-6435-4B16-8FC9-479A886B785C}" srcOrd="1" destOrd="0" presId="urn:microsoft.com/office/officeart/2005/8/layout/pyramid1"/>
    <dgm:cxn modelId="{551CD7B0-DFD1-40D4-A714-961909FBA5B9}" type="presOf" srcId="{722059DC-A2A7-48EB-B3AC-99F809490625}" destId="{C3ACF190-E43F-48AF-9AB5-C54E7F294235}" srcOrd="0" destOrd="0" presId="urn:microsoft.com/office/officeart/2005/8/layout/pyramid1"/>
    <dgm:cxn modelId="{1842E5E2-A86F-4B6D-8867-1FBF795ED7CE}" type="presOf" srcId="{6DBEAD24-7D80-4D43-AEF9-DAEED9859F75}" destId="{861077FF-2A7E-4AAB-9CEC-AF12F256B72F}" srcOrd="1" destOrd="0" presId="urn:microsoft.com/office/officeart/2005/8/layout/pyramid1"/>
    <dgm:cxn modelId="{ED47A0EB-C7F7-4AB4-88D1-089B572F0F84}" srcId="{F978DDA8-9AB0-46FC-A843-8618A4317455}" destId="{00396066-FF26-41C3-B4AD-ED5BB680E487}" srcOrd="4" destOrd="0" parTransId="{A1C59E68-6474-4611-AA5C-C2439138D8A5}" sibTransId="{383B0694-E512-47F3-932B-4B0305BD1D5A}"/>
    <dgm:cxn modelId="{8A840351-745C-4C56-8484-64A2031148B2}" type="presOf" srcId="{2704857C-34E5-4656-8E2D-5801DDB8E525}" destId="{6A6B8ECD-4475-40A8-9C63-07055D43E6AB}" srcOrd="1" destOrd="0" presId="urn:microsoft.com/office/officeart/2005/8/layout/pyramid1"/>
    <dgm:cxn modelId="{B381022E-DA43-4BA1-8C14-3C9F9320DBB6}" type="presOf" srcId="{6B51179D-8294-4A0B-AA7B-FB37947759EC}" destId="{556BF0E5-7633-461F-A9FC-12F78362316C}" srcOrd="0" destOrd="0" presId="urn:microsoft.com/office/officeart/2005/8/layout/pyramid1"/>
    <dgm:cxn modelId="{8E116CF5-1525-46EC-97EA-E057E14CB805}" srcId="{F978DDA8-9AB0-46FC-A843-8618A4317455}" destId="{722059DC-A2A7-48EB-B3AC-99F809490625}" srcOrd="7" destOrd="0" parTransId="{2A50901B-58EB-4EDD-94BF-442D68E2F26B}" sibTransId="{07F62F06-54DD-4D37-B7AC-E1A8C7D61777}"/>
    <dgm:cxn modelId="{919638FE-3B87-4911-889D-9CF027400E8B}" type="presOf" srcId="{00396066-FF26-41C3-B4AD-ED5BB680E487}" destId="{8C93396E-27E8-4A87-89D7-27DC63220FEE}" srcOrd="1" destOrd="0" presId="urn:microsoft.com/office/officeart/2005/8/layout/pyramid1"/>
    <dgm:cxn modelId="{BF6C0454-D72F-4E2E-9627-2EB873F8CA4C}" type="presOf" srcId="{1D8ACCE9-A2C6-4232-BDC9-D9132FC4555C}" destId="{7C04ED80-8B30-4056-A3AC-ACB6B6ECECC0}" srcOrd="1" destOrd="0" presId="urn:microsoft.com/office/officeart/2005/8/layout/pyramid1"/>
    <dgm:cxn modelId="{3B15D391-073A-4D30-82EB-F5367337163B}" srcId="{F978DDA8-9AB0-46FC-A843-8618A4317455}" destId="{2704857C-34E5-4656-8E2D-5801DDB8E525}" srcOrd="2" destOrd="0" parTransId="{BABF4CE3-72F7-4EF3-87E0-95209D5B5D80}" sibTransId="{E8C1E48D-EB85-4139-AD82-0D95A2B88BA5}"/>
    <dgm:cxn modelId="{390E6DA1-9F60-4928-809C-DA72FC1F6897}" srcId="{F978DDA8-9AB0-46FC-A843-8618A4317455}" destId="{6B51179D-8294-4A0B-AA7B-FB37947759EC}" srcOrd="6" destOrd="0" parTransId="{823ECFDB-59BD-42C1-A084-5A8EC1A567D9}" sibTransId="{C2FD7E30-4D04-4368-9F5E-A9A330924766}"/>
    <dgm:cxn modelId="{5BB985BA-400D-46E2-AF86-3B56E05EE555}" type="presOf" srcId="{2704857C-34E5-4656-8E2D-5801DDB8E525}" destId="{FFC02606-D5BA-4570-AF44-65EAB017B310}" srcOrd="0" destOrd="0" presId="urn:microsoft.com/office/officeart/2005/8/layout/pyramid1"/>
    <dgm:cxn modelId="{8C7817B5-7C64-4D81-BC7D-837F891DFC4D}" type="presOf" srcId="{F978DDA8-9AB0-46FC-A843-8618A4317455}" destId="{556BFA1F-9B89-4173-83D9-7D10A84FC232}" srcOrd="0" destOrd="0" presId="urn:microsoft.com/office/officeart/2005/8/layout/pyramid1"/>
    <dgm:cxn modelId="{2A4BD748-EF15-404B-A21A-D4713B3FFD20}" srcId="{F978DDA8-9AB0-46FC-A843-8618A4317455}" destId="{1D8ACCE9-A2C6-4232-BDC9-D9132FC4555C}" srcOrd="8" destOrd="0" parTransId="{4CBB7B00-CAC7-4FC6-80F3-F166B5B30CF5}" sibTransId="{3A4F73DE-825D-494C-B46B-03F52DC46234}"/>
    <dgm:cxn modelId="{481D2477-E795-4A73-9675-2006EBAD0E1E}" type="presOf" srcId="{6DBEAD24-7D80-4D43-AEF9-DAEED9859F75}" destId="{1FB26463-694A-46D5-8FFC-75AEEACE0FC2}" srcOrd="0" destOrd="0" presId="urn:microsoft.com/office/officeart/2005/8/layout/pyramid1"/>
    <dgm:cxn modelId="{436EB5A1-1E67-458F-A383-AADBF9A9657C}" type="presOf" srcId="{78DE85C2-DE5F-48AF-841A-71753CD8250C}" destId="{D77E9569-D495-4366-BFA3-747B66AB8F95}" srcOrd="0" destOrd="0" presId="urn:microsoft.com/office/officeart/2005/8/layout/pyramid1"/>
    <dgm:cxn modelId="{5C0CDE93-A072-4E85-A68E-B63D6DEB9E41}" type="presOf" srcId="{1D8ACCE9-A2C6-4232-BDC9-D9132FC4555C}" destId="{7709710D-B037-4C7A-BCD1-49515A7CD6E7}" srcOrd="0" destOrd="0" presId="urn:microsoft.com/office/officeart/2005/8/layout/pyramid1"/>
    <dgm:cxn modelId="{B1EAEDAC-4426-4A72-9C79-6F1C707598C8}" type="presOf" srcId="{00396066-FF26-41C3-B4AD-ED5BB680E487}" destId="{498A524D-9E81-491B-8EF4-9A707F0163AB}" srcOrd="0" destOrd="0" presId="urn:microsoft.com/office/officeart/2005/8/layout/pyramid1"/>
    <dgm:cxn modelId="{DB70DAD2-6031-4648-8FF3-D20873749B3F}" srcId="{F978DDA8-9AB0-46FC-A843-8618A4317455}" destId="{47E3F331-FDBD-4CD0-905E-848AE1EF81B5}" srcOrd="5" destOrd="0" parTransId="{0F129E61-6050-49CD-983A-E59BD026BCE6}" sibTransId="{4580581C-6642-4D03-BA2C-1918236EF5DA}"/>
    <dgm:cxn modelId="{31D3E432-9C36-49C9-8AA4-4DA664CC1A13}" type="presOf" srcId="{78DE85C2-DE5F-48AF-841A-71753CD8250C}" destId="{8326473A-E7D5-43BE-8FA2-E5110CFB59CF}" srcOrd="1" destOrd="0" presId="urn:microsoft.com/office/officeart/2005/8/layout/pyramid1"/>
    <dgm:cxn modelId="{B65B4FB5-E624-42CD-9BC8-33F7145DD725}" srcId="{F978DDA8-9AB0-46FC-A843-8618A4317455}" destId="{4BCA138A-9C32-443C-B721-9359F3AA70DC}" srcOrd="0" destOrd="0" parTransId="{BFDEE3E8-0FF9-44AC-8E28-CC0CA3C43EAB}" sibTransId="{1E7CFB64-D038-4F2C-9F34-40524AF3CFE3}"/>
    <dgm:cxn modelId="{1265ED79-31E1-4E28-A2EB-2209783572DF}" srcId="{F978DDA8-9AB0-46FC-A843-8618A4317455}" destId="{6DBEAD24-7D80-4D43-AEF9-DAEED9859F75}" srcOrd="3" destOrd="0" parTransId="{00D7318B-BE3F-4343-A448-BB0C701F2DB2}" sibTransId="{6D5D0C55-48A1-47BB-9253-F8BAFF7CD50B}"/>
    <dgm:cxn modelId="{00FC01B1-848E-46F6-8295-5115AE6450D4}" type="presOf" srcId="{47E3F331-FDBD-4CD0-905E-848AE1EF81B5}" destId="{C959AF09-C166-4FBE-9F77-74C36639287C}" srcOrd="0" destOrd="0" presId="urn:microsoft.com/office/officeart/2005/8/layout/pyramid1"/>
    <dgm:cxn modelId="{26A0F132-4A44-4375-A913-EE7D9227558D}" type="presOf" srcId="{47E3F331-FDBD-4CD0-905E-848AE1EF81B5}" destId="{FC17E208-A029-4C36-A67D-E46CC48A2377}" srcOrd="1" destOrd="0" presId="urn:microsoft.com/office/officeart/2005/8/layout/pyramid1"/>
    <dgm:cxn modelId="{907D39DD-CE90-404B-A812-D6C3B071A986}" type="presOf" srcId="{6B51179D-8294-4A0B-AA7B-FB37947759EC}" destId="{F5A9BD90-3543-4E82-94FE-13F70DA5A954}" srcOrd="1" destOrd="0" presId="urn:microsoft.com/office/officeart/2005/8/layout/pyramid1"/>
    <dgm:cxn modelId="{14BB662A-2BB0-4359-8C45-1439B0FB9273}" type="presOf" srcId="{4BCA138A-9C32-443C-B721-9359F3AA70DC}" destId="{1D05E97B-8D3D-4970-A4D2-1FFED583DC7E}" srcOrd="0" destOrd="0" presId="urn:microsoft.com/office/officeart/2005/8/layout/pyramid1"/>
    <dgm:cxn modelId="{39366D75-3409-4BFC-A2D0-D8F77928C1A5}" type="presParOf" srcId="{556BFA1F-9B89-4173-83D9-7D10A84FC232}" destId="{D84EF69B-FEA3-4ED4-A175-9489AC54FEE7}" srcOrd="0" destOrd="0" presId="urn:microsoft.com/office/officeart/2005/8/layout/pyramid1"/>
    <dgm:cxn modelId="{EAE136CA-99AC-486F-8659-5464D0940140}" type="presParOf" srcId="{D84EF69B-FEA3-4ED4-A175-9489AC54FEE7}" destId="{1D05E97B-8D3D-4970-A4D2-1FFED583DC7E}" srcOrd="0" destOrd="0" presId="urn:microsoft.com/office/officeart/2005/8/layout/pyramid1"/>
    <dgm:cxn modelId="{EC31C093-88D5-44B3-A940-43D28B48EEBA}" type="presParOf" srcId="{D84EF69B-FEA3-4ED4-A175-9489AC54FEE7}" destId="{B5C7D0FE-659B-468D-9773-88A90932DC3B}" srcOrd="1" destOrd="0" presId="urn:microsoft.com/office/officeart/2005/8/layout/pyramid1"/>
    <dgm:cxn modelId="{FE9EA07B-BB08-484D-9E07-AC380053E63D}" type="presParOf" srcId="{556BFA1F-9B89-4173-83D9-7D10A84FC232}" destId="{4056BAE7-79CA-4CDB-B759-7CE890EC1BE6}" srcOrd="1" destOrd="0" presId="urn:microsoft.com/office/officeart/2005/8/layout/pyramid1"/>
    <dgm:cxn modelId="{27E769BB-32E4-4AE9-B962-4DC3362D5D89}" type="presParOf" srcId="{4056BAE7-79CA-4CDB-B759-7CE890EC1BE6}" destId="{D77E9569-D495-4366-BFA3-747B66AB8F95}" srcOrd="0" destOrd="0" presId="urn:microsoft.com/office/officeart/2005/8/layout/pyramid1"/>
    <dgm:cxn modelId="{E4B608CE-BD48-4A21-9623-8302D32F9778}" type="presParOf" srcId="{4056BAE7-79CA-4CDB-B759-7CE890EC1BE6}" destId="{8326473A-E7D5-43BE-8FA2-E5110CFB59CF}" srcOrd="1" destOrd="0" presId="urn:microsoft.com/office/officeart/2005/8/layout/pyramid1"/>
    <dgm:cxn modelId="{53B5C98F-6A16-41F6-8156-4104957E1B85}" type="presParOf" srcId="{556BFA1F-9B89-4173-83D9-7D10A84FC232}" destId="{0D374C0F-68CF-4313-A916-E70405B2068E}" srcOrd="2" destOrd="0" presId="urn:microsoft.com/office/officeart/2005/8/layout/pyramid1"/>
    <dgm:cxn modelId="{475A331A-7C00-487F-B187-76401D58FAB2}" type="presParOf" srcId="{0D374C0F-68CF-4313-A916-E70405B2068E}" destId="{FFC02606-D5BA-4570-AF44-65EAB017B310}" srcOrd="0" destOrd="0" presId="urn:microsoft.com/office/officeart/2005/8/layout/pyramid1"/>
    <dgm:cxn modelId="{886BC246-5F71-4F04-94F1-0C51DB5BED11}" type="presParOf" srcId="{0D374C0F-68CF-4313-A916-E70405B2068E}" destId="{6A6B8ECD-4475-40A8-9C63-07055D43E6AB}" srcOrd="1" destOrd="0" presId="urn:microsoft.com/office/officeart/2005/8/layout/pyramid1"/>
    <dgm:cxn modelId="{CC845759-97AB-48D1-882D-D0CA3DC18826}" type="presParOf" srcId="{556BFA1F-9B89-4173-83D9-7D10A84FC232}" destId="{3079FBBC-CF7F-4B39-B0B9-66650DA351C7}" srcOrd="3" destOrd="0" presId="urn:microsoft.com/office/officeart/2005/8/layout/pyramid1"/>
    <dgm:cxn modelId="{FE40423A-97FF-44E8-9575-7FB612AA3096}" type="presParOf" srcId="{3079FBBC-CF7F-4B39-B0B9-66650DA351C7}" destId="{1FB26463-694A-46D5-8FFC-75AEEACE0FC2}" srcOrd="0" destOrd="0" presId="urn:microsoft.com/office/officeart/2005/8/layout/pyramid1"/>
    <dgm:cxn modelId="{67CE12DF-8EE3-4EDB-B95B-FC6DE69939E3}" type="presParOf" srcId="{3079FBBC-CF7F-4B39-B0B9-66650DA351C7}" destId="{861077FF-2A7E-4AAB-9CEC-AF12F256B72F}" srcOrd="1" destOrd="0" presId="urn:microsoft.com/office/officeart/2005/8/layout/pyramid1"/>
    <dgm:cxn modelId="{4AA6B409-3E71-4B6A-8307-EE54A88A54B0}" type="presParOf" srcId="{556BFA1F-9B89-4173-83D9-7D10A84FC232}" destId="{2A466656-9B67-419E-8E81-AC0808F0D7EE}" srcOrd="4" destOrd="0" presId="urn:microsoft.com/office/officeart/2005/8/layout/pyramid1"/>
    <dgm:cxn modelId="{3035B9B3-0053-4369-99C6-53AA980FD505}" type="presParOf" srcId="{2A466656-9B67-419E-8E81-AC0808F0D7EE}" destId="{498A524D-9E81-491B-8EF4-9A707F0163AB}" srcOrd="0" destOrd="0" presId="urn:microsoft.com/office/officeart/2005/8/layout/pyramid1"/>
    <dgm:cxn modelId="{11506688-22C6-459E-806F-D71EAFA98229}" type="presParOf" srcId="{2A466656-9B67-419E-8E81-AC0808F0D7EE}" destId="{8C93396E-27E8-4A87-89D7-27DC63220FEE}" srcOrd="1" destOrd="0" presId="urn:microsoft.com/office/officeart/2005/8/layout/pyramid1"/>
    <dgm:cxn modelId="{4F416C1E-721F-41A8-9CC7-F2EE1EE6BE7C}" type="presParOf" srcId="{556BFA1F-9B89-4173-83D9-7D10A84FC232}" destId="{2D6F4587-A24C-498E-A7A1-D40F473DF9B8}" srcOrd="5" destOrd="0" presId="urn:microsoft.com/office/officeart/2005/8/layout/pyramid1"/>
    <dgm:cxn modelId="{CF3B11D6-9737-4508-BD33-51E41B0A6A10}" type="presParOf" srcId="{2D6F4587-A24C-498E-A7A1-D40F473DF9B8}" destId="{C959AF09-C166-4FBE-9F77-74C36639287C}" srcOrd="0" destOrd="0" presId="urn:microsoft.com/office/officeart/2005/8/layout/pyramid1"/>
    <dgm:cxn modelId="{778461FF-472C-41F5-83F4-CE814D0D478E}" type="presParOf" srcId="{2D6F4587-A24C-498E-A7A1-D40F473DF9B8}" destId="{FC17E208-A029-4C36-A67D-E46CC48A2377}" srcOrd="1" destOrd="0" presId="urn:microsoft.com/office/officeart/2005/8/layout/pyramid1"/>
    <dgm:cxn modelId="{A6ACA4C5-C432-4848-A47B-55CB5A7CDC7C}" type="presParOf" srcId="{556BFA1F-9B89-4173-83D9-7D10A84FC232}" destId="{795DFFF5-C237-4107-8EF3-6A9DA7A83C42}" srcOrd="6" destOrd="0" presId="urn:microsoft.com/office/officeart/2005/8/layout/pyramid1"/>
    <dgm:cxn modelId="{88684CC2-77CB-4B41-8BCD-35BC99A42BDC}" type="presParOf" srcId="{795DFFF5-C237-4107-8EF3-6A9DA7A83C42}" destId="{556BF0E5-7633-461F-A9FC-12F78362316C}" srcOrd="0" destOrd="0" presId="urn:microsoft.com/office/officeart/2005/8/layout/pyramid1"/>
    <dgm:cxn modelId="{69AB96DB-2940-4779-B41E-6F9DDF6ABBF8}" type="presParOf" srcId="{795DFFF5-C237-4107-8EF3-6A9DA7A83C42}" destId="{F5A9BD90-3543-4E82-94FE-13F70DA5A954}" srcOrd="1" destOrd="0" presId="urn:microsoft.com/office/officeart/2005/8/layout/pyramid1"/>
    <dgm:cxn modelId="{9C04B097-5EDF-4F37-B0BC-E4DD6B89F8C8}" type="presParOf" srcId="{556BFA1F-9B89-4173-83D9-7D10A84FC232}" destId="{7ADCA5DE-42B2-49B6-9F2B-10F67CFA45D7}" srcOrd="7" destOrd="0" presId="urn:microsoft.com/office/officeart/2005/8/layout/pyramid1"/>
    <dgm:cxn modelId="{A6B7C678-8712-475F-A5A9-C298047C06D3}" type="presParOf" srcId="{7ADCA5DE-42B2-49B6-9F2B-10F67CFA45D7}" destId="{C3ACF190-E43F-48AF-9AB5-C54E7F294235}" srcOrd="0" destOrd="0" presId="urn:microsoft.com/office/officeart/2005/8/layout/pyramid1"/>
    <dgm:cxn modelId="{4A9A6B4E-D171-4F1F-8F0C-6DB2BB4EC235}" type="presParOf" srcId="{7ADCA5DE-42B2-49B6-9F2B-10F67CFA45D7}" destId="{7FF24EF2-6435-4B16-8FC9-479A886B785C}" srcOrd="1" destOrd="0" presId="urn:microsoft.com/office/officeart/2005/8/layout/pyramid1"/>
    <dgm:cxn modelId="{AE4D19D3-5A82-4F28-9D55-FBF4EB9A9F0E}" type="presParOf" srcId="{556BFA1F-9B89-4173-83D9-7D10A84FC232}" destId="{73D1F3B0-5800-4A26-A675-7FFEB169A92B}" srcOrd="8" destOrd="0" presId="urn:microsoft.com/office/officeart/2005/8/layout/pyramid1"/>
    <dgm:cxn modelId="{26DE7595-658F-4885-B82B-5F50CC540C92}" type="presParOf" srcId="{73D1F3B0-5800-4A26-A675-7FFEB169A92B}" destId="{7709710D-B037-4C7A-BCD1-49515A7CD6E7}" srcOrd="0" destOrd="0" presId="urn:microsoft.com/office/officeart/2005/8/layout/pyramid1"/>
    <dgm:cxn modelId="{092DF26B-2F7E-47FF-A132-ECAA411AE4E3}" type="presParOf" srcId="{73D1F3B0-5800-4A26-A675-7FFEB169A92B}" destId="{7C04ED80-8B30-4056-A3AC-ACB6B6ECECC0}" srcOrd="1" destOrd="0" presId="urn:microsoft.com/office/officeart/2005/8/layout/pyramid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595688F-869E-4655-BCF9-17EBE956541A}" type="doc">
      <dgm:prSet loTypeId="urn:microsoft.com/office/officeart/2005/8/layout/bProcess4" loCatId="process" qsTypeId="urn:microsoft.com/office/officeart/2005/8/quickstyle/simple3" qsCatId="simple" csTypeId="urn:microsoft.com/office/officeart/2005/8/colors/colorful1" csCatId="colorful" phldr="1"/>
      <dgm:spPr/>
      <dgm:t>
        <a:bodyPr/>
        <a:lstStyle/>
        <a:p>
          <a:endParaRPr lang="es-ES"/>
        </a:p>
      </dgm:t>
    </dgm:pt>
    <dgm:pt modelId="{BD06DB08-D11E-49FC-A40F-C8044B0C9D10}">
      <dgm:prSet phldrT="[Texto]"/>
      <dgm:spPr/>
      <dgm:t>
        <a:bodyPr/>
        <a:lstStyle/>
        <a:p>
          <a:r>
            <a:rPr lang="es-ES" dirty="0" smtClean="0"/>
            <a:t>Desde los tiempos medievales hasta la Revolución Industrial, la Auditoría  tenía solo el objetivo de descubrir operaciones fraudulentas</a:t>
          </a:r>
          <a:endParaRPr lang="es-ES" dirty="0"/>
        </a:p>
      </dgm:t>
    </dgm:pt>
    <dgm:pt modelId="{FF0C3C28-C242-4999-9E52-BE3FD6CD1AD1}" type="parTrans" cxnId="{1769684D-78F0-44A1-8F96-13F8F3AE91FF}">
      <dgm:prSet/>
      <dgm:spPr/>
      <dgm:t>
        <a:bodyPr/>
        <a:lstStyle/>
        <a:p>
          <a:endParaRPr lang="es-ES"/>
        </a:p>
      </dgm:t>
    </dgm:pt>
    <dgm:pt modelId="{3E71FE6D-486C-4CEA-9AD0-A9799A30DD11}" type="sibTrans" cxnId="{1769684D-78F0-44A1-8F96-13F8F3AE91FF}">
      <dgm:prSet/>
      <dgm:spPr/>
      <dgm:t>
        <a:bodyPr/>
        <a:lstStyle/>
        <a:p>
          <a:endParaRPr lang="es-ES"/>
        </a:p>
      </dgm:t>
    </dgm:pt>
    <dgm:pt modelId="{5FEE0383-8FAA-4473-82E3-B4B536F0C803}">
      <dgm:prSet phldrT="[Texto]"/>
      <dgm:spPr/>
      <dgm:t>
        <a:bodyPr/>
        <a:lstStyle/>
        <a:p>
          <a:r>
            <a:rPr lang="es-ES" dirty="0" smtClean="0"/>
            <a:t>Ya en la primera mitad del siglo XX , pasa a ser un elemento vital para la gerencia a través de la cual puede medir la eficacia, eficiencia y economía </a:t>
          </a:r>
          <a:endParaRPr lang="es-ES" dirty="0"/>
        </a:p>
      </dgm:t>
    </dgm:pt>
    <dgm:pt modelId="{2BE5DF90-B5C7-415F-A1E1-2FEEA47F7431}" type="parTrans" cxnId="{ECFE6F83-5BB5-4A7A-9D5B-553C2F1B5AED}">
      <dgm:prSet/>
      <dgm:spPr/>
      <dgm:t>
        <a:bodyPr/>
        <a:lstStyle/>
        <a:p>
          <a:endParaRPr lang="es-ES"/>
        </a:p>
      </dgm:t>
    </dgm:pt>
    <dgm:pt modelId="{24A7F31D-CFCF-46EB-B866-88A18AA4A486}" type="sibTrans" cxnId="{ECFE6F83-5BB5-4A7A-9D5B-553C2F1B5AED}">
      <dgm:prSet/>
      <dgm:spPr/>
      <dgm:t>
        <a:bodyPr/>
        <a:lstStyle/>
        <a:p>
          <a:endParaRPr lang="es-ES"/>
        </a:p>
      </dgm:t>
    </dgm:pt>
    <dgm:pt modelId="{DFA36E09-47C9-4CDB-AAB2-3894C33CA79C}">
      <dgm:prSet phldrT="[Texto]"/>
      <dgm:spPr/>
      <dgm:t>
        <a:bodyPr/>
        <a:lstStyle/>
        <a:p>
          <a:r>
            <a:rPr lang="es-ES" dirty="0" smtClean="0"/>
            <a:t>. En el año de 1935, James O. </a:t>
          </a:r>
          <a:r>
            <a:rPr lang="es-ES" dirty="0" err="1" smtClean="0"/>
            <a:t>McKinsey</a:t>
          </a:r>
          <a:r>
            <a:rPr lang="es-ES" dirty="0" smtClean="0"/>
            <a:t>, sentó las bases para lo que él llamó "auditoría administrativa"</a:t>
          </a:r>
          <a:endParaRPr lang="es-ES" dirty="0"/>
        </a:p>
      </dgm:t>
    </dgm:pt>
    <dgm:pt modelId="{FB46373A-B7D5-428C-8B76-5EA9F9DD2888}" type="parTrans" cxnId="{9F77A517-4236-4787-A5AC-8D231467999E}">
      <dgm:prSet/>
      <dgm:spPr/>
      <dgm:t>
        <a:bodyPr/>
        <a:lstStyle/>
        <a:p>
          <a:endParaRPr lang="es-ES"/>
        </a:p>
      </dgm:t>
    </dgm:pt>
    <dgm:pt modelId="{832F1FBA-B35B-4094-9BEC-98E6689A2B88}" type="sibTrans" cxnId="{9F77A517-4236-4787-A5AC-8D231467999E}">
      <dgm:prSet/>
      <dgm:spPr/>
      <dgm:t>
        <a:bodyPr/>
        <a:lstStyle/>
        <a:p>
          <a:endParaRPr lang="es-ES"/>
        </a:p>
      </dgm:t>
    </dgm:pt>
    <dgm:pt modelId="{2BA7C677-4C70-4159-A9BF-3520F66BAF52}">
      <dgm:prSet phldrT="[Texto]"/>
      <dgm:spPr/>
      <dgm:t>
        <a:bodyPr/>
        <a:lstStyle/>
        <a:p>
          <a:r>
            <a:rPr lang="es-ES" dirty="0" smtClean="0"/>
            <a:t>Gabriel Sánchez Curiel 1987 aborda el concepto de Auditoría Operacional, la metodología para utilizarla y la evaluación de sistemas. </a:t>
          </a:r>
          <a:endParaRPr lang="es-ES" dirty="0"/>
        </a:p>
      </dgm:t>
    </dgm:pt>
    <dgm:pt modelId="{FB8F059C-735B-421B-B9DD-FCF8F27822C3}" type="parTrans" cxnId="{EB01C08D-413D-4516-A0FE-690FB21B4A62}">
      <dgm:prSet/>
      <dgm:spPr/>
      <dgm:t>
        <a:bodyPr/>
        <a:lstStyle/>
        <a:p>
          <a:endParaRPr lang="es-ES"/>
        </a:p>
      </dgm:t>
    </dgm:pt>
    <dgm:pt modelId="{C94EF074-33B4-4F33-B358-7D73638F70D5}" type="sibTrans" cxnId="{EB01C08D-413D-4516-A0FE-690FB21B4A62}">
      <dgm:prSet/>
      <dgm:spPr/>
      <dgm:t>
        <a:bodyPr/>
        <a:lstStyle/>
        <a:p>
          <a:endParaRPr lang="es-ES"/>
        </a:p>
      </dgm:t>
    </dgm:pt>
    <dgm:pt modelId="{51F82E30-DEC0-4A68-8445-69D710197A9C}">
      <dgm:prSet phldrT="[Texto]"/>
      <dgm:spPr/>
      <dgm:t>
        <a:bodyPr/>
        <a:lstStyle/>
        <a:p>
          <a:r>
            <a:rPr lang="es-ES" dirty="0" smtClean="0"/>
            <a:t>La Auditoría de Gestión surgió de la necesidad para medir y cuantificar los logros alcanzados por la empresa en un período de tiempo determinado.  </a:t>
          </a:r>
          <a:endParaRPr lang="es-ES" dirty="0"/>
        </a:p>
      </dgm:t>
    </dgm:pt>
    <dgm:pt modelId="{ACBE6D6E-D5E2-49CF-91EE-5EDFE80BFD7D}" type="parTrans" cxnId="{88E50C99-E3C0-4139-A28C-D96B989C39D3}">
      <dgm:prSet/>
      <dgm:spPr/>
      <dgm:t>
        <a:bodyPr/>
        <a:lstStyle/>
        <a:p>
          <a:endParaRPr lang="es-ES"/>
        </a:p>
      </dgm:t>
    </dgm:pt>
    <dgm:pt modelId="{09C97579-88BE-4A1F-A510-329EF28B185A}" type="sibTrans" cxnId="{88E50C99-E3C0-4139-A28C-D96B989C39D3}">
      <dgm:prSet/>
      <dgm:spPr/>
      <dgm:t>
        <a:bodyPr/>
        <a:lstStyle/>
        <a:p>
          <a:endParaRPr lang="es-ES"/>
        </a:p>
      </dgm:t>
    </dgm:pt>
    <dgm:pt modelId="{3F70C899-D1AB-48A4-B39D-C6F5AD792C64}">
      <dgm:prSet phldrT="[Texto]"/>
      <dgm:spPr/>
      <dgm:t>
        <a:bodyPr/>
        <a:lstStyle/>
        <a:p>
          <a:r>
            <a:rPr lang="es-ES" dirty="0" smtClean="0"/>
            <a:t>Surge como una manera efectiva de poner en orden los recursos de la empresa para lograr un mejor desempeño y productividad.</a:t>
          </a:r>
          <a:endParaRPr lang="es-ES" dirty="0"/>
        </a:p>
      </dgm:t>
    </dgm:pt>
    <dgm:pt modelId="{BFA4BD91-A5B7-488D-8BE5-66B484DAE5D8}" type="parTrans" cxnId="{23668F71-4150-495B-A828-E0A0E0CF0050}">
      <dgm:prSet/>
      <dgm:spPr/>
      <dgm:t>
        <a:bodyPr/>
        <a:lstStyle/>
        <a:p>
          <a:endParaRPr lang="es-ES"/>
        </a:p>
      </dgm:t>
    </dgm:pt>
    <dgm:pt modelId="{5063BFB8-1ADA-45BA-8B3B-441486C4DEC7}" type="sibTrans" cxnId="{23668F71-4150-495B-A828-E0A0E0CF0050}">
      <dgm:prSet/>
      <dgm:spPr/>
      <dgm:t>
        <a:bodyPr/>
        <a:lstStyle/>
        <a:p>
          <a:endParaRPr lang="es-ES"/>
        </a:p>
      </dgm:t>
    </dgm:pt>
    <dgm:pt modelId="{446A2669-6B22-4205-BBE3-37CD7ACE6E88}" type="pres">
      <dgm:prSet presAssocID="{F595688F-869E-4655-BCF9-17EBE956541A}" presName="Name0" presStyleCnt="0">
        <dgm:presLayoutVars>
          <dgm:dir/>
          <dgm:resizeHandles/>
        </dgm:presLayoutVars>
      </dgm:prSet>
      <dgm:spPr/>
      <dgm:t>
        <a:bodyPr/>
        <a:lstStyle/>
        <a:p>
          <a:endParaRPr lang="es-ES"/>
        </a:p>
      </dgm:t>
    </dgm:pt>
    <dgm:pt modelId="{0C109F4F-648D-4E04-8B45-B927EE045C5C}" type="pres">
      <dgm:prSet presAssocID="{BD06DB08-D11E-49FC-A40F-C8044B0C9D10}" presName="compNode" presStyleCnt="0"/>
      <dgm:spPr/>
    </dgm:pt>
    <dgm:pt modelId="{2FCD7CFE-8731-48A0-BCFD-85488F4FFA4E}" type="pres">
      <dgm:prSet presAssocID="{BD06DB08-D11E-49FC-A40F-C8044B0C9D10}" presName="dummyConnPt" presStyleCnt="0"/>
      <dgm:spPr/>
    </dgm:pt>
    <dgm:pt modelId="{28B8407D-35F6-490E-A2F5-E976922637CC}" type="pres">
      <dgm:prSet presAssocID="{BD06DB08-D11E-49FC-A40F-C8044B0C9D10}" presName="node" presStyleLbl="node1" presStyleIdx="0" presStyleCnt="6" custScaleX="154546" custLinFactNeighborX="-35451" custLinFactNeighborY="-66">
        <dgm:presLayoutVars>
          <dgm:bulletEnabled val="1"/>
        </dgm:presLayoutVars>
      </dgm:prSet>
      <dgm:spPr/>
      <dgm:t>
        <a:bodyPr/>
        <a:lstStyle/>
        <a:p>
          <a:endParaRPr lang="es-ES"/>
        </a:p>
      </dgm:t>
    </dgm:pt>
    <dgm:pt modelId="{883B6A50-33C8-4079-ADA7-B91AF2FA0E26}" type="pres">
      <dgm:prSet presAssocID="{3E71FE6D-486C-4CEA-9AD0-A9799A30DD11}" presName="sibTrans" presStyleLbl="bgSibTrans2D1" presStyleIdx="0" presStyleCnt="5"/>
      <dgm:spPr/>
      <dgm:t>
        <a:bodyPr/>
        <a:lstStyle/>
        <a:p>
          <a:endParaRPr lang="es-ES"/>
        </a:p>
      </dgm:t>
    </dgm:pt>
    <dgm:pt modelId="{AE73314F-2696-48EB-A20F-55AAA4108891}" type="pres">
      <dgm:prSet presAssocID="{5FEE0383-8FAA-4473-82E3-B4B536F0C803}" presName="compNode" presStyleCnt="0"/>
      <dgm:spPr/>
    </dgm:pt>
    <dgm:pt modelId="{D634E74A-B447-4EC4-8F17-21BD76D22FA6}" type="pres">
      <dgm:prSet presAssocID="{5FEE0383-8FAA-4473-82E3-B4B536F0C803}" presName="dummyConnPt" presStyleCnt="0"/>
      <dgm:spPr/>
    </dgm:pt>
    <dgm:pt modelId="{B5B1193C-2FC4-43DD-89F9-91ED39FDBCC6}" type="pres">
      <dgm:prSet presAssocID="{5FEE0383-8FAA-4473-82E3-B4B536F0C803}" presName="node" presStyleLbl="node1" presStyleIdx="1" presStyleCnt="6" custScaleX="152695" custLinFactNeighborX="-36377" custLinFactNeighborY="-332">
        <dgm:presLayoutVars>
          <dgm:bulletEnabled val="1"/>
        </dgm:presLayoutVars>
      </dgm:prSet>
      <dgm:spPr/>
      <dgm:t>
        <a:bodyPr/>
        <a:lstStyle/>
        <a:p>
          <a:endParaRPr lang="es-ES"/>
        </a:p>
      </dgm:t>
    </dgm:pt>
    <dgm:pt modelId="{BDDAA381-E185-4375-AC99-51AB5F441763}" type="pres">
      <dgm:prSet presAssocID="{24A7F31D-CFCF-46EB-B866-88A18AA4A486}" presName="sibTrans" presStyleLbl="bgSibTrans2D1" presStyleIdx="1" presStyleCnt="5"/>
      <dgm:spPr/>
      <dgm:t>
        <a:bodyPr/>
        <a:lstStyle/>
        <a:p>
          <a:endParaRPr lang="es-ES"/>
        </a:p>
      </dgm:t>
    </dgm:pt>
    <dgm:pt modelId="{00A00665-F84C-4DF0-AFBF-65B50796C284}" type="pres">
      <dgm:prSet presAssocID="{DFA36E09-47C9-4CDB-AAB2-3894C33CA79C}" presName="compNode" presStyleCnt="0"/>
      <dgm:spPr/>
    </dgm:pt>
    <dgm:pt modelId="{BD2ED4CF-DC3F-48E2-BD13-F32336A8E2B9}" type="pres">
      <dgm:prSet presAssocID="{DFA36E09-47C9-4CDB-AAB2-3894C33CA79C}" presName="dummyConnPt" presStyleCnt="0"/>
      <dgm:spPr/>
    </dgm:pt>
    <dgm:pt modelId="{48A042CD-3B8F-40FF-B9CB-F167F462958C}" type="pres">
      <dgm:prSet presAssocID="{DFA36E09-47C9-4CDB-AAB2-3894C33CA79C}" presName="node" presStyleLbl="node1" presStyleIdx="2" presStyleCnt="6" custScaleX="147269" custLinFactNeighborX="-36677" custLinFactNeighborY="5968">
        <dgm:presLayoutVars>
          <dgm:bulletEnabled val="1"/>
        </dgm:presLayoutVars>
      </dgm:prSet>
      <dgm:spPr/>
      <dgm:t>
        <a:bodyPr/>
        <a:lstStyle/>
        <a:p>
          <a:endParaRPr lang="es-ES"/>
        </a:p>
      </dgm:t>
    </dgm:pt>
    <dgm:pt modelId="{9891FE9E-F07C-499A-BB5E-BE1E947E52E4}" type="pres">
      <dgm:prSet presAssocID="{832F1FBA-B35B-4094-9BEC-98E6689A2B88}" presName="sibTrans" presStyleLbl="bgSibTrans2D1" presStyleIdx="2" presStyleCnt="5"/>
      <dgm:spPr/>
      <dgm:t>
        <a:bodyPr/>
        <a:lstStyle/>
        <a:p>
          <a:endParaRPr lang="es-ES"/>
        </a:p>
      </dgm:t>
    </dgm:pt>
    <dgm:pt modelId="{8A19E819-FF77-4A6F-9F15-25898AFB86B0}" type="pres">
      <dgm:prSet presAssocID="{2BA7C677-4C70-4159-A9BF-3520F66BAF52}" presName="compNode" presStyleCnt="0"/>
      <dgm:spPr/>
    </dgm:pt>
    <dgm:pt modelId="{6DB09741-9FE1-499E-AAD2-751E9D44805B}" type="pres">
      <dgm:prSet presAssocID="{2BA7C677-4C70-4159-A9BF-3520F66BAF52}" presName="dummyConnPt" presStyleCnt="0"/>
      <dgm:spPr/>
    </dgm:pt>
    <dgm:pt modelId="{AA4AB6F2-CFF3-4031-A0DE-95A2B424D7E5}" type="pres">
      <dgm:prSet presAssocID="{2BA7C677-4C70-4159-A9BF-3520F66BAF52}" presName="node" presStyleLbl="node1" presStyleIdx="3" presStyleCnt="6" custScaleX="128461">
        <dgm:presLayoutVars>
          <dgm:bulletEnabled val="1"/>
        </dgm:presLayoutVars>
      </dgm:prSet>
      <dgm:spPr/>
      <dgm:t>
        <a:bodyPr/>
        <a:lstStyle/>
        <a:p>
          <a:endParaRPr lang="es-ES"/>
        </a:p>
      </dgm:t>
    </dgm:pt>
    <dgm:pt modelId="{BCCB0961-2EAD-40E8-8890-A0D86CD04CE9}" type="pres">
      <dgm:prSet presAssocID="{C94EF074-33B4-4F33-B358-7D73638F70D5}" presName="sibTrans" presStyleLbl="bgSibTrans2D1" presStyleIdx="3" presStyleCnt="5"/>
      <dgm:spPr/>
      <dgm:t>
        <a:bodyPr/>
        <a:lstStyle/>
        <a:p>
          <a:endParaRPr lang="es-ES"/>
        </a:p>
      </dgm:t>
    </dgm:pt>
    <dgm:pt modelId="{DCB9ED15-0DBD-4809-BE1C-5592B0E28BB2}" type="pres">
      <dgm:prSet presAssocID="{51F82E30-DEC0-4A68-8445-69D710197A9C}" presName="compNode" presStyleCnt="0"/>
      <dgm:spPr/>
    </dgm:pt>
    <dgm:pt modelId="{F181C4DE-45A1-4433-8575-040ABD2E49A5}" type="pres">
      <dgm:prSet presAssocID="{51F82E30-DEC0-4A68-8445-69D710197A9C}" presName="dummyConnPt" presStyleCnt="0"/>
      <dgm:spPr/>
    </dgm:pt>
    <dgm:pt modelId="{A81D58B4-B61D-4C65-8142-C313E5187119}" type="pres">
      <dgm:prSet presAssocID="{51F82E30-DEC0-4A68-8445-69D710197A9C}" presName="node" presStyleLbl="node1" presStyleIdx="4" presStyleCnt="6" custScaleX="136339">
        <dgm:presLayoutVars>
          <dgm:bulletEnabled val="1"/>
        </dgm:presLayoutVars>
      </dgm:prSet>
      <dgm:spPr/>
      <dgm:t>
        <a:bodyPr/>
        <a:lstStyle/>
        <a:p>
          <a:endParaRPr lang="es-ES"/>
        </a:p>
      </dgm:t>
    </dgm:pt>
    <dgm:pt modelId="{5A33C803-0683-45A0-BC41-098A089CEA6D}" type="pres">
      <dgm:prSet presAssocID="{09C97579-88BE-4A1F-A510-329EF28B185A}" presName="sibTrans" presStyleLbl="bgSibTrans2D1" presStyleIdx="4" presStyleCnt="5"/>
      <dgm:spPr/>
      <dgm:t>
        <a:bodyPr/>
        <a:lstStyle/>
        <a:p>
          <a:endParaRPr lang="es-ES"/>
        </a:p>
      </dgm:t>
    </dgm:pt>
    <dgm:pt modelId="{7A19A1A9-46D7-41C9-B768-8CB7DE5C8EC4}" type="pres">
      <dgm:prSet presAssocID="{3F70C899-D1AB-48A4-B39D-C6F5AD792C64}" presName="compNode" presStyleCnt="0"/>
      <dgm:spPr/>
    </dgm:pt>
    <dgm:pt modelId="{63B501BA-834F-45D3-9870-F16AA09493E9}" type="pres">
      <dgm:prSet presAssocID="{3F70C899-D1AB-48A4-B39D-C6F5AD792C64}" presName="dummyConnPt" presStyleCnt="0"/>
      <dgm:spPr/>
    </dgm:pt>
    <dgm:pt modelId="{9894B05D-6522-4A2F-803D-0673AF46CD01}" type="pres">
      <dgm:prSet presAssocID="{3F70C899-D1AB-48A4-B39D-C6F5AD792C64}" presName="node" presStyleLbl="node1" presStyleIdx="5" presStyleCnt="6" custScaleX="139390">
        <dgm:presLayoutVars>
          <dgm:bulletEnabled val="1"/>
        </dgm:presLayoutVars>
      </dgm:prSet>
      <dgm:spPr/>
      <dgm:t>
        <a:bodyPr/>
        <a:lstStyle/>
        <a:p>
          <a:endParaRPr lang="es-ES"/>
        </a:p>
      </dgm:t>
    </dgm:pt>
  </dgm:ptLst>
  <dgm:cxnLst>
    <dgm:cxn modelId="{58D4316C-56E7-457C-9F0E-DDDD0D1E013A}" type="presOf" srcId="{BD06DB08-D11E-49FC-A40F-C8044B0C9D10}" destId="{28B8407D-35F6-490E-A2F5-E976922637CC}" srcOrd="0" destOrd="0" presId="urn:microsoft.com/office/officeart/2005/8/layout/bProcess4"/>
    <dgm:cxn modelId="{FD9AD4F6-721D-4635-B9B2-CFE9EE0E140C}" type="presOf" srcId="{5FEE0383-8FAA-4473-82E3-B4B536F0C803}" destId="{B5B1193C-2FC4-43DD-89F9-91ED39FDBCC6}" srcOrd="0" destOrd="0" presId="urn:microsoft.com/office/officeart/2005/8/layout/bProcess4"/>
    <dgm:cxn modelId="{402A9C41-1CF5-46E5-81CC-D7B51B21A0DC}" type="presOf" srcId="{3E71FE6D-486C-4CEA-9AD0-A9799A30DD11}" destId="{883B6A50-33C8-4079-ADA7-B91AF2FA0E26}" srcOrd="0" destOrd="0" presId="urn:microsoft.com/office/officeart/2005/8/layout/bProcess4"/>
    <dgm:cxn modelId="{23668F71-4150-495B-A828-E0A0E0CF0050}" srcId="{F595688F-869E-4655-BCF9-17EBE956541A}" destId="{3F70C899-D1AB-48A4-B39D-C6F5AD792C64}" srcOrd="5" destOrd="0" parTransId="{BFA4BD91-A5B7-488D-8BE5-66B484DAE5D8}" sibTransId="{5063BFB8-1ADA-45BA-8B3B-441486C4DEC7}"/>
    <dgm:cxn modelId="{9F77A517-4236-4787-A5AC-8D231467999E}" srcId="{F595688F-869E-4655-BCF9-17EBE956541A}" destId="{DFA36E09-47C9-4CDB-AAB2-3894C33CA79C}" srcOrd="2" destOrd="0" parTransId="{FB46373A-B7D5-428C-8B76-5EA9F9DD2888}" sibTransId="{832F1FBA-B35B-4094-9BEC-98E6689A2B88}"/>
    <dgm:cxn modelId="{E90052AC-01DB-434F-8FD8-51BC06C2FD9D}" type="presOf" srcId="{DFA36E09-47C9-4CDB-AAB2-3894C33CA79C}" destId="{48A042CD-3B8F-40FF-B9CB-F167F462958C}" srcOrd="0" destOrd="0" presId="urn:microsoft.com/office/officeart/2005/8/layout/bProcess4"/>
    <dgm:cxn modelId="{CE580C09-6AC4-4D93-A2ED-DE451469DE5D}" type="presOf" srcId="{F595688F-869E-4655-BCF9-17EBE956541A}" destId="{446A2669-6B22-4205-BBE3-37CD7ACE6E88}" srcOrd="0" destOrd="0" presId="urn:microsoft.com/office/officeart/2005/8/layout/bProcess4"/>
    <dgm:cxn modelId="{88E50C99-E3C0-4139-A28C-D96B989C39D3}" srcId="{F595688F-869E-4655-BCF9-17EBE956541A}" destId="{51F82E30-DEC0-4A68-8445-69D710197A9C}" srcOrd="4" destOrd="0" parTransId="{ACBE6D6E-D5E2-49CF-91EE-5EDFE80BFD7D}" sibTransId="{09C97579-88BE-4A1F-A510-329EF28B185A}"/>
    <dgm:cxn modelId="{420E5A12-230A-4BC4-B7CE-AC97CC69795E}" type="presOf" srcId="{3F70C899-D1AB-48A4-B39D-C6F5AD792C64}" destId="{9894B05D-6522-4A2F-803D-0673AF46CD01}" srcOrd="0" destOrd="0" presId="urn:microsoft.com/office/officeart/2005/8/layout/bProcess4"/>
    <dgm:cxn modelId="{1769684D-78F0-44A1-8F96-13F8F3AE91FF}" srcId="{F595688F-869E-4655-BCF9-17EBE956541A}" destId="{BD06DB08-D11E-49FC-A40F-C8044B0C9D10}" srcOrd="0" destOrd="0" parTransId="{FF0C3C28-C242-4999-9E52-BE3FD6CD1AD1}" sibTransId="{3E71FE6D-486C-4CEA-9AD0-A9799A30DD11}"/>
    <dgm:cxn modelId="{EB01C08D-413D-4516-A0FE-690FB21B4A62}" srcId="{F595688F-869E-4655-BCF9-17EBE956541A}" destId="{2BA7C677-4C70-4159-A9BF-3520F66BAF52}" srcOrd="3" destOrd="0" parTransId="{FB8F059C-735B-421B-B9DD-FCF8F27822C3}" sibTransId="{C94EF074-33B4-4F33-B358-7D73638F70D5}"/>
    <dgm:cxn modelId="{DA2CBCAC-7B93-448B-B801-5614AF63EF9E}" type="presOf" srcId="{2BA7C677-4C70-4159-A9BF-3520F66BAF52}" destId="{AA4AB6F2-CFF3-4031-A0DE-95A2B424D7E5}" srcOrd="0" destOrd="0" presId="urn:microsoft.com/office/officeart/2005/8/layout/bProcess4"/>
    <dgm:cxn modelId="{8EDC5738-60BC-4945-B9D1-074DC5ACA1E7}" type="presOf" srcId="{C94EF074-33B4-4F33-B358-7D73638F70D5}" destId="{BCCB0961-2EAD-40E8-8890-A0D86CD04CE9}" srcOrd="0" destOrd="0" presId="urn:microsoft.com/office/officeart/2005/8/layout/bProcess4"/>
    <dgm:cxn modelId="{D2EC1124-A82F-47C5-B0D6-C905798A21AB}" type="presOf" srcId="{09C97579-88BE-4A1F-A510-329EF28B185A}" destId="{5A33C803-0683-45A0-BC41-098A089CEA6D}" srcOrd="0" destOrd="0" presId="urn:microsoft.com/office/officeart/2005/8/layout/bProcess4"/>
    <dgm:cxn modelId="{4C5D6BFD-7315-4DE9-9C71-CFEB89493457}" type="presOf" srcId="{24A7F31D-CFCF-46EB-B866-88A18AA4A486}" destId="{BDDAA381-E185-4375-AC99-51AB5F441763}" srcOrd="0" destOrd="0" presId="urn:microsoft.com/office/officeart/2005/8/layout/bProcess4"/>
    <dgm:cxn modelId="{FF2AA543-43BA-4BCF-AE67-AD3E395EE608}" type="presOf" srcId="{51F82E30-DEC0-4A68-8445-69D710197A9C}" destId="{A81D58B4-B61D-4C65-8142-C313E5187119}" srcOrd="0" destOrd="0" presId="urn:microsoft.com/office/officeart/2005/8/layout/bProcess4"/>
    <dgm:cxn modelId="{ECFE6F83-5BB5-4A7A-9D5B-553C2F1B5AED}" srcId="{F595688F-869E-4655-BCF9-17EBE956541A}" destId="{5FEE0383-8FAA-4473-82E3-B4B536F0C803}" srcOrd="1" destOrd="0" parTransId="{2BE5DF90-B5C7-415F-A1E1-2FEEA47F7431}" sibTransId="{24A7F31D-CFCF-46EB-B866-88A18AA4A486}"/>
    <dgm:cxn modelId="{8200672E-E2DC-4A6D-BB6F-B903A108C77D}" type="presOf" srcId="{832F1FBA-B35B-4094-9BEC-98E6689A2B88}" destId="{9891FE9E-F07C-499A-BB5E-BE1E947E52E4}" srcOrd="0" destOrd="0" presId="urn:microsoft.com/office/officeart/2005/8/layout/bProcess4"/>
    <dgm:cxn modelId="{D0B29B67-5207-46EA-84A3-1312F3ABA417}" type="presParOf" srcId="{446A2669-6B22-4205-BBE3-37CD7ACE6E88}" destId="{0C109F4F-648D-4E04-8B45-B927EE045C5C}" srcOrd="0" destOrd="0" presId="urn:microsoft.com/office/officeart/2005/8/layout/bProcess4"/>
    <dgm:cxn modelId="{E8D4B243-6577-4AFC-9FB0-880E3E4DA82D}" type="presParOf" srcId="{0C109F4F-648D-4E04-8B45-B927EE045C5C}" destId="{2FCD7CFE-8731-48A0-BCFD-85488F4FFA4E}" srcOrd="0" destOrd="0" presId="urn:microsoft.com/office/officeart/2005/8/layout/bProcess4"/>
    <dgm:cxn modelId="{50FB37CF-CA1A-4EB3-97CF-677C28B3909D}" type="presParOf" srcId="{0C109F4F-648D-4E04-8B45-B927EE045C5C}" destId="{28B8407D-35F6-490E-A2F5-E976922637CC}" srcOrd="1" destOrd="0" presId="urn:microsoft.com/office/officeart/2005/8/layout/bProcess4"/>
    <dgm:cxn modelId="{7CF7718E-DCB4-4B7F-99D3-85E7302D7B69}" type="presParOf" srcId="{446A2669-6B22-4205-BBE3-37CD7ACE6E88}" destId="{883B6A50-33C8-4079-ADA7-B91AF2FA0E26}" srcOrd="1" destOrd="0" presId="urn:microsoft.com/office/officeart/2005/8/layout/bProcess4"/>
    <dgm:cxn modelId="{F5D2B5D5-8E2E-4379-A7DE-36C2DCF3EDAB}" type="presParOf" srcId="{446A2669-6B22-4205-BBE3-37CD7ACE6E88}" destId="{AE73314F-2696-48EB-A20F-55AAA4108891}" srcOrd="2" destOrd="0" presId="urn:microsoft.com/office/officeart/2005/8/layout/bProcess4"/>
    <dgm:cxn modelId="{F6BD79EE-9839-42E8-93D7-65F10592E62C}" type="presParOf" srcId="{AE73314F-2696-48EB-A20F-55AAA4108891}" destId="{D634E74A-B447-4EC4-8F17-21BD76D22FA6}" srcOrd="0" destOrd="0" presId="urn:microsoft.com/office/officeart/2005/8/layout/bProcess4"/>
    <dgm:cxn modelId="{9C2718FB-7F08-44A1-8030-FCD390A88578}" type="presParOf" srcId="{AE73314F-2696-48EB-A20F-55AAA4108891}" destId="{B5B1193C-2FC4-43DD-89F9-91ED39FDBCC6}" srcOrd="1" destOrd="0" presId="urn:microsoft.com/office/officeart/2005/8/layout/bProcess4"/>
    <dgm:cxn modelId="{7CE6C6F8-C18C-412F-9518-2BDCB9D70A79}" type="presParOf" srcId="{446A2669-6B22-4205-BBE3-37CD7ACE6E88}" destId="{BDDAA381-E185-4375-AC99-51AB5F441763}" srcOrd="3" destOrd="0" presId="urn:microsoft.com/office/officeart/2005/8/layout/bProcess4"/>
    <dgm:cxn modelId="{90A8490A-B5A0-4C09-973A-6B06ED9D6326}" type="presParOf" srcId="{446A2669-6B22-4205-BBE3-37CD7ACE6E88}" destId="{00A00665-F84C-4DF0-AFBF-65B50796C284}" srcOrd="4" destOrd="0" presId="urn:microsoft.com/office/officeart/2005/8/layout/bProcess4"/>
    <dgm:cxn modelId="{E0F28A88-222E-4F9A-8710-4E55D95C53CB}" type="presParOf" srcId="{00A00665-F84C-4DF0-AFBF-65B50796C284}" destId="{BD2ED4CF-DC3F-48E2-BD13-F32336A8E2B9}" srcOrd="0" destOrd="0" presId="urn:microsoft.com/office/officeart/2005/8/layout/bProcess4"/>
    <dgm:cxn modelId="{9430B3C2-AF30-41E5-82DB-6E594AE7EF45}" type="presParOf" srcId="{00A00665-F84C-4DF0-AFBF-65B50796C284}" destId="{48A042CD-3B8F-40FF-B9CB-F167F462958C}" srcOrd="1" destOrd="0" presId="urn:microsoft.com/office/officeart/2005/8/layout/bProcess4"/>
    <dgm:cxn modelId="{CC54FAE1-8C97-425B-88BA-05D0A02521DA}" type="presParOf" srcId="{446A2669-6B22-4205-BBE3-37CD7ACE6E88}" destId="{9891FE9E-F07C-499A-BB5E-BE1E947E52E4}" srcOrd="5" destOrd="0" presId="urn:microsoft.com/office/officeart/2005/8/layout/bProcess4"/>
    <dgm:cxn modelId="{5FB78828-1FD0-4887-A033-C2CD359AF83C}" type="presParOf" srcId="{446A2669-6B22-4205-BBE3-37CD7ACE6E88}" destId="{8A19E819-FF77-4A6F-9F15-25898AFB86B0}" srcOrd="6" destOrd="0" presId="urn:microsoft.com/office/officeart/2005/8/layout/bProcess4"/>
    <dgm:cxn modelId="{94B8719B-9C50-45B9-8E42-60A00AE5D13C}" type="presParOf" srcId="{8A19E819-FF77-4A6F-9F15-25898AFB86B0}" destId="{6DB09741-9FE1-499E-AAD2-751E9D44805B}" srcOrd="0" destOrd="0" presId="urn:microsoft.com/office/officeart/2005/8/layout/bProcess4"/>
    <dgm:cxn modelId="{69012286-C91B-4EBA-A747-38590371E1E3}" type="presParOf" srcId="{8A19E819-FF77-4A6F-9F15-25898AFB86B0}" destId="{AA4AB6F2-CFF3-4031-A0DE-95A2B424D7E5}" srcOrd="1" destOrd="0" presId="urn:microsoft.com/office/officeart/2005/8/layout/bProcess4"/>
    <dgm:cxn modelId="{E466B70C-6788-4D3A-9E96-6D91ECC92862}" type="presParOf" srcId="{446A2669-6B22-4205-BBE3-37CD7ACE6E88}" destId="{BCCB0961-2EAD-40E8-8890-A0D86CD04CE9}" srcOrd="7" destOrd="0" presId="urn:microsoft.com/office/officeart/2005/8/layout/bProcess4"/>
    <dgm:cxn modelId="{87B93905-C05C-4E7F-85AD-C85AC3B2FDDA}" type="presParOf" srcId="{446A2669-6B22-4205-BBE3-37CD7ACE6E88}" destId="{DCB9ED15-0DBD-4809-BE1C-5592B0E28BB2}" srcOrd="8" destOrd="0" presId="urn:microsoft.com/office/officeart/2005/8/layout/bProcess4"/>
    <dgm:cxn modelId="{332DD542-4EC2-402F-9B4C-AE58D2084911}" type="presParOf" srcId="{DCB9ED15-0DBD-4809-BE1C-5592B0E28BB2}" destId="{F181C4DE-45A1-4433-8575-040ABD2E49A5}" srcOrd="0" destOrd="0" presId="urn:microsoft.com/office/officeart/2005/8/layout/bProcess4"/>
    <dgm:cxn modelId="{F36EBF1A-B7D5-4066-B3AC-A79F2D5025A5}" type="presParOf" srcId="{DCB9ED15-0DBD-4809-BE1C-5592B0E28BB2}" destId="{A81D58B4-B61D-4C65-8142-C313E5187119}" srcOrd="1" destOrd="0" presId="urn:microsoft.com/office/officeart/2005/8/layout/bProcess4"/>
    <dgm:cxn modelId="{140EEF69-E69E-4CC0-ADF3-D015EB34C96A}" type="presParOf" srcId="{446A2669-6B22-4205-BBE3-37CD7ACE6E88}" destId="{5A33C803-0683-45A0-BC41-098A089CEA6D}" srcOrd="9" destOrd="0" presId="urn:microsoft.com/office/officeart/2005/8/layout/bProcess4"/>
    <dgm:cxn modelId="{DBCAC0F5-B38A-4236-A10E-EC666052DF23}" type="presParOf" srcId="{446A2669-6B22-4205-BBE3-37CD7ACE6E88}" destId="{7A19A1A9-46D7-41C9-B768-8CB7DE5C8EC4}" srcOrd="10" destOrd="0" presId="urn:microsoft.com/office/officeart/2005/8/layout/bProcess4"/>
    <dgm:cxn modelId="{0E097A13-A0CC-4CBB-AA20-2DB677B9D8B8}" type="presParOf" srcId="{7A19A1A9-46D7-41C9-B768-8CB7DE5C8EC4}" destId="{63B501BA-834F-45D3-9870-F16AA09493E9}" srcOrd="0" destOrd="0" presId="urn:microsoft.com/office/officeart/2005/8/layout/bProcess4"/>
    <dgm:cxn modelId="{8C0C1A32-1CEF-4775-B496-5E6F041CD31A}" type="presParOf" srcId="{7A19A1A9-46D7-41C9-B768-8CB7DE5C8EC4}" destId="{9894B05D-6522-4A2F-803D-0673AF46CD01}"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6098C18-269D-4237-A2AA-C4816EBC6FEA}" type="doc">
      <dgm:prSet loTypeId="urn:microsoft.com/office/officeart/2005/8/layout/hProcess9" loCatId="process" qsTypeId="urn:microsoft.com/office/officeart/2005/8/quickstyle/simple3" qsCatId="simple" csTypeId="urn:microsoft.com/office/officeart/2005/8/colors/colorful2" csCatId="colorful" phldr="1"/>
      <dgm:spPr/>
    </dgm:pt>
    <dgm:pt modelId="{84D41B31-A9F8-4898-99D2-3DFB2B23B9C2}">
      <dgm:prSet phldrT="[Texto]" custT="1"/>
      <dgm:spPr/>
      <dgm:t>
        <a:bodyPr/>
        <a:lstStyle/>
        <a:p>
          <a:r>
            <a:rPr lang="es-ES" sz="1400" dirty="0" smtClean="0"/>
            <a:t>Es un examen objetivo, sistemático y profesional que se basa en la valoración independiente sobre la eficiencia, eficacia, economía y ética de la gestión institucional, evaluando la estructura orgánica, planes, políticas, controles financieros y operativos y el aprovechamiento de sus recursos físicos y humanos.</a:t>
          </a:r>
          <a:endParaRPr lang="es-ES" sz="1400" dirty="0"/>
        </a:p>
      </dgm:t>
    </dgm:pt>
    <dgm:pt modelId="{CF66CB0C-8DC6-418E-87DD-447113BA4C30}" type="parTrans" cxnId="{EBCBB801-22E6-4DD3-A5F6-1B8BBDADBC31}">
      <dgm:prSet/>
      <dgm:spPr/>
      <dgm:t>
        <a:bodyPr/>
        <a:lstStyle/>
        <a:p>
          <a:endParaRPr lang="es-ES"/>
        </a:p>
      </dgm:t>
    </dgm:pt>
    <dgm:pt modelId="{32C40772-B8F5-4FF3-8272-AFA7EA6790CF}" type="sibTrans" cxnId="{EBCBB801-22E6-4DD3-A5F6-1B8BBDADBC31}">
      <dgm:prSet/>
      <dgm:spPr/>
      <dgm:t>
        <a:bodyPr/>
        <a:lstStyle/>
        <a:p>
          <a:endParaRPr lang="es-ES"/>
        </a:p>
      </dgm:t>
    </dgm:pt>
    <dgm:pt modelId="{B77DFBD4-A376-4E6B-ABE8-7075E986E017}">
      <dgm:prSet phldrT="[Texto]"/>
      <dgm:spPr/>
      <dgm:t>
        <a:bodyPr/>
        <a:lstStyle/>
        <a:p>
          <a:r>
            <a:rPr lang="es-ES" dirty="0" smtClean="0"/>
            <a:t>Está orientada a mejorar el logro de las metas programadas y el uso de los recursos con la finalidad de emitir recomendaciones o acciones correctivas para mejorar los procesos internos de la empresa.</a:t>
          </a:r>
          <a:endParaRPr lang="es-ES" dirty="0"/>
        </a:p>
      </dgm:t>
    </dgm:pt>
    <dgm:pt modelId="{17C23DEA-837D-4084-BC9D-DCC2F9C16A9F}" type="parTrans" cxnId="{B78A8BA4-87C9-48F9-B73E-46F8E87C0480}">
      <dgm:prSet/>
      <dgm:spPr/>
      <dgm:t>
        <a:bodyPr/>
        <a:lstStyle/>
        <a:p>
          <a:endParaRPr lang="es-ES"/>
        </a:p>
      </dgm:t>
    </dgm:pt>
    <dgm:pt modelId="{7ACA3182-F9D4-4525-9821-AC3DBC0DCA4D}" type="sibTrans" cxnId="{B78A8BA4-87C9-48F9-B73E-46F8E87C0480}">
      <dgm:prSet/>
      <dgm:spPr/>
      <dgm:t>
        <a:bodyPr/>
        <a:lstStyle/>
        <a:p>
          <a:endParaRPr lang="es-ES"/>
        </a:p>
      </dgm:t>
    </dgm:pt>
    <dgm:pt modelId="{1CCDA11D-997D-4398-9720-AE6D2A9B696D}" type="pres">
      <dgm:prSet presAssocID="{36098C18-269D-4237-A2AA-C4816EBC6FEA}" presName="CompostProcess" presStyleCnt="0">
        <dgm:presLayoutVars>
          <dgm:dir/>
          <dgm:resizeHandles val="exact"/>
        </dgm:presLayoutVars>
      </dgm:prSet>
      <dgm:spPr/>
    </dgm:pt>
    <dgm:pt modelId="{10FB31B9-16B8-42C4-859A-F5D8879BCBEE}" type="pres">
      <dgm:prSet presAssocID="{36098C18-269D-4237-A2AA-C4816EBC6FEA}" presName="arrow" presStyleLbl="bgShp" presStyleIdx="0" presStyleCnt="1"/>
      <dgm:spPr/>
    </dgm:pt>
    <dgm:pt modelId="{9ED21E1D-05A2-4EAA-8741-159CB30F9FB3}" type="pres">
      <dgm:prSet presAssocID="{36098C18-269D-4237-A2AA-C4816EBC6FEA}" presName="linearProcess" presStyleCnt="0"/>
      <dgm:spPr/>
    </dgm:pt>
    <dgm:pt modelId="{A168CD12-5F89-44C5-8E1C-75AECF9E7EEF}" type="pres">
      <dgm:prSet presAssocID="{84D41B31-A9F8-4898-99D2-3DFB2B23B9C2}" presName="textNode" presStyleLbl="node1" presStyleIdx="0" presStyleCnt="2" custScaleY="112500">
        <dgm:presLayoutVars>
          <dgm:bulletEnabled val="1"/>
        </dgm:presLayoutVars>
      </dgm:prSet>
      <dgm:spPr/>
      <dgm:t>
        <a:bodyPr/>
        <a:lstStyle/>
        <a:p>
          <a:endParaRPr lang="es-ES"/>
        </a:p>
      </dgm:t>
    </dgm:pt>
    <dgm:pt modelId="{7E70AAED-7119-4E77-BF2E-1B34C3645E36}" type="pres">
      <dgm:prSet presAssocID="{32C40772-B8F5-4FF3-8272-AFA7EA6790CF}" presName="sibTrans" presStyleCnt="0"/>
      <dgm:spPr/>
    </dgm:pt>
    <dgm:pt modelId="{83B48C7D-B7B7-4B40-96E4-ADB138D53241}" type="pres">
      <dgm:prSet presAssocID="{B77DFBD4-A376-4E6B-ABE8-7075E986E017}" presName="textNode" presStyleLbl="node1" presStyleIdx="1" presStyleCnt="2">
        <dgm:presLayoutVars>
          <dgm:bulletEnabled val="1"/>
        </dgm:presLayoutVars>
      </dgm:prSet>
      <dgm:spPr/>
      <dgm:t>
        <a:bodyPr/>
        <a:lstStyle/>
        <a:p>
          <a:endParaRPr lang="es-ES"/>
        </a:p>
      </dgm:t>
    </dgm:pt>
  </dgm:ptLst>
  <dgm:cxnLst>
    <dgm:cxn modelId="{B78A8BA4-87C9-48F9-B73E-46F8E87C0480}" srcId="{36098C18-269D-4237-A2AA-C4816EBC6FEA}" destId="{B77DFBD4-A376-4E6B-ABE8-7075E986E017}" srcOrd="1" destOrd="0" parTransId="{17C23DEA-837D-4084-BC9D-DCC2F9C16A9F}" sibTransId="{7ACA3182-F9D4-4525-9821-AC3DBC0DCA4D}"/>
    <dgm:cxn modelId="{468613CF-6C9E-4473-A98F-E72913D138A9}" type="presOf" srcId="{84D41B31-A9F8-4898-99D2-3DFB2B23B9C2}" destId="{A168CD12-5F89-44C5-8E1C-75AECF9E7EEF}" srcOrd="0" destOrd="0" presId="urn:microsoft.com/office/officeart/2005/8/layout/hProcess9"/>
    <dgm:cxn modelId="{EBCBB801-22E6-4DD3-A5F6-1B8BBDADBC31}" srcId="{36098C18-269D-4237-A2AA-C4816EBC6FEA}" destId="{84D41B31-A9F8-4898-99D2-3DFB2B23B9C2}" srcOrd="0" destOrd="0" parTransId="{CF66CB0C-8DC6-418E-87DD-447113BA4C30}" sibTransId="{32C40772-B8F5-4FF3-8272-AFA7EA6790CF}"/>
    <dgm:cxn modelId="{AD207A1F-889C-4D01-B622-32D25F87A8C0}" type="presOf" srcId="{36098C18-269D-4237-A2AA-C4816EBC6FEA}" destId="{1CCDA11D-997D-4398-9720-AE6D2A9B696D}" srcOrd="0" destOrd="0" presId="urn:microsoft.com/office/officeart/2005/8/layout/hProcess9"/>
    <dgm:cxn modelId="{CEE2692C-5283-433C-9604-5A8BA86CDFDD}" type="presOf" srcId="{B77DFBD4-A376-4E6B-ABE8-7075E986E017}" destId="{83B48C7D-B7B7-4B40-96E4-ADB138D53241}" srcOrd="0" destOrd="0" presId="urn:microsoft.com/office/officeart/2005/8/layout/hProcess9"/>
    <dgm:cxn modelId="{CB778C61-E6D6-47FF-B4DC-032823836AEE}" type="presParOf" srcId="{1CCDA11D-997D-4398-9720-AE6D2A9B696D}" destId="{10FB31B9-16B8-42C4-859A-F5D8879BCBEE}" srcOrd="0" destOrd="0" presId="urn:microsoft.com/office/officeart/2005/8/layout/hProcess9"/>
    <dgm:cxn modelId="{D4240C0B-A6DA-4CF2-8274-3EB59125568B}" type="presParOf" srcId="{1CCDA11D-997D-4398-9720-AE6D2A9B696D}" destId="{9ED21E1D-05A2-4EAA-8741-159CB30F9FB3}" srcOrd="1" destOrd="0" presId="urn:microsoft.com/office/officeart/2005/8/layout/hProcess9"/>
    <dgm:cxn modelId="{DFBAE7B9-135F-41C7-A920-51C751697D3A}" type="presParOf" srcId="{9ED21E1D-05A2-4EAA-8741-159CB30F9FB3}" destId="{A168CD12-5F89-44C5-8E1C-75AECF9E7EEF}" srcOrd="0" destOrd="0" presId="urn:microsoft.com/office/officeart/2005/8/layout/hProcess9"/>
    <dgm:cxn modelId="{8E886EF4-295C-4208-BAED-79FC2261398B}" type="presParOf" srcId="{9ED21E1D-05A2-4EAA-8741-159CB30F9FB3}" destId="{7E70AAED-7119-4E77-BF2E-1B34C3645E36}" srcOrd="1" destOrd="0" presId="urn:microsoft.com/office/officeart/2005/8/layout/hProcess9"/>
    <dgm:cxn modelId="{837F960D-FB07-4B5C-BA94-840B7ECD5A79}" type="presParOf" srcId="{9ED21E1D-05A2-4EAA-8741-159CB30F9FB3}" destId="{83B48C7D-B7B7-4B40-96E4-ADB138D53241}" srcOrd="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41799EB-50F4-4CB7-A842-27F6F432D478}"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S"/>
        </a:p>
      </dgm:t>
    </dgm:pt>
    <dgm:pt modelId="{75B66E31-0BD6-4231-BA08-A66DE2D8D811}">
      <dgm:prSet phldrT="[Texto]" custT="1"/>
      <dgm:spPr/>
      <dgm:t>
        <a:bodyPr/>
        <a:lstStyle/>
        <a:p>
          <a:pPr algn="just"/>
          <a:r>
            <a:rPr lang="es-ES" sz="1600" dirty="0" smtClean="0"/>
            <a:t>Medir los diferentes niveles de eficiencia, eficacia, economía y ética operativa.</a:t>
          </a:r>
          <a:endParaRPr lang="es-ES" sz="1600" dirty="0"/>
        </a:p>
      </dgm:t>
    </dgm:pt>
    <dgm:pt modelId="{43DB5EE6-71E1-46B9-8065-F7621CCE337F}" type="parTrans" cxnId="{DC0003DD-0E76-4340-B8B8-A24A08808F9D}">
      <dgm:prSet/>
      <dgm:spPr/>
      <dgm:t>
        <a:bodyPr/>
        <a:lstStyle/>
        <a:p>
          <a:pPr algn="just"/>
          <a:endParaRPr lang="es-ES" sz="1600"/>
        </a:p>
      </dgm:t>
    </dgm:pt>
    <dgm:pt modelId="{558F6F98-B316-4EB0-859D-0B7B0C2E340A}" type="sibTrans" cxnId="{DC0003DD-0E76-4340-B8B8-A24A08808F9D}">
      <dgm:prSet/>
      <dgm:spPr/>
      <dgm:t>
        <a:bodyPr/>
        <a:lstStyle/>
        <a:p>
          <a:pPr algn="just"/>
          <a:endParaRPr lang="es-ES" sz="1600"/>
        </a:p>
      </dgm:t>
    </dgm:pt>
    <dgm:pt modelId="{3356CA30-F01D-430E-B45F-47E1580D4367}">
      <dgm:prSet phldrT="[Texto]" custT="1"/>
      <dgm:spPr/>
      <dgm:t>
        <a:bodyPr/>
        <a:lstStyle/>
        <a:p>
          <a:pPr algn="just"/>
          <a:r>
            <a:rPr lang="es-ES" sz="1600" dirty="0" smtClean="0"/>
            <a:t>Revelar irregularidades y revelaciones en cualquier elemento examinado dentro de la institución que afecte el desarrollo de las operaciones.</a:t>
          </a:r>
          <a:endParaRPr lang="es-ES" sz="1600" dirty="0"/>
        </a:p>
      </dgm:t>
    </dgm:pt>
    <dgm:pt modelId="{E5D190AB-9E86-4042-9F94-778743552BD9}" type="parTrans" cxnId="{0745FA2E-E31D-4AD6-A896-F0003C5D41C4}">
      <dgm:prSet/>
      <dgm:spPr/>
      <dgm:t>
        <a:bodyPr/>
        <a:lstStyle/>
        <a:p>
          <a:pPr algn="just"/>
          <a:endParaRPr lang="es-ES" sz="1600"/>
        </a:p>
      </dgm:t>
    </dgm:pt>
    <dgm:pt modelId="{6AB4268C-4917-46F6-BC26-BDC05E525BF6}" type="sibTrans" cxnId="{0745FA2E-E31D-4AD6-A896-F0003C5D41C4}">
      <dgm:prSet/>
      <dgm:spPr/>
      <dgm:t>
        <a:bodyPr/>
        <a:lstStyle/>
        <a:p>
          <a:pPr algn="just"/>
          <a:endParaRPr lang="es-ES" sz="1600"/>
        </a:p>
      </dgm:t>
    </dgm:pt>
    <dgm:pt modelId="{E6FDA301-6CA1-4B06-B1FF-28070DB26F4D}">
      <dgm:prSet phldrT="[Texto]" custT="1"/>
      <dgm:spPr/>
      <dgm:t>
        <a:bodyPr/>
        <a:lstStyle/>
        <a:p>
          <a:pPr algn="just"/>
          <a:r>
            <a:rPr lang="es-ES" sz="1600" dirty="0" smtClean="0"/>
            <a:t>Descubrir deficiencias o irregularidades en algunas de las partes de la institución y generar sus probables soluciones.</a:t>
          </a:r>
          <a:endParaRPr lang="es-ES" sz="1600" dirty="0"/>
        </a:p>
      </dgm:t>
    </dgm:pt>
    <dgm:pt modelId="{245CA070-2BDA-485F-9700-AE1B949405C3}" type="parTrans" cxnId="{B2B532D0-FD31-4A0F-9567-433E076621EE}">
      <dgm:prSet/>
      <dgm:spPr/>
      <dgm:t>
        <a:bodyPr/>
        <a:lstStyle/>
        <a:p>
          <a:pPr algn="just"/>
          <a:endParaRPr lang="es-ES" sz="1600"/>
        </a:p>
      </dgm:t>
    </dgm:pt>
    <dgm:pt modelId="{CD59BDC0-2F6F-4794-9313-5E429753D272}" type="sibTrans" cxnId="{B2B532D0-FD31-4A0F-9567-433E076621EE}">
      <dgm:prSet/>
      <dgm:spPr/>
      <dgm:t>
        <a:bodyPr/>
        <a:lstStyle/>
        <a:p>
          <a:pPr algn="just"/>
          <a:endParaRPr lang="es-ES" sz="1600"/>
        </a:p>
      </dgm:t>
    </dgm:pt>
    <dgm:pt modelId="{0517F27E-0B1D-44B1-A9E9-09B7756050BB}">
      <dgm:prSet phldrT="[Texto]" custT="1"/>
      <dgm:spPr/>
      <dgm:t>
        <a:bodyPr/>
        <a:lstStyle/>
        <a:p>
          <a:pPr algn="just"/>
          <a:r>
            <a:rPr lang="es-ES" sz="1600" dirty="0" smtClean="0"/>
            <a:t>Estimular la adherencia del personal al cumplimiento de los objetivos y políticas de la entidad y mejorar los niveles de productividad, competitividad y de calidad de la entidad.</a:t>
          </a:r>
          <a:endParaRPr lang="es-ES" sz="1600" dirty="0"/>
        </a:p>
      </dgm:t>
    </dgm:pt>
    <dgm:pt modelId="{FF51F7F8-0622-486E-80A8-B2BAA1BBA9A8}" type="parTrans" cxnId="{BC0FAAA3-A480-4B0E-AAAF-28D5B742D69B}">
      <dgm:prSet/>
      <dgm:spPr/>
      <dgm:t>
        <a:bodyPr/>
        <a:lstStyle/>
        <a:p>
          <a:pPr algn="just"/>
          <a:endParaRPr lang="es-ES" sz="1600"/>
        </a:p>
      </dgm:t>
    </dgm:pt>
    <dgm:pt modelId="{572C4080-05D4-4EE8-8803-57C3EEE806A6}" type="sibTrans" cxnId="{BC0FAAA3-A480-4B0E-AAAF-28D5B742D69B}">
      <dgm:prSet/>
      <dgm:spPr/>
      <dgm:t>
        <a:bodyPr/>
        <a:lstStyle/>
        <a:p>
          <a:pPr algn="just"/>
          <a:endParaRPr lang="es-ES" sz="1600"/>
        </a:p>
      </dgm:t>
    </dgm:pt>
    <dgm:pt modelId="{4C13DB58-A2BE-4CE0-A617-98703224611C}">
      <dgm:prSet phldrT="[Texto]" custT="1"/>
      <dgm:spPr/>
      <dgm:t>
        <a:bodyPr/>
        <a:lstStyle/>
        <a:p>
          <a:pPr algn="just"/>
          <a:r>
            <a:rPr lang="es-ES" sz="1600" dirty="0" smtClean="0"/>
            <a:t>Desarrollar el informe final de auditoría con el propósito de asegurar que los comentarios, conclusiones y recomendaciones sean aplicables a la institución.</a:t>
          </a:r>
          <a:endParaRPr lang="es-ES" sz="1600" dirty="0"/>
        </a:p>
      </dgm:t>
    </dgm:pt>
    <dgm:pt modelId="{5AD882F0-6E67-43A6-A856-901131955A27}" type="parTrans" cxnId="{6C1A2074-2B15-4F18-B649-51439DFB2480}">
      <dgm:prSet/>
      <dgm:spPr/>
      <dgm:t>
        <a:bodyPr/>
        <a:lstStyle/>
        <a:p>
          <a:pPr algn="just"/>
          <a:endParaRPr lang="es-ES" sz="1600"/>
        </a:p>
      </dgm:t>
    </dgm:pt>
    <dgm:pt modelId="{15B78C42-CC76-414D-8CC8-08BF83E62B22}" type="sibTrans" cxnId="{6C1A2074-2B15-4F18-B649-51439DFB2480}">
      <dgm:prSet/>
      <dgm:spPr/>
      <dgm:t>
        <a:bodyPr/>
        <a:lstStyle/>
        <a:p>
          <a:pPr algn="just"/>
          <a:endParaRPr lang="es-ES" sz="1600"/>
        </a:p>
      </dgm:t>
    </dgm:pt>
    <dgm:pt modelId="{13891968-A1AC-49ED-B3D2-D803EA64C2C8}" type="pres">
      <dgm:prSet presAssocID="{141799EB-50F4-4CB7-A842-27F6F432D478}" presName="linear" presStyleCnt="0">
        <dgm:presLayoutVars>
          <dgm:dir/>
          <dgm:animLvl val="lvl"/>
          <dgm:resizeHandles val="exact"/>
        </dgm:presLayoutVars>
      </dgm:prSet>
      <dgm:spPr/>
      <dgm:t>
        <a:bodyPr/>
        <a:lstStyle/>
        <a:p>
          <a:endParaRPr lang="es-ES"/>
        </a:p>
      </dgm:t>
    </dgm:pt>
    <dgm:pt modelId="{B6DFD4E1-38C3-49CE-996A-ABCCBA22A641}" type="pres">
      <dgm:prSet presAssocID="{75B66E31-0BD6-4231-BA08-A66DE2D8D811}" presName="parentLin" presStyleCnt="0"/>
      <dgm:spPr/>
    </dgm:pt>
    <dgm:pt modelId="{C919AB66-B92C-417A-8ED9-34DD4E3489A4}" type="pres">
      <dgm:prSet presAssocID="{75B66E31-0BD6-4231-BA08-A66DE2D8D811}" presName="parentLeftMargin" presStyleLbl="node1" presStyleIdx="0" presStyleCnt="5"/>
      <dgm:spPr/>
      <dgm:t>
        <a:bodyPr/>
        <a:lstStyle/>
        <a:p>
          <a:endParaRPr lang="es-ES"/>
        </a:p>
      </dgm:t>
    </dgm:pt>
    <dgm:pt modelId="{967B2E8D-3EC1-4A9D-93D7-106EB9BE4A80}" type="pres">
      <dgm:prSet presAssocID="{75B66E31-0BD6-4231-BA08-A66DE2D8D811}" presName="parentText" presStyleLbl="node1" presStyleIdx="0" presStyleCnt="5" custScaleX="116020">
        <dgm:presLayoutVars>
          <dgm:chMax val="0"/>
          <dgm:bulletEnabled val="1"/>
        </dgm:presLayoutVars>
      </dgm:prSet>
      <dgm:spPr/>
      <dgm:t>
        <a:bodyPr/>
        <a:lstStyle/>
        <a:p>
          <a:endParaRPr lang="es-ES"/>
        </a:p>
      </dgm:t>
    </dgm:pt>
    <dgm:pt modelId="{A37BFE98-60BA-40D9-A167-DE6749397B05}" type="pres">
      <dgm:prSet presAssocID="{75B66E31-0BD6-4231-BA08-A66DE2D8D811}" presName="negativeSpace" presStyleCnt="0"/>
      <dgm:spPr/>
    </dgm:pt>
    <dgm:pt modelId="{AE28C60E-1D4A-4218-91EC-996932A22556}" type="pres">
      <dgm:prSet presAssocID="{75B66E31-0BD6-4231-BA08-A66DE2D8D811}" presName="childText" presStyleLbl="conFgAcc1" presStyleIdx="0" presStyleCnt="5">
        <dgm:presLayoutVars>
          <dgm:bulletEnabled val="1"/>
        </dgm:presLayoutVars>
      </dgm:prSet>
      <dgm:spPr/>
    </dgm:pt>
    <dgm:pt modelId="{CC4E07F9-47AD-45E7-ADA9-543AABFD7575}" type="pres">
      <dgm:prSet presAssocID="{558F6F98-B316-4EB0-859D-0B7B0C2E340A}" presName="spaceBetweenRectangles" presStyleCnt="0"/>
      <dgm:spPr/>
    </dgm:pt>
    <dgm:pt modelId="{881FF6F0-BCC2-477B-8767-3174DA58A64A}" type="pres">
      <dgm:prSet presAssocID="{3356CA30-F01D-430E-B45F-47E1580D4367}" presName="parentLin" presStyleCnt="0"/>
      <dgm:spPr/>
    </dgm:pt>
    <dgm:pt modelId="{7D981BB3-16BE-4E15-B65F-F7D45FDA8B6D}" type="pres">
      <dgm:prSet presAssocID="{3356CA30-F01D-430E-B45F-47E1580D4367}" presName="parentLeftMargin" presStyleLbl="node1" presStyleIdx="0" presStyleCnt="5"/>
      <dgm:spPr/>
      <dgm:t>
        <a:bodyPr/>
        <a:lstStyle/>
        <a:p>
          <a:endParaRPr lang="es-ES"/>
        </a:p>
      </dgm:t>
    </dgm:pt>
    <dgm:pt modelId="{1888EE7D-5716-499A-BF33-6A372B75E103}" type="pres">
      <dgm:prSet presAssocID="{3356CA30-F01D-430E-B45F-47E1580D4367}" presName="parentText" presStyleLbl="node1" presStyleIdx="1" presStyleCnt="5" custAng="0" custScaleX="116022" custScaleY="158216">
        <dgm:presLayoutVars>
          <dgm:chMax val="0"/>
          <dgm:bulletEnabled val="1"/>
        </dgm:presLayoutVars>
      </dgm:prSet>
      <dgm:spPr/>
      <dgm:t>
        <a:bodyPr/>
        <a:lstStyle/>
        <a:p>
          <a:endParaRPr lang="es-ES"/>
        </a:p>
      </dgm:t>
    </dgm:pt>
    <dgm:pt modelId="{F4424296-BF56-4612-B91C-5F162636F2DB}" type="pres">
      <dgm:prSet presAssocID="{3356CA30-F01D-430E-B45F-47E1580D4367}" presName="negativeSpace" presStyleCnt="0"/>
      <dgm:spPr/>
    </dgm:pt>
    <dgm:pt modelId="{3E3EE3A9-A136-4C7D-B96A-978A168C3E38}" type="pres">
      <dgm:prSet presAssocID="{3356CA30-F01D-430E-B45F-47E1580D4367}" presName="childText" presStyleLbl="conFgAcc1" presStyleIdx="1" presStyleCnt="5">
        <dgm:presLayoutVars>
          <dgm:bulletEnabled val="1"/>
        </dgm:presLayoutVars>
      </dgm:prSet>
      <dgm:spPr/>
    </dgm:pt>
    <dgm:pt modelId="{D9469712-1C42-461E-B92C-3DD5909AA4C3}" type="pres">
      <dgm:prSet presAssocID="{6AB4268C-4917-46F6-BC26-BDC05E525BF6}" presName="spaceBetweenRectangles" presStyleCnt="0"/>
      <dgm:spPr/>
    </dgm:pt>
    <dgm:pt modelId="{5665A927-C108-4153-8987-CCEB4B087D6F}" type="pres">
      <dgm:prSet presAssocID="{E6FDA301-6CA1-4B06-B1FF-28070DB26F4D}" presName="parentLin" presStyleCnt="0"/>
      <dgm:spPr/>
    </dgm:pt>
    <dgm:pt modelId="{FD5D1518-840C-41A3-BE4E-94B8A89ADC55}" type="pres">
      <dgm:prSet presAssocID="{E6FDA301-6CA1-4B06-B1FF-28070DB26F4D}" presName="parentLeftMargin" presStyleLbl="node1" presStyleIdx="1" presStyleCnt="5"/>
      <dgm:spPr/>
      <dgm:t>
        <a:bodyPr/>
        <a:lstStyle/>
        <a:p>
          <a:endParaRPr lang="es-ES"/>
        </a:p>
      </dgm:t>
    </dgm:pt>
    <dgm:pt modelId="{45E60552-EB9E-4910-BE91-4EF401EAC792}" type="pres">
      <dgm:prSet presAssocID="{E6FDA301-6CA1-4B06-B1FF-28070DB26F4D}" presName="parentText" presStyleLbl="node1" presStyleIdx="2" presStyleCnt="5" custScaleX="115354">
        <dgm:presLayoutVars>
          <dgm:chMax val="0"/>
          <dgm:bulletEnabled val="1"/>
        </dgm:presLayoutVars>
      </dgm:prSet>
      <dgm:spPr/>
      <dgm:t>
        <a:bodyPr/>
        <a:lstStyle/>
        <a:p>
          <a:endParaRPr lang="es-ES"/>
        </a:p>
      </dgm:t>
    </dgm:pt>
    <dgm:pt modelId="{EA84A10F-2E8D-4F9C-898D-0200A38FDAEE}" type="pres">
      <dgm:prSet presAssocID="{E6FDA301-6CA1-4B06-B1FF-28070DB26F4D}" presName="negativeSpace" presStyleCnt="0"/>
      <dgm:spPr/>
    </dgm:pt>
    <dgm:pt modelId="{38EB4819-06D3-4FDA-A66E-DAD8CC9544A2}" type="pres">
      <dgm:prSet presAssocID="{E6FDA301-6CA1-4B06-B1FF-28070DB26F4D}" presName="childText" presStyleLbl="conFgAcc1" presStyleIdx="2" presStyleCnt="5">
        <dgm:presLayoutVars>
          <dgm:bulletEnabled val="1"/>
        </dgm:presLayoutVars>
      </dgm:prSet>
      <dgm:spPr/>
    </dgm:pt>
    <dgm:pt modelId="{0FEEF585-EDEC-4D1F-AA89-D3055784F52C}" type="pres">
      <dgm:prSet presAssocID="{CD59BDC0-2F6F-4794-9313-5E429753D272}" presName="spaceBetweenRectangles" presStyleCnt="0"/>
      <dgm:spPr/>
    </dgm:pt>
    <dgm:pt modelId="{F742F2A7-90EF-42B0-926A-4AE116C2FBBB}" type="pres">
      <dgm:prSet presAssocID="{0517F27E-0B1D-44B1-A9E9-09B7756050BB}" presName="parentLin" presStyleCnt="0"/>
      <dgm:spPr/>
    </dgm:pt>
    <dgm:pt modelId="{B40EF159-71C9-4706-98CE-35FCC49C2159}" type="pres">
      <dgm:prSet presAssocID="{0517F27E-0B1D-44B1-A9E9-09B7756050BB}" presName="parentLeftMargin" presStyleLbl="node1" presStyleIdx="2" presStyleCnt="5"/>
      <dgm:spPr/>
      <dgm:t>
        <a:bodyPr/>
        <a:lstStyle/>
        <a:p>
          <a:endParaRPr lang="es-ES"/>
        </a:p>
      </dgm:t>
    </dgm:pt>
    <dgm:pt modelId="{9ADD8352-0062-4D56-B060-AD21D9B5D839}" type="pres">
      <dgm:prSet presAssocID="{0517F27E-0B1D-44B1-A9E9-09B7756050BB}" presName="parentText" presStyleLbl="node1" presStyleIdx="3" presStyleCnt="5" custScaleX="116022" custScaleY="156411">
        <dgm:presLayoutVars>
          <dgm:chMax val="0"/>
          <dgm:bulletEnabled val="1"/>
        </dgm:presLayoutVars>
      </dgm:prSet>
      <dgm:spPr/>
      <dgm:t>
        <a:bodyPr/>
        <a:lstStyle/>
        <a:p>
          <a:endParaRPr lang="es-ES"/>
        </a:p>
      </dgm:t>
    </dgm:pt>
    <dgm:pt modelId="{BB02C81E-C8EB-4990-895F-AF0A3DC88415}" type="pres">
      <dgm:prSet presAssocID="{0517F27E-0B1D-44B1-A9E9-09B7756050BB}" presName="negativeSpace" presStyleCnt="0"/>
      <dgm:spPr/>
    </dgm:pt>
    <dgm:pt modelId="{C2F070E4-32DC-408C-8587-619D7612F6E9}" type="pres">
      <dgm:prSet presAssocID="{0517F27E-0B1D-44B1-A9E9-09B7756050BB}" presName="childText" presStyleLbl="conFgAcc1" presStyleIdx="3" presStyleCnt="5" custLinFactNeighborX="-935" custLinFactNeighborY="-14259">
        <dgm:presLayoutVars>
          <dgm:bulletEnabled val="1"/>
        </dgm:presLayoutVars>
      </dgm:prSet>
      <dgm:spPr/>
    </dgm:pt>
    <dgm:pt modelId="{7C0D4158-5402-4F38-B5C0-E351CFAD3943}" type="pres">
      <dgm:prSet presAssocID="{572C4080-05D4-4EE8-8803-57C3EEE806A6}" presName="spaceBetweenRectangles" presStyleCnt="0"/>
      <dgm:spPr/>
    </dgm:pt>
    <dgm:pt modelId="{4BCEB4B2-4C3D-47B0-9EFF-26E2066A91B6}" type="pres">
      <dgm:prSet presAssocID="{4C13DB58-A2BE-4CE0-A617-98703224611C}" presName="parentLin" presStyleCnt="0"/>
      <dgm:spPr/>
    </dgm:pt>
    <dgm:pt modelId="{6FAE8190-3758-4849-9C7B-BCF65428E7B2}" type="pres">
      <dgm:prSet presAssocID="{4C13DB58-A2BE-4CE0-A617-98703224611C}" presName="parentLeftMargin" presStyleLbl="node1" presStyleIdx="3" presStyleCnt="5"/>
      <dgm:spPr/>
      <dgm:t>
        <a:bodyPr/>
        <a:lstStyle/>
        <a:p>
          <a:endParaRPr lang="es-ES"/>
        </a:p>
      </dgm:t>
    </dgm:pt>
    <dgm:pt modelId="{A5C064F5-05B3-47DB-AF1E-EF294D1ADD4F}" type="pres">
      <dgm:prSet presAssocID="{4C13DB58-A2BE-4CE0-A617-98703224611C}" presName="parentText" presStyleLbl="node1" presStyleIdx="4" presStyleCnt="5" custScaleX="116021" custScaleY="151300">
        <dgm:presLayoutVars>
          <dgm:chMax val="0"/>
          <dgm:bulletEnabled val="1"/>
        </dgm:presLayoutVars>
      </dgm:prSet>
      <dgm:spPr/>
      <dgm:t>
        <a:bodyPr/>
        <a:lstStyle/>
        <a:p>
          <a:endParaRPr lang="es-ES"/>
        </a:p>
      </dgm:t>
    </dgm:pt>
    <dgm:pt modelId="{7D851FA6-41EA-4D92-B37A-ABC75FECD4D4}" type="pres">
      <dgm:prSet presAssocID="{4C13DB58-A2BE-4CE0-A617-98703224611C}" presName="negativeSpace" presStyleCnt="0"/>
      <dgm:spPr/>
    </dgm:pt>
    <dgm:pt modelId="{14EE2EB4-45D8-46DD-ABAA-E39C08BB90BA}" type="pres">
      <dgm:prSet presAssocID="{4C13DB58-A2BE-4CE0-A617-98703224611C}" presName="childText" presStyleLbl="conFgAcc1" presStyleIdx="4" presStyleCnt="5">
        <dgm:presLayoutVars>
          <dgm:bulletEnabled val="1"/>
        </dgm:presLayoutVars>
      </dgm:prSet>
      <dgm:spPr/>
    </dgm:pt>
  </dgm:ptLst>
  <dgm:cxnLst>
    <dgm:cxn modelId="{01CCBA8F-8940-4784-969E-1BBC6E60402E}" type="presOf" srcId="{3356CA30-F01D-430E-B45F-47E1580D4367}" destId="{1888EE7D-5716-499A-BF33-6A372B75E103}" srcOrd="1" destOrd="0" presId="urn:microsoft.com/office/officeart/2005/8/layout/list1"/>
    <dgm:cxn modelId="{6C1A2074-2B15-4F18-B649-51439DFB2480}" srcId="{141799EB-50F4-4CB7-A842-27F6F432D478}" destId="{4C13DB58-A2BE-4CE0-A617-98703224611C}" srcOrd="4" destOrd="0" parTransId="{5AD882F0-6E67-43A6-A856-901131955A27}" sibTransId="{15B78C42-CC76-414D-8CC8-08BF83E62B22}"/>
    <dgm:cxn modelId="{B2B532D0-FD31-4A0F-9567-433E076621EE}" srcId="{141799EB-50F4-4CB7-A842-27F6F432D478}" destId="{E6FDA301-6CA1-4B06-B1FF-28070DB26F4D}" srcOrd="2" destOrd="0" parTransId="{245CA070-2BDA-485F-9700-AE1B949405C3}" sibTransId="{CD59BDC0-2F6F-4794-9313-5E429753D272}"/>
    <dgm:cxn modelId="{05985C1F-3D03-43FF-83BE-1B3C5B865877}" type="presOf" srcId="{0517F27E-0B1D-44B1-A9E9-09B7756050BB}" destId="{B40EF159-71C9-4706-98CE-35FCC49C2159}" srcOrd="0" destOrd="0" presId="urn:microsoft.com/office/officeart/2005/8/layout/list1"/>
    <dgm:cxn modelId="{6D4AC27E-700B-4B83-B9AE-F9FD4F4208E5}" type="presOf" srcId="{75B66E31-0BD6-4231-BA08-A66DE2D8D811}" destId="{967B2E8D-3EC1-4A9D-93D7-106EB9BE4A80}" srcOrd="1" destOrd="0" presId="urn:microsoft.com/office/officeart/2005/8/layout/list1"/>
    <dgm:cxn modelId="{DC0003DD-0E76-4340-B8B8-A24A08808F9D}" srcId="{141799EB-50F4-4CB7-A842-27F6F432D478}" destId="{75B66E31-0BD6-4231-BA08-A66DE2D8D811}" srcOrd="0" destOrd="0" parTransId="{43DB5EE6-71E1-46B9-8065-F7621CCE337F}" sibTransId="{558F6F98-B316-4EB0-859D-0B7B0C2E340A}"/>
    <dgm:cxn modelId="{3AF671E8-F5F2-4474-8334-05D23F25AB7F}" type="presOf" srcId="{75B66E31-0BD6-4231-BA08-A66DE2D8D811}" destId="{C919AB66-B92C-417A-8ED9-34DD4E3489A4}" srcOrd="0" destOrd="0" presId="urn:microsoft.com/office/officeart/2005/8/layout/list1"/>
    <dgm:cxn modelId="{0745FA2E-E31D-4AD6-A896-F0003C5D41C4}" srcId="{141799EB-50F4-4CB7-A842-27F6F432D478}" destId="{3356CA30-F01D-430E-B45F-47E1580D4367}" srcOrd="1" destOrd="0" parTransId="{E5D190AB-9E86-4042-9F94-778743552BD9}" sibTransId="{6AB4268C-4917-46F6-BC26-BDC05E525BF6}"/>
    <dgm:cxn modelId="{DD4CF7CE-3D16-4590-ADBE-FCCD389E8AEA}" type="presOf" srcId="{E6FDA301-6CA1-4B06-B1FF-28070DB26F4D}" destId="{FD5D1518-840C-41A3-BE4E-94B8A89ADC55}" srcOrd="0" destOrd="0" presId="urn:microsoft.com/office/officeart/2005/8/layout/list1"/>
    <dgm:cxn modelId="{BC0FAAA3-A480-4B0E-AAAF-28D5B742D69B}" srcId="{141799EB-50F4-4CB7-A842-27F6F432D478}" destId="{0517F27E-0B1D-44B1-A9E9-09B7756050BB}" srcOrd="3" destOrd="0" parTransId="{FF51F7F8-0622-486E-80A8-B2BAA1BBA9A8}" sibTransId="{572C4080-05D4-4EE8-8803-57C3EEE806A6}"/>
    <dgm:cxn modelId="{333E575A-22C6-434D-A4AB-8BB24B3B5A62}" type="presOf" srcId="{0517F27E-0B1D-44B1-A9E9-09B7756050BB}" destId="{9ADD8352-0062-4D56-B060-AD21D9B5D839}" srcOrd="1" destOrd="0" presId="urn:microsoft.com/office/officeart/2005/8/layout/list1"/>
    <dgm:cxn modelId="{FE46CC85-EDDB-436A-8363-8C213355A35C}" type="presOf" srcId="{4C13DB58-A2BE-4CE0-A617-98703224611C}" destId="{A5C064F5-05B3-47DB-AF1E-EF294D1ADD4F}" srcOrd="1" destOrd="0" presId="urn:microsoft.com/office/officeart/2005/8/layout/list1"/>
    <dgm:cxn modelId="{2558D113-C54A-4761-BFD7-5C87910567E7}" type="presOf" srcId="{141799EB-50F4-4CB7-A842-27F6F432D478}" destId="{13891968-A1AC-49ED-B3D2-D803EA64C2C8}" srcOrd="0" destOrd="0" presId="urn:microsoft.com/office/officeart/2005/8/layout/list1"/>
    <dgm:cxn modelId="{8C98C0BA-9455-404D-A3D1-07AB7309D8DD}" type="presOf" srcId="{E6FDA301-6CA1-4B06-B1FF-28070DB26F4D}" destId="{45E60552-EB9E-4910-BE91-4EF401EAC792}" srcOrd="1" destOrd="0" presId="urn:microsoft.com/office/officeart/2005/8/layout/list1"/>
    <dgm:cxn modelId="{9F5D596D-9223-4355-9F45-27D7F13161F8}" type="presOf" srcId="{4C13DB58-A2BE-4CE0-A617-98703224611C}" destId="{6FAE8190-3758-4849-9C7B-BCF65428E7B2}" srcOrd="0" destOrd="0" presId="urn:microsoft.com/office/officeart/2005/8/layout/list1"/>
    <dgm:cxn modelId="{8FE363D2-4712-44B4-BF0D-4613B667DE60}" type="presOf" srcId="{3356CA30-F01D-430E-B45F-47E1580D4367}" destId="{7D981BB3-16BE-4E15-B65F-F7D45FDA8B6D}" srcOrd="0" destOrd="0" presId="urn:microsoft.com/office/officeart/2005/8/layout/list1"/>
    <dgm:cxn modelId="{D30DC00C-FDD0-47EF-9D73-BA185859E72F}" type="presParOf" srcId="{13891968-A1AC-49ED-B3D2-D803EA64C2C8}" destId="{B6DFD4E1-38C3-49CE-996A-ABCCBA22A641}" srcOrd="0" destOrd="0" presId="urn:microsoft.com/office/officeart/2005/8/layout/list1"/>
    <dgm:cxn modelId="{47CEF01C-1226-4057-80EF-294ACE3788CA}" type="presParOf" srcId="{B6DFD4E1-38C3-49CE-996A-ABCCBA22A641}" destId="{C919AB66-B92C-417A-8ED9-34DD4E3489A4}" srcOrd="0" destOrd="0" presId="urn:microsoft.com/office/officeart/2005/8/layout/list1"/>
    <dgm:cxn modelId="{2DE5F0EE-BAF4-4816-BFBD-82BAD1D5E1F1}" type="presParOf" srcId="{B6DFD4E1-38C3-49CE-996A-ABCCBA22A641}" destId="{967B2E8D-3EC1-4A9D-93D7-106EB9BE4A80}" srcOrd="1" destOrd="0" presId="urn:microsoft.com/office/officeart/2005/8/layout/list1"/>
    <dgm:cxn modelId="{898D4EFB-7296-453F-9953-013BEE812B2B}" type="presParOf" srcId="{13891968-A1AC-49ED-B3D2-D803EA64C2C8}" destId="{A37BFE98-60BA-40D9-A167-DE6749397B05}" srcOrd="1" destOrd="0" presId="urn:microsoft.com/office/officeart/2005/8/layout/list1"/>
    <dgm:cxn modelId="{656CCC3D-1E5B-439D-9F4D-F9B7977C9765}" type="presParOf" srcId="{13891968-A1AC-49ED-B3D2-D803EA64C2C8}" destId="{AE28C60E-1D4A-4218-91EC-996932A22556}" srcOrd="2" destOrd="0" presId="urn:microsoft.com/office/officeart/2005/8/layout/list1"/>
    <dgm:cxn modelId="{6E2B35E2-553A-4CD0-8C6A-EA80877151E6}" type="presParOf" srcId="{13891968-A1AC-49ED-B3D2-D803EA64C2C8}" destId="{CC4E07F9-47AD-45E7-ADA9-543AABFD7575}" srcOrd="3" destOrd="0" presId="urn:microsoft.com/office/officeart/2005/8/layout/list1"/>
    <dgm:cxn modelId="{B0C89B11-F79E-4E46-B712-FC5C0CE0C5F7}" type="presParOf" srcId="{13891968-A1AC-49ED-B3D2-D803EA64C2C8}" destId="{881FF6F0-BCC2-477B-8767-3174DA58A64A}" srcOrd="4" destOrd="0" presId="urn:microsoft.com/office/officeart/2005/8/layout/list1"/>
    <dgm:cxn modelId="{12D6B6A4-7C80-4D67-B5BD-F8C31F21F83C}" type="presParOf" srcId="{881FF6F0-BCC2-477B-8767-3174DA58A64A}" destId="{7D981BB3-16BE-4E15-B65F-F7D45FDA8B6D}" srcOrd="0" destOrd="0" presId="urn:microsoft.com/office/officeart/2005/8/layout/list1"/>
    <dgm:cxn modelId="{A1A2ADDA-CED4-4534-A1E2-F7E9D4B26DEA}" type="presParOf" srcId="{881FF6F0-BCC2-477B-8767-3174DA58A64A}" destId="{1888EE7D-5716-499A-BF33-6A372B75E103}" srcOrd="1" destOrd="0" presId="urn:microsoft.com/office/officeart/2005/8/layout/list1"/>
    <dgm:cxn modelId="{8F25C5EC-02BD-45A5-BEB1-7957B1FC3ADE}" type="presParOf" srcId="{13891968-A1AC-49ED-B3D2-D803EA64C2C8}" destId="{F4424296-BF56-4612-B91C-5F162636F2DB}" srcOrd="5" destOrd="0" presId="urn:microsoft.com/office/officeart/2005/8/layout/list1"/>
    <dgm:cxn modelId="{8A62EE99-48E9-4FA8-B20C-40B4B6F41F35}" type="presParOf" srcId="{13891968-A1AC-49ED-B3D2-D803EA64C2C8}" destId="{3E3EE3A9-A136-4C7D-B96A-978A168C3E38}" srcOrd="6" destOrd="0" presId="urn:microsoft.com/office/officeart/2005/8/layout/list1"/>
    <dgm:cxn modelId="{06AEDD76-AAAC-416B-9D6C-DD82ACB1F8C1}" type="presParOf" srcId="{13891968-A1AC-49ED-B3D2-D803EA64C2C8}" destId="{D9469712-1C42-461E-B92C-3DD5909AA4C3}" srcOrd="7" destOrd="0" presId="urn:microsoft.com/office/officeart/2005/8/layout/list1"/>
    <dgm:cxn modelId="{81B5CAA4-6387-4C84-80E4-E183D0D0ED23}" type="presParOf" srcId="{13891968-A1AC-49ED-B3D2-D803EA64C2C8}" destId="{5665A927-C108-4153-8987-CCEB4B087D6F}" srcOrd="8" destOrd="0" presId="urn:microsoft.com/office/officeart/2005/8/layout/list1"/>
    <dgm:cxn modelId="{59DCD62A-8A2D-4005-BE7D-F51809312B81}" type="presParOf" srcId="{5665A927-C108-4153-8987-CCEB4B087D6F}" destId="{FD5D1518-840C-41A3-BE4E-94B8A89ADC55}" srcOrd="0" destOrd="0" presId="urn:microsoft.com/office/officeart/2005/8/layout/list1"/>
    <dgm:cxn modelId="{932412FD-4BC2-4E54-9884-D05D3718C6C5}" type="presParOf" srcId="{5665A927-C108-4153-8987-CCEB4B087D6F}" destId="{45E60552-EB9E-4910-BE91-4EF401EAC792}" srcOrd="1" destOrd="0" presId="urn:microsoft.com/office/officeart/2005/8/layout/list1"/>
    <dgm:cxn modelId="{6187C6CC-EA18-42F9-9D66-BAA70CE4AD68}" type="presParOf" srcId="{13891968-A1AC-49ED-B3D2-D803EA64C2C8}" destId="{EA84A10F-2E8D-4F9C-898D-0200A38FDAEE}" srcOrd="9" destOrd="0" presId="urn:microsoft.com/office/officeart/2005/8/layout/list1"/>
    <dgm:cxn modelId="{D130919B-5DE5-462F-81A3-04909B196558}" type="presParOf" srcId="{13891968-A1AC-49ED-B3D2-D803EA64C2C8}" destId="{38EB4819-06D3-4FDA-A66E-DAD8CC9544A2}" srcOrd="10" destOrd="0" presId="urn:microsoft.com/office/officeart/2005/8/layout/list1"/>
    <dgm:cxn modelId="{6C3A0BA2-FED9-4125-BD5E-E41BBBEB38DD}" type="presParOf" srcId="{13891968-A1AC-49ED-B3D2-D803EA64C2C8}" destId="{0FEEF585-EDEC-4D1F-AA89-D3055784F52C}" srcOrd="11" destOrd="0" presId="urn:microsoft.com/office/officeart/2005/8/layout/list1"/>
    <dgm:cxn modelId="{D1B4D138-78CA-4C4A-9FE4-FF45A986C7EF}" type="presParOf" srcId="{13891968-A1AC-49ED-B3D2-D803EA64C2C8}" destId="{F742F2A7-90EF-42B0-926A-4AE116C2FBBB}" srcOrd="12" destOrd="0" presId="urn:microsoft.com/office/officeart/2005/8/layout/list1"/>
    <dgm:cxn modelId="{4B31DF16-3DA4-4501-BD68-85006A090E01}" type="presParOf" srcId="{F742F2A7-90EF-42B0-926A-4AE116C2FBBB}" destId="{B40EF159-71C9-4706-98CE-35FCC49C2159}" srcOrd="0" destOrd="0" presId="urn:microsoft.com/office/officeart/2005/8/layout/list1"/>
    <dgm:cxn modelId="{41A7F830-C735-4040-B52A-80AB1B0B5700}" type="presParOf" srcId="{F742F2A7-90EF-42B0-926A-4AE116C2FBBB}" destId="{9ADD8352-0062-4D56-B060-AD21D9B5D839}" srcOrd="1" destOrd="0" presId="urn:microsoft.com/office/officeart/2005/8/layout/list1"/>
    <dgm:cxn modelId="{C753FF3D-DF78-41AF-9C3B-143DA0710C2C}" type="presParOf" srcId="{13891968-A1AC-49ED-B3D2-D803EA64C2C8}" destId="{BB02C81E-C8EB-4990-895F-AF0A3DC88415}" srcOrd="13" destOrd="0" presId="urn:microsoft.com/office/officeart/2005/8/layout/list1"/>
    <dgm:cxn modelId="{EA30E1A9-9FF8-42AF-A005-F3B848982F50}" type="presParOf" srcId="{13891968-A1AC-49ED-B3D2-D803EA64C2C8}" destId="{C2F070E4-32DC-408C-8587-619D7612F6E9}" srcOrd="14" destOrd="0" presId="urn:microsoft.com/office/officeart/2005/8/layout/list1"/>
    <dgm:cxn modelId="{AA2FEE9C-AF4D-423F-8554-DE0012799832}" type="presParOf" srcId="{13891968-A1AC-49ED-B3D2-D803EA64C2C8}" destId="{7C0D4158-5402-4F38-B5C0-E351CFAD3943}" srcOrd="15" destOrd="0" presId="urn:microsoft.com/office/officeart/2005/8/layout/list1"/>
    <dgm:cxn modelId="{85BBB207-C94E-45B2-9D5A-7AF61DC36874}" type="presParOf" srcId="{13891968-A1AC-49ED-B3D2-D803EA64C2C8}" destId="{4BCEB4B2-4C3D-47B0-9EFF-26E2066A91B6}" srcOrd="16" destOrd="0" presId="urn:microsoft.com/office/officeart/2005/8/layout/list1"/>
    <dgm:cxn modelId="{BE2CF8BD-B32A-47A2-8B64-4CDBDCF0D6F5}" type="presParOf" srcId="{4BCEB4B2-4C3D-47B0-9EFF-26E2066A91B6}" destId="{6FAE8190-3758-4849-9C7B-BCF65428E7B2}" srcOrd="0" destOrd="0" presId="urn:microsoft.com/office/officeart/2005/8/layout/list1"/>
    <dgm:cxn modelId="{E9AA1B99-3A48-4519-8613-07E6191B6EF1}" type="presParOf" srcId="{4BCEB4B2-4C3D-47B0-9EFF-26E2066A91B6}" destId="{A5C064F5-05B3-47DB-AF1E-EF294D1ADD4F}" srcOrd="1" destOrd="0" presId="urn:microsoft.com/office/officeart/2005/8/layout/list1"/>
    <dgm:cxn modelId="{74FCBC20-8476-4935-B3D1-482575981195}" type="presParOf" srcId="{13891968-A1AC-49ED-B3D2-D803EA64C2C8}" destId="{7D851FA6-41EA-4D92-B37A-ABC75FECD4D4}" srcOrd="17" destOrd="0" presId="urn:microsoft.com/office/officeart/2005/8/layout/list1"/>
    <dgm:cxn modelId="{63223EF0-1DE5-49E4-8974-EF581DEC3866}" type="presParOf" srcId="{13891968-A1AC-49ED-B3D2-D803EA64C2C8}" destId="{14EE2EB4-45D8-46DD-ABAA-E39C08BB90BA}" srcOrd="18"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72473AE-94D0-4BC9-9529-8A8231C31E20}" type="doc">
      <dgm:prSet loTypeId="urn:microsoft.com/office/officeart/2005/8/layout/chevron2" loCatId="list" qsTypeId="urn:microsoft.com/office/officeart/2005/8/quickstyle/simple3" qsCatId="simple" csTypeId="urn:microsoft.com/office/officeart/2005/8/colors/colorful1" csCatId="colorful" phldr="1"/>
      <dgm:spPr/>
      <dgm:t>
        <a:bodyPr/>
        <a:lstStyle/>
        <a:p>
          <a:endParaRPr lang="es-ES"/>
        </a:p>
      </dgm:t>
    </dgm:pt>
    <dgm:pt modelId="{D8CE9DB0-1206-4DA0-BA82-C8E28BF60E08}">
      <dgm:prSet phldrT="[Texto]" custT="1"/>
      <dgm:spPr/>
      <dgm:t>
        <a:bodyPr/>
        <a:lstStyle/>
        <a:p>
          <a:r>
            <a:rPr lang="en-US" sz="1800" dirty="0" smtClean="0"/>
            <a:t>1</a:t>
          </a:r>
          <a:endParaRPr lang="es-ES" sz="1800" dirty="0"/>
        </a:p>
      </dgm:t>
    </dgm:pt>
    <dgm:pt modelId="{396DF820-4165-4BB4-AD48-424F05A7CDE6}" type="parTrans" cxnId="{9AA80AD3-AE86-4093-8533-69CEA5A3F788}">
      <dgm:prSet/>
      <dgm:spPr/>
      <dgm:t>
        <a:bodyPr/>
        <a:lstStyle/>
        <a:p>
          <a:endParaRPr lang="es-ES" sz="1800"/>
        </a:p>
      </dgm:t>
    </dgm:pt>
    <dgm:pt modelId="{EE854ABF-FAEC-4567-A98C-9288A1117CD5}" type="sibTrans" cxnId="{9AA80AD3-AE86-4093-8533-69CEA5A3F788}">
      <dgm:prSet/>
      <dgm:spPr/>
      <dgm:t>
        <a:bodyPr/>
        <a:lstStyle/>
        <a:p>
          <a:endParaRPr lang="es-ES" sz="1800"/>
        </a:p>
      </dgm:t>
    </dgm:pt>
    <dgm:pt modelId="{6C7B3CE2-9229-431A-856C-2343266175D1}">
      <dgm:prSet phldrT="[Texto]" custT="1"/>
      <dgm:spPr/>
      <dgm:t>
        <a:bodyPr/>
        <a:lstStyle/>
        <a:p>
          <a:pPr algn="just"/>
          <a:r>
            <a:rPr lang="es-ES" sz="1800" dirty="0" smtClean="0"/>
            <a:t>Mide el cumplimiento de los planes y programas en un período de tiempo determinado. </a:t>
          </a:r>
          <a:endParaRPr lang="es-ES" sz="1800" dirty="0"/>
        </a:p>
      </dgm:t>
    </dgm:pt>
    <dgm:pt modelId="{4576EE28-46BA-4FC5-A8FA-7AA7B290BC3C}" type="parTrans" cxnId="{7D784BCC-E940-4E0F-8F16-01AFD16672FC}">
      <dgm:prSet/>
      <dgm:spPr/>
      <dgm:t>
        <a:bodyPr/>
        <a:lstStyle/>
        <a:p>
          <a:endParaRPr lang="es-ES" sz="1800"/>
        </a:p>
      </dgm:t>
    </dgm:pt>
    <dgm:pt modelId="{286703B2-318D-497F-BC91-D817DFB3104E}" type="sibTrans" cxnId="{7D784BCC-E940-4E0F-8F16-01AFD16672FC}">
      <dgm:prSet/>
      <dgm:spPr/>
      <dgm:t>
        <a:bodyPr/>
        <a:lstStyle/>
        <a:p>
          <a:endParaRPr lang="es-ES" sz="1800"/>
        </a:p>
      </dgm:t>
    </dgm:pt>
    <dgm:pt modelId="{1830954B-BDAE-4570-98D2-8118C5D4285E}">
      <dgm:prSet phldrT="[Texto]" custT="1"/>
      <dgm:spPr/>
      <dgm:t>
        <a:bodyPr/>
        <a:lstStyle/>
        <a:p>
          <a:r>
            <a:rPr lang="en-US" sz="1800" dirty="0" smtClean="0"/>
            <a:t>2</a:t>
          </a:r>
          <a:endParaRPr lang="es-ES" sz="1800" dirty="0"/>
        </a:p>
      </dgm:t>
    </dgm:pt>
    <dgm:pt modelId="{1D868615-C727-4F7D-9B6E-1595B76C43B0}" type="parTrans" cxnId="{43121847-FE8F-4CA1-94F2-CE36A9331CC4}">
      <dgm:prSet/>
      <dgm:spPr/>
      <dgm:t>
        <a:bodyPr/>
        <a:lstStyle/>
        <a:p>
          <a:endParaRPr lang="es-ES" sz="1800"/>
        </a:p>
      </dgm:t>
    </dgm:pt>
    <dgm:pt modelId="{58CAA374-CF0B-4952-B5C7-3DF9160CAB82}" type="sibTrans" cxnId="{43121847-FE8F-4CA1-94F2-CE36A9331CC4}">
      <dgm:prSet/>
      <dgm:spPr/>
      <dgm:t>
        <a:bodyPr/>
        <a:lstStyle/>
        <a:p>
          <a:endParaRPr lang="es-ES" sz="1800"/>
        </a:p>
      </dgm:t>
    </dgm:pt>
    <dgm:pt modelId="{7B4DA258-BDFD-4BBE-867B-7EE50F28CA14}">
      <dgm:prSet phldrT="[Texto]" custT="1"/>
      <dgm:spPr/>
      <dgm:t>
        <a:bodyPr/>
        <a:lstStyle/>
        <a:p>
          <a:pPr algn="just"/>
          <a:r>
            <a:rPr lang="es-ES" sz="1800" dirty="0" smtClean="0"/>
            <a:t>Mide la contribución de la entidad en el desarrollo de la comunidad, estableciendo el beneficio o pérdida social. </a:t>
          </a:r>
          <a:endParaRPr lang="es-ES" sz="1800" dirty="0"/>
        </a:p>
      </dgm:t>
    </dgm:pt>
    <dgm:pt modelId="{4F1F791A-24CC-47D2-B031-39EB7492BF5B}" type="parTrans" cxnId="{BF5929F1-D1DD-4DC4-8406-7ACD43F01CFB}">
      <dgm:prSet/>
      <dgm:spPr/>
      <dgm:t>
        <a:bodyPr/>
        <a:lstStyle/>
        <a:p>
          <a:endParaRPr lang="es-ES" sz="1800"/>
        </a:p>
      </dgm:t>
    </dgm:pt>
    <dgm:pt modelId="{1631A3F1-BBC1-4AA7-83A2-835442F3B961}" type="sibTrans" cxnId="{BF5929F1-D1DD-4DC4-8406-7ACD43F01CFB}">
      <dgm:prSet/>
      <dgm:spPr/>
      <dgm:t>
        <a:bodyPr/>
        <a:lstStyle/>
        <a:p>
          <a:endParaRPr lang="es-ES" sz="1800"/>
        </a:p>
      </dgm:t>
    </dgm:pt>
    <dgm:pt modelId="{C2A3535A-7DD7-41C7-88A9-63972FB01595}">
      <dgm:prSet phldrT="[Texto]" custT="1"/>
      <dgm:spPr/>
      <dgm:t>
        <a:bodyPr/>
        <a:lstStyle/>
        <a:p>
          <a:r>
            <a:rPr lang="en-US" sz="1800" dirty="0" smtClean="0"/>
            <a:t>3</a:t>
          </a:r>
          <a:endParaRPr lang="es-ES" sz="1800" dirty="0"/>
        </a:p>
      </dgm:t>
    </dgm:pt>
    <dgm:pt modelId="{E5FABA7B-C8DA-4498-B748-C0BF1AC12FE4}" type="parTrans" cxnId="{E44FD8C2-7576-4476-A03C-CBF6FD52265E}">
      <dgm:prSet/>
      <dgm:spPr/>
      <dgm:t>
        <a:bodyPr/>
        <a:lstStyle/>
        <a:p>
          <a:endParaRPr lang="es-ES" sz="1800"/>
        </a:p>
      </dgm:t>
    </dgm:pt>
    <dgm:pt modelId="{4987B681-6EF6-4E6E-8187-48F1B166E50C}" type="sibTrans" cxnId="{E44FD8C2-7576-4476-A03C-CBF6FD52265E}">
      <dgm:prSet/>
      <dgm:spPr/>
      <dgm:t>
        <a:bodyPr/>
        <a:lstStyle/>
        <a:p>
          <a:endParaRPr lang="es-ES" sz="1800"/>
        </a:p>
      </dgm:t>
    </dgm:pt>
    <dgm:pt modelId="{1B87DF53-E27E-4837-BCB0-8384D7403BEB}">
      <dgm:prSet phldrT="[Texto]" custT="1"/>
      <dgm:spPr/>
      <dgm:t>
        <a:bodyPr/>
        <a:lstStyle/>
        <a:p>
          <a:pPr algn="just"/>
          <a:r>
            <a:rPr lang="es-ES" sz="1800" dirty="0" smtClean="0"/>
            <a:t>Determina el comportamiento de las cifras durante un período de análisis y sus variaciones significativas. </a:t>
          </a:r>
          <a:endParaRPr lang="es-ES" sz="1800" dirty="0"/>
        </a:p>
      </dgm:t>
    </dgm:pt>
    <dgm:pt modelId="{2A8EF373-9A00-48B4-889F-62548CAE0966}" type="parTrans" cxnId="{E4D8E78E-FEB3-4D94-9261-A4165CBA6042}">
      <dgm:prSet/>
      <dgm:spPr/>
      <dgm:t>
        <a:bodyPr/>
        <a:lstStyle/>
        <a:p>
          <a:endParaRPr lang="es-ES" sz="1800"/>
        </a:p>
      </dgm:t>
    </dgm:pt>
    <dgm:pt modelId="{0DCCD316-0A73-4D4F-AA2A-505F0CE735FA}" type="sibTrans" cxnId="{E4D8E78E-FEB3-4D94-9261-A4165CBA6042}">
      <dgm:prSet/>
      <dgm:spPr/>
      <dgm:t>
        <a:bodyPr/>
        <a:lstStyle/>
        <a:p>
          <a:endParaRPr lang="es-ES" sz="1800"/>
        </a:p>
      </dgm:t>
    </dgm:pt>
    <dgm:pt modelId="{CFB0DF29-881B-41CE-94B5-B79C95458039}">
      <dgm:prSet phldrT="[Texto]" custT="1"/>
      <dgm:spPr/>
      <dgm:t>
        <a:bodyPr/>
        <a:lstStyle/>
        <a:p>
          <a:pPr algn="just"/>
          <a:r>
            <a:rPr lang="es-ES" sz="1800" dirty="0" smtClean="0"/>
            <a:t>Contribuye a que las entidades públicas mejoren la eficiencia administrativa y financiera en el manejo de los recursos asignados para su funcionamiento. </a:t>
          </a:r>
          <a:endParaRPr lang="es-ES" sz="1800" dirty="0"/>
        </a:p>
      </dgm:t>
    </dgm:pt>
    <dgm:pt modelId="{101BA0F9-7CAB-43E0-AA0A-2085B3BE5EF5}" type="parTrans" cxnId="{A91F7EEA-7CAF-4000-ADB4-64699189C6E9}">
      <dgm:prSet/>
      <dgm:spPr/>
      <dgm:t>
        <a:bodyPr/>
        <a:lstStyle/>
        <a:p>
          <a:endParaRPr lang="es-ES" sz="1800"/>
        </a:p>
      </dgm:t>
    </dgm:pt>
    <dgm:pt modelId="{1E32EBBA-93B9-4F26-9654-857BCB8B5EA4}" type="sibTrans" cxnId="{A91F7EEA-7CAF-4000-ADB4-64699189C6E9}">
      <dgm:prSet/>
      <dgm:spPr/>
      <dgm:t>
        <a:bodyPr/>
        <a:lstStyle/>
        <a:p>
          <a:endParaRPr lang="es-ES" sz="1800"/>
        </a:p>
      </dgm:t>
    </dgm:pt>
    <dgm:pt modelId="{31381842-E254-47A0-81BE-4812BCF71CC5}">
      <dgm:prSet phldrT="[Texto]" custT="1"/>
      <dgm:spPr/>
      <dgm:t>
        <a:bodyPr/>
        <a:lstStyle/>
        <a:p>
          <a:r>
            <a:rPr lang="en-US" sz="1800" dirty="0" smtClean="0"/>
            <a:t>4</a:t>
          </a:r>
          <a:endParaRPr lang="es-ES" sz="1800" dirty="0"/>
        </a:p>
      </dgm:t>
    </dgm:pt>
    <dgm:pt modelId="{A88CD121-EA7A-4939-89A5-000D0E880F64}" type="parTrans" cxnId="{55B4153B-6F67-471D-B65E-249B6F265027}">
      <dgm:prSet/>
      <dgm:spPr/>
      <dgm:t>
        <a:bodyPr/>
        <a:lstStyle/>
        <a:p>
          <a:endParaRPr lang="es-ES" sz="1800"/>
        </a:p>
      </dgm:t>
    </dgm:pt>
    <dgm:pt modelId="{A48BB04F-3648-4734-AECE-3FF5F7C6F12C}" type="sibTrans" cxnId="{55B4153B-6F67-471D-B65E-249B6F265027}">
      <dgm:prSet/>
      <dgm:spPr/>
      <dgm:t>
        <a:bodyPr/>
        <a:lstStyle/>
        <a:p>
          <a:endParaRPr lang="es-ES" sz="1800"/>
        </a:p>
      </dgm:t>
    </dgm:pt>
    <dgm:pt modelId="{C5F79DBB-50D1-4C05-B698-888A3F421CFF}" type="pres">
      <dgm:prSet presAssocID="{972473AE-94D0-4BC9-9529-8A8231C31E20}" presName="linearFlow" presStyleCnt="0">
        <dgm:presLayoutVars>
          <dgm:dir/>
          <dgm:animLvl val="lvl"/>
          <dgm:resizeHandles val="exact"/>
        </dgm:presLayoutVars>
      </dgm:prSet>
      <dgm:spPr/>
      <dgm:t>
        <a:bodyPr/>
        <a:lstStyle/>
        <a:p>
          <a:endParaRPr lang="es-ES"/>
        </a:p>
      </dgm:t>
    </dgm:pt>
    <dgm:pt modelId="{9F9C4091-16CD-48FA-A3C0-6F9C71D56910}" type="pres">
      <dgm:prSet presAssocID="{D8CE9DB0-1206-4DA0-BA82-C8E28BF60E08}" presName="composite" presStyleCnt="0"/>
      <dgm:spPr/>
    </dgm:pt>
    <dgm:pt modelId="{DCCD465A-96E1-451E-9AE0-A9CE3126D69B}" type="pres">
      <dgm:prSet presAssocID="{D8CE9DB0-1206-4DA0-BA82-C8E28BF60E08}" presName="parentText" presStyleLbl="alignNode1" presStyleIdx="0" presStyleCnt="4">
        <dgm:presLayoutVars>
          <dgm:chMax val="1"/>
          <dgm:bulletEnabled val="1"/>
        </dgm:presLayoutVars>
      </dgm:prSet>
      <dgm:spPr/>
      <dgm:t>
        <a:bodyPr/>
        <a:lstStyle/>
        <a:p>
          <a:endParaRPr lang="es-ES"/>
        </a:p>
      </dgm:t>
    </dgm:pt>
    <dgm:pt modelId="{27A903F3-D088-4DCC-90A1-D83B507AE968}" type="pres">
      <dgm:prSet presAssocID="{D8CE9DB0-1206-4DA0-BA82-C8E28BF60E08}" presName="descendantText" presStyleLbl="alignAcc1" presStyleIdx="0" presStyleCnt="4">
        <dgm:presLayoutVars>
          <dgm:bulletEnabled val="1"/>
        </dgm:presLayoutVars>
      </dgm:prSet>
      <dgm:spPr/>
      <dgm:t>
        <a:bodyPr/>
        <a:lstStyle/>
        <a:p>
          <a:endParaRPr lang="es-ES"/>
        </a:p>
      </dgm:t>
    </dgm:pt>
    <dgm:pt modelId="{C5F2C287-2E89-4D08-8AB4-482B49CAB6D1}" type="pres">
      <dgm:prSet presAssocID="{EE854ABF-FAEC-4567-A98C-9288A1117CD5}" presName="sp" presStyleCnt="0"/>
      <dgm:spPr/>
    </dgm:pt>
    <dgm:pt modelId="{8F078F64-392D-4319-A7A2-E13F2288A7BE}" type="pres">
      <dgm:prSet presAssocID="{1830954B-BDAE-4570-98D2-8118C5D4285E}" presName="composite" presStyleCnt="0"/>
      <dgm:spPr/>
    </dgm:pt>
    <dgm:pt modelId="{D56C2DC9-79E5-4AB1-BC03-AB6023F15A7C}" type="pres">
      <dgm:prSet presAssocID="{1830954B-BDAE-4570-98D2-8118C5D4285E}" presName="parentText" presStyleLbl="alignNode1" presStyleIdx="1" presStyleCnt="4">
        <dgm:presLayoutVars>
          <dgm:chMax val="1"/>
          <dgm:bulletEnabled val="1"/>
        </dgm:presLayoutVars>
      </dgm:prSet>
      <dgm:spPr/>
      <dgm:t>
        <a:bodyPr/>
        <a:lstStyle/>
        <a:p>
          <a:endParaRPr lang="es-ES"/>
        </a:p>
      </dgm:t>
    </dgm:pt>
    <dgm:pt modelId="{3B3CE2CC-FAA7-43F8-889C-C16E5A38C8D9}" type="pres">
      <dgm:prSet presAssocID="{1830954B-BDAE-4570-98D2-8118C5D4285E}" presName="descendantText" presStyleLbl="alignAcc1" presStyleIdx="1" presStyleCnt="4">
        <dgm:presLayoutVars>
          <dgm:bulletEnabled val="1"/>
        </dgm:presLayoutVars>
      </dgm:prSet>
      <dgm:spPr/>
      <dgm:t>
        <a:bodyPr/>
        <a:lstStyle/>
        <a:p>
          <a:endParaRPr lang="es-ES"/>
        </a:p>
      </dgm:t>
    </dgm:pt>
    <dgm:pt modelId="{12C3CEF9-9551-4B5F-B484-1F416B782C4C}" type="pres">
      <dgm:prSet presAssocID="{58CAA374-CF0B-4952-B5C7-3DF9160CAB82}" presName="sp" presStyleCnt="0"/>
      <dgm:spPr/>
    </dgm:pt>
    <dgm:pt modelId="{F54F678D-EB19-47CA-955C-01E6F74EC17F}" type="pres">
      <dgm:prSet presAssocID="{C2A3535A-7DD7-41C7-88A9-63972FB01595}" presName="composite" presStyleCnt="0"/>
      <dgm:spPr/>
    </dgm:pt>
    <dgm:pt modelId="{846941E9-969D-4A7D-ABE9-7ECF7D5CD6AB}" type="pres">
      <dgm:prSet presAssocID="{C2A3535A-7DD7-41C7-88A9-63972FB01595}" presName="parentText" presStyleLbl="alignNode1" presStyleIdx="2" presStyleCnt="4">
        <dgm:presLayoutVars>
          <dgm:chMax val="1"/>
          <dgm:bulletEnabled val="1"/>
        </dgm:presLayoutVars>
      </dgm:prSet>
      <dgm:spPr/>
      <dgm:t>
        <a:bodyPr/>
        <a:lstStyle/>
        <a:p>
          <a:endParaRPr lang="es-ES"/>
        </a:p>
      </dgm:t>
    </dgm:pt>
    <dgm:pt modelId="{BA5FDE59-EDC4-4F0C-B019-487546EDDD35}" type="pres">
      <dgm:prSet presAssocID="{C2A3535A-7DD7-41C7-88A9-63972FB01595}" presName="descendantText" presStyleLbl="alignAcc1" presStyleIdx="2" presStyleCnt="4">
        <dgm:presLayoutVars>
          <dgm:bulletEnabled val="1"/>
        </dgm:presLayoutVars>
      </dgm:prSet>
      <dgm:spPr/>
      <dgm:t>
        <a:bodyPr/>
        <a:lstStyle/>
        <a:p>
          <a:endParaRPr lang="es-ES"/>
        </a:p>
      </dgm:t>
    </dgm:pt>
    <dgm:pt modelId="{EEA33EDB-CC26-4BFC-89EC-2F749CA8CF1D}" type="pres">
      <dgm:prSet presAssocID="{4987B681-6EF6-4E6E-8187-48F1B166E50C}" presName="sp" presStyleCnt="0"/>
      <dgm:spPr/>
    </dgm:pt>
    <dgm:pt modelId="{FE51ABAB-0DDB-4834-885F-7BB9096D32AE}" type="pres">
      <dgm:prSet presAssocID="{31381842-E254-47A0-81BE-4812BCF71CC5}" presName="composite" presStyleCnt="0"/>
      <dgm:spPr/>
    </dgm:pt>
    <dgm:pt modelId="{AA10E6CF-EC04-4255-9503-C2398D1A3521}" type="pres">
      <dgm:prSet presAssocID="{31381842-E254-47A0-81BE-4812BCF71CC5}" presName="parentText" presStyleLbl="alignNode1" presStyleIdx="3" presStyleCnt="4">
        <dgm:presLayoutVars>
          <dgm:chMax val="1"/>
          <dgm:bulletEnabled val="1"/>
        </dgm:presLayoutVars>
      </dgm:prSet>
      <dgm:spPr/>
      <dgm:t>
        <a:bodyPr/>
        <a:lstStyle/>
        <a:p>
          <a:endParaRPr lang="es-ES"/>
        </a:p>
      </dgm:t>
    </dgm:pt>
    <dgm:pt modelId="{7C1F3BE1-2CDA-4E79-A51F-531F2343C203}" type="pres">
      <dgm:prSet presAssocID="{31381842-E254-47A0-81BE-4812BCF71CC5}" presName="descendantText" presStyleLbl="alignAcc1" presStyleIdx="3" presStyleCnt="4">
        <dgm:presLayoutVars>
          <dgm:bulletEnabled val="1"/>
        </dgm:presLayoutVars>
      </dgm:prSet>
      <dgm:spPr/>
      <dgm:t>
        <a:bodyPr/>
        <a:lstStyle/>
        <a:p>
          <a:endParaRPr lang="es-ES"/>
        </a:p>
      </dgm:t>
    </dgm:pt>
  </dgm:ptLst>
  <dgm:cxnLst>
    <dgm:cxn modelId="{A91F7EEA-7CAF-4000-ADB4-64699189C6E9}" srcId="{31381842-E254-47A0-81BE-4812BCF71CC5}" destId="{CFB0DF29-881B-41CE-94B5-B79C95458039}" srcOrd="0" destOrd="0" parTransId="{101BA0F9-7CAB-43E0-AA0A-2085B3BE5EF5}" sibTransId="{1E32EBBA-93B9-4F26-9654-857BCB8B5EA4}"/>
    <dgm:cxn modelId="{E44FD8C2-7576-4476-A03C-CBF6FD52265E}" srcId="{972473AE-94D0-4BC9-9529-8A8231C31E20}" destId="{C2A3535A-7DD7-41C7-88A9-63972FB01595}" srcOrd="2" destOrd="0" parTransId="{E5FABA7B-C8DA-4498-B748-C0BF1AC12FE4}" sibTransId="{4987B681-6EF6-4E6E-8187-48F1B166E50C}"/>
    <dgm:cxn modelId="{E3048E57-57A6-4835-99B8-E10C03A88256}" type="presOf" srcId="{CFB0DF29-881B-41CE-94B5-B79C95458039}" destId="{7C1F3BE1-2CDA-4E79-A51F-531F2343C203}" srcOrd="0" destOrd="0" presId="urn:microsoft.com/office/officeart/2005/8/layout/chevron2"/>
    <dgm:cxn modelId="{FBD3C448-214F-430A-B914-8AD291A9634F}" type="presOf" srcId="{C2A3535A-7DD7-41C7-88A9-63972FB01595}" destId="{846941E9-969D-4A7D-ABE9-7ECF7D5CD6AB}" srcOrd="0" destOrd="0" presId="urn:microsoft.com/office/officeart/2005/8/layout/chevron2"/>
    <dgm:cxn modelId="{58337FBE-6DE6-4CA1-B183-9819D47A3DAC}" type="presOf" srcId="{972473AE-94D0-4BC9-9529-8A8231C31E20}" destId="{C5F79DBB-50D1-4C05-B698-888A3F421CFF}" srcOrd="0" destOrd="0" presId="urn:microsoft.com/office/officeart/2005/8/layout/chevron2"/>
    <dgm:cxn modelId="{B00F3A7B-38AA-482A-AF70-8CDCFE4D3B7A}" type="presOf" srcId="{6C7B3CE2-9229-431A-856C-2343266175D1}" destId="{27A903F3-D088-4DCC-90A1-D83B507AE968}" srcOrd="0" destOrd="0" presId="urn:microsoft.com/office/officeart/2005/8/layout/chevron2"/>
    <dgm:cxn modelId="{9AA80AD3-AE86-4093-8533-69CEA5A3F788}" srcId="{972473AE-94D0-4BC9-9529-8A8231C31E20}" destId="{D8CE9DB0-1206-4DA0-BA82-C8E28BF60E08}" srcOrd="0" destOrd="0" parTransId="{396DF820-4165-4BB4-AD48-424F05A7CDE6}" sibTransId="{EE854ABF-FAEC-4567-A98C-9288A1117CD5}"/>
    <dgm:cxn modelId="{BF5929F1-D1DD-4DC4-8406-7ACD43F01CFB}" srcId="{1830954B-BDAE-4570-98D2-8118C5D4285E}" destId="{7B4DA258-BDFD-4BBE-867B-7EE50F28CA14}" srcOrd="0" destOrd="0" parTransId="{4F1F791A-24CC-47D2-B031-39EB7492BF5B}" sibTransId="{1631A3F1-BBC1-4AA7-83A2-835442F3B961}"/>
    <dgm:cxn modelId="{3960D531-AF8A-44C8-A323-4266C1BBE208}" type="presOf" srcId="{7B4DA258-BDFD-4BBE-867B-7EE50F28CA14}" destId="{3B3CE2CC-FAA7-43F8-889C-C16E5A38C8D9}" srcOrd="0" destOrd="0" presId="urn:microsoft.com/office/officeart/2005/8/layout/chevron2"/>
    <dgm:cxn modelId="{E4D8E78E-FEB3-4D94-9261-A4165CBA6042}" srcId="{C2A3535A-7DD7-41C7-88A9-63972FB01595}" destId="{1B87DF53-E27E-4837-BCB0-8384D7403BEB}" srcOrd="0" destOrd="0" parTransId="{2A8EF373-9A00-48B4-889F-62548CAE0966}" sibTransId="{0DCCD316-0A73-4D4F-AA2A-505F0CE735FA}"/>
    <dgm:cxn modelId="{65505E07-D95F-425D-9B76-0FD758A7A38E}" type="presOf" srcId="{1B87DF53-E27E-4837-BCB0-8384D7403BEB}" destId="{BA5FDE59-EDC4-4F0C-B019-487546EDDD35}" srcOrd="0" destOrd="0" presId="urn:microsoft.com/office/officeart/2005/8/layout/chevron2"/>
    <dgm:cxn modelId="{43121847-FE8F-4CA1-94F2-CE36A9331CC4}" srcId="{972473AE-94D0-4BC9-9529-8A8231C31E20}" destId="{1830954B-BDAE-4570-98D2-8118C5D4285E}" srcOrd="1" destOrd="0" parTransId="{1D868615-C727-4F7D-9B6E-1595B76C43B0}" sibTransId="{58CAA374-CF0B-4952-B5C7-3DF9160CAB82}"/>
    <dgm:cxn modelId="{1C7587DE-73BC-42F6-BF67-B6B62E9A2F5E}" type="presOf" srcId="{1830954B-BDAE-4570-98D2-8118C5D4285E}" destId="{D56C2DC9-79E5-4AB1-BC03-AB6023F15A7C}" srcOrd="0" destOrd="0" presId="urn:microsoft.com/office/officeart/2005/8/layout/chevron2"/>
    <dgm:cxn modelId="{3F936979-D904-4595-8D23-6D9D661B91A8}" type="presOf" srcId="{31381842-E254-47A0-81BE-4812BCF71CC5}" destId="{AA10E6CF-EC04-4255-9503-C2398D1A3521}" srcOrd="0" destOrd="0" presId="urn:microsoft.com/office/officeart/2005/8/layout/chevron2"/>
    <dgm:cxn modelId="{7D784BCC-E940-4E0F-8F16-01AFD16672FC}" srcId="{D8CE9DB0-1206-4DA0-BA82-C8E28BF60E08}" destId="{6C7B3CE2-9229-431A-856C-2343266175D1}" srcOrd="0" destOrd="0" parTransId="{4576EE28-46BA-4FC5-A8FA-7AA7B290BC3C}" sibTransId="{286703B2-318D-497F-BC91-D817DFB3104E}"/>
    <dgm:cxn modelId="{03A9E7F7-FD27-4E83-80C1-B1B167C47EE3}" type="presOf" srcId="{D8CE9DB0-1206-4DA0-BA82-C8E28BF60E08}" destId="{DCCD465A-96E1-451E-9AE0-A9CE3126D69B}" srcOrd="0" destOrd="0" presId="urn:microsoft.com/office/officeart/2005/8/layout/chevron2"/>
    <dgm:cxn modelId="{55B4153B-6F67-471D-B65E-249B6F265027}" srcId="{972473AE-94D0-4BC9-9529-8A8231C31E20}" destId="{31381842-E254-47A0-81BE-4812BCF71CC5}" srcOrd="3" destOrd="0" parTransId="{A88CD121-EA7A-4939-89A5-000D0E880F64}" sibTransId="{A48BB04F-3648-4734-AECE-3FF5F7C6F12C}"/>
    <dgm:cxn modelId="{E6228B88-DA89-45B4-9FC6-7F4909AC541B}" type="presParOf" srcId="{C5F79DBB-50D1-4C05-B698-888A3F421CFF}" destId="{9F9C4091-16CD-48FA-A3C0-6F9C71D56910}" srcOrd="0" destOrd="0" presId="urn:microsoft.com/office/officeart/2005/8/layout/chevron2"/>
    <dgm:cxn modelId="{FEDF894A-46BD-4119-812A-8A776D115FA9}" type="presParOf" srcId="{9F9C4091-16CD-48FA-A3C0-6F9C71D56910}" destId="{DCCD465A-96E1-451E-9AE0-A9CE3126D69B}" srcOrd="0" destOrd="0" presId="urn:microsoft.com/office/officeart/2005/8/layout/chevron2"/>
    <dgm:cxn modelId="{1451604A-0548-4AE1-956B-1CCB3C470BA6}" type="presParOf" srcId="{9F9C4091-16CD-48FA-A3C0-6F9C71D56910}" destId="{27A903F3-D088-4DCC-90A1-D83B507AE968}" srcOrd="1" destOrd="0" presId="urn:microsoft.com/office/officeart/2005/8/layout/chevron2"/>
    <dgm:cxn modelId="{214E1DD3-298A-4BC6-BCE2-81B233B0B822}" type="presParOf" srcId="{C5F79DBB-50D1-4C05-B698-888A3F421CFF}" destId="{C5F2C287-2E89-4D08-8AB4-482B49CAB6D1}" srcOrd="1" destOrd="0" presId="urn:microsoft.com/office/officeart/2005/8/layout/chevron2"/>
    <dgm:cxn modelId="{1BC29662-01FB-40AC-8F02-3394E9371A8E}" type="presParOf" srcId="{C5F79DBB-50D1-4C05-B698-888A3F421CFF}" destId="{8F078F64-392D-4319-A7A2-E13F2288A7BE}" srcOrd="2" destOrd="0" presId="urn:microsoft.com/office/officeart/2005/8/layout/chevron2"/>
    <dgm:cxn modelId="{CCCD500A-2364-4427-A084-FA5F2F609995}" type="presParOf" srcId="{8F078F64-392D-4319-A7A2-E13F2288A7BE}" destId="{D56C2DC9-79E5-4AB1-BC03-AB6023F15A7C}" srcOrd="0" destOrd="0" presId="urn:microsoft.com/office/officeart/2005/8/layout/chevron2"/>
    <dgm:cxn modelId="{373FDE3F-7150-4BDA-B16D-C3126BFD79DE}" type="presParOf" srcId="{8F078F64-392D-4319-A7A2-E13F2288A7BE}" destId="{3B3CE2CC-FAA7-43F8-889C-C16E5A38C8D9}" srcOrd="1" destOrd="0" presId="urn:microsoft.com/office/officeart/2005/8/layout/chevron2"/>
    <dgm:cxn modelId="{A7DC0438-891E-4B13-B227-50EC70E70221}" type="presParOf" srcId="{C5F79DBB-50D1-4C05-B698-888A3F421CFF}" destId="{12C3CEF9-9551-4B5F-B484-1F416B782C4C}" srcOrd="3" destOrd="0" presId="urn:microsoft.com/office/officeart/2005/8/layout/chevron2"/>
    <dgm:cxn modelId="{21480B27-39E3-4906-9E7D-776525F11F85}" type="presParOf" srcId="{C5F79DBB-50D1-4C05-B698-888A3F421CFF}" destId="{F54F678D-EB19-47CA-955C-01E6F74EC17F}" srcOrd="4" destOrd="0" presId="urn:microsoft.com/office/officeart/2005/8/layout/chevron2"/>
    <dgm:cxn modelId="{C4EC4104-5B11-4320-87BF-4D7D4B812208}" type="presParOf" srcId="{F54F678D-EB19-47CA-955C-01E6F74EC17F}" destId="{846941E9-969D-4A7D-ABE9-7ECF7D5CD6AB}" srcOrd="0" destOrd="0" presId="urn:microsoft.com/office/officeart/2005/8/layout/chevron2"/>
    <dgm:cxn modelId="{6AE64626-B727-46EE-A92D-9DB1BA8E11E2}" type="presParOf" srcId="{F54F678D-EB19-47CA-955C-01E6F74EC17F}" destId="{BA5FDE59-EDC4-4F0C-B019-487546EDDD35}" srcOrd="1" destOrd="0" presId="urn:microsoft.com/office/officeart/2005/8/layout/chevron2"/>
    <dgm:cxn modelId="{F85E797A-DCE5-4E26-B091-D30DAB3D7380}" type="presParOf" srcId="{C5F79DBB-50D1-4C05-B698-888A3F421CFF}" destId="{EEA33EDB-CC26-4BFC-89EC-2F749CA8CF1D}" srcOrd="5" destOrd="0" presId="urn:microsoft.com/office/officeart/2005/8/layout/chevron2"/>
    <dgm:cxn modelId="{B0DC29F4-EEA2-4EC7-BF34-C9AEE8B18D23}" type="presParOf" srcId="{C5F79DBB-50D1-4C05-B698-888A3F421CFF}" destId="{FE51ABAB-0DDB-4834-885F-7BB9096D32AE}" srcOrd="6" destOrd="0" presId="urn:microsoft.com/office/officeart/2005/8/layout/chevron2"/>
    <dgm:cxn modelId="{B15B4292-D3C9-4054-B291-452D90DB6FC8}" type="presParOf" srcId="{FE51ABAB-0DDB-4834-885F-7BB9096D32AE}" destId="{AA10E6CF-EC04-4255-9503-C2398D1A3521}" srcOrd="0" destOrd="0" presId="urn:microsoft.com/office/officeart/2005/8/layout/chevron2"/>
    <dgm:cxn modelId="{C9D43A0D-E26A-4F13-AB83-46C62865D522}" type="presParOf" srcId="{FE51ABAB-0DDB-4834-885F-7BB9096D32AE}" destId="{7C1F3BE1-2CDA-4E79-A51F-531F2343C20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09BE629-22BB-4151-907E-FC1B75665EF4}" type="doc">
      <dgm:prSet loTypeId="urn:microsoft.com/office/officeart/2005/8/layout/cycle3" loCatId="cycle" qsTypeId="urn:microsoft.com/office/officeart/2005/8/quickstyle/simple3" qsCatId="simple" csTypeId="urn:microsoft.com/office/officeart/2005/8/colors/colorful3" csCatId="colorful" phldr="1"/>
      <dgm:spPr/>
      <dgm:t>
        <a:bodyPr/>
        <a:lstStyle/>
        <a:p>
          <a:endParaRPr lang="es-ES"/>
        </a:p>
      </dgm:t>
    </dgm:pt>
    <dgm:pt modelId="{E74E04FA-8B20-4AD6-9DEF-BC1D84787F3D}">
      <dgm:prSet phldrT="[Texto]" custT="1"/>
      <dgm:spPr/>
      <dgm:t>
        <a:bodyPr/>
        <a:lstStyle/>
        <a:p>
          <a:r>
            <a:rPr lang="es-ES" sz="1400" i="1" dirty="0" smtClean="0"/>
            <a:t>Auditoría Operativa</a:t>
          </a:r>
          <a:endParaRPr lang="es-ES" sz="1400" dirty="0"/>
        </a:p>
      </dgm:t>
    </dgm:pt>
    <dgm:pt modelId="{F9C319E7-AD53-4923-9FCB-50E7FA5F1BB0}" type="parTrans" cxnId="{7E734ADB-BC9C-4D9E-83B3-0BA656BB6FC9}">
      <dgm:prSet/>
      <dgm:spPr/>
      <dgm:t>
        <a:bodyPr/>
        <a:lstStyle/>
        <a:p>
          <a:endParaRPr lang="es-ES" sz="1400"/>
        </a:p>
      </dgm:t>
    </dgm:pt>
    <dgm:pt modelId="{41C5B260-F516-4CF0-BA79-2978CCF61124}" type="sibTrans" cxnId="{7E734ADB-BC9C-4D9E-83B3-0BA656BB6FC9}">
      <dgm:prSet/>
      <dgm:spPr/>
      <dgm:t>
        <a:bodyPr/>
        <a:lstStyle/>
        <a:p>
          <a:endParaRPr lang="es-ES" sz="1400"/>
        </a:p>
      </dgm:t>
    </dgm:pt>
    <dgm:pt modelId="{3B8F3D92-CAD5-4D92-8CBE-4E6822EE014F}">
      <dgm:prSet phldrT="[Texto]" custT="1"/>
      <dgm:spPr/>
      <dgm:t>
        <a:bodyPr/>
        <a:lstStyle/>
        <a:p>
          <a:r>
            <a:rPr lang="es-ES" sz="1400" i="1" dirty="0" smtClean="0"/>
            <a:t>Auditoría de Gestión</a:t>
          </a:r>
          <a:endParaRPr lang="es-ES" sz="1400" dirty="0"/>
        </a:p>
      </dgm:t>
    </dgm:pt>
    <dgm:pt modelId="{97153060-CE26-4053-89F7-564F756EE1E5}" type="parTrans" cxnId="{6AEC4D1D-123F-475E-9E32-7645A27EDF23}">
      <dgm:prSet/>
      <dgm:spPr/>
      <dgm:t>
        <a:bodyPr/>
        <a:lstStyle/>
        <a:p>
          <a:endParaRPr lang="es-ES" sz="1400"/>
        </a:p>
      </dgm:t>
    </dgm:pt>
    <dgm:pt modelId="{740C95E3-A2F3-4B41-B460-F791961F1A39}" type="sibTrans" cxnId="{6AEC4D1D-123F-475E-9E32-7645A27EDF23}">
      <dgm:prSet/>
      <dgm:spPr/>
      <dgm:t>
        <a:bodyPr/>
        <a:lstStyle/>
        <a:p>
          <a:endParaRPr lang="es-ES" sz="1400"/>
        </a:p>
      </dgm:t>
    </dgm:pt>
    <dgm:pt modelId="{7DD4B80D-3FC4-43A0-8937-AA50047FE170}">
      <dgm:prSet phldrT="[Texto]" custT="1"/>
      <dgm:spPr/>
      <dgm:t>
        <a:bodyPr/>
        <a:lstStyle/>
        <a:p>
          <a:r>
            <a:rPr lang="es-ES" sz="1400" i="1" dirty="0" smtClean="0"/>
            <a:t>Auditoría de Calidad</a:t>
          </a:r>
          <a:endParaRPr lang="es-ES" sz="1400" dirty="0"/>
        </a:p>
      </dgm:t>
    </dgm:pt>
    <dgm:pt modelId="{F56B5CC1-1B61-4A4D-890A-8B13ABA88C83}" type="parTrans" cxnId="{9EC52369-5FF7-4137-84D5-7B5C80D86087}">
      <dgm:prSet/>
      <dgm:spPr/>
      <dgm:t>
        <a:bodyPr/>
        <a:lstStyle/>
        <a:p>
          <a:endParaRPr lang="es-ES" sz="1400"/>
        </a:p>
      </dgm:t>
    </dgm:pt>
    <dgm:pt modelId="{1D0ABB46-62DA-4AE3-8DC9-83FA93CCB7AB}" type="sibTrans" cxnId="{9EC52369-5FF7-4137-84D5-7B5C80D86087}">
      <dgm:prSet/>
      <dgm:spPr/>
      <dgm:t>
        <a:bodyPr/>
        <a:lstStyle/>
        <a:p>
          <a:endParaRPr lang="es-ES" sz="1400"/>
        </a:p>
      </dgm:t>
    </dgm:pt>
    <dgm:pt modelId="{C0F3D9CF-9D59-4B97-88ED-B563E385DC6B}">
      <dgm:prSet phldrT="[Texto]" custT="1"/>
      <dgm:spPr/>
      <dgm:t>
        <a:bodyPr/>
        <a:lstStyle/>
        <a:p>
          <a:r>
            <a:rPr lang="es-ES" sz="1400" i="1" dirty="0" smtClean="0"/>
            <a:t>Auditoría de Cumplimiento</a:t>
          </a:r>
          <a:endParaRPr lang="es-ES" sz="1400" dirty="0"/>
        </a:p>
      </dgm:t>
    </dgm:pt>
    <dgm:pt modelId="{359B15E9-2958-4F8E-8D70-FBEE88D5F4F7}" type="parTrans" cxnId="{BBA08CE8-EE43-4DA5-B369-819B62C73332}">
      <dgm:prSet/>
      <dgm:spPr/>
      <dgm:t>
        <a:bodyPr/>
        <a:lstStyle/>
        <a:p>
          <a:endParaRPr lang="es-ES" sz="1400"/>
        </a:p>
      </dgm:t>
    </dgm:pt>
    <dgm:pt modelId="{2C93E2D4-B09B-40E7-B1AA-D13C2D32D71F}" type="sibTrans" cxnId="{BBA08CE8-EE43-4DA5-B369-819B62C73332}">
      <dgm:prSet/>
      <dgm:spPr/>
      <dgm:t>
        <a:bodyPr/>
        <a:lstStyle/>
        <a:p>
          <a:endParaRPr lang="es-ES" sz="1400"/>
        </a:p>
      </dgm:t>
    </dgm:pt>
    <dgm:pt modelId="{A6A7085A-3C1D-47FE-9BE1-6F94AB05B696}">
      <dgm:prSet phldrT="[Texto]" custT="1"/>
      <dgm:spPr/>
      <dgm:t>
        <a:bodyPr/>
        <a:lstStyle/>
        <a:p>
          <a:r>
            <a:rPr lang="es-ES" sz="1400" i="1" dirty="0" smtClean="0"/>
            <a:t>Auditoría Forense</a:t>
          </a:r>
          <a:endParaRPr lang="es-ES" sz="1400" dirty="0"/>
        </a:p>
      </dgm:t>
    </dgm:pt>
    <dgm:pt modelId="{2EE61094-B17B-431C-B75F-2CB7F34181A9}" type="parTrans" cxnId="{6A904815-8BEE-44E0-8E5A-4E67B1C328A5}">
      <dgm:prSet/>
      <dgm:spPr/>
      <dgm:t>
        <a:bodyPr/>
        <a:lstStyle/>
        <a:p>
          <a:endParaRPr lang="es-ES" sz="1400"/>
        </a:p>
      </dgm:t>
    </dgm:pt>
    <dgm:pt modelId="{1F083A24-294F-452C-9CBB-00D52FC947B4}" type="sibTrans" cxnId="{6A904815-8BEE-44E0-8E5A-4E67B1C328A5}">
      <dgm:prSet/>
      <dgm:spPr/>
      <dgm:t>
        <a:bodyPr/>
        <a:lstStyle/>
        <a:p>
          <a:endParaRPr lang="es-ES" sz="1400"/>
        </a:p>
      </dgm:t>
    </dgm:pt>
    <dgm:pt modelId="{3AFF51F4-DB65-4CEC-8B51-982ABED18FF0}">
      <dgm:prSet phldrT="[Texto]" custT="1"/>
      <dgm:spPr/>
      <dgm:t>
        <a:bodyPr/>
        <a:lstStyle/>
        <a:p>
          <a:r>
            <a:rPr lang="es-ES" sz="1400" i="1" smtClean="0"/>
            <a:t>Auditoría Financiera</a:t>
          </a:r>
          <a:endParaRPr lang="es-ES" sz="1400" dirty="0"/>
        </a:p>
      </dgm:t>
    </dgm:pt>
    <dgm:pt modelId="{2356F91C-D384-4700-A072-7F47998845E8}" type="parTrans" cxnId="{28071B11-13D4-49B9-AD2E-529218BC39C8}">
      <dgm:prSet/>
      <dgm:spPr/>
      <dgm:t>
        <a:bodyPr/>
        <a:lstStyle/>
        <a:p>
          <a:endParaRPr lang="es-ES" sz="1400"/>
        </a:p>
      </dgm:t>
    </dgm:pt>
    <dgm:pt modelId="{982ACBDA-9371-4CF4-B2BD-EB1D60DE8E29}" type="sibTrans" cxnId="{28071B11-13D4-49B9-AD2E-529218BC39C8}">
      <dgm:prSet/>
      <dgm:spPr/>
      <dgm:t>
        <a:bodyPr/>
        <a:lstStyle/>
        <a:p>
          <a:endParaRPr lang="es-ES" sz="1400"/>
        </a:p>
      </dgm:t>
    </dgm:pt>
    <dgm:pt modelId="{308FBA43-5939-42AA-8C84-011DCE5348A6}">
      <dgm:prSet phldrT="[Texto]" custT="1"/>
      <dgm:spPr/>
      <dgm:t>
        <a:bodyPr/>
        <a:lstStyle/>
        <a:p>
          <a:r>
            <a:rPr lang="es-ES" sz="1400" i="1" dirty="0" smtClean="0"/>
            <a:t>Auditoría Administrativa</a:t>
          </a:r>
          <a:endParaRPr lang="es-ES" sz="1400" dirty="0"/>
        </a:p>
      </dgm:t>
    </dgm:pt>
    <dgm:pt modelId="{28E85F65-56EA-4660-9F41-3B31E59ADCBF}" type="parTrans" cxnId="{77B04BA7-9EE1-47C0-B512-B426B0C8C4CE}">
      <dgm:prSet/>
      <dgm:spPr/>
      <dgm:t>
        <a:bodyPr/>
        <a:lstStyle/>
        <a:p>
          <a:endParaRPr lang="es-ES" sz="1400"/>
        </a:p>
      </dgm:t>
    </dgm:pt>
    <dgm:pt modelId="{8B27A7A4-22FC-4933-8670-B55537E1CB12}" type="sibTrans" cxnId="{77B04BA7-9EE1-47C0-B512-B426B0C8C4CE}">
      <dgm:prSet/>
      <dgm:spPr/>
      <dgm:t>
        <a:bodyPr/>
        <a:lstStyle/>
        <a:p>
          <a:endParaRPr lang="es-ES" sz="1400"/>
        </a:p>
      </dgm:t>
    </dgm:pt>
    <dgm:pt modelId="{387C4DDF-F79A-4B08-B805-A48B6C386F08}">
      <dgm:prSet phldrT="[Texto]" custT="1"/>
      <dgm:spPr/>
      <dgm:t>
        <a:bodyPr/>
        <a:lstStyle/>
        <a:p>
          <a:r>
            <a:rPr lang="es-ES" sz="1400" i="1" smtClean="0"/>
            <a:t>Auditoría Ambiental</a:t>
          </a:r>
          <a:endParaRPr lang="es-ES" sz="1400" dirty="0"/>
        </a:p>
      </dgm:t>
    </dgm:pt>
    <dgm:pt modelId="{8092FD38-3210-4390-B286-175038E722E6}" type="parTrans" cxnId="{82ED0076-2203-476E-BD40-C9C842F7BEAB}">
      <dgm:prSet/>
      <dgm:spPr/>
      <dgm:t>
        <a:bodyPr/>
        <a:lstStyle/>
        <a:p>
          <a:endParaRPr lang="es-ES" sz="1400"/>
        </a:p>
      </dgm:t>
    </dgm:pt>
    <dgm:pt modelId="{C54B3E66-0734-42E3-ADA1-14A601DB6D06}" type="sibTrans" cxnId="{82ED0076-2203-476E-BD40-C9C842F7BEAB}">
      <dgm:prSet/>
      <dgm:spPr/>
      <dgm:t>
        <a:bodyPr/>
        <a:lstStyle/>
        <a:p>
          <a:endParaRPr lang="es-ES" sz="1400"/>
        </a:p>
      </dgm:t>
    </dgm:pt>
    <dgm:pt modelId="{A1E2F01C-10F3-494F-914E-44D940559ABC}">
      <dgm:prSet phldrT="[Texto]" custT="1"/>
      <dgm:spPr/>
      <dgm:t>
        <a:bodyPr/>
        <a:lstStyle/>
        <a:p>
          <a:r>
            <a:rPr lang="es-ES" sz="1400" i="1" smtClean="0"/>
            <a:t>Auditoría Informática</a:t>
          </a:r>
          <a:endParaRPr lang="es-ES" sz="1400" dirty="0"/>
        </a:p>
      </dgm:t>
    </dgm:pt>
    <dgm:pt modelId="{2E683AA4-C56E-4BF6-AAAC-A914827D49BC}" type="parTrans" cxnId="{2CF988B1-0AB3-4446-BCA7-9BAE3618A3AD}">
      <dgm:prSet/>
      <dgm:spPr/>
      <dgm:t>
        <a:bodyPr/>
        <a:lstStyle/>
        <a:p>
          <a:endParaRPr lang="es-ES" sz="1400"/>
        </a:p>
      </dgm:t>
    </dgm:pt>
    <dgm:pt modelId="{5BA87F22-10CB-4DC0-AD0F-3BDAC5ABF608}" type="sibTrans" cxnId="{2CF988B1-0AB3-4446-BCA7-9BAE3618A3AD}">
      <dgm:prSet/>
      <dgm:spPr/>
      <dgm:t>
        <a:bodyPr/>
        <a:lstStyle/>
        <a:p>
          <a:endParaRPr lang="es-ES" sz="1400"/>
        </a:p>
      </dgm:t>
    </dgm:pt>
    <dgm:pt modelId="{255D86C3-41C6-49CA-8C6C-B4C8B5197246}" type="pres">
      <dgm:prSet presAssocID="{A09BE629-22BB-4151-907E-FC1B75665EF4}" presName="Name0" presStyleCnt="0">
        <dgm:presLayoutVars>
          <dgm:dir/>
          <dgm:resizeHandles val="exact"/>
        </dgm:presLayoutVars>
      </dgm:prSet>
      <dgm:spPr/>
      <dgm:t>
        <a:bodyPr/>
        <a:lstStyle/>
        <a:p>
          <a:endParaRPr lang="es-ES"/>
        </a:p>
      </dgm:t>
    </dgm:pt>
    <dgm:pt modelId="{3F1AC71E-2BCB-4729-BF16-971ED734C7EF}" type="pres">
      <dgm:prSet presAssocID="{A09BE629-22BB-4151-907E-FC1B75665EF4}" presName="cycle" presStyleCnt="0"/>
      <dgm:spPr/>
    </dgm:pt>
    <dgm:pt modelId="{B3BFD05F-AB37-46F5-BB2A-523769DC6AF8}" type="pres">
      <dgm:prSet presAssocID="{E74E04FA-8B20-4AD6-9DEF-BC1D84787F3D}" presName="nodeFirstNode" presStyleLbl="node1" presStyleIdx="0" presStyleCnt="9">
        <dgm:presLayoutVars>
          <dgm:bulletEnabled val="1"/>
        </dgm:presLayoutVars>
      </dgm:prSet>
      <dgm:spPr/>
      <dgm:t>
        <a:bodyPr/>
        <a:lstStyle/>
        <a:p>
          <a:endParaRPr lang="es-ES"/>
        </a:p>
      </dgm:t>
    </dgm:pt>
    <dgm:pt modelId="{8DA7BD2B-C4A9-4E8B-B264-055DAB89D903}" type="pres">
      <dgm:prSet presAssocID="{41C5B260-F516-4CF0-BA79-2978CCF61124}" presName="sibTransFirstNode" presStyleLbl="bgShp" presStyleIdx="0" presStyleCnt="1"/>
      <dgm:spPr/>
      <dgm:t>
        <a:bodyPr/>
        <a:lstStyle/>
        <a:p>
          <a:endParaRPr lang="es-ES"/>
        </a:p>
      </dgm:t>
    </dgm:pt>
    <dgm:pt modelId="{F5B63C2C-3060-48F6-9D1E-E63FE39AD478}" type="pres">
      <dgm:prSet presAssocID="{3B8F3D92-CAD5-4D92-8CBE-4E6822EE014F}" presName="nodeFollowingNodes" presStyleLbl="node1" presStyleIdx="1" presStyleCnt="9">
        <dgm:presLayoutVars>
          <dgm:bulletEnabled val="1"/>
        </dgm:presLayoutVars>
      </dgm:prSet>
      <dgm:spPr/>
      <dgm:t>
        <a:bodyPr/>
        <a:lstStyle/>
        <a:p>
          <a:endParaRPr lang="es-ES"/>
        </a:p>
      </dgm:t>
    </dgm:pt>
    <dgm:pt modelId="{08E609FD-1316-4517-B415-D95CCD792059}" type="pres">
      <dgm:prSet presAssocID="{7DD4B80D-3FC4-43A0-8937-AA50047FE170}" presName="nodeFollowingNodes" presStyleLbl="node1" presStyleIdx="2" presStyleCnt="9">
        <dgm:presLayoutVars>
          <dgm:bulletEnabled val="1"/>
        </dgm:presLayoutVars>
      </dgm:prSet>
      <dgm:spPr/>
      <dgm:t>
        <a:bodyPr/>
        <a:lstStyle/>
        <a:p>
          <a:endParaRPr lang="es-ES"/>
        </a:p>
      </dgm:t>
    </dgm:pt>
    <dgm:pt modelId="{B811B006-B0F9-4DCC-9D61-F828145BEE8B}" type="pres">
      <dgm:prSet presAssocID="{C0F3D9CF-9D59-4B97-88ED-B563E385DC6B}" presName="nodeFollowingNodes" presStyleLbl="node1" presStyleIdx="3" presStyleCnt="9" custScaleX="119084">
        <dgm:presLayoutVars>
          <dgm:bulletEnabled val="1"/>
        </dgm:presLayoutVars>
      </dgm:prSet>
      <dgm:spPr/>
      <dgm:t>
        <a:bodyPr/>
        <a:lstStyle/>
        <a:p>
          <a:endParaRPr lang="es-ES"/>
        </a:p>
      </dgm:t>
    </dgm:pt>
    <dgm:pt modelId="{6885701C-75FC-4EBA-89E5-C17AE1A263EB}" type="pres">
      <dgm:prSet presAssocID="{A6A7085A-3C1D-47FE-9BE1-6F94AB05B696}" presName="nodeFollowingNodes" presStyleLbl="node1" presStyleIdx="4" presStyleCnt="9">
        <dgm:presLayoutVars>
          <dgm:bulletEnabled val="1"/>
        </dgm:presLayoutVars>
      </dgm:prSet>
      <dgm:spPr/>
      <dgm:t>
        <a:bodyPr/>
        <a:lstStyle/>
        <a:p>
          <a:endParaRPr lang="es-ES"/>
        </a:p>
      </dgm:t>
    </dgm:pt>
    <dgm:pt modelId="{1E02D63E-26E5-4224-869C-55699DA5B111}" type="pres">
      <dgm:prSet presAssocID="{3AFF51F4-DB65-4CEC-8B51-982ABED18FF0}" presName="nodeFollowingNodes" presStyleLbl="node1" presStyleIdx="5" presStyleCnt="9">
        <dgm:presLayoutVars>
          <dgm:bulletEnabled val="1"/>
        </dgm:presLayoutVars>
      </dgm:prSet>
      <dgm:spPr/>
      <dgm:t>
        <a:bodyPr/>
        <a:lstStyle/>
        <a:p>
          <a:endParaRPr lang="es-ES"/>
        </a:p>
      </dgm:t>
    </dgm:pt>
    <dgm:pt modelId="{C429F1FC-98E9-4BAD-80B4-81DEC25B9777}" type="pres">
      <dgm:prSet presAssocID="{308FBA43-5939-42AA-8C84-011DCE5348A6}" presName="nodeFollowingNodes" presStyleLbl="node1" presStyleIdx="6" presStyleCnt="9" custScaleX="132950">
        <dgm:presLayoutVars>
          <dgm:bulletEnabled val="1"/>
        </dgm:presLayoutVars>
      </dgm:prSet>
      <dgm:spPr/>
      <dgm:t>
        <a:bodyPr/>
        <a:lstStyle/>
        <a:p>
          <a:endParaRPr lang="es-ES"/>
        </a:p>
      </dgm:t>
    </dgm:pt>
    <dgm:pt modelId="{B353906E-E75B-48DC-B7C6-54D01159816D}" type="pres">
      <dgm:prSet presAssocID="{387C4DDF-F79A-4B08-B805-A48B6C386F08}" presName="nodeFollowingNodes" presStyleLbl="node1" presStyleIdx="7" presStyleCnt="9">
        <dgm:presLayoutVars>
          <dgm:bulletEnabled val="1"/>
        </dgm:presLayoutVars>
      </dgm:prSet>
      <dgm:spPr/>
      <dgm:t>
        <a:bodyPr/>
        <a:lstStyle/>
        <a:p>
          <a:endParaRPr lang="es-ES"/>
        </a:p>
      </dgm:t>
    </dgm:pt>
    <dgm:pt modelId="{C72F93A2-B9B4-4269-B8CB-264CCCF20C65}" type="pres">
      <dgm:prSet presAssocID="{A1E2F01C-10F3-494F-914E-44D940559ABC}" presName="nodeFollowingNodes" presStyleLbl="node1" presStyleIdx="8" presStyleCnt="9">
        <dgm:presLayoutVars>
          <dgm:bulletEnabled val="1"/>
        </dgm:presLayoutVars>
      </dgm:prSet>
      <dgm:spPr/>
      <dgm:t>
        <a:bodyPr/>
        <a:lstStyle/>
        <a:p>
          <a:endParaRPr lang="es-ES"/>
        </a:p>
      </dgm:t>
    </dgm:pt>
  </dgm:ptLst>
  <dgm:cxnLst>
    <dgm:cxn modelId="{375B101C-CFF6-45EF-B431-1ED925940741}" type="presOf" srcId="{A1E2F01C-10F3-494F-914E-44D940559ABC}" destId="{C72F93A2-B9B4-4269-B8CB-264CCCF20C65}" srcOrd="0" destOrd="0" presId="urn:microsoft.com/office/officeart/2005/8/layout/cycle3"/>
    <dgm:cxn modelId="{BBA08CE8-EE43-4DA5-B369-819B62C73332}" srcId="{A09BE629-22BB-4151-907E-FC1B75665EF4}" destId="{C0F3D9CF-9D59-4B97-88ED-B563E385DC6B}" srcOrd="3" destOrd="0" parTransId="{359B15E9-2958-4F8E-8D70-FBEE88D5F4F7}" sibTransId="{2C93E2D4-B09B-40E7-B1AA-D13C2D32D71F}"/>
    <dgm:cxn modelId="{7E734ADB-BC9C-4D9E-83B3-0BA656BB6FC9}" srcId="{A09BE629-22BB-4151-907E-FC1B75665EF4}" destId="{E74E04FA-8B20-4AD6-9DEF-BC1D84787F3D}" srcOrd="0" destOrd="0" parTransId="{F9C319E7-AD53-4923-9FCB-50E7FA5F1BB0}" sibTransId="{41C5B260-F516-4CF0-BA79-2978CCF61124}"/>
    <dgm:cxn modelId="{77B04BA7-9EE1-47C0-B512-B426B0C8C4CE}" srcId="{A09BE629-22BB-4151-907E-FC1B75665EF4}" destId="{308FBA43-5939-42AA-8C84-011DCE5348A6}" srcOrd="6" destOrd="0" parTransId="{28E85F65-56EA-4660-9F41-3B31E59ADCBF}" sibTransId="{8B27A7A4-22FC-4933-8670-B55537E1CB12}"/>
    <dgm:cxn modelId="{D591F306-E782-4672-BE6F-D7DC4CB7E472}" type="presOf" srcId="{A6A7085A-3C1D-47FE-9BE1-6F94AB05B696}" destId="{6885701C-75FC-4EBA-89E5-C17AE1A263EB}" srcOrd="0" destOrd="0" presId="urn:microsoft.com/office/officeart/2005/8/layout/cycle3"/>
    <dgm:cxn modelId="{9EC52369-5FF7-4137-84D5-7B5C80D86087}" srcId="{A09BE629-22BB-4151-907E-FC1B75665EF4}" destId="{7DD4B80D-3FC4-43A0-8937-AA50047FE170}" srcOrd="2" destOrd="0" parTransId="{F56B5CC1-1B61-4A4D-890A-8B13ABA88C83}" sibTransId="{1D0ABB46-62DA-4AE3-8DC9-83FA93CCB7AB}"/>
    <dgm:cxn modelId="{7485C5BE-92F0-4BFE-8B54-C082160AF48C}" type="presOf" srcId="{3AFF51F4-DB65-4CEC-8B51-982ABED18FF0}" destId="{1E02D63E-26E5-4224-869C-55699DA5B111}" srcOrd="0" destOrd="0" presId="urn:microsoft.com/office/officeart/2005/8/layout/cycle3"/>
    <dgm:cxn modelId="{916842FA-A97B-469B-9EED-30E8AE115EDC}" type="presOf" srcId="{308FBA43-5939-42AA-8C84-011DCE5348A6}" destId="{C429F1FC-98E9-4BAD-80B4-81DEC25B9777}" srcOrd="0" destOrd="0" presId="urn:microsoft.com/office/officeart/2005/8/layout/cycle3"/>
    <dgm:cxn modelId="{798C4CD7-D457-4DAA-8125-00D0043D5772}" type="presOf" srcId="{A09BE629-22BB-4151-907E-FC1B75665EF4}" destId="{255D86C3-41C6-49CA-8C6C-B4C8B5197246}" srcOrd="0" destOrd="0" presId="urn:microsoft.com/office/officeart/2005/8/layout/cycle3"/>
    <dgm:cxn modelId="{6AEC4D1D-123F-475E-9E32-7645A27EDF23}" srcId="{A09BE629-22BB-4151-907E-FC1B75665EF4}" destId="{3B8F3D92-CAD5-4D92-8CBE-4E6822EE014F}" srcOrd="1" destOrd="0" parTransId="{97153060-CE26-4053-89F7-564F756EE1E5}" sibTransId="{740C95E3-A2F3-4B41-B460-F791961F1A39}"/>
    <dgm:cxn modelId="{D5446DA2-0505-400E-B761-9153C6A12323}" type="presOf" srcId="{7DD4B80D-3FC4-43A0-8937-AA50047FE170}" destId="{08E609FD-1316-4517-B415-D95CCD792059}" srcOrd="0" destOrd="0" presId="urn:microsoft.com/office/officeart/2005/8/layout/cycle3"/>
    <dgm:cxn modelId="{4CB27F48-0370-4958-91BF-597DD49967B8}" type="presOf" srcId="{E74E04FA-8B20-4AD6-9DEF-BC1D84787F3D}" destId="{B3BFD05F-AB37-46F5-BB2A-523769DC6AF8}" srcOrd="0" destOrd="0" presId="urn:microsoft.com/office/officeart/2005/8/layout/cycle3"/>
    <dgm:cxn modelId="{B23195D7-CCFF-498B-B766-4247DF2DE793}" type="presOf" srcId="{3B8F3D92-CAD5-4D92-8CBE-4E6822EE014F}" destId="{F5B63C2C-3060-48F6-9D1E-E63FE39AD478}" srcOrd="0" destOrd="0" presId="urn:microsoft.com/office/officeart/2005/8/layout/cycle3"/>
    <dgm:cxn modelId="{D0C4398F-BDCB-4A28-A519-AEBF40CAB64E}" type="presOf" srcId="{41C5B260-F516-4CF0-BA79-2978CCF61124}" destId="{8DA7BD2B-C4A9-4E8B-B264-055DAB89D903}" srcOrd="0" destOrd="0" presId="urn:microsoft.com/office/officeart/2005/8/layout/cycle3"/>
    <dgm:cxn modelId="{6A904815-8BEE-44E0-8E5A-4E67B1C328A5}" srcId="{A09BE629-22BB-4151-907E-FC1B75665EF4}" destId="{A6A7085A-3C1D-47FE-9BE1-6F94AB05B696}" srcOrd="4" destOrd="0" parTransId="{2EE61094-B17B-431C-B75F-2CB7F34181A9}" sibTransId="{1F083A24-294F-452C-9CBB-00D52FC947B4}"/>
    <dgm:cxn modelId="{82ED0076-2203-476E-BD40-C9C842F7BEAB}" srcId="{A09BE629-22BB-4151-907E-FC1B75665EF4}" destId="{387C4DDF-F79A-4B08-B805-A48B6C386F08}" srcOrd="7" destOrd="0" parTransId="{8092FD38-3210-4390-B286-175038E722E6}" sibTransId="{C54B3E66-0734-42E3-ADA1-14A601DB6D06}"/>
    <dgm:cxn modelId="{89281DBB-B29A-40BF-81FC-AB6B9179420A}" type="presOf" srcId="{C0F3D9CF-9D59-4B97-88ED-B563E385DC6B}" destId="{B811B006-B0F9-4DCC-9D61-F828145BEE8B}" srcOrd="0" destOrd="0" presId="urn:microsoft.com/office/officeart/2005/8/layout/cycle3"/>
    <dgm:cxn modelId="{28071B11-13D4-49B9-AD2E-529218BC39C8}" srcId="{A09BE629-22BB-4151-907E-FC1B75665EF4}" destId="{3AFF51F4-DB65-4CEC-8B51-982ABED18FF0}" srcOrd="5" destOrd="0" parTransId="{2356F91C-D384-4700-A072-7F47998845E8}" sibTransId="{982ACBDA-9371-4CF4-B2BD-EB1D60DE8E29}"/>
    <dgm:cxn modelId="{A2C7236F-E0D2-46D1-8271-1863763D0690}" type="presOf" srcId="{387C4DDF-F79A-4B08-B805-A48B6C386F08}" destId="{B353906E-E75B-48DC-B7C6-54D01159816D}" srcOrd="0" destOrd="0" presId="urn:microsoft.com/office/officeart/2005/8/layout/cycle3"/>
    <dgm:cxn modelId="{2CF988B1-0AB3-4446-BCA7-9BAE3618A3AD}" srcId="{A09BE629-22BB-4151-907E-FC1B75665EF4}" destId="{A1E2F01C-10F3-494F-914E-44D940559ABC}" srcOrd="8" destOrd="0" parTransId="{2E683AA4-C56E-4BF6-AAAC-A914827D49BC}" sibTransId="{5BA87F22-10CB-4DC0-AD0F-3BDAC5ABF608}"/>
    <dgm:cxn modelId="{9EA18032-9725-49EB-96BF-FC87E081B049}" type="presParOf" srcId="{255D86C3-41C6-49CA-8C6C-B4C8B5197246}" destId="{3F1AC71E-2BCB-4729-BF16-971ED734C7EF}" srcOrd="0" destOrd="0" presId="urn:microsoft.com/office/officeart/2005/8/layout/cycle3"/>
    <dgm:cxn modelId="{CA7FEEE0-0133-4B51-A96F-CC9A59C0CCBD}" type="presParOf" srcId="{3F1AC71E-2BCB-4729-BF16-971ED734C7EF}" destId="{B3BFD05F-AB37-46F5-BB2A-523769DC6AF8}" srcOrd="0" destOrd="0" presId="urn:microsoft.com/office/officeart/2005/8/layout/cycle3"/>
    <dgm:cxn modelId="{CCCEAFC4-4C03-4440-B22C-B8B4A8D7AA87}" type="presParOf" srcId="{3F1AC71E-2BCB-4729-BF16-971ED734C7EF}" destId="{8DA7BD2B-C4A9-4E8B-B264-055DAB89D903}" srcOrd="1" destOrd="0" presId="urn:microsoft.com/office/officeart/2005/8/layout/cycle3"/>
    <dgm:cxn modelId="{2E155A80-C587-4062-8236-B0E2EC907739}" type="presParOf" srcId="{3F1AC71E-2BCB-4729-BF16-971ED734C7EF}" destId="{F5B63C2C-3060-48F6-9D1E-E63FE39AD478}" srcOrd="2" destOrd="0" presId="urn:microsoft.com/office/officeart/2005/8/layout/cycle3"/>
    <dgm:cxn modelId="{9E2E5443-8A9B-4CC1-9D03-BB691A5EF507}" type="presParOf" srcId="{3F1AC71E-2BCB-4729-BF16-971ED734C7EF}" destId="{08E609FD-1316-4517-B415-D95CCD792059}" srcOrd="3" destOrd="0" presId="urn:microsoft.com/office/officeart/2005/8/layout/cycle3"/>
    <dgm:cxn modelId="{30D06D89-E19C-460E-8140-61395DCF6BD9}" type="presParOf" srcId="{3F1AC71E-2BCB-4729-BF16-971ED734C7EF}" destId="{B811B006-B0F9-4DCC-9D61-F828145BEE8B}" srcOrd="4" destOrd="0" presId="urn:microsoft.com/office/officeart/2005/8/layout/cycle3"/>
    <dgm:cxn modelId="{5B2EB907-0301-4555-BA57-107A2C950772}" type="presParOf" srcId="{3F1AC71E-2BCB-4729-BF16-971ED734C7EF}" destId="{6885701C-75FC-4EBA-89E5-C17AE1A263EB}" srcOrd="5" destOrd="0" presId="urn:microsoft.com/office/officeart/2005/8/layout/cycle3"/>
    <dgm:cxn modelId="{CC9F2B30-4541-4ADE-9ED5-436D8C9D3DB9}" type="presParOf" srcId="{3F1AC71E-2BCB-4729-BF16-971ED734C7EF}" destId="{1E02D63E-26E5-4224-869C-55699DA5B111}" srcOrd="6" destOrd="0" presId="urn:microsoft.com/office/officeart/2005/8/layout/cycle3"/>
    <dgm:cxn modelId="{01361F0C-1D2A-4F95-A805-893030B8B5F3}" type="presParOf" srcId="{3F1AC71E-2BCB-4729-BF16-971ED734C7EF}" destId="{C429F1FC-98E9-4BAD-80B4-81DEC25B9777}" srcOrd="7" destOrd="0" presId="urn:microsoft.com/office/officeart/2005/8/layout/cycle3"/>
    <dgm:cxn modelId="{3E3CBD2B-0F35-4CC7-8340-873313C6B6C9}" type="presParOf" srcId="{3F1AC71E-2BCB-4729-BF16-971ED734C7EF}" destId="{B353906E-E75B-48DC-B7C6-54D01159816D}" srcOrd="8" destOrd="0" presId="urn:microsoft.com/office/officeart/2005/8/layout/cycle3"/>
    <dgm:cxn modelId="{34BAFF6C-2972-43BD-9E5C-DF1893172B01}" type="presParOf" srcId="{3F1AC71E-2BCB-4729-BF16-971ED734C7EF}" destId="{C72F93A2-B9B4-4269-B8CB-264CCCF20C65}" srcOrd="9"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208FB4-D3CB-472F-A093-F3EE2CF24034}" type="doc">
      <dgm:prSet loTypeId="urn:microsoft.com/office/officeart/2005/8/layout/arrow6" loCatId="process" qsTypeId="urn:microsoft.com/office/officeart/2005/8/quickstyle/simple3" qsCatId="simple" csTypeId="urn:microsoft.com/office/officeart/2005/8/colors/colorful5" csCatId="colorful" phldr="1"/>
      <dgm:spPr/>
      <dgm:t>
        <a:bodyPr/>
        <a:lstStyle/>
        <a:p>
          <a:endParaRPr lang="es-ES"/>
        </a:p>
      </dgm:t>
    </dgm:pt>
    <dgm:pt modelId="{2CFF0116-1A8A-478C-886A-F149C594D90B}">
      <dgm:prSet phldrT="[Texto]"/>
      <dgm:spPr/>
      <dgm:t>
        <a:bodyPr/>
        <a:lstStyle/>
        <a:p>
          <a:r>
            <a:rPr lang="es-ES" dirty="0" smtClean="0"/>
            <a:t>AUDITORÍA INTERNA</a:t>
          </a:r>
          <a:endParaRPr lang="es-ES" dirty="0"/>
        </a:p>
      </dgm:t>
    </dgm:pt>
    <dgm:pt modelId="{92B1359C-869F-40BF-BD7B-4790A8D09D4E}" type="parTrans" cxnId="{C1178030-C90B-4625-8661-A6BB9A76F2E6}">
      <dgm:prSet/>
      <dgm:spPr/>
      <dgm:t>
        <a:bodyPr/>
        <a:lstStyle/>
        <a:p>
          <a:endParaRPr lang="es-ES"/>
        </a:p>
      </dgm:t>
    </dgm:pt>
    <dgm:pt modelId="{32A74BF5-0DA6-48B3-9FC3-2B7EF933784B}" type="sibTrans" cxnId="{C1178030-C90B-4625-8661-A6BB9A76F2E6}">
      <dgm:prSet/>
      <dgm:spPr/>
      <dgm:t>
        <a:bodyPr/>
        <a:lstStyle/>
        <a:p>
          <a:endParaRPr lang="es-ES"/>
        </a:p>
      </dgm:t>
    </dgm:pt>
    <dgm:pt modelId="{57B5DC30-2340-4C03-B47E-B1DDB3FF8CC8}">
      <dgm:prSet phldrT="[Texto]"/>
      <dgm:spPr/>
      <dgm:t>
        <a:bodyPr/>
        <a:lstStyle/>
        <a:p>
          <a:r>
            <a:rPr lang="es-ES" dirty="0" smtClean="0"/>
            <a:t>AUDITORÍA EXTERNA</a:t>
          </a:r>
          <a:endParaRPr lang="es-ES" dirty="0"/>
        </a:p>
      </dgm:t>
    </dgm:pt>
    <dgm:pt modelId="{BB07D817-A728-4388-A591-01E58E8C161E}" type="parTrans" cxnId="{FE2373AA-D126-4310-B8F1-ACA6FED41C34}">
      <dgm:prSet/>
      <dgm:spPr/>
      <dgm:t>
        <a:bodyPr/>
        <a:lstStyle/>
        <a:p>
          <a:endParaRPr lang="es-ES"/>
        </a:p>
      </dgm:t>
    </dgm:pt>
    <dgm:pt modelId="{A3D29E27-4ED8-4372-9689-E418A98E041D}" type="sibTrans" cxnId="{FE2373AA-D126-4310-B8F1-ACA6FED41C34}">
      <dgm:prSet/>
      <dgm:spPr/>
      <dgm:t>
        <a:bodyPr/>
        <a:lstStyle/>
        <a:p>
          <a:endParaRPr lang="es-ES"/>
        </a:p>
      </dgm:t>
    </dgm:pt>
    <dgm:pt modelId="{C0A847FC-9347-44E3-A674-1EC301EAD20A}" type="pres">
      <dgm:prSet presAssocID="{33208FB4-D3CB-472F-A093-F3EE2CF24034}" presName="compositeShape" presStyleCnt="0">
        <dgm:presLayoutVars>
          <dgm:chMax val="2"/>
          <dgm:dir/>
          <dgm:resizeHandles val="exact"/>
        </dgm:presLayoutVars>
      </dgm:prSet>
      <dgm:spPr/>
      <dgm:t>
        <a:bodyPr/>
        <a:lstStyle/>
        <a:p>
          <a:endParaRPr lang="es-ES"/>
        </a:p>
      </dgm:t>
    </dgm:pt>
    <dgm:pt modelId="{9639E4B3-54E5-48CC-BEBC-DEED9D3C0619}" type="pres">
      <dgm:prSet presAssocID="{33208FB4-D3CB-472F-A093-F3EE2CF24034}" presName="ribbon" presStyleLbl="node1" presStyleIdx="0" presStyleCnt="1"/>
      <dgm:spPr/>
    </dgm:pt>
    <dgm:pt modelId="{B65321BE-318E-4943-8EC2-09BD04B77197}" type="pres">
      <dgm:prSet presAssocID="{33208FB4-D3CB-472F-A093-F3EE2CF24034}" presName="leftArrowText" presStyleLbl="node1" presStyleIdx="0" presStyleCnt="1">
        <dgm:presLayoutVars>
          <dgm:chMax val="0"/>
          <dgm:bulletEnabled val="1"/>
        </dgm:presLayoutVars>
      </dgm:prSet>
      <dgm:spPr/>
      <dgm:t>
        <a:bodyPr/>
        <a:lstStyle/>
        <a:p>
          <a:endParaRPr lang="es-ES"/>
        </a:p>
      </dgm:t>
    </dgm:pt>
    <dgm:pt modelId="{CD0026EE-B4A4-4622-9AAB-9E49B150242F}" type="pres">
      <dgm:prSet presAssocID="{33208FB4-D3CB-472F-A093-F3EE2CF24034}" presName="rightArrowText" presStyleLbl="node1" presStyleIdx="0" presStyleCnt="1">
        <dgm:presLayoutVars>
          <dgm:chMax val="0"/>
          <dgm:bulletEnabled val="1"/>
        </dgm:presLayoutVars>
      </dgm:prSet>
      <dgm:spPr/>
      <dgm:t>
        <a:bodyPr/>
        <a:lstStyle/>
        <a:p>
          <a:endParaRPr lang="es-ES"/>
        </a:p>
      </dgm:t>
    </dgm:pt>
  </dgm:ptLst>
  <dgm:cxnLst>
    <dgm:cxn modelId="{FE2373AA-D126-4310-B8F1-ACA6FED41C34}" srcId="{33208FB4-D3CB-472F-A093-F3EE2CF24034}" destId="{57B5DC30-2340-4C03-B47E-B1DDB3FF8CC8}" srcOrd="1" destOrd="0" parTransId="{BB07D817-A728-4388-A591-01E58E8C161E}" sibTransId="{A3D29E27-4ED8-4372-9689-E418A98E041D}"/>
    <dgm:cxn modelId="{C1178030-C90B-4625-8661-A6BB9A76F2E6}" srcId="{33208FB4-D3CB-472F-A093-F3EE2CF24034}" destId="{2CFF0116-1A8A-478C-886A-F149C594D90B}" srcOrd="0" destOrd="0" parTransId="{92B1359C-869F-40BF-BD7B-4790A8D09D4E}" sibTransId="{32A74BF5-0DA6-48B3-9FC3-2B7EF933784B}"/>
    <dgm:cxn modelId="{DFB657A3-EF70-4CBB-AAD3-460C362F6D38}" type="presOf" srcId="{33208FB4-D3CB-472F-A093-F3EE2CF24034}" destId="{C0A847FC-9347-44E3-A674-1EC301EAD20A}" srcOrd="0" destOrd="0" presId="urn:microsoft.com/office/officeart/2005/8/layout/arrow6"/>
    <dgm:cxn modelId="{D5A15564-5C95-4A70-B0FF-7A6EE1AC8023}" type="presOf" srcId="{2CFF0116-1A8A-478C-886A-F149C594D90B}" destId="{B65321BE-318E-4943-8EC2-09BD04B77197}" srcOrd="0" destOrd="0" presId="urn:microsoft.com/office/officeart/2005/8/layout/arrow6"/>
    <dgm:cxn modelId="{4E54246D-8286-4958-B931-85487315F9B7}" type="presOf" srcId="{57B5DC30-2340-4C03-B47E-B1DDB3FF8CC8}" destId="{CD0026EE-B4A4-4622-9AAB-9E49B150242F}" srcOrd="0" destOrd="0" presId="urn:microsoft.com/office/officeart/2005/8/layout/arrow6"/>
    <dgm:cxn modelId="{762D31DC-2328-4DB5-83AA-4DB6CA95BA6D}" type="presParOf" srcId="{C0A847FC-9347-44E3-A674-1EC301EAD20A}" destId="{9639E4B3-54E5-48CC-BEBC-DEED9D3C0619}" srcOrd="0" destOrd="0" presId="urn:microsoft.com/office/officeart/2005/8/layout/arrow6"/>
    <dgm:cxn modelId="{8CBF55D4-AFBB-417F-9E6E-D7E2265369F3}" type="presParOf" srcId="{C0A847FC-9347-44E3-A674-1EC301EAD20A}" destId="{B65321BE-318E-4943-8EC2-09BD04B77197}" srcOrd="1" destOrd="0" presId="urn:microsoft.com/office/officeart/2005/8/layout/arrow6"/>
    <dgm:cxn modelId="{18D393FE-1570-4CEE-80EA-CFE357CB39D4}" type="presParOf" srcId="{C0A847FC-9347-44E3-A674-1EC301EAD20A}" destId="{CD0026EE-B4A4-4622-9AAB-9E49B150242F}" srcOrd="2" destOrd="0" presId="urn:microsoft.com/office/officeart/2005/8/layout/arrow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C584FED-2ABB-4FC7-9BE7-52F6BBB97F3C}" type="doc">
      <dgm:prSet loTypeId="urn:microsoft.com/office/officeart/2005/8/layout/lProcess1" loCatId="process" qsTypeId="urn:microsoft.com/office/officeart/2005/8/quickstyle/simple3" qsCatId="simple" csTypeId="urn:microsoft.com/office/officeart/2005/8/colors/colorful2" csCatId="colorful" phldr="1"/>
      <dgm:spPr/>
      <dgm:t>
        <a:bodyPr/>
        <a:lstStyle/>
        <a:p>
          <a:endParaRPr lang="es-ES"/>
        </a:p>
      </dgm:t>
    </dgm:pt>
    <dgm:pt modelId="{9CE2DA73-13AF-45E7-A8D0-A25F6EBC42B6}">
      <dgm:prSet phldrT="[Texto]"/>
      <dgm:spPr/>
      <dgm:t>
        <a:bodyPr/>
        <a:lstStyle/>
        <a:p>
          <a:r>
            <a:rPr lang="es-ES" b="1" u="none" dirty="0" smtClean="0"/>
            <a:t>Normas Generales o Personales</a:t>
          </a:r>
          <a:endParaRPr lang="es-ES" u="none" dirty="0"/>
        </a:p>
      </dgm:t>
    </dgm:pt>
    <dgm:pt modelId="{4ED37F72-9367-49D9-931E-82FA76AE4762}" type="parTrans" cxnId="{8567B8FB-2169-40CF-8028-F4766163CD7A}">
      <dgm:prSet/>
      <dgm:spPr/>
      <dgm:t>
        <a:bodyPr/>
        <a:lstStyle/>
        <a:p>
          <a:endParaRPr lang="es-ES"/>
        </a:p>
      </dgm:t>
    </dgm:pt>
    <dgm:pt modelId="{EF620AF2-3162-415E-95A6-32E1225CA31F}" type="sibTrans" cxnId="{8567B8FB-2169-40CF-8028-F4766163CD7A}">
      <dgm:prSet/>
      <dgm:spPr/>
      <dgm:t>
        <a:bodyPr/>
        <a:lstStyle/>
        <a:p>
          <a:endParaRPr lang="es-ES"/>
        </a:p>
      </dgm:t>
    </dgm:pt>
    <dgm:pt modelId="{78B0A27D-0D1F-4E85-B894-2036A6DB0DC4}">
      <dgm:prSet phldrT="[Texto]"/>
      <dgm:spPr/>
      <dgm:t>
        <a:bodyPr/>
        <a:lstStyle/>
        <a:p>
          <a:r>
            <a:rPr lang="es-ES" b="1" i="1" dirty="0" smtClean="0"/>
            <a:t>Entrenamiento y capacidad profesional</a:t>
          </a:r>
          <a:endParaRPr lang="es-ES" dirty="0"/>
        </a:p>
      </dgm:t>
    </dgm:pt>
    <dgm:pt modelId="{9F49BF35-9952-4C6B-833B-F924EAFEA8ED}" type="parTrans" cxnId="{57C050E2-ED57-461D-8F9E-9FE43FD6985C}">
      <dgm:prSet/>
      <dgm:spPr/>
      <dgm:t>
        <a:bodyPr/>
        <a:lstStyle/>
        <a:p>
          <a:endParaRPr lang="es-ES"/>
        </a:p>
      </dgm:t>
    </dgm:pt>
    <dgm:pt modelId="{FB371465-0540-4F4B-B63F-1225DE504753}" type="sibTrans" cxnId="{57C050E2-ED57-461D-8F9E-9FE43FD6985C}">
      <dgm:prSet/>
      <dgm:spPr/>
      <dgm:t>
        <a:bodyPr/>
        <a:lstStyle/>
        <a:p>
          <a:endParaRPr lang="es-ES"/>
        </a:p>
      </dgm:t>
    </dgm:pt>
    <dgm:pt modelId="{8508CCDA-4541-4E14-BA28-20E054B77B8D}">
      <dgm:prSet phldrT="[Texto]"/>
      <dgm:spPr/>
      <dgm:t>
        <a:bodyPr/>
        <a:lstStyle/>
        <a:p>
          <a:r>
            <a:rPr lang="es-ES" b="1" i="1" dirty="0" smtClean="0"/>
            <a:t>Independencia</a:t>
          </a:r>
          <a:endParaRPr lang="es-ES" dirty="0"/>
        </a:p>
      </dgm:t>
    </dgm:pt>
    <dgm:pt modelId="{C83D181C-4B0C-4418-9ACF-BFE6DCA420D5}" type="parTrans" cxnId="{CDE114E5-CED5-4D37-9300-990046BB0490}">
      <dgm:prSet/>
      <dgm:spPr/>
      <dgm:t>
        <a:bodyPr/>
        <a:lstStyle/>
        <a:p>
          <a:endParaRPr lang="es-ES"/>
        </a:p>
      </dgm:t>
    </dgm:pt>
    <dgm:pt modelId="{C4E8AA4C-9F7A-4C1A-B8F7-C325EAFDCF5A}" type="sibTrans" cxnId="{CDE114E5-CED5-4D37-9300-990046BB0490}">
      <dgm:prSet/>
      <dgm:spPr/>
      <dgm:t>
        <a:bodyPr/>
        <a:lstStyle/>
        <a:p>
          <a:endParaRPr lang="es-ES"/>
        </a:p>
      </dgm:t>
    </dgm:pt>
    <dgm:pt modelId="{6CDCBCED-6727-49A5-B98A-C25E940E1275}">
      <dgm:prSet phldrT="[Texto]"/>
      <dgm:spPr/>
      <dgm:t>
        <a:bodyPr/>
        <a:lstStyle/>
        <a:p>
          <a:r>
            <a:rPr lang="es-ES" b="1" u="none" dirty="0" smtClean="0"/>
            <a:t>Normas de Ejecución del Trabajo</a:t>
          </a:r>
          <a:endParaRPr lang="es-ES" u="none" dirty="0"/>
        </a:p>
      </dgm:t>
    </dgm:pt>
    <dgm:pt modelId="{1D227D44-53A1-4E4F-8E7B-455D8282780C}" type="parTrans" cxnId="{C69CE930-2245-4413-8F02-CEFF9EE39FC9}">
      <dgm:prSet/>
      <dgm:spPr/>
      <dgm:t>
        <a:bodyPr/>
        <a:lstStyle/>
        <a:p>
          <a:endParaRPr lang="es-ES"/>
        </a:p>
      </dgm:t>
    </dgm:pt>
    <dgm:pt modelId="{1374967C-8AB0-4C81-A98A-336206FB95EB}" type="sibTrans" cxnId="{C69CE930-2245-4413-8F02-CEFF9EE39FC9}">
      <dgm:prSet/>
      <dgm:spPr/>
      <dgm:t>
        <a:bodyPr/>
        <a:lstStyle/>
        <a:p>
          <a:endParaRPr lang="es-ES"/>
        </a:p>
      </dgm:t>
    </dgm:pt>
    <dgm:pt modelId="{AEBD7E71-DA60-4AC9-9F46-49525A91AE6D}">
      <dgm:prSet phldrT="[Texto]"/>
      <dgm:spPr/>
      <dgm:t>
        <a:bodyPr/>
        <a:lstStyle/>
        <a:p>
          <a:r>
            <a:rPr lang="es-ES" b="1" i="1" dirty="0" smtClean="0"/>
            <a:t>Planeamiento y Supervisión</a:t>
          </a:r>
          <a:endParaRPr lang="es-ES" dirty="0"/>
        </a:p>
      </dgm:t>
    </dgm:pt>
    <dgm:pt modelId="{FB4D05AB-59A8-4A0B-AE54-FB41267C17A1}" type="parTrans" cxnId="{A9187864-CA2D-43C5-A0AF-6989B26F270E}">
      <dgm:prSet/>
      <dgm:spPr/>
      <dgm:t>
        <a:bodyPr/>
        <a:lstStyle/>
        <a:p>
          <a:endParaRPr lang="es-ES"/>
        </a:p>
      </dgm:t>
    </dgm:pt>
    <dgm:pt modelId="{E0A3DD57-FAFE-49C9-A0E9-D7D41C54A321}" type="sibTrans" cxnId="{A9187864-CA2D-43C5-A0AF-6989B26F270E}">
      <dgm:prSet/>
      <dgm:spPr/>
      <dgm:t>
        <a:bodyPr/>
        <a:lstStyle/>
        <a:p>
          <a:endParaRPr lang="es-ES"/>
        </a:p>
      </dgm:t>
    </dgm:pt>
    <dgm:pt modelId="{AB94FAD1-486B-4502-BA28-66603AC615BB}">
      <dgm:prSet phldrT="[Texto]"/>
      <dgm:spPr/>
      <dgm:t>
        <a:bodyPr/>
        <a:lstStyle/>
        <a:p>
          <a:r>
            <a:rPr lang="es-ES" b="1" i="1" dirty="0" smtClean="0"/>
            <a:t>Estudio y Evaluación del Control Interno</a:t>
          </a:r>
          <a:endParaRPr lang="es-ES" dirty="0"/>
        </a:p>
      </dgm:t>
    </dgm:pt>
    <dgm:pt modelId="{2EFEF210-C252-4FE6-BFE8-253F149D29D9}" type="parTrans" cxnId="{4CFFDD75-B93D-4F73-8F50-F0AE0CAEA1C7}">
      <dgm:prSet/>
      <dgm:spPr/>
      <dgm:t>
        <a:bodyPr/>
        <a:lstStyle/>
        <a:p>
          <a:endParaRPr lang="es-ES"/>
        </a:p>
      </dgm:t>
    </dgm:pt>
    <dgm:pt modelId="{BC7E4F2C-3C69-4149-91C7-DE0AE59CB550}" type="sibTrans" cxnId="{4CFFDD75-B93D-4F73-8F50-F0AE0CAEA1C7}">
      <dgm:prSet/>
      <dgm:spPr/>
      <dgm:t>
        <a:bodyPr/>
        <a:lstStyle/>
        <a:p>
          <a:endParaRPr lang="es-ES"/>
        </a:p>
      </dgm:t>
    </dgm:pt>
    <dgm:pt modelId="{3FA8A8AE-3331-413D-8E00-B2479E45597D}">
      <dgm:prSet phldrT="[Texto]"/>
      <dgm:spPr/>
      <dgm:t>
        <a:bodyPr/>
        <a:lstStyle/>
        <a:p>
          <a:r>
            <a:rPr lang="es-ES" b="1" i="1" smtClean="0"/>
            <a:t>Cuidado o esmero profesional</a:t>
          </a:r>
          <a:endParaRPr lang="es-ES" dirty="0"/>
        </a:p>
      </dgm:t>
    </dgm:pt>
    <dgm:pt modelId="{4FAE0623-8EB1-42F7-BCCC-23CAC070D018}" type="parTrans" cxnId="{F52D9B95-919C-423C-9060-DC4DFC539EE7}">
      <dgm:prSet/>
      <dgm:spPr/>
      <dgm:t>
        <a:bodyPr/>
        <a:lstStyle/>
        <a:p>
          <a:endParaRPr lang="es-ES"/>
        </a:p>
      </dgm:t>
    </dgm:pt>
    <dgm:pt modelId="{8FF795EB-D015-48B7-B45B-4486A380B442}" type="sibTrans" cxnId="{F52D9B95-919C-423C-9060-DC4DFC539EE7}">
      <dgm:prSet/>
      <dgm:spPr/>
      <dgm:t>
        <a:bodyPr/>
        <a:lstStyle/>
        <a:p>
          <a:endParaRPr lang="es-ES"/>
        </a:p>
      </dgm:t>
    </dgm:pt>
    <dgm:pt modelId="{3DBA63B9-807F-41CE-BAED-32BEB2068106}">
      <dgm:prSet phldrT="[Texto]"/>
      <dgm:spPr/>
      <dgm:t>
        <a:bodyPr/>
        <a:lstStyle/>
        <a:p>
          <a:r>
            <a:rPr lang="es-ES" b="1" i="1" dirty="0" smtClean="0"/>
            <a:t>Evidencia Suficiente y Competente </a:t>
          </a:r>
          <a:endParaRPr lang="es-ES" dirty="0"/>
        </a:p>
      </dgm:t>
    </dgm:pt>
    <dgm:pt modelId="{AF5BA96F-C851-4030-B1EE-C0D986CC46C0}" type="parTrans" cxnId="{29D1EC82-956D-4763-9F54-BA850FE50358}">
      <dgm:prSet/>
      <dgm:spPr/>
      <dgm:t>
        <a:bodyPr/>
        <a:lstStyle/>
        <a:p>
          <a:endParaRPr lang="es-ES"/>
        </a:p>
      </dgm:t>
    </dgm:pt>
    <dgm:pt modelId="{95311B47-6AB7-4D0E-B63A-020F87EBE5F4}" type="sibTrans" cxnId="{29D1EC82-956D-4763-9F54-BA850FE50358}">
      <dgm:prSet/>
      <dgm:spPr/>
      <dgm:t>
        <a:bodyPr/>
        <a:lstStyle/>
        <a:p>
          <a:endParaRPr lang="es-ES"/>
        </a:p>
      </dgm:t>
    </dgm:pt>
    <dgm:pt modelId="{46F3C4D0-F67D-4078-A03B-C50D0D4CC1A3}">
      <dgm:prSet phldrT="[Texto]"/>
      <dgm:spPr/>
      <dgm:t>
        <a:bodyPr/>
        <a:lstStyle/>
        <a:p>
          <a:r>
            <a:rPr lang="es-ES" b="1" u="none" dirty="0" smtClean="0"/>
            <a:t>Normas de Preparación del Informe</a:t>
          </a:r>
          <a:endParaRPr lang="es-ES" u="none" dirty="0"/>
        </a:p>
      </dgm:t>
    </dgm:pt>
    <dgm:pt modelId="{ADF8732C-8714-46EB-8D58-A623484E6A0F}" type="parTrans" cxnId="{E4D787A8-1494-4737-8941-6C68B68BE62C}">
      <dgm:prSet/>
      <dgm:spPr/>
      <dgm:t>
        <a:bodyPr/>
        <a:lstStyle/>
        <a:p>
          <a:endParaRPr lang="es-ES"/>
        </a:p>
      </dgm:t>
    </dgm:pt>
    <dgm:pt modelId="{7ABFB1DA-7C77-4696-B18D-59C3C476D30C}" type="sibTrans" cxnId="{E4D787A8-1494-4737-8941-6C68B68BE62C}">
      <dgm:prSet/>
      <dgm:spPr/>
      <dgm:t>
        <a:bodyPr/>
        <a:lstStyle/>
        <a:p>
          <a:endParaRPr lang="es-ES"/>
        </a:p>
      </dgm:t>
    </dgm:pt>
    <dgm:pt modelId="{EEBBEA2B-5FFA-4058-9188-7DD88475310D}">
      <dgm:prSet phldrT="[Texto]"/>
      <dgm:spPr/>
      <dgm:t>
        <a:bodyPr/>
        <a:lstStyle/>
        <a:p>
          <a:r>
            <a:rPr lang="es-ES" b="1" i="1" dirty="0" smtClean="0"/>
            <a:t>Aplicación de los Principios de Contabilidad Generalmente Aceptados</a:t>
          </a:r>
          <a:endParaRPr lang="es-ES" u="none" dirty="0"/>
        </a:p>
      </dgm:t>
    </dgm:pt>
    <dgm:pt modelId="{9DACB44B-E1ED-4196-990E-1F57BE2AF633}" type="parTrans" cxnId="{0C0237E8-67B2-4EC6-BB34-047F32EB237C}">
      <dgm:prSet/>
      <dgm:spPr/>
      <dgm:t>
        <a:bodyPr/>
        <a:lstStyle/>
        <a:p>
          <a:endParaRPr lang="es-ES"/>
        </a:p>
      </dgm:t>
    </dgm:pt>
    <dgm:pt modelId="{E68422FA-6F1B-4804-BCD1-F17EB2F5A13F}" type="sibTrans" cxnId="{0C0237E8-67B2-4EC6-BB34-047F32EB237C}">
      <dgm:prSet/>
      <dgm:spPr/>
      <dgm:t>
        <a:bodyPr/>
        <a:lstStyle/>
        <a:p>
          <a:endParaRPr lang="es-ES"/>
        </a:p>
      </dgm:t>
    </dgm:pt>
    <dgm:pt modelId="{A3FD2034-B91D-40D7-A982-6CE26E14871C}">
      <dgm:prSet phldrT="[Texto]"/>
      <dgm:spPr/>
      <dgm:t>
        <a:bodyPr/>
        <a:lstStyle/>
        <a:p>
          <a:r>
            <a:rPr lang="es-ES" b="1" i="1" dirty="0" smtClean="0"/>
            <a:t>Consistencia</a:t>
          </a:r>
          <a:endParaRPr lang="es-ES" u="none" dirty="0"/>
        </a:p>
      </dgm:t>
    </dgm:pt>
    <dgm:pt modelId="{5686EB4F-ED09-42FC-AD18-B92B616A86A0}" type="parTrans" cxnId="{67A8566D-BE9D-49AF-9ABD-5FC2AD4A0016}">
      <dgm:prSet/>
      <dgm:spPr/>
      <dgm:t>
        <a:bodyPr/>
        <a:lstStyle/>
        <a:p>
          <a:endParaRPr lang="es-ES"/>
        </a:p>
      </dgm:t>
    </dgm:pt>
    <dgm:pt modelId="{B0BA657C-0CFC-42D9-A205-C99F59A1F08A}" type="sibTrans" cxnId="{67A8566D-BE9D-49AF-9ABD-5FC2AD4A0016}">
      <dgm:prSet/>
      <dgm:spPr/>
      <dgm:t>
        <a:bodyPr/>
        <a:lstStyle/>
        <a:p>
          <a:endParaRPr lang="es-ES"/>
        </a:p>
      </dgm:t>
    </dgm:pt>
    <dgm:pt modelId="{8D4619A4-6B19-410E-B137-BB4922F666B7}">
      <dgm:prSet phldrT="[Texto]"/>
      <dgm:spPr/>
      <dgm:t>
        <a:bodyPr/>
        <a:lstStyle/>
        <a:p>
          <a:r>
            <a:rPr lang="es-ES" b="1" i="1" smtClean="0"/>
            <a:t>Revelación Suficiente</a:t>
          </a:r>
          <a:endParaRPr lang="es-ES" u="none" dirty="0"/>
        </a:p>
      </dgm:t>
    </dgm:pt>
    <dgm:pt modelId="{5F863C85-1F26-4BAF-A4D6-06DB428EB42D}" type="parTrans" cxnId="{E4F550C6-62A1-4E89-AECE-93148C2AF2FD}">
      <dgm:prSet/>
      <dgm:spPr/>
      <dgm:t>
        <a:bodyPr/>
        <a:lstStyle/>
        <a:p>
          <a:endParaRPr lang="es-ES"/>
        </a:p>
      </dgm:t>
    </dgm:pt>
    <dgm:pt modelId="{6CC8AF70-E984-4757-8A81-C4A0FB21D3CC}" type="sibTrans" cxnId="{E4F550C6-62A1-4E89-AECE-93148C2AF2FD}">
      <dgm:prSet/>
      <dgm:spPr/>
      <dgm:t>
        <a:bodyPr/>
        <a:lstStyle/>
        <a:p>
          <a:endParaRPr lang="es-ES"/>
        </a:p>
      </dgm:t>
    </dgm:pt>
    <dgm:pt modelId="{D887E247-B908-477D-905E-FBAD5BABD284}">
      <dgm:prSet phldrT="[Texto]"/>
      <dgm:spPr/>
      <dgm:t>
        <a:bodyPr/>
        <a:lstStyle/>
        <a:p>
          <a:r>
            <a:rPr lang="es-ES" b="1" i="1" dirty="0" smtClean="0"/>
            <a:t>Opinión del Auditor</a:t>
          </a:r>
          <a:endParaRPr lang="es-ES" u="none" dirty="0"/>
        </a:p>
      </dgm:t>
    </dgm:pt>
    <dgm:pt modelId="{322118FC-DEC5-41CF-AE67-A416BAF54710}" type="parTrans" cxnId="{70CDC633-25EE-4A09-AC4B-3C942847B3C2}">
      <dgm:prSet/>
      <dgm:spPr/>
      <dgm:t>
        <a:bodyPr/>
        <a:lstStyle/>
        <a:p>
          <a:endParaRPr lang="es-ES"/>
        </a:p>
      </dgm:t>
    </dgm:pt>
    <dgm:pt modelId="{4C2E54B3-D955-48DC-B179-E00292678F14}" type="sibTrans" cxnId="{70CDC633-25EE-4A09-AC4B-3C942847B3C2}">
      <dgm:prSet/>
      <dgm:spPr/>
      <dgm:t>
        <a:bodyPr/>
        <a:lstStyle/>
        <a:p>
          <a:endParaRPr lang="es-ES"/>
        </a:p>
      </dgm:t>
    </dgm:pt>
    <dgm:pt modelId="{B9869F03-7632-422E-B1C0-240CB082DE15}" type="pres">
      <dgm:prSet presAssocID="{0C584FED-2ABB-4FC7-9BE7-52F6BBB97F3C}" presName="Name0" presStyleCnt="0">
        <dgm:presLayoutVars>
          <dgm:dir/>
          <dgm:animLvl val="lvl"/>
          <dgm:resizeHandles val="exact"/>
        </dgm:presLayoutVars>
      </dgm:prSet>
      <dgm:spPr/>
      <dgm:t>
        <a:bodyPr/>
        <a:lstStyle/>
        <a:p>
          <a:endParaRPr lang="es-ES"/>
        </a:p>
      </dgm:t>
    </dgm:pt>
    <dgm:pt modelId="{5F627F0E-C72C-4684-9861-222CD385D850}" type="pres">
      <dgm:prSet presAssocID="{9CE2DA73-13AF-45E7-A8D0-A25F6EBC42B6}" presName="vertFlow" presStyleCnt="0"/>
      <dgm:spPr/>
    </dgm:pt>
    <dgm:pt modelId="{EBA19451-B098-4172-ADAC-AE9B66DEF80B}" type="pres">
      <dgm:prSet presAssocID="{9CE2DA73-13AF-45E7-A8D0-A25F6EBC42B6}" presName="header" presStyleLbl="node1" presStyleIdx="0" presStyleCnt="3"/>
      <dgm:spPr/>
      <dgm:t>
        <a:bodyPr/>
        <a:lstStyle/>
        <a:p>
          <a:endParaRPr lang="es-ES"/>
        </a:p>
      </dgm:t>
    </dgm:pt>
    <dgm:pt modelId="{1F1E8223-80B9-46F7-9899-A83821466315}" type="pres">
      <dgm:prSet presAssocID="{9F49BF35-9952-4C6B-833B-F924EAFEA8ED}" presName="parTrans" presStyleLbl="sibTrans2D1" presStyleIdx="0" presStyleCnt="10"/>
      <dgm:spPr/>
      <dgm:t>
        <a:bodyPr/>
        <a:lstStyle/>
        <a:p>
          <a:endParaRPr lang="es-ES"/>
        </a:p>
      </dgm:t>
    </dgm:pt>
    <dgm:pt modelId="{C105A190-19EE-4385-B651-43D1FD837EA4}" type="pres">
      <dgm:prSet presAssocID="{78B0A27D-0D1F-4E85-B894-2036A6DB0DC4}" presName="child" presStyleLbl="alignAccFollowNode1" presStyleIdx="0" presStyleCnt="10">
        <dgm:presLayoutVars>
          <dgm:chMax val="0"/>
          <dgm:bulletEnabled val="1"/>
        </dgm:presLayoutVars>
      </dgm:prSet>
      <dgm:spPr/>
      <dgm:t>
        <a:bodyPr/>
        <a:lstStyle/>
        <a:p>
          <a:endParaRPr lang="es-ES"/>
        </a:p>
      </dgm:t>
    </dgm:pt>
    <dgm:pt modelId="{85741754-B462-4C61-993A-7EF978D245FA}" type="pres">
      <dgm:prSet presAssocID="{FB371465-0540-4F4B-B63F-1225DE504753}" presName="sibTrans" presStyleLbl="sibTrans2D1" presStyleIdx="1" presStyleCnt="10"/>
      <dgm:spPr/>
      <dgm:t>
        <a:bodyPr/>
        <a:lstStyle/>
        <a:p>
          <a:endParaRPr lang="es-ES"/>
        </a:p>
      </dgm:t>
    </dgm:pt>
    <dgm:pt modelId="{E4BD31E1-5676-4958-B89C-13D6BD51554D}" type="pres">
      <dgm:prSet presAssocID="{8508CCDA-4541-4E14-BA28-20E054B77B8D}" presName="child" presStyleLbl="alignAccFollowNode1" presStyleIdx="1" presStyleCnt="10">
        <dgm:presLayoutVars>
          <dgm:chMax val="0"/>
          <dgm:bulletEnabled val="1"/>
        </dgm:presLayoutVars>
      </dgm:prSet>
      <dgm:spPr/>
      <dgm:t>
        <a:bodyPr/>
        <a:lstStyle/>
        <a:p>
          <a:endParaRPr lang="es-ES"/>
        </a:p>
      </dgm:t>
    </dgm:pt>
    <dgm:pt modelId="{9288766E-06EE-489A-A4CD-8ABD4EAA1210}" type="pres">
      <dgm:prSet presAssocID="{C4E8AA4C-9F7A-4C1A-B8F7-C325EAFDCF5A}" presName="sibTrans" presStyleLbl="sibTrans2D1" presStyleIdx="2" presStyleCnt="10"/>
      <dgm:spPr/>
      <dgm:t>
        <a:bodyPr/>
        <a:lstStyle/>
        <a:p>
          <a:endParaRPr lang="es-ES"/>
        </a:p>
      </dgm:t>
    </dgm:pt>
    <dgm:pt modelId="{99281F04-7081-4243-BBB6-65554E57BABD}" type="pres">
      <dgm:prSet presAssocID="{3FA8A8AE-3331-413D-8E00-B2479E45597D}" presName="child" presStyleLbl="alignAccFollowNode1" presStyleIdx="2" presStyleCnt="10">
        <dgm:presLayoutVars>
          <dgm:chMax val="0"/>
          <dgm:bulletEnabled val="1"/>
        </dgm:presLayoutVars>
      </dgm:prSet>
      <dgm:spPr/>
      <dgm:t>
        <a:bodyPr/>
        <a:lstStyle/>
        <a:p>
          <a:endParaRPr lang="es-ES"/>
        </a:p>
      </dgm:t>
    </dgm:pt>
    <dgm:pt modelId="{DF3986EF-F4E4-478F-A4F8-06CA1E1488A9}" type="pres">
      <dgm:prSet presAssocID="{9CE2DA73-13AF-45E7-A8D0-A25F6EBC42B6}" presName="hSp" presStyleCnt="0"/>
      <dgm:spPr/>
    </dgm:pt>
    <dgm:pt modelId="{B89DC8B1-1AAA-4681-86AF-05A61E71FA76}" type="pres">
      <dgm:prSet presAssocID="{6CDCBCED-6727-49A5-B98A-C25E940E1275}" presName="vertFlow" presStyleCnt="0"/>
      <dgm:spPr/>
    </dgm:pt>
    <dgm:pt modelId="{7A9F830F-6229-451B-95B2-8DDC9E6993E8}" type="pres">
      <dgm:prSet presAssocID="{6CDCBCED-6727-49A5-B98A-C25E940E1275}" presName="header" presStyleLbl="node1" presStyleIdx="1" presStyleCnt="3"/>
      <dgm:spPr/>
      <dgm:t>
        <a:bodyPr/>
        <a:lstStyle/>
        <a:p>
          <a:endParaRPr lang="es-ES"/>
        </a:p>
      </dgm:t>
    </dgm:pt>
    <dgm:pt modelId="{6C420EA1-3C8E-4886-8014-51B917A146BD}" type="pres">
      <dgm:prSet presAssocID="{FB4D05AB-59A8-4A0B-AE54-FB41267C17A1}" presName="parTrans" presStyleLbl="sibTrans2D1" presStyleIdx="3" presStyleCnt="10"/>
      <dgm:spPr/>
      <dgm:t>
        <a:bodyPr/>
        <a:lstStyle/>
        <a:p>
          <a:endParaRPr lang="es-ES"/>
        </a:p>
      </dgm:t>
    </dgm:pt>
    <dgm:pt modelId="{945DD2D9-5A41-4352-94D4-36B39DC718F3}" type="pres">
      <dgm:prSet presAssocID="{AEBD7E71-DA60-4AC9-9F46-49525A91AE6D}" presName="child" presStyleLbl="alignAccFollowNode1" presStyleIdx="3" presStyleCnt="10">
        <dgm:presLayoutVars>
          <dgm:chMax val="0"/>
          <dgm:bulletEnabled val="1"/>
        </dgm:presLayoutVars>
      </dgm:prSet>
      <dgm:spPr/>
      <dgm:t>
        <a:bodyPr/>
        <a:lstStyle/>
        <a:p>
          <a:endParaRPr lang="es-ES"/>
        </a:p>
      </dgm:t>
    </dgm:pt>
    <dgm:pt modelId="{C50D29F3-16E1-404C-ADC3-7549D16AD181}" type="pres">
      <dgm:prSet presAssocID="{E0A3DD57-FAFE-49C9-A0E9-D7D41C54A321}" presName="sibTrans" presStyleLbl="sibTrans2D1" presStyleIdx="4" presStyleCnt="10"/>
      <dgm:spPr/>
      <dgm:t>
        <a:bodyPr/>
        <a:lstStyle/>
        <a:p>
          <a:endParaRPr lang="es-ES"/>
        </a:p>
      </dgm:t>
    </dgm:pt>
    <dgm:pt modelId="{6E3AF754-0581-43FC-98BB-660EE5518E06}" type="pres">
      <dgm:prSet presAssocID="{AB94FAD1-486B-4502-BA28-66603AC615BB}" presName="child" presStyleLbl="alignAccFollowNode1" presStyleIdx="4" presStyleCnt="10">
        <dgm:presLayoutVars>
          <dgm:chMax val="0"/>
          <dgm:bulletEnabled val="1"/>
        </dgm:presLayoutVars>
      </dgm:prSet>
      <dgm:spPr/>
      <dgm:t>
        <a:bodyPr/>
        <a:lstStyle/>
        <a:p>
          <a:endParaRPr lang="es-ES"/>
        </a:p>
      </dgm:t>
    </dgm:pt>
    <dgm:pt modelId="{A72024F4-79CD-4766-861D-C48698054E82}" type="pres">
      <dgm:prSet presAssocID="{BC7E4F2C-3C69-4149-91C7-DE0AE59CB550}" presName="sibTrans" presStyleLbl="sibTrans2D1" presStyleIdx="5" presStyleCnt="10"/>
      <dgm:spPr/>
      <dgm:t>
        <a:bodyPr/>
        <a:lstStyle/>
        <a:p>
          <a:endParaRPr lang="es-ES"/>
        </a:p>
      </dgm:t>
    </dgm:pt>
    <dgm:pt modelId="{229DFDB5-39FE-48CA-9B25-AB638E759189}" type="pres">
      <dgm:prSet presAssocID="{3DBA63B9-807F-41CE-BAED-32BEB2068106}" presName="child" presStyleLbl="alignAccFollowNode1" presStyleIdx="5" presStyleCnt="10">
        <dgm:presLayoutVars>
          <dgm:chMax val="0"/>
          <dgm:bulletEnabled val="1"/>
        </dgm:presLayoutVars>
      </dgm:prSet>
      <dgm:spPr/>
      <dgm:t>
        <a:bodyPr/>
        <a:lstStyle/>
        <a:p>
          <a:endParaRPr lang="es-ES"/>
        </a:p>
      </dgm:t>
    </dgm:pt>
    <dgm:pt modelId="{FE5A7761-5055-4B8D-B91C-76C8ADADADBF}" type="pres">
      <dgm:prSet presAssocID="{6CDCBCED-6727-49A5-B98A-C25E940E1275}" presName="hSp" presStyleCnt="0"/>
      <dgm:spPr/>
    </dgm:pt>
    <dgm:pt modelId="{76E37612-49CE-46A8-9D5F-32C685C31B22}" type="pres">
      <dgm:prSet presAssocID="{46F3C4D0-F67D-4078-A03B-C50D0D4CC1A3}" presName="vertFlow" presStyleCnt="0"/>
      <dgm:spPr/>
    </dgm:pt>
    <dgm:pt modelId="{4669358E-75A1-4F69-AEB8-ED4E8E4BDFA8}" type="pres">
      <dgm:prSet presAssocID="{46F3C4D0-F67D-4078-A03B-C50D0D4CC1A3}" presName="header" presStyleLbl="node1" presStyleIdx="2" presStyleCnt="3"/>
      <dgm:spPr/>
      <dgm:t>
        <a:bodyPr/>
        <a:lstStyle/>
        <a:p>
          <a:endParaRPr lang="es-ES"/>
        </a:p>
      </dgm:t>
    </dgm:pt>
    <dgm:pt modelId="{28E4AF84-F87A-46DC-9126-11185163CE0B}" type="pres">
      <dgm:prSet presAssocID="{9DACB44B-E1ED-4196-990E-1F57BE2AF633}" presName="parTrans" presStyleLbl="sibTrans2D1" presStyleIdx="6" presStyleCnt="10"/>
      <dgm:spPr/>
      <dgm:t>
        <a:bodyPr/>
        <a:lstStyle/>
        <a:p>
          <a:endParaRPr lang="es-ES"/>
        </a:p>
      </dgm:t>
    </dgm:pt>
    <dgm:pt modelId="{351AB6AB-0D47-4C74-B02D-3440D21D5487}" type="pres">
      <dgm:prSet presAssocID="{EEBBEA2B-5FFA-4058-9188-7DD88475310D}" presName="child" presStyleLbl="alignAccFollowNode1" presStyleIdx="6" presStyleCnt="10">
        <dgm:presLayoutVars>
          <dgm:chMax val="0"/>
          <dgm:bulletEnabled val="1"/>
        </dgm:presLayoutVars>
      </dgm:prSet>
      <dgm:spPr/>
      <dgm:t>
        <a:bodyPr/>
        <a:lstStyle/>
        <a:p>
          <a:endParaRPr lang="es-ES"/>
        </a:p>
      </dgm:t>
    </dgm:pt>
    <dgm:pt modelId="{95A2C66C-EA4F-4735-8049-507059E6E5CC}" type="pres">
      <dgm:prSet presAssocID="{E68422FA-6F1B-4804-BCD1-F17EB2F5A13F}" presName="sibTrans" presStyleLbl="sibTrans2D1" presStyleIdx="7" presStyleCnt="10"/>
      <dgm:spPr/>
      <dgm:t>
        <a:bodyPr/>
        <a:lstStyle/>
        <a:p>
          <a:endParaRPr lang="es-ES"/>
        </a:p>
      </dgm:t>
    </dgm:pt>
    <dgm:pt modelId="{051EB87A-70D1-4B98-B553-D1F5F142E576}" type="pres">
      <dgm:prSet presAssocID="{A3FD2034-B91D-40D7-A982-6CE26E14871C}" presName="child" presStyleLbl="alignAccFollowNode1" presStyleIdx="7" presStyleCnt="10">
        <dgm:presLayoutVars>
          <dgm:chMax val="0"/>
          <dgm:bulletEnabled val="1"/>
        </dgm:presLayoutVars>
      </dgm:prSet>
      <dgm:spPr/>
      <dgm:t>
        <a:bodyPr/>
        <a:lstStyle/>
        <a:p>
          <a:endParaRPr lang="es-ES"/>
        </a:p>
      </dgm:t>
    </dgm:pt>
    <dgm:pt modelId="{D0F253C1-0E7A-4101-9384-BF5341B5CB30}" type="pres">
      <dgm:prSet presAssocID="{B0BA657C-0CFC-42D9-A205-C99F59A1F08A}" presName="sibTrans" presStyleLbl="sibTrans2D1" presStyleIdx="8" presStyleCnt="10"/>
      <dgm:spPr/>
      <dgm:t>
        <a:bodyPr/>
        <a:lstStyle/>
        <a:p>
          <a:endParaRPr lang="es-ES"/>
        </a:p>
      </dgm:t>
    </dgm:pt>
    <dgm:pt modelId="{484FDB80-D1C6-4C7C-B586-9A83318D33F9}" type="pres">
      <dgm:prSet presAssocID="{8D4619A4-6B19-410E-B137-BB4922F666B7}" presName="child" presStyleLbl="alignAccFollowNode1" presStyleIdx="8" presStyleCnt="10">
        <dgm:presLayoutVars>
          <dgm:chMax val="0"/>
          <dgm:bulletEnabled val="1"/>
        </dgm:presLayoutVars>
      </dgm:prSet>
      <dgm:spPr/>
      <dgm:t>
        <a:bodyPr/>
        <a:lstStyle/>
        <a:p>
          <a:endParaRPr lang="es-ES"/>
        </a:p>
      </dgm:t>
    </dgm:pt>
    <dgm:pt modelId="{F0312A41-9152-4560-B697-8938B9ACB5B2}" type="pres">
      <dgm:prSet presAssocID="{6CC8AF70-E984-4757-8A81-C4A0FB21D3CC}" presName="sibTrans" presStyleLbl="sibTrans2D1" presStyleIdx="9" presStyleCnt="10"/>
      <dgm:spPr/>
      <dgm:t>
        <a:bodyPr/>
        <a:lstStyle/>
        <a:p>
          <a:endParaRPr lang="es-ES"/>
        </a:p>
      </dgm:t>
    </dgm:pt>
    <dgm:pt modelId="{C37142A0-6D3D-4E4A-9A12-6B03948EB227}" type="pres">
      <dgm:prSet presAssocID="{D887E247-B908-477D-905E-FBAD5BABD284}" presName="child" presStyleLbl="alignAccFollowNode1" presStyleIdx="9" presStyleCnt="10">
        <dgm:presLayoutVars>
          <dgm:chMax val="0"/>
          <dgm:bulletEnabled val="1"/>
        </dgm:presLayoutVars>
      </dgm:prSet>
      <dgm:spPr/>
      <dgm:t>
        <a:bodyPr/>
        <a:lstStyle/>
        <a:p>
          <a:endParaRPr lang="es-ES"/>
        </a:p>
      </dgm:t>
    </dgm:pt>
  </dgm:ptLst>
  <dgm:cxnLst>
    <dgm:cxn modelId="{EA7318FD-8953-46FC-B27C-A8B36D438B28}" type="presOf" srcId="{8D4619A4-6B19-410E-B137-BB4922F666B7}" destId="{484FDB80-D1C6-4C7C-B586-9A83318D33F9}" srcOrd="0" destOrd="0" presId="urn:microsoft.com/office/officeart/2005/8/layout/lProcess1"/>
    <dgm:cxn modelId="{DC5CF270-AB8B-430E-8450-16DAA7DF0E5E}" type="presOf" srcId="{D887E247-B908-477D-905E-FBAD5BABD284}" destId="{C37142A0-6D3D-4E4A-9A12-6B03948EB227}" srcOrd="0" destOrd="0" presId="urn:microsoft.com/office/officeart/2005/8/layout/lProcess1"/>
    <dgm:cxn modelId="{2767F2F3-F35B-44E2-8129-3D3C1A618B31}" type="presOf" srcId="{EEBBEA2B-5FFA-4058-9188-7DD88475310D}" destId="{351AB6AB-0D47-4C74-B02D-3440D21D5487}" srcOrd="0" destOrd="0" presId="urn:microsoft.com/office/officeart/2005/8/layout/lProcess1"/>
    <dgm:cxn modelId="{57C050E2-ED57-461D-8F9E-9FE43FD6985C}" srcId="{9CE2DA73-13AF-45E7-A8D0-A25F6EBC42B6}" destId="{78B0A27D-0D1F-4E85-B894-2036A6DB0DC4}" srcOrd="0" destOrd="0" parTransId="{9F49BF35-9952-4C6B-833B-F924EAFEA8ED}" sibTransId="{FB371465-0540-4F4B-B63F-1225DE504753}"/>
    <dgm:cxn modelId="{E0FE6F23-EB2F-4BD4-9C3F-5486C6241BDE}" type="presOf" srcId="{A3FD2034-B91D-40D7-A982-6CE26E14871C}" destId="{051EB87A-70D1-4B98-B553-D1F5F142E576}" srcOrd="0" destOrd="0" presId="urn:microsoft.com/office/officeart/2005/8/layout/lProcess1"/>
    <dgm:cxn modelId="{0C0237E8-67B2-4EC6-BB34-047F32EB237C}" srcId="{46F3C4D0-F67D-4078-A03B-C50D0D4CC1A3}" destId="{EEBBEA2B-5FFA-4058-9188-7DD88475310D}" srcOrd="0" destOrd="0" parTransId="{9DACB44B-E1ED-4196-990E-1F57BE2AF633}" sibTransId="{E68422FA-6F1B-4804-BCD1-F17EB2F5A13F}"/>
    <dgm:cxn modelId="{29D1EC82-956D-4763-9F54-BA850FE50358}" srcId="{6CDCBCED-6727-49A5-B98A-C25E940E1275}" destId="{3DBA63B9-807F-41CE-BAED-32BEB2068106}" srcOrd="2" destOrd="0" parTransId="{AF5BA96F-C851-4030-B1EE-C0D986CC46C0}" sibTransId="{95311B47-6AB7-4D0E-B63A-020F87EBE5F4}"/>
    <dgm:cxn modelId="{70CDC633-25EE-4A09-AC4B-3C942847B3C2}" srcId="{46F3C4D0-F67D-4078-A03B-C50D0D4CC1A3}" destId="{D887E247-B908-477D-905E-FBAD5BABD284}" srcOrd="3" destOrd="0" parTransId="{322118FC-DEC5-41CF-AE67-A416BAF54710}" sibTransId="{4C2E54B3-D955-48DC-B179-E00292678F14}"/>
    <dgm:cxn modelId="{BB57E3FC-BBC7-43DD-B886-E84E6D133942}" type="presOf" srcId="{6CDCBCED-6727-49A5-B98A-C25E940E1275}" destId="{7A9F830F-6229-451B-95B2-8DDC9E6993E8}" srcOrd="0" destOrd="0" presId="urn:microsoft.com/office/officeart/2005/8/layout/lProcess1"/>
    <dgm:cxn modelId="{5571F866-6616-4192-B083-6E4FF15423BC}" type="presOf" srcId="{3DBA63B9-807F-41CE-BAED-32BEB2068106}" destId="{229DFDB5-39FE-48CA-9B25-AB638E759189}" srcOrd="0" destOrd="0" presId="urn:microsoft.com/office/officeart/2005/8/layout/lProcess1"/>
    <dgm:cxn modelId="{61D37107-733D-4B4B-B4F9-566961F9C1E3}" type="presOf" srcId="{9CE2DA73-13AF-45E7-A8D0-A25F6EBC42B6}" destId="{EBA19451-B098-4172-ADAC-AE9B66DEF80B}" srcOrd="0" destOrd="0" presId="urn:microsoft.com/office/officeart/2005/8/layout/lProcess1"/>
    <dgm:cxn modelId="{AEBEA962-38C3-48E5-9624-3A7262359317}" type="presOf" srcId="{3FA8A8AE-3331-413D-8E00-B2479E45597D}" destId="{99281F04-7081-4243-BBB6-65554E57BABD}" srcOrd="0" destOrd="0" presId="urn:microsoft.com/office/officeart/2005/8/layout/lProcess1"/>
    <dgm:cxn modelId="{C62D697B-AF46-4214-8DDB-53E9245501AF}" type="presOf" srcId="{B0BA657C-0CFC-42D9-A205-C99F59A1F08A}" destId="{D0F253C1-0E7A-4101-9384-BF5341B5CB30}" srcOrd="0" destOrd="0" presId="urn:microsoft.com/office/officeart/2005/8/layout/lProcess1"/>
    <dgm:cxn modelId="{F52D9B95-919C-423C-9060-DC4DFC539EE7}" srcId="{9CE2DA73-13AF-45E7-A8D0-A25F6EBC42B6}" destId="{3FA8A8AE-3331-413D-8E00-B2479E45597D}" srcOrd="2" destOrd="0" parTransId="{4FAE0623-8EB1-42F7-BCCC-23CAC070D018}" sibTransId="{8FF795EB-D015-48B7-B45B-4486A380B442}"/>
    <dgm:cxn modelId="{AD677F92-5116-4422-AA6D-157AA8EA0F9C}" type="presOf" srcId="{BC7E4F2C-3C69-4149-91C7-DE0AE59CB550}" destId="{A72024F4-79CD-4766-861D-C48698054E82}" srcOrd="0" destOrd="0" presId="urn:microsoft.com/office/officeart/2005/8/layout/lProcess1"/>
    <dgm:cxn modelId="{C69CE930-2245-4413-8F02-CEFF9EE39FC9}" srcId="{0C584FED-2ABB-4FC7-9BE7-52F6BBB97F3C}" destId="{6CDCBCED-6727-49A5-B98A-C25E940E1275}" srcOrd="1" destOrd="0" parTransId="{1D227D44-53A1-4E4F-8E7B-455D8282780C}" sibTransId="{1374967C-8AB0-4C81-A98A-336206FB95EB}"/>
    <dgm:cxn modelId="{4CFFDD75-B93D-4F73-8F50-F0AE0CAEA1C7}" srcId="{6CDCBCED-6727-49A5-B98A-C25E940E1275}" destId="{AB94FAD1-486B-4502-BA28-66603AC615BB}" srcOrd="1" destOrd="0" parTransId="{2EFEF210-C252-4FE6-BFE8-253F149D29D9}" sibTransId="{BC7E4F2C-3C69-4149-91C7-DE0AE59CB550}"/>
    <dgm:cxn modelId="{67A8566D-BE9D-49AF-9ABD-5FC2AD4A0016}" srcId="{46F3C4D0-F67D-4078-A03B-C50D0D4CC1A3}" destId="{A3FD2034-B91D-40D7-A982-6CE26E14871C}" srcOrd="1" destOrd="0" parTransId="{5686EB4F-ED09-42FC-AD18-B92B616A86A0}" sibTransId="{B0BA657C-0CFC-42D9-A205-C99F59A1F08A}"/>
    <dgm:cxn modelId="{0E8610DF-2A2C-4E24-B434-A7827D5B8F66}" type="presOf" srcId="{FB371465-0540-4F4B-B63F-1225DE504753}" destId="{85741754-B462-4C61-993A-7EF978D245FA}" srcOrd="0" destOrd="0" presId="urn:microsoft.com/office/officeart/2005/8/layout/lProcess1"/>
    <dgm:cxn modelId="{CA5E2F26-786B-4E77-B04C-0C9AF8D79D3D}" type="presOf" srcId="{AB94FAD1-486B-4502-BA28-66603AC615BB}" destId="{6E3AF754-0581-43FC-98BB-660EE5518E06}" srcOrd="0" destOrd="0" presId="urn:microsoft.com/office/officeart/2005/8/layout/lProcess1"/>
    <dgm:cxn modelId="{8567B8FB-2169-40CF-8028-F4766163CD7A}" srcId="{0C584FED-2ABB-4FC7-9BE7-52F6BBB97F3C}" destId="{9CE2DA73-13AF-45E7-A8D0-A25F6EBC42B6}" srcOrd="0" destOrd="0" parTransId="{4ED37F72-9367-49D9-931E-82FA76AE4762}" sibTransId="{EF620AF2-3162-415E-95A6-32E1225CA31F}"/>
    <dgm:cxn modelId="{15A1CD63-BBE7-4910-B268-05BE68F7A2DE}" type="presOf" srcId="{6CC8AF70-E984-4757-8A81-C4A0FB21D3CC}" destId="{F0312A41-9152-4560-B697-8938B9ACB5B2}" srcOrd="0" destOrd="0" presId="urn:microsoft.com/office/officeart/2005/8/layout/lProcess1"/>
    <dgm:cxn modelId="{CAA9A3E3-E4A9-42ED-A792-F9639D82883F}" type="presOf" srcId="{9DACB44B-E1ED-4196-990E-1F57BE2AF633}" destId="{28E4AF84-F87A-46DC-9126-11185163CE0B}" srcOrd="0" destOrd="0" presId="urn:microsoft.com/office/officeart/2005/8/layout/lProcess1"/>
    <dgm:cxn modelId="{CDE114E5-CED5-4D37-9300-990046BB0490}" srcId="{9CE2DA73-13AF-45E7-A8D0-A25F6EBC42B6}" destId="{8508CCDA-4541-4E14-BA28-20E054B77B8D}" srcOrd="1" destOrd="0" parTransId="{C83D181C-4B0C-4418-9ACF-BFE6DCA420D5}" sibTransId="{C4E8AA4C-9F7A-4C1A-B8F7-C325EAFDCF5A}"/>
    <dgm:cxn modelId="{659013E1-9E38-41B5-A09E-F05E90D84C49}" type="presOf" srcId="{AEBD7E71-DA60-4AC9-9F46-49525A91AE6D}" destId="{945DD2D9-5A41-4352-94D4-36B39DC718F3}" srcOrd="0" destOrd="0" presId="urn:microsoft.com/office/officeart/2005/8/layout/lProcess1"/>
    <dgm:cxn modelId="{E4D787A8-1494-4737-8941-6C68B68BE62C}" srcId="{0C584FED-2ABB-4FC7-9BE7-52F6BBB97F3C}" destId="{46F3C4D0-F67D-4078-A03B-C50D0D4CC1A3}" srcOrd="2" destOrd="0" parTransId="{ADF8732C-8714-46EB-8D58-A623484E6A0F}" sibTransId="{7ABFB1DA-7C77-4696-B18D-59C3C476D30C}"/>
    <dgm:cxn modelId="{67D3E70F-5315-45C6-9E9C-48197929475A}" type="presOf" srcId="{9F49BF35-9952-4C6B-833B-F924EAFEA8ED}" destId="{1F1E8223-80B9-46F7-9899-A83821466315}" srcOrd="0" destOrd="0" presId="urn:microsoft.com/office/officeart/2005/8/layout/lProcess1"/>
    <dgm:cxn modelId="{2FC56A1A-2474-4D6A-AEE9-F1C7CD00D7A5}" type="presOf" srcId="{FB4D05AB-59A8-4A0B-AE54-FB41267C17A1}" destId="{6C420EA1-3C8E-4886-8014-51B917A146BD}" srcOrd="0" destOrd="0" presId="urn:microsoft.com/office/officeart/2005/8/layout/lProcess1"/>
    <dgm:cxn modelId="{C66D18EA-EC3A-485F-B5A0-58A1F6F50EB1}" type="presOf" srcId="{0C584FED-2ABB-4FC7-9BE7-52F6BBB97F3C}" destId="{B9869F03-7632-422E-B1C0-240CB082DE15}" srcOrd="0" destOrd="0" presId="urn:microsoft.com/office/officeart/2005/8/layout/lProcess1"/>
    <dgm:cxn modelId="{B631A16D-9A47-4E61-BF71-D4D564F6ABAB}" type="presOf" srcId="{46F3C4D0-F67D-4078-A03B-C50D0D4CC1A3}" destId="{4669358E-75A1-4F69-AEB8-ED4E8E4BDFA8}" srcOrd="0" destOrd="0" presId="urn:microsoft.com/office/officeart/2005/8/layout/lProcess1"/>
    <dgm:cxn modelId="{0C68AE41-6ED1-4036-B17B-8F6662F4D41C}" type="presOf" srcId="{E68422FA-6F1B-4804-BCD1-F17EB2F5A13F}" destId="{95A2C66C-EA4F-4735-8049-507059E6E5CC}" srcOrd="0" destOrd="0" presId="urn:microsoft.com/office/officeart/2005/8/layout/lProcess1"/>
    <dgm:cxn modelId="{0342A5A6-E8F7-47EC-95C5-432B5CB49282}" type="presOf" srcId="{E0A3DD57-FAFE-49C9-A0E9-D7D41C54A321}" destId="{C50D29F3-16E1-404C-ADC3-7549D16AD181}" srcOrd="0" destOrd="0" presId="urn:microsoft.com/office/officeart/2005/8/layout/lProcess1"/>
    <dgm:cxn modelId="{A9187864-CA2D-43C5-A0AF-6989B26F270E}" srcId="{6CDCBCED-6727-49A5-B98A-C25E940E1275}" destId="{AEBD7E71-DA60-4AC9-9F46-49525A91AE6D}" srcOrd="0" destOrd="0" parTransId="{FB4D05AB-59A8-4A0B-AE54-FB41267C17A1}" sibTransId="{E0A3DD57-FAFE-49C9-A0E9-D7D41C54A321}"/>
    <dgm:cxn modelId="{04E9346B-2F14-4D30-A862-BC8D3E9E40C7}" type="presOf" srcId="{8508CCDA-4541-4E14-BA28-20E054B77B8D}" destId="{E4BD31E1-5676-4958-B89C-13D6BD51554D}" srcOrd="0" destOrd="0" presId="urn:microsoft.com/office/officeart/2005/8/layout/lProcess1"/>
    <dgm:cxn modelId="{E4F550C6-62A1-4E89-AECE-93148C2AF2FD}" srcId="{46F3C4D0-F67D-4078-A03B-C50D0D4CC1A3}" destId="{8D4619A4-6B19-410E-B137-BB4922F666B7}" srcOrd="2" destOrd="0" parTransId="{5F863C85-1F26-4BAF-A4D6-06DB428EB42D}" sibTransId="{6CC8AF70-E984-4757-8A81-C4A0FB21D3CC}"/>
    <dgm:cxn modelId="{C2359E56-09A1-42B4-B225-6FC99DF0DA36}" type="presOf" srcId="{C4E8AA4C-9F7A-4C1A-B8F7-C325EAFDCF5A}" destId="{9288766E-06EE-489A-A4CD-8ABD4EAA1210}" srcOrd="0" destOrd="0" presId="urn:microsoft.com/office/officeart/2005/8/layout/lProcess1"/>
    <dgm:cxn modelId="{EFD23D04-B5F9-49F2-83DF-ABAA76A72FCF}" type="presOf" srcId="{78B0A27D-0D1F-4E85-B894-2036A6DB0DC4}" destId="{C105A190-19EE-4385-B651-43D1FD837EA4}" srcOrd="0" destOrd="0" presId="urn:microsoft.com/office/officeart/2005/8/layout/lProcess1"/>
    <dgm:cxn modelId="{13F62BBE-01AB-45AF-9973-2961633C9C06}" type="presParOf" srcId="{B9869F03-7632-422E-B1C0-240CB082DE15}" destId="{5F627F0E-C72C-4684-9861-222CD385D850}" srcOrd="0" destOrd="0" presId="urn:microsoft.com/office/officeart/2005/8/layout/lProcess1"/>
    <dgm:cxn modelId="{1A92A985-0610-4B90-AA5D-05FE520DEC54}" type="presParOf" srcId="{5F627F0E-C72C-4684-9861-222CD385D850}" destId="{EBA19451-B098-4172-ADAC-AE9B66DEF80B}" srcOrd="0" destOrd="0" presId="urn:microsoft.com/office/officeart/2005/8/layout/lProcess1"/>
    <dgm:cxn modelId="{8982CBC1-1177-4B2D-923B-9EA87D87CE78}" type="presParOf" srcId="{5F627F0E-C72C-4684-9861-222CD385D850}" destId="{1F1E8223-80B9-46F7-9899-A83821466315}" srcOrd="1" destOrd="0" presId="urn:microsoft.com/office/officeart/2005/8/layout/lProcess1"/>
    <dgm:cxn modelId="{EDC39C41-0C71-4B7C-9497-2D175A3BB1DD}" type="presParOf" srcId="{5F627F0E-C72C-4684-9861-222CD385D850}" destId="{C105A190-19EE-4385-B651-43D1FD837EA4}" srcOrd="2" destOrd="0" presId="urn:microsoft.com/office/officeart/2005/8/layout/lProcess1"/>
    <dgm:cxn modelId="{C113564A-36D8-4CF0-A5C9-90AF04F9CF9C}" type="presParOf" srcId="{5F627F0E-C72C-4684-9861-222CD385D850}" destId="{85741754-B462-4C61-993A-7EF978D245FA}" srcOrd="3" destOrd="0" presId="urn:microsoft.com/office/officeart/2005/8/layout/lProcess1"/>
    <dgm:cxn modelId="{F135CCFF-9630-47FF-85A5-007488BA2F79}" type="presParOf" srcId="{5F627F0E-C72C-4684-9861-222CD385D850}" destId="{E4BD31E1-5676-4958-B89C-13D6BD51554D}" srcOrd="4" destOrd="0" presId="urn:microsoft.com/office/officeart/2005/8/layout/lProcess1"/>
    <dgm:cxn modelId="{B094CB46-763E-4809-B0D7-8B32C08AFF5B}" type="presParOf" srcId="{5F627F0E-C72C-4684-9861-222CD385D850}" destId="{9288766E-06EE-489A-A4CD-8ABD4EAA1210}" srcOrd="5" destOrd="0" presId="urn:microsoft.com/office/officeart/2005/8/layout/lProcess1"/>
    <dgm:cxn modelId="{3FEB38BD-6A70-4B61-8C61-A6BA74229DBD}" type="presParOf" srcId="{5F627F0E-C72C-4684-9861-222CD385D850}" destId="{99281F04-7081-4243-BBB6-65554E57BABD}" srcOrd="6" destOrd="0" presId="urn:microsoft.com/office/officeart/2005/8/layout/lProcess1"/>
    <dgm:cxn modelId="{DF2BCE1E-B991-436D-88B2-D67DD586A59C}" type="presParOf" srcId="{B9869F03-7632-422E-B1C0-240CB082DE15}" destId="{DF3986EF-F4E4-478F-A4F8-06CA1E1488A9}" srcOrd="1" destOrd="0" presId="urn:microsoft.com/office/officeart/2005/8/layout/lProcess1"/>
    <dgm:cxn modelId="{2FB548E3-A83F-4F08-AA34-2D6B27D3DED6}" type="presParOf" srcId="{B9869F03-7632-422E-B1C0-240CB082DE15}" destId="{B89DC8B1-1AAA-4681-86AF-05A61E71FA76}" srcOrd="2" destOrd="0" presId="urn:microsoft.com/office/officeart/2005/8/layout/lProcess1"/>
    <dgm:cxn modelId="{875197FD-F21B-40AE-A6F2-6DBDB58100C7}" type="presParOf" srcId="{B89DC8B1-1AAA-4681-86AF-05A61E71FA76}" destId="{7A9F830F-6229-451B-95B2-8DDC9E6993E8}" srcOrd="0" destOrd="0" presId="urn:microsoft.com/office/officeart/2005/8/layout/lProcess1"/>
    <dgm:cxn modelId="{6724B343-5250-4D26-9BC7-E96C69D3EF0F}" type="presParOf" srcId="{B89DC8B1-1AAA-4681-86AF-05A61E71FA76}" destId="{6C420EA1-3C8E-4886-8014-51B917A146BD}" srcOrd="1" destOrd="0" presId="urn:microsoft.com/office/officeart/2005/8/layout/lProcess1"/>
    <dgm:cxn modelId="{3DD62141-57A6-4C98-A740-874BD6C94289}" type="presParOf" srcId="{B89DC8B1-1AAA-4681-86AF-05A61E71FA76}" destId="{945DD2D9-5A41-4352-94D4-36B39DC718F3}" srcOrd="2" destOrd="0" presId="urn:microsoft.com/office/officeart/2005/8/layout/lProcess1"/>
    <dgm:cxn modelId="{191F9E9B-BE70-48DD-8145-048A374D1DCF}" type="presParOf" srcId="{B89DC8B1-1AAA-4681-86AF-05A61E71FA76}" destId="{C50D29F3-16E1-404C-ADC3-7549D16AD181}" srcOrd="3" destOrd="0" presId="urn:microsoft.com/office/officeart/2005/8/layout/lProcess1"/>
    <dgm:cxn modelId="{5AC7506E-8139-4112-BE82-6FE9C310E807}" type="presParOf" srcId="{B89DC8B1-1AAA-4681-86AF-05A61E71FA76}" destId="{6E3AF754-0581-43FC-98BB-660EE5518E06}" srcOrd="4" destOrd="0" presId="urn:microsoft.com/office/officeart/2005/8/layout/lProcess1"/>
    <dgm:cxn modelId="{CBE5B783-4182-40E7-B7CB-069B8659C4D6}" type="presParOf" srcId="{B89DC8B1-1AAA-4681-86AF-05A61E71FA76}" destId="{A72024F4-79CD-4766-861D-C48698054E82}" srcOrd="5" destOrd="0" presId="urn:microsoft.com/office/officeart/2005/8/layout/lProcess1"/>
    <dgm:cxn modelId="{1D1103CB-4A07-4CD3-BF27-168D3E19BCDD}" type="presParOf" srcId="{B89DC8B1-1AAA-4681-86AF-05A61E71FA76}" destId="{229DFDB5-39FE-48CA-9B25-AB638E759189}" srcOrd="6" destOrd="0" presId="urn:microsoft.com/office/officeart/2005/8/layout/lProcess1"/>
    <dgm:cxn modelId="{3878B732-7273-4BAC-994A-D804E66E5D4B}" type="presParOf" srcId="{B9869F03-7632-422E-B1C0-240CB082DE15}" destId="{FE5A7761-5055-4B8D-B91C-76C8ADADADBF}" srcOrd="3" destOrd="0" presId="urn:microsoft.com/office/officeart/2005/8/layout/lProcess1"/>
    <dgm:cxn modelId="{D47912C0-9341-4535-AAFF-5A3D0E92F380}" type="presParOf" srcId="{B9869F03-7632-422E-B1C0-240CB082DE15}" destId="{76E37612-49CE-46A8-9D5F-32C685C31B22}" srcOrd="4" destOrd="0" presId="urn:microsoft.com/office/officeart/2005/8/layout/lProcess1"/>
    <dgm:cxn modelId="{1B3AB609-8C94-486A-80B7-4D7B4768CE50}" type="presParOf" srcId="{76E37612-49CE-46A8-9D5F-32C685C31B22}" destId="{4669358E-75A1-4F69-AEB8-ED4E8E4BDFA8}" srcOrd="0" destOrd="0" presId="urn:microsoft.com/office/officeart/2005/8/layout/lProcess1"/>
    <dgm:cxn modelId="{AA149553-4737-45E2-829D-884176E9FA4D}" type="presParOf" srcId="{76E37612-49CE-46A8-9D5F-32C685C31B22}" destId="{28E4AF84-F87A-46DC-9126-11185163CE0B}" srcOrd="1" destOrd="0" presId="urn:microsoft.com/office/officeart/2005/8/layout/lProcess1"/>
    <dgm:cxn modelId="{EA2761D4-2406-4741-8054-00403A693300}" type="presParOf" srcId="{76E37612-49CE-46A8-9D5F-32C685C31B22}" destId="{351AB6AB-0D47-4C74-B02D-3440D21D5487}" srcOrd="2" destOrd="0" presId="urn:microsoft.com/office/officeart/2005/8/layout/lProcess1"/>
    <dgm:cxn modelId="{994DC7A0-025E-4628-8FC2-74BFEA6BB0EE}" type="presParOf" srcId="{76E37612-49CE-46A8-9D5F-32C685C31B22}" destId="{95A2C66C-EA4F-4735-8049-507059E6E5CC}" srcOrd="3" destOrd="0" presId="urn:microsoft.com/office/officeart/2005/8/layout/lProcess1"/>
    <dgm:cxn modelId="{471880F5-B02C-4584-AF45-97DF996D0DE9}" type="presParOf" srcId="{76E37612-49CE-46A8-9D5F-32C685C31B22}" destId="{051EB87A-70D1-4B98-B553-D1F5F142E576}" srcOrd="4" destOrd="0" presId="urn:microsoft.com/office/officeart/2005/8/layout/lProcess1"/>
    <dgm:cxn modelId="{BB8C6F30-19E6-4DA4-94C8-82ABE91594DD}" type="presParOf" srcId="{76E37612-49CE-46A8-9D5F-32C685C31B22}" destId="{D0F253C1-0E7A-4101-9384-BF5341B5CB30}" srcOrd="5" destOrd="0" presId="urn:microsoft.com/office/officeart/2005/8/layout/lProcess1"/>
    <dgm:cxn modelId="{735D63DA-D159-4F89-9248-88E2AA8CEAC6}" type="presParOf" srcId="{76E37612-49CE-46A8-9D5F-32C685C31B22}" destId="{484FDB80-D1C6-4C7C-B586-9A83318D33F9}" srcOrd="6" destOrd="0" presId="urn:microsoft.com/office/officeart/2005/8/layout/lProcess1"/>
    <dgm:cxn modelId="{AD9D750A-1761-4DA5-86C0-397CE12CF352}" type="presParOf" srcId="{76E37612-49CE-46A8-9D5F-32C685C31B22}" destId="{F0312A41-9152-4560-B697-8938B9ACB5B2}" srcOrd="7" destOrd="0" presId="urn:microsoft.com/office/officeart/2005/8/layout/lProcess1"/>
    <dgm:cxn modelId="{945B3BAC-A865-47FF-B223-E05496CA5EDE}" type="presParOf" srcId="{76E37612-49CE-46A8-9D5F-32C685C31B22}" destId="{C37142A0-6D3D-4E4A-9A12-6B03948EB227}" srcOrd="8"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08220-26F1-490D-976B-BCD154919A48}" type="doc">
      <dgm:prSet loTypeId="urn:microsoft.com/office/officeart/2005/8/layout/hProcess9" loCatId="process" qsTypeId="urn:microsoft.com/office/officeart/2005/8/quickstyle/simple3" qsCatId="simple" csTypeId="urn:microsoft.com/office/officeart/2005/8/colors/colorful2" csCatId="colorful" phldr="1"/>
      <dgm:spPr/>
    </dgm:pt>
    <dgm:pt modelId="{271E83EC-7511-4D76-AC01-7F00087C4C6D}">
      <dgm:prSet phldrT="[Texto]" custT="1"/>
      <dgm:spPr/>
      <dgm:t>
        <a:bodyPr/>
        <a:lstStyle/>
        <a:p>
          <a:r>
            <a:rPr lang="es-ES_tradnl" sz="1200" dirty="0" smtClean="0"/>
            <a:t>Mediante </a:t>
          </a:r>
          <a:r>
            <a:rPr lang="es-EC" sz="1200" dirty="0" smtClean="0"/>
            <a:t>Registro Oficial No. 38 del 7 de marzo de 2007, se crea la </a:t>
          </a:r>
          <a:r>
            <a:rPr lang="es-EC" sz="1200" dirty="0" err="1" smtClean="0"/>
            <a:t>SPPC</a:t>
          </a:r>
          <a:r>
            <a:rPr lang="es-EC" sz="1200" dirty="0" smtClean="0"/>
            <a:t>.</a:t>
          </a:r>
          <a:endParaRPr lang="es-ES" sz="1200" dirty="0"/>
        </a:p>
      </dgm:t>
    </dgm:pt>
    <dgm:pt modelId="{1F94C54C-640E-4130-AD15-EBDDD5CBBD5F}" type="parTrans" cxnId="{1350431F-605A-4542-8980-34D6A701E3BA}">
      <dgm:prSet/>
      <dgm:spPr/>
      <dgm:t>
        <a:bodyPr/>
        <a:lstStyle/>
        <a:p>
          <a:endParaRPr lang="es-ES" sz="1200"/>
        </a:p>
      </dgm:t>
    </dgm:pt>
    <dgm:pt modelId="{D323CF07-DDA4-4002-9EDD-3B7E5305B358}" type="sibTrans" cxnId="{1350431F-605A-4542-8980-34D6A701E3BA}">
      <dgm:prSet/>
      <dgm:spPr/>
      <dgm:t>
        <a:bodyPr/>
        <a:lstStyle/>
        <a:p>
          <a:endParaRPr lang="es-ES" sz="1200"/>
        </a:p>
      </dgm:t>
    </dgm:pt>
    <dgm:pt modelId="{C87A814C-887E-4B2A-BC36-7C4AD97617C1}">
      <dgm:prSet phldrT="[Texto]" custT="1"/>
      <dgm:spPr/>
      <dgm:t>
        <a:bodyPr/>
        <a:lstStyle/>
        <a:p>
          <a:r>
            <a:rPr lang="es-EC" sz="1200" dirty="0" smtClean="0"/>
            <a:t>Ministra Manuela Gallegos, Doris Solís, Licenciada Alexandra Ocles.</a:t>
          </a:r>
          <a:endParaRPr lang="es-ES" sz="1200" dirty="0"/>
        </a:p>
      </dgm:t>
    </dgm:pt>
    <dgm:pt modelId="{78E3335C-710D-4201-A5B8-14A9C0C16D9A}" type="parTrans" cxnId="{CF69886A-4A3D-400A-BA49-5176276DABC3}">
      <dgm:prSet/>
      <dgm:spPr/>
      <dgm:t>
        <a:bodyPr/>
        <a:lstStyle/>
        <a:p>
          <a:endParaRPr lang="es-ES" sz="1200"/>
        </a:p>
      </dgm:t>
    </dgm:pt>
    <dgm:pt modelId="{77D63F42-6843-4BDC-9BCD-4CF0A51B42B4}" type="sibTrans" cxnId="{CF69886A-4A3D-400A-BA49-5176276DABC3}">
      <dgm:prSet/>
      <dgm:spPr/>
      <dgm:t>
        <a:bodyPr/>
        <a:lstStyle/>
        <a:p>
          <a:endParaRPr lang="es-ES" sz="1200"/>
        </a:p>
      </dgm:t>
    </dgm:pt>
    <dgm:pt modelId="{6E6607F5-19E6-40EB-9DC2-4900046FE053}">
      <dgm:prSet phldrT="[Texto]" custT="1"/>
      <dgm:spPr/>
      <dgm:t>
        <a:bodyPr/>
        <a:lstStyle/>
        <a:p>
          <a:r>
            <a:rPr lang="es-ES_tradnl" sz="1200" dirty="0" smtClean="0"/>
            <a:t>Ministerio Coordinador de la Política, Ministerio de Justicia y Derechos Humanos.</a:t>
          </a:r>
          <a:endParaRPr lang="es-ES" sz="1200" dirty="0"/>
        </a:p>
      </dgm:t>
    </dgm:pt>
    <dgm:pt modelId="{9D20340E-248F-4759-B3E1-75E8D2F22F80}" type="parTrans" cxnId="{AC0FFE78-0AE2-458F-AB18-C19F69684E29}">
      <dgm:prSet/>
      <dgm:spPr/>
      <dgm:t>
        <a:bodyPr/>
        <a:lstStyle/>
        <a:p>
          <a:endParaRPr lang="es-ES" sz="1200"/>
        </a:p>
      </dgm:t>
    </dgm:pt>
    <dgm:pt modelId="{8DE820CA-B46B-4BC1-A101-563F6FB834F0}" type="sibTrans" cxnId="{AC0FFE78-0AE2-458F-AB18-C19F69684E29}">
      <dgm:prSet/>
      <dgm:spPr/>
      <dgm:t>
        <a:bodyPr/>
        <a:lstStyle/>
        <a:p>
          <a:endParaRPr lang="es-ES" sz="1200"/>
        </a:p>
      </dgm:t>
    </dgm:pt>
    <dgm:pt modelId="{222E97AD-DDA0-41C4-9A3D-199F91B3F419}">
      <dgm:prSet phldrT="[Texto]" custT="1"/>
      <dgm:spPr/>
      <dgm:t>
        <a:bodyPr/>
        <a:lstStyle/>
        <a:p>
          <a:r>
            <a:rPr lang="es-ES_tradnl" sz="1200" dirty="0" smtClean="0"/>
            <a:t>Consejo de Desarrollo de las Nacionalidades y Pueblos del Ecuador (</a:t>
          </a:r>
          <a:r>
            <a:rPr lang="es-ES_tradnl" sz="1200" dirty="0" err="1" smtClean="0"/>
            <a:t>CODENPE</a:t>
          </a:r>
          <a:r>
            <a:rPr lang="es-ES_tradnl" sz="1200" dirty="0" smtClean="0"/>
            <a:t>), Instituto para el </a:t>
          </a:r>
          <a:r>
            <a:rPr lang="es-ES_tradnl" sz="1200" dirty="0" err="1" smtClean="0"/>
            <a:t>Ecodesarrollo</a:t>
          </a:r>
          <a:r>
            <a:rPr lang="es-ES_tradnl" sz="1200" dirty="0" smtClean="0"/>
            <a:t> Regional Amazónico.</a:t>
          </a:r>
          <a:endParaRPr lang="es-ES" sz="1200" dirty="0"/>
        </a:p>
      </dgm:t>
    </dgm:pt>
    <dgm:pt modelId="{4E7140CF-7704-4D9E-9EC7-E0A5B46DF291}" type="parTrans" cxnId="{F71CB175-CBE2-4534-99E5-2DE009A989B5}">
      <dgm:prSet/>
      <dgm:spPr/>
      <dgm:t>
        <a:bodyPr/>
        <a:lstStyle/>
        <a:p>
          <a:endParaRPr lang="es-ES" sz="1200"/>
        </a:p>
      </dgm:t>
    </dgm:pt>
    <dgm:pt modelId="{74B0410C-4C34-407C-A72B-D2D79F1C4E92}" type="sibTrans" cxnId="{F71CB175-CBE2-4534-99E5-2DE009A989B5}">
      <dgm:prSet/>
      <dgm:spPr/>
      <dgm:t>
        <a:bodyPr/>
        <a:lstStyle/>
        <a:p>
          <a:endParaRPr lang="es-ES" sz="1200"/>
        </a:p>
      </dgm:t>
    </dgm:pt>
    <dgm:pt modelId="{D289D07F-6C03-4230-8505-828C215FBE3D}">
      <dgm:prSet phldrT="[Texto]" custT="1"/>
      <dgm:spPr/>
      <dgm:t>
        <a:bodyPr/>
        <a:lstStyle/>
        <a:p>
          <a:r>
            <a:rPr lang="es-ES_tradnl" sz="1200" dirty="0" smtClean="0"/>
            <a:t>Corporación de Desarrollo </a:t>
          </a:r>
          <a:r>
            <a:rPr lang="es-ES_tradnl" sz="1200" dirty="0" err="1" smtClean="0"/>
            <a:t>Afroecuatoriano</a:t>
          </a:r>
          <a:r>
            <a:rPr lang="es-ES_tradnl" sz="1200" dirty="0" smtClean="0"/>
            <a:t> (</a:t>
          </a:r>
          <a:r>
            <a:rPr lang="es-ES_tradnl" sz="1200" dirty="0" err="1" smtClean="0"/>
            <a:t>CODAE</a:t>
          </a:r>
          <a:r>
            <a:rPr lang="es-ES_tradnl" sz="1200" dirty="0" smtClean="0"/>
            <a:t>), Consejo de Desarrollo del Pueblo Montubio de la Costa Ecuatoriana y Zonas Subtropicales de la Región Litoral (</a:t>
          </a:r>
          <a:r>
            <a:rPr lang="es-ES_tradnl" sz="1200" dirty="0" err="1" smtClean="0"/>
            <a:t>CODEPMOC</a:t>
          </a:r>
          <a:r>
            <a:rPr lang="es-ES_tradnl" sz="1200" dirty="0" smtClean="0"/>
            <a:t>). </a:t>
          </a:r>
          <a:endParaRPr lang="es-ES" sz="1200" dirty="0"/>
        </a:p>
      </dgm:t>
    </dgm:pt>
    <dgm:pt modelId="{02186C0D-D95C-43C5-9F71-34CF792FA8B5}" type="parTrans" cxnId="{BF7385B1-9C39-4912-B8DB-77ECFAD28FD1}">
      <dgm:prSet/>
      <dgm:spPr/>
      <dgm:t>
        <a:bodyPr/>
        <a:lstStyle/>
        <a:p>
          <a:endParaRPr lang="es-ES" sz="1200"/>
        </a:p>
      </dgm:t>
    </dgm:pt>
    <dgm:pt modelId="{512C8A90-0A59-41D5-8964-EEAC5810C59F}" type="sibTrans" cxnId="{BF7385B1-9C39-4912-B8DB-77ECFAD28FD1}">
      <dgm:prSet/>
      <dgm:spPr/>
      <dgm:t>
        <a:bodyPr/>
        <a:lstStyle/>
        <a:p>
          <a:endParaRPr lang="es-ES" sz="1200"/>
        </a:p>
      </dgm:t>
    </dgm:pt>
    <dgm:pt modelId="{37FC8A18-C733-495D-A74D-19F52630F099}" type="pres">
      <dgm:prSet presAssocID="{4AC08220-26F1-490D-976B-BCD154919A48}" presName="CompostProcess" presStyleCnt="0">
        <dgm:presLayoutVars>
          <dgm:dir/>
          <dgm:resizeHandles val="exact"/>
        </dgm:presLayoutVars>
      </dgm:prSet>
      <dgm:spPr/>
    </dgm:pt>
    <dgm:pt modelId="{06E2265A-58D5-4D6E-9510-AF14A882E4E3}" type="pres">
      <dgm:prSet presAssocID="{4AC08220-26F1-490D-976B-BCD154919A48}" presName="arrow" presStyleLbl="bgShp" presStyleIdx="0" presStyleCnt="1" custScaleX="117647" custLinFactNeighborX="0" custLinFactNeighborY="-5056"/>
      <dgm:spPr/>
    </dgm:pt>
    <dgm:pt modelId="{33C13447-9418-493D-B93C-EAEAF0918F2D}" type="pres">
      <dgm:prSet presAssocID="{4AC08220-26F1-490D-976B-BCD154919A48}" presName="linearProcess" presStyleCnt="0"/>
      <dgm:spPr/>
    </dgm:pt>
    <dgm:pt modelId="{766707A8-746C-4E6D-B012-8B8BCE6BFCDA}" type="pres">
      <dgm:prSet presAssocID="{271E83EC-7511-4D76-AC01-7F00087C4C6D}" presName="textNode" presStyleLbl="node1" presStyleIdx="0" presStyleCnt="5">
        <dgm:presLayoutVars>
          <dgm:bulletEnabled val="1"/>
        </dgm:presLayoutVars>
      </dgm:prSet>
      <dgm:spPr/>
      <dgm:t>
        <a:bodyPr/>
        <a:lstStyle/>
        <a:p>
          <a:endParaRPr lang="es-ES"/>
        </a:p>
      </dgm:t>
    </dgm:pt>
    <dgm:pt modelId="{1CE95167-6B4F-49D9-94FD-22512A527F5D}" type="pres">
      <dgm:prSet presAssocID="{D323CF07-DDA4-4002-9EDD-3B7E5305B358}" presName="sibTrans" presStyleCnt="0"/>
      <dgm:spPr/>
    </dgm:pt>
    <dgm:pt modelId="{28F4AFB0-CC25-4938-805B-78E1409A9D33}" type="pres">
      <dgm:prSet presAssocID="{C87A814C-887E-4B2A-BC36-7C4AD97617C1}" presName="textNode" presStyleLbl="node1" presStyleIdx="1" presStyleCnt="5">
        <dgm:presLayoutVars>
          <dgm:bulletEnabled val="1"/>
        </dgm:presLayoutVars>
      </dgm:prSet>
      <dgm:spPr/>
      <dgm:t>
        <a:bodyPr/>
        <a:lstStyle/>
        <a:p>
          <a:endParaRPr lang="es-ES"/>
        </a:p>
      </dgm:t>
    </dgm:pt>
    <dgm:pt modelId="{7C039E47-85A3-46C0-9CB1-E403740EF036}" type="pres">
      <dgm:prSet presAssocID="{77D63F42-6843-4BDC-9BCD-4CF0A51B42B4}" presName="sibTrans" presStyleCnt="0"/>
      <dgm:spPr/>
    </dgm:pt>
    <dgm:pt modelId="{9A8931BB-4103-4701-9AAC-84EF71ADA29C}" type="pres">
      <dgm:prSet presAssocID="{6E6607F5-19E6-40EB-9DC2-4900046FE053}" presName="textNode" presStyleLbl="node1" presStyleIdx="2" presStyleCnt="5">
        <dgm:presLayoutVars>
          <dgm:bulletEnabled val="1"/>
        </dgm:presLayoutVars>
      </dgm:prSet>
      <dgm:spPr/>
      <dgm:t>
        <a:bodyPr/>
        <a:lstStyle/>
        <a:p>
          <a:endParaRPr lang="es-ES"/>
        </a:p>
      </dgm:t>
    </dgm:pt>
    <dgm:pt modelId="{E3E7EB22-F798-4DD8-BFF5-C955D6B3C660}" type="pres">
      <dgm:prSet presAssocID="{8DE820CA-B46B-4BC1-A101-563F6FB834F0}" presName="sibTrans" presStyleCnt="0"/>
      <dgm:spPr/>
    </dgm:pt>
    <dgm:pt modelId="{08D94D7B-5216-4850-BC42-8921C8D2CD4A}" type="pres">
      <dgm:prSet presAssocID="{222E97AD-DDA0-41C4-9A3D-199F91B3F419}" presName="textNode" presStyleLbl="node1" presStyleIdx="3" presStyleCnt="5">
        <dgm:presLayoutVars>
          <dgm:bulletEnabled val="1"/>
        </dgm:presLayoutVars>
      </dgm:prSet>
      <dgm:spPr/>
      <dgm:t>
        <a:bodyPr/>
        <a:lstStyle/>
        <a:p>
          <a:endParaRPr lang="es-ES"/>
        </a:p>
      </dgm:t>
    </dgm:pt>
    <dgm:pt modelId="{A4070A9B-5878-4CF6-8FCE-E3109D87C6A9}" type="pres">
      <dgm:prSet presAssocID="{74B0410C-4C34-407C-A72B-D2D79F1C4E92}" presName="sibTrans" presStyleCnt="0"/>
      <dgm:spPr/>
    </dgm:pt>
    <dgm:pt modelId="{8A39F7A8-4363-4854-B955-ADAB77F7651D}" type="pres">
      <dgm:prSet presAssocID="{D289D07F-6C03-4230-8505-828C215FBE3D}" presName="textNode" presStyleLbl="node1" presStyleIdx="4" presStyleCnt="5" custScaleX="112292" custScaleY="123595">
        <dgm:presLayoutVars>
          <dgm:bulletEnabled val="1"/>
        </dgm:presLayoutVars>
      </dgm:prSet>
      <dgm:spPr/>
      <dgm:t>
        <a:bodyPr/>
        <a:lstStyle/>
        <a:p>
          <a:endParaRPr lang="es-ES"/>
        </a:p>
      </dgm:t>
    </dgm:pt>
  </dgm:ptLst>
  <dgm:cxnLst>
    <dgm:cxn modelId="{F71CB175-CBE2-4534-99E5-2DE009A989B5}" srcId="{4AC08220-26F1-490D-976B-BCD154919A48}" destId="{222E97AD-DDA0-41C4-9A3D-199F91B3F419}" srcOrd="3" destOrd="0" parTransId="{4E7140CF-7704-4D9E-9EC7-E0A5B46DF291}" sibTransId="{74B0410C-4C34-407C-A72B-D2D79F1C4E92}"/>
    <dgm:cxn modelId="{AC0FFE78-0AE2-458F-AB18-C19F69684E29}" srcId="{4AC08220-26F1-490D-976B-BCD154919A48}" destId="{6E6607F5-19E6-40EB-9DC2-4900046FE053}" srcOrd="2" destOrd="0" parTransId="{9D20340E-248F-4759-B3E1-75E8D2F22F80}" sibTransId="{8DE820CA-B46B-4BC1-A101-563F6FB834F0}"/>
    <dgm:cxn modelId="{9C104E3B-62BC-4D2C-B076-39024C9ACED6}" type="presOf" srcId="{6E6607F5-19E6-40EB-9DC2-4900046FE053}" destId="{9A8931BB-4103-4701-9AAC-84EF71ADA29C}" srcOrd="0" destOrd="0" presId="urn:microsoft.com/office/officeart/2005/8/layout/hProcess9"/>
    <dgm:cxn modelId="{BF7385B1-9C39-4912-B8DB-77ECFAD28FD1}" srcId="{4AC08220-26F1-490D-976B-BCD154919A48}" destId="{D289D07F-6C03-4230-8505-828C215FBE3D}" srcOrd="4" destOrd="0" parTransId="{02186C0D-D95C-43C5-9F71-34CF792FA8B5}" sibTransId="{512C8A90-0A59-41D5-8964-EEAC5810C59F}"/>
    <dgm:cxn modelId="{DA057F5A-481E-4896-B57B-042D25A6EFC2}" type="presOf" srcId="{D289D07F-6C03-4230-8505-828C215FBE3D}" destId="{8A39F7A8-4363-4854-B955-ADAB77F7651D}" srcOrd="0" destOrd="0" presId="urn:microsoft.com/office/officeart/2005/8/layout/hProcess9"/>
    <dgm:cxn modelId="{CF69886A-4A3D-400A-BA49-5176276DABC3}" srcId="{4AC08220-26F1-490D-976B-BCD154919A48}" destId="{C87A814C-887E-4B2A-BC36-7C4AD97617C1}" srcOrd="1" destOrd="0" parTransId="{78E3335C-710D-4201-A5B8-14A9C0C16D9A}" sibTransId="{77D63F42-6843-4BDC-9BCD-4CF0A51B42B4}"/>
    <dgm:cxn modelId="{733D4006-F12A-4ACD-9FFE-32820FBC307C}" type="presOf" srcId="{4AC08220-26F1-490D-976B-BCD154919A48}" destId="{37FC8A18-C733-495D-A74D-19F52630F099}" srcOrd="0" destOrd="0" presId="urn:microsoft.com/office/officeart/2005/8/layout/hProcess9"/>
    <dgm:cxn modelId="{1350431F-605A-4542-8980-34D6A701E3BA}" srcId="{4AC08220-26F1-490D-976B-BCD154919A48}" destId="{271E83EC-7511-4D76-AC01-7F00087C4C6D}" srcOrd="0" destOrd="0" parTransId="{1F94C54C-640E-4130-AD15-EBDDD5CBBD5F}" sibTransId="{D323CF07-DDA4-4002-9EDD-3B7E5305B358}"/>
    <dgm:cxn modelId="{06B56862-A249-426A-A312-6448D555B1F8}" type="presOf" srcId="{271E83EC-7511-4D76-AC01-7F00087C4C6D}" destId="{766707A8-746C-4E6D-B012-8B8BCE6BFCDA}" srcOrd="0" destOrd="0" presId="urn:microsoft.com/office/officeart/2005/8/layout/hProcess9"/>
    <dgm:cxn modelId="{4BF30F84-767B-4ADD-A925-05BCC660D179}" type="presOf" srcId="{C87A814C-887E-4B2A-BC36-7C4AD97617C1}" destId="{28F4AFB0-CC25-4938-805B-78E1409A9D33}" srcOrd="0" destOrd="0" presId="urn:microsoft.com/office/officeart/2005/8/layout/hProcess9"/>
    <dgm:cxn modelId="{69A213B4-1468-44E3-BD9E-55B6A790D451}" type="presOf" srcId="{222E97AD-DDA0-41C4-9A3D-199F91B3F419}" destId="{08D94D7B-5216-4850-BC42-8921C8D2CD4A}" srcOrd="0" destOrd="0" presId="urn:microsoft.com/office/officeart/2005/8/layout/hProcess9"/>
    <dgm:cxn modelId="{B2999A4C-4524-41BD-A211-6E7FD00ACCEB}" type="presParOf" srcId="{37FC8A18-C733-495D-A74D-19F52630F099}" destId="{06E2265A-58D5-4D6E-9510-AF14A882E4E3}" srcOrd="0" destOrd="0" presId="urn:microsoft.com/office/officeart/2005/8/layout/hProcess9"/>
    <dgm:cxn modelId="{1EC29E4E-EE23-4F3D-B5FB-EA2E2F789630}" type="presParOf" srcId="{37FC8A18-C733-495D-A74D-19F52630F099}" destId="{33C13447-9418-493D-B93C-EAEAF0918F2D}" srcOrd="1" destOrd="0" presId="urn:microsoft.com/office/officeart/2005/8/layout/hProcess9"/>
    <dgm:cxn modelId="{BAE320A0-4FFC-438C-918C-D7CFD18C9C6D}" type="presParOf" srcId="{33C13447-9418-493D-B93C-EAEAF0918F2D}" destId="{766707A8-746C-4E6D-B012-8B8BCE6BFCDA}" srcOrd="0" destOrd="0" presId="urn:microsoft.com/office/officeart/2005/8/layout/hProcess9"/>
    <dgm:cxn modelId="{E1109D82-4B55-431F-8BDD-1CBAED94E472}" type="presParOf" srcId="{33C13447-9418-493D-B93C-EAEAF0918F2D}" destId="{1CE95167-6B4F-49D9-94FD-22512A527F5D}" srcOrd="1" destOrd="0" presId="urn:microsoft.com/office/officeart/2005/8/layout/hProcess9"/>
    <dgm:cxn modelId="{65405B60-2919-4EE9-AEB4-94F9252313C3}" type="presParOf" srcId="{33C13447-9418-493D-B93C-EAEAF0918F2D}" destId="{28F4AFB0-CC25-4938-805B-78E1409A9D33}" srcOrd="2" destOrd="0" presId="urn:microsoft.com/office/officeart/2005/8/layout/hProcess9"/>
    <dgm:cxn modelId="{4106B036-6094-4323-9345-23C291BCD6E9}" type="presParOf" srcId="{33C13447-9418-493D-B93C-EAEAF0918F2D}" destId="{7C039E47-85A3-46C0-9CB1-E403740EF036}" srcOrd="3" destOrd="0" presId="urn:microsoft.com/office/officeart/2005/8/layout/hProcess9"/>
    <dgm:cxn modelId="{129AB0DA-551A-463F-9443-74FFBA3D85C5}" type="presParOf" srcId="{33C13447-9418-493D-B93C-EAEAF0918F2D}" destId="{9A8931BB-4103-4701-9AAC-84EF71ADA29C}" srcOrd="4" destOrd="0" presId="urn:microsoft.com/office/officeart/2005/8/layout/hProcess9"/>
    <dgm:cxn modelId="{22055ADB-6072-4268-AE04-A5E3F87C2FEB}" type="presParOf" srcId="{33C13447-9418-493D-B93C-EAEAF0918F2D}" destId="{E3E7EB22-F798-4DD8-BFF5-C955D6B3C660}" srcOrd="5" destOrd="0" presId="urn:microsoft.com/office/officeart/2005/8/layout/hProcess9"/>
    <dgm:cxn modelId="{8E6DA53D-BB60-42B1-A8FC-DC0AAFF81F89}" type="presParOf" srcId="{33C13447-9418-493D-B93C-EAEAF0918F2D}" destId="{08D94D7B-5216-4850-BC42-8921C8D2CD4A}" srcOrd="6" destOrd="0" presId="urn:microsoft.com/office/officeart/2005/8/layout/hProcess9"/>
    <dgm:cxn modelId="{165A0C14-EE66-4ED4-A99E-C7F99733CE88}" type="presParOf" srcId="{33C13447-9418-493D-B93C-EAEAF0918F2D}" destId="{A4070A9B-5878-4CF6-8FCE-E3109D87C6A9}" srcOrd="7" destOrd="0" presId="urn:microsoft.com/office/officeart/2005/8/layout/hProcess9"/>
    <dgm:cxn modelId="{E7423C06-30E3-4C14-AD7E-C61805BA569A}" type="presParOf" srcId="{33C13447-9418-493D-B93C-EAEAF0918F2D}" destId="{8A39F7A8-4363-4854-B955-ADAB77F7651D}" srcOrd="8"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07EDA80-957A-49DF-9CA0-33EB6041AF54}" type="doc">
      <dgm:prSet loTypeId="urn:microsoft.com/office/officeart/2005/8/layout/lProcess1" loCatId="process" qsTypeId="urn:microsoft.com/office/officeart/2005/8/quickstyle/simple3" qsCatId="simple" csTypeId="urn:microsoft.com/office/officeart/2005/8/colors/colorful2" csCatId="colorful" phldr="1"/>
      <dgm:spPr/>
      <dgm:t>
        <a:bodyPr/>
        <a:lstStyle/>
        <a:p>
          <a:endParaRPr lang="es-ES"/>
        </a:p>
      </dgm:t>
    </dgm:pt>
    <dgm:pt modelId="{37F5A473-AD07-4776-994D-3D3BF9D2BBBB}">
      <dgm:prSet phldrT="[Texto]"/>
      <dgm:spPr/>
      <dgm:t>
        <a:bodyPr/>
        <a:lstStyle/>
        <a:p>
          <a:r>
            <a:rPr lang="es-ES" b="1" dirty="0" smtClean="0"/>
            <a:t>Necesidades básicas</a:t>
          </a:r>
          <a:endParaRPr lang="es-ES" b="1" dirty="0"/>
        </a:p>
      </dgm:t>
    </dgm:pt>
    <dgm:pt modelId="{51DE3223-A7C5-4590-AE13-C64E3B76F1F1}" type="parTrans" cxnId="{2E85A89C-2FDD-471F-B9EE-D1E3CBD6D03F}">
      <dgm:prSet/>
      <dgm:spPr/>
      <dgm:t>
        <a:bodyPr/>
        <a:lstStyle/>
        <a:p>
          <a:endParaRPr lang="es-ES"/>
        </a:p>
      </dgm:t>
    </dgm:pt>
    <dgm:pt modelId="{4EF88A20-8223-4030-A971-253ACCAFC299}" type="sibTrans" cxnId="{2E85A89C-2FDD-471F-B9EE-D1E3CBD6D03F}">
      <dgm:prSet/>
      <dgm:spPr/>
      <dgm:t>
        <a:bodyPr/>
        <a:lstStyle/>
        <a:p>
          <a:endParaRPr lang="es-ES"/>
        </a:p>
      </dgm:t>
    </dgm:pt>
    <dgm:pt modelId="{71D23542-2296-4646-A1E4-42A35D27A260}">
      <dgm:prSet phldrT="[Texto]"/>
      <dgm:spPr/>
      <dgm:t>
        <a:bodyPr/>
        <a:lstStyle/>
        <a:p>
          <a:r>
            <a:rPr lang="es-ES" b="1" i="1" dirty="0" smtClean="0"/>
            <a:t>Credibilidad</a:t>
          </a:r>
          <a:endParaRPr lang="es-ES" dirty="0"/>
        </a:p>
      </dgm:t>
    </dgm:pt>
    <dgm:pt modelId="{BFE3B297-D0F1-46DD-BA50-70F3E900D116}" type="parTrans" cxnId="{A9AFFB58-FF0F-42E1-B88E-EAEF9937E09F}">
      <dgm:prSet/>
      <dgm:spPr/>
      <dgm:t>
        <a:bodyPr/>
        <a:lstStyle/>
        <a:p>
          <a:endParaRPr lang="es-ES"/>
        </a:p>
      </dgm:t>
    </dgm:pt>
    <dgm:pt modelId="{263A03CE-EE6D-4E6E-BDE9-4DC91FDFE5E4}" type="sibTrans" cxnId="{A9AFFB58-FF0F-42E1-B88E-EAEF9937E09F}">
      <dgm:prSet/>
      <dgm:spPr/>
      <dgm:t>
        <a:bodyPr/>
        <a:lstStyle/>
        <a:p>
          <a:endParaRPr lang="es-ES"/>
        </a:p>
      </dgm:t>
    </dgm:pt>
    <dgm:pt modelId="{FEAD8C56-F923-4757-9181-08099D7D6070}">
      <dgm:prSet phldrT="[Texto]"/>
      <dgm:spPr/>
      <dgm:t>
        <a:bodyPr/>
        <a:lstStyle/>
        <a:p>
          <a:r>
            <a:rPr lang="es-ES" b="1" i="1" dirty="0" smtClean="0"/>
            <a:t>Profesionalismo</a:t>
          </a:r>
          <a:endParaRPr lang="es-ES" dirty="0"/>
        </a:p>
      </dgm:t>
    </dgm:pt>
    <dgm:pt modelId="{E35B3471-D6A0-4AD6-93C1-170B85F97673}" type="parTrans" cxnId="{FD0501B9-BDBD-4332-BEBB-DE9C9A7187EE}">
      <dgm:prSet/>
      <dgm:spPr/>
      <dgm:t>
        <a:bodyPr/>
        <a:lstStyle/>
        <a:p>
          <a:endParaRPr lang="es-ES"/>
        </a:p>
      </dgm:t>
    </dgm:pt>
    <dgm:pt modelId="{81BA86DB-88A4-4DD0-8711-6EF4ED85ED4C}" type="sibTrans" cxnId="{FD0501B9-BDBD-4332-BEBB-DE9C9A7187EE}">
      <dgm:prSet/>
      <dgm:spPr/>
      <dgm:t>
        <a:bodyPr/>
        <a:lstStyle/>
        <a:p>
          <a:endParaRPr lang="es-ES"/>
        </a:p>
      </dgm:t>
    </dgm:pt>
    <dgm:pt modelId="{AFC95B6F-98F6-4847-89D1-6EA0F0A3488A}">
      <dgm:prSet phldrT="[Texto]"/>
      <dgm:spPr/>
      <dgm:t>
        <a:bodyPr/>
        <a:lstStyle/>
        <a:p>
          <a:r>
            <a:rPr lang="es-ES" b="1" dirty="0" smtClean="0"/>
            <a:t>Principios fundamentales </a:t>
          </a:r>
          <a:endParaRPr lang="es-ES" b="1" dirty="0"/>
        </a:p>
      </dgm:t>
    </dgm:pt>
    <dgm:pt modelId="{4BF32E30-99B1-4375-BA32-251E87B9055D}" type="parTrans" cxnId="{407AAB49-0C32-4481-ADB3-C8550299000A}">
      <dgm:prSet/>
      <dgm:spPr/>
      <dgm:t>
        <a:bodyPr/>
        <a:lstStyle/>
        <a:p>
          <a:endParaRPr lang="es-ES"/>
        </a:p>
      </dgm:t>
    </dgm:pt>
    <dgm:pt modelId="{70457F41-908A-436B-A37A-F14A55630883}" type="sibTrans" cxnId="{407AAB49-0C32-4481-ADB3-C8550299000A}">
      <dgm:prSet/>
      <dgm:spPr/>
      <dgm:t>
        <a:bodyPr/>
        <a:lstStyle/>
        <a:p>
          <a:endParaRPr lang="es-ES"/>
        </a:p>
      </dgm:t>
    </dgm:pt>
    <dgm:pt modelId="{7B5E876F-B739-4800-9004-BB0AF5F32ECE}">
      <dgm:prSet phldrT="[Texto]"/>
      <dgm:spPr/>
      <dgm:t>
        <a:bodyPr/>
        <a:lstStyle/>
        <a:p>
          <a:r>
            <a:rPr lang="es-ES" b="1" i="1" dirty="0" smtClean="0"/>
            <a:t>Integridad</a:t>
          </a:r>
          <a:endParaRPr lang="es-ES" dirty="0"/>
        </a:p>
      </dgm:t>
    </dgm:pt>
    <dgm:pt modelId="{C5C75F2C-3655-4F0B-ADB3-F3ED56226AD6}" type="parTrans" cxnId="{878D9DE2-EECA-45C7-8E87-95F774A3B3DB}">
      <dgm:prSet/>
      <dgm:spPr/>
      <dgm:t>
        <a:bodyPr/>
        <a:lstStyle/>
        <a:p>
          <a:endParaRPr lang="es-ES"/>
        </a:p>
      </dgm:t>
    </dgm:pt>
    <dgm:pt modelId="{052E8ABF-DE6E-449C-BE9E-87D17467E05F}" type="sibTrans" cxnId="{878D9DE2-EECA-45C7-8E87-95F774A3B3DB}">
      <dgm:prSet/>
      <dgm:spPr/>
      <dgm:t>
        <a:bodyPr/>
        <a:lstStyle/>
        <a:p>
          <a:endParaRPr lang="es-ES"/>
        </a:p>
      </dgm:t>
    </dgm:pt>
    <dgm:pt modelId="{B3284C8F-3ECE-4588-A3C5-0C4C74E3D688}">
      <dgm:prSet phldrT="[Texto]"/>
      <dgm:spPr/>
      <dgm:t>
        <a:bodyPr/>
        <a:lstStyle/>
        <a:p>
          <a:r>
            <a:rPr lang="es-ES" b="1" i="1" dirty="0" smtClean="0"/>
            <a:t>Objetividad</a:t>
          </a:r>
          <a:endParaRPr lang="es-ES" dirty="0"/>
        </a:p>
      </dgm:t>
    </dgm:pt>
    <dgm:pt modelId="{34152492-7F4B-4194-BBC7-0EA563F039D8}" type="parTrans" cxnId="{963CD704-0348-4BA0-BA2D-FA1959D7DB8C}">
      <dgm:prSet/>
      <dgm:spPr/>
      <dgm:t>
        <a:bodyPr/>
        <a:lstStyle/>
        <a:p>
          <a:endParaRPr lang="es-ES"/>
        </a:p>
      </dgm:t>
    </dgm:pt>
    <dgm:pt modelId="{50D36307-3F73-46C6-B3A9-8DE1CE3B1933}" type="sibTrans" cxnId="{963CD704-0348-4BA0-BA2D-FA1959D7DB8C}">
      <dgm:prSet/>
      <dgm:spPr/>
      <dgm:t>
        <a:bodyPr/>
        <a:lstStyle/>
        <a:p>
          <a:endParaRPr lang="es-ES"/>
        </a:p>
      </dgm:t>
    </dgm:pt>
    <dgm:pt modelId="{8B661AD7-AFC6-43FC-A6C8-6577DD6F24CD}">
      <dgm:prSet phldrT="[Texto]"/>
      <dgm:spPr/>
      <dgm:t>
        <a:bodyPr/>
        <a:lstStyle/>
        <a:p>
          <a:r>
            <a:rPr lang="es-ES" b="1" i="1" dirty="0" smtClean="0"/>
            <a:t>Calidad de los servicios</a:t>
          </a:r>
          <a:endParaRPr lang="es-ES" dirty="0"/>
        </a:p>
      </dgm:t>
    </dgm:pt>
    <dgm:pt modelId="{08F01C0F-CF11-413D-B05D-0D844CC8F2D2}" type="parTrans" cxnId="{C73182CB-A619-4C1C-8A6C-1BBF805CB20B}">
      <dgm:prSet/>
      <dgm:spPr/>
      <dgm:t>
        <a:bodyPr/>
        <a:lstStyle/>
        <a:p>
          <a:endParaRPr lang="es-ES"/>
        </a:p>
      </dgm:t>
    </dgm:pt>
    <dgm:pt modelId="{3BA42121-8DF6-4BDF-977E-036C9169E439}" type="sibTrans" cxnId="{C73182CB-A619-4C1C-8A6C-1BBF805CB20B}">
      <dgm:prSet/>
      <dgm:spPr/>
      <dgm:t>
        <a:bodyPr/>
        <a:lstStyle/>
        <a:p>
          <a:endParaRPr lang="es-ES"/>
        </a:p>
      </dgm:t>
    </dgm:pt>
    <dgm:pt modelId="{F3774DC4-B682-4BB9-AD10-22EE543AE3A6}">
      <dgm:prSet phldrT="[Texto]"/>
      <dgm:spPr/>
      <dgm:t>
        <a:bodyPr/>
        <a:lstStyle/>
        <a:p>
          <a:r>
            <a:rPr lang="es-ES" b="1" i="1" dirty="0" smtClean="0"/>
            <a:t>Confianza</a:t>
          </a:r>
          <a:endParaRPr lang="es-ES" dirty="0"/>
        </a:p>
      </dgm:t>
    </dgm:pt>
    <dgm:pt modelId="{2A97B96E-5C82-485E-89C5-D1FD7ABEFA11}" type="parTrans" cxnId="{DB1635C3-918D-41A9-BE1A-8D103CD0646B}">
      <dgm:prSet/>
      <dgm:spPr/>
      <dgm:t>
        <a:bodyPr/>
        <a:lstStyle/>
        <a:p>
          <a:endParaRPr lang="es-ES"/>
        </a:p>
      </dgm:t>
    </dgm:pt>
    <dgm:pt modelId="{A9B7FCC2-307E-4522-AC7C-65C07D427CF4}" type="sibTrans" cxnId="{DB1635C3-918D-41A9-BE1A-8D103CD0646B}">
      <dgm:prSet/>
      <dgm:spPr/>
      <dgm:t>
        <a:bodyPr/>
        <a:lstStyle/>
        <a:p>
          <a:endParaRPr lang="es-ES"/>
        </a:p>
      </dgm:t>
    </dgm:pt>
    <dgm:pt modelId="{103B8BF1-B1FB-46F5-A701-0134079063BE}">
      <dgm:prSet phldrT="[Texto]"/>
      <dgm:spPr/>
      <dgm:t>
        <a:bodyPr/>
        <a:lstStyle/>
        <a:p>
          <a:r>
            <a:rPr lang="es-ES" b="1" i="1" dirty="0" smtClean="0"/>
            <a:t>Competencia y cuidado profesional</a:t>
          </a:r>
          <a:endParaRPr lang="es-ES" dirty="0"/>
        </a:p>
      </dgm:t>
    </dgm:pt>
    <dgm:pt modelId="{FA56D33C-E029-48DB-8BAF-3FC1054D5394}" type="parTrans" cxnId="{5D8916F5-13E8-46B7-8B9A-F7AD566FB685}">
      <dgm:prSet/>
      <dgm:spPr/>
      <dgm:t>
        <a:bodyPr/>
        <a:lstStyle/>
        <a:p>
          <a:endParaRPr lang="es-ES"/>
        </a:p>
      </dgm:t>
    </dgm:pt>
    <dgm:pt modelId="{B6521DF5-10DE-419E-99CE-B4BF3FD49402}" type="sibTrans" cxnId="{5D8916F5-13E8-46B7-8B9A-F7AD566FB685}">
      <dgm:prSet/>
      <dgm:spPr/>
      <dgm:t>
        <a:bodyPr/>
        <a:lstStyle/>
        <a:p>
          <a:endParaRPr lang="es-ES"/>
        </a:p>
      </dgm:t>
    </dgm:pt>
    <dgm:pt modelId="{1C6D65DB-28A5-49CB-9CC7-8BD759F2E010}">
      <dgm:prSet phldrT="[Texto]"/>
      <dgm:spPr/>
      <dgm:t>
        <a:bodyPr/>
        <a:lstStyle/>
        <a:p>
          <a:r>
            <a:rPr lang="es-ES" b="1" i="1" dirty="0" smtClean="0"/>
            <a:t>Carácter confidencial</a:t>
          </a:r>
          <a:endParaRPr lang="es-ES" dirty="0"/>
        </a:p>
      </dgm:t>
    </dgm:pt>
    <dgm:pt modelId="{8025DF54-CCD3-4B06-AB89-D4D8AE2EB71F}" type="parTrans" cxnId="{A83CC763-DEC8-4879-999D-A4BF7A090289}">
      <dgm:prSet/>
      <dgm:spPr/>
      <dgm:t>
        <a:bodyPr/>
        <a:lstStyle/>
        <a:p>
          <a:endParaRPr lang="es-ES"/>
        </a:p>
      </dgm:t>
    </dgm:pt>
    <dgm:pt modelId="{C18EDADA-0EC6-4B3B-9262-F69B544F01DB}" type="sibTrans" cxnId="{A83CC763-DEC8-4879-999D-A4BF7A090289}">
      <dgm:prSet/>
      <dgm:spPr/>
      <dgm:t>
        <a:bodyPr/>
        <a:lstStyle/>
        <a:p>
          <a:endParaRPr lang="es-ES"/>
        </a:p>
      </dgm:t>
    </dgm:pt>
    <dgm:pt modelId="{E9DEE8E3-6D1B-4A73-AB0D-2C9022E2EF2F}">
      <dgm:prSet phldrT="[Texto]"/>
      <dgm:spPr/>
      <dgm:t>
        <a:bodyPr/>
        <a:lstStyle/>
        <a:p>
          <a:r>
            <a:rPr lang="es-ES" b="1" i="1" dirty="0" smtClean="0"/>
            <a:t>Comportamiento profesional</a:t>
          </a:r>
          <a:endParaRPr lang="es-ES" dirty="0"/>
        </a:p>
      </dgm:t>
    </dgm:pt>
    <dgm:pt modelId="{8D656013-D565-4FFE-ACFB-937E5940A0C3}" type="parTrans" cxnId="{A398F21E-B4A1-4E90-BE7E-3525C5C2FD09}">
      <dgm:prSet/>
      <dgm:spPr/>
      <dgm:t>
        <a:bodyPr/>
        <a:lstStyle/>
        <a:p>
          <a:endParaRPr lang="es-ES"/>
        </a:p>
      </dgm:t>
    </dgm:pt>
    <dgm:pt modelId="{EA631A2D-480D-4C86-BD8D-1490DDF38EEA}" type="sibTrans" cxnId="{A398F21E-B4A1-4E90-BE7E-3525C5C2FD09}">
      <dgm:prSet/>
      <dgm:spPr/>
      <dgm:t>
        <a:bodyPr/>
        <a:lstStyle/>
        <a:p>
          <a:endParaRPr lang="es-ES"/>
        </a:p>
      </dgm:t>
    </dgm:pt>
    <dgm:pt modelId="{CA423697-A60E-48FB-A5FC-2A18BC97A123}">
      <dgm:prSet phldrT="[Texto]"/>
      <dgm:spPr/>
      <dgm:t>
        <a:bodyPr/>
        <a:lstStyle/>
        <a:p>
          <a:r>
            <a:rPr lang="es-ES" b="1" i="1" dirty="0" smtClean="0"/>
            <a:t>Normas técnicas</a:t>
          </a:r>
          <a:endParaRPr lang="es-ES" dirty="0"/>
        </a:p>
      </dgm:t>
    </dgm:pt>
    <dgm:pt modelId="{83FFECA8-B5CD-414D-A5E7-FC5330DF10AF}" type="parTrans" cxnId="{ACD86F19-AE88-4CC2-8872-5AC26F355771}">
      <dgm:prSet/>
      <dgm:spPr/>
      <dgm:t>
        <a:bodyPr/>
        <a:lstStyle/>
        <a:p>
          <a:endParaRPr lang="es-ES"/>
        </a:p>
      </dgm:t>
    </dgm:pt>
    <dgm:pt modelId="{096546EF-508B-4A60-8856-C5CB09BA0CBC}" type="sibTrans" cxnId="{ACD86F19-AE88-4CC2-8872-5AC26F355771}">
      <dgm:prSet/>
      <dgm:spPr/>
      <dgm:t>
        <a:bodyPr/>
        <a:lstStyle/>
        <a:p>
          <a:endParaRPr lang="es-ES"/>
        </a:p>
      </dgm:t>
    </dgm:pt>
    <dgm:pt modelId="{717D736F-69D2-4301-B19F-9C961AB1B4CB}" type="pres">
      <dgm:prSet presAssocID="{107EDA80-957A-49DF-9CA0-33EB6041AF54}" presName="Name0" presStyleCnt="0">
        <dgm:presLayoutVars>
          <dgm:dir/>
          <dgm:animLvl val="lvl"/>
          <dgm:resizeHandles val="exact"/>
        </dgm:presLayoutVars>
      </dgm:prSet>
      <dgm:spPr/>
      <dgm:t>
        <a:bodyPr/>
        <a:lstStyle/>
        <a:p>
          <a:endParaRPr lang="es-ES"/>
        </a:p>
      </dgm:t>
    </dgm:pt>
    <dgm:pt modelId="{0332E76C-737E-42B2-97BC-2644534334FC}" type="pres">
      <dgm:prSet presAssocID="{37F5A473-AD07-4776-994D-3D3BF9D2BBBB}" presName="vertFlow" presStyleCnt="0"/>
      <dgm:spPr/>
    </dgm:pt>
    <dgm:pt modelId="{5CEE1D12-C043-4789-A271-95A53BEAFCA9}" type="pres">
      <dgm:prSet presAssocID="{37F5A473-AD07-4776-994D-3D3BF9D2BBBB}" presName="header" presStyleLbl="node1" presStyleIdx="0" presStyleCnt="2" custScaleX="150533"/>
      <dgm:spPr/>
      <dgm:t>
        <a:bodyPr/>
        <a:lstStyle/>
        <a:p>
          <a:endParaRPr lang="es-ES"/>
        </a:p>
      </dgm:t>
    </dgm:pt>
    <dgm:pt modelId="{1D9FD9FD-4379-43C4-9BC4-A5C9E6B1CAF1}" type="pres">
      <dgm:prSet presAssocID="{BFE3B297-D0F1-46DD-BA50-70F3E900D116}" presName="parTrans" presStyleLbl="sibTrans2D1" presStyleIdx="0" presStyleCnt="10"/>
      <dgm:spPr/>
      <dgm:t>
        <a:bodyPr/>
        <a:lstStyle/>
        <a:p>
          <a:endParaRPr lang="es-ES"/>
        </a:p>
      </dgm:t>
    </dgm:pt>
    <dgm:pt modelId="{DC639F68-9ED4-4F53-8B65-DAD7ED94F3D5}" type="pres">
      <dgm:prSet presAssocID="{71D23542-2296-4646-A1E4-42A35D27A260}" presName="child" presStyleLbl="alignAccFollowNode1" presStyleIdx="0" presStyleCnt="10" custScaleX="150532">
        <dgm:presLayoutVars>
          <dgm:chMax val="0"/>
          <dgm:bulletEnabled val="1"/>
        </dgm:presLayoutVars>
      </dgm:prSet>
      <dgm:spPr/>
      <dgm:t>
        <a:bodyPr/>
        <a:lstStyle/>
        <a:p>
          <a:endParaRPr lang="es-ES"/>
        </a:p>
      </dgm:t>
    </dgm:pt>
    <dgm:pt modelId="{E533ED77-60F6-41C5-AF2C-8263A610DDB2}" type="pres">
      <dgm:prSet presAssocID="{263A03CE-EE6D-4E6E-BDE9-4DC91FDFE5E4}" presName="sibTrans" presStyleLbl="sibTrans2D1" presStyleIdx="1" presStyleCnt="10"/>
      <dgm:spPr/>
      <dgm:t>
        <a:bodyPr/>
        <a:lstStyle/>
        <a:p>
          <a:endParaRPr lang="es-ES"/>
        </a:p>
      </dgm:t>
    </dgm:pt>
    <dgm:pt modelId="{82FDBB4B-2858-49A1-A9AF-12639DD665C1}" type="pres">
      <dgm:prSet presAssocID="{FEAD8C56-F923-4757-9181-08099D7D6070}" presName="child" presStyleLbl="alignAccFollowNode1" presStyleIdx="1" presStyleCnt="10" custScaleX="150532">
        <dgm:presLayoutVars>
          <dgm:chMax val="0"/>
          <dgm:bulletEnabled val="1"/>
        </dgm:presLayoutVars>
      </dgm:prSet>
      <dgm:spPr/>
      <dgm:t>
        <a:bodyPr/>
        <a:lstStyle/>
        <a:p>
          <a:endParaRPr lang="es-ES"/>
        </a:p>
      </dgm:t>
    </dgm:pt>
    <dgm:pt modelId="{18F3A3FE-BBEC-49A8-B010-4EA442F81667}" type="pres">
      <dgm:prSet presAssocID="{81BA86DB-88A4-4DD0-8711-6EF4ED85ED4C}" presName="sibTrans" presStyleLbl="sibTrans2D1" presStyleIdx="2" presStyleCnt="10"/>
      <dgm:spPr/>
      <dgm:t>
        <a:bodyPr/>
        <a:lstStyle/>
        <a:p>
          <a:endParaRPr lang="es-ES"/>
        </a:p>
      </dgm:t>
    </dgm:pt>
    <dgm:pt modelId="{AA5254A2-A92B-4884-8954-BB4A388B4A51}" type="pres">
      <dgm:prSet presAssocID="{8B661AD7-AFC6-43FC-A6C8-6577DD6F24CD}" presName="child" presStyleLbl="alignAccFollowNode1" presStyleIdx="2" presStyleCnt="10" custScaleX="150533">
        <dgm:presLayoutVars>
          <dgm:chMax val="0"/>
          <dgm:bulletEnabled val="1"/>
        </dgm:presLayoutVars>
      </dgm:prSet>
      <dgm:spPr/>
      <dgm:t>
        <a:bodyPr/>
        <a:lstStyle/>
        <a:p>
          <a:endParaRPr lang="es-ES"/>
        </a:p>
      </dgm:t>
    </dgm:pt>
    <dgm:pt modelId="{69E1A01E-DAF9-44E3-AD0A-59BB5942ECE0}" type="pres">
      <dgm:prSet presAssocID="{3BA42121-8DF6-4BDF-977E-036C9169E439}" presName="sibTrans" presStyleLbl="sibTrans2D1" presStyleIdx="3" presStyleCnt="10"/>
      <dgm:spPr/>
      <dgm:t>
        <a:bodyPr/>
        <a:lstStyle/>
        <a:p>
          <a:endParaRPr lang="es-ES"/>
        </a:p>
      </dgm:t>
    </dgm:pt>
    <dgm:pt modelId="{0C480B73-441D-409B-9372-3122811F752F}" type="pres">
      <dgm:prSet presAssocID="{F3774DC4-B682-4BB9-AD10-22EE543AE3A6}" presName="child" presStyleLbl="alignAccFollowNode1" presStyleIdx="3" presStyleCnt="10" custScaleX="150533">
        <dgm:presLayoutVars>
          <dgm:chMax val="0"/>
          <dgm:bulletEnabled val="1"/>
        </dgm:presLayoutVars>
      </dgm:prSet>
      <dgm:spPr/>
      <dgm:t>
        <a:bodyPr/>
        <a:lstStyle/>
        <a:p>
          <a:endParaRPr lang="es-ES"/>
        </a:p>
      </dgm:t>
    </dgm:pt>
    <dgm:pt modelId="{B45556B7-01F0-46A6-AE0F-3421AD3D8889}" type="pres">
      <dgm:prSet presAssocID="{37F5A473-AD07-4776-994D-3D3BF9D2BBBB}" presName="hSp" presStyleCnt="0"/>
      <dgm:spPr/>
    </dgm:pt>
    <dgm:pt modelId="{E9BC99EF-FBA0-47AC-B8C9-88F94A09ECCD}" type="pres">
      <dgm:prSet presAssocID="{AFC95B6F-98F6-4847-89D1-6EA0F0A3488A}" presName="vertFlow" presStyleCnt="0"/>
      <dgm:spPr/>
    </dgm:pt>
    <dgm:pt modelId="{36D4194C-5172-47A0-ABA7-4190B6ACC2CD}" type="pres">
      <dgm:prSet presAssocID="{AFC95B6F-98F6-4847-89D1-6EA0F0A3488A}" presName="header" presStyleLbl="node1" presStyleIdx="1" presStyleCnt="2" custFlipHor="1" custScaleX="130400"/>
      <dgm:spPr/>
      <dgm:t>
        <a:bodyPr/>
        <a:lstStyle/>
        <a:p>
          <a:endParaRPr lang="es-ES"/>
        </a:p>
      </dgm:t>
    </dgm:pt>
    <dgm:pt modelId="{BBAA62F7-E497-42D4-A6CC-A7A3E1A61A24}" type="pres">
      <dgm:prSet presAssocID="{C5C75F2C-3655-4F0B-ADB3-F3ED56226AD6}" presName="parTrans" presStyleLbl="sibTrans2D1" presStyleIdx="4" presStyleCnt="10"/>
      <dgm:spPr/>
      <dgm:t>
        <a:bodyPr/>
        <a:lstStyle/>
        <a:p>
          <a:endParaRPr lang="es-ES"/>
        </a:p>
      </dgm:t>
    </dgm:pt>
    <dgm:pt modelId="{F3E3B6D5-0EC4-4599-9B00-13B164E2FCB7}" type="pres">
      <dgm:prSet presAssocID="{7B5E876F-B739-4800-9004-BB0AF5F32ECE}" presName="child" presStyleLbl="alignAccFollowNode1" presStyleIdx="4" presStyleCnt="10" custScaleX="134134">
        <dgm:presLayoutVars>
          <dgm:chMax val="0"/>
          <dgm:bulletEnabled val="1"/>
        </dgm:presLayoutVars>
      </dgm:prSet>
      <dgm:spPr/>
      <dgm:t>
        <a:bodyPr/>
        <a:lstStyle/>
        <a:p>
          <a:endParaRPr lang="es-ES"/>
        </a:p>
      </dgm:t>
    </dgm:pt>
    <dgm:pt modelId="{35B2EDFD-F971-4F19-AE74-6FC85E2CA42D}" type="pres">
      <dgm:prSet presAssocID="{052E8ABF-DE6E-449C-BE9E-87D17467E05F}" presName="sibTrans" presStyleLbl="sibTrans2D1" presStyleIdx="5" presStyleCnt="10"/>
      <dgm:spPr/>
      <dgm:t>
        <a:bodyPr/>
        <a:lstStyle/>
        <a:p>
          <a:endParaRPr lang="es-ES"/>
        </a:p>
      </dgm:t>
    </dgm:pt>
    <dgm:pt modelId="{0BB16918-1818-4094-9EB7-8F48F1F25CE2}" type="pres">
      <dgm:prSet presAssocID="{B3284C8F-3ECE-4588-A3C5-0C4C74E3D688}" presName="child" presStyleLbl="alignAccFollowNode1" presStyleIdx="5" presStyleCnt="10" custScaleX="130400">
        <dgm:presLayoutVars>
          <dgm:chMax val="0"/>
          <dgm:bulletEnabled val="1"/>
        </dgm:presLayoutVars>
      </dgm:prSet>
      <dgm:spPr/>
      <dgm:t>
        <a:bodyPr/>
        <a:lstStyle/>
        <a:p>
          <a:endParaRPr lang="es-ES"/>
        </a:p>
      </dgm:t>
    </dgm:pt>
    <dgm:pt modelId="{90718C1E-BEFA-48B2-B729-C7C18D19A03B}" type="pres">
      <dgm:prSet presAssocID="{50D36307-3F73-46C6-B3A9-8DE1CE3B1933}" presName="sibTrans" presStyleLbl="sibTrans2D1" presStyleIdx="6" presStyleCnt="10"/>
      <dgm:spPr/>
      <dgm:t>
        <a:bodyPr/>
        <a:lstStyle/>
        <a:p>
          <a:endParaRPr lang="es-ES"/>
        </a:p>
      </dgm:t>
    </dgm:pt>
    <dgm:pt modelId="{6C6F4215-BCEA-4400-BC0D-ED928C3BD57A}" type="pres">
      <dgm:prSet presAssocID="{103B8BF1-B1FB-46F5-A701-0134079063BE}" presName="child" presStyleLbl="alignAccFollowNode1" presStyleIdx="6" presStyleCnt="10" custScaleX="134134">
        <dgm:presLayoutVars>
          <dgm:chMax val="0"/>
          <dgm:bulletEnabled val="1"/>
        </dgm:presLayoutVars>
      </dgm:prSet>
      <dgm:spPr/>
      <dgm:t>
        <a:bodyPr/>
        <a:lstStyle/>
        <a:p>
          <a:endParaRPr lang="es-ES"/>
        </a:p>
      </dgm:t>
    </dgm:pt>
    <dgm:pt modelId="{40CE1A7D-3F5B-44A2-914B-B7AF9DE98B4C}" type="pres">
      <dgm:prSet presAssocID="{B6521DF5-10DE-419E-99CE-B4BF3FD49402}" presName="sibTrans" presStyleLbl="sibTrans2D1" presStyleIdx="7" presStyleCnt="10"/>
      <dgm:spPr/>
      <dgm:t>
        <a:bodyPr/>
        <a:lstStyle/>
        <a:p>
          <a:endParaRPr lang="es-ES"/>
        </a:p>
      </dgm:t>
    </dgm:pt>
    <dgm:pt modelId="{5C13F984-657D-4070-843F-DD9C22A0A0E0}" type="pres">
      <dgm:prSet presAssocID="{1C6D65DB-28A5-49CB-9CC7-8BD759F2E010}" presName="child" presStyleLbl="alignAccFollowNode1" presStyleIdx="7" presStyleCnt="10" custScaleX="134134">
        <dgm:presLayoutVars>
          <dgm:chMax val="0"/>
          <dgm:bulletEnabled val="1"/>
        </dgm:presLayoutVars>
      </dgm:prSet>
      <dgm:spPr/>
      <dgm:t>
        <a:bodyPr/>
        <a:lstStyle/>
        <a:p>
          <a:endParaRPr lang="es-ES"/>
        </a:p>
      </dgm:t>
    </dgm:pt>
    <dgm:pt modelId="{72A829E1-D47A-4F46-A650-35692B77F8EB}" type="pres">
      <dgm:prSet presAssocID="{C18EDADA-0EC6-4B3B-9262-F69B544F01DB}" presName="sibTrans" presStyleLbl="sibTrans2D1" presStyleIdx="8" presStyleCnt="10"/>
      <dgm:spPr/>
      <dgm:t>
        <a:bodyPr/>
        <a:lstStyle/>
        <a:p>
          <a:endParaRPr lang="es-ES"/>
        </a:p>
      </dgm:t>
    </dgm:pt>
    <dgm:pt modelId="{F0A3943F-B24A-42BF-9F46-C59B5F2456E7}" type="pres">
      <dgm:prSet presAssocID="{E9DEE8E3-6D1B-4A73-AB0D-2C9022E2EF2F}" presName="child" presStyleLbl="alignAccFollowNode1" presStyleIdx="8" presStyleCnt="10" custScaleX="134134">
        <dgm:presLayoutVars>
          <dgm:chMax val="0"/>
          <dgm:bulletEnabled val="1"/>
        </dgm:presLayoutVars>
      </dgm:prSet>
      <dgm:spPr/>
      <dgm:t>
        <a:bodyPr/>
        <a:lstStyle/>
        <a:p>
          <a:endParaRPr lang="es-ES"/>
        </a:p>
      </dgm:t>
    </dgm:pt>
    <dgm:pt modelId="{4E6B6882-2A7C-446A-9635-47F9A99DF0FD}" type="pres">
      <dgm:prSet presAssocID="{EA631A2D-480D-4C86-BD8D-1490DDF38EEA}" presName="sibTrans" presStyleLbl="sibTrans2D1" presStyleIdx="9" presStyleCnt="10"/>
      <dgm:spPr/>
      <dgm:t>
        <a:bodyPr/>
        <a:lstStyle/>
        <a:p>
          <a:endParaRPr lang="es-ES"/>
        </a:p>
      </dgm:t>
    </dgm:pt>
    <dgm:pt modelId="{EABB76F2-9BEA-498C-9001-AF20F1B2E528}" type="pres">
      <dgm:prSet presAssocID="{CA423697-A60E-48FB-A5FC-2A18BC97A123}" presName="child" presStyleLbl="alignAccFollowNode1" presStyleIdx="9" presStyleCnt="10" custScaleX="134134">
        <dgm:presLayoutVars>
          <dgm:chMax val="0"/>
          <dgm:bulletEnabled val="1"/>
        </dgm:presLayoutVars>
      </dgm:prSet>
      <dgm:spPr/>
      <dgm:t>
        <a:bodyPr/>
        <a:lstStyle/>
        <a:p>
          <a:endParaRPr lang="es-ES"/>
        </a:p>
      </dgm:t>
    </dgm:pt>
  </dgm:ptLst>
  <dgm:cxnLst>
    <dgm:cxn modelId="{2EAC4CE3-C5B4-42C8-B4D4-53E1BDDC5220}" type="presOf" srcId="{C5C75F2C-3655-4F0B-ADB3-F3ED56226AD6}" destId="{BBAA62F7-E497-42D4-A6CC-A7A3E1A61A24}" srcOrd="0" destOrd="0" presId="urn:microsoft.com/office/officeart/2005/8/layout/lProcess1"/>
    <dgm:cxn modelId="{F3321AB5-03AF-407A-8E59-5F17AB9BB235}" type="presOf" srcId="{3BA42121-8DF6-4BDF-977E-036C9169E439}" destId="{69E1A01E-DAF9-44E3-AD0A-59BB5942ECE0}" srcOrd="0" destOrd="0" presId="urn:microsoft.com/office/officeart/2005/8/layout/lProcess1"/>
    <dgm:cxn modelId="{878D9DE2-EECA-45C7-8E87-95F774A3B3DB}" srcId="{AFC95B6F-98F6-4847-89D1-6EA0F0A3488A}" destId="{7B5E876F-B739-4800-9004-BB0AF5F32ECE}" srcOrd="0" destOrd="0" parTransId="{C5C75F2C-3655-4F0B-ADB3-F3ED56226AD6}" sibTransId="{052E8ABF-DE6E-449C-BE9E-87D17467E05F}"/>
    <dgm:cxn modelId="{C0A02273-9AAB-494B-87E4-8CF42F819F2A}" type="presOf" srcId="{263A03CE-EE6D-4E6E-BDE9-4DC91FDFE5E4}" destId="{E533ED77-60F6-41C5-AF2C-8263A610DDB2}" srcOrd="0" destOrd="0" presId="urn:microsoft.com/office/officeart/2005/8/layout/lProcess1"/>
    <dgm:cxn modelId="{C262AE9C-1B5F-45A9-9525-659D9DD23D7B}" type="presOf" srcId="{E9DEE8E3-6D1B-4A73-AB0D-2C9022E2EF2F}" destId="{F0A3943F-B24A-42BF-9F46-C59B5F2456E7}" srcOrd="0" destOrd="0" presId="urn:microsoft.com/office/officeart/2005/8/layout/lProcess1"/>
    <dgm:cxn modelId="{33AFC1F1-77F4-4196-8576-10FE234CEE6A}" type="presOf" srcId="{7B5E876F-B739-4800-9004-BB0AF5F32ECE}" destId="{F3E3B6D5-0EC4-4599-9B00-13B164E2FCB7}" srcOrd="0" destOrd="0" presId="urn:microsoft.com/office/officeart/2005/8/layout/lProcess1"/>
    <dgm:cxn modelId="{07E90702-3D78-473B-895A-8BBA8977CD09}" type="presOf" srcId="{81BA86DB-88A4-4DD0-8711-6EF4ED85ED4C}" destId="{18F3A3FE-BBEC-49A8-B010-4EA442F81667}" srcOrd="0" destOrd="0" presId="urn:microsoft.com/office/officeart/2005/8/layout/lProcess1"/>
    <dgm:cxn modelId="{DB89F9B8-99EC-4E56-9910-7CE72BE96243}" type="presOf" srcId="{50D36307-3F73-46C6-B3A9-8DE1CE3B1933}" destId="{90718C1E-BEFA-48B2-B729-C7C18D19A03B}" srcOrd="0" destOrd="0" presId="urn:microsoft.com/office/officeart/2005/8/layout/lProcess1"/>
    <dgm:cxn modelId="{A9AFFB58-FF0F-42E1-B88E-EAEF9937E09F}" srcId="{37F5A473-AD07-4776-994D-3D3BF9D2BBBB}" destId="{71D23542-2296-4646-A1E4-42A35D27A260}" srcOrd="0" destOrd="0" parTransId="{BFE3B297-D0F1-46DD-BA50-70F3E900D116}" sibTransId="{263A03CE-EE6D-4E6E-BDE9-4DC91FDFE5E4}"/>
    <dgm:cxn modelId="{1162E71C-8E48-4534-954D-D0F2E23A7B53}" type="presOf" srcId="{C18EDADA-0EC6-4B3B-9262-F69B544F01DB}" destId="{72A829E1-D47A-4F46-A650-35692B77F8EB}" srcOrd="0" destOrd="0" presId="urn:microsoft.com/office/officeart/2005/8/layout/lProcess1"/>
    <dgm:cxn modelId="{407AAB49-0C32-4481-ADB3-C8550299000A}" srcId="{107EDA80-957A-49DF-9CA0-33EB6041AF54}" destId="{AFC95B6F-98F6-4847-89D1-6EA0F0A3488A}" srcOrd="1" destOrd="0" parTransId="{4BF32E30-99B1-4375-BA32-251E87B9055D}" sibTransId="{70457F41-908A-436B-A37A-F14A55630883}"/>
    <dgm:cxn modelId="{E3BE735B-028D-47A2-83F0-75351B0EEAF0}" type="presOf" srcId="{8B661AD7-AFC6-43FC-A6C8-6577DD6F24CD}" destId="{AA5254A2-A92B-4884-8954-BB4A388B4A51}" srcOrd="0" destOrd="0" presId="urn:microsoft.com/office/officeart/2005/8/layout/lProcess1"/>
    <dgm:cxn modelId="{DB1635C3-918D-41A9-BE1A-8D103CD0646B}" srcId="{37F5A473-AD07-4776-994D-3D3BF9D2BBBB}" destId="{F3774DC4-B682-4BB9-AD10-22EE543AE3A6}" srcOrd="3" destOrd="0" parTransId="{2A97B96E-5C82-485E-89C5-D1FD7ABEFA11}" sibTransId="{A9B7FCC2-307E-4522-AC7C-65C07D427CF4}"/>
    <dgm:cxn modelId="{C5F328D1-0223-4BB5-8780-8BE7194107B3}" type="presOf" srcId="{F3774DC4-B682-4BB9-AD10-22EE543AE3A6}" destId="{0C480B73-441D-409B-9372-3122811F752F}" srcOrd="0" destOrd="0" presId="urn:microsoft.com/office/officeart/2005/8/layout/lProcess1"/>
    <dgm:cxn modelId="{401A2C11-84F2-4FF8-A1EB-06E39E650463}" type="presOf" srcId="{37F5A473-AD07-4776-994D-3D3BF9D2BBBB}" destId="{5CEE1D12-C043-4789-A271-95A53BEAFCA9}" srcOrd="0" destOrd="0" presId="urn:microsoft.com/office/officeart/2005/8/layout/lProcess1"/>
    <dgm:cxn modelId="{FD0501B9-BDBD-4332-BEBB-DE9C9A7187EE}" srcId="{37F5A473-AD07-4776-994D-3D3BF9D2BBBB}" destId="{FEAD8C56-F923-4757-9181-08099D7D6070}" srcOrd="1" destOrd="0" parTransId="{E35B3471-D6A0-4AD6-93C1-170B85F97673}" sibTransId="{81BA86DB-88A4-4DD0-8711-6EF4ED85ED4C}"/>
    <dgm:cxn modelId="{ACD86F19-AE88-4CC2-8872-5AC26F355771}" srcId="{AFC95B6F-98F6-4847-89D1-6EA0F0A3488A}" destId="{CA423697-A60E-48FB-A5FC-2A18BC97A123}" srcOrd="5" destOrd="0" parTransId="{83FFECA8-B5CD-414D-A5E7-FC5330DF10AF}" sibTransId="{096546EF-508B-4A60-8856-C5CB09BA0CBC}"/>
    <dgm:cxn modelId="{42E4DD27-B7A4-4663-B8AA-BF26D7FC5261}" type="presOf" srcId="{AFC95B6F-98F6-4847-89D1-6EA0F0A3488A}" destId="{36D4194C-5172-47A0-ABA7-4190B6ACC2CD}" srcOrd="0" destOrd="0" presId="urn:microsoft.com/office/officeart/2005/8/layout/lProcess1"/>
    <dgm:cxn modelId="{C9934974-2FB0-49BF-B76B-DEE94B57ADC1}" type="presOf" srcId="{B6521DF5-10DE-419E-99CE-B4BF3FD49402}" destId="{40CE1A7D-3F5B-44A2-914B-B7AF9DE98B4C}" srcOrd="0" destOrd="0" presId="urn:microsoft.com/office/officeart/2005/8/layout/lProcess1"/>
    <dgm:cxn modelId="{64B8B007-69FD-4CF7-A573-3B5A1B2D61AE}" type="presOf" srcId="{B3284C8F-3ECE-4588-A3C5-0C4C74E3D688}" destId="{0BB16918-1818-4094-9EB7-8F48F1F25CE2}" srcOrd="0" destOrd="0" presId="urn:microsoft.com/office/officeart/2005/8/layout/lProcess1"/>
    <dgm:cxn modelId="{2E85A89C-2FDD-471F-B9EE-D1E3CBD6D03F}" srcId="{107EDA80-957A-49DF-9CA0-33EB6041AF54}" destId="{37F5A473-AD07-4776-994D-3D3BF9D2BBBB}" srcOrd="0" destOrd="0" parTransId="{51DE3223-A7C5-4590-AE13-C64E3B76F1F1}" sibTransId="{4EF88A20-8223-4030-A971-253ACCAFC299}"/>
    <dgm:cxn modelId="{A83CC763-DEC8-4879-999D-A4BF7A090289}" srcId="{AFC95B6F-98F6-4847-89D1-6EA0F0A3488A}" destId="{1C6D65DB-28A5-49CB-9CC7-8BD759F2E010}" srcOrd="3" destOrd="0" parTransId="{8025DF54-CCD3-4B06-AB89-D4D8AE2EB71F}" sibTransId="{C18EDADA-0EC6-4B3B-9262-F69B544F01DB}"/>
    <dgm:cxn modelId="{164F63C7-3165-4CBB-82D8-C7B2B4289C42}" type="presOf" srcId="{052E8ABF-DE6E-449C-BE9E-87D17467E05F}" destId="{35B2EDFD-F971-4F19-AE74-6FC85E2CA42D}" srcOrd="0" destOrd="0" presId="urn:microsoft.com/office/officeart/2005/8/layout/lProcess1"/>
    <dgm:cxn modelId="{5D8916F5-13E8-46B7-8B9A-F7AD566FB685}" srcId="{AFC95B6F-98F6-4847-89D1-6EA0F0A3488A}" destId="{103B8BF1-B1FB-46F5-A701-0134079063BE}" srcOrd="2" destOrd="0" parTransId="{FA56D33C-E029-48DB-8BAF-3FC1054D5394}" sibTransId="{B6521DF5-10DE-419E-99CE-B4BF3FD49402}"/>
    <dgm:cxn modelId="{389C24D3-CA76-401D-80CB-18FAA29DAA50}" type="presOf" srcId="{1C6D65DB-28A5-49CB-9CC7-8BD759F2E010}" destId="{5C13F984-657D-4070-843F-DD9C22A0A0E0}" srcOrd="0" destOrd="0" presId="urn:microsoft.com/office/officeart/2005/8/layout/lProcess1"/>
    <dgm:cxn modelId="{7F17E917-AE3E-4748-B11D-BFD62C26C7F6}" type="presOf" srcId="{103B8BF1-B1FB-46F5-A701-0134079063BE}" destId="{6C6F4215-BCEA-4400-BC0D-ED928C3BD57A}" srcOrd="0" destOrd="0" presId="urn:microsoft.com/office/officeart/2005/8/layout/lProcess1"/>
    <dgm:cxn modelId="{963CD704-0348-4BA0-BA2D-FA1959D7DB8C}" srcId="{AFC95B6F-98F6-4847-89D1-6EA0F0A3488A}" destId="{B3284C8F-3ECE-4588-A3C5-0C4C74E3D688}" srcOrd="1" destOrd="0" parTransId="{34152492-7F4B-4194-BBC7-0EA563F039D8}" sibTransId="{50D36307-3F73-46C6-B3A9-8DE1CE3B1933}"/>
    <dgm:cxn modelId="{A398F21E-B4A1-4E90-BE7E-3525C5C2FD09}" srcId="{AFC95B6F-98F6-4847-89D1-6EA0F0A3488A}" destId="{E9DEE8E3-6D1B-4A73-AB0D-2C9022E2EF2F}" srcOrd="4" destOrd="0" parTransId="{8D656013-D565-4FFE-ACFB-937E5940A0C3}" sibTransId="{EA631A2D-480D-4C86-BD8D-1490DDF38EEA}"/>
    <dgm:cxn modelId="{B8E25010-BBCA-4343-B8E7-D51CA8840121}" type="presOf" srcId="{71D23542-2296-4646-A1E4-42A35D27A260}" destId="{DC639F68-9ED4-4F53-8B65-DAD7ED94F3D5}" srcOrd="0" destOrd="0" presId="urn:microsoft.com/office/officeart/2005/8/layout/lProcess1"/>
    <dgm:cxn modelId="{C73182CB-A619-4C1C-8A6C-1BBF805CB20B}" srcId="{37F5A473-AD07-4776-994D-3D3BF9D2BBBB}" destId="{8B661AD7-AFC6-43FC-A6C8-6577DD6F24CD}" srcOrd="2" destOrd="0" parTransId="{08F01C0F-CF11-413D-B05D-0D844CC8F2D2}" sibTransId="{3BA42121-8DF6-4BDF-977E-036C9169E439}"/>
    <dgm:cxn modelId="{15B3011D-03F0-428B-8F9E-AC8ED7E8D2DD}" type="presOf" srcId="{FEAD8C56-F923-4757-9181-08099D7D6070}" destId="{82FDBB4B-2858-49A1-A9AF-12639DD665C1}" srcOrd="0" destOrd="0" presId="urn:microsoft.com/office/officeart/2005/8/layout/lProcess1"/>
    <dgm:cxn modelId="{16EA0229-C6C7-4320-834F-B4D54728C684}" type="presOf" srcId="{CA423697-A60E-48FB-A5FC-2A18BC97A123}" destId="{EABB76F2-9BEA-498C-9001-AF20F1B2E528}" srcOrd="0" destOrd="0" presId="urn:microsoft.com/office/officeart/2005/8/layout/lProcess1"/>
    <dgm:cxn modelId="{A263C31C-1375-45A9-8B94-E80057250156}" type="presOf" srcId="{EA631A2D-480D-4C86-BD8D-1490DDF38EEA}" destId="{4E6B6882-2A7C-446A-9635-47F9A99DF0FD}" srcOrd="0" destOrd="0" presId="urn:microsoft.com/office/officeart/2005/8/layout/lProcess1"/>
    <dgm:cxn modelId="{D9F2ACFB-CF86-42ED-9F36-25CFCDF50A2E}" type="presOf" srcId="{107EDA80-957A-49DF-9CA0-33EB6041AF54}" destId="{717D736F-69D2-4301-B19F-9C961AB1B4CB}" srcOrd="0" destOrd="0" presId="urn:microsoft.com/office/officeart/2005/8/layout/lProcess1"/>
    <dgm:cxn modelId="{EA3E2161-489F-4DBB-9887-C9ABCC003603}" type="presOf" srcId="{BFE3B297-D0F1-46DD-BA50-70F3E900D116}" destId="{1D9FD9FD-4379-43C4-9BC4-A5C9E6B1CAF1}" srcOrd="0" destOrd="0" presId="urn:microsoft.com/office/officeart/2005/8/layout/lProcess1"/>
    <dgm:cxn modelId="{D489B4BC-53CB-4A3B-912D-F243A4A33D11}" type="presParOf" srcId="{717D736F-69D2-4301-B19F-9C961AB1B4CB}" destId="{0332E76C-737E-42B2-97BC-2644534334FC}" srcOrd="0" destOrd="0" presId="urn:microsoft.com/office/officeart/2005/8/layout/lProcess1"/>
    <dgm:cxn modelId="{EC8A1207-EDFD-4EDD-AF10-2F4CA898CFD5}" type="presParOf" srcId="{0332E76C-737E-42B2-97BC-2644534334FC}" destId="{5CEE1D12-C043-4789-A271-95A53BEAFCA9}" srcOrd="0" destOrd="0" presId="urn:microsoft.com/office/officeart/2005/8/layout/lProcess1"/>
    <dgm:cxn modelId="{B390D810-03FE-4896-87A0-07A40E04E6D2}" type="presParOf" srcId="{0332E76C-737E-42B2-97BC-2644534334FC}" destId="{1D9FD9FD-4379-43C4-9BC4-A5C9E6B1CAF1}" srcOrd="1" destOrd="0" presId="urn:microsoft.com/office/officeart/2005/8/layout/lProcess1"/>
    <dgm:cxn modelId="{2B19D420-6404-4E80-A59C-8458726A309A}" type="presParOf" srcId="{0332E76C-737E-42B2-97BC-2644534334FC}" destId="{DC639F68-9ED4-4F53-8B65-DAD7ED94F3D5}" srcOrd="2" destOrd="0" presId="urn:microsoft.com/office/officeart/2005/8/layout/lProcess1"/>
    <dgm:cxn modelId="{4F5ED0E3-3788-4A77-9983-0BD9014EDB98}" type="presParOf" srcId="{0332E76C-737E-42B2-97BC-2644534334FC}" destId="{E533ED77-60F6-41C5-AF2C-8263A610DDB2}" srcOrd="3" destOrd="0" presId="urn:microsoft.com/office/officeart/2005/8/layout/lProcess1"/>
    <dgm:cxn modelId="{7C97B8F5-5D26-45CC-B832-9C1786CA4943}" type="presParOf" srcId="{0332E76C-737E-42B2-97BC-2644534334FC}" destId="{82FDBB4B-2858-49A1-A9AF-12639DD665C1}" srcOrd="4" destOrd="0" presId="urn:microsoft.com/office/officeart/2005/8/layout/lProcess1"/>
    <dgm:cxn modelId="{C7F43039-2442-4625-A356-52EA3AB13D9D}" type="presParOf" srcId="{0332E76C-737E-42B2-97BC-2644534334FC}" destId="{18F3A3FE-BBEC-49A8-B010-4EA442F81667}" srcOrd="5" destOrd="0" presId="urn:microsoft.com/office/officeart/2005/8/layout/lProcess1"/>
    <dgm:cxn modelId="{F28F220A-5562-4132-BD62-766B6B1EF8B4}" type="presParOf" srcId="{0332E76C-737E-42B2-97BC-2644534334FC}" destId="{AA5254A2-A92B-4884-8954-BB4A388B4A51}" srcOrd="6" destOrd="0" presId="urn:microsoft.com/office/officeart/2005/8/layout/lProcess1"/>
    <dgm:cxn modelId="{6009EF8E-A29E-4400-91C0-2D2AA0E21E7D}" type="presParOf" srcId="{0332E76C-737E-42B2-97BC-2644534334FC}" destId="{69E1A01E-DAF9-44E3-AD0A-59BB5942ECE0}" srcOrd="7" destOrd="0" presId="urn:microsoft.com/office/officeart/2005/8/layout/lProcess1"/>
    <dgm:cxn modelId="{8E14B15A-ADCC-4E9E-8C29-CB1E1B83C722}" type="presParOf" srcId="{0332E76C-737E-42B2-97BC-2644534334FC}" destId="{0C480B73-441D-409B-9372-3122811F752F}" srcOrd="8" destOrd="0" presId="urn:microsoft.com/office/officeart/2005/8/layout/lProcess1"/>
    <dgm:cxn modelId="{1C2CBF3B-FBDB-46FB-90A0-93AC8E1C6A80}" type="presParOf" srcId="{717D736F-69D2-4301-B19F-9C961AB1B4CB}" destId="{B45556B7-01F0-46A6-AE0F-3421AD3D8889}" srcOrd="1" destOrd="0" presId="urn:microsoft.com/office/officeart/2005/8/layout/lProcess1"/>
    <dgm:cxn modelId="{F026DDA0-2494-4421-826C-A29F589C7C22}" type="presParOf" srcId="{717D736F-69D2-4301-B19F-9C961AB1B4CB}" destId="{E9BC99EF-FBA0-47AC-B8C9-88F94A09ECCD}" srcOrd="2" destOrd="0" presId="urn:microsoft.com/office/officeart/2005/8/layout/lProcess1"/>
    <dgm:cxn modelId="{1A9EA201-D5AF-4CDD-B670-DC9D4D7ADD43}" type="presParOf" srcId="{E9BC99EF-FBA0-47AC-B8C9-88F94A09ECCD}" destId="{36D4194C-5172-47A0-ABA7-4190B6ACC2CD}" srcOrd="0" destOrd="0" presId="urn:microsoft.com/office/officeart/2005/8/layout/lProcess1"/>
    <dgm:cxn modelId="{7F74715F-C356-44D2-96EA-D1C8C6C86BAF}" type="presParOf" srcId="{E9BC99EF-FBA0-47AC-B8C9-88F94A09ECCD}" destId="{BBAA62F7-E497-42D4-A6CC-A7A3E1A61A24}" srcOrd="1" destOrd="0" presId="urn:microsoft.com/office/officeart/2005/8/layout/lProcess1"/>
    <dgm:cxn modelId="{47AE0C23-C9D8-4269-A733-11FAEA8AC806}" type="presParOf" srcId="{E9BC99EF-FBA0-47AC-B8C9-88F94A09ECCD}" destId="{F3E3B6D5-0EC4-4599-9B00-13B164E2FCB7}" srcOrd="2" destOrd="0" presId="urn:microsoft.com/office/officeart/2005/8/layout/lProcess1"/>
    <dgm:cxn modelId="{09E09196-977D-44D2-9CB8-ABBC6A818611}" type="presParOf" srcId="{E9BC99EF-FBA0-47AC-B8C9-88F94A09ECCD}" destId="{35B2EDFD-F971-4F19-AE74-6FC85E2CA42D}" srcOrd="3" destOrd="0" presId="urn:microsoft.com/office/officeart/2005/8/layout/lProcess1"/>
    <dgm:cxn modelId="{DC72B893-C81E-427A-830A-9C2F9E9A05E4}" type="presParOf" srcId="{E9BC99EF-FBA0-47AC-B8C9-88F94A09ECCD}" destId="{0BB16918-1818-4094-9EB7-8F48F1F25CE2}" srcOrd="4" destOrd="0" presId="urn:microsoft.com/office/officeart/2005/8/layout/lProcess1"/>
    <dgm:cxn modelId="{3701565B-568C-4093-9E53-5379AFD0A9F4}" type="presParOf" srcId="{E9BC99EF-FBA0-47AC-B8C9-88F94A09ECCD}" destId="{90718C1E-BEFA-48B2-B729-C7C18D19A03B}" srcOrd="5" destOrd="0" presId="urn:microsoft.com/office/officeart/2005/8/layout/lProcess1"/>
    <dgm:cxn modelId="{E4EB73CA-C061-4D6F-BB0D-CEC07B19CF3D}" type="presParOf" srcId="{E9BC99EF-FBA0-47AC-B8C9-88F94A09ECCD}" destId="{6C6F4215-BCEA-4400-BC0D-ED928C3BD57A}" srcOrd="6" destOrd="0" presId="urn:microsoft.com/office/officeart/2005/8/layout/lProcess1"/>
    <dgm:cxn modelId="{21132383-E73A-4CB1-8E82-C0FFD57EB46C}" type="presParOf" srcId="{E9BC99EF-FBA0-47AC-B8C9-88F94A09ECCD}" destId="{40CE1A7D-3F5B-44A2-914B-B7AF9DE98B4C}" srcOrd="7" destOrd="0" presId="urn:microsoft.com/office/officeart/2005/8/layout/lProcess1"/>
    <dgm:cxn modelId="{D169C2BB-346D-4530-BE4E-4220201D8F85}" type="presParOf" srcId="{E9BC99EF-FBA0-47AC-B8C9-88F94A09ECCD}" destId="{5C13F984-657D-4070-843F-DD9C22A0A0E0}" srcOrd="8" destOrd="0" presId="urn:microsoft.com/office/officeart/2005/8/layout/lProcess1"/>
    <dgm:cxn modelId="{E2B6F551-FAFF-4685-AAED-2E3F50E5F4BB}" type="presParOf" srcId="{E9BC99EF-FBA0-47AC-B8C9-88F94A09ECCD}" destId="{72A829E1-D47A-4F46-A650-35692B77F8EB}" srcOrd="9" destOrd="0" presId="urn:microsoft.com/office/officeart/2005/8/layout/lProcess1"/>
    <dgm:cxn modelId="{E969F42F-7988-4776-AF1F-52FE28B3F325}" type="presParOf" srcId="{E9BC99EF-FBA0-47AC-B8C9-88F94A09ECCD}" destId="{F0A3943F-B24A-42BF-9F46-C59B5F2456E7}" srcOrd="10" destOrd="0" presId="urn:microsoft.com/office/officeart/2005/8/layout/lProcess1"/>
    <dgm:cxn modelId="{A94998A4-AEA4-443F-B17E-A21723E6382D}" type="presParOf" srcId="{E9BC99EF-FBA0-47AC-B8C9-88F94A09ECCD}" destId="{4E6B6882-2A7C-446A-9635-47F9A99DF0FD}" srcOrd="11" destOrd="0" presId="urn:microsoft.com/office/officeart/2005/8/layout/lProcess1"/>
    <dgm:cxn modelId="{242C56BB-031C-4E34-B60B-E3AB1430D8A8}" type="presParOf" srcId="{E9BC99EF-FBA0-47AC-B8C9-88F94A09ECCD}" destId="{EABB76F2-9BEA-498C-9001-AF20F1B2E528}" srcOrd="12"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33A7426-4865-4B26-9CEB-AAEE4E3666EE}" type="doc">
      <dgm:prSet loTypeId="urn:microsoft.com/office/officeart/2005/8/layout/hProcess9" loCatId="process" qsTypeId="urn:microsoft.com/office/officeart/2005/8/quickstyle/simple3" qsCatId="simple" csTypeId="urn:microsoft.com/office/officeart/2005/8/colors/colorful1" csCatId="colorful" phldr="1"/>
      <dgm:spPr/>
    </dgm:pt>
    <dgm:pt modelId="{4529B2C5-C95F-4961-8420-AA972F7EE0A9}">
      <dgm:prSet phldrT="[Texto]" custT="1"/>
      <dgm:spPr/>
      <dgm:t>
        <a:bodyPr/>
        <a:lstStyle/>
        <a:p>
          <a:r>
            <a:rPr lang="es-ES" sz="1400" b="1" dirty="0" smtClean="0"/>
            <a:t>200-299</a:t>
          </a:r>
          <a:r>
            <a:rPr lang="es-ES" sz="1400" dirty="0" smtClean="0"/>
            <a:t> Principios Generales y Responsabilidad</a:t>
          </a:r>
          <a:endParaRPr lang="es-ES" sz="1400" dirty="0"/>
        </a:p>
      </dgm:t>
    </dgm:pt>
    <dgm:pt modelId="{5E8C1185-B89F-45D8-BCE1-34FEBFFA2C62}" type="parTrans" cxnId="{BF94E635-9A0D-4470-B1CC-D64529F23D8E}">
      <dgm:prSet/>
      <dgm:spPr/>
      <dgm:t>
        <a:bodyPr/>
        <a:lstStyle/>
        <a:p>
          <a:endParaRPr lang="es-ES" sz="1400"/>
        </a:p>
      </dgm:t>
    </dgm:pt>
    <dgm:pt modelId="{4F2EDDB8-4E32-447C-BF4F-0857F120F434}" type="sibTrans" cxnId="{BF94E635-9A0D-4470-B1CC-D64529F23D8E}">
      <dgm:prSet/>
      <dgm:spPr/>
      <dgm:t>
        <a:bodyPr/>
        <a:lstStyle/>
        <a:p>
          <a:endParaRPr lang="es-ES" sz="1400"/>
        </a:p>
      </dgm:t>
    </dgm:pt>
    <dgm:pt modelId="{5628C163-97E8-416E-BD2A-DB2E8B09A439}">
      <dgm:prSet phldrT="[Texto]" custT="1"/>
      <dgm:spPr/>
      <dgm:t>
        <a:bodyPr/>
        <a:lstStyle/>
        <a:p>
          <a:r>
            <a:rPr lang="es-ES" sz="1400" b="1" dirty="0" smtClean="0"/>
            <a:t>300-499</a:t>
          </a:r>
          <a:r>
            <a:rPr lang="es-ES" sz="1400" dirty="0" smtClean="0"/>
            <a:t> Evaluación de Riesgo y Respuesta a los Riesgos Evaluados</a:t>
          </a:r>
          <a:endParaRPr lang="es-ES" sz="1400" dirty="0"/>
        </a:p>
      </dgm:t>
    </dgm:pt>
    <dgm:pt modelId="{ECE70508-B67C-448D-9A75-96EC86062822}" type="parTrans" cxnId="{CA19515A-C5ED-40A5-BC3E-6B7E85E20964}">
      <dgm:prSet/>
      <dgm:spPr/>
      <dgm:t>
        <a:bodyPr/>
        <a:lstStyle/>
        <a:p>
          <a:endParaRPr lang="es-ES" sz="1400"/>
        </a:p>
      </dgm:t>
    </dgm:pt>
    <dgm:pt modelId="{47229FF7-0F46-4AE6-BE26-3EF5F0D2C7DF}" type="sibTrans" cxnId="{CA19515A-C5ED-40A5-BC3E-6B7E85E20964}">
      <dgm:prSet/>
      <dgm:spPr/>
      <dgm:t>
        <a:bodyPr/>
        <a:lstStyle/>
        <a:p>
          <a:endParaRPr lang="es-ES" sz="1400"/>
        </a:p>
      </dgm:t>
    </dgm:pt>
    <dgm:pt modelId="{4AFFD53C-CC71-4E34-AE7B-397F373FF2CA}">
      <dgm:prSet phldrT="[Texto]" custT="1"/>
      <dgm:spPr/>
      <dgm:t>
        <a:bodyPr/>
        <a:lstStyle/>
        <a:p>
          <a:r>
            <a:rPr lang="es-ES" sz="1400" b="1" dirty="0" smtClean="0"/>
            <a:t>500-599</a:t>
          </a:r>
          <a:r>
            <a:rPr lang="es-ES" sz="1400" dirty="0" smtClean="0"/>
            <a:t> Evidencia de Auditoría</a:t>
          </a:r>
          <a:endParaRPr lang="es-ES" sz="1400" dirty="0"/>
        </a:p>
      </dgm:t>
    </dgm:pt>
    <dgm:pt modelId="{03F23DEC-2C45-4647-818B-6F5491DBF08D}" type="parTrans" cxnId="{7FE2D145-E2ED-492B-BD11-FAA6D29E1C4E}">
      <dgm:prSet/>
      <dgm:spPr/>
      <dgm:t>
        <a:bodyPr/>
        <a:lstStyle/>
        <a:p>
          <a:endParaRPr lang="es-ES" sz="1400"/>
        </a:p>
      </dgm:t>
    </dgm:pt>
    <dgm:pt modelId="{B5B14B21-E41D-444C-9FB7-2083F3A0E75E}" type="sibTrans" cxnId="{7FE2D145-E2ED-492B-BD11-FAA6D29E1C4E}">
      <dgm:prSet/>
      <dgm:spPr/>
      <dgm:t>
        <a:bodyPr/>
        <a:lstStyle/>
        <a:p>
          <a:endParaRPr lang="es-ES" sz="1400"/>
        </a:p>
      </dgm:t>
    </dgm:pt>
    <dgm:pt modelId="{788DA680-DE28-4AD7-9B12-BEC587112089}">
      <dgm:prSet phldrT="[Texto]" custT="1"/>
      <dgm:spPr/>
      <dgm:t>
        <a:bodyPr/>
        <a:lstStyle/>
        <a:p>
          <a:r>
            <a:rPr lang="es-ES" sz="1400" b="1" dirty="0" smtClean="0"/>
            <a:t>600-699</a:t>
          </a:r>
          <a:r>
            <a:rPr lang="es-ES" sz="1400" dirty="0" smtClean="0"/>
            <a:t> Uso del trabajo de otros</a:t>
          </a:r>
          <a:endParaRPr lang="es-ES" sz="1400" dirty="0"/>
        </a:p>
      </dgm:t>
    </dgm:pt>
    <dgm:pt modelId="{C3DEDE73-73C3-4176-9CBE-5E6B7127E690}" type="parTrans" cxnId="{1FE53463-A3C8-4B93-A0F4-F3301C01AB48}">
      <dgm:prSet/>
      <dgm:spPr/>
      <dgm:t>
        <a:bodyPr/>
        <a:lstStyle/>
        <a:p>
          <a:endParaRPr lang="es-ES" sz="1400"/>
        </a:p>
      </dgm:t>
    </dgm:pt>
    <dgm:pt modelId="{82864DCB-5EA6-49F8-AAA4-8DD31D74ED3D}" type="sibTrans" cxnId="{1FE53463-A3C8-4B93-A0F4-F3301C01AB48}">
      <dgm:prSet/>
      <dgm:spPr/>
      <dgm:t>
        <a:bodyPr/>
        <a:lstStyle/>
        <a:p>
          <a:endParaRPr lang="es-ES" sz="1400"/>
        </a:p>
      </dgm:t>
    </dgm:pt>
    <dgm:pt modelId="{28559796-9850-4EFE-9085-8BA2D6691EC8}">
      <dgm:prSet phldrT="[Texto]" custT="1"/>
      <dgm:spPr/>
      <dgm:t>
        <a:bodyPr/>
        <a:lstStyle/>
        <a:p>
          <a:r>
            <a:rPr lang="es-ES" sz="1400" b="1" dirty="0" smtClean="0"/>
            <a:t>700-799</a:t>
          </a:r>
          <a:r>
            <a:rPr lang="es-ES" sz="1400" dirty="0" smtClean="0"/>
            <a:t> Conclusiones y dictamen de auditoría</a:t>
          </a:r>
          <a:endParaRPr lang="es-ES" sz="1400" dirty="0"/>
        </a:p>
      </dgm:t>
    </dgm:pt>
    <dgm:pt modelId="{F92A8A4C-4927-424F-A95B-5A34897ED1CE}" type="parTrans" cxnId="{3B2EAB2C-4577-444F-A936-7EC034A98563}">
      <dgm:prSet/>
      <dgm:spPr/>
      <dgm:t>
        <a:bodyPr/>
        <a:lstStyle/>
        <a:p>
          <a:endParaRPr lang="es-ES" sz="1400"/>
        </a:p>
      </dgm:t>
    </dgm:pt>
    <dgm:pt modelId="{56413B65-482A-4164-B8EE-9EBC5227C87E}" type="sibTrans" cxnId="{3B2EAB2C-4577-444F-A936-7EC034A98563}">
      <dgm:prSet/>
      <dgm:spPr/>
      <dgm:t>
        <a:bodyPr/>
        <a:lstStyle/>
        <a:p>
          <a:endParaRPr lang="es-ES" sz="1400"/>
        </a:p>
      </dgm:t>
    </dgm:pt>
    <dgm:pt modelId="{14D7F786-80C0-49EC-BC65-A754673043E2}">
      <dgm:prSet phldrT="[Texto]" custT="1"/>
      <dgm:spPr/>
      <dgm:t>
        <a:bodyPr/>
        <a:lstStyle/>
        <a:p>
          <a:r>
            <a:rPr lang="es-ES" sz="1400" b="1" dirty="0" smtClean="0"/>
            <a:t>800-899</a:t>
          </a:r>
          <a:r>
            <a:rPr lang="es-ES" sz="1400" dirty="0" smtClean="0"/>
            <a:t> Áreas especializadas</a:t>
          </a:r>
          <a:endParaRPr lang="es-ES" sz="1400" dirty="0"/>
        </a:p>
      </dgm:t>
    </dgm:pt>
    <dgm:pt modelId="{151E4741-5AF1-4CA7-A047-118FF0049F77}" type="parTrans" cxnId="{98231B8C-1EF7-4B7D-94FD-854ECEA224F4}">
      <dgm:prSet/>
      <dgm:spPr/>
      <dgm:t>
        <a:bodyPr/>
        <a:lstStyle/>
        <a:p>
          <a:endParaRPr lang="es-ES" sz="1400"/>
        </a:p>
      </dgm:t>
    </dgm:pt>
    <dgm:pt modelId="{9704496D-17F4-46EE-A73A-EB251D84E825}" type="sibTrans" cxnId="{98231B8C-1EF7-4B7D-94FD-854ECEA224F4}">
      <dgm:prSet/>
      <dgm:spPr/>
      <dgm:t>
        <a:bodyPr/>
        <a:lstStyle/>
        <a:p>
          <a:endParaRPr lang="es-ES" sz="1400"/>
        </a:p>
      </dgm:t>
    </dgm:pt>
    <dgm:pt modelId="{5D7187EB-7814-487C-9F9B-F6C9E4A15760}" type="pres">
      <dgm:prSet presAssocID="{033A7426-4865-4B26-9CEB-AAEE4E3666EE}" presName="CompostProcess" presStyleCnt="0">
        <dgm:presLayoutVars>
          <dgm:dir/>
          <dgm:resizeHandles val="exact"/>
        </dgm:presLayoutVars>
      </dgm:prSet>
      <dgm:spPr/>
    </dgm:pt>
    <dgm:pt modelId="{F3442AC8-92B1-4101-AB76-CA7E5AEBCABD}" type="pres">
      <dgm:prSet presAssocID="{033A7426-4865-4B26-9CEB-AAEE4E3666EE}" presName="arrow" presStyleLbl="bgShp" presStyleIdx="0" presStyleCnt="1"/>
      <dgm:spPr/>
    </dgm:pt>
    <dgm:pt modelId="{533B8CF5-CAD6-4810-9FFB-3D9050B78281}" type="pres">
      <dgm:prSet presAssocID="{033A7426-4865-4B26-9CEB-AAEE4E3666EE}" presName="linearProcess" presStyleCnt="0"/>
      <dgm:spPr/>
    </dgm:pt>
    <dgm:pt modelId="{AFF71865-73A3-4A35-B6BA-F4E01170540C}" type="pres">
      <dgm:prSet presAssocID="{4529B2C5-C95F-4961-8420-AA972F7EE0A9}" presName="textNode" presStyleLbl="node1" presStyleIdx="0" presStyleCnt="6">
        <dgm:presLayoutVars>
          <dgm:bulletEnabled val="1"/>
        </dgm:presLayoutVars>
      </dgm:prSet>
      <dgm:spPr/>
      <dgm:t>
        <a:bodyPr/>
        <a:lstStyle/>
        <a:p>
          <a:endParaRPr lang="es-ES"/>
        </a:p>
      </dgm:t>
    </dgm:pt>
    <dgm:pt modelId="{6CFC9A0F-1ED9-4104-AEB0-3A51BB6F7207}" type="pres">
      <dgm:prSet presAssocID="{4F2EDDB8-4E32-447C-BF4F-0857F120F434}" presName="sibTrans" presStyleCnt="0"/>
      <dgm:spPr/>
    </dgm:pt>
    <dgm:pt modelId="{BE959837-5A63-4226-816B-04C6B760440E}" type="pres">
      <dgm:prSet presAssocID="{5628C163-97E8-416E-BD2A-DB2E8B09A439}" presName="textNode" presStyleLbl="node1" presStyleIdx="1" presStyleCnt="6">
        <dgm:presLayoutVars>
          <dgm:bulletEnabled val="1"/>
        </dgm:presLayoutVars>
      </dgm:prSet>
      <dgm:spPr/>
      <dgm:t>
        <a:bodyPr/>
        <a:lstStyle/>
        <a:p>
          <a:endParaRPr lang="es-ES"/>
        </a:p>
      </dgm:t>
    </dgm:pt>
    <dgm:pt modelId="{BE90E9FE-0DEE-40E3-93B3-45928EF914C3}" type="pres">
      <dgm:prSet presAssocID="{47229FF7-0F46-4AE6-BE26-3EF5F0D2C7DF}" presName="sibTrans" presStyleCnt="0"/>
      <dgm:spPr/>
    </dgm:pt>
    <dgm:pt modelId="{09187BEE-6E79-40BE-BBB1-435126E21C73}" type="pres">
      <dgm:prSet presAssocID="{4AFFD53C-CC71-4E34-AE7B-397F373FF2CA}" presName="textNode" presStyleLbl="node1" presStyleIdx="2" presStyleCnt="6">
        <dgm:presLayoutVars>
          <dgm:bulletEnabled val="1"/>
        </dgm:presLayoutVars>
      </dgm:prSet>
      <dgm:spPr/>
      <dgm:t>
        <a:bodyPr/>
        <a:lstStyle/>
        <a:p>
          <a:endParaRPr lang="es-ES"/>
        </a:p>
      </dgm:t>
    </dgm:pt>
    <dgm:pt modelId="{5AE3B655-25CA-4878-882A-75E36B92B46C}" type="pres">
      <dgm:prSet presAssocID="{B5B14B21-E41D-444C-9FB7-2083F3A0E75E}" presName="sibTrans" presStyleCnt="0"/>
      <dgm:spPr/>
    </dgm:pt>
    <dgm:pt modelId="{66D3CDD1-183E-4BEA-9CB8-8C8AA4B6FFB1}" type="pres">
      <dgm:prSet presAssocID="{788DA680-DE28-4AD7-9B12-BEC587112089}" presName="textNode" presStyleLbl="node1" presStyleIdx="3" presStyleCnt="6">
        <dgm:presLayoutVars>
          <dgm:bulletEnabled val="1"/>
        </dgm:presLayoutVars>
      </dgm:prSet>
      <dgm:spPr/>
      <dgm:t>
        <a:bodyPr/>
        <a:lstStyle/>
        <a:p>
          <a:endParaRPr lang="es-ES"/>
        </a:p>
      </dgm:t>
    </dgm:pt>
    <dgm:pt modelId="{8E418E26-AA46-462C-A9D8-526CC79F1843}" type="pres">
      <dgm:prSet presAssocID="{82864DCB-5EA6-49F8-AAA4-8DD31D74ED3D}" presName="sibTrans" presStyleCnt="0"/>
      <dgm:spPr/>
    </dgm:pt>
    <dgm:pt modelId="{830D39C2-B928-441A-B684-7BC5590CDDAC}" type="pres">
      <dgm:prSet presAssocID="{28559796-9850-4EFE-9085-8BA2D6691EC8}" presName="textNode" presStyleLbl="node1" presStyleIdx="4" presStyleCnt="6" custScaleX="109904">
        <dgm:presLayoutVars>
          <dgm:bulletEnabled val="1"/>
        </dgm:presLayoutVars>
      </dgm:prSet>
      <dgm:spPr/>
      <dgm:t>
        <a:bodyPr/>
        <a:lstStyle/>
        <a:p>
          <a:endParaRPr lang="es-ES"/>
        </a:p>
      </dgm:t>
    </dgm:pt>
    <dgm:pt modelId="{56620D67-A885-4394-ACFA-630A58C39FFA}" type="pres">
      <dgm:prSet presAssocID="{56413B65-482A-4164-B8EE-9EBC5227C87E}" presName="sibTrans" presStyleCnt="0"/>
      <dgm:spPr/>
    </dgm:pt>
    <dgm:pt modelId="{DDB0DB2D-179E-4118-A7EA-29BBE10BC538}" type="pres">
      <dgm:prSet presAssocID="{14D7F786-80C0-49EC-BC65-A754673043E2}" presName="textNode" presStyleLbl="node1" presStyleIdx="5" presStyleCnt="6">
        <dgm:presLayoutVars>
          <dgm:bulletEnabled val="1"/>
        </dgm:presLayoutVars>
      </dgm:prSet>
      <dgm:spPr/>
      <dgm:t>
        <a:bodyPr/>
        <a:lstStyle/>
        <a:p>
          <a:endParaRPr lang="es-ES"/>
        </a:p>
      </dgm:t>
    </dgm:pt>
  </dgm:ptLst>
  <dgm:cxnLst>
    <dgm:cxn modelId="{A5F82146-BA04-4002-8FF1-1882E441EE91}" type="presOf" srcId="{4529B2C5-C95F-4961-8420-AA972F7EE0A9}" destId="{AFF71865-73A3-4A35-B6BA-F4E01170540C}" srcOrd="0" destOrd="0" presId="urn:microsoft.com/office/officeart/2005/8/layout/hProcess9"/>
    <dgm:cxn modelId="{1FE53463-A3C8-4B93-A0F4-F3301C01AB48}" srcId="{033A7426-4865-4B26-9CEB-AAEE4E3666EE}" destId="{788DA680-DE28-4AD7-9B12-BEC587112089}" srcOrd="3" destOrd="0" parTransId="{C3DEDE73-73C3-4176-9CBE-5E6B7127E690}" sibTransId="{82864DCB-5EA6-49F8-AAA4-8DD31D74ED3D}"/>
    <dgm:cxn modelId="{20A4D50E-15F4-40F3-938C-D8EE0B7F8059}" type="presOf" srcId="{788DA680-DE28-4AD7-9B12-BEC587112089}" destId="{66D3CDD1-183E-4BEA-9CB8-8C8AA4B6FFB1}" srcOrd="0" destOrd="0" presId="urn:microsoft.com/office/officeart/2005/8/layout/hProcess9"/>
    <dgm:cxn modelId="{94D22D7F-F942-4701-AA06-D9608592F781}" type="presOf" srcId="{033A7426-4865-4B26-9CEB-AAEE4E3666EE}" destId="{5D7187EB-7814-487C-9F9B-F6C9E4A15760}" srcOrd="0" destOrd="0" presId="urn:microsoft.com/office/officeart/2005/8/layout/hProcess9"/>
    <dgm:cxn modelId="{CA19515A-C5ED-40A5-BC3E-6B7E85E20964}" srcId="{033A7426-4865-4B26-9CEB-AAEE4E3666EE}" destId="{5628C163-97E8-416E-BD2A-DB2E8B09A439}" srcOrd="1" destOrd="0" parTransId="{ECE70508-B67C-448D-9A75-96EC86062822}" sibTransId="{47229FF7-0F46-4AE6-BE26-3EF5F0D2C7DF}"/>
    <dgm:cxn modelId="{BF94E635-9A0D-4470-B1CC-D64529F23D8E}" srcId="{033A7426-4865-4B26-9CEB-AAEE4E3666EE}" destId="{4529B2C5-C95F-4961-8420-AA972F7EE0A9}" srcOrd="0" destOrd="0" parTransId="{5E8C1185-B89F-45D8-BCE1-34FEBFFA2C62}" sibTransId="{4F2EDDB8-4E32-447C-BF4F-0857F120F434}"/>
    <dgm:cxn modelId="{3B2EAB2C-4577-444F-A936-7EC034A98563}" srcId="{033A7426-4865-4B26-9CEB-AAEE4E3666EE}" destId="{28559796-9850-4EFE-9085-8BA2D6691EC8}" srcOrd="4" destOrd="0" parTransId="{F92A8A4C-4927-424F-A95B-5A34897ED1CE}" sibTransId="{56413B65-482A-4164-B8EE-9EBC5227C87E}"/>
    <dgm:cxn modelId="{48DF7C24-7792-442C-BC11-395A1189FDC8}" type="presOf" srcId="{28559796-9850-4EFE-9085-8BA2D6691EC8}" destId="{830D39C2-B928-441A-B684-7BC5590CDDAC}" srcOrd="0" destOrd="0" presId="urn:microsoft.com/office/officeart/2005/8/layout/hProcess9"/>
    <dgm:cxn modelId="{E533CF40-8E48-435F-BFD9-E67FCC370F6C}" type="presOf" srcId="{4AFFD53C-CC71-4E34-AE7B-397F373FF2CA}" destId="{09187BEE-6E79-40BE-BBB1-435126E21C73}" srcOrd="0" destOrd="0" presId="urn:microsoft.com/office/officeart/2005/8/layout/hProcess9"/>
    <dgm:cxn modelId="{30AD8812-17FA-4ADB-AA8D-34482A66C47D}" type="presOf" srcId="{14D7F786-80C0-49EC-BC65-A754673043E2}" destId="{DDB0DB2D-179E-4118-A7EA-29BBE10BC538}" srcOrd="0" destOrd="0" presId="urn:microsoft.com/office/officeart/2005/8/layout/hProcess9"/>
    <dgm:cxn modelId="{98231B8C-1EF7-4B7D-94FD-854ECEA224F4}" srcId="{033A7426-4865-4B26-9CEB-AAEE4E3666EE}" destId="{14D7F786-80C0-49EC-BC65-A754673043E2}" srcOrd="5" destOrd="0" parTransId="{151E4741-5AF1-4CA7-A047-118FF0049F77}" sibTransId="{9704496D-17F4-46EE-A73A-EB251D84E825}"/>
    <dgm:cxn modelId="{7FE2D145-E2ED-492B-BD11-FAA6D29E1C4E}" srcId="{033A7426-4865-4B26-9CEB-AAEE4E3666EE}" destId="{4AFFD53C-CC71-4E34-AE7B-397F373FF2CA}" srcOrd="2" destOrd="0" parTransId="{03F23DEC-2C45-4647-818B-6F5491DBF08D}" sibTransId="{B5B14B21-E41D-444C-9FB7-2083F3A0E75E}"/>
    <dgm:cxn modelId="{4B5E9063-C105-4FE2-A953-67D6D58451A4}" type="presOf" srcId="{5628C163-97E8-416E-BD2A-DB2E8B09A439}" destId="{BE959837-5A63-4226-816B-04C6B760440E}" srcOrd="0" destOrd="0" presId="urn:microsoft.com/office/officeart/2005/8/layout/hProcess9"/>
    <dgm:cxn modelId="{F95BDFFD-8AE7-4515-83E4-0B6EF09127F5}" type="presParOf" srcId="{5D7187EB-7814-487C-9F9B-F6C9E4A15760}" destId="{F3442AC8-92B1-4101-AB76-CA7E5AEBCABD}" srcOrd="0" destOrd="0" presId="urn:microsoft.com/office/officeart/2005/8/layout/hProcess9"/>
    <dgm:cxn modelId="{BCF292F8-3C66-4CF8-9DE5-B371FD4F3B9A}" type="presParOf" srcId="{5D7187EB-7814-487C-9F9B-F6C9E4A15760}" destId="{533B8CF5-CAD6-4810-9FFB-3D9050B78281}" srcOrd="1" destOrd="0" presId="urn:microsoft.com/office/officeart/2005/8/layout/hProcess9"/>
    <dgm:cxn modelId="{213F590B-CE14-49C6-B001-8665C00070CF}" type="presParOf" srcId="{533B8CF5-CAD6-4810-9FFB-3D9050B78281}" destId="{AFF71865-73A3-4A35-B6BA-F4E01170540C}" srcOrd="0" destOrd="0" presId="urn:microsoft.com/office/officeart/2005/8/layout/hProcess9"/>
    <dgm:cxn modelId="{69308647-EC38-48F2-94E0-D65D4EF52117}" type="presParOf" srcId="{533B8CF5-CAD6-4810-9FFB-3D9050B78281}" destId="{6CFC9A0F-1ED9-4104-AEB0-3A51BB6F7207}" srcOrd="1" destOrd="0" presId="urn:microsoft.com/office/officeart/2005/8/layout/hProcess9"/>
    <dgm:cxn modelId="{9C4C3F38-F462-4B46-AF64-A4B9745BB8A8}" type="presParOf" srcId="{533B8CF5-CAD6-4810-9FFB-3D9050B78281}" destId="{BE959837-5A63-4226-816B-04C6B760440E}" srcOrd="2" destOrd="0" presId="urn:microsoft.com/office/officeart/2005/8/layout/hProcess9"/>
    <dgm:cxn modelId="{06F1B247-186D-4891-840E-893FD00E9436}" type="presParOf" srcId="{533B8CF5-CAD6-4810-9FFB-3D9050B78281}" destId="{BE90E9FE-0DEE-40E3-93B3-45928EF914C3}" srcOrd="3" destOrd="0" presId="urn:microsoft.com/office/officeart/2005/8/layout/hProcess9"/>
    <dgm:cxn modelId="{FA21AB55-574D-42A3-BC48-687E72EB388B}" type="presParOf" srcId="{533B8CF5-CAD6-4810-9FFB-3D9050B78281}" destId="{09187BEE-6E79-40BE-BBB1-435126E21C73}" srcOrd="4" destOrd="0" presId="urn:microsoft.com/office/officeart/2005/8/layout/hProcess9"/>
    <dgm:cxn modelId="{471D4557-7077-4963-B918-B23AD21B0223}" type="presParOf" srcId="{533B8CF5-CAD6-4810-9FFB-3D9050B78281}" destId="{5AE3B655-25CA-4878-882A-75E36B92B46C}" srcOrd="5" destOrd="0" presId="urn:microsoft.com/office/officeart/2005/8/layout/hProcess9"/>
    <dgm:cxn modelId="{34BD52BB-5C5D-4FD9-A4E2-449B57FA4551}" type="presParOf" srcId="{533B8CF5-CAD6-4810-9FFB-3D9050B78281}" destId="{66D3CDD1-183E-4BEA-9CB8-8C8AA4B6FFB1}" srcOrd="6" destOrd="0" presId="urn:microsoft.com/office/officeart/2005/8/layout/hProcess9"/>
    <dgm:cxn modelId="{08D89968-1115-451B-BB88-A9EF6AABDEBD}" type="presParOf" srcId="{533B8CF5-CAD6-4810-9FFB-3D9050B78281}" destId="{8E418E26-AA46-462C-A9D8-526CC79F1843}" srcOrd="7" destOrd="0" presId="urn:microsoft.com/office/officeart/2005/8/layout/hProcess9"/>
    <dgm:cxn modelId="{C6BA0DA1-7BE9-4D5E-8AC2-04C5747C87AE}" type="presParOf" srcId="{533B8CF5-CAD6-4810-9FFB-3D9050B78281}" destId="{830D39C2-B928-441A-B684-7BC5590CDDAC}" srcOrd="8" destOrd="0" presId="urn:microsoft.com/office/officeart/2005/8/layout/hProcess9"/>
    <dgm:cxn modelId="{7B710D71-998A-4F2F-ADB9-0AB7DB23B2A0}" type="presParOf" srcId="{533B8CF5-CAD6-4810-9FFB-3D9050B78281}" destId="{56620D67-A885-4394-ACFA-630A58C39FFA}" srcOrd="9" destOrd="0" presId="urn:microsoft.com/office/officeart/2005/8/layout/hProcess9"/>
    <dgm:cxn modelId="{F6E112F3-E16A-4429-8BEF-9C8EFAA331DF}" type="presParOf" srcId="{533B8CF5-CAD6-4810-9FFB-3D9050B78281}" destId="{DDB0DB2D-179E-4118-A7EA-29BBE10BC538}" srcOrd="10"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CB737F5-2363-4FF4-92AA-45520CE0173F}"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s-ES"/>
        </a:p>
      </dgm:t>
    </dgm:pt>
    <dgm:pt modelId="{15ABDDF0-12FE-4E19-85FA-0B4AEA8B1BEF}">
      <dgm:prSet phldrT="[Texto]"/>
      <dgm:spPr/>
      <dgm:t>
        <a:bodyPr/>
        <a:lstStyle/>
        <a:p>
          <a:pPr algn="ctr"/>
          <a:r>
            <a:rPr lang="en-US" dirty="0" smtClean="0"/>
            <a:t>1</a:t>
          </a:r>
          <a:endParaRPr lang="es-ES" dirty="0"/>
        </a:p>
      </dgm:t>
    </dgm:pt>
    <dgm:pt modelId="{2DFF3626-F8F0-4FEC-B6D9-54AE872DCA86}" type="parTrans" cxnId="{C20759EE-D650-4798-AB16-67B8FF5998CA}">
      <dgm:prSet/>
      <dgm:spPr/>
      <dgm:t>
        <a:bodyPr/>
        <a:lstStyle/>
        <a:p>
          <a:pPr algn="just"/>
          <a:endParaRPr lang="es-ES"/>
        </a:p>
      </dgm:t>
    </dgm:pt>
    <dgm:pt modelId="{FA186A9F-9517-410F-A5C1-E55EFA81BE06}" type="sibTrans" cxnId="{C20759EE-D650-4798-AB16-67B8FF5998CA}">
      <dgm:prSet/>
      <dgm:spPr/>
      <dgm:t>
        <a:bodyPr/>
        <a:lstStyle/>
        <a:p>
          <a:pPr algn="just"/>
          <a:endParaRPr lang="es-ES"/>
        </a:p>
      </dgm:t>
    </dgm:pt>
    <dgm:pt modelId="{4896B953-1765-4FA8-8DF7-8D142E721849}">
      <dgm:prSet phldrT="[Texto]"/>
      <dgm:spPr/>
      <dgm:t>
        <a:bodyPr/>
        <a:lstStyle/>
        <a:p>
          <a:pPr algn="just"/>
          <a:r>
            <a:rPr lang="es-ES" dirty="0" smtClean="0"/>
            <a:t>Conocimiento del ente o área a examinar y su naturaleza jurídica.</a:t>
          </a:r>
          <a:endParaRPr lang="es-ES" dirty="0"/>
        </a:p>
      </dgm:t>
    </dgm:pt>
    <dgm:pt modelId="{D0D2F79B-1094-47D5-840B-2A42DBC2BB7B}" type="parTrans" cxnId="{75D9C05C-81ED-4310-BAEF-460ADBCE2A8E}">
      <dgm:prSet/>
      <dgm:spPr/>
      <dgm:t>
        <a:bodyPr/>
        <a:lstStyle/>
        <a:p>
          <a:pPr algn="just"/>
          <a:endParaRPr lang="es-ES"/>
        </a:p>
      </dgm:t>
    </dgm:pt>
    <dgm:pt modelId="{DB4E1CDB-E1F9-4AF6-B140-6D24ED74CDFB}" type="sibTrans" cxnId="{75D9C05C-81ED-4310-BAEF-460ADBCE2A8E}">
      <dgm:prSet/>
      <dgm:spPr/>
      <dgm:t>
        <a:bodyPr/>
        <a:lstStyle/>
        <a:p>
          <a:pPr algn="just"/>
          <a:endParaRPr lang="es-ES"/>
        </a:p>
      </dgm:t>
    </dgm:pt>
    <dgm:pt modelId="{48E28FC7-11C9-44F7-93CC-4E746BF7F011}">
      <dgm:prSet phldrT="[Texto]"/>
      <dgm:spPr/>
      <dgm:t>
        <a:bodyPr/>
        <a:lstStyle/>
        <a:p>
          <a:pPr algn="ctr"/>
          <a:r>
            <a:rPr lang="en-US" dirty="0" smtClean="0"/>
            <a:t>2</a:t>
          </a:r>
          <a:endParaRPr lang="es-ES" dirty="0"/>
        </a:p>
      </dgm:t>
    </dgm:pt>
    <dgm:pt modelId="{2CD6416F-373C-4D5F-B573-54A852DB2FF0}" type="parTrans" cxnId="{6ABB3B1A-6252-4059-AA2E-F5517E592F89}">
      <dgm:prSet/>
      <dgm:spPr/>
      <dgm:t>
        <a:bodyPr/>
        <a:lstStyle/>
        <a:p>
          <a:pPr algn="just"/>
          <a:endParaRPr lang="es-ES"/>
        </a:p>
      </dgm:t>
    </dgm:pt>
    <dgm:pt modelId="{9C49AA9B-CEAA-4487-A433-ED495FA229E8}" type="sibTrans" cxnId="{6ABB3B1A-6252-4059-AA2E-F5517E592F89}">
      <dgm:prSet/>
      <dgm:spPr/>
      <dgm:t>
        <a:bodyPr/>
        <a:lstStyle/>
        <a:p>
          <a:pPr algn="just"/>
          <a:endParaRPr lang="es-ES"/>
        </a:p>
      </dgm:t>
    </dgm:pt>
    <dgm:pt modelId="{19BFCFDC-B03B-463C-A85F-1F26AF409634}">
      <dgm:prSet phldrT="[Texto]"/>
      <dgm:spPr/>
      <dgm:t>
        <a:bodyPr/>
        <a:lstStyle/>
        <a:p>
          <a:pPr algn="just"/>
          <a:r>
            <a:rPr lang="es-ES" dirty="0" smtClean="0"/>
            <a:t>Conocimiento de las principales actividades, operaciones, instalaciones, metas u objetivos a cumplir.</a:t>
          </a:r>
          <a:endParaRPr lang="es-ES" dirty="0"/>
        </a:p>
      </dgm:t>
    </dgm:pt>
    <dgm:pt modelId="{DB9A3A9A-3A5C-46C3-903C-D6A434DA12B5}" type="parTrans" cxnId="{CE1ACD78-F4AF-430D-B8BE-6210F4629943}">
      <dgm:prSet/>
      <dgm:spPr/>
      <dgm:t>
        <a:bodyPr/>
        <a:lstStyle/>
        <a:p>
          <a:pPr algn="just"/>
          <a:endParaRPr lang="es-ES"/>
        </a:p>
      </dgm:t>
    </dgm:pt>
    <dgm:pt modelId="{576B89B0-D388-4792-B99E-03211D260D5E}" type="sibTrans" cxnId="{CE1ACD78-F4AF-430D-B8BE-6210F4629943}">
      <dgm:prSet/>
      <dgm:spPr/>
      <dgm:t>
        <a:bodyPr/>
        <a:lstStyle/>
        <a:p>
          <a:pPr algn="just"/>
          <a:endParaRPr lang="es-ES"/>
        </a:p>
      </dgm:t>
    </dgm:pt>
    <dgm:pt modelId="{1D70C8A2-A36B-4B12-B69C-206025E260BC}">
      <dgm:prSet phldrT="[Texto]"/>
      <dgm:spPr/>
      <dgm:t>
        <a:bodyPr/>
        <a:lstStyle/>
        <a:p>
          <a:pPr algn="ctr"/>
          <a:r>
            <a:rPr lang="en-US" dirty="0" smtClean="0"/>
            <a:t>3</a:t>
          </a:r>
          <a:endParaRPr lang="es-ES" dirty="0"/>
        </a:p>
      </dgm:t>
    </dgm:pt>
    <dgm:pt modelId="{18AFC65E-57EA-4793-9384-57624A49E0F0}" type="parTrans" cxnId="{5742CA89-0A77-4F7D-B57C-E216539C7F4B}">
      <dgm:prSet/>
      <dgm:spPr/>
      <dgm:t>
        <a:bodyPr/>
        <a:lstStyle/>
        <a:p>
          <a:pPr algn="just"/>
          <a:endParaRPr lang="es-ES"/>
        </a:p>
      </dgm:t>
    </dgm:pt>
    <dgm:pt modelId="{E6E3EBFA-A822-45BF-9CC0-19C9B7B1AD86}" type="sibTrans" cxnId="{5742CA89-0A77-4F7D-B57C-E216539C7F4B}">
      <dgm:prSet/>
      <dgm:spPr/>
      <dgm:t>
        <a:bodyPr/>
        <a:lstStyle/>
        <a:p>
          <a:pPr algn="just"/>
          <a:endParaRPr lang="es-ES"/>
        </a:p>
      </dgm:t>
    </dgm:pt>
    <dgm:pt modelId="{90FC80C8-CAAA-44E4-83B4-232910EE95A0}">
      <dgm:prSet phldrT="[Texto]"/>
      <dgm:spPr/>
      <dgm:t>
        <a:bodyPr/>
        <a:lstStyle/>
        <a:p>
          <a:pPr algn="just"/>
          <a:r>
            <a:rPr lang="es-ES" dirty="0" smtClean="0"/>
            <a:t>Identificación de las principales políticas y prácticas administrativas y de operación.</a:t>
          </a:r>
          <a:endParaRPr lang="es-ES" dirty="0"/>
        </a:p>
      </dgm:t>
    </dgm:pt>
    <dgm:pt modelId="{3AAA771F-AC0E-4B8C-BBD0-63BFABAC8B5A}" type="parTrans" cxnId="{21416DDB-B757-41B3-BDAB-02E4C59789A2}">
      <dgm:prSet/>
      <dgm:spPr/>
      <dgm:t>
        <a:bodyPr/>
        <a:lstStyle/>
        <a:p>
          <a:pPr algn="just"/>
          <a:endParaRPr lang="es-ES"/>
        </a:p>
      </dgm:t>
    </dgm:pt>
    <dgm:pt modelId="{46ADC037-0866-4DAC-BDDE-CDE4847352B3}" type="sibTrans" cxnId="{21416DDB-B757-41B3-BDAB-02E4C59789A2}">
      <dgm:prSet/>
      <dgm:spPr/>
      <dgm:t>
        <a:bodyPr/>
        <a:lstStyle/>
        <a:p>
          <a:pPr algn="just"/>
          <a:endParaRPr lang="es-ES"/>
        </a:p>
      </dgm:t>
    </dgm:pt>
    <dgm:pt modelId="{BDFB46C2-BD61-4755-9198-EC2DA35D0586}">
      <dgm:prSet phldrT="[Texto]"/>
      <dgm:spPr/>
      <dgm:t>
        <a:bodyPr/>
        <a:lstStyle/>
        <a:p>
          <a:pPr algn="just"/>
          <a:r>
            <a:rPr lang="es-ES" dirty="0" smtClean="0"/>
            <a:t>Determinación del grado de confiabilidad de la información.</a:t>
          </a:r>
          <a:endParaRPr lang="es-ES" dirty="0"/>
        </a:p>
      </dgm:t>
    </dgm:pt>
    <dgm:pt modelId="{B5144BAC-CBBA-4C26-A4E4-70CE214C91EE}" type="parTrans" cxnId="{567CCE34-89B1-4BB6-B3D6-4538BA753587}">
      <dgm:prSet/>
      <dgm:spPr/>
      <dgm:t>
        <a:bodyPr/>
        <a:lstStyle/>
        <a:p>
          <a:pPr algn="just"/>
          <a:endParaRPr lang="es-ES"/>
        </a:p>
      </dgm:t>
    </dgm:pt>
    <dgm:pt modelId="{F02E925A-AB9A-4AE3-9BA4-067717F5A16C}" type="sibTrans" cxnId="{567CCE34-89B1-4BB6-B3D6-4538BA753587}">
      <dgm:prSet/>
      <dgm:spPr/>
      <dgm:t>
        <a:bodyPr/>
        <a:lstStyle/>
        <a:p>
          <a:pPr algn="just"/>
          <a:endParaRPr lang="es-ES"/>
        </a:p>
      </dgm:t>
    </dgm:pt>
    <dgm:pt modelId="{ADA92ECE-44F6-4032-B3A0-3078C42C3EA3}">
      <dgm:prSet phldrT="[Texto]"/>
      <dgm:spPr/>
      <dgm:t>
        <a:bodyPr/>
        <a:lstStyle/>
        <a:p>
          <a:pPr algn="ctr"/>
          <a:r>
            <a:rPr lang="en-US" dirty="0" smtClean="0"/>
            <a:t>4</a:t>
          </a:r>
          <a:endParaRPr lang="es-ES" dirty="0"/>
        </a:p>
      </dgm:t>
    </dgm:pt>
    <dgm:pt modelId="{13C2797F-4DBA-48A4-9F05-D2B8A8A4D19F}" type="parTrans" cxnId="{BB7C7D0C-1191-4AC4-9EB3-2ADAC54697B6}">
      <dgm:prSet/>
      <dgm:spPr/>
      <dgm:t>
        <a:bodyPr/>
        <a:lstStyle/>
        <a:p>
          <a:pPr algn="just"/>
          <a:endParaRPr lang="es-ES"/>
        </a:p>
      </dgm:t>
    </dgm:pt>
    <dgm:pt modelId="{CD26F0E8-8262-4C08-97A1-07CCB32D50B4}" type="sibTrans" cxnId="{BB7C7D0C-1191-4AC4-9EB3-2ADAC54697B6}">
      <dgm:prSet/>
      <dgm:spPr/>
      <dgm:t>
        <a:bodyPr/>
        <a:lstStyle/>
        <a:p>
          <a:pPr algn="just"/>
          <a:endParaRPr lang="es-ES"/>
        </a:p>
      </dgm:t>
    </dgm:pt>
    <dgm:pt modelId="{7C9B0A3F-B4F8-4CFF-A018-EE665E54894C}">
      <dgm:prSet phldrT="[Texto]"/>
      <dgm:spPr/>
      <dgm:t>
        <a:bodyPr/>
        <a:lstStyle/>
        <a:p>
          <a:pPr algn="just"/>
          <a:r>
            <a:rPr lang="es-ES" smtClean="0"/>
            <a:t>Comprensión global del desarrollo, complejidad y grado de dependencia del sistema de información computarizada.</a:t>
          </a:r>
          <a:endParaRPr lang="es-ES" dirty="0"/>
        </a:p>
      </dgm:t>
    </dgm:pt>
    <dgm:pt modelId="{92098E24-9D95-414A-8938-42C81998EDF1}" type="parTrans" cxnId="{C2FDFED6-5246-41FE-985F-7B8087D464D8}">
      <dgm:prSet/>
      <dgm:spPr/>
      <dgm:t>
        <a:bodyPr/>
        <a:lstStyle/>
        <a:p>
          <a:pPr algn="just"/>
          <a:endParaRPr lang="es-ES"/>
        </a:p>
      </dgm:t>
    </dgm:pt>
    <dgm:pt modelId="{1D70E65E-FD57-436E-800F-BC0C8C56B667}" type="sibTrans" cxnId="{C2FDFED6-5246-41FE-985F-7B8087D464D8}">
      <dgm:prSet/>
      <dgm:spPr/>
      <dgm:t>
        <a:bodyPr/>
        <a:lstStyle/>
        <a:p>
          <a:pPr algn="just"/>
          <a:endParaRPr lang="es-ES"/>
        </a:p>
      </dgm:t>
    </dgm:pt>
    <dgm:pt modelId="{B042CCC0-82B7-4446-A201-F76832D4E1ED}">
      <dgm:prSet phldrT="[Texto]"/>
      <dgm:spPr/>
      <dgm:t>
        <a:bodyPr/>
        <a:lstStyle/>
        <a:p>
          <a:pPr algn="ctr"/>
          <a:r>
            <a:rPr lang="en-US" dirty="0" smtClean="0"/>
            <a:t>5</a:t>
          </a:r>
          <a:endParaRPr lang="es-ES" dirty="0"/>
        </a:p>
      </dgm:t>
    </dgm:pt>
    <dgm:pt modelId="{1E01D967-8780-4E9B-9228-65BE0122E6C6}" type="parTrans" cxnId="{02F1ABEA-919E-408E-A45E-2D6344790C7D}">
      <dgm:prSet/>
      <dgm:spPr/>
      <dgm:t>
        <a:bodyPr/>
        <a:lstStyle/>
        <a:p>
          <a:pPr algn="just"/>
          <a:endParaRPr lang="es-ES"/>
        </a:p>
      </dgm:t>
    </dgm:pt>
    <dgm:pt modelId="{8C604B35-6C38-4FE2-8DE1-4251A72D1738}" type="sibTrans" cxnId="{02F1ABEA-919E-408E-A45E-2D6344790C7D}">
      <dgm:prSet/>
      <dgm:spPr/>
      <dgm:t>
        <a:bodyPr/>
        <a:lstStyle/>
        <a:p>
          <a:pPr algn="just"/>
          <a:endParaRPr lang="es-ES"/>
        </a:p>
      </dgm:t>
    </dgm:pt>
    <dgm:pt modelId="{9E449602-F35B-4942-A70D-1E9535369752}" type="pres">
      <dgm:prSet presAssocID="{1CB737F5-2363-4FF4-92AA-45520CE0173F}" presName="linearFlow" presStyleCnt="0">
        <dgm:presLayoutVars>
          <dgm:dir/>
          <dgm:animLvl val="lvl"/>
          <dgm:resizeHandles val="exact"/>
        </dgm:presLayoutVars>
      </dgm:prSet>
      <dgm:spPr/>
      <dgm:t>
        <a:bodyPr/>
        <a:lstStyle/>
        <a:p>
          <a:endParaRPr lang="es-ES"/>
        </a:p>
      </dgm:t>
    </dgm:pt>
    <dgm:pt modelId="{17EF3F64-B254-41D9-BB1C-8B7F3A97475B}" type="pres">
      <dgm:prSet presAssocID="{15ABDDF0-12FE-4E19-85FA-0B4AEA8B1BEF}" presName="composite" presStyleCnt="0"/>
      <dgm:spPr/>
    </dgm:pt>
    <dgm:pt modelId="{95A483C5-B32A-41EE-AE04-472B8E662D44}" type="pres">
      <dgm:prSet presAssocID="{15ABDDF0-12FE-4E19-85FA-0B4AEA8B1BEF}" presName="parentText" presStyleLbl="alignNode1" presStyleIdx="0" presStyleCnt="5">
        <dgm:presLayoutVars>
          <dgm:chMax val="1"/>
          <dgm:bulletEnabled val="1"/>
        </dgm:presLayoutVars>
      </dgm:prSet>
      <dgm:spPr/>
      <dgm:t>
        <a:bodyPr/>
        <a:lstStyle/>
        <a:p>
          <a:endParaRPr lang="es-ES"/>
        </a:p>
      </dgm:t>
    </dgm:pt>
    <dgm:pt modelId="{6D8ECC94-1F91-42B0-8151-44E5A4E610C3}" type="pres">
      <dgm:prSet presAssocID="{15ABDDF0-12FE-4E19-85FA-0B4AEA8B1BEF}" presName="descendantText" presStyleLbl="alignAcc1" presStyleIdx="0" presStyleCnt="5">
        <dgm:presLayoutVars>
          <dgm:bulletEnabled val="1"/>
        </dgm:presLayoutVars>
      </dgm:prSet>
      <dgm:spPr/>
      <dgm:t>
        <a:bodyPr/>
        <a:lstStyle/>
        <a:p>
          <a:endParaRPr lang="es-ES"/>
        </a:p>
      </dgm:t>
    </dgm:pt>
    <dgm:pt modelId="{4B7CF9E9-6CA8-4015-82B0-50986FFFB670}" type="pres">
      <dgm:prSet presAssocID="{FA186A9F-9517-410F-A5C1-E55EFA81BE06}" presName="sp" presStyleCnt="0"/>
      <dgm:spPr/>
    </dgm:pt>
    <dgm:pt modelId="{3E8C6C8F-B2F3-4EB7-AB4C-2E816D648777}" type="pres">
      <dgm:prSet presAssocID="{48E28FC7-11C9-44F7-93CC-4E746BF7F011}" presName="composite" presStyleCnt="0"/>
      <dgm:spPr/>
    </dgm:pt>
    <dgm:pt modelId="{655D64B9-4CA1-414F-9FDD-FE3EC07DF06C}" type="pres">
      <dgm:prSet presAssocID="{48E28FC7-11C9-44F7-93CC-4E746BF7F011}" presName="parentText" presStyleLbl="alignNode1" presStyleIdx="1" presStyleCnt="5">
        <dgm:presLayoutVars>
          <dgm:chMax val="1"/>
          <dgm:bulletEnabled val="1"/>
        </dgm:presLayoutVars>
      </dgm:prSet>
      <dgm:spPr/>
      <dgm:t>
        <a:bodyPr/>
        <a:lstStyle/>
        <a:p>
          <a:endParaRPr lang="es-ES"/>
        </a:p>
      </dgm:t>
    </dgm:pt>
    <dgm:pt modelId="{C03A3AD8-F870-4377-8727-55E573AD8A8F}" type="pres">
      <dgm:prSet presAssocID="{48E28FC7-11C9-44F7-93CC-4E746BF7F011}" presName="descendantText" presStyleLbl="alignAcc1" presStyleIdx="1" presStyleCnt="5">
        <dgm:presLayoutVars>
          <dgm:bulletEnabled val="1"/>
        </dgm:presLayoutVars>
      </dgm:prSet>
      <dgm:spPr/>
      <dgm:t>
        <a:bodyPr/>
        <a:lstStyle/>
        <a:p>
          <a:endParaRPr lang="es-ES"/>
        </a:p>
      </dgm:t>
    </dgm:pt>
    <dgm:pt modelId="{B556BE3D-1375-441F-A363-877719AAD1C9}" type="pres">
      <dgm:prSet presAssocID="{9C49AA9B-CEAA-4487-A433-ED495FA229E8}" presName="sp" presStyleCnt="0"/>
      <dgm:spPr/>
    </dgm:pt>
    <dgm:pt modelId="{692A9E87-9892-4E0D-A6EC-348317491127}" type="pres">
      <dgm:prSet presAssocID="{1D70C8A2-A36B-4B12-B69C-206025E260BC}" presName="composite" presStyleCnt="0"/>
      <dgm:spPr/>
    </dgm:pt>
    <dgm:pt modelId="{8FF76985-5E59-4C8D-9C2C-0FCB57FBD2A0}" type="pres">
      <dgm:prSet presAssocID="{1D70C8A2-A36B-4B12-B69C-206025E260BC}" presName="parentText" presStyleLbl="alignNode1" presStyleIdx="2" presStyleCnt="5">
        <dgm:presLayoutVars>
          <dgm:chMax val="1"/>
          <dgm:bulletEnabled val="1"/>
        </dgm:presLayoutVars>
      </dgm:prSet>
      <dgm:spPr/>
      <dgm:t>
        <a:bodyPr/>
        <a:lstStyle/>
        <a:p>
          <a:endParaRPr lang="es-ES"/>
        </a:p>
      </dgm:t>
    </dgm:pt>
    <dgm:pt modelId="{1FC64792-2B38-4B85-9278-00752EC83DEA}" type="pres">
      <dgm:prSet presAssocID="{1D70C8A2-A36B-4B12-B69C-206025E260BC}" presName="descendantText" presStyleLbl="alignAcc1" presStyleIdx="2" presStyleCnt="5">
        <dgm:presLayoutVars>
          <dgm:bulletEnabled val="1"/>
        </dgm:presLayoutVars>
      </dgm:prSet>
      <dgm:spPr/>
      <dgm:t>
        <a:bodyPr/>
        <a:lstStyle/>
        <a:p>
          <a:endParaRPr lang="es-ES"/>
        </a:p>
      </dgm:t>
    </dgm:pt>
    <dgm:pt modelId="{3C912F48-6E0D-4FDD-82EE-5DB361CC9AEA}" type="pres">
      <dgm:prSet presAssocID="{E6E3EBFA-A822-45BF-9CC0-19C9B7B1AD86}" presName="sp" presStyleCnt="0"/>
      <dgm:spPr/>
    </dgm:pt>
    <dgm:pt modelId="{3D88848E-CB00-4C2B-921F-0913E6F98AC1}" type="pres">
      <dgm:prSet presAssocID="{ADA92ECE-44F6-4032-B3A0-3078C42C3EA3}" presName="composite" presStyleCnt="0"/>
      <dgm:spPr/>
    </dgm:pt>
    <dgm:pt modelId="{4A614E99-FB4B-4C9B-B617-F4ADC2AEEAF0}" type="pres">
      <dgm:prSet presAssocID="{ADA92ECE-44F6-4032-B3A0-3078C42C3EA3}" presName="parentText" presStyleLbl="alignNode1" presStyleIdx="3" presStyleCnt="5">
        <dgm:presLayoutVars>
          <dgm:chMax val="1"/>
          <dgm:bulletEnabled val="1"/>
        </dgm:presLayoutVars>
      </dgm:prSet>
      <dgm:spPr/>
      <dgm:t>
        <a:bodyPr/>
        <a:lstStyle/>
        <a:p>
          <a:endParaRPr lang="es-ES"/>
        </a:p>
      </dgm:t>
    </dgm:pt>
    <dgm:pt modelId="{8D387618-C435-4591-A3AF-2D6D3430DED6}" type="pres">
      <dgm:prSet presAssocID="{ADA92ECE-44F6-4032-B3A0-3078C42C3EA3}" presName="descendantText" presStyleLbl="alignAcc1" presStyleIdx="3" presStyleCnt="5">
        <dgm:presLayoutVars>
          <dgm:bulletEnabled val="1"/>
        </dgm:presLayoutVars>
      </dgm:prSet>
      <dgm:spPr/>
      <dgm:t>
        <a:bodyPr/>
        <a:lstStyle/>
        <a:p>
          <a:endParaRPr lang="es-ES"/>
        </a:p>
      </dgm:t>
    </dgm:pt>
    <dgm:pt modelId="{8527CC42-787C-4D60-AFDB-C4BA6B1FA789}" type="pres">
      <dgm:prSet presAssocID="{CD26F0E8-8262-4C08-97A1-07CCB32D50B4}" presName="sp" presStyleCnt="0"/>
      <dgm:spPr/>
    </dgm:pt>
    <dgm:pt modelId="{2B186547-0930-4282-B38F-8047468BB291}" type="pres">
      <dgm:prSet presAssocID="{B042CCC0-82B7-4446-A201-F76832D4E1ED}" presName="composite" presStyleCnt="0"/>
      <dgm:spPr/>
    </dgm:pt>
    <dgm:pt modelId="{F4869802-8C1B-4790-80FB-4E298EBDE2B0}" type="pres">
      <dgm:prSet presAssocID="{B042CCC0-82B7-4446-A201-F76832D4E1ED}" presName="parentText" presStyleLbl="alignNode1" presStyleIdx="4" presStyleCnt="5">
        <dgm:presLayoutVars>
          <dgm:chMax val="1"/>
          <dgm:bulletEnabled val="1"/>
        </dgm:presLayoutVars>
      </dgm:prSet>
      <dgm:spPr/>
      <dgm:t>
        <a:bodyPr/>
        <a:lstStyle/>
        <a:p>
          <a:endParaRPr lang="es-ES"/>
        </a:p>
      </dgm:t>
    </dgm:pt>
    <dgm:pt modelId="{2BF671F3-EA43-4647-99A8-FAC9F74B5E49}" type="pres">
      <dgm:prSet presAssocID="{B042CCC0-82B7-4446-A201-F76832D4E1ED}" presName="descendantText" presStyleLbl="alignAcc1" presStyleIdx="4" presStyleCnt="5">
        <dgm:presLayoutVars>
          <dgm:bulletEnabled val="1"/>
        </dgm:presLayoutVars>
      </dgm:prSet>
      <dgm:spPr/>
      <dgm:t>
        <a:bodyPr/>
        <a:lstStyle/>
        <a:p>
          <a:endParaRPr lang="es-ES"/>
        </a:p>
      </dgm:t>
    </dgm:pt>
  </dgm:ptLst>
  <dgm:cxnLst>
    <dgm:cxn modelId="{02F1ABEA-919E-408E-A45E-2D6344790C7D}" srcId="{1CB737F5-2363-4FF4-92AA-45520CE0173F}" destId="{B042CCC0-82B7-4446-A201-F76832D4E1ED}" srcOrd="4" destOrd="0" parTransId="{1E01D967-8780-4E9B-9228-65BE0122E6C6}" sibTransId="{8C604B35-6C38-4FE2-8DE1-4251A72D1738}"/>
    <dgm:cxn modelId="{75D9C05C-81ED-4310-BAEF-460ADBCE2A8E}" srcId="{15ABDDF0-12FE-4E19-85FA-0B4AEA8B1BEF}" destId="{4896B953-1765-4FA8-8DF7-8D142E721849}" srcOrd="0" destOrd="0" parTransId="{D0D2F79B-1094-47D5-840B-2A42DBC2BB7B}" sibTransId="{DB4E1CDB-E1F9-4AF6-B140-6D24ED74CDFB}"/>
    <dgm:cxn modelId="{BB7C7D0C-1191-4AC4-9EB3-2ADAC54697B6}" srcId="{1CB737F5-2363-4FF4-92AA-45520CE0173F}" destId="{ADA92ECE-44F6-4032-B3A0-3078C42C3EA3}" srcOrd="3" destOrd="0" parTransId="{13C2797F-4DBA-48A4-9F05-D2B8A8A4D19F}" sibTransId="{CD26F0E8-8262-4C08-97A1-07CCB32D50B4}"/>
    <dgm:cxn modelId="{84AE663D-6FCB-44BC-AD86-5163CACFA5D2}" type="presOf" srcId="{ADA92ECE-44F6-4032-B3A0-3078C42C3EA3}" destId="{4A614E99-FB4B-4C9B-B617-F4ADC2AEEAF0}" srcOrd="0" destOrd="0" presId="urn:microsoft.com/office/officeart/2005/8/layout/chevron2"/>
    <dgm:cxn modelId="{8CEF319A-8D48-402F-9323-6DEA226F7BDC}" type="presOf" srcId="{90FC80C8-CAAA-44E4-83B4-232910EE95A0}" destId="{1FC64792-2B38-4B85-9278-00752EC83DEA}" srcOrd="0" destOrd="0" presId="urn:microsoft.com/office/officeart/2005/8/layout/chevron2"/>
    <dgm:cxn modelId="{C20759EE-D650-4798-AB16-67B8FF5998CA}" srcId="{1CB737F5-2363-4FF4-92AA-45520CE0173F}" destId="{15ABDDF0-12FE-4E19-85FA-0B4AEA8B1BEF}" srcOrd="0" destOrd="0" parTransId="{2DFF3626-F8F0-4FEC-B6D9-54AE872DCA86}" sibTransId="{FA186A9F-9517-410F-A5C1-E55EFA81BE06}"/>
    <dgm:cxn modelId="{21416DDB-B757-41B3-BDAB-02E4C59789A2}" srcId="{1D70C8A2-A36B-4B12-B69C-206025E260BC}" destId="{90FC80C8-CAAA-44E4-83B4-232910EE95A0}" srcOrd="0" destOrd="0" parTransId="{3AAA771F-AC0E-4B8C-BBD0-63BFABAC8B5A}" sibTransId="{46ADC037-0866-4DAC-BDDE-CDE4847352B3}"/>
    <dgm:cxn modelId="{6ABB3B1A-6252-4059-AA2E-F5517E592F89}" srcId="{1CB737F5-2363-4FF4-92AA-45520CE0173F}" destId="{48E28FC7-11C9-44F7-93CC-4E746BF7F011}" srcOrd="1" destOrd="0" parTransId="{2CD6416F-373C-4D5F-B573-54A852DB2FF0}" sibTransId="{9C49AA9B-CEAA-4487-A433-ED495FA229E8}"/>
    <dgm:cxn modelId="{567CCE34-89B1-4BB6-B3D6-4538BA753587}" srcId="{ADA92ECE-44F6-4032-B3A0-3078C42C3EA3}" destId="{BDFB46C2-BD61-4755-9198-EC2DA35D0586}" srcOrd="0" destOrd="0" parTransId="{B5144BAC-CBBA-4C26-A4E4-70CE214C91EE}" sibTransId="{F02E925A-AB9A-4AE3-9BA4-067717F5A16C}"/>
    <dgm:cxn modelId="{5D39F259-9AD1-42A1-A025-1D8CADD7C241}" type="presOf" srcId="{BDFB46C2-BD61-4755-9198-EC2DA35D0586}" destId="{8D387618-C435-4591-A3AF-2D6D3430DED6}" srcOrd="0" destOrd="0" presId="urn:microsoft.com/office/officeart/2005/8/layout/chevron2"/>
    <dgm:cxn modelId="{5742CA89-0A77-4F7D-B57C-E216539C7F4B}" srcId="{1CB737F5-2363-4FF4-92AA-45520CE0173F}" destId="{1D70C8A2-A36B-4B12-B69C-206025E260BC}" srcOrd="2" destOrd="0" parTransId="{18AFC65E-57EA-4793-9384-57624A49E0F0}" sibTransId="{E6E3EBFA-A822-45BF-9CC0-19C9B7B1AD86}"/>
    <dgm:cxn modelId="{A6CFC7DC-95AD-4DD1-B84A-A2B33BCA167E}" type="presOf" srcId="{7C9B0A3F-B4F8-4CFF-A018-EE665E54894C}" destId="{2BF671F3-EA43-4647-99A8-FAC9F74B5E49}" srcOrd="0" destOrd="0" presId="urn:microsoft.com/office/officeart/2005/8/layout/chevron2"/>
    <dgm:cxn modelId="{84BF1274-BB82-415F-9967-38C71C49170A}" type="presOf" srcId="{1D70C8A2-A36B-4B12-B69C-206025E260BC}" destId="{8FF76985-5E59-4C8D-9C2C-0FCB57FBD2A0}" srcOrd="0" destOrd="0" presId="urn:microsoft.com/office/officeart/2005/8/layout/chevron2"/>
    <dgm:cxn modelId="{92A5BCB2-EB2E-4773-BB42-50A95E10C623}" type="presOf" srcId="{15ABDDF0-12FE-4E19-85FA-0B4AEA8B1BEF}" destId="{95A483C5-B32A-41EE-AE04-472B8E662D44}" srcOrd="0" destOrd="0" presId="urn:microsoft.com/office/officeart/2005/8/layout/chevron2"/>
    <dgm:cxn modelId="{75631E08-3BE7-41CF-87FC-EBDA6B779508}" type="presOf" srcId="{4896B953-1765-4FA8-8DF7-8D142E721849}" destId="{6D8ECC94-1F91-42B0-8151-44E5A4E610C3}" srcOrd="0" destOrd="0" presId="urn:microsoft.com/office/officeart/2005/8/layout/chevron2"/>
    <dgm:cxn modelId="{CE1ACD78-F4AF-430D-B8BE-6210F4629943}" srcId="{48E28FC7-11C9-44F7-93CC-4E746BF7F011}" destId="{19BFCFDC-B03B-463C-A85F-1F26AF409634}" srcOrd="0" destOrd="0" parTransId="{DB9A3A9A-3A5C-46C3-903C-D6A434DA12B5}" sibTransId="{576B89B0-D388-4792-B99E-03211D260D5E}"/>
    <dgm:cxn modelId="{3574F282-623E-4E60-8539-CCFBF5AF1662}" type="presOf" srcId="{1CB737F5-2363-4FF4-92AA-45520CE0173F}" destId="{9E449602-F35B-4942-A70D-1E9535369752}" srcOrd="0" destOrd="0" presId="urn:microsoft.com/office/officeart/2005/8/layout/chevron2"/>
    <dgm:cxn modelId="{0F667F5B-EDD1-45CD-AFDC-079910DAA739}" type="presOf" srcId="{B042CCC0-82B7-4446-A201-F76832D4E1ED}" destId="{F4869802-8C1B-4790-80FB-4E298EBDE2B0}" srcOrd="0" destOrd="0" presId="urn:microsoft.com/office/officeart/2005/8/layout/chevron2"/>
    <dgm:cxn modelId="{4B82CC4A-5434-4028-90F1-E810788D00A8}" type="presOf" srcId="{48E28FC7-11C9-44F7-93CC-4E746BF7F011}" destId="{655D64B9-4CA1-414F-9FDD-FE3EC07DF06C}" srcOrd="0" destOrd="0" presId="urn:microsoft.com/office/officeart/2005/8/layout/chevron2"/>
    <dgm:cxn modelId="{C2FDFED6-5246-41FE-985F-7B8087D464D8}" srcId="{B042CCC0-82B7-4446-A201-F76832D4E1ED}" destId="{7C9B0A3F-B4F8-4CFF-A018-EE665E54894C}" srcOrd="0" destOrd="0" parTransId="{92098E24-9D95-414A-8938-42C81998EDF1}" sibTransId="{1D70E65E-FD57-436E-800F-BC0C8C56B667}"/>
    <dgm:cxn modelId="{F4B55FFB-D66A-4EF8-B614-376CAE6A0AD1}" type="presOf" srcId="{19BFCFDC-B03B-463C-A85F-1F26AF409634}" destId="{C03A3AD8-F870-4377-8727-55E573AD8A8F}" srcOrd="0" destOrd="0" presId="urn:microsoft.com/office/officeart/2005/8/layout/chevron2"/>
    <dgm:cxn modelId="{938CE6CA-FAD4-4E81-84CF-CE0885C4C0EB}" type="presParOf" srcId="{9E449602-F35B-4942-A70D-1E9535369752}" destId="{17EF3F64-B254-41D9-BB1C-8B7F3A97475B}" srcOrd="0" destOrd="0" presId="urn:microsoft.com/office/officeart/2005/8/layout/chevron2"/>
    <dgm:cxn modelId="{46C185C0-0308-42EE-8E15-D32F46FA3A92}" type="presParOf" srcId="{17EF3F64-B254-41D9-BB1C-8B7F3A97475B}" destId="{95A483C5-B32A-41EE-AE04-472B8E662D44}" srcOrd="0" destOrd="0" presId="urn:microsoft.com/office/officeart/2005/8/layout/chevron2"/>
    <dgm:cxn modelId="{8379C275-FF02-42C4-B665-1C7824A2926E}" type="presParOf" srcId="{17EF3F64-B254-41D9-BB1C-8B7F3A97475B}" destId="{6D8ECC94-1F91-42B0-8151-44E5A4E610C3}" srcOrd="1" destOrd="0" presId="urn:microsoft.com/office/officeart/2005/8/layout/chevron2"/>
    <dgm:cxn modelId="{FFB2948E-655A-46F1-AF40-F52ACC3B20C2}" type="presParOf" srcId="{9E449602-F35B-4942-A70D-1E9535369752}" destId="{4B7CF9E9-6CA8-4015-82B0-50986FFFB670}" srcOrd="1" destOrd="0" presId="urn:microsoft.com/office/officeart/2005/8/layout/chevron2"/>
    <dgm:cxn modelId="{C847D47E-4707-4800-91B9-E43102322AE6}" type="presParOf" srcId="{9E449602-F35B-4942-A70D-1E9535369752}" destId="{3E8C6C8F-B2F3-4EB7-AB4C-2E816D648777}" srcOrd="2" destOrd="0" presId="urn:microsoft.com/office/officeart/2005/8/layout/chevron2"/>
    <dgm:cxn modelId="{2C1D5A34-A3B7-47E8-B086-699ACF2361EE}" type="presParOf" srcId="{3E8C6C8F-B2F3-4EB7-AB4C-2E816D648777}" destId="{655D64B9-4CA1-414F-9FDD-FE3EC07DF06C}" srcOrd="0" destOrd="0" presId="urn:microsoft.com/office/officeart/2005/8/layout/chevron2"/>
    <dgm:cxn modelId="{CE530929-AFE4-4B54-8D79-F4694317811F}" type="presParOf" srcId="{3E8C6C8F-B2F3-4EB7-AB4C-2E816D648777}" destId="{C03A3AD8-F870-4377-8727-55E573AD8A8F}" srcOrd="1" destOrd="0" presId="urn:microsoft.com/office/officeart/2005/8/layout/chevron2"/>
    <dgm:cxn modelId="{7D7CB8A7-5F56-4635-BB3A-6F15FB48ACC2}" type="presParOf" srcId="{9E449602-F35B-4942-A70D-1E9535369752}" destId="{B556BE3D-1375-441F-A363-877719AAD1C9}" srcOrd="3" destOrd="0" presId="urn:microsoft.com/office/officeart/2005/8/layout/chevron2"/>
    <dgm:cxn modelId="{F49596DC-ED1D-40C7-8A58-AB80A69C4A8E}" type="presParOf" srcId="{9E449602-F35B-4942-A70D-1E9535369752}" destId="{692A9E87-9892-4E0D-A6EC-348317491127}" srcOrd="4" destOrd="0" presId="urn:microsoft.com/office/officeart/2005/8/layout/chevron2"/>
    <dgm:cxn modelId="{2AEE72B3-D0D7-4C59-8DE3-15FBE967DDE1}" type="presParOf" srcId="{692A9E87-9892-4E0D-A6EC-348317491127}" destId="{8FF76985-5E59-4C8D-9C2C-0FCB57FBD2A0}" srcOrd="0" destOrd="0" presId="urn:microsoft.com/office/officeart/2005/8/layout/chevron2"/>
    <dgm:cxn modelId="{F3E9CB2B-5F5D-48EA-9391-1740707095DA}" type="presParOf" srcId="{692A9E87-9892-4E0D-A6EC-348317491127}" destId="{1FC64792-2B38-4B85-9278-00752EC83DEA}" srcOrd="1" destOrd="0" presId="urn:microsoft.com/office/officeart/2005/8/layout/chevron2"/>
    <dgm:cxn modelId="{040ED1C5-2B60-4C41-8DA2-11400E688787}" type="presParOf" srcId="{9E449602-F35B-4942-A70D-1E9535369752}" destId="{3C912F48-6E0D-4FDD-82EE-5DB361CC9AEA}" srcOrd="5" destOrd="0" presId="urn:microsoft.com/office/officeart/2005/8/layout/chevron2"/>
    <dgm:cxn modelId="{D581E070-E59A-44C1-B279-A89862C7F41C}" type="presParOf" srcId="{9E449602-F35B-4942-A70D-1E9535369752}" destId="{3D88848E-CB00-4C2B-921F-0913E6F98AC1}" srcOrd="6" destOrd="0" presId="urn:microsoft.com/office/officeart/2005/8/layout/chevron2"/>
    <dgm:cxn modelId="{726B2F78-8343-48A4-BB4D-D38611A2624E}" type="presParOf" srcId="{3D88848E-CB00-4C2B-921F-0913E6F98AC1}" destId="{4A614E99-FB4B-4C9B-B617-F4ADC2AEEAF0}" srcOrd="0" destOrd="0" presId="urn:microsoft.com/office/officeart/2005/8/layout/chevron2"/>
    <dgm:cxn modelId="{1997927A-36DD-4EE6-9DE7-8BD656FFE4D2}" type="presParOf" srcId="{3D88848E-CB00-4C2B-921F-0913E6F98AC1}" destId="{8D387618-C435-4591-A3AF-2D6D3430DED6}" srcOrd="1" destOrd="0" presId="urn:microsoft.com/office/officeart/2005/8/layout/chevron2"/>
    <dgm:cxn modelId="{EF7532F8-A0B9-420A-AAF1-957D17375077}" type="presParOf" srcId="{9E449602-F35B-4942-A70D-1E9535369752}" destId="{8527CC42-787C-4D60-AFDB-C4BA6B1FA789}" srcOrd="7" destOrd="0" presId="urn:microsoft.com/office/officeart/2005/8/layout/chevron2"/>
    <dgm:cxn modelId="{C52812FE-FD10-4A0B-94DA-C08E91D3524C}" type="presParOf" srcId="{9E449602-F35B-4942-A70D-1E9535369752}" destId="{2B186547-0930-4282-B38F-8047468BB291}" srcOrd="8" destOrd="0" presId="urn:microsoft.com/office/officeart/2005/8/layout/chevron2"/>
    <dgm:cxn modelId="{9BB50AC0-B66B-4D9D-AD8B-31006748B758}" type="presParOf" srcId="{2B186547-0930-4282-B38F-8047468BB291}" destId="{F4869802-8C1B-4790-80FB-4E298EBDE2B0}" srcOrd="0" destOrd="0" presId="urn:microsoft.com/office/officeart/2005/8/layout/chevron2"/>
    <dgm:cxn modelId="{0429BA6F-6F55-412F-82F6-3CAEC5A97023}" type="presParOf" srcId="{2B186547-0930-4282-B38F-8047468BB291}" destId="{2BF671F3-EA43-4647-99A8-FAC9F74B5E4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E51E8B7-7DE3-4448-8535-46BC8A40EC41}" type="doc">
      <dgm:prSet loTypeId="urn:microsoft.com/office/officeart/2005/8/layout/chevron1" loCatId="process" qsTypeId="urn:microsoft.com/office/officeart/2005/8/quickstyle/simple3" qsCatId="simple" csTypeId="urn:microsoft.com/office/officeart/2005/8/colors/colorful2" csCatId="colorful" phldr="1"/>
      <dgm:spPr/>
    </dgm:pt>
    <dgm:pt modelId="{A52F7EB0-E685-42EE-9821-D28F48EF619D}">
      <dgm:prSet phldrT="[Texto]" custT="1"/>
      <dgm:spPr/>
      <dgm:t>
        <a:bodyPr/>
        <a:lstStyle/>
        <a:p>
          <a:r>
            <a:rPr lang="es-ES" sz="1400" dirty="0" smtClean="0"/>
            <a:t>Base Legal.</a:t>
          </a:r>
          <a:endParaRPr lang="es-ES" sz="1400" dirty="0"/>
        </a:p>
      </dgm:t>
    </dgm:pt>
    <dgm:pt modelId="{FA0083EE-2735-4F92-8095-5632B945744A}" type="parTrans" cxnId="{4B34F1E6-B38B-4080-923E-8F7BF9E55F7E}">
      <dgm:prSet/>
      <dgm:spPr/>
      <dgm:t>
        <a:bodyPr/>
        <a:lstStyle/>
        <a:p>
          <a:endParaRPr lang="es-ES" sz="1100"/>
        </a:p>
      </dgm:t>
    </dgm:pt>
    <dgm:pt modelId="{8E0CD2CB-6C16-47EC-9CE8-B547C72E564C}" type="sibTrans" cxnId="{4B34F1E6-B38B-4080-923E-8F7BF9E55F7E}">
      <dgm:prSet/>
      <dgm:spPr/>
      <dgm:t>
        <a:bodyPr/>
        <a:lstStyle/>
        <a:p>
          <a:endParaRPr lang="es-ES" sz="1100"/>
        </a:p>
      </dgm:t>
    </dgm:pt>
    <dgm:pt modelId="{7DDCC418-9948-49ED-B8D3-7AAE32C44D7D}">
      <dgm:prSet phldrT="[Texto]" custT="1"/>
      <dgm:spPr/>
      <dgm:t>
        <a:bodyPr/>
        <a:lstStyle/>
        <a:p>
          <a:r>
            <a:rPr lang="es-ES" sz="1400" dirty="0" smtClean="0"/>
            <a:t>Actas de sesiones.</a:t>
          </a:r>
          <a:endParaRPr lang="es-ES" sz="1400" dirty="0"/>
        </a:p>
      </dgm:t>
    </dgm:pt>
    <dgm:pt modelId="{9A8C9B5E-8DB9-4136-869B-5A73FAC5A596}" type="parTrans" cxnId="{5D0C7B05-3A49-4BF0-A019-BBB764165D6C}">
      <dgm:prSet/>
      <dgm:spPr/>
      <dgm:t>
        <a:bodyPr/>
        <a:lstStyle/>
        <a:p>
          <a:endParaRPr lang="es-ES" sz="1100"/>
        </a:p>
      </dgm:t>
    </dgm:pt>
    <dgm:pt modelId="{86BB6866-79A5-47CA-8BB7-68D700E64B45}" type="sibTrans" cxnId="{5D0C7B05-3A49-4BF0-A019-BBB764165D6C}">
      <dgm:prSet/>
      <dgm:spPr/>
      <dgm:t>
        <a:bodyPr/>
        <a:lstStyle/>
        <a:p>
          <a:endParaRPr lang="es-ES" sz="1100"/>
        </a:p>
      </dgm:t>
    </dgm:pt>
    <dgm:pt modelId="{E24F2CF8-2866-4196-9AC6-C55E2FFD267E}">
      <dgm:prSet phldrT="[Texto]" custT="1"/>
      <dgm:spPr/>
      <dgm:t>
        <a:bodyPr/>
        <a:lstStyle/>
        <a:p>
          <a:r>
            <a:rPr lang="es-ES" sz="1100" dirty="0" smtClean="0"/>
            <a:t>Manuales de Procedimientos y Financieros.</a:t>
          </a:r>
          <a:endParaRPr lang="es-ES" sz="1100" dirty="0"/>
        </a:p>
      </dgm:t>
    </dgm:pt>
    <dgm:pt modelId="{AA81BB0A-0E3B-4BBA-9A84-F0044D7CBB65}" type="parTrans" cxnId="{6D2E8F9A-CE0F-40F4-BCD8-AC5A4C4304D0}">
      <dgm:prSet/>
      <dgm:spPr/>
      <dgm:t>
        <a:bodyPr/>
        <a:lstStyle/>
        <a:p>
          <a:endParaRPr lang="es-ES" sz="1100"/>
        </a:p>
      </dgm:t>
    </dgm:pt>
    <dgm:pt modelId="{A4A86BDB-4DFD-482D-9D1A-B6C065E451CB}" type="sibTrans" cxnId="{6D2E8F9A-CE0F-40F4-BCD8-AC5A4C4304D0}">
      <dgm:prSet/>
      <dgm:spPr/>
      <dgm:t>
        <a:bodyPr/>
        <a:lstStyle/>
        <a:p>
          <a:endParaRPr lang="es-ES" sz="1100"/>
        </a:p>
      </dgm:t>
    </dgm:pt>
    <dgm:pt modelId="{8F13FC1A-293A-4E69-B556-FE5F9FB24BCD}" type="pres">
      <dgm:prSet presAssocID="{2E51E8B7-7DE3-4448-8535-46BC8A40EC41}" presName="Name0" presStyleCnt="0">
        <dgm:presLayoutVars>
          <dgm:dir/>
          <dgm:animLvl val="lvl"/>
          <dgm:resizeHandles val="exact"/>
        </dgm:presLayoutVars>
      </dgm:prSet>
      <dgm:spPr/>
    </dgm:pt>
    <dgm:pt modelId="{7DB0721F-4B79-4EE2-8386-9EF3DF83EF19}" type="pres">
      <dgm:prSet presAssocID="{A52F7EB0-E685-42EE-9821-D28F48EF619D}" presName="parTxOnly" presStyleLbl="node1" presStyleIdx="0" presStyleCnt="3">
        <dgm:presLayoutVars>
          <dgm:chMax val="0"/>
          <dgm:chPref val="0"/>
          <dgm:bulletEnabled val="1"/>
        </dgm:presLayoutVars>
      </dgm:prSet>
      <dgm:spPr/>
      <dgm:t>
        <a:bodyPr/>
        <a:lstStyle/>
        <a:p>
          <a:endParaRPr lang="es-ES"/>
        </a:p>
      </dgm:t>
    </dgm:pt>
    <dgm:pt modelId="{D3F81CE9-894D-4EB5-A66D-F30A8FA3D936}" type="pres">
      <dgm:prSet presAssocID="{8E0CD2CB-6C16-47EC-9CE8-B547C72E564C}" presName="parTxOnlySpace" presStyleCnt="0"/>
      <dgm:spPr/>
    </dgm:pt>
    <dgm:pt modelId="{D0763BBE-AE9B-40AD-813E-5F7BA2E440B2}" type="pres">
      <dgm:prSet presAssocID="{7DDCC418-9948-49ED-B8D3-7AAE32C44D7D}" presName="parTxOnly" presStyleLbl="node1" presStyleIdx="1" presStyleCnt="3">
        <dgm:presLayoutVars>
          <dgm:chMax val="0"/>
          <dgm:chPref val="0"/>
          <dgm:bulletEnabled val="1"/>
        </dgm:presLayoutVars>
      </dgm:prSet>
      <dgm:spPr/>
      <dgm:t>
        <a:bodyPr/>
        <a:lstStyle/>
        <a:p>
          <a:endParaRPr lang="es-ES"/>
        </a:p>
      </dgm:t>
    </dgm:pt>
    <dgm:pt modelId="{89ADDC15-223A-4D46-8948-7C50B76BFC9D}" type="pres">
      <dgm:prSet presAssocID="{86BB6866-79A5-47CA-8BB7-68D700E64B45}" presName="parTxOnlySpace" presStyleCnt="0"/>
      <dgm:spPr/>
    </dgm:pt>
    <dgm:pt modelId="{519244AF-1EAE-4853-A218-BB578333BC59}" type="pres">
      <dgm:prSet presAssocID="{E24F2CF8-2866-4196-9AC6-C55E2FFD267E}" presName="parTxOnly" presStyleLbl="node1" presStyleIdx="2" presStyleCnt="3">
        <dgm:presLayoutVars>
          <dgm:chMax val="0"/>
          <dgm:chPref val="0"/>
          <dgm:bulletEnabled val="1"/>
        </dgm:presLayoutVars>
      </dgm:prSet>
      <dgm:spPr/>
      <dgm:t>
        <a:bodyPr/>
        <a:lstStyle/>
        <a:p>
          <a:endParaRPr lang="es-ES"/>
        </a:p>
      </dgm:t>
    </dgm:pt>
  </dgm:ptLst>
  <dgm:cxnLst>
    <dgm:cxn modelId="{42FDAA7D-AE4F-4B84-9523-ED238063B6E7}" type="presOf" srcId="{2E51E8B7-7DE3-4448-8535-46BC8A40EC41}" destId="{8F13FC1A-293A-4E69-B556-FE5F9FB24BCD}" srcOrd="0" destOrd="0" presId="urn:microsoft.com/office/officeart/2005/8/layout/chevron1"/>
    <dgm:cxn modelId="{5D0C7B05-3A49-4BF0-A019-BBB764165D6C}" srcId="{2E51E8B7-7DE3-4448-8535-46BC8A40EC41}" destId="{7DDCC418-9948-49ED-B8D3-7AAE32C44D7D}" srcOrd="1" destOrd="0" parTransId="{9A8C9B5E-8DB9-4136-869B-5A73FAC5A596}" sibTransId="{86BB6866-79A5-47CA-8BB7-68D700E64B45}"/>
    <dgm:cxn modelId="{1434A797-FFAC-461F-A439-5F93D31FEDC2}" type="presOf" srcId="{E24F2CF8-2866-4196-9AC6-C55E2FFD267E}" destId="{519244AF-1EAE-4853-A218-BB578333BC59}" srcOrd="0" destOrd="0" presId="urn:microsoft.com/office/officeart/2005/8/layout/chevron1"/>
    <dgm:cxn modelId="{6D2E8F9A-CE0F-40F4-BCD8-AC5A4C4304D0}" srcId="{2E51E8B7-7DE3-4448-8535-46BC8A40EC41}" destId="{E24F2CF8-2866-4196-9AC6-C55E2FFD267E}" srcOrd="2" destOrd="0" parTransId="{AA81BB0A-0E3B-4BBA-9A84-F0044D7CBB65}" sibTransId="{A4A86BDB-4DFD-482D-9D1A-B6C065E451CB}"/>
    <dgm:cxn modelId="{8960BB2D-9B39-4770-94F0-446D0CF0AD2B}" type="presOf" srcId="{A52F7EB0-E685-42EE-9821-D28F48EF619D}" destId="{7DB0721F-4B79-4EE2-8386-9EF3DF83EF19}" srcOrd="0" destOrd="0" presId="urn:microsoft.com/office/officeart/2005/8/layout/chevron1"/>
    <dgm:cxn modelId="{4B34F1E6-B38B-4080-923E-8F7BF9E55F7E}" srcId="{2E51E8B7-7DE3-4448-8535-46BC8A40EC41}" destId="{A52F7EB0-E685-42EE-9821-D28F48EF619D}" srcOrd="0" destOrd="0" parTransId="{FA0083EE-2735-4F92-8095-5632B945744A}" sibTransId="{8E0CD2CB-6C16-47EC-9CE8-B547C72E564C}"/>
    <dgm:cxn modelId="{07ECD9A2-D2CC-4EB9-A62E-1D12D44D9BB4}" type="presOf" srcId="{7DDCC418-9948-49ED-B8D3-7AAE32C44D7D}" destId="{D0763BBE-AE9B-40AD-813E-5F7BA2E440B2}" srcOrd="0" destOrd="0" presId="urn:microsoft.com/office/officeart/2005/8/layout/chevron1"/>
    <dgm:cxn modelId="{B09AA974-3BBF-4034-99EC-CE62D22DFF8E}" type="presParOf" srcId="{8F13FC1A-293A-4E69-B556-FE5F9FB24BCD}" destId="{7DB0721F-4B79-4EE2-8386-9EF3DF83EF19}" srcOrd="0" destOrd="0" presId="urn:microsoft.com/office/officeart/2005/8/layout/chevron1"/>
    <dgm:cxn modelId="{8EA8D413-EADC-412D-B7AB-313553967BB3}" type="presParOf" srcId="{8F13FC1A-293A-4E69-B556-FE5F9FB24BCD}" destId="{D3F81CE9-894D-4EB5-A66D-F30A8FA3D936}" srcOrd="1" destOrd="0" presId="urn:microsoft.com/office/officeart/2005/8/layout/chevron1"/>
    <dgm:cxn modelId="{EF78C2DE-0226-4EE9-8032-326B12A33047}" type="presParOf" srcId="{8F13FC1A-293A-4E69-B556-FE5F9FB24BCD}" destId="{D0763BBE-AE9B-40AD-813E-5F7BA2E440B2}" srcOrd="2" destOrd="0" presId="urn:microsoft.com/office/officeart/2005/8/layout/chevron1"/>
    <dgm:cxn modelId="{A9BF1805-929D-4513-A3ED-17885A19755D}" type="presParOf" srcId="{8F13FC1A-293A-4E69-B556-FE5F9FB24BCD}" destId="{89ADDC15-223A-4D46-8948-7C50B76BFC9D}" srcOrd="3" destOrd="0" presId="urn:microsoft.com/office/officeart/2005/8/layout/chevron1"/>
    <dgm:cxn modelId="{B1DA99AB-2406-4098-BE26-D250E3FE2961}" type="presParOf" srcId="{8F13FC1A-293A-4E69-B556-FE5F9FB24BCD}" destId="{519244AF-1EAE-4853-A218-BB578333BC59}" srcOrd="4" destOrd="0" presId="urn:microsoft.com/office/officeart/2005/8/layout/chevr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E51E8B7-7DE3-4448-8535-46BC8A40EC41}" type="doc">
      <dgm:prSet loTypeId="urn:microsoft.com/office/officeart/2005/8/layout/chevron1" loCatId="process" qsTypeId="urn:microsoft.com/office/officeart/2005/8/quickstyle/simple3" qsCatId="simple" csTypeId="urn:microsoft.com/office/officeart/2005/8/colors/colorful3" csCatId="colorful" phldr="1"/>
      <dgm:spPr/>
    </dgm:pt>
    <dgm:pt modelId="{A52F7EB0-E685-42EE-9821-D28F48EF619D}">
      <dgm:prSet phldrT="[Texto]" custT="1"/>
      <dgm:spPr/>
      <dgm:t>
        <a:bodyPr/>
        <a:lstStyle/>
        <a:p>
          <a:r>
            <a:rPr lang="es-ES" sz="1400" dirty="0" smtClean="0"/>
            <a:t>Organigramas</a:t>
          </a:r>
          <a:endParaRPr lang="es-ES" sz="1400" dirty="0"/>
        </a:p>
      </dgm:t>
    </dgm:pt>
    <dgm:pt modelId="{FA0083EE-2735-4F92-8095-5632B945744A}" type="parTrans" cxnId="{4B34F1E6-B38B-4080-923E-8F7BF9E55F7E}">
      <dgm:prSet/>
      <dgm:spPr/>
      <dgm:t>
        <a:bodyPr/>
        <a:lstStyle/>
        <a:p>
          <a:endParaRPr lang="es-ES"/>
        </a:p>
      </dgm:t>
    </dgm:pt>
    <dgm:pt modelId="{8E0CD2CB-6C16-47EC-9CE8-B547C72E564C}" type="sibTrans" cxnId="{4B34F1E6-B38B-4080-923E-8F7BF9E55F7E}">
      <dgm:prSet/>
      <dgm:spPr/>
      <dgm:t>
        <a:bodyPr/>
        <a:lstStyle/>
        <a:p>
          <a:endParaRPr lang="es-ES"/>
        </a:p>
      </dgm:t>
    </dgm:pt>
    <dgm:pt modelId="{7DDCC418-9948-49ED-B8D3-7AAE32C44D7D}">
      <dgm:prSet phldrT="[Texto]"/>
      <dgm:spPr/>
      <dgm:t>
        <a:bodyPr/>
        <a:lstStyle/>
        <a:p>
          <a:r>
            <a:rPr lang="es-ES" dirty="0" smtClean="0"/>
            <a:t>Contratos a Largo Plazo</a:t>
          </a:r>
          <a:endParaRPr lang="es-ES" dirty="0"/>
        </a:p>
      </dgm:t>
    </dgm:pt>
    <dgm:pt modelId="{9A8C9B5E-8DB9-4136-869B-5A73FAC5A596}" type="parTrans" cxnId="{5D0C7B05-3A49-4BF0-A019-BBB764165D6C}">
      <dgm:prSet/>
      <dgm:spPr/>
      <dgm:t>
        <a:bodyPr/>
        <a:lstStyle/>
        <a:p>
          <a:endParaRPr lang="es-ES"/>
        </a:p>
      </dgm:t>
    </dgm:pt>
    <dgm:pt modelId="{86BB6866-79A5-47CA-8BB7-68D700E64B45}" type="sibTrans" cxnId="{5D0C7B05-3A49-4BF0-A019-BBB764165D6C}">
      <dgm:prSet/>
      <dgm:spPr/>
      <dgm:t>
        <a:bodyPr/>
        <a:lstStyle/>
        <a:p>
          <a:endParaRPr lang="es-ES"/>
        </a:p>
      </dgm:t>
    </dgm:pt>
    <dgm:pt modelId="{E24F2CF8-2866-4196-9AC6-C55E2FFD267E}">
      <dgm:prSet phldrT="[Texto]"/>
      <dgm:spPr/>
      <dgm:t>
        <a:bodyPr/>
        <a:lstStyle/>
        <a:p>
          <a:r>
            <a:rPr lang="es-ES" dirty="0" smtClean="0"/>
            <a:t>Estatutos</a:t>
          </a:r>
          <a:endParaRPr lang="es-ES" dirty="0"/>
        </a:p>
      </dgm:t>
    </dgm:pt>
    <dgm:pt modelId="{AA81BB0A-0E3B-4BBA-9A84-F0044D7CBB65}" type="parTrans" cxnId="{6D2E8F9A-CE0F-40F4-BCD8-AC5A4C4304D0}">
      <dgm:prSet/>
      <dgm:spPr/>
      <dgm:t>
        <a:bodyPr/>
        <a:lstStyle/>
        <a:p>
          <a:endParaRPr lang="es-ES"/>
        </a:p>
      </dgm:t>
    </dgm:pt>
    <dgm:pt modelId="{A4A86BDB-4DFD-482D-9D1A-B6C065E451CB}" type="sibTrans" cxnId="{6D2E8F9A-CE0F-40F4-BCD8-AC5A4C4304D0}">
      <dgm:prSet/>
      <dgm:spPr/>
      <dgm:t>
        <a:bodyPr/>
        <a:lstStyle/>
        <a:p>
          <a:endParaRPr lang="es-ES"/>
        </a:p>
      </dgm:t>
    </dgm:pt>
    <dgm:pt modelId="{8F13FC1A-293A-4E69-B556-FE5F9FB24BCD}" type="pres">
      <dgm:prSet presAssocID="{2E51E8B7-7DE3-4448-8535-46BC8A40EC41}" presName="Name0" presStyleCnt="0">
        <dgm:presLayoutVars>
          <dgm:dir/>
          <dgm:animLvl val="lvl"/>
          <dgm:resizeHandles val="exact"/>
        </dgm:presLayoutVars>
      </dgm:prSet>
      <dgm:spPr/>
    </dgm:pt>
    <dgm:pt modelId="{7DB0721F-4B79-4EE2-8386-9EF3DF83EF19}" type="pres">
      <dgm:prSet presAssocID="{A52F7EB0-E685-42EE-9821-D28F48EF619D}" presName="parTxOnly" presStyleLbl="node1" presStyleIdx="0" presStyleCnt="3">
        <dgm:presLayoutVars>
          <dgm:chMax val="0"/>
          <dgm:chPref val="0"/>
          <dgm:bulletEnabled val="1"/>
        </dgm:presLayoutVars>
      </dgm:prSet>
      <dgm:spPr/>
      <dgm:t>
        <a:bodyPr/>
        <a:lstStyle/>
        <a:p>
          <a:endParaRPr lang="es-ES"/>
        </a:p>
      </dgm:t>
    </dgm:pt>
    <dgm:pt modelId="{D3F81CE9-894D-4EB5-A66D-F30A8FA3D936}" type="pres">
      <dgm:prSet presAssocID="{8E0CD2CB-6C16-47EC-9CE8-B547C72E564C}" presName="parTxOnlySpace" presStyleCnt="0"/>
      <dgm:spPr/>
    </dgm:pt>
    <dgm:pt modelId="{D0763BBE-AE9B-40AD-813E-5F7BA2E440B2}" type="pres">
      <dgm:prSet presAssocID="{7DDCC418-9948-49ED-B8D3-7AAE32C44D7D}" presName="parTxOnly" presStyleLbl="node1" presStyleIdx="1" presStyleCnt="3">
        <dgm:presLayoutVars>
          <dgm:chMax val="0"/>
          <dgm:chPref val="0"/>
          <dgm:bulletEnabled val="1"/>
        </dgm:presLayoutVars>
      </dgm:prSet>
      <dgm:spPr/>
      <dgm:t>
        <a:bodyPr/>
        <a:lstStyle/>
        <a:p>
          <a:endParaRPr lang="es-ES"/>
        </a:p>
      </dgm:t>
    </dgm:pt>
    <dgm:pt modelId="{89ADDC15-223A-4D46-8948-7C50B76BFC9D}" type="pres">
      <dgm:prSet presAssocID="{86BB6866-79A5-47CA-8BB7-68D700E64B45}" presName="parTxOnlySpace" presStyleCnt="0"/>
      <dgm:spPr/>
    </dgm:pt>
    <dgm:pt modelId="{519244AF-1EAE-4853-A218-BB578333BC59}" type="pres">
      <dgm:prSet presAssocID="{E24F2CF8-2866-4196-9AC6-C55E2FFD267E}" presName="parTxOnly" presStyleLbl="node1" presStyleIdx="2" presStyleCnt="3" custLinFactNeighborX="52573" custLinFactNeighborY="1510">
        <dgm:presLayoutVars>
          <dgm:chMax val="0"/>
          <dgm:chPref val="0"/>
          <dgm:bulletEnabled val="1"/>
        </dgm:presLayoutVars>
      </dgm:prSet>
      <dgm:spPr/>
      <dgm:t>
        <a:bodyPr/>
        <a:lstStyle/>
        <a:p>
          <a:endParaRPr lang="es-ES"/>
        </a:p>
      </dgm:t>
    </dgm:pt>
  </dgm:ptLst>
  <dgm:cxnLst>
    <dgm:cxn modelId="{01B5A848-C2FC-49D8-8A79-FEA0FE196013}" type="presOf" srcId="{2E51E8B7-7DE3-4448-8535-46BC8A40EC41}" destId="{8F13FC1A-293A-4E69-B556-FE5F9FB24BCD}" srcOrd="0" destOrd="0" presId="urn:microsoft.com/office/officeart/2005/8/layout/chevron1"/>
    <dgm:cxn modelId="{542CE228-1C3D-4532-82BA-ECBCD17C7220}" type="presOf" srcId="{E24F2CF8-2866-4196-9AC6-C55E2FFD267E}" destId="{519244AF-1EAE-4853-A218-BB578333BC59}" srcOrd="0" destOrd="0" presId="urn:microsoft.com/office/officeart/2005/8/layout/chevron1"/>
    <dgm:cxn modelId="{5D0C7B05-3A49-4BF0-A019-BBB764165D6C}" srcId="{2E51E8B7-7DE3-4448-8535-46BC8A40EC41}" destId="{7DDCC418-9948-49ED-B8D3-7AAE32C44D7D}" srcOrd="1" destOrd="0" parTransId="{9A8C9B5E-8DB9-4136-869B-5A73FAC5A596}" sibTransId="{86BB6866-79A5-47CA-8BB7-68D700E64B45}"/>
    <dgm:cxn modelId="{011453D9-3B50-4EEE-AC1F-DB252E835AA4}" type="presOf" srcId="{A52F7EB0-E685-42EE-9821-D28F48EF619D}" destId="{7DB0721F-4B79-4EE2-8386-9EF3DF83EF19}" srcOrd="0" destOrd="0" presId="urn:microsoft.com/office/officeart/2005/8/layout/chevron1"/>
    <dgm:cxn modelId="{6D2E8F9A-CE0F-40F4-BCD8-AC5A4C4304D0}" srcId="{2E51E8B7-7DE3-4448-8535-46BC8A40EC41}" destId="{E24F2CF8-2866-4196-9AC6-C55E2FFD267E}" srcOrd="2" destOrd="0" parTransId="{AA81BB0A-0E3B-4BBA-9A84-F0044D7CBB65}" sibTransId="{A4A86BDB-4DFD-482D-9D1A-B6C065E451CB}"/>
    <dgm:cxn modelId="{0A19A04C-B79E-42EA-98EC-8B92AE9AE79B}" type="presOf" srcId="{7DDCC418-9948-49ED-B8D3-7AAE32C44D7D}" destId="{D0763BBE-AE9B-40AD-813E-5F7BA2E440B2}" srcOrd="0" destOrd="0" presId="urn:microsoft.com/office/officeart/2005/8/layout/chevron1"/>
    <dgm:cxn modelId="{4B34F1E6-B38B-4080-923E-8F7BF9E55F7E}" srcId="{2E51E8B7-7DE3-4448-8535-46BC8A40EC41}" destId="{A52F7EB0-E685-42EE-9821-D28F48EF619D}" srcOrd="0" destOrd="0" parTransId="{FA0083EE-2735-4F92-8095-5632B945744A}" sibTransId="{8E0CD2CB-6C16-47EC-9CE8-B547C72E564C}"/>
    <dgm:cxn modelId="{A228922E-BC8A-4C6E-9AEE-7176385D5B32}" type="presParOf" srcId="{8F13FC1A-293A-4E69-B556-FE5F9FB24BCD}" destId="{7DB0721F-4B79-4EE2-8386-9EF3DF83EF19}" srcOrd="0" destOrd="0" presId="urn:microsoft.com/office/officeart/2005/8/layout/chevron1"/>
    <dgm:cxn modelId="{F5A36E1C-6CCD-4FD6-8BAC-1AE0A461C830}" type="presParOf" srcId="{8F13FC1A-293A-4E69-B556-FE5F9FB24BCD}" destId="{D3F81CE9-894D-4EB5-A66D-F30A8FA3D936}" srcOrd="1" destOrd="0" presId="urn:microsoft.com/office/officeart/2005/8/layout/chevron1"/>
    <dgm:cxn modelId="{E8F14E41-A700-49F3-887E-71819FF54495}" type="presParOf" srcId="{8F13FC1A-293A-4E69-B556-FE5F9FB24BCD}" destId="{D0763BBE-AE9B-40AD-813E-5F7BA2E440B2}" srcOrd="2" destOrd="0" presId="urn:microsoft.com/office/officeart/2005/8/layout/chevron1"/>
    <dgm:cxn modelId="{7D215CAF-C787-4CF9-A876-C9AFEF01CF5B}" type="presParOf" srcId="{8F13FC1A-293A-4E69-B556-FE5F9FB24BCD}" destId="{89ADDC15-223A-4D46-8948-7C50B76BFC9D}" srcOrd="3" destOrd="0" presId="urn:microsoft.com/office/officeart/2005/8/layout/chevron1"/>
    <dgm:cxn modelId="{FA8F2171-F751-4AEF-AAF5-485899F2B3F9}" type="presParOf" srcId="{8F13FC1A-293A-4E69-B556-FE5F9FB24BCD}" destId="{519244AF-1EAE-4853-A218-BB578333BC59}" srcOrd="4" destOrd="0" presId="urn:microsoft.com/office/officeart/2005/8/layout/chevron1"/>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2D01561-00C7-4887-BB5E-BB7D2946C88F}"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es-ES"/>
        </a:p>
      </dgm:t>
    </dgm:pt>
    <dgm:pt modelId="{440CE974-BF1E-40D3-96F9-A3115807B189}">
      <dgm:prSet phldrT="[Texto]" custT="1"/>
      <dgm:spPr/>
      <dgm:t>
        <a:bodyPr/>
        <a:lstStyle/>
        <a:p>
          <a:r>
            <a:rPr lang="es-ES" sz="1600" b="1" dirty="0" smtClean="0"/>
            <a:t>Motivo</a:t>
          </a:r>
          <a:endParaRPr lang="es-ES" sz="1600" dirty="0"/>
        </a:p>
      </dgm:t>
    </dgm:pt>
    <dgm:pt modelId="{8D9D1A3F-0758-4D5E-9710-5D1F30D12DCD}" type="parTrans" cxnId="{88F490BA-5AA1-44CE-9084-8593B88B2036}">
      <dgm:prSet/>
      <dgm:spPr/>
      <dgm:t>
        <a:bodyPr/>
        <a:lstStyle/>
        <a:p>
          <a:endParaRPr lang="es-ES" sz="1600"/>
        </a:p>
      </dgm:t>
    </dgm:pt>
    <dgm:pt modelId="{C0C28525-6EFC-481D-AB4A-E8FC78745F22}" type="sibTrans" cxnId="{88F490BA-5AA1-44CE-9084-8593B88B2036}">
      <dgm:prSet/>
      <dgm:spPr/>
      <dgm:t>
        <a:bodyPr/>
        <a:lstStyle/>
        <a:p>
          <a:endParaRPr lang="es-ES" sz="1600"/>
        </a:p>
      </dgm:t>
    </dgm:pt>
    <dgm:pt modelId="{A56C9A0F-D401-4936-BDE8-E6BB182702F1}">
      <dgm:prSet phldrT="[Texto]" custT="1"/>
      <dgm:spPr/>
      <dgm:t>
        <a:bodyPr/>
        <a:lstStyle/>
        <a:p>
          <a:r>
            <a:rPr lang="es-ES" sz="1600" b="1" dirty="0" smtClean="0"/>
            <a:t>Objetivos</a:t>
          </a:r>
          <a:endParaRPr lang="es-ES" sz="1600" dirty="0"/>
        </a:p>
      </dgm:t>
    </dgm:pt>
    <dgm:pt modelId="{3652A8E4-35BE-4725-8954-AEE0DF9205B4}" type="parTrans" cxnId="{C296F95B-3E79-4738-AE14-56809A1FEB8A}">
      <dgm:prSet/>
      <dgm:spPr/>
      <dgm:t>
        <a:bodyPr/>
        <a:lstStyle/>
        <a:p>
          <a:endParaRPr lang="es-ES" sz="1600"/>
        </a:p>
      </dgm:t>
    </dgm:pt>
    <dgm:pt modelId="{EC9E64B8-9A36-4E1C-8D08-6A60BDFD92F6}" type="sibTrans" cxnId="{C296F95B-3E79-4738-AE14-56809A1FEB8A}">
      <dgm:prSet/>
      <dgm:spPr/>
      <dgm:t>
        <a:bodyPr/>
        <a:lstStyle/>
        <a:p>
          <a:endParaRPr lang="es-ES" sz="1600"/>
        </a:p>
      </dgm:t>
    </dgm:pt>
    <dgm:pt modelId="{F5769FC0-4191-489A-9669-4CE83A7661EC}">
      <dgm:prSet phldrT="[Texto]" custT="1"/>
      <dgm:spPr/>
      <dgm:t>
        <a:bodyPr/>
        <a:lstStyle/>
        <a:p>
          <a:r>
            <a:rPr lang="es-ES" sz="1600" b="1" dirty="0" smtClean="0"/>
            <a:t>Alcance</a:t>
          </a:r>
          <a:endParaRPr lang="es-ES" sz="1600" dirty="0"/>
        </a:p>
      </dgm:t>
    </dgm:pt>
    <dgm:pt modelId="{AAA832EF-89B4-4C8C-AA74-9F7964EA3E1C}" type="parTrans" cxnId="{37282F2C-9585-443F-81AF-0440B3924049}">
      <dgm:prSet/>
      <dgm:spPr/>
      <dgm:t>
        <a:bodyPr/>
        <a:lstStyle/>
        <a:p>
          <a:endParaRPr lang="es-ES" sz="1600"/>
        </a:p>
      </dgm:t>
    </dgm:pt>
    <dgm:pt modelId="{E77AA856-538E-4721-A1A6-E00CCE0E4712}" type="sibTrans" cxnId="{37282F2C-9585-443F-81AF-0440B3924049}">
      <dgm:prSet/>
      <dgm:spPr/>
      <dgm:t>
        <a:bodyPr/>
        <a:lstStyle/>
        <a:p>
          <a:endParaRPr lang="es-ES" sz="1600"/>
        </a:p>
      </dgm:t>
    </dgm:pt>
    <dgm:pt modelId="{C777108A-470C-4CD4-9C7D-ED321372A076}">
      <dgm:prSet phldrT="[Texto]" custT="1"/>
      <dgm:spPr/>
      <dgm:t>
        <a:bodyPr/>
        <a:lstStyle/>
        <a:p>
          <a:r>
            <a:rPr lang="es-ES" sz="1600" b="1" dirty="0" smtClean="0"/>
            <a:t>Base legal</a:t>
          </a:r>
          <a:endParaRPr lang="es-ES" sz="1600" dirty="0"/>
        </a:p>
      </dgm:t>
    </dgm:pt>
    <dgm:pt modelId="{4EBFADB8-9C7C-46AF-B2A9-3BA86E80432D}" type="parTrans" cxnId="{A55D2210-DBCA-46D5-8D13-FE3A6FC77C67}">
      <dgm:prSet/>
      <dgm:spPr/>
      <dgm:t>
        <a:bodyPr/>
        <a:lstStyle/>
        <a:p>
          <a:endParaRPr lang="es-ES" sz="1600"/>
        </a:p>
      </dgm:t>
    </dgm:pt>
    <dgm:pt modelId="{41DD6FF3-7A48-49B0-A7E2-1C3F04660950}" type="sibTrans" cxnId="{A55D2210-DBCA-46D5-8D13-FE3A6FC77C67}">
      <dgm:prSet/>
      <dgm:spPr/>
      <dgm:t>
        <a:bodyPr/>
        <a:lstStyle/>
        <a:p>
          <a:endParaRPr lang="es-ES" sz="1600"/>
        </a:p>
      </dgm:t>
    </dgm:pt>
    <dgm:pt modelId="{2DFD1A46-74C9-4FEA-9982-1E60AAAF4BFC}">
      <dgm:prSet phldrT="[Texto]" custT="1"/>
      <dgm:spPr/>
      <dgm:t>
        <a:bodyPr/>
        <a:lstStyle/>
        <a:p>
          <a:r>
            <a:rPr lang="es-ES" sz="1600" b="1" dirty="0" smtClean="0"/>
            <a:t>Determinación de recursos</a:t>
          </a:r>
          <a:endParaRPr lang="es-ES" sz="1600" dirty="0"/>
        </a:p>
      </dgm:t>
    </dgm:pt>
    <dgm:pt modelId="{7B3582AD-1D50-482A-A123-45783947A4C8}" type="parTrans" cxnId="{6DED9007-1644-43EC-8193-B6DC8A5B4E92}">
      <dgm:prSet/>
      <dgm:spPr/>
      <dgm:t>
        <a:bodyPr/>
        <a:lstStyle/>
        <a:p>
          <a:endParaRPr lang="es-ES" sz="1600"/>
        </a:p>
      </dgm:t>
    </dgm:pt>
    <dgm:pt modelId="{FFD12800-4888-4FEB-936D-889526E83B40}" type="sibTrans" cxnId="{6DED9007-1644-43EC-8193-B6DC8A5B4E92}">
      <dgm:prSet/>
      <dgm:spPr/>
      <dgm:t>
        <a:bodyPr/>
        <a:lstStyle/>
        <a:p>
          <a:endParaRPr lang="es-ES" sz="1600"/>
        </a:p>
      </dgm:t>
    </dgm:pt>
    <dgm:pt modelId="{132E49AF-8F0C-4E8D-99E8-01DD90BE237A}">
      <dgm:prSet phldrT="[Texto]" custT="1"/>
      <dgm:spPr/>
      <dgm:t>
        <a:bodyPr/>
        <a:lstStyle/>
        <a:p>
          <a:r>
            <a:rPr lang="es-ES" sz="1600" b="1" dirty="0" smtClean="0"/>
            <a:t>Distribución de tiempos y equipo de trabajo</a:t>
          </a:r>
          <a:endParaRPr lang="es-ES" sz="1600" dirty="0"/>
        </a:p>
      </dgm:t>
    </dgm:pt>
    <dgm:pt modelId="{FAF79D55-00CD-45BB-86B2-D54B6DA63553}" type="parTrans" cxnId="{514CE3B5-DB0B-4E3E-BFB4-4CC60B6A3BB8}">
      <dgm:prSet/>
      <dgm:spPr/>
      <dgm:t>
        <a:bodyPr/>
        <a:lstStyle/>
        <a:p>
          <a:endParaRPr lang="es-ES" sz="1600"/>
        </a:p>
      </dgm:t>
    </dgm:pt>
    <dgm:pt modelId="{673BA2DD-5716-448B-90BB-033202679FAE}" type="sibTrans" cxnId="{514CE3B5-DB0B-4E3E-BFB4-4CC60B6A3BB8}">
      <dgm:prSet/>
      <dgm:spPr/>
      <dgm:t>
        <a:bodyPr/>
        <a:lstStyle/>
        <a:p>
          <a:endParaRPr lang="es-ES" sz="1600"/>
        </a:p>
      </dgm:t>
    </dgm:pt>
    <dgm:pt modelId="{E747F1C1-6C09-4B0D-B774-B18EB218E29D}" type="pres">
      <dgm:prSet presAssocID="{42D01561-00C7-4887-BB5E-BB7D2946C88F}" presName="cycle" presStyleCnt="0">
        <dgm:presLayoutVars>
          <dgm:dir/>
          <dgm:resizeHandles val="exact"/>
        </dgm:presLayoutVars>
      </dgm:prSet>
      <dgm:spPr/>
      <dgm:t>
        <a:bodyPr/>
        <a:lstStyle/>
        <a:p>
          <a:endParaRPr lang="es-ES"/>
        </a:p>
      </dgm:t>
    </dgm:pt>
    <dgm:pt modelId="{8BF37824-D850-440B-9B1D-74BD93BDD968}" type="pres">
      <dgm:prSet presAssocID="{440CE974-BF1E-40D3-96F9-A3115807B189}" presName="node" presStyleLbl="node1" presStyleIdx="0" presStyleCnt="6">
        <dgm:presLayoutVars>
          <dgm:bulletEnabled val="1"/>
        </dgm:presLayoutVars>
      </dgm:prSet>
      <dgm:spPr/>
      <dgm:t>
        <a:bodyPr/>
        <a:lstStyle/>
        <a:p>
          <a:endParaRPr lang="es-ES"/>
        </a:p>
      </dgm:t>
    </dgm:pt>
    <dgm:pt modelId="{2E7F77CA-7CAC-4754-8152-A20CF04CE705}" type="pres">
      <dgm:prSet presAssocID="{440CE974-BF1E-40D3-96F9-A3115807B189}" presName="spNode" presStyleCnt="0"/>
      <dgm:spPr/>
    </dgm:pt>
    <dgm:pt modelId="{E1DD5B52-0240-4D8F-915E-36EC6C65D7EF}" type="pres">
      <dgm:prSet presAssocID="{C0C28525-6EFC-481D-AB4A-E8FC78745F22}" presName="sibTrans" presStyleLbl="sibTrans1D1" presStyleIdx="0" presStyleCnt="6"/>
      <dgm:spPr/>
      <dgm:t>
        <a:bodyPr/>
        <a:lstStyle/>
        <a:p>
          <a:endParaRPr lang="es-ES"/>
        </a:p>
      </dgm:t>
    </dgm:pt>
    <dgm:pt modelId="{F07415E1-21F6-48BC-9485-718FC5EC4286}" type="pres">
      <dgm:prSet presAssocID="{A56C9A0F-D401-4936-BDE8-E6BB182702F1}" presName="node" presStyleLbl="node1" presStyleIdx="1" presStyleCnt="6" custScaleX="147326">
        <dgm:presLayoutVars>
          <dgm:bulletEnabled val="1"/>
        </dgm:presLayoutVars>
      </dgm:prSet>
      <dgm:spPr/>
      <dgm:t>
        <a:bodyPr/>
        <a:lstStyle/>
        <a:p>
          <a:endParaRPr lang="es-ES"/>
        </a:p>
      </dgm:t>
    </dgm:pt>
    <dgm:pt modelId="{8A8656A4-6737-48A7-B2BD-17F6E50A5362}" type="pres">
      <dgm:prSet presAssocID="{A56C9A0F-D401-4936-BDE8-E6BB182702F1}" presName="spNode" presStyleCnt="0"/>
      <dgm:spPr/>
    </dgm:pt>
    <dgm:pt modelId="{153F81B5-5C9E-4FB0-A5ED-EC7747814488}" type="pres">
      <dgm:prSet presAssocID="{EC9E64B8-9A36-4E1C-8D08-6A60BDFD92F6}" presName="sibTrans" presStyleLbl="sibTrans1D1" presStyleIdx="1" presStyleCnt="6"/>
      <dgm:spPr/>
      <dgm:t>
        <a:bodyPr/>
        <a:lstStyle/>
        <a:p>
          <a:endParaRPr lang="es-ES"/>
        </a:p>
      </dgm:t>
    </dgm:pt>
    <dgm:pt modelId="{29678DAF-AA4D-4E2B-B3D3-8F2F30934D24}" type="pres">
      <dgm:prSet presAssocID="{F5769FC0-4191-489A-9669-4CE83A7661EC}" presName="node" presStyleLbl="node1" presStyleIdx="2" presStyleCnt="6" custScaleX="147633">
        <dgm:presLayoutVars>
          <dgm:bulletEnabled val="1"/>
        </dgm:presLayoutVars>
      </dgm:prSet>
      <dgm:spPr/>
      <dgm:t>
        <a:bodyPr/>
        <a:lstStyle/>
        <a:p>
          <a:endParaRPr lang="es-ES"/>
        </a:p>
      </dgm:t>
    </dgm:pt>
    <dgm:pt modelId="{8E6359B0-D043-48D4-8BD6-03A69428FF74}" type="pres">
      <dgm:prSet presAssocID="{F5769FC0-4191-489A-9669-4CE83A7661EC}" presName="spNode" presStyleCnt="0"/>
      <dgm:spPr/>
    </dgm:pt>
    <dgm:pt modelId="{7CA20F8B-F92E-4E10-BBD6-EC8BCBAFC388}" type="pres">
      <dgm:prSet presAssocID="{E77AA856-538E-4721-A1A6-E00CCE0E4712}" presName="sibTrans" presStyleLbl="sibTrans1D1" presStyleIdx="2" presStyleCnt="6"/>
      <dgm:spPr/>
      <dgm:t>
        <a:bodyPr/>
        <a:lstStyle/>
        <a:p>
          <a:endParaRPr lang="es-ES"/>
        </a:p>
      </dgm:t>
    </dgm:pt>
    <dgm:pt modelId="{B2A73C56-B48A-416F-A676-580CF7E57D12}" type="pres">
      <dgm:prSet presAssocID="{C777108A-470C-4CD4-9C7D-ED321372A076}" presName="node" presStyleLbl="node1" presStyleIdx="3" presStyleCnt="6" custScaleX="121231">
        <dgm:presLayoutVars>
          <dgm:bulletEnabled val="1"/>
        </dgm:presLayoutVars>
      </dgm:prSet>
      <dgm:spPr/>
      <dgm:t>
        <a:bodyPr/>
        <a:lstStyle/>
        <a:p>
          <a:endParaRPr lang="es-ES"/>
        </a:p>
      </dgm:t>
    </dgm:pt>
    <dgm:pt modelId="{3449D2B6-DCF6-4941-9502-45DB2428258D}" type="pres">
      <dgm:prSet presAssocID="{C777108A-470C-4CD4-9C7D-ED321372A076}" presName="spNode" presStyleCnt="0"/>
      <dgm:spPr/>
    </dgm:pt>
    <dgm:pt modelId="{04DAAA62-539E-4799-8A96-817E05F16EA4}" type="pres">
      <dgm:prSet presAssocID="{41DD6FF3-7A48-49B0-A7E2-1C3F04660950}" presName="sibTrans" presStyleLbl="sibTrans1D1" presStyleIdx="3" presStyleCnt="6"/>
      <dgm:spPr/>
      <dgm:t>
        <a:bodyPr/>
        <a:lstStyle/>
        <a:p>
          <a:endParaRPr lang="es-ES"/>
        </a:p>
      </dgm:t>
    </dgm:pt>
    <dgm:pt modelId="{AF7D0FE3-C31E-48A5-830D-0B9C2F3AC0C3}" type="pres">
      <dgm:prSet presAssocID="{2DFD1A46-74C9-4FEA-9982-1E60AAAF4BFC}" presName="node" presStyleLbl="node1" presStyleIdx="4" presStyleCnt="6" custScaleX="152908">
        <dgm:presLayoutVars>
          <dgm:bulletEnabled val="1"/>
        </dgm:presLayoutVars>
      </dgm:prSet>
      <dgm:spPr/>
      <dgm:t>
        <a:bodyPr/>
        <a:lstStyle/>
        <a:p>
          <a:endParaRPr lang="es-ES"/>
        </a:p>
      </dgm:t>
    </dgm:pt>
    <dgm:pt modelId="{3FCA2FEE-2AB8-44F3-B4F0-2FF26264F323}" type="pres">
      <dgm:prSet presAssocID="{2DFD1A46-74C9-4FEA-9982-1E60AAAF4BFC}" presName="spNode" presStyleCnt="0"/>
      <dgm:spPr/>
    </dgm:pt>
    <dgm:pt modelId="{C09026AC-2145-44F8-B8BE-BCCF49CCBA9D}" type="pres">
      <dgm:prSet presAssocID="{FFD12800-4888-4FEB-936D-889526E83B40}" presName="sibTrans" presStyleLbl="sibTrans1D1" presStyleIdx="4" presStyleCnt="6"/>
      <dgm:spPr/>
      <dgm:t>
        <a:bodyPr/>
        <a:lstStyle/>
        <a:p>
          <a:endParaRPr lang="es-ES"/>
        </a:p>
      </dgm:t>
    </dgm:pt>
    <dgm:pt modelId="{BBF199D8-1D44-45ED-AF10-A5B1B6714274}" type="pres">
      <dgm:prSet presAssocID="{132E49AF-8F0C-4E8D-99E8-01DD90BE237A}" presName="node" presStyleLbl="node1" presStyleIdx="5" presStyleCnt="6" custScaleX="164739">
        <dgm:presLayoutVars>
          <dgm:bulletEnabled val="1"/>
        </dgm:presLayoutVars>
      </dgm:prSet>
      <dgm:spPr/>
      <dgm:t>
        <a:bodyPr/>
        <a:lstStyle/>
        <a:p>
          <a:endParaRPr lang="es-ES"/>
        </a:p>
      </dgm:t>
    </dgm:pt>
    <dgm:pt modelId="{575C3277-9FA9-4D91-8F6E-288C8F7E968E}" type="pres">
      <dgm:prSet presAssocID="{132E49AF-8F0C-4E8D-99E8-01DD90BE237A}" presName="spNode" presStyleCnt="0"/>
      <dgm:spPr/>
    </dgm:pt>
    <dgm:pt modelId="{F81CE81E-C324-4AF4-8B7A-20EB37789B04}" type="pres">
      <dgm:prSet presAssocID="{673BA2DD-5716-448B-90BB-033202679FAE}" presName="sibTrans" presStyleLbl="sibTrans1D1" presStyleIdx="5" presStyleCnt="6"/>
      <dgm:spPr/>
      <dgm:t>
        <a:bodyPr/>
        <a:lstStyle/>
        <a:p>
          <a:endParaRPr lang="es-ES"/>
        </a:p>
      </dgm:t>
    </dgm:pt>
  </dgm:ptLst>
  <dgm:cxnLst>
    <dgm:cxn modelId="{C7EC191A-DA68-4474-81B9-E7C958B9CC60}" type="presOf" srcId="{440CE974-BF1E-40D3-96F9-A3115807B189}" destId="{8BF37824-D850-440B-9B1D-74BD93BDD968}" srcOrd="0" destOrd="0" presId="urn:microsoft.com/office/officeart/2005/8/layout/cycle5"/>
    <dgm:cxn modelId="{59A1499B-406A-4ED2-8232-E73017AFC9A0}" type="presOf" srcId="{41DD6FF3-7A48-49B0-A7E2-1C3F04660950}" destId="{04DAAA62-539E-4799-8A96-817E05F16EA4}" srcOrd="0" destOrd="0" presId="urn:microsoft.com/office/officeart/2005/8/layout/cycle5"/>
    <dgm:cxn modelId="{2869E351-E3DE-4006-B4C0-25339287DCB4}" type="presOf" srcId="{673BA2DD-5716-448B-90BB-033202679FAE}" destId="{F81CE81E-C324-4AF4-8B7A-20EB37789B04}" srcOrd="0" destOrd="0" presId="urn:microsoft.com/office/officeart/2005/8/layout/cycle5"/>
    <dgm:cxn modelId="{F506BD20-99BC-45BC-A587-7F07E595503D}" type="presOf" srcId="{C777108A-470C-4CD4-9C7D-ED321372A076}" destId="{B2A73C56-B48A-416F-A676-580CF7E57D12}" srcOrd="0" destOrd="0" presId="urn:microsoft.com/office/officeart/2005/8/layout/cycle5"/>
    <dgm:cxn modelId="{E7907D0B-1456-469C-B24E-FB99A6D42AEE}" type="presOf" srcId="{A56C9A0F-D401-4936-BDE8-E6BB182702F1}" destId="{F07415E1-21F6-48BC-9485-718FC5EC4286}" srcOrd="0" destOrd="0" presId="urn:microsoft.com/office/officeart/2005/8/layout/cycle5"/>
    <dgm:cxn modelId="{BAA6B0ED-F09E-4040-9DD5-4B757301F2EE}" type="presOf" srcId="{F5769FC0-4191-489A-9669-4CE83A7661EC}" destId="{29678DAF-AA4D-4E2B-B3D3-8F2F30934D24}" srcOrd="0" destOrd="0" presId="urn:microsoft.com/office/officeart/2005/8/layout/cycle5"/>
    <dgm:cxn modelId="{88639D11-28FA-43D2-92B2-DEB36E3CD744}" type="presOf" srcId="{C0C28525-6EFC-481D-AB4A-E8FC78745F22}" destId="{E1DD5B52-0240-4D8F-915E-36EC6C65D7EF}" srcOrd="0" destOrd="0" presId="urn:microsoft.com/office/officeart/2005/8/layout/cycle5"/>
    <dgm:cxn modelId="{01FA5777-17CF-4372-8458-5026CDBE43FA}" type="presOf" srcId="{2DFD1A46-74C9-4FEA-9982-1E60AAAF4BFC}" destId="{AF7D0FE3-C31E-48A5-830D-0B9C2F3AC0C3}" srcOrd="0" destOrd="0" presId="urn:microsoft.com/office/officeart/2005/8/layout/cycle5"/>
    <dgm:cxn modelId="{C296F95B-3E79-4738-AE14-56809A1FEB8A}" srcId="{42D01561-00C7-4887-BB5E-BB7D2946C88F}" destId="{A56C9A0F-D401-4936-BDE8-E6BB182702F1}" srcOrd="1" destOrd="0" parTransId="{3652A8E4-35BE-4725-8954-AEE0DF9205B4}" sibTransId="{EC9E64B8-9A36-4E1C-8D08-6A60BDFD92F6}"/>
    <dgm:cxn modelId="{37282F2C-9585-443F-81AF-0440B3924049}" srcId="{42D01561-00C7-4887-BB5E-BB7D2946C88F}" destId="{F5769FC0-4191-489A-9669-4CE83A7661EC}" srcOrd="2" destOrd="0" parTransId="{AAA832EF-89B4-4C8C-AA74-9F7964EA3E1C}" sibTransId="{E77AA856-538E-4721-A1A6-E00CCE0E4712}"/>
    <dgm:cxn modelId="{7AE6BB8A-B78D-42C8-AB44-9A0D6831F210}" type="presOf" srcId="{132E49AF-8F0C-4E8D-99E8-01DD90BE237A}" destId="{BBF199D8-1D44-45ED-AF10-A5B1B6714274}" srcOrd="0" destOrd="0" presId="urn:microsoft.com/office/officeart/2005/8/layout/cycle5"/>
    <dgm:cxn modelId="{6CC42D16-B56F-4078-9CA7-7E0DE8EE7D1D}" type="presOf" srcId="{E77AA856-538E-4721-A1A6-E00CCE0E4712}" destId="{7CA20F8B-F92E-4E10-BBD6-EC8BCBAFC388}" srcOrd="0" destOrd="0" presId="urn:microsoft.com/office/officeart/2005/8/layout/cycle5"/>
    <dgm:cxn modelId="{514CE3B5-DB0B-4E3E-BFB4-4CC60B6A3BB8}" srcId="{42D01561-00C7-4887-BB5E-BB7D2946C88F}" destId="{132E49AF-8F0C-4E8D-99E8-01DD90BE237A}" srcOrd="5" destOrd="0" parTransId="{FAF79D55-00CD-45BB-86B2-D54B6DA63553}" sibTransId="{673BA2DD-5716-448B-90BB-033202679FAE}"/>
    <dgm:cxn modelId="{82F1B92E-2D3F-438F-946A-24B47E584573}" type="presOf" srcId="{FFD12800-4888-4FEB-936D-889526E83B40}" destId="{C09026AC-2145-44F8-B8BE-BCCF49CCBA9D}" srcOrd="0" destOrd="0" presId="urn:microsoft.com/office/officeart/2005/8/layout/cycle5"/>
    <dgm:cxn modelId="{88F490BA-5AA1-44CE-9084-8593B88B2036}" srcId="{42D01561-00C7-4887-BB5E-BB7D2946C88F}" destId="{440CE974-BF1E-40D3-96F9-A3115807B189}" srcOrd="0" destOrd="0" parTransId="{8D9D1A3F-0758-4D5E-9710-5D1F30D12DCD}" sibTransId="{C0C28525-6EFC-481D-AB4A-E8FC78745F22}"/>
    <dgm:cxn modelId="{A0E4D74E-1039-4627-B6D5-A450EBA3E354}" type="presOf" srcId="{42D01561-00C7-4887-BB5E-BB7D2946C88F}" destId="{E747F1C1-6C09-4B0D-B774-B18EB218E29D}" srcOrd="0" destOrd="0" presId="urn:microsoft.com/office/officeart/2005/8/layout/cycle5"/>
    <dgm:cxn modelId="{6DED9007-1644-43EC-8193-B6DC8A5B4E92}" srcId="{42D01561-00C7-4887-BB5E-BB7D2946C88F}" destId="{2DFD1A46-74C9-4FEA-9982-1E60AAAF4BFC}" srcOrd="4" destOrd="0" parTransId="{7B3582AD-1D50-482A-A123-45783947A4C8}" sibTransId="{FFD12800-4888-4FEB-936D-889526E83B40}"/>
    <dgm:cxn modelId="{A55D2210-DBCA-46D5-8D13-FE3A6FC77C67}" srcId="{42D01561-00C7-4887-BB5E-BB7D2946C88F}" destId="{C777108A-470C-4CD4-9C7D-ED321372A076}" srcOrd="3" destOrd="0" parTransId="{4EBFADB8-9C7C-46AF-B2A9-3BA86E80432D}" sibTransId="{41DD6FF3-7A48-49B0-A7E2-1C3F04660950}"/>
    <dgm:cxn modelId="{AC6E71F4-6F91-49D7-967D-1DFCC590E448}" type="presOf" srcId="{EC9E64B8-9A36-4E1C-8D08-6A60BDFD92F6}" destId="{153F81B5-5C9E-4FB0-A5ED-EC7747814488}" srcOrd="0" destOrd="0" presId="urn:microsoft.com/office/officeart/2005/8/layout/cycle5"/>
    <dgm:cxn modelId="{6253D5F1-E49C-4129-B639-1AAAC92D1C09}" type="presParOf" srcId="{E747F1C1-6C09-4B0D-B774-B18EB218E29D}" destId="{8BF37824-D850-440B-9B1D-74BD93BDD968}" srcOrd="0" destOrd="0" presId="urn:microsoft.com/office/officeart/2005/8/layout/cycle5"/>
    <dgm:cxn modelId="{54680B97-EAA0-4866-9C5B-5DB84D1C87D2}" type="presParOf" srcId="{E747F1C1-6C09-4B0D-B774-B18EB218E29D}" destId="{2E7F77CA-7CAC-4754-8152-A20CF04CE705}" srcOrd="1" destOrd="0" presId="urn:microsoft.com/office/officeart/2005/8/layout/cycle5"/>
    <dgm:cxn modelId="{9352245F-D6A1-4E5B-933F-D85144DF2EF4}" type="presParOf" srcId="{E747F1C1-6C09-4B0D-B774-B18EB218E29D}" destId="{E1DD5B52-0240-4D8F-915E-36EC6C65D7EF}" srcOrd="2" destOrd="0" presId="urn:microsoft.com/office/officeart/2005/8/layout/cycle5"/>
    <dgm:cxn modelId="{795CB1E7-22BB-473D-9380-89E84B82D1E8}" type="presParOf" srcId="{E747F1C1-6C09-4B0D-B774-B18EB218E29D}" destId="{F07415E1-21F6-48BC-9485-718FC5EC4286}" srcOrd="3" destOrd="0" presId="urn:microsoft.com/office/officeart/2005/8/layout/cycle5"/>
    <dgm:cxn modelId="{7F3981F9-6FD7-4B2E-8E08-B3A1CDC565F5}" type="presParOf" srcId="{E747F1C1-6C09-4B0D-B774-B18EB218E29D}" destId="{8A8656A4-6737-48A7-B2BD-17F6E50A5362}" srcOrd="4" destOrd="0" presId="urn:microsoft.com/office/officeart/2005/8/layout/cycle5"/>
    <dgm:cxn modelId="{50EFDEDA-1081-45CF-A7C7-C7959D865E77}" type="presParOf" srcId="{E747F1C1-6C09-4B0D-B774-B18EB218E29D}" destId="{153F81B5-5C9E-4FB0-A5ED-EC7747814488}" srcOrd="5" destOrd="0" presId="urn:microsoft.com/office/officeart/2005/8/layout/cycle5"/>
    <dgm:cxn modelId="{366612B4-57AA-453A-8398-D6B34A6BC3C9}" type="presParOf" srcId="{E747F1C1-6C09-4B0D-B774-B18EB218E29D}" destId="{29678DAF-AA4D-4E2B-B3D3-8F2F30934D24}" srcOrd="6" destOrd="0" presId="urn:microsoft.com/office/officeart/2005/8/layout/cycle5"/>
    <dgm:cxn modelId="{87A099EA-85C1-4B6D-B8B9-99B30EC79A7D}" type="presParOf" srcId="{E747F1C1-6C09-4B0D-B774-B18EB218E29D}" destId="{8E6359B0-D043-48D4-8BD6-03A69428FF74}" srcOrd="7" destOrd="0" presId="urn:microsoft.com/office/officeart/2005/8/layout/cycle5"/>
    <dgm:cxn modelId="{5169553C-F9E3-4194-A326-2DA2829DF39B}" type="presParOf" srcId="{E747F1C1-6C09-4B0D-B774-B18EB218E29D}" destId="{7CA20F8B-F92E-4E10-BBD6-EC8BCBAFC388}" srcOrd="8" destOrd="0" presId="urn:microsoft.com/office/officeart/2005/8/layout/cycle5"/>
    <dgm:cxn modelId="{8D983606-74DE-447D-98A0-115BB922467D}" type="presParOf" srcId="{E747F1C1-6C09-4B0D-B774-B18EB218E29D}" destId="{B2A73C56-B48A-416F-A676-580CF7E57D12}" srcOrd="9" destOrd="0" presId="urn:microsoft.com/office/officeart/2005/8/layout/cycle5"/>
    <dgm:cxn modelId="{25A4DA68-4B64-4EEF-BE1D-C4AC237473C0}" type="presParOf" srcId="{E747F1C1-6C09-4B0D-B774-B18EB218E29D}" destId="{3449D2B6-DCF6-4941-9502-45DB2428258D}" srcOrd="10" destOrd="0" presId="urn:microsoft.com/office/officeart/2005/8/layout/cycle5"/>
    <dgm:cxn modelId="{22B5235A-0648-43CD-9176-52D0CDBA0AC1}" type="presParOf" srcId="{E747F1C1-6C09-4B0D-B774-B18EB218E29D}" destId="{04DAAA62-539E-4799-8A96-817E05F16EA4}" srcOrd="11" destOrd="0" presId="urn:microsoft.com/office/officeart/2005/8/layout/cycle5"/>
    <dgm:cxn modelId="{1BF22020-617E-4D7C-B467-0186C9DD6CB1}" type="presParOf" srcId="{E747F1C1-6C09-4B0D-B774-B18EB218E29D}" destId="{AF7D0FE3-C31E-48A5-830D-0B9C2F3AC0C3}" srcOrd="12" destOrd="0" presId="urn:microsoft.com/office/officeart/2005/8/layout/cycle5"/>
    <dgm:cxn modelId="{AC1466A3-DBE7-4B1B-A9DB-706A54E41970}" type="presParOf" srcId="{E747F1C1-6C09-4B0D-B774-B18EB218E29D}" destId="{3FCA2FEE-2AB8-44F3-B4F0-2FF26264F323}" srcOrd="13" destOrd="0" presId="urn:microsoft.com/office/officeart/2005/8/layout/cycle5"/>
    <dgm:cxn modelId="{D7EAD542-02C7-4375-B0A7-7F727DCB4A15}" type="presParOf" srcId="{E747F1C1-6C09-4B0D-B774-B18EB218E29D}" destId="{C09026AC-2145-44F8-B8BE-BCCF49CCBA9D}" srcOrd="14" destOrd="0" presId="urn:microsoft.com/office/officeart/2005/8/layout/cycle5"/>
    <dgm:cxn modelId="{B9E00CC7-4EE2-4153-BDD6-04AD1527DF25}" type="presParOf" srcId="{E747F1C1-6C09-4B0D-B774-B18EB218E29D}" destId="{BBF199D8-1D44-45ED-AF10-A5B1B6714274}" srcOrd="15" destOrd="0" presId="urn:microsoft.com/office/officeart/2005/8/layout/cycle5"/>
    <dgm:cxn modelId="{7799BCC4-D955-4860-AF97-174F2904F01B}" type="presParOf" srcId="{E747F1C1-6C09-4B0D-B774-B18EB218E29D}" destId="{575C3277-9FA9-4D91-8F6E-288C8F7E968E}" srcOrd="16" destOrd="0" presId="urn:microsoft.com/office/officeart/2005/8/layout/cycle5"/>
    <dgm:cxn modelId="{78128912-A723-471B-8356-54E1FC895199}" type="presParOf" srcId="{E747F1C1-6C09-4B0D-B774-B18EB218E29D}" destId="{F81CE81E-C324-4AF4-8B7A-20EB37789B04}" srcOrd="17" destOrd="0" presId="urn:microsoft.com/office/officeart/2005/8/layout/cycle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FDD07C0-DACE-4295-94E3-1B7EFD9B14AE}"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s-ES"/>
        </a:p>
      </dgm:t>
    </dgm:pt>
    <dgm:pt modelId="{79418DB0-F10C-4E69-A894-76BF1B2409D2}">
      <dgm:prSet phldrT="[Texto]"/>
      <dgm:spPr/>
      <dgm:t>
        <a:bodyPr/>
        <a:lstStyle/>
        <a:p>
          <a:r>
            <a:rPr lang="es-ES" dirty="0" smtClean="0"/>
            <a:t>Efectividad y eficiencia de las operaciones.</a:t>
          </a:r>
          <a:endParaRPr lang="es-ES" dirty="0"/>
        </a:p>
      </dgm:t>
    </dgm:pt>
    <dgm:pt modelId="{6205FD7D-F075-44ED-AED3-6944610E1770}" type="parTrans" cxnId="{0D71D89A-E6F4-4DBE-9E6A-A04E0B22239B}">
      <dgm:prSet/>
      <dgm:spPr/>
      <dgm:t>
        <a:bodyPr/>
        <a:lstStyle/>
        <a:p>
          <a:endParaRPr lang="es-ES"/>
        </a:p>
      </dgm:t>
    </dgm:pt>
    <dgm:pt modelId="{9723467E-CEB1-4D40-800F-5D4BDCEBA5B1}" type="sibTrans" cxnId="{0D71D89A-E6F4-4DBE-9E6A-A04E0B22239B}">
      <dgm:prSet/>
      <dgm:spPr/>
      <dgm:t>
        <a:bodyPr/>
        <a:lstStyle/>
        <a:p>
          <a:endParaRPr lang="es-ES"/>
        </a:p>
      </dgm:t>
    </dgm:pt>
    <dgm:pt modelId="{2391D4DC-3384-4288-90D8-FF01AD734146}">
      <dgm:prSet phldrT="[Texto]"/>
      <dgm:spPr/>
      <dgm:t>
        <a:bodyPr/>
        <a:lstStyle/>
        <a:p>
          <a:r>
            <a:rPr lang="es-ES" dirty="0" smtClean="0"/>
            <a:t>Confiabilidad de la información financiera y de gestión.</a:t>
          </a:r>
          <a:endParaRPr lang="es-ES" dirty="0"/>
        </a:p>
      </dgm:t>
    </dgm:pt>
    <dgm:pt modelId="{AE73249F-C48B-4DD8-8D5B-E2C0417F9AE1}" type="parTrans" cxnId="{6EFFF359-EB2C-4861-B949-853B1EB224F9}">
      <dgm:prSet/>
      <dgm:spPr/>
      <dgm:t>
        <a:bodyPr/>
        <a:lstStyle/>
        <a:p>
          <a:endParaRPr lang="es-ES"/>
        </a:p>
      </dgm:t>
    </dgm:pt>
    <dgm:pt modelId="{32095882-585D-40EE-8800-00C79F34E2DB}" type="sibTrans" cxnId="{6EFFF359-EB2C-4861-B949-853B1EB224F9}">
      <dgm:prSet/>
      <dgm:spPr/>
      <dgm:t>
        <a:bodyPr/>
        <a:lstStyle/>
        <a:p>
          <a:endParaRPr lang="es-ES"/>
        </a:p>
      </dgm:t>
    </dgm:pt>
    <dgm:pt modelId="{526353A4-77F5-40BF-BDCB-7E73D6F69604}">
      <dgm:prSet phldrT="[Texto]"/>
      <dgm:spPr/>
      <dgm:t>
        <a:bodyPr/>
        <a:lstStyle/>
        <a:p>
          <a:r>
            <a:rPr lang="es-ES" dirty="0" smtClean="0"/>
            <a:t>Cumplimiento de las leyes y regulaciones aplicables.</a:t>
          </a:r>
          <a:endParaRPr lang="es-ES" dirty="0"/>
        </a:p>
      </dgm:t>
    </dgm:pt>
    <dgm:pt modelId="{E70D002E-92A1-41D0-A8AF-B96BF7F577AA}" type="parTrans" cxnId="{CDA553E1-7A6A-4AE9-97EA-D6F401F83A83}">
      <dgm:prSet/>
      <dgm:spPr/>
      <dgm:t>
        <a:bodyPr/>
        <a:lstStyle/>
        <a:p>
          <a:endParaRPr lang="es-ES"/>
        </a:p>
      </dgm:t>
    </dgm:pt>
    <dgm:pt modelId="{3203E9A9-7EC6-4E77-A3AE-F1A98647E6F1}" type="sibTrans" cxnId="{CDA553E1-7A6A-4AE9-97EA-D6F401F83A83}">
      <dgm:prSet/>
      <dgm:spPr/>
      <dgm:t>
        <a:bodyPr/>
        <a:lstStyle/>
        <a:p>
          <a:endParaRPr lang="es-ES"/>
        </a:p>
      </dgm:t>
    </dgm:pt>
    <dgm:pt modelId="{C5A2B811-EAD7-4BAF-B64F-0936637A0C65}">
      <dgm:prSet phldrT="[Texto]"/>
      <dgm:spPr/>
      <dgm:t>
        <a:bodyPr/>
        <a:lstStyle/>
        <a:p>
          <a:r>
            <a:rPr lang="es-ES" dirty="0" smtClean="0"/>
            <a:t>Salvaguarda de activos.</a:t>
          </a:r>
          <a:endParaRPr lang="es-ES" dirty="0"/>
        </a:p>
      </dgm:t>
    </dgm:pt>
    <dgm:pt modelId="{FDBA62D4-573F-493C-91A0-B1F62CF2AAED}" type="parTrans" cxnId="{0107690B-7C38-421E-92A0-6DE37A4AAE02}">
      <dgm:prSet/>
      <dgm:spPr/>
      <dgm:t>
        <a:bodyPr/>
        <a:lstStyle/>
        <a:p>
          <a:endParaRPr lang="es-ES"/>
        </a:p>
      </dgm:t>
    </dgm:pt>
    <dgm:pt modelId="{DA4EA5C4-23D7-4E58-8723-27C7E8998A64}" type="sibTrans" cxnId="{0107690B-7C38-421E-92A0-6DE37A4AAE02}">
      <dgm:prSet/>
      <dgm:spPr/>
      <dgm:t>
        <a:bodyPr/>
        <a:lstStyle/>
        <a:p>
          <a:endParaRPr lang="es-ES"/>
        </a:p>
      </dgm:t>
    </dgm:pt>
    <dgm:pt modelId="{CCF95760-D9B9-449F-AA81-29F61417208D}" type="pres">
      <dgm:prSet presAssocID="{3FDD07C0-DACE-4295-94E3-1B7EFD9B14AE}" presName="outerComposite" presStyleCnt="0">
        <dgm:presLayoutVars>
          <dgm:chMax val="5"/>
          <dgm:dir/>
          <dgm:resizeHandles val="exact"/>
        </dgm:presLayoutVars>
      </dgm:prSet>
      <dgm:spPr/>
      <dgm:t>
        <a:bodyPr/>
        <a:lstStyle/>
        <a:p>
          <a:endParaRPr lang="es-ES"/>
        </a:p>
      </dgm:t>
    </dgm:pt>
    <dgm:pt modelId="{4874476B-598A-4DC4-9319-EA811B01F5A1}" type="pres">
      <dgm:prSet presAssocID="{3FDD07C0-DACE-4295-94E3-1B7EFD9B14AE}" presName="dummyMaxCanvas" presStyleCnt="0">
        <dgm:presLayoutVars/>
      </dgm:prSet>
      <dgm:spPr/>
    </dgm:pt>
    <dgm:pt modelId="{6FEACEEE-8810-42B2-A7D0-F5DAC139E0B7}" type="pres">
      <dgm:prSet presAssocID="{3FDD07C0-DACE-4295-94E3-1B7EFD9B14AE}" presName="FourNodes_1" presStyleLbl="node1" presStyleIdx="0" presStyleCnt="4">
        <dgm:presLayoutVars>
          <dgm:bulletEnabled val="1"/>
        </dgm:presLayoutVars>
      </dgm:prSet>
      <dgm:spPr/>
      <dgm:t>
        <a:bodyPr/>
        <a:lstStyle/>
        <a:p>
          <a:endParaRPr lang="es-ES"/>
        </a:p>
      </dgm:t>
    </dgm:pt>
    <dgm:pt modelId="{326A47A4-BEDA-47C4-B065-DDE5782A5332}" type="pres">
      <dgm:prSet presAssocID="{3FDD07C0-DACE-4295-94E3-1B7EFD9B14AE}" presName="FourNodes_2" presStyleLbl="node1" presStyleIdx="1" presStyleCnt="4">
        <dgm:presLayoutVars>
          <dgm:bulletEnabled val="1"/>
        </dgm:presLayoutVars>
      </dgm:prSet>
      <dgm:spPr/>
      <dgm:t>
        <a:bodyPr/>
        <a:lstStyle/>
        <a:p>
          <a:endParaRPr lang="es-ES"/>
        </a:p>
      </dgm:t>
    </dgm:pt>
    <dgm:pt modelId="{AC5D0120-E6F4-4C47-9CC0-35E0E4FE99A0}" type="pres">
      <dgm:prSet presAssocID="{3FDD07C0-DACE-4295-94E3-1B7EFD9B14AE}" presName="FourNodes_3" presStyleLbl="node1" presStyleIdx="2" presStyleCnt="4">
        <dgm:presLayoutVars>
          <dgm:bulletEnabled val="1"/>
        </dgm:presLayoutVars>
      </dgm:prSet>
      <dgm:spPr/>
      <dgm:t>
        <a:bodyPr/>
        <a:lstStyle/>
        <a:p>
          <a:endParaRPr lang="es-ES"/>
        </a:p>
      </dgm:t>
    </dgm:pt>
    <dgm:pt modelId="{685A3CD7-000D-41F0-AB76-E4B44C0F2AE7}" type="pres">
      <dgm:prSet presAssocID="{3FDD07C0-DACE-4295-94E3-1B7EFD9B14AE}" presName="FourNodes_4" presStyleLbl="node1" presStyleIdx="3" presStyleCnt="4">
        <dgm:presLayoutVars>
          <dgm:bulletEnabled val="1"/>
        </dgm:presLayoutVars>
      </dgm:prSet>
      <dgm:spPr/>
      <dgm:t>
        <a:bodyPr/>
        <a:lstStyle/>
        <a:p>
          <a:endParaRPr lang="es-ES"/>
        </a:p>
      </dgm:t>
    </dgm:pt>
    <dgm:pt modelId="{D2E36B21-ADA6-4BAD-A5E1-956122039D3E}" type="pres">
      <dgm:prSet presAssocID="{3FDD07C0-DACE-4295-94E3-1B7EFD9B14AE}" presName="FourConn_1-2" presStyleLbl="fgAccFollowNode1" presStyleIdx="0" presStyleCnt="3">
        <dgm:presLayoutVars>
          <dgm:bulletEnabled val="1"/>
        </dgm:presLayoutVars>
      </dgm:prSet>
      <dgm:spPr/>
      <dgm:t>
        <a:bodyPr/>
        <a:lstStyle/>
        <a:p>
          <a:endParaRPr lang="es-ES"/>
        </a:p>
      </dgm:t>
    </dgm:pt>
    <dgm:pt modelId="{C6287596-E357-428E-A3C0-9C0CAEC5149B}" type="pres">
      <dgm:prSet presAssocID="{3FDD07C0-DACE-4295-94E3-1B7EFD9B14AE}" presName="FourConn_2-3" presStyleLbl="fgAccFollowNode1" presStyleIdx="1" presStyleCnt="3">
        <dgm:presLayoutVars>
          <dgm:bulletEnabled val="1"/>
        </dgm:presLayoutVars>
      </dgm:prSet>
      <dgm:spPr/>
      <dgm:t>
        <a:bodyPr/>
        <a:lstStyle/>
        <a:p>
          <a:endParaRPr lang="es-ES"/>
        </a:p>
      </dgm:t>
    </dgm:pt>
    <dgm:pt modelId="{C0AD1369-A4BA-43E9-8904-1C6982828182}" type="pres">
      <dgm:prSet presAssocID="{3FDD07C0-DACE-4295-94E3-1B7EFD9B14AE}" presName="FourConn_3-4" presStyleLbl="fgAccFollowNode1" presStyleIdx="2" presStyleCnt="3">
        <dgm:presLayoutVars>
          <dgm:bulletEnabled val="1"/>
        </dgm:presLayoutVars>
      </dgm:prSet>
      <dgm:spPr/>
      <dgm:t>
        <a:bodyPr/>
        <a:lstStyle/>
        <a:p>
          <a:endParaRPr lang="es-ES"/>
        </a:p>
      </dgm:t>
    </dgm:pt>
    <dgm:pt modelId="{43FA9F3F-3A98-4B61-BD5A-5DD5FAFCE666}" type="pres">
      <dgm:prSet presAssocID="{3FDD07C0-DACE-4295-94E3-1B7EFD9B14AE}" presName="FourNodes_1_text" presStyleLbl="node1" presStyleIdx="3" presStyleCnt="4">
        <dgm:presLayoutVars>
          <dgm:bulletEnabled val="1"/>
        </dgm:presLayoutVars>
      </dgm:prSet>
      <dgm:spPr/>
      <dgm:t>
        <a:bodyPr/>
        <a:lstStyle/>
        <a:p>
          <a:endParaRPr lang="es-ES"/>
        </a:p>
      </dgm:t>
    </dgm:pt>
    <dgm:pt modelId="{6BCE9023-E1A7-47DF-B2E6-301060B3D46C}" type="pres">
      <dgm:prSet presAssocID="{3FDD07C0-DACE-4295-94E3-1B7EFD9B14AE}" presName="FourNodes_2_text" presStyleLbl="node1" presStyleIdx="3" presStyleCnt="4">
        <dgm:presLayoutVars>
          <dgm:bulletEnabled val="1"/>
        </dgm:presLayoutVars>
      </dgm:prSet>
      <dgm:spPr/>
      <dgm:t>
        <a:bodyPr/>
        <a:lstStyle/>
        <a:p>
          <a:endParaRPr lang="es-ES"/>
        </a:p>
      </dgm:t>
    </dgm:pt>
    <dgm:pt modelId="{CA5ED350-409D-4301-9C83-B7950BA91D9B}" type="pres">
      <dgm:prSet presAssocID="{3FDD07C0-DACE-4295-94E3-1B7EFD9B14AE}" presName="FourNodes_3_text" presStyleLbl="node1" presStyleIdx="3" presStyleCnt="4">
        <dgm:presLayoutVars>
          <dgm:bulletEnabled val="1"/>
        </dgm:presLayoutVars>
      </dgm:prSet>
      <dgm:spPr/>
      <dgm:t>
        <a:bodyPr/>
        <a:lstStyle/>
        <a:p>
          <a:endParaRPr lang="es-ES"/>
        </a:p>
      </dgm:t>
    </dgm:pt>
    <dgm:pt modelId="{C27B30E6-8080-4E8C-A2B8-7D6C7F4709AC}" type="pres">
      <dgm:prSet presAssocID="{3FDD07C0-DACE-4295-94E3-1B7EFD9B14AE}" presName="FourNodes_4_text" presStyleLbl="node1" presStyleIdx="3" presStyleCnt="4">
        <dgm:presLayoutVars>
          <dgm:bulletEnabled val="1"/>
        </dgm:presLayoutVars>
      </dgm:prSet>
      <dgm:spPr/>
      <dgm:t>
        <a:bodyPr/>
        <a:lstStyle/>
        <a:p>
          <a:endParaRPr lang="es-ES"/>
        </a:p>
      </dgm:t>
    </dgm:pt>
  </dgm:ptLst>
  <dgm:cxnLst>
    <dgm:cxn modelId="{A4143323-2F48-4BC6-A056-7B0684FD50C8}" type="presOf" srcId="{526353A4-77F5-40BF-BDCB-7E73D6F69604}" destId="{AC5D0120-E6F4-4C47-9CC0-35E0E4FE99A0}" srcOrd="0" destOrd="0" presId="urn:microsoft.com/office/officeart/2005/8/layout/vProcess5"/>
    <dgm:cxn modelId="{0D71D89A-E6F4-4DBE-9E6A-A04E0B22239B}" srcId="{3FDD07C0-DACE-4295-94E3-1B7EFD9B14AE}" destId="{79418DB0-F10C-4E69-A894-76BF1B2409D2}" srcOrd="0" destOrd="0" parTransId="{6205FD7D-F075-44ED-AED3-6944610E1770}" sibTransId="{9723467E-CEB1-4D40-800F-5D4BDCEBA5B1}"/>
    <dgm:cxn modelId="{6A27E290-9BE9-489E-AF3A-F38F39F21971}" type="presOf" srcId="{2391D4DC-3384-4288-90D8-FF01AD734146}" destId="{326A47A4-BEDA-47C4-B065-DDE5782A5332}" srcOrd="0" destOrd="0" presId="urn:microsoft.com/office/officeart/2005/8/layout/vProcess5"/>
    <dgm:cxn modelId="{CDA553E1-7A6A-4AE9-97EA-D6F401F83A83}" srcId="{3FDD07C0-DACE-4295-94E3-1B7EFD9B14AE}" destId="{526353A4-77F5-40BF-BDCB-7E73D6F69604}" srcOrd="2" destOrd="0" parTransId="{E70D002E-92A1-41D0-A8AF-B96BF7F577AA}" sibTransId="{3203E9A9-7EC6-4E77-A3AE-F1A98647E6F1}"/>
    <dgm:cxn modelId="{56A8765A-68B7-4A17-9762-2EEB2B0E0548}" type="presOf" srcId="{32095882-585D-40EE-8800-00C79F34E2DB}" destId="{C6287596-E357-428E-A3C0-9C0CAEC5149B}" srcOrd="0" destOrd="0" presId="urn:microsoft.com/office/officeart/2005/8/layout/vProcess5"/>
    <dgm:cxn modelId="{6EFFF359-EB2C-4861-B949-853B1EB224F9}" srcId="{3FDD07C0-DACE-4295-94E3-1B7EFD9B14AE}" destId="{2391D4DC-3384-4288-90D8-FF01AD734146}" srcOrd="1" destOrd="0" parTransId="{AE73249F-C48B-4DD8-8D5B-E2C0417F9AE1}" sibTransId="{32095882-585D-40EE-8800-00C79F34E2DB}"/>
    <dgm:cxn modelId="{0107690B-7C38-421E-92A0-6DE37A4AAE02}" srcId="{3FDD07C0-DACE-4295-94E3-1B7EFD9B14AE}" destId="{C5A2B811-EAD7-4BAF-B64F-0936637A0C65}" srcOrd="3" destOrd="0" parTransId="{FDBA62D4-573F-493C-91A0-B1F62CF2AAED}" sibTransId="{DA4EA5C4-23D7-4E58-8723-27C7E8998A64}"/>
    <dgm:cxn modelId="{AC7423EC-CC42-4613-B48E-79A6427FC035}" type="presOf" srcId="{C5A2B811-EAD7-4BAF-B64F-0936637A0C65}" destId="{C27B30E6-8080-4E8C-A2B8-7D6C7F4709AC}" srcOrd="1" destOrd="0" presId="urn:microsoft.com/office/officeart/2005/8/layout/vProcess5"/>
    <dgm:cxn modelId="{58AA4780-A116-41D5-85A9-934A23CF0204}" type="presOf" srcId="{3FDD07C0-DACE-4295-94E3-1B7EFD9B14AE}" destId="{CCF95760-D9B9-449F-AA81-29F61417208D}" srcOrd="0" destOrd="0" presId="urn:microsoft.com/office/officeart/2005/8/layout/vProcess5"/>
    <dgm:cxn modelId="{F58AE257-EF0E-4447-A9F2-46759BFB6EB9}" type="presOf" srcId="{79418DB0-F10C-4E69-A894-76BF1B2409D2}" destId="{43FA9F3F-3A98-4B61-BD5A-5DD5FAFCE666}" srcOrd="1" destOrd="0" presId="urn:microsoft.com/office/officeart/2005/8/layout/vProcess5"/>
    <dgm:cxn modelId="{7281FB57-076A-4AB2-A138-AA87882C16C9}" type="presOf" srcId="{526353A4-77F5-40BF-BDCB-7E73D6F69604}" destId="{CA5ED350-409D-4301-9C83-B7950BA91D9B}" srcOrd="1" destOrd="0" presId="urn:microsoft.com/office/officeart/2005/8/layout/vProcess5"/>
    <dgm:cxn modelId="{FDB984B3-00BA-4B6B-AA34-A5C6456A7B35}" type="presOf" srcId="{3203E9A9-7EC6-4E77-A3AE-F1A98647E6F1}" destId="{C0AD1369-A4BA-43E9-8904-1C6982828182}" srcOrd="0" destOrd="0" presId="urn:microsoft.com/office/officeart/2005/8/layout/vProcess5"/>
    <dgm:cxn modelId="{FFD7BF30-F832-4DAD-82B9-5E95101B7BE9}" type="presOf" srcId="{2391D4DC-3384-4288-90D8-FF01AD734146}" destId="{6BCE9023-E1A7-47DF-B2E6-301060B3D46C}" srcOrd="1" destOrd="0" presId="urn:microsoft.com/office/officeart/2005/8/layout/vProcess5"/>
    <dgm:cxn modelId="{FFD2408A-3758-4CE6-A813-353743004F1C}" type="presOf" srcId="{C5A2B811-EAD7-4BAF-B64F-0936637A0C65}" destId="{685A3CD7-000D-41F0-AB76-E4B44C0F2AE7}" srcOrd="0" destOrd="0" presId="urn:microsoft.com/office/officeart/2005/8/layout/vProcess5"/>
    <dgm:cxn modelId="{42E2F4D6-A2FD-482C-A33C-A289324B28BD}" type="presOf" srcId="{9723467E-CEB1-4D40-800F-5D4BDCEBA5B1}" destId="{D2E36B21-ADA6-4BAD-A5E1-956122039D3E}" srcOrd="0" destOrd="0" presId="urn:microsoft.com/office/officeart/2005/8/layout/vProcess5"/>
    <dgm:cxn modelId="{837D0EDC-80E8-4460-AEAE-79A336E0BB73}" type="presOf" srcId="{79418DB0-F10C-4E69-A894-76BF1B2409D2}" destId="{6FEACEEE-8810-42B2-A7D0-F5DAC139E0B7}" srcOrd="0" destOrd="0" presId="urn:microsoft.com/office/officeart/2005/8/layout/vProcess5"/>
    <dgm:cxn modelId="{87E7AE96-5A3C-4684-8BA5-6BEB63D7ED14}" type="presParOf" srcId="{CCF95760-D9B9-449F-AA81-29F61417208D}" destId="{4874476B-598A-4DC4-9319-EA811B01F5A1}" srcOrd="0" destOrd="0" presId="urn:microsoft.com/office/officeart/2005/8/layout/vProcess5"/>
    <dgm:cxn modelId="{69199867-FAC9-4EA3-A654-10B251AAEA7C}" type="presParOf" srcId="{CCF95760-D9B9-449F-AA81-29F61417208D}" destId="{6FEACEEE-8810-42B2-A7D0-F5DAC139E0B7}" srcOrd="1" destOrd="0" presId="urn:microsoft.com/office/officeart/2005/8/layout/vProcess5"/>
    <dgm:cxn modelId="{6E7EA6A0-5E0C-40BB-809B-30F038EFF1E2}" type="presParOf" srcId="{CCF95760-D9B9-449F-AA81-29F61417208D}" destId="{326A47A4-BEDA-47C4-B065-DDE5782A5332}" srcOrd="2" destOrd="0" presId="urn:microsoft.com/office/officeart/2005/8/layout/vProcess5"/>
    <dgm:cxn modelId="{A5B65B78-823F-491D-B1A0-7563B7C2605C}" type="presParOf" srcId="{CCF95760-D9B9-449F-AA81-29F61417208D}" destId="{AC5D0120-E6F4-4C47-9CC0-35E0E4FE99A0}" srcOrd="3" destOrd="0" presId="urn:microsoft.com/office/officeart/2005/8/layout/vProcess5"/>
    <dgm:cxn modelId="{3437874A-3910-4F7F-A27E-5E18EFD5F32D}" type="presParOf" srcId="{CCF95760-D9B9-449F-AA81-29F61417208D}" destId="{685A3CD7-000D-41F0-AB76-E4B44C0F2AE7}" srcOrd="4" destOrd="0" presId="urn:microsoft.com/office/officeart/2005/8/layout/vProcess5"/>
    <dgm:cxn modelId="{60D47115-35C4-4E43-86CF-F8D21D72DBEB}" type="presParOf" srcId="{CCF95760-D9B9-449F-AA81-29F61417208D}" destId="{D2E36B21-ADA6-4BAD-A5E1-956122039D3E}" srcOrd="5" destOrd="0" presId="urn:microsoft.com/office/officeart/2005/8/layout/vProcess5"/>
    <dgm:cxn modelId="{E149F396-2104-4784-AA6F-8D03F1602C3A}" type="presParOf" srcId="{CCF95760-D9B9-449F-AA81-29F61417208D}" destId="{C6287596-E357-428E-A3C0-9C0CAEC5149B}" srcOrd="6" destOrd="0" presId="urn:microsoft.com/office/officeart/2005/8/layout/vProcess5"/>
    <dgm:cxn modelId="{B5A528BB-0B27-419B-9633-FB5EB0E462D5}" type="presParOf" srcId="{CCF95760-D9B9-449F-AA81-29F61417208D}" destId="{C0AD1369-A4BA-43E9-8904-1C6982828182}" srcOrd="7" destOrd="0" presId="urn:microsoft.com/office/officeart/2005/8/layout/vProcess5"/>
    <dgm:cxn modelId="{88DABECD-B74B-4384-916E-AEC03369DED3}" type="presParOf" srcId="{CCF95760-D9B9-449F-AA81-29F61417208D}" destId="{43FA9F3F-3A98-4B61-BD5A-5DD5FAFCE666}" srcOrd="8" destOrd="0" presId="urn:microsoft.com/office/officeart/2005/8/layout/vProcess5"/>
    <dgm:cxn modelId="{90544A5A-504B-4325-8854-D73476508E63}" type="presParOf" srcId="{CCF95760-D9B9-449F-AA81-29F61417208D}" destId="{6BCE9023-E1A7-47DF-B2E6-301060B3D46C}" srcOrd="9" destOrd="0" presId="urn:microsoft.com/office/officeart/2005/8/layout/vProcess5"/>
    <dgm:cxn modelId="{1BAA12EA-1E0D-4978-98B6-3B99D4B34D3B}" type="presParOf" srcId="{CCF95760-D9B9-449F-AA81-29F61417208D}" destId="{CA5ED350-409D-4301-9C83-B7950BA91D9B}" srcOrd="10" destOrd="0" presId="urn:microsoft.com/office/officeart/2005/8/layout/vProcess5"/>
    <dgm:cxn modelId="{27301114-D4DB-4CEC-8397-6715C292D8CA}" type="presParOf" srcId="{CCF95760-D9B9-449F-AA81-29F61417208D}" destId="{C27B30E6-8080-4E8C-A2B8-7D6C7F4709AC}"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2D708A2-A54C-44FF-95F7-649C437E998C}" type="doc">
      <dgm:prSet loTypeId="urn:microsoft.com/office/officeart/2005/8/layout/hierarchy3" loCatId="list" qsTypeId="urn:microsoft.com/office/officeart/2005/8/quickstyle/simple3" qsCatId="simple" csTypeId="urn:microsoft.com/office/officeart/2005/8/colors/colorful2" csCatId="colorful" phldr="1"/>
      <dgm:spPr/>
      <dgm:t>
        <a:bodyPr/>
        <a:lstStyle/>
        <a:p>
          <a:endParaRPr lang="es-ES"/>
        </a:p>
      </dgm:t>
    </dgm:pt>
    <dgm:pt modelId="{A053141B-A428-4FB0-8A30-BE407B84934D}">
      <dgm:prSet phldrT="[Texto]"/>
      <dgm:spPr/>
      <dgm:t>
        <a:bodyPr/>
        <a:lstStyle/>
        <a:p>
          <a:r>
            <a:rPr lang="es-ES" dirty="0" smtClean="0"/>
            <a:t>De acuerdo al momento </a:t>
          </a:r>
          <a:endParaRPr lang="es-ES" dirty="0"/>
        </a:p>
      </dgm:t>
    </dgm:pt>
    <dgm:pt modelId="{707D82E3-931F-4EF8-8A70-FF6C59701DB8}" type="parTrans" cxnId="{0C7B49BD-8A12-412E-A35B-D364649B07A8}">
      <dgm:prSet/>
      <dgm:spPr/>
      <dgm:t>
        <a:bodyPr/>
        <a:lstStyle/>
        <a:p>
          <a:endParaRPr lang="es-ES"/>
        </a:p>
      </dgm:t>
    </dgm:pt>
    <dgm:pt modelId="{536131BD-7086-4A8A-8B6F-3A3266D63911}" type="sibTrans" cxnId="{0C7B49BD-8A12-412E-A35B-D364649B07A8}">
      <dgm:prSet/>
      <dgm:spPr/>
      <dgm:t>
        <a:bodyPr/>
        <a:lstStyle/>
        <a:p>
          <a:endParaRPr lang="es-ES"/>
        </a:p>
      </dgm:t>
    </dgm:pt>
    <dgm:pt modelId="{CF14A935-7B73-4558-9435-6326B21E0CB5}">
      <dgm:prSet phldrT="[Texto]"/>
      <dgm:spPr/>
      <dgm:t>
        <a:bodyPr/>
        <a:lstStyle/>
        <a:p>
          <a:r>
            <a:rPr lang="es-ES" b="1" i="1" dirty="0" smtClean="0"/>
            <a:t>Control Interno Previo</a:t>
          </a:r>
          <a:endParaRPr lang="es-ES" dirty="0"/>
        </a:p>
      </dgm:t>
    </dgm:pt>
    <dgm:pt modelId="{7BD3281E-35F6-48F5-AD7A-3F5FBB1F9FA9}" type="parTrans" cxnId="{1E356C78-0291-436B-9042-96352D655AC1}">
      <dgm:prSet/>
      <dgm:spPr/>
      <dgm:t>
        <a:bodyPr/>
        <a:lstStyle/>
        <a:p>
          <a:endParaRPr lang="es-ES"/>
        </a:p>
      </dgm:t>
    </dgm:pt>
    <dgm:pt modelId="{6422C617-78C6-4858-80FC-2CE819133A34}" type="sibTrans" cxnId="{1E356C78-0291-436B-9042-96352D655AC1}">
      <dgm:prSet/>
      <dgm:spPr/>
      <dgm:t>
        <a:bodyPr/>
        <a:lstStyle/>
        <a:p>
          <a:endParaRPr lang="es-ES"/>
        </a:p>
      </dgm:t>
    </dgm:pt>
    <dgm:pt modelId="{0A549AD3-D3F6-481A-944D-D7F395673DFF}">
      <dgm:prSet phldrT="[Texto]"/>
      <dgm:spPr/>
      <dgm:t>
        <a:bodyPr/>
        <a:lstStyle/>
        <a:p>
          <a:r>
            <a:rPr lang="es-ES" b="1" i="1" dirty="0" smtClean="0"/>
            <a:t>Control Interno Concurrente</a:t>
          </a:r>
          <a:endParaRPr lang="es-ES" dirty="0"/>
        </a:p>
      </dgm:t>
    </dgm:pt>
    <dgm:pt modelId="{DF2EA8FD-D848-4594-9658-E73C6742CE98}" type="parTrans" cxnId="{F39F423E-9C08-4326-9094-72C03DD3A7A7}">
      <dgm:prSet/>
      <dgm:spPr/>
      <dgm:t>
        <a:bodyPr/>
        <a:lstStyle/>
        <a:p>
          <a:endParaRPr lang="es-ES"/>
        </a:p>
      </dgm:t>
    </dgm:pt>
    <dgm:pt modelId="{9326E0BF-67F4-4E96-ABA9-54BA835CE855}" type="sibTrans" cxnId="{F39F423E-9C08-4326-9094-72C03DD3A7A7}">
      <dgm:prSet/>
      <dgm:spPr/>
      <dgm:t>
        <a:bodyPr/>
        <a:lstStyle/>
        <a:p>
          <a:endParaRPr lang="es-ES"/>
        </a:p>
      </dgm:t>
    </dgm:pt>
    <dgm:pt modelId="{0BD6E8AE-606C-4412-99DE-DFF541F3C34A}">
      <dgm:prSet phldrT="[Texto]"/>
      <dgm:spPr/>
      <dgm:t>
        <a:bodyPr/>
        <a:lstStyle/>
        <a:p>
          <a:r>
            <a:rPr lang="es-ES" dirty="0" smtClean="0"/>
            <a:t>De acuerdo al enfoque </a:t>
          </a:r>
          <a:endParaRPr lang="es-ES" dirty="0"/>
        </a:p>
      </dgm:t>
    </dgm:pt>
    <dgm:pt modelId="{6CB30A9B-F661-4869-A373-A971268F1148}" type="parTrans" cxnId="{1DBCBA27-4EC8-426B-A445-A25F6F26A086}">
      <dgm:prSet/>
      <dgm:spPr/>
      <dgm:t>
        <a:bodyPr/>
        <a:lstStyle/>
        <a:p>
          <a:endParaRPr lang="es-ES"/>
        </a:p>
      </dgm:t>
    </dgm:pt>
    <dgm:pt modelId="{D0F66B30-9223-43AB-B31A-647687D9731A}" type="sibTrans" cxnId="{1DBCBA27-4EC8-426B-A445-A25F6F26A086}">
      <dgm:prSet/>
      <dgm:spPr/>
      <dgm:t>
        <a:bodyPr/>
        <a:lstStyle/>
        <a:p>
          <a:endParaRPr lang="es-ES"/>
        </a:p>
      </dgm:t>
    </dgm:pt>
    <dgm:pt modelId="{CD980268-1F40-4B23-8DA1-D8EF68692088}">
      <dgm:prSet phldrT="[Texto]"/>
      <dgm:spPr/>
      <dgm:t>
        <a:bodyPr/>
        <a:lstStyle/>
        <a:p>
          <a:r>
            <a:rPr lang="es-ES" b="1" i="1" dirty="0" smtClean="0"/>
            <a:t>Control Interno Administrativo</a:t>
          </a:r>
          <a:endParaRPr lang="es-ES" dirty="0"/>
        </a:p>
      </dgm:t>
    </dgm:pt>
    <dgm:pt modelId="{17932492-8585-43D4-892B-131E83BE5457}" type="parTrans" cxnId="{E1CB6EEA-7B90-4219-B67E-1556AB663B54}">
      <dgm:prSet/>
      <dgm:spPr/>
      <dgm:t>
        <a:bodyPr/>
        <a:lstStyle/>
        <a:p>
          <a:endParaRPr lang="es-ES"/>
        </a:p>
      </dgm:t>
    </dgm:pt>
    <dgm:pt modelId="{E6286075-BA33-4087-BE5C-4B5CE5AD094D}" type="sibTrans" cxnId="{E1CB6EEA-7B90-4219-B67E-1556AB663B54}">
      <dgm:prSet/>
      <dgm:spPr/>
      <dgm:t>
        <a:bodyPr/>
        <a:lstStyle/>
        <a:p>
          <a:endParaRPr lang="es-ES"/>
        </a:p>
      </dgm:t>
    </dgm:pt>
    <dgm:pt modelId="{65316509-CFC5-4C75-8AD5-6F643F9CBDFC}">
      <dgm:prSet phldrT="[Texto]"/>
      <dgm:spPr/>
      <dgm:t>
        <a:bodyPr/>
        <a:lstStyle/>
        <a:p>
          <a:r>
            <a:rPr lang="es-ES" b="1" i="1" dirty="0" smtClean="0"/>
            <a:t>Control Interno Financiero</a:t>
          </a:r>
          <a:endParaRPr lang="es-ES" dirty="0"/>
        </a:p>
      </dgm:t>
    </dgm:pt>
    <dgm:pt modelId="{9E8D059E-CC40-4C85-9162-3CAD2D221481}" type="parTrans" cxnId="{B3D0A08E-DB33-46C2-B2CD-9747E4CFA260}">
      <dgm:prSet/>
      <dgm:spPr/>
      <dgm:t>
        <a:bodyPr/>
        <a:lstStyle/>
        <a:p>
          <a:endParaRPr lang="es-ES"/>
        </a:p>
      </dgm:t>
    </dgm:pt>
    <dgm:pt modelId="{78A482D1-B969-445D-A665-357A0D421731}" type="sibTrans" cxnId="{B3D0A08E-DB33-46C2-B2CD-9747E4CFA260}">
      <dgm:prSet/>
      <dgm:spPr/>
      <dgm:t>
        <a:bodyPr/>
        <a:lstStyle/>
        <a:p>
          <a:endParaRPr lang="es-ES"/>
        </a:p>
      </dgm:t>
    </dgm:pt>
    <dgm:pt modelId="{51CEF530-E7EF-47CD-90CC-C9CAE97C0991}">
      <dgm:prSet phldrT="[Texto]"/>
      <dgm:spPr/>
      <dgm:t>
        <a:bodyPr/>
        <a:lstStyle/>
        <a:p>
          <a:r>
            <a:rPr lang="es-ES" b="1" i="1" smtClean="0"/>
            <a:t>Control Interno Posterior</a:t>
          </a:r>
          <a:endParaRPr lang="es-ES" dirty="0"/>
        </a:p>
      </dgm:t>
    </dgm:pt>
    <dgm:pt modelId="{5256816D-93AD-4FB4-B0B2-7459CABF236C}" type="parTrans" cxnId="{4AD2B0A3-A947-4FE9-96C0-0EDC07B3A9A5}">
      <dgm:prSet/>
      <dgm:spPr/>
      <dgm:t>
        <a:bodyPr/>
        <a:lstStyle/>
        <a:p>
          <a:endParaRPr lang="es-ES"/>
        </a:p>
      </dgm:t>
    </dgm:pt>
    <dgm:pt modelId="{F928EAC9-BF01-4B4F-A55A-289DA7A5FF1E}" type="sibTrans" cxnId="{4AD2B0A3-A947-4FE9-96C0-0EDC07B3A9A5}">
      <dgm:prSet/>
      <dgm:spPr/>
      <dgm:t>
        <a:bodyPr/>
        <a:lstStyle/>
        <a:p>
          <a:endParaRPr lang="es-ES"/>
        </a:p>
      </dgm:t>
    </dgm:pt>
    <dgm:pt modelId="{325F2BA2-8DCD-4828-9AB1-4CE0C55AA450}" type="pres">
      <dgm:prSet presAssocID="{F2D708A2-A54C-44FF-95F7-649C437E998C}" presName="diagram" presStyleCnt="0">
        <dgm:presLayoutVars>
          <dgm:chPref val="1"/>
          <dgm:dir/>
          <dgm:animOne val="branch"/>
          <dgm:animLvl val="lvl"/>
          <dgm:resizeHandles/>
        </dgm:presLayoutVars>
      </dgm:prSet>
      <dgm:spPr/>
      <dgm:t>
        <a:bodyPr/>
        <a:lstStyle/>
        <a:p>
          <a:endParaRPr lang="es-ES"/>
        </a:p>
      </dgm:t>
    </dgm:pt>
    <dgm:pt modelId="{4728B5C5-6293-499B-870C-2F338C58E918}" type="pres">
      <dgm:prSet presAssocID="{A053141B-A428-4FB0-8A30-BE407B84934D}" presName="root" presStyleCnt="0"/>
      <dgm:spPr/>
    </dgm:pt>
    <dgm:pt modelId="{922AF8B6-5DCC-430C-9708-C6FA838AEDC5}" type="pres">
      <dgm:prSet presAssocID="{A053141B-A428-4FB0-8A30-BE407B84934D}" presName="rootComposite" presStyleCnt="0"/>
      <dgm:spPr/>
    </dgm:pt>
    <dgm:pt modelId="{F794CE1D-E4C9-41EE-8E92-EC1127C0DCF6}" type="pres">
      <dgm:prSet presAssocID="{A053141B-A428-4FB0-8A30-BE407B84934D}" presName="rootText" presStyleLbl="node1" presStyleIdx="0" presStyleCnt="2"/>
      <dgm:spPr/>
      <dgm:t>
        <a:bodyPr/>
        <a:lstStyle/>
        <a:p>
          <a:endParaRPr lang="es-ES"/>
        </a:p>
      </dgm:t>
    </dgm:pt>
    <dgm:pt modelId="{68B7680A-E878-40C9-B299-AD649B0174B0}" type="pres">
      <dgm:prSet presAssocID="{A053141B-A428-4FB0-8A30-BE407B84934D}" presName="rootConnector" presStyleLbl="node1" presStyleIdx="0" presStyleCnt="2"/>
      <dgm:spPr/>
      <dgm:t>
        <a:bodyPr/>
        <a:lstStyle/>
        <a:p>
          <a:endParaRPr lang="es-ES"/>
        </a:p>
      </dgm:t>
    </dgm:pt>
    <dgm:pt modelId="{A91C6290-F4FA-4D18-A4A4-3EB3298D6439}" type="pres">
      <dgm:prSet presAssocID="{A053141B-A428-4FB0-8A30-BE407B84934D}" presName="childShape" presStyleCnt="0"/>
      <dgm:spPr/>
    </dgm:pt>
    <dgm:pt modelId="{EEF366CC-DAE5-4494-9FE9-C1CE5FF7449D}" type="pres">
      <dgm:prSet presAssocID="{7BD3281E-35F6-48F5-AD7A-3F5FBB1F9FA9}" presName="Name13" presStyleLbl="parChTrans1D2" presStyleIdx="0" presStyleCnt="5"/>
      <dgm:spPr/>
      <dgm:t>
        <a:bodyPr/>
        <a:lstStyle/>
        <a:p>
          <a:endParaRPr lang="es-ES"/>
        </a:p>
      </dgm:t>
    </dgm:pt>
    <dgm:pt modelId="{2E8C490C-397E-4C70-9211-7EF1C75762D3}" type="pres">
      <dgm:prSet presAssocID="{CF14A935-7B73-4558-9435-6326B21E0CB5}" presName="childText" presStyleLbl="bgAcc1" presStyleIdx="0" presStyleCnt="5">
        <dgm:presLayoutVars>
          <dgm:bulletEnabled val="1"/>
        </dgm:presLayoutVars>
      </dgm:prSet>
      <dgm:spPr/>
      <dgm:t>
        <a:bodyPr/>
        <a:lstStyle/>
        <a:p>
          <a:endParaRPr lang="es-ES"/>
        </a:p>
      </dgm:t>
    </dgm:pt>
    <dgm:pt modelId="{3CF839C1-7AB2-4306-A1FC-11BA13F43050}" type="pres">
      <dgm:prSet presAssocID="{DF2EA8FD-D848-4594-9658-E73C6742CE98}" presName="Name13" presStyleLbl="parChTrans1D2" presStyleIdx="1" presStyleCnt="5"/>
      <dgm:spPr/>
      <dgm:t>
        <a:bodyPr/>
        <a:lstStyle/>
        <a:p>
          <a:endParaRPr lang="es-ES"/>
        </a:p>
      </dgm:t>
    </dgm:pt>
    <dgm:pt modelId="{DEE3F196-1160-41E3-8FAD-004C88D2FE55}" type="pres">
      <dgm:prSet presAssocID="{0A549AD3-D3F6-481A-944D-D7F395673DFF}" presName="childText" presStyleLbl="bgAcc1" presStyleIdx="1" presStyleCnt="5">
        <dgm:presLayoutVars>
          <dgm:bulletEnabled val="1"/>
        </dgm:presLayoutVars>
      </dgm:prSet>
      <dgm:spPr/>
      <dgm:t>
        <a:bodyPr/>
        <a:lstStyle/>
        <a:p>
          <a:endParaRPr lang="es-ES"/>
        </a:p>
      </dgm:t>
    </dgm:pt>
    <dgm:pt modelId="{32932549-7868-4726-9649-BEB722CEF9E8}" type="pres">
      <dgm:prSet presAssocID="{5256816D-93AD-4FB4-B0B2-7459CABF236C}" presName="Name13" presStyleLbl="parChTrans1D2" presStyleIdx="2" presStyleCnt="5"/>
      <dgm:spPr/>
      <dgm:t>
        <a:bodyPr/>
        <a:lstStyle/>
        <a:p>
          <a:endParaRPr lang="es-ES"/>
        </a:p>
      </dgm:t>
    </dgm:pt>
    <dgm:pt modelId="{F0807386-A8BF-4330-8924-207CBEDB2046}" type="pres">
      <dgm:prSet presAssocID="{51CEF530-E7EF-47CD-90CC-C9CAE97C0991}" presName="childText" presStyleLbl="bgAcc1" presStyleIdx="2" presStyleCnt="5">
        <dgm:presLayoutVars>
          <dgm:bulletEnabled val="1"/>
        </dgm:presLayoutVars>
      </dgm:prSet>
      <dgm:spPr/>
      <dgm:t>
        <a:bodyPr/>
        <a:lstStyle/>
        <a:p>
          <a:endParaRPr lang="es-ES"/>
        </a:p>
      </dgm:t>
    </dgm:pt>
    <dgm:pt modelId="{20BD039F-AE24-4F7E-B50F-90C45B864234}" type="pres">
      <dgm:prSet presAssocID="{0BD6E8AE-606C-4412-99DE-DFF541F3C34A}" presName="root" presStyleCnt="0"/>
      <dgm:spPr/>
    </dgm:pt>
    <dgm:pt modelId="{FB681CD5-258F-4537-BA17-6B548705E0B2}" type="pres">
      <dgm:prSet presAssocID="{0BD6E8AE-606C-4412-99DE-DFF541F3C34A}" presName="rootComposite" presStyleCnt="0"/>
      <dgm:spPr/>
    </dgm:pt>
    <dgm:pt modelId="{518C28DD-465E-4E77-BA91-EF7FC5A987E7}" type="pres">
      <dgm:prSet presAssocID="{0BD6E8AE-606C-4412-99DE-DFF541F3C34A}" presName="rootText" presStyleLbl="node1" presStyleIdx="1" presStyleCnt="2"/>
      <dgm:spPr/>
      <dgm:t>
        <a:bodyPr/>
        <a:lstStyle/>
        <a:p>
          <a:endParaRPr lang="es-ES"/>
        </a:p>
      </dgm:t>
    </dgm:pt>
    <dgm:pt modelId="{A19FF1F4-2A9A-4A55-9C8C-F1FECCED0F2C}" type="pres">
      <dgm:prSet presAssocID="{0BD6E8AE-606C-4412-99DE-DFF541F3C34A}" presName="rootConnector" presStyleLbl="node1" presStyleIdx="1" presStyleCnt="2"/>
      <dgm:spPr/>
      <dgm:t>
        <a:bodyPr/>
        <a:lstStyle/>
        <a:p>
          <a:endParaRPr lang="es-ES"/>
        </a:p>
      </dgm:t>
    </dgm:pt>
    <dgm:pt modelId="{46166AB6-9315-495A-9A07-084908FAE87E}" type="pres">
      <dgm:prSet presAssocID="{0BD6E8AE-606C-4412-99DE-DFF541F3C34A}" presName="childShape" presStyleCnt="0"/>
      <dgm:spPr/>
    </dgm:pt>
    <dgm:pt modelId="{619DF9DD-DC67-493A-A507-9A3879687260}" type="pres">
      <dgm:prSet presAssocID="{17932492-8585-43D4-892B-131E83BE5457}" presName="Name13" presStyleLbl="parChTrans1D2" presStyleIdx="3" presStyleCnt="5"/>
      <dgm:spPr/>
      <dgm:t>
        <a:bodyPr/>
        <a:lstStyle/>
        <a:p>
          <a:endParaRPr lang="es-ES"/>
        </a:p>
      </dgm:t>
    </dgm:pt>
    <dgm:pt modelId="{7DA4930B-7CE3-447C-9580-E96D238E19E8}" type="pres">
      <dgm:prSet presAssocID="{CD980268-1F40-4B23-8DA1-D8EF68692088}" presName="childText" presStyleLbl="bgAcc1" presStyleIdx="3" presStyleCnt="5">
        <dgm:presLayoutVars>
          <dgm:bulletEnabled val="1"/>
        </dgm:presLayoutVars>
      </dgm:prSet>
      <dgm:spPr/>
      <dgm:t>
        <a:bodyPr/>
        <a:lstStyle/>
        <a:p>
          <a:endParaRPr lang="es-ES"/>
        </a:p>
      </dgm:t>
    </dgm:pt>
    <dgm:pt modelId="{6805DEB8-EF19-4B43-BABB-418BFC1A00EA}" type="pres">
      <dgm:prSet presAssocID="{9E8D059E-CC40-4C85-9162-3CAD2D221481}" presName="Name13" presStyleLbl="parChTrans1D2" presStyleIdx="4" presStyleCnt="5"/>
      <dgm:spPr/>
      <dgm:t>
        <a:bodyPr/>
        <a:lstStyle/>
        <a:p>
          <a:endParaRPr lang="es-ES"/>
        </a:p>
      </dgm:t>
    </dgm:pt>
    <dgm:pt modelId="{72A01461-C558-4C30-9067-C7E0D4F992FF}" type="pres">
      <dgm:prSet presAssocID="{65316509-CFC5-4C75-8AD5-6F643F9CBDFC}" presName="childText" presStyleLbl="bgAcc1" presStyleIdx="4" presStyleCnt="5">
        <dgm:presLayoutVars>
          <dgm:bulletEnabled val="1"/>
        </dgm:presLayoutVars>
      </dgm:prSet>
      <dgm:spPr/>
      <dgm:t>
        <a:bodyPr/>
        <a:lstStyle/>
        <a:p>
          <a:endParaRPr lang="es-ES"/>
        </a:p>
      </dgm:t>
    </dgm:pt>
  </dgm:ptLst>
  <dgm:cxnLst>
    <dgm:cxn modelId="{E1CB6EEA-7B90-4219-B67E-1556AB663B54}" srcId="{0BD6E8AE-606C-4412-99DE-DFF541F3C34A}" destId="{CD980268-1F40-4B23-8DA1-D8EF68692088}" srcOrd="0" destOrd="0" parTransId="{17932492-8585-43D4-892B-131E83BE5457}" sibTransId="{E6286075-BA33-4087-BE5C-4B5CE5AD094D}"/>
    <dgm:cxn modelId="{B3D0A08E-DB33-46C2-B2CD-9747E4CFA260}" srcId="{0BD6E8AE-606C-4412-99DE-DFF541F3C34A}" destId="{65316509-CFC5-4C75-8AD5-6F643F9CBDFC}" srcOrd="1" destOrd="0" parTransId="{9E8D059E-CC40-4C85-9162-3CAD2D221481}" sibTransId="{78A482D1-B969-445D-A665-357A0D421731}"/>
    <dgm:cxn modelId="{4AD2B0A3-A947-4FE9-96C0-0EDC07B3A9A5}" srcId="{A053141B-A428-4FB0-8A30-BE407B84934D}" destId="{51CEF530-E7EF-47CD-90CC-C9CAE97C0991}" srcOrd="2" destOrd="0" parTransId="{5256816D-93AD-4FB4-B0B2-7459CABF236C}" sibTransId="{F928EAC9-BF01-4B4F-A55A-289DA7A5FF1E}"/>
    <dgm:cxn modelId="{82131934-70E6-47D9-9A17-076E28C20039}" type="presOf" srcId="{51CEF530-E7EF-47CD-90CC-C9CAE97C0991}" destId="{F0807386-A8BF-4330-8924-207CBEDB2046}" srcOrd="0" destOrd="0" presId="urn:microsoft.com/office/officeart/2005/8/layout/hierarchy3"/>
    <dgm:cxn modelId="{6833CA51-4868-4136-BC11-7CE83B72469A}" type="presOf" srcId="{0A549AD3-D3F6-481A-944D-D7F395673DFF}" destId="{DEE3F196-1160-41E3-8FAD-004C88D2FE55}" srcOrd="0" destOrd="0" presId="urn:microsoft.com/office/officeart/2005/8/layout/hierarchy3"/>
    <dgm:cxn modelId="{6E68B5D6-8423-42D8-9B5F-DEEDFBD1CD29}" type="presOf" srcId="{CF14A935-7B73-4558-9435-6326B21E0CB5}" destId="{2E8C490C-397E-4C70-9211-7EF1C75762D3}" srcOrd="0" destOrd="0" presId="urn:microsoft.com/office/officeart/2005/8/layout/hierarchy3"/>
    <dgm:cxn modelId="{22FC0457-DFE0-4CCB-9E4D-AFC00052D16C}" type="presOf" srcId="{9E8D059E-CC40-4C85-9162-3CAD2D221481}" destId="{6805DEB8-EF19-4B43-BABB-418BFC1A00EA}" srcOrd="0" destOrd="0" presId="urn:microsoft.com/office/officeart/2005/8/layout/hierarchy3"/>
    <dgm:cxn modelId="{1DBCBA27-4EC8-426B-A445-A25F6F26A086}" srcId="{F2D708A2-A54C-44FF-95F7-649C437E998C}" destId="{0BD6E8AE-606C-4412-99DE-DFF541F3C34A}" srcOrd="1" destOrd="0" parTransId="{6CB30A9B-F661-4869-A373-A971268F1148}" sibTransId="{D0F66B30-9223-43AB-B31A-647687D9731A}"/>
    <dgm:cxn modelId="{F39F423E-9C08-4326-9094-72C03DD3A7A7}" srcId="{A053141B-A428-4FB0-8A30-BE407B84934D}" destId="{0A549AD3-D3F6-481A-944D-D7F395673DFF}" srcOrd="1" destOrd="0" parTransId="{DF2EA8FD-D848-4594-9658-E73C6742CE98}" sibTransId="{9326E0BF-67F4-4E96-ABA9-54BA835CE855}"/>
    <dgm:cxn modelId="{486645EA-F4B0-4B56-83EC-588449D5FEDA}" type="presOf" srcId="{A053141B-A428-4FB0-8A30-BE407B84934D}" destId="{68B7680A-E878-40C9-B299-AD649B0174B0}" srcOrd="1" destOrd="0" presId="urn:microsoft.com/office/officeart/2005/8/layout/hierarchy3"/>
    <dgm:cxn modelId="{24920E66-1BC8-4E7E-B08A-39EA5138B3AA}" type="presOf" srcId="{CD980268-1F40-4B23-8DA1-D8EF68692088}" destId="{7DA4930B-7CE3-447C-9580-E96D238E19E8}" srcOrd="0" destOrd="0" presId="urn:microsoft.com/office/officeart/2005/8/layout/hierarchy3"/>
    <dgm:cxn modelId="{FFD35F64-6A7D-4049-8AB3-ABABA39CD690}" type="presOf" srcId="{0BD6E8AE-606C-4412-99DE-DFF541F3C34A}" destId="{A19FF1F4-2A9A-4A55-9C8C-F1FECCED0F2C}" srcOrd="1" destOrd="0" presId="urn:microsoft.com/office/officeart/2005/8/layout/hierarchy3"/>
    <dgm:cxn modelId="{1E356C78-0291-436B-9042-96352D655AC1}" srcId="{A053141B-A428-4FB0-8A30-BE407B84934D}" destId="{CF14A935-7B73-4558-9435-6326B21E0CB5}" srcOrd="0" destOrd="0" parTransId="{7BD3281E-35F6-48F5-AD7A-3F5FBB1F9FA9}" sibTransId="{6422C617-78C6-4858-80FC-2CE819133A34}"/>
    <dgm:cxn modelId="{8BDB5319-D50D-46E5-8C30-B574912AD3F9}" type="presOf" srcId="{5256816D-93AD-4FB4-B0B2-7459CABF236C}" destId="{32932549-7868-4726-9649-BEB722CEF9E8}" srcOrd="0" destOrd="0" presId="urn:microsoft.com/office/officeart/2005/8/layout/hierarchy3"/>
    <dgm:cxn modelId="{A1F03334-8A06-49C7-9C80-13BB4D7756E5}" type="presOf" srcId="{DF2EA8FD-D848-4594-9658-E73C6742CE98}" destId="{3CF839C1-7AB2-4306-A1FC-11BA13F43050}" srcOrd="0" destOrd="0" presId="urn:microsoft.com/office/officeart/2005/8/layout/hierarchy3"/>
    <dgm:cxn modelId="{C59E6596-493D-4C1E-87BC-C098537B780A}" type="presOf" srcId="{7BD3281E-35F6-48F5-AD7A-3F5FBB1F9FA9}" destId="{EEF366CC-DAE5-4494-9FE9-C1CE5FF7449D}" srcOrd="0" destOrd="0" presId="urn:microsoft.com/office/officeart/2005/8/layout/hierarchy3"/>
    <dgm:cxn modelId="{60BBF629-2548-4ECF-83FD-72E3267987A3}" type="presOf" srcId="{F2D708A2-A54C-44FF-95F7-649C437E998C}" destId="{325F2BA2-8DCD-4828-9AB1-4CE0C55AA450}" srcOrd="0" destOrd="0" presId="urn:microsoft.com/office/officeart/2005/8/layout/hierarchy3"/>
    <dgm:cxn modelId="{96A44560-95A0-4BB3-BDFC-8BDCCFC1A977}" type="presOf" srcId="{17932492-8585-43D4-892B-131E83BE5457}" destId="{619DF9DD-DC67-493A-A507-9A3879687260}" srcOrd="0" destOrd="0" presId="urn:microsoft.com/office/officeart/2005/8/layout/hierarchy3"/>
    <dgm:cxn modelId="{173E4646-BA62-4219-8B8B-34412019A7FE}" type="presOf" srcId="{65316509-CFC5-4C75-8AD5-6F643F9CBDFC}" destId="{72A01461-C558-4C30-9067-C7E0D4F992FF}" srcOrd="0" destOrd="0" presId="urn:microsoft.com/office/officeart/2005/8/layout/hierarchy3"/>
    <dgm:cxn modelId="{0C7B49BD-8A12-412E-A35B-D364649B07A8}" srcId="{F2D708A2-A54C-44FF-95F7-649C437E998C}" destId="{A053141B-A428-4FB0-8A30-BE407B84934D}" srcOrd="0" destOrd="0" parTransId="{707D82E3-931F-4EF8-8A70-FF6C59701DB8}" sibTransId="{536131BD-7086-4A8A-8B6F-3A3266D63911}"/>
    <dgm:cxn modelId="{B94E0C50-A03D-4FBD-86CE-D71538716D5B}" type="presOf" srcId="{A053141B-A428-4FB0-8A30-BE407B84934D}" destId="{F794CE1D-E4C9-41EE-8E92-EC1127C0DCF6}" srcOrd="0" destOrd="0" presId="urn:microsoft.com/office/officeart/2005/8/layout/hierarchy3"/>
    <dgm:cxn modelId="{4BE66486-C133-4380-AD23-46AE61DDCEEA}" type="presOf" srcId="{0BD6E8AE-606C-4412-99DE-DFF541F3C34A}" destId="{518C28DD-465E-4E77-BA91-EF7FC5A987E7}" srcOrd="0" destOrd="0" presId="urn:microsoft.com/office/officeart/2005/8/layout/hierarchy3"/>
    <dgm:cxn modelId="{4C224FC1-5E1F-45A4-856A-3BB9043EED97}" type="presParOf" srcId="{325F2BA2-8DCD-4828-9AB1-4CE0C55AA450}" destId="{4728B5C5-6293-499B-870C-2F338C58E918}" srcOrd="0" destOrd="0" presId="urn:microsoft.com/office/officeart/2005/8/layout/hierarchy3"/>
    <dgm:cxn modelId="{10B99DCB-8D23-4ECC-B7BB-866E8CD81444}" type="presParOf" srcId="{4728B5C5-6293-499B-870C-2F338C58E918}" destId="{922AF8B6-5DCC-430C-9708-C6FA838AEDC5}" srcOrd="0" destOrd="0" presId="urn:microsoft.com/office/officeart/2005/8/layout/hierarchy3"/>
    <dgm:cxn modelId="{AC740075-7FEC-452F-B0EF-D998C0F01944}" type="presParOf" srcId="{922AF8B6-5DCC-430C-9708-C6FA838AEDC5}" destId="{F794CE1D-E4C9-41EE-8E92-EC1127C0DCF6}" srcOrd="0" destOrd="0" presId="urn:microsoft.com/office/officeart/2005/8/layout/hierarchy3"/>
    <dgm:cxn modelId="{ECB00658-9CCF-4441-9E62-40AF0A192155}" type="presParOf" srcId="{922AF8B6-5DCC-430C-9708-C6FA838AEDC5}" destId="{68B7680A-E878-40C9-B299-AD649B0174B0}" srcOrd="1" destOrd="0" presId="urn:microsoft.com/office/officeart/2005/8/layout/hierarchy3"/>
    <dgm:cxn modelId="{0B12949A-D61C-4D1E-A57F-87187FDF13F3}" type="presParOf" srcId="{4728B5C5-6293-499B-870C-2F338C58E918}" destId="{A91C6290-F4FA-4D18-A4A4-3EB3298D6439}" srcOrd="1" destOrd="0" presId="urn:microsoft.com/office/officeart/2005/8/layout/hierarchy3"/>
    <dgm:cxn modelId="{5DDB43F4-3F1A-4CBF-BAAD-43DF307C1292}" type="presParOf" srcId="{A91C6290-F4FA-4D18-A4A4-3EB3298D6439}" destId="{EEF366CC-DAE5-4494-9FE9-C1CE5FF7449D}" srcOrd="0" destOrd="0" presId="urn:microsoft.com/office/officeart/2005/8/layout/hierarchy3"/>
    <dgm:cxn modelId="{594DCEFC-650E-47A9-B2CA-C747B19F2444}" type="presParOf" srcId="{A91C6290-F4FA-4D18-A4A4-3EB3298D6439}" destId="{2E8C490C-397E-4C70-9211-7EF1C75762D3}" srcOrd="1" destOrd="0" presId="urn:microsoft.com/office/officeart/2005/8/layout/hierarchy3"/>
    <dgm:cxn modelId="{7FECA405-F5D4-4483-9D16-D98061A88862}" type="presParOf" srcId="{A91C6290-F4FA-4D18-A4A4-3EB3298D6439}" destId="{3CF839C1-7AB2-4306-A1FC-11BA13F43050}" srcOrd="2" destOrd="0" presId="urn:microsoft.com/office/officeart/2005/8/layout/hierarchy3"/>
    <dgm:cxn modelId="{2714BA5F-F313-46E2-9639-CE04782F3B00}" type="presParOf" srcId="{A91C6290-F4FA-4D18-A4A4-3EB3298D6439}" destId="{DEE3F196-1160-41E3-8FAD-004C88D2FE55}" srcOrd="3" destOrd="0" presId="urn:microsoft.com/office/officeart/2005/8/layout/hierarchy3"/>
    <dgm:cxn modelId="{EAF5D419-5DE2-43CD-8103-79FB0CFAC625}" type="presParOf" srcId="{A91C6290-F4FA-4D18-A4A4-3EB3298D6439}" destId="{32932549-7868-4726-9649-BEB722CEF9E8}" srcOrd="4" destOrd="0" presId="urn:microsoft.com/office/officeart/2005/8/layout/hierarchy3"/>
    <dgm:cxn modelId="{A8258135-A2BE-4659-A197-9010FAC0CB88}" type="presParOf" srcId="{A91C6290-F4FA-4D18-A4A4-3EB3298D6439}" destId="{F0807386-A8BF-4330-8924-207CBEDB2046}" srcOrd="5" destOrd="0" presId="urn:microsoft.com/office/officeart/2005/8/layout/hierarchy3"/>
    <dgm:cxn modelId="{41B10778-8BA5-4FA2-ACE5-EDBE512D18F6}" type="presParOf" srcId="{325F2BA2-8DCD-4828-9AB1-4CE0C55AA450}" destId="{20BD039F-AE24-4F7E-B50F-90C45B864234}" srcOrd="1" destOrd="0" presId="urn:microsoft.com/office/officeart/2005/8/layout/hierarchy3"/>
    <dgm:cxn modelId="{07386B2B-B22C-4490-8BA0-88B19F675719}" type="presParOf" srcId="{20BD039F-AE24-4F7E-B50F-90C45B864234}" destId="{FB681CD5-258F-4537-BA17-6B548705E0B2}" srcOrd="0" destOrd="0" presId="urn:microsoft.com/office/officeart/2005/8/layout/hierarchy3"/>
    <dgm:cxn modelId="{C34CEE66-1ACD-44C6-AF8D-E62F4F7D3584}" type="presParOf" srcId="{FB681CD5-258F-4537-BA17-6B548705E0B2}" destId="{518C28DD-465E-4E77-BA91-EF7FC5A987E7}" srcOrd="0" destOrd="0" presId="urn:microsoft.com/office/officeart/2005/8/layout/hierarchy3"/>
    <dgm:cxn modelId="{11871D5D-4DA9-44E7-9E5C-62170CBDFF0F}" type="presParOf" srcId="{FB681CD5-258F-4537-BA17-6B548705E0B2}" destId="{A19FF1F4-2A9A-4A55-9C8C-F1FECCED0F2C}" srcOrd="1" destOrd="0" presId="urn:microsoft.com/office/officeart/2005/8/layout/hierarchy3"/>
    <dgm:cxn modelId="{17C9DAFF-5A5F-4D65-A3AC-C401023E5562}" type="presParOf" srcId="{20BD039F-AE24-4F7E-B50F-90C45B864234}" destId="{46166AB6-9315-495A-9A07-084908FAE87E}" srcOrd="1" destOrd="0" presId="urn:microsoft.com/office/officeart/2005/8/layout/hierarchy3"/>
    <dgm:cxn modelId="{EA924256-7758-4058-BCFD-6256C2F9924A}" type="presParOf" srcId="{46166AB6-9315-495A-9A07-084908FAE87E}" destId="{619DF9DD-DC67-493A-A507-9A3879687260}" srcOrd="0" destOrd="0" presId="urn:microsoft.com/office/officeart/2005/8/layout/hierarchy3"/>
    <dgm:cxn modelId="{0CC9F349-C013-42F3-8217-7910A4DB451B}" type="presParOf" srcId="{46166AB6-9315-495A-9A07-084908FAE87E}" destId="{7DA4930B-7CE3-447C-9580-E96D238E19E8}" srcOrd="1" destOrd="0" presId="urn:microsoft.com/office/officeart/2005/8/layout/hierarchy3"/>
    <dgm:cxn modelId="{45C970A6-657F-4FAC-94F8-9227C7AB6D2B}" type="presParOf" srcId="{46166AB6-9315-495A-9A07-084908FAE87E}" destId="{6805DEB8-EF19-4B43-BABB-418BFC1A00EA}" srcOrd="2" destOrd="0" presId="urn:microsoft.com/office/officeart/2005/8/layout/hierarchy3"/>
    <dgm:cxn modelId="{CFE0EA42-1145-42B8-AFEB-A1E54EB9C601}" type="presParOf" srcId="{46166AB6-9315-495A-9A07-084908FAE87E}" destId="{72A01461-C558-4C30-9067-C7E0D4F992FF}"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BEFEAF63-1203-4A62-BD15-6D996C68F3E3}" type="doc">
      <dgm:prSet loTypeId="urn:microsoft.com/office/officeart/2005/8/layout/vList5" loCatId="list" qsTypeId="urn:microsoft.com/office/officeart/2005/8/quickstyle/simple3" qsCatId="simple" csTypeId="urn:microsoft.com/office/officeart/2005/8/colors/colorful2" csCatId="colorful" phldr="1"/>
      <dgm:spPr/>
      <dgm:t>
        <a:bodyPr/>
        <a:lstStyle/>
        <a:p>
          <a:endParaRPr lang="es-ES"/>
        </a:p>
      </dgm:t>
    </dgm:pt>
    <dgm:pt modelId="{33951AB3-378A-4FCA-ABE0-19FD2EDC4568}">
      <dgm:prSet phldrT="[Texto]"/>
      <dgm:spPr/>
      <dgm:t>
        <a:bodyPr/>
        <a:lstStyle/>
        <a:p>
          <a:r>
            <a:rPr lang="es-ES" b="1" i="1" dirty="0" smtClean="0"/>
            <a:t>Validación</a:t>
          </a:r>
          <a:endParaRPr lang="es-ES" dirty="0"/>
        </a:p>
      </dgm:t>
    </dgm:pt>
    <dgm:pt modelId="{4394AF5F-7D67-4EC6-9096-7F3B070BA1F7}" type="parTrans" cxnId="{5BCC467A-7CBA-44A4-9C6C-631BB9695C87}">
      <dgm:prSet/>
      <dgm:spPr/>
      <dgm:t>
        <a:bodyPr/>
        <a:lstStyle/>
        <a:p>
          <a:endParaRPr lang="es-ES"/>
        </a:p>
      </dgm:t>
    </dgm:pt>
    <dgm:pt modelId="{990C1503-9DCC-4F4C-A84B-011E31CA1A0A}" type="sibTrans" cxnId="{5BCC467A-7CBA-44A4-9C6C-631BB9695C87}">
      <dgm:prSet/>
      <dgm:spPr/>
      <dgm:t>
        <a:bodyPr/>
        <a:lstStyle/>
        <a:p>
          <a:endParaRPr lang="es-ES"/>
        </a:p>
      </dgm:t>
    </dgm:pt>
    <dgm:pt modelId="{5801FB19-75A2-4EFB-9B9B-4B1644A729B3}">
      <dgm:prSet phldrT="[Texto]" custT="1"/>
      <dgm:spPr/>
      <dgm:t>
        <a:bodyPr/>
        <a:lstStyle/>
        <a:p>
          <a:pPr algn="just"/>
          <a:r>
            <a:rPr lang="es-ES" sz="1400" dirty="0" smtClean="0"/>
            <a:t>Comprende los mecanismos de autorización, comparación, verificación, pertinencia y legalidad.</a:t>
          </a:r>
          <a:endParaRPr lang="es-ES" sz="1400" dirty="0"/>
        </a:p>
      </dgm:t>
    </dgm:pt>
    <dgm:pt modelId="{22EE7CB7-B8A5-407F-A8E2-79C5F9B0CDE2}" type="parTrans" cxnId="{9495B0DA-A30D-472C-8B60-3BD2BB020784}">
      <dgm:prSet/>
      <dgm:spPr/>
      <dgm:t>
        <a:bodyPr/>
        <a:lstStyle/>
        <a:p>
          <a:endParaRPr lang="es-ES"/>
        </a:p>
      </dgm:t>
    </dgm:pt>
    <dgm:pt modelId="{4554AFA7-BB73-4CF1-82DF-AF9AE15A709A}" type="sibTrans" cxnId="{9495B0DA-A30D-472C-8B60-3BD2BB020784}">
      <dgm:prSet/>
      <dgm:spPr/>
      <dgm:t>
        <a:bodyPr/>
        <a:lstStyle/>
        <a:p>
          <a:endParaRPr lang="es-ES"/>
        </a:p>
      </dgm:t>
    </dgm:pt>
    <dgm:pt modelId="{D1F1D4B6-E01E-4F76-9A6D-1079CE2E8C4B}">
      <dgm:prSet phldrT="[Texto]"/>
      <dgm:spPr/>
      <dgm:t>
        <a:bodyPr/>
        <a:lstStyle/>
        <a:p>
          <a:r>
            <a:rPr lang="es-ES" b="1" i="1" dirty="0" smtClean="0"/>
            <a:t>Aseguramiento</a:t>
          </a:r>
          <a:endParaRPr lang="es-ES" dirty="0"/>
        </a:p>
      </dgm:t>
    </dgm:pt>
    <dgm:pt modelId="{CD6E9A78-4EE0-4D1A-880E-FFE81DB332A4}" type="parTrans" cxnId="{782A9D72-E1B5-476A-8F1F-09073BCC8CBE}">
      <dgm:prSet/>
      <dgm:spPr/>
      <dgm:t>
        <a:bodyPr/>
        <a:lstStyle/>
        <a:p>
          <a:endParaRPr lang="es-ES"/>
        </a:p>
      </dgm:t>
    </dgm:pt>
    <dgm:pt modelId="{763AEC2A-B048-4376-9396-408284F2ABE0}" type="sibTrans" cxnId="{782A9D72-E1B5-476A-8F1F-09073BCC8CBE}">
      <dgm:prSet/>
      <dgm:spPr/>
      <dgm:t>
        <a:bodyPr/>
        <a:lstStyle/>
        <a:p>
          <a:endParaRPr lang="es-ES"/>
        </a:p>
      </dgm:t>
    </dgm:pt>
    <dgm:pt modelId="{8CA36BCB-734B-47B3-B817-6A5FD6C14BA8}">
      <dgm:prSet phldrT="[Texto]" custT="1"/>
      <dgm:spPr/>
      <dgm:t>
        <a:bodyPr/>
        <a:lstStyle/>
        <a:p>
          <a:pPr algn="just"/>
          <a:r>
            <a:rPr lang="es-ES" sz="1400" dirty="0" smtClean="0"/>
            <a:t>Incluye procedimientos de control que tienden a reducir los riesgos y errores que puedan producirse durante la ejecución de las actividades de la entidad.</a:t>
          </a:r>
          <a:endParaRPr lang="es-ES" sz="1400" dirty="0"/>
        </a:p>
      </dgm:t>
    </dgm:pt>
    <dgm:pt modelId="{510593DE-0D51-4AFE-B335-6A28C0959F13}" type="parTrans" cxnId="{CB9AA8B9-C01A-4F75-BED0-200CA51AC9D6}">
      <dgm:prSet/>
      <dgm:spPr/>
      <dgm:t>
        <a:bodyPr/>
        <a:lstStyle/>
        <a:p>
          <a:endParaRPr lang="es-ES"/>
        </a:p>
      </dgm:t>
    </dgm:pt>
    <dgm:pt modelId="{CEDA26E6-49BA-4029-B17C-47ED4691F423}" type="sibTrans" cxnId="{CB9AA8B9-C01A-4F75-BED0-200CA51AC9D6}">
      <dgm:prSet/>
      <dgm:spPr/>
      <dgm:t>
        <a:bodyPr/>
        <a:lstStyle/>
        <a:p>
          <a:endParaRPr lang="es-ES"/>
        </a:p>
      </dgm:t>
    </dgm:pt>
    <dgm:pt modelId="{FE4E2E91-67CA-4967-9CF0-7D07F983A06C}">
      <dgm:prSet phldrT="[Texto]"/>
      <dgm:spPr/>
      <dgm:t>
        <a:bodyPr/>
        <a:lstStyle/>
        <a:p>
          <a:r>
            <a:rPr lang="es-ES" b="1" i="1" dirty="0" err="1" smtClean="0"/>
            <a:t>Reejecución</a:t>
          </a:r>
          <a:endParaRPr lang="es-ES" dirty="0"/>
        </a:p>
      </dgm:t>
    </dgm:pt>
    <dgm:pt modelId="{B5965733-FA61-4485-B3A8-127F2DB9A9B4}" type="parTrans" cxnId="{44BCE882-9EB7-409F-8484-94956EAA92B5}">
      <dgm:prSet/>
      <dgm:spPr/>
      <dgm:t>
        <a:bodyPr/>
        <a:lstStyle/>
        <a:p>
          <a:endParaRPr lang="es-ES"/>
        </a:p>
      </dgm:t>
    </dgm:pt>
    <dgm:pt modelId="{0FDAAACE-6130-42ED-82A1-E8DC5E377497}" type="sibTrans" cxnId="{44BCE882-9EB7-409F-8484-94956EAA92B5}">
      <dgm:prSet/>
      <dgm:spPr/>
      <dgm:t>
        <a:bodyPr/>
        <a:lstStyle/>
        <a:p>
          <a:endParaRPr lang="es-ES"/>
        </a:p>
      </dgm:t>
    </dgm:pt>
    <dgm:pt modelId="{140D265C-E973-46A7-8A6A-BA6337174C3B}">
      <dgm:prSet phldrT="[Texto]" custT="1"/>
      <dgm:spPr/>
      <dgm:t>
        <a:bodyPr/>
        <a:lstStyle/>
        <a:p>
          <a:pPr algn="just"/>
          <a:r>
            <a:rPr lang="es-ES" sz="1400" dirty="0" smtClean="0"/>
            <a:t>Se refiere a la verificación durante el proceso de ejecución.</a:t>
          </a:r>
          <a:endParaRPr lang="es-ES" sz="1400" dirty="0"/>
        </a:p>
      </dgm:t>
    </dgm:pt>
    <dgm:pt modelId="{15B23F3B-C55A-42D2-B85E-D110E85E1F5A}" type="parTrans" cxnId="{AEC0C6CB-23BF-4676-B23B-1AE55A4FD49C}">
      <dgm:prSet/>
      <dgm:spPr/>
      <dgm:t>
        <a:bodyPr/>
        <a:lstStyle/>
        <a:p>
          <a:endParaRPr lang="es-ES"/>
        </a:p>
      </dgm:t>
    </dgm:pt>
    <dgm:pt modelId="{A674E971-6459-4586-B28A-0042F651EEC8}" type="sibTrans" cxnId="{AEC0C6CB-23BF-4676-B23B-1AE55A4FD49C}">
      <dgm:prSet/>
      <dgm:spPr/>
      <dgm:t>
        <a:bodyPr/>
        <a:lstStyle/>
        <a:p>
          <a:endParaRPr lang="es-ES"/>
        </a:p>
      </dgm:t>
    </dgm:pt>
    <dgm:pt modelId="{1843198C-F720-4957-ACD8-E9005C7B74C9}">
      <dgm:prSet phldrT="[Texto]"/>
      <dgm:spPr/>
      <dgm:t>
        <a:bodyPr/>
        <a:lstStyle/>
        <a:p>
          <a:r>
            <a:rPr lang="es-ES" b="1" i="1" smtClean="0"/>
            <a:t>Especialización funcional</a:t>
          </a:r>
          <a:endParaRPr lang="es-ES" dirty="0"/>
        </a:p>
      </dgm:t>
    </dgm:pt>
    <dgm:pt modelId="{8E65A94A-775B-4A1C-A180-46DD0EBEFCBC}" type="parTrans" cxnId="{151E0B35-D90C-4B82-B4B7-E3BAFC741A8D}">
      <dgm:prSet/>
      <dgm:spPr/>
      <dgm:t>
        <a:bodyPr/>
        <a:lstStyle/>
        <a:p>
          <a:endParaRPr lang="es-ES"/>
        </a:p>
      </dgm:t>
    </dgm:pt>
    <dgm:pt modelId="{DFF5813F-00C9-4719-86CB-D53DD3B3BF8F}" type="sibTrans" cxnId="{151E0B35-D90C-4B82-B4B7-E3BAFC741A8D}">
      <dgm:prSet/>
      <dgm:spPr/>
      <dgm:t>
        <a:bodyPr/>
        <a:lstStyle/>
        <a:p>
          <a:endParaRPr lang="es-ES"/>
        </a:p>
      </dgm:t>
    </dgm:pt>
    <dgm:pt modelId="{2F543016-8F88-4F09-B043-62E988F58675}">
      <dgm:prSet phldrT="[Texto]" custT="1"/>
      <dgm:spPr/>
      <dgm:t>
        <a:bodyPr/>
        <a:lstStyle/>
        <a:p>
          <a:pPr algn="just"/>
          <a:r>
            <a:rPr lang="es-ES" sz="1400" dirty="0" smtClean="0"/>
            <a:t>Están dadas por la segregación de funciones, el acceso restringido, la supervisión y la auditoría interna.</a:t>
          </a:r>
          <a:endParaRPr lang="es-ES" sz="1400" dirty="0"/>
        </a:p>
      </dgm:t>
    </dgm:pt>
    <dgm:pt modelId="{3F7AC5C3-EB3D-4280-B6C4-4B9D48472998}" type="parTrans" cxnId="{E722196E-3FD3-4829-BEC0-4BAED4C6F364}">
      <dgm:prSet/>
      <dgm:spPr/>
      <dgm:t>
        <a:bodyPr/>
        <a:lstStyle/>
        <a:p>
          <a:endParaRPr lang="es-ES"/>
        </a:p>
      </dgm:t>
    </dgm:pt>
    <dgm:pt modelId="{58D4C4BF-CB5F-49CC-92F9-4AB3F1D4CB2E}" type="sibTrans" cxnId="{E722196E-3FD3-4829-BEC0-4BAED4C6F364}">
      <dgm:prSet/>
      <dgm:spPr/>
      <dgm:t>
        <a:bodyPr/>
        <a:lstStyle/>
        <a:p>
          <a:endParaRPr lang="es-ES"/>
        </a:p>
      </dgm:t>
    </dgm:pt>
    <dgm:pt modelId="{0E950009-D0D0-45F6-B144-2F6E0817BBFA}" type="pres">
      <dgm:prSet presAssocID="{BEFEAF63-1203-4A62-BD15-6D996C68F3E3}" presName="Name0" presStyleCnt="0">
        <dgm:presLayoutVars>
          <dgm:dir/>
          <dgm:animLvl val="lvl"/>
          <dgm:resizeHandles val="exact"/>
        </dgm:presLayoutVars>
      </dgm:prSet>
      <dgm:spPr/>
      <dgm:t>
        <a:bodyPr/>
        <a:lstStyle/>
        <a:p>
          <a:endParaRPr lang="es-ES"/>
        </a:p>
      </dgm:t>
    </dgm:pt>
    <dgm:pt modelId="{D1E33EBD-24A8-473F-ABCB-2F69C687B3D9}" type="pres">
      <dgm:prSet presAssocID="{33951AB3-378A-4FCA-ABE0-19FD2EDC4568}" presName="linNode" presStyleCnt="0"/>
      <dgm:spPr/>
    </dgm:pt>
    <dgm:pt modelId="{63E0F109-3507-4DDE-B047-5B9FA300E9B8}" type="pres">
      <dgm:prSet presAssocID="{33951AB3-378A-4FCA-ABE0-19FD2EDC4568}" presName="parentText" presStyleLbl="node1" presStyleIdx="0" presStyleCnt="4">
        <dgm:presLayoutVars>
          <dgm:chMax val="1"/>
          <dgm:bulletEnabled val="1"/>
        </dgm:presLayoutVars>
      </dgm:prSet>
      <dgm:spPr/>
      <dgm:t>
        <a:bodyPr/>
        <a:lstStyle/>
        <a:p>
          <a:endParaRPr lang="es-ES"/>
        </a:p>
      </dgm:t>
    </dgm:pt>
    <dgm:pt modelId="{C173AA50-DA42-4E4A-AFB1-5B9B575CD632}" type="pres">
      <dgm:prSet presAssocID="{33951AB3-378A-4FCA-ABE0-19FD2EDC4568}" presName="descendantText" presStyleLbl="alignAccFollowNode1" presStyleIdx="0" presStyleCnt="4">
        <dgm:presLayoutVars>
          <dgm:bulletEnabled val="1"/>
        </dgm:presLayoutVars>
      </dgm:prSet>
      <dgm:spPr/>
      <dgm:t>
        <a:bodyPr/>
        <a:lstStyle/>
        <a:p>
          <a:endParaRPr lang="es-ES"/>
        </a:p>
      </dgm:t>
    </dgm:pt>
    <dgm:pt modelId="{2C91257D-AE94-4EBD-8A1C-B71C2F2E65CC}" type="pres">
      <dgm:prSet presAssocID="{990C1503-9DCC-4F4C-A84B-011E31CA1A0A}" presName="sp" presStyleCnt="0"/>
      <dgm:spPr/>
    </dgm:pt>
    <dgm:pt modelId="{339CA916-141C-426D-B90A-2C31396AF262}" type="pres">
      <dgm:prSet presAssocID="{D1F1D4B6-E01E-4F76-9A6D-1079CE2E8C4B}" presName="linNode" presStyleCnt="0"/>
      <dgm:spPr/>
    </dgm:pt>
    <dgm:pt modelId="{D0039789-9307-4BD7-8407-D4C2A29D17CD}" type="pres">
      <dgm:prSet presAssocID="{D1F1D4B6-E01E-4F76-9A6D-1079CE2E8C4B}" presName="parentText" presStyleLbl="node1" presStyleIdx="1" presStyleCnt="4">
        <dgm:presLayoutVars>
          <dgm:chMax val="1"/>
          <dgm:bulletEnabled val="1"/>
        </dgm:presLayoutVars>
      </dgm:prSet>
      <dgm:spPr/>
      <dgm:t>
        <a:bodyPr/>
        <a:lstStyle/>
        <a:p>
          <a:endParaRPr lang="es-ES"/>
        </a:p>
      </dgm:t>
    </dgm:pt>
    <dgm:pt modelId="{7B911B32-2DA0-4A56-9762-AB3AB9DC811D}" type="pres">
      <dgm:prSet presAssocID="{D1F1D4B6-E01E-4F76-9A6D-1079CE2E8C4B}" presName="descendantText" presStyleLbl="alignAccFollowNode1" presStyleIdx="1" presStyleCnt="4">
        <dgm:presLayoutVars>
          <dgm:bulletEnabled val="1"/>
        </dgm:presLayoutVars>
      </dgm:prSet>
      <dgm:spPr/>
      <dgm:t>
        <a:bodyPr/>
        <a:lstStyle/>
        <a:p>
          <a:endParaRPr lang="es-ES"/>
        </a:p>
      </dgm:t>
    </dgm:pt>
    <dgm:pt modelId="{8B24DBF7-6AC9-4283-8D91-F1356926E7BC}" type="pres">
      <dgm:prSet presAssocID="{763AEC2A-B048-4376-9396-408284F2ABE0}" presName="sp" presStyleCnt="0"/>
      <dgm:spPr/>
    </dgm:pt>
    <dgm:pt modelId="{F4936B6E-B656-49B2-B11B-C3C94B54835B}" type="pres">
      <dgm:prSet presAssocID="{FE4E2E91-67CA-4967-9CF0-7D07F983A06C}" presName="linNode" presStyleCnt="0"/>
      <dgm:spPr/>
    </dgm:pt>
    <dgm:pt modelId="{92CA64BC-1FFE-4197-90CC-A3DEE920FA0E}" type="pres">
      <dgm:prSet presAssocID="{FE4E2E91-67CA-4967-9CF0-7D07F983A06C}" presName="parentText" presStyleLbl="node1" presStyleIdx="2" presStyleCnt="4">
        <dgm:presLayoutVars>
          <dgm:chMax val="1"/>
          <dgm:bulletEnabled val="1"/>
        </dgm:presLayoutVars>
      </dgm:prSet>
      <dgm:spPr/>
      <dgm:t>
        <a:bodyPr/>
        <a:lstStyle/>
        <a:p>
          <a:endParaRPr lang="es-ES"/>
        </a:p>
      </dgm:t>
    </dgm:pt>
    <dgm:pt modelId="{282E89EF-9D21-43EA-9D50-30E481715CF5}" type="pres">
      <dgm:prSet presAssocID="{FE4E2E91-67CA-4967-9CF0-7D07F983A06C}" presName="descendantText" presStyleLbl="alignAccFollowNode1" presStyleIdx="2" presStyleCnt="4">
        <dgm:presLayoutVars>
          <dgm:bulletEnabled val="1"/>
        </dgm:presLayoutVars>
      </dgm:prSet>
      <dgm:spPr/>
      <dgm:t>
        <a:bodyPr/>
        <a:lstStyle/>
        <a:p>
          <a:endParaRPr lang="es-ES"/>
        </a:p>
      </dgm:t>
    </dgm:pt>
    <dgm:pt modelId="{A7370220-5DC1-4526-A57F-A0534E5781A1}" type="pres">
      <dgm:prSet presAssocID="{0FDAAACE-6130-42ED-82A1-E8DC5E377497}" presName="sp" presStyleCnt="0"/>
      <dgm:spPr/>
    </dgm:pt>
    <dgm:pt modelId="{4F41E611-000D-421F-8B24-B4DFE292C9CB}" type="pres">
      <dgm:prSet presAssocID="{1843198C-F720-4957-ACD8-E9005C7B74C9}" presName="linNode" presStyleCnt="0"/>
      <dgm:spPr/>
    </dgm:pt>
    <dgm:pt modelId="{55AAFC48-F198-49C6-AD27-11FFAECFABC5}" type="pres">
      <dgm:prSet presAssocID="{1843198C-F720-4957-ACD8-E9005C7B74C9}" presName="parentText" presStyleLbl="node1" presStyleIdx="3" presStyleCnt="4">
        <dgm:presLayoutVars>
          <dgm:chMax val="1"/>
          <dgm:bulletEnabled val="1"/>
        </dgm:presLayoutVars>
      </dgm:prSet>
      <dgm:spPr/>
      <dgm:t>
        <a:bodyPr/>
        <a:lstStyle/>
        <a:p>
          <a:endParaRPr lang="es-ES"/>
        </a:p>
      </dgm:t>
    </dgm:pt>
    <dgm:pt modelId="{0428E79F-6240-4BAE-B878-BBDF344AA084}" type="pres">
      <dgm:prSet presAssocID="{1843198C-F720-4957-ACD8-E9005C7B74C9}" presName="descendantText" presStyleLbl="alignAccFollowNode1" presStyleIdx="3" presStyleCnt="4">
        <dgm:presLayoutVars>
          <dgm:bulletEnabled val="1"/>
        </dgm:presLayoutVars>
      </dgm:prSet>
      <dgm:spPr/>
      <dgm:t>
        <a:bodyPr/>
        <a:lstStyle/>
        <a:p>
          <a:endParaRPr lang="es-ES"/>
        </a:p>
      </dgm:t>
    </dgm:pt>
  </dgm:ptLst>
  <dgm:cxnLst>
    <dgm:cxn modelId="{4DE1525D-7198-41E4-A9F3-8E0F8D14A2E3}" type="presOf" srcId="{33951AB3-378A-4FCA-ABE0-19FD2EDC4568}" destId="{63E0F109-3507-4DDE-B047-5B9FA300E9B8}" srcOrd="0" destOrd="0" presId="urn:microsoft.com/office/officeart/2005/8/layout/vList5"/>
    <dgm:cxn modelId="{5BCC467A-7CBA-44A4-9C6C-631BB9695C87}" srcId="{BEFEAF63-1203-4A62-BD15-6D996C68F3E3}" destId="{33951AB3-378A-4FCA-ABE0-19FD2EDC4568}" srcOrd="0" destOrd="0" parTransId="{4394AF5F-7D67-4EC6-9096-7F3B070BA1F7}" sibTransId="{990C1503-9DCC-4F4C-A84B-011E31CA1A0A}"/>
    <dgm:cxn modelId="{918DB72C-1FFD-4A28-8DBA-3720924CC5B9}" type="presOf" srcId="{140D265C-E973-46A7-8A6A-BA6337174C3B}" destId="{282E89EF-9D21-43EA-9D50-30E481715CF5}" srcOrd="0" destOrd="0" presId="urn:microsoft.com/office/officeart/2005/8/layout/vList5"/>
    <dgm:cxn modelId="{56D39F0C-F844-4505-9AA1-0C6BECD998ED}" type="presOf" srcId="{BEFEAF63-1203-4A62-BD15-6D996C68F3E3}" destId="{0E950009-D0D0-45F6-B144-2F6E0817BBFA}" srcOrd="0" destOrd="0" presId="urn:microsoft.com/office/officeart/2005/8/layout/vList5"/>
    <dgm:cxn modelId="{CB9AA8B9-C01A-4F75-BED0-200CA51AC9D6}" srcId="{D1F1D4B6-E01E-4F76-9A6D-1079CE2E8C4B}" destId="{8CA36BCB-734B-47B3-B817-6A5FD6C14BA8}" srcOrd="0" destOrd="0" parTransId="{510593DE-0D51-4AFE-B335-6A28C0959F13}" sibTransId="{CEDA26E6-49BA-4029-B17C-47ED4691F423}"/>
    <dgm:cxn modelId="{151E0B35-D90C-4B82-B4B7-E3BAFC741A8D}" srcId="{BEFEAF63-1203-4A62-BD15-6D996C68F3E3}" destId="{1843198C-F720-4957-ACD8-E9005C7B74C9}" srcOrd="3" destOrd="0" parTransId="{8E65A94A-775B-4A1C-A180-46DD0EBEFCBC}" sibTransId="{DFF5813F-00C9-4719-86CB-D53DD3B3BF8F}"/>
    <dgm:cxn modelId="{5350F5D0-A7FF-464B-8716-84CD9E285B28}" type="presOf" srcId="{FE4E2E91-67CA-4967-9CF0-7D07F983A06C}" destId="{92CA64BC-1FFE-4197-90CC-A3DEE920FA0E}" srcOrd="0" destOrd="0" presId="urn:microsoft.com/office/officeart/2005/8/layout/vList5"/>
    <dgm:cxn modelId="{782A9D72-E1B5-476A-8F1F-09073BCC8CBE}" srcId="{BEFEAF63-1203-4A62-BD15-6D996C68F3E3}" destId="{D1F1D4B6-E01E-4F76-9A6D-1079CE2E8C4B}" srcOrd="1" destOrd="0" parTransId="{CD6E9A78-4EE0-4D1A-880E-FFE81DB332A4}" sibTransId="{763AEC2A-B048-4376-9396-408284F2ABE0}"/>
    <dgm:cxn modelId="{DB7F37C1-D585-4D7A-8435-1B6DBF9E9C78}" type="presOf" srcId="{2F543016-8F88-4F09-B043-62E988F58675}" destId="{0428E79F-6240-4BAE-B878-BBDF344AA084}" srcOrd="0" destOrd="0" presId="urn:microsoft.com/office/officeart/2005/8/layout/vList5"/>
    <dgm:cxn modelId="{F3A973B2-34DF-484B-9FC7-472A19DF0B7E}" type="presOf" srcId="{5801FB19-75A2-4EFB-9B9B-4B1644A729B3}" destId="{C173AA50-DA42-4E4A-AFB1-5B9B575CD632}" srcOrd="0" destOrd="0" presId="urn:microsoft.com/office/officeart/2005/8/layout/vList5"/>
    <dgm:cxn modelId="{9495B0DA-A30D-472C-8B60-3BD2BB020784}" srcId="{33951AB3-378A-4FCA-ABE0-19FD2EDC4568}" destId="{5801FB19-75A2-4EFB-9B9B-4B1644A729B3}" srcOrd="0" destOrd="0" parTransId="{22EE7CB7-B8A5-407F-A8E2-79C5F9B0CDE2}" sibTransId="{4554AFA7-BB73-4CF1-82DF-AF9AE15A709A}"/>
    <dgm:cxn modelId="{AEC0C6CB-23BF-4676-B23B-1AE55A4FD49C}" srcId="{FE4E2E91-67CA-4967-9CF0-7D07F983A06C}" destId="{140D265C-E973-46A7-8A6A-BA6337174C3B}" srcOrd="0" destOrd="0" parTransId="{15B23F3B-C55A-42D2-B85E-D110E85E1F5A}" sibTransId="{A674E971-6459-4586-B28A-0042F651EEC8}"/>
    <dgm:cxn modelId="{FE095F11-B183-4005-900B-54B1CC5B5560}" type="presOf" srcId="{8CA36BCB-734B-47B3-B817-6A5FD6C14BA8}" destId="{7B911B32-2DA0-4A56-9762-AB3AB9DC811D}" srcOrd="0" destOrd="0" presId="urn:microsoft.com/office/officeart/2005/8/layout/vList5"/>
    <dgm:cxn modelId="{082588FD-523F-4867-A781-48B03BDBAFE7}" type="presOf" srcId="{1843198C-F720-4957-ACD8-E9005C7B74C9}" destId="{55AAFC48-F198-49C6-AD27-11FFAECFABC5}" srcOrd="0" destOrd="0" presId="urn:microsoft.com/office/officeart/2005/8/layout/vList5"/>
    <dgm:cxn modelId="{44BCE882-9EB7-409F-8484-94956EAA92B5}" srcId="{BEFEAF63-1203-4A62-BD15-6D996C68F3E3}" destId="{FE4E2E91-67CA-4967-9CF0-7D07F983A06C}" srcOrd="2" destOrd="0" parTransId="{B5965733-FA61-4485-B3A8-127F2DB9A9B4}" sibTransId="{0FDAAACE-6130-42ED-82A1-E8DC5E377497}"/>
    <dgm:cxn modelId="{0DC1F490-7BD5-46F9-A9A3-78E1FDD05F31}" type="presOf" srcId="{D1F1D4B6-E01E-4F76-9A6D-1079CE2E8C4B}" destId="{D0039789-9307-4BD7-8407-D4C2A29D17CD}" srcOrd="0" destOrd="0" presId="urn:microsoft.com/office/officeart/2005/8/layout/vList5"/>
    <dgm:cxn modelId="{E722196E-3FD3-4829-BEC0-4BAED4C6F364}" srcId="{1843198C-F720-4957-ACD8-E9005C7B74C9}" destId="{2F543016-8F88-4F09-B043-62E988F58675}" srcOrd="0" destOrd="0" parTransId="{3F7AC5C3-EB3D-4280-B6C4-4B9D48472998}" sibTransId="{58D4C4BF-CB5F-49CC-92F9-4AB3F1D4CB2E}"/>
    <dgm:cxn modelId="{9D3EDB01-32A4-4317-8437-73338013E8BA}" type="presParOf" srcId="{0E950009-D0D0-45F6-B144-2F6E0817BBFA}" destId="{D1E33EBD-24A8-473F-ABCB-2F69C687B3D9}" srcOrd="0" destOrd="0" presId="urn:microsoft.com/office/officeart/2005/8/layout/vList5"/>
    <dgm:cxn modelId="{18D7F5A1-735D-44C0-996A-26A3B6FFB697}" type="presParOf" srcId="{D1E33EBD-24A8-473F-ABCB-2F69C687B3D9}" destId="{63E0F109-3507-4DDE-B047-5B9FA300E9B8}" srcOrd="0" destOrd="0" presId="urn:microsoft.com/office/officeart/2005/8/layout/vList5"/>
    <dgm:cxn modelId="{E610CA98-0180-441C-9139-099C95A58071}" type="presParOf" srcId="{D1E33EBD-24A8-473F-ABCB-2F69C687B3D9}" destId="{C173AA50-DA42-4E4A-AFB1-5B9B575CD632}" srcOrd="1" destOrd="0" presId="urn:microsoft.com/office/officeart/2005/8/layout/vList5"/>
    <dgm:cxn modelId="{5A9FACCE-DA71-40E8-BF0F-A4763967A103}" type="presParOf" srcId="{0E950009-D0D0-45F6-B144-2F6E0817BBFA}" destId="{2C91257D-AE94-4EBD-8A1C-B71C2F2E65CC}" srcOrd="1" destOrd="0" presId="urn:microsoft.com/office/officeart/2005/8/layout/vList5"/>
    <dgm:cxn modelId="{6C745597-805D-4A29-BCCB-F7B1A38220FA}" type="presParOf" srcId="{0E950009-D0D0-45F6-B144-2F6E0817BBFA}" destId="{339CA916-141C-426D-B90A-2C31396AF262}" srcOrd="2" destOrd="0" presId="urn:microsoft.com/office/officeart/2005/8/layout/vList5"/>
    <dgm:cxn modelId="{F00E4BB1-95DC-433C-833D-823D596FC934}" type="presParOf" srcId="{339CA916-141C-426D-B90A-2C31396AF262}" destId="{D0039789-9307-4BD7-8407-D4C2A29D17CD}" srcOrd="0" destOrd="0" presId="urn:microsoft.com/office/officeart/2005/8/layout/vList5"/>
    <dgm:cxn modelId="{C3F93E23-EF18-4141-89DC-6F64C713CB37}" type="presParOf" srcId="{339CA916-141C-426D-B90A-2C31396AF262}" destId="{7B911B32-2DA0-4A56-9762-AB3AB9DC811D}" srcOrd="1" destOrd="0" presId="urn:microsoft.com/office/officeart/2005/8/layout/vList5"/>
    <dgm:cxn modelId="{4F503105-E5AA-4F66-8E26-E189F16B1D7F}" type="presParOf" srcId="{0E950009-D0D0-45F6-B144-2F6E0817BBFA}" destId="{8B24DBF7-6AC9-4283-8D91-F1356926E7BC}" srcOrd="3" destOrd="0" presId="urn:microsoft.com/office/officeart/2005/8/layout/vList5"/>
    <dgm:cxn modelId="{93E02A46-5761-4AFC-BFA6-8F69F1792411}" type="presParOf" srcId="{0E950009-D0D0-45F6-B144-2F6E0817BBFA}" destId="{F4936B6E-B656-49B2-B11B-C3C94B54835B}" srcOrd="4" destOrd="0" presId="urn:microsoft.com/office/officeart/2005/8/layout/vList5"/>
    <dgm:cxn modelId="{B7D1A0D4-7A30-41CA-81A5-6237978A0A71}" type="presParOf" srcId="{F4936B6E-B656-49B2-B11B-C3C94B54835B}" destId="{92CA64BC-1FFE-4197-90CC-A3DEE920FA0E}" srcOrd="0" destOrd="0" presId="urn:microsoft.com/office/officeart/2005/8/layout/vList5"/>
    <dgm:cxn modelId="{78C405D8-EC45-4CDB-8E87-C0C39A21D6EF}" type="presParOf" srcId="{F4936B6E-B656-49B2-B11B-C3C94B54835B}" destId="{282E89EF-9D21-43EA-9D50-30E481715CF5}" srcOrd="1" destOrd="0" presId="urn:microsoft.com/office/officeart/2005/8/layout/vList5"/>
    <dgm:cxn modelId="{6D40103B-056A-468F-AA5F-09AFBBF6C9FB}" type="presParOf" srcId="{0E950009-D0D0-45F6-B144-2F6E0817BBFA}" destId="{A7370220-5DC1-4526-A57F-A0534E5781A1}" srcOrd="5" destOrd="0" presId="urn:microsoft.com/office/officeart/2005/8/layout/vList5"/>
    <dgm:cxn modelId="{9196920C-B408-46C8-B9DF-F3CD63CA98C2}" type="presParOf" srcId="{0E950009-D0D0-45F6-B144-2F6E0817BBFA}" destId="{4F41E611-000D-421F-8B24-B4DFE292C9CB}" srcOrd="6" destOrd="0" presId="urn:microsoft.com/office/officeart/2005/8/layout/vList5"/>
    <dgm:cxn modelId="{8FDD09DD-2897-4A85-80FD-94DE90E8DC79}" type="presParOf" srcId="{4F41E611-000D-421F-8B24-B4DFE292C9CB}" destId="{55AAFC48-F198-49C6-AD27-11FFAECFABC5}" srcOrd="0" destOrd="0" presId="urn:microsoft.com/office/officeart/2005/8/layout/vList5"/>
    <dgm:cxn modelId="{CABF28B4-0F5C-4BC8-8EE3-999832B8CACD}" type="presParOf" srcId="{4F41E611-000D-421F-8B24-B4DFE292C9CB}" destId="{0428E79F-6240-4BAE-B878-BBDF344AA08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DB2F827-4ED4-473F-8ECB-174BCE637512}" type="doc">
      <dgm:prSet loTypeId="urn:microsoft.com/office/officeart/2005/8/layout/hList7" loCatId="list" qsTypeId="urn:microsoft.com/office/officeart/2005/8/quickstyle/simple3" qsCatId="simple" csTypeId="urn:microsoft.com/office/officeart/2005/8/colors/colorful2" csCatId="colorful" phldr="1"/>
      <dgm:spPr/>
    </dgm:pt>
    <dgm:pt modelId="{8CCEB90E-059C-4840-8797-F2F05A14F719}">
      <dgm:prSet phldrT="[Texto]"/>
      <dgm:spPr/>
      <dgm:t>
        <a:bodyPr/>
        <a:lstStyle/>
        <a:p>
          <a:endParaRPr lang="es-ES" dirty="0" smtClean="0"/>
        </a:p>
        <a:p>
          <a:r>
            <a:rPr lang="es-ES" dirty="0" smtClean="0"/>
            <a:t>COSO I (</a:t>
          </a:r>
          <a:r>
            <a:rPr lang="es-ES" dirty="0" err="1" smtClean="0"/>
            <a:t>COMMITTEE</a:t>
          </a:r>
          <a:r>
            <a:rPr lang="es-ES" dirty="0" smtClean="0"/>
            <a:t> OF </a:t>
          </a:r>
          <a:r>
            <a:rPr lang="es-ES" dirty="0" err="1" smtClean="0"/>
            <a:t>SPONSORING</a:t>
          </a:r>
          <a:r>
            <a:rPr lang="es-ES" dirty="0" smtClean="0"/>
            <a:t> </a:t>
          </a:r>
          <a:r>
            <a:rPr lang="es-ES" dirty="0" err="1" smtClean="0"/>
            <a:t>ORGANIZATIONS</a:t>
          </a:r>
          <a:r>
            <a:rPr lang="es-ES" dirty="0" smtClean="0"/>
            <a:t>) El denominado "INFORME COSO" sobre control interno, publicado en </a:t>
          </a:r>
          <a:r>
            <a:rPr lang="es-ES" dirty="0" err="1" smtClean="0"/>
            <a:t>EE.UU</a:t>
          </a:r>
          <a:r>
            <a:rPr lang="es-ES" dirty="0" smtClean="0"/>
            <a:t> en 1992, surgió como una respuesta a las inquietudes que planteaban la diversidad de conceptos, definiciones  e interpretaciones existentes en torno a la temática referida.</a:t>
          </a:r>
          <a:endParaRPr lang="es-ES" dirty="0"/>
        </a:p>
      </dgm:t>
    </dgm:pt>
    <dgm:pt modelId="{CAE9B779-0F17-473C-A242-9FF19DE66982}" type="parTrans" cxnId="{6EA8DF30-2FD6-405F-B15A-FBD04DD51715}">
      <dgm:prSet/>
      <dgm:spPr/>
      <dgm:t>
        <a:bodyPr/>
        <a:lstStyle/>
        <a:p>
          <a:endParaRPr lang="es-ES"/>
        </a:p>
      </dgm:t>
    </dgm:pt>
    <dgm:pt modelId="{437A9670-4F1E-45B7-A00C-D13800982902}" type="sibTrans" cxnId="{6EA8DF30-2FD6-405F-B15A-FBD04DD51715}">
      <dgm:prSet/>
      <dgm:spPr/>
      <dgm:t>
        <a:bodyPr/>
        <a:lstStyle/>
        <a:p>
          <a:endParaRPr lang="es-ES"/>
        </a:p>
      </dgm:t>
    </dgm:pt>
    <dgm:pt modelId="{41AA7085-B2C1-4DC3-BE72-A92E9F1C3725}">
      <dgm:prSet phldrT="[Texto]"/>
      <dgm:spPr/>
      <dgm:t>
        <a:bodyPr/>
        <a:lstStyle/>
        <a:p>
          <a:endParaRPr lang="es-ES" b="1" i="1" dirty="0" smtClean="0"/>
        </a:p>
        <a:p>
          <a:endParaRPr lang="es-ES" b="1" i="1" dirty="0" smtClean="0"/>
        </a:p>
        <a:p>
          <a:r>
            <a:rPr lang="es-ES" b="1" i="1" dirty="0" smtClean="0"/>
            <a:t>COSO II </a:t>
          </a:r>
          <a:r>
            <a:rPr lang="es-ES" dirty="0" smtClean="0"/>
            <a:t>El 29 se septiembre del 2004 se lanzó el Marco de Control denominado COSO II que según su propio texto no contradice al COSO I, siendo ambos marcos conceptualmente compatibles.  Establecimiento de Objetivos, Identificación de eventos y Respuesta a los riesgos que refuerzan a los anteriores del COSO I.</a:t>
          </a:r>
          <a:endParaRPr lang="es-ES" dirty="0"/>
        </a:p>
      </dgm:t>
    </dgm:pt>
    <dgm:pt modelId="{C0993A00-7EDA-4B34-9E71-1AC702F7CC3B}" type="parTrans" cxnId="{A33114B6-1619-4913-97D0-2E6E51AD7D6D}">
      <dgm:prSet/>
      <dgm:spPr/>
      <dgm:t>
        <a:bodyPr/>
        <a:lstStyle/>
        <a:p>
          <a:endParaRPr lang="es-ES"/>
        </a:p>
      </dgm:t>
    </dgm:pt>
    <dgm:pt modelId="{7D5F86CB-C874-4ED2-A51A-6BC90425F07C}" type="sibTrans" cxnId="{A33114B6-1619-4913-97D0-2E6E51AD7D6D}">
      <dgm:prSet/>
      <dgm:spPr/>
      <dgm:t>
        <a:bodyPr/>
        <a:lstStyle/>
        <a:p>
          <a:endParaRPr lang="es-ES"/>
        </a:p>
      </dgm:t>
    </dgm:pt>
    <dgm:pt modelId="{6E34A513-1C34-48FF-84CE-A477D9D895D9}" type="pres">
      <dgm:prSet presAssocID="{9DB2F827-4ED4-473F-8ECB-174BCE637512}" presName="Name0" presStyleCnt="0">
        <dgm:presLayoutVars>
          <dgm:dir/>
          <dgm:resizeHandles val="exact"/>
        </dgm:presLayoutVars>
      </dgm:prSet>
      <dgm:spPr/>
    </dgm:pt>
    <dgm:pt modelId="{A049DD17-23B1-4D14-BD6A-F0D0975F1760}" type="pres">
      <dgm:prSet presAssocID="{9DB2F827-4ED4-473F-8ECB-174BCE637512}" presName="fgShape" presStyleLbl="fgShp" presStyleIdx="0" presStyleCnt="1"/>
      <dgm:spPr/>
    </dgm:pt>
    <dgm:pt modelId="{BD3C6C69-A2E9-4BD2-8027-EF161763727F}" type="pres">
      <dgm:prSet presAssocID="{9DB2F827-4ED4-473F-8ECB-174BCE637512}" presName="linComp" presStyleCnt="0"/>
      <dgm:spPr/>
    </dgm:pt>
    <dgm:pt modelId="{FC481571-E0EA-464F-9E25-AC129B03000A}" type="pres">
      <dgm:prSet presAssocID="{8CCEB90E-059C-4840-8797-F2F05A14F719}" presName="compNode" presStyleCnt="0"/>
      <dgm:spPr/>
    </dgm:pt>
    <dgm:pt modelId="{F548A6E5-1BC3-40E1-9A24-1960543BBCB7}" type="pres">
      <dgm:prSet presAssocID="{8CCEB90E-059C-4840-8797-F2F05A14F719}" presName="bkgdShape" presStyleLbl="node1" presStyleIdx="0" presStyleCnt="2"/>
      <dgm:spPr/>
      <dgm:t>
        <a:bodyPr/>
        <a:lstStyle/>
        <a:p>
          <a:endParaRPr lang="es-ES"/>
        </a:p>
      </dgm:t>
    </dgm:pt>
    <dgm:pt modelId="{FFCD0975-3FD7-4BC1-8244-B5FF4DD2E81F}" type="pres">
      <dgm:prSet presAssocID="{8CCEB90E-059C-4840-8797-F2F05A14F719}" presName="nodeTx" presStyleLbl="node1" presStyleIdx="0" presStyleCnt="2">
        <dgm:presLayoutVars>
          <dgm:bulletEnabled val="1"/>
        </dgm:presLayoutVars>
      </dgm:prSet>
      <dgm:spPr/>
      <dgm:t>
        <a:bodyPr/>
        <a:lstStyle/>
        <a:p>
          <a:endParaRPr lang="es-ES"/>
        </a:p>
      </dgm:t>
    </dgm:pt>
    <dgm:pt modelId="{CF8C9FF8-2076-4E11-9067-B7EA17CF56D4}" type="pres">
      <dgm:prSet presAssocID="{8CCEB90E-059C-4840-8797-F2F05A14F719}" presName="invisiNode" presStyleLbl="node1" presStyleIdx="0" presStyleCnt="2"/>
      <dgm:spPr/>
    </dgm:pt>
    <dgm:pt modelId="{A2DA37F4-506C-41A2-A3E4-82C0296B15D9}" type="pres">
      <dgm:prSet presAssocID="{8CCEB90E-059C-4840-8797-F2F05A14F719}" presName="imagNode" presStyleLbl="fgImgPlace1" presStyleIdx="0" presStyleCnt="2" custScaleX="176997" custScaleY="143162"/>
      <dgm:spPr>
        <a:blipFill rotWithShape="0">
          <a:blip xmlns:r="http://schemas.openxmlformats.org/officeDocument/2006/relationships" r:embed="rId1"/>
          <a:stretch>
            <a:fillRect/>
          </a:stretch>
        </a:blipFill>
      </dgm:spPr>
    </dgm:pt>
    <dgm:pt modelId="{B1261CBD-A0C3-490B-B6F0-A90198462FBA}" type="pres">
      <dgm:prSet presAssocID="{437A9670-4F1E-45B7-A00C-D13800982902}" presName="sibTrans" presStyleLbl="sibTrans2D1" presStyleIdx="0" presStyleCnt="0"/>
      <dgm:spPr/>
      <dgm:t>
        <a:bodyPr/>
        <a:lstStyle/>
        <a:p>
          <a:endParaRPr lang="es-ES"/>
        </a:p>
      </dgm:t>
    </dgm:pt>
    <dgm:pt modelId="{388E79EB-E18E-46E5-999A-B60E23D1A600}" type="pres">
      <dgm:prSet presAssocID="{41AA7085-B2C1-4DC3-BE72-A92E9F1C3725}" presName="compNode" presStyleCnt="0"/>
      <dgm:spPr/>
    </dgm:pt>
    <dgm:pt modelId="{B345935B-225D-4522-AD48-E4F21BDDF8B9}" type="pres">
      <dgm:prSet presAssocID="{41AA7085-B2C1-4DC3-BE72-A92E9F1C3725}" presName="bkgdShape" presStyleLbl="node1" presStyleIdx="1" presStyleCnt="2"/>
      <dgm:spPr/>
      <dgm:t>
        <a:bodyPr/>
        <a:lstStyle/>
        <a:p>
          <a:endParaRPr lang="es-ES"/>
        </a:p>
      </dgm:t>
    </dgm:pt>
    <dgm:pt modelId="{6F6406F8-1D58-4C0D-91EB-2FB83908DE7B}" type="pres">
      <dgm:prSet presAssocID="{41AA7085-B2C1-4DC3-BE72-A92E9F1C3725}" presName="nodeTx" presStyleLbl="node1" presStyleIdx="1" presStyleCnt="2">
        <dgm:presLayoutVars>
          <dgm:bulletEnabled val="1"/>
        </dgm:presLayoutVars>
      </dgm:prSet>
      <dgm:spPr/>
      <dgm:t>
        <a:bodyPr/>
        <a:lstStyle/>
        <a:p>
          <a:endParaRPr lang="es-ES"/>
        </a:p>
      </dgm:t>
    </dgm:pt>
    <dgm:pt modelId="{B0D2158C-F3C6-4398-8ABF-520A040C472E}" type="pres">
      <dgm:prSet presAssocID="{41AA7085-B2C1-4DC3-BE72-A92E9F1C3725}" presName="invisiNode" presStyleLbl="node1" presStyleIdx="1" presStyleCnt="2"/>
      <dgm:spPr/>
    </dgm:pt>
    <dgm:pt modelId="{674B6641-F6B5-44B7-9A77-81330A77A497}" type="pres">
      <dgm:prSet presAssocID="{41AA7085-B2C1-4DC3-BE72-A92E9F1C3725}" presName="imagNode" presStyleLbl="fgImgPlace1" presStyleIdx="1" presStyleCnt="2" custScaleX="166285" custScaleY="154566"/>
      <dgm:spPr>
        <a:blipFill rotWithShape="0">
          <a:blip xmlns:r="http://schemas.openxmlformats.org/officeDocument/2006/relationships" r:embed="rId2"/>
          <a:stretch>
            <a:fillRect/>
          </a:stretch>
        </a:blipFill>
      </dgm:spPr>
    </dgm:pt>
  </dgm:ptLst>
  <dgm:cxnLst>
    <dgm:cxn modelId="{04C7C093-2924-404D-8075-E5F67F35A942}" type="presOf" srcId="{437A9670-4F1E-45B7-A00C-D13800982902}" destId="{B1261CBD-A0C3-490B-B6F0-A90198462FBA}" srcOrd="0" destOrd="0" presId="urn:microsoft.com/office/officeart/2005/8/layout/hList7"/>
    <dgm:cxn modelId="{6FF66BDA-643F-4C6E-B214-7DD93252DB88}" type="presOf" srcId="{41AA7085-B2C1-4DC3-BE72-A92E9F1C3725}" destId="{B345935B-225D-4522-AD48-E4F21BDDF8B9}" srcOrd="0" destOrd="0" presId="urn:microsoft.com/office/officeart/2005/8/layout/hList7"/>
    <dgm:cxn modelId="{6EA8DF30-2FD6-405F-B15A-FBD04DD51715}" srcId="{9DB2F827-4ED4-473F-8ECB-174BCE637512}" destId="{8CCEB90E-059C-4840-8797-F2F05A14F719}" srcOrd="0" destOrd="0" parTransId="{CAE9B779-0F17-473C-A242-9FF19DE66982}" sibTransId="{437A9670-4F1E-45B7-A00C-D13800982902}"/>
    <dgm:cxn modelId="{A33114B6-1619-4913-97D0-2E6E51AD7D6D}" srcId="{9DB2F827-4ED4-473F-8ECB-174BCE637512}" destId="{41AA7085-B2C1-4DC3-BE72-A92E9F1C3725}" srcOrd="1" destOrd="0" parTransId="{C0993A00-7EDA-4B34-9E71-1AC702F7CC3B}" sibTransId="{7D5F86CB-C874-4ED2-A51A-6BC90425F07C}"/>
    <dgm:cxn modelId="{F4A46369-8283-45E8-A50F-49BBA42F53D7}" type="presOf" srcId="{9DB2F827-4ED4-473F-8ECB-174BCE637512}" destId="{6E34A513-1C34-48FF-84CE-A477D9D895D9}" srcOrd="0" destOrd="0" presId="urn:microsoft.com/office/officeart/2005/8/layout/hList7"/>
    <dgm:cxn modelId="{C8860187-F0F2-4B18-9C74-F26F3B45F8B1}" type="presOf" srcId="{41AA7085-B2C1-4DC3-BE72-A92E9F1C3725}" destId="{6F6406F8-1D58-4C0D-91EB-2FB83908DE7B}" srcOrd="1" destOrd="0" presId="urn:microsoft.com/office/officeart/2005/8/layout/hList7"/>
    <dgm:cxn modelId="{D12D07A9-159E-4E59-9326-3DD0E986C432}" type="presOf" srcId="{8CCEB90E-059C-4840-8797-F2F05A14F719}" destId="{F548A6E5-1BC3-40E1-9A24-1960543BBCB7}" srcOrd="0" destOrd="0" presId="urn:microsoft.com/office/officeart/2005/8/layout/hList7"/>
    <dgm:cxn modelId="{5A35CC29-1FBB-4C91-B23F-C8C69AE643B9}" type="presOf" srcId="{8CCEB90E-059C-4840-8797-F2F05A14F719}" destId="{FFCD0975-3FD7-4BC1-8244-B5FF4DD2E81F}" srcOrd="1" destOrd="0" presId="urn:microsoft.com/office/officeart/2005/8/layout/hList7"/>
    <dgm:cxn modelId="{A2623F73-E77B-4BCA-A7E4-ED69C4B65934}" type="presParOf" srcId="{6E34A513-1C34-48FF-84CE-A477D9D895D9}" destId="{A049DD17-23B1-4D14-BD6A-F0D0975F1760}" srcOrd="0" destOrd="0" presId="urn:microsoft.com/office/officeart/2005/8/layout/hList7"/>
    <dgm:cxn modelId="{63C6548C-4585-4B8F-BB6A-D967797AB565}" type="presParOf" srcId="{6E34A513-1C34-48FF-84CE-A477D9D895D9}" destId="{BD3C6C69-A2E9-4BD2-8027-EF161763727F}" srcOrd="1" destOrd="0" presId="urn:microsoft.com/office/officeart/2005/8/layout/hList7"/>
    <dgm:cxn modelId="{9BD56E27-ECBB-4671-8340-079D61228CAB}" type="presParOf" srcId="{BD3C6C69-A2E9-4BD2-8027-EF161763727F}" destId="{FC481571-E0EA-464F-9E25-AC129B03000A}" srcOrd="0" destOrd="0" presId="urn:microsoft.com/office/officeart/2005/8/layout/hList7"/>
    <dgm:cxn modelId="{EBC72804-B73C-40E8-A567-4D2DFC266D9B}" type="presParOf" srcId="{FC481571-E0EA-464F-9E25-AC129B03000A}" destId="{F548A6E5-1BC3-40E1-9A24-1960543BBCB7}" srcOrd="0" destOrd="0" presId="urn:microsoft.com/office/officeart/2005/8/layout/hList7"/>
    <dgm:cxn modelId="{15E37EC7-2B8A-4E2B-B2F7-EAF1347AF8A4}" type="presParOf" srcId="{FC481571-E0EA-464F-9E25-AC129B03000A}" destId="{FFCD0975-3FD7-4BC1-8244-B5FF4DD2E81F}" srcOrd="1" destOrd="0" presId="urn:microsoft.com/office/officeart/2005/8/layout/hList7"/>
    <dgm:cxn modelId="{A8774014-1B59-421F-8DF3-330C9815696F}" type="presParOf" srcId="{FC481571-E0EA-464F-9E25-AC129B03000A}" destId="{CF8C9FF8-2076-4E11-9067-B7EA17CF56D4}" srcOrd="2" destOrd="0" presId="urn:microsoft.com/office/officeart/2005/8/layout/hList7"/>
    <dgm:cxn modelId="{AD51DB79-C58B-400E-9363-B5981F91EB57}" type="presParOf" srcId="{FC481571-E0EA-464F-9E25-AC129B03000A}" destId="{A2DA37F4-506C-41A2-A3E4-82C0296B15D9}" srcOrd="3" destOrd="0" presId="urn:microsoft.com/office/officeart/2005/8/layout/hList7"/>
    <dgm:cxn modelId="{8106AA47-EC46-43B8-B752-701F24DEF74E}" type="presParOf" srcId="{BD3C6C69-A2E9-4BD2-8027-EF161763727F}" destId="{B1261CBD-A0C3-490B-B6F0-A90198462FBA}" srcOrd="1" destOrd="0" presId="urn:microsoft.com/office/officeart/2005/8/layout/hList7"/>
    <dgm:cxn modelId="{24FDAA56-ADC4-458E-9916-DCDFBC11287E}" type="presParOf" srcId="{BD3C6C69-A2E9-4BD2-8027-EF161763727F}" destId="{388E79EB-E18E-46E5-999A-B60E23D1A600}" srcOrd="2" destOrd="0" presId="urn:microsoft.com/office/officeart/2005/8/layout/hList7"/>
    <dgm:cxn modelId="{5D63173C-7A6C-49ED-9C5F-314B2C112DB9}" type="presParOf" srcId="{388E79EB-E18E-46E5-999A-B60E23D1A600}" destId="{B345935B-225D-4522-AD48-E4F21BDDF8B9}" srcOrd="0" destOrd="0" presId="urn:microsoft.com/office/officeart/2005/8/layout/hList7"/>
    <dgm:cxn modelId="{676D2AAF-65FB-40F3-B852-23786344FCA7}" type="presParOf" srcId="{388E79EB-E18E-46E5-999A-B60E23D1A600}" destId="{6F6406F8-1D58-4C0D-91EB-2FB83908DE7B}" srcOrd="1" destOrd="0" presId="urn:microsoft.com/office/officeart/2005/8/layout/hList7"/>
    <dgm:cxn modelId="{A03AE6AE-6B6C-4924-84FC-005423C6B73C}" type="presParOf" srcId="{388E79EB-E18E-46E5-999A-B60E23D1A600}" destId="{B0D2158C-F3C6-4398-8ABF-520A040C472E}" srcOrd="2" destOrd="0" presId="urn:microsoft.com/office/officeart/2005/8/layout/hList7"/>
    <dgm:cxn modelId="{24F42AEB-54CF-472E-BF22-E15B10ACF968}" type="presParOf" srcId="{388E79EB-E18E-46E5-999A-B60E23D1A600}" destId="{674B6641-F6B5-44B7-9A77-81330A77A497}"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B3CE5B-484F-4B9C-995F-493FC2D26740}"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S"/>
        </a:p>
      </dgm:t>
    </dgm:pt>
    <dgm:pt modelId="{76284A14-FE79-41A4-8916-04E49094F677}">
      <dgm:prSet phldrT="[Texto]" custT="1"/>
      <dgm:spPr/>
      <dgm:t>
        <a:bodyPr/>
        <a:lstStyle/>
        <a:p>
          <a:pPr algn="just"/>
          <a:r>
            <a:rPr lang="es-ES_tradnl" sz="1400" dirty="0" smtClean="0"/>
            <a:t>Dirigir, coordinar y supervisar el diseño y ejecución de políticas, planes y estudios técnicos, conforme a los objetivos estratégicos de la Secretaría </a:t>
          </a:r>
          <a:endParaRPr lang="es-ES" sz="1400" dirty="0"/>
        </a:p>
      </dgm:t>
    </dgm:pt>
    <dgm:pt modelId="{AD29B8A1-2EBF-4560-B8D0-40BB0A6B9D2B}" type="parTrans" cxnId="{3DFC68B7-ADCE-4FC1-B2D4-F9F31C9EC25F}">
      <dgm:prSet/>
      <dgm:spPr/>
      <dgm:t>
        <a:bodyPr/>
        <a:lstStyle/>
        <a:p>
          <a:pPr algn="just"/>
          <a:endParaRPr lang="es-ES" sz="1400"/>
        </a:p>
      </dgm:t>
    </dgm:pt>
    <dgm:pt modelId="{DFE70EE4-9221-45A2-8D89-6AE2FC5722BD}" type="sibTrans" cxnId="{3DFC68B7-ADCE-4FC1-B2D4-F9F31C9EC25F}">
      <dgm:prSet/>
      <dgm:spPr/>
      <dgm:t>
        <a:bodyPr/>
        <a:lstStyle/>
        <a:p>
          <a:pPr algn="just"/>
          <a:endParaRPr lang="es-ES" sz="1400"/>
        </a:p>
      </dgm:t>
    </dgm:pt>
    <dgm:pt modelId="{03393F16-26BE-48D0-B7D3-8695CC2A36F8}">
      <dgm:prSet phldrT="[Texto]" custT="1"/>
      <dgm:spPr/>
      <dgm:t>
        <a:bodyPr/>
        <a:lstStyle/>
        <a:p>
          <a:pPr algn="just"/>
          <a:r>
            <a:rPr lang="es-ES_tradnl" sz="1400" dirty="0" smtClean="0"/>
            <a:t>Dirigir el diseño y la ejecución de programas de capacitación y difusión de políticas públicas de plurinacionalidad e interculturalidad</a:t>
          </a:r>
          <a:endParaRPr lang="es-ES" sz="1400" dirty="0"/>
        </a:p>
      </dgm:t>
    </dgm:pt>
    <dgm:pt modelId="{5BE3134B-2FCA-409D-BEFD-C3C3926EDA74}" type="parTrans" cxnId="{384AB485-05BC-44AC-84FC-A734FC94EECC}">
      <dgm:prSet/>
      <dgm:spPr/>
      <dgm:t>
        <a:bodyPr/>
        <a:lstStyle/>
        <a:p>
          <a:pPr algn="just"/>
          <a:endParaRPr lang="es-ES" sz="1400"/>
        </a:p>
      </dgm:t>
    </dgm:pt>
    <dgm:pt modelId="{CD3E6A77-434B-4436-ABE4-825E5E1EBEB3}" type="sibTrans" cxnId="{384AB485-05BC-44AC-84FC-A734FC94EECC}">
      <dgm:prSet/>
      <dgm:spPr/>
      <dgm:t>
        <a:bodyPr/>
        <a:lstStyle/>
        <a:p>
          <a:pPr algn="just"/>
          <a:endParaRPr lang="es-ES" sz="1400"/>
        </a:p>
      </dgm:t>
    </dgm:pt>
    <dgm:pt modelId="{CC396A7D-8DF4-4A3B-97DD-2F214B455303}">
      <dgm:prSet phldrT="[Texto]" custT="1"/>
      <dgm:spPr/>
      <dgm:t>
        <a:bodyPr/>
        <a:lstStyle/>
        <a:p>
          <a:pPr algn="just"/>
          <a:r>
            <a:rPr lang="es-ES_tradnl" sz="1400" dirty="0" smtClean="0"/>
            <a:t>Coordinar y liderar el cumplimiento de la gestión de las direcciones técnicas.</a:t>
          </a:r>
          <a:endParaRPr lang="es-ES" sz="1400" dirty="0"/>
        </a:p>
      </dgm:t>
    </dgm:pt>
    <dgm:pt modelId="{A7596718-5DCB-48DF-BD83-2198ACC1C271}" type="parTrans" cxnId="{DB073107-EA75-4A41-826C-192716D13DB2}">
      <dgm:prSet/>
      <dgm:spPr/>
      <dgm:t>
        <a:bodyPr/>
        <a:lstStyle/>
        <a:p>
          <a:pPr algn="just"/>
          <a:endParaRPr lang="es-ES" sz="1400"/>
        </a:p>
      </dgm:t>
    </dgm:pt>
    <dgm:pt modelId="{B39DA24F-F69B-4B02-929F-0179591C8711}" type="sibTrans" cxnId="{DB073107-EA75-4A41-826C-192716D13DB2}">
      <dgm:prSet/>
      <dgm:spPr/>
      <dgm:t>
        <a:bodyPr/>
        <a:lstStyle/>
        <a:p>
          <a:pPr algn="just"/>
          <a:endParaRPr lang="es-ES" sz="1400"/>
        </a:p>
      </dgm:t>
    </dgm:pt>
    <dgm:pt modelId="{47CA7986-4CA9-426E-8E89-2E2BDE58849E}">
      <dgm:prSet phldrT="[Texto]" custT="1"/>
      <dgm:spPr/>
      <dgm:t>
        <a:bodyPr/>
        <a:lstStyle/>
        <a:p>
          <a:pPr algn="just"/>
          <a:r>
            <a:rPr lang="es-ES_tradnl" sz="1400" dirty="0" smtClean="0"/>
            <a:t>Medir el impacto de las políticas públicas dirigidas al  mejoramiento de las condiciones de vida de los pueblos, nacionalidades y organizaciones comunitarias.</a:t>
          </a:r>
          <a:endParaRPr lang="es-ES" sz="1400" dirty="0"/>
        </a:p>
      </dgm:t>
    </dgm:pt>
    <dgm:pt modelId="{C33E3994-889A-45CF-8E3E-ACF850282F6B}" type="parTrans" cxnId="{2D768F8D-8086-4C14-82FF-3E3DA2AB9321}">
      <dgm:prSet/>
      <dgm:spPr/>
      <dgm:t>
        <a:bodyPr/>
        <a:lstStyle/>
        <a:p>
          <a:pPr algn="just"/>
          <a:endParaRPr lang="es-ES"/>
        </a:p>
      </dgm:t>
    </dgm:pt>
    <dgm:pt modelId="{DFD4AE25-A79E-4B9F-9EE9-E9FE8EF77B3C}" type="sibTrans" cxnId="{2D768F8D-8086-4C14-82FF-3E3DA2AB9321}">
      <dgm:prSet/>
      <dgm:spPr/>
      <dgm:t>
        <a:bodyPr/>
        <a:lstStyle/>
        <a:p>
          <a:pPr algn="just"/>
          <a:endParaRPr lang="es-ES"/>
        </a:p>
      </dgm:t>
    </dgm:pt>
    <dgm:pt modelId="{1B2E16F0-4D5A-4BDB-9BB4-05CF1CFC550B}">
      <dgm:prSet phldrT="[Texto]" custT="1"/>
      <dgm:spPr/>
      <dgm:t>
        <a:bodyPr/>
        <a:lstStyle/>
        <a:p>
          <a:pPr algn="just"/>
          <a:r>
            <a:rPr lang="es-ES_tradnl" sz="1400" dirty="0" smtClean="0"/>
            <a:t>Coordinar la elaboración del Plan Operativo Anual (POA) en la normativa vigente.</a:t>
          </a:r>
          <a:endParaRPr lang="es-ES" sz="1400" dirty="0"/>
        </a:p>
      </dgm:t>
    </dgm:pt>
    <dgm:pt modelId="{009C20FA-DEC1-4AC4-B075-F749D72F3063}" type="parTrans" cxnId="{036AC402-6712-47D6-B91B-8853A0CD3DB0}">
      <dgm:prSet/>
      <dgm:spPr/>
      <dgm:t>
        <a:bodyPr/>
        <a:lstStyle/>
        <a:p>
          <a:pPr algn="just"/>
          <a:endParaRPr lang="es-ES"/>
        </a:p>
      </dgm:t>
    </dgm:pt>
    <dgm:pt modelId="{5183DAA6-A6F4-4436-B819-DCD45CF82218}" type="sibTrans" cxnId="{036AC402-6712-47D6-B91B-8853A0CD3DB0}">
      <dgm:prSet/>
      <dgm:spPr/>
      <dgm:t>
        <a:bodyPr/>
        <a:lstStyle/>
        <a:p>
          <a:pPr algn="just"/>
          <a:endParaRPr lang="es-ES"/>
        </a:p>
      </dgm:t>
    </dgm:pt>
    <dgm:pt modelId="{28E05FE9-63CC-4FCF-8D1B-2E68341C6961}" type="pres">
      <dgm:prSet presAssocID="{45B3CE5B-484F-4B9C-995F-493FC2D26740}" presName="linear" presStyleCnt="0">
        <dgm:presLayoutVars>
          <dgm:dir/>
          <dgm:animLvl val="lvl"/>
          <dgm:resizeHandles val="exact"/>
        </dgm:presLayoutVars>
      </dgm:prSet>
      <dgm:spPr/>
      <dgm:t>
        <a:bodyPr/>
        <a:lstStyle/>
        <a:p>
          <a:endParaRPr lang="es-ES"/>
        </a:p>
      </dgm:t>
    </dgm:pt>
    <dgm:pt modelId="{532DE4B9-9AD2-424B-AE2F-A0D111FABD68}" type="pres">
      <dgm:prSet presAssocID="{76284A14-FE79-41A4-8916-04E49094F677}" presName="parentLin" presStyleCnt="0"/>
      <dgm:spPr/>
      <dgm:t>
        <a:bodyPr/>
        <a:lstStyle/>
        <a:p>
          <a:endParaRPr lang="es-ES"/>
        </a:p>
      </dgm:t>
    </dgm:pt>
    <dgm:pt modelId="{F7B1705F-5106-4283-904F-DAD1B5622B8A}" type="pres">
      <dgm:prSet presAssocID="{76284A14-FE79-41A4-8916-04E49094F677}" presName="parentLeftMargin" presStyleLbl="node1" presStyleIdx="0" presStyleCnt="5"/>
      <dgm:spPr/>
      <dgm:t>
        <a:bodyPr/>
        <a:lstStyle/>
        <a:p>
          <a:endParaRPr lang="es-ES"/>
        </a:p>
      </dgm:t>
    </dgm:pt>
    <dgm:pt modelId="{F06EE65A-C25E-48DD-A962-FA9B75FFC0C8}" type="pres">
      <dgm:prSet presAssocID="{76284A14-FE79-41A4-8916-04E49094F677}" presName="parentText" presStyleLbl="node1" presStyleIdx="0" presStyleCnt="5" custScaleX="142857" custScaleY="81777">
        <dgm:presLayoutVars>
          <dgm:chMax val="0"/>
          <dgm:bulletEnabled val="1"/>
        </dgm:presLayoutVars>
      </dgm:prSet>
      <dgm:spPr/>
      <dgm:t>
        <a:bodyPr/>
        <a:lstStyle/>
        <a:p>
          <a:endParaRPr lang="es-ES"/>
        </a:p>
      </dgm:t>
    </dgm:pt>
    <dgm:pt modelId="{3F2455EF-63C6-4C2E-B5D5-07CBE3F42F3C}" type="pres">
      <dgm:prSet presAssocID="{76284A14-FE79-41A4-8916-04E49094F677}" presName="negativeSpace" presStyleCnt="0"/>
      <dgm:spPr/>
      <dgm:t>
        <a:bodyPr/>
        <a:lstStyle/>
        <a:p>
          <a:endParaRPr lang="es-ES"/>
        </a:p>
      </dgm:t>
    </dgm:pt>
    <dgm:pt modelId="{46A40375-A658-4244-B163-09E59B4358F5}" type="pres">
      <dgm:prSet presAssocID="{76284A14-FE79-41A4-8916-04E49094F677}" presName="childText" presStyleLbl="conFgAcc1" presStyleIdx="0" presStyleCnt="5">
        <dgm:presLayoutVars>
          <dgm:bulletEnabled val="1"/>
        </dgm:presLayoutVars>
      </dgm:prSet>
      <dgm:spPr/>
      <dgm:t>
        <a:bodyPr/>
        <a:lstStyle/>
        <a:p>
          <a:endParaRPr lang="es-ES"/>
        </a:p>
      </dgm:t>
    </dgm:pt>
    <dgm:pt modelId="{C17CB517-A34F-472B-9152-650CF8F2FD64}" type="pres">
      <dgm:prSet presAssocID="{DFE70EE4-9221-45A2-8D89-6AE2FC5722BD}" presName="spaceBetweenRectangles" presStyleCnt="0"/>
      <dgm:spPr/>
      <dgm:t>
        <a:bodyPr/>
        <a:lstStyle/>
        <a:p>
          <a:endParaRPr lang="es-ES"/>
        </a:p>
      </dgm:t>
    </dgm:pt>
    <dgm:pt modelId="{D8752F9C-91CA-4886-93BD-DD557E4C8651}" type="pres">
      <dgm:prSet presAssocID="{03393F16-26BE-48D0-B7D3-8695CC2A36F8}" presName="parentLin" presStyleCnt="0"/>
      <dgm:spPr/>
      <dgm:t>
        <a:bodyPr/>
        <a:lstStyle/>
        <a:p>
          <a:endParaRPr lang="es-ES"/>
        </a:p>
      </dgm:t>
    </dgm:pt>
    <dgm:pt modelId="{AE759B01-BEA2-4371-8F23-22A30A1CCE3B}" type="pres">
      <dgm:prSet presAssocID="{03393F16-26BE-48D0-B7D3-8695CC2A36F8}" presName="parentLeftMargin" presStyleLbl="node1" presStyleIdx="0" presStyleCnt="5"/>
      <dgm:spPr/>
      <dgm:t>
        <a:bodyPr/>
        <a:lstStyle/>
        <a:p>
          <a:endParaRPr lang="es-ES"/>
        </a:p>
      </dgm:t>
    </dgm:pt>
    <dgm:pt modelId="{DDECA559-23DE-4DEA-B1EF-F18851137631}" type="pres">
      <dgm:prSet presAssocID="{03393F16-26BE-48D0-B7D3-8695CC2A36F8}" presName="parentText" presStyleLbl="node1" presStyleIdx="1" presStyleCnt="5" custScaleX="142857">
        <dgm:presLayoutVars>
          <dgm:chMax val="0"/>
          <dgm:bulletEnabled val="1"/>
        </dgm:presLayoutVars>
      </dgm:prSet>
      <dgm:spPr/>
      <dgm:t>
        <a:bodyPr/>
        <a:lstStyle/>
        <a:p>
          <a:endParaRPr lang="es-ES"/>
        </a:p>
      </dgm:t>
    </dgm:pt>
    <dgm:pt modelId="{98D93891-939C-4EDC-8196-018C21063E35}" type="pres">
      <dgm:prSet presAssocID="{03393F16-26BE-48D0-B7D3-8695CC2A36F8}" presName="negativeSpace" presStyleCnt="0"/>
      <dgm:spPr/>
      <dgm:t>
        <a:bodyPr/>
        <a:lstStyle/>
        <a:p>
          <a:endParaRPr lang="es-ES"/>
        </a:p>
      </dgm:t>
    </dgm:pt>
    <dgm:pt modelId="{A43153D6-BE77-4C51-BDA2-92AAF31FEA07}" type="pres">
      <dgm:prSet presAssocID="{03393F16-26BE-48D0-B7D3-8695CC2A36F8}" presName="childText" presStyleLbl="conFgAcc1" presStyleIdx="1" presStyleCnt="5">
        <dgm:presLayoutVars>
          <dgm:bulletEnabled val="1"/>
        </dgm:presLayoutVars>
      </dgm:prSet>
      <dgm:spPr/>
      <dgm:t>
        <a:bodyPr/>
        <a:lstStyle/>
        <a:p>
          <a:endParaRPr lang="es-ES"/>
        </a:p>
      </dgm:t>
    </dgm:pt>
    <dgm:pt modelId="{32826BA5-6DB1-4FA4-9DD3-3C686C255455}" type="pres">
      <dgm:prSet presAssocID="{CD3E6A77-434B-4436-ABE4-825E5E1EBEB3}" presName="spaceBetweenRectangles" presStyleCnt="0"/>
      <dgm:spPr/>
      <dgm:t>
        <a:bodyPr/>
        <a:lstStyle/>
        <a:p>
          <a:endParaRPr lang="es-ES"/>
        </a:p>
      </dgm:t>
    </dgm:pt>
    <dgm:pt modelId="{38A01C17-616C-46D0-A368-9759253736C1}" type="pres">
      <dgm:prSet presAssocID="{CC396A7D-8DF4-4A3B-97DD-2F214B455303}" presName="parentLin" presStyleCnt="0"/>
      <dgm:spPr/>
      <dgm:t>
        <a:bodyPr/>
        <a:lstStyle/>
        <a:p>
          <a:endParaRPr lang="es-ES"/>
        </a:p>
      </dgm:t>
    </dgm:pt>
    <dgm:pt modelId="{98F143CA-641E-4323-A34E-7AD3C7E4013D}" type="pres">
      <dgm:prSet presAssocID="{CC396A7D-8DF4-4A3B-97DD-2F214B455303}" presName="parentLeftMargin" presStyleLbl="node1" presStyleIdx="1" presStyleCnt="5"/>
      <dgm:spPr/>
      <dgm:t>
        <a:bodyPr/>
        <a:lstStyle/>
        <a:p>
          <a:endParaRPr lang="es-ES"/>
        </a:p>
      </dgm:t>
    </dgm:pt>
    <dgm:pt modelId="{79513035-DBC4-49EE-8817-6B544C6B67EA}" type="pres">
      <dgm:prSet presAssocID="{CC396A7D-8DF4-4A3B-97DD-2F214B455303}" presName="parentText" presStyleLbl="node1" presStyleIdx="2" presStyleCnt="5" custScaleX="142857">
        <dgm:presLayoutVars>
          <dgm:chMax val="0"/>
          <dgm:bulletEnabled val="1"/>
        </dgm:presLayoutVars>
      </dgm:prSet>
      <dgm:spPr/>
      <dgm:t>
        <a:bodyPr/>
        <a:lstStyle/>
        <a:p>
          <a:endParaRPr lang="es-ES"/>
        </a:p>
      </dgm:t>
    </dgm:pt>
    <dgm:pt modelId="{811826BC-0DBF-45A9-8620-D0CD7CF50CD4}" type="pres">
      <dgm:prSet presAssocID="{CC396A7D-8DF4-4A3B-97DD-2F214B455303}" presName="negativeSpace" presStyleCnt="0"/>
      <dgm:spPr/>
      <dgm:t>
        <a:bodyPr/>
        <a:lstStyle/>
        <a:p>
          <a:endParaRPr lang="es-ES"/>
        </a:p>
      </dgm:t>
    </dgm:pt>
    <dgm:pt modelId="{E232BEC8-BD29-41EA-AC09-AC1F11672FCF}" type="pres">
      <dgm:prSet presAssocID="{CC396A7D-8DF4-4A3B-97DD-2F214B455303}" presName="childText" presStyleLbl="conFgAcc1" presStyleIdx="2" presStyleCnt="5">
        <dgm:presLayoutVars>
          <dgm:bulletEnabled val="1"/>
        </dgm:presLayoutVars>
      </dgm:prSet>
      <dgm:spPr/>
      <dgm:t>
        <a:bodyPr/>
        <a:lstStyle/>
        <a:p>
          <a:endParaRPr lang="es-ES"/>
        </a:p>
      </dgm:t>
    </dgm:pt>
    <dgm:pt modelId="{4B4DCD9B-0747-43A1-A508-E96FEB313D25}" type="pres">
      <dgm:prSet presAssocID="{B39DA24F-F69B-4B02-929F-0179591C8711}" presName="spaceBetweenRectangles" presStyleCnt="0"/>
      <dgm:spPr/>
      <dgm:t>
        <a:bodyPr/>
        <a:lstStyle/>
        <a:p>
          <a:endParaRPr lang="es-ES"/>
        </a:p>
      </dgm:t>
    </dgm:pt>
    <dgm:pt modelId="{00F2218B-3DB8-4BE6-ACBC-66DAFEF7D1CC}" type="pres">
      <dgm:prSet presAssocID="{47CA7986-4CA9-426E-8E89-2E2BDE58849E}" presName="parentLin" presStyleCnt="0"/>
      <dgm:spPr/>
      <dgm:t>
        <a:bodyPr/>
        <a:lstStyle/>
        <a:p>
          <a:endParaRPr lang="es-ES"/>
        </a:p>
      </dgm:t>
    </dgm:pt>
    <dgm:pt modelId="{986769B1-3449-448B-830C-0BD5C9DECB3C}" type="pres">
      <dgm:prSet presAssocID="{47CA7986-4CA9-426E-8E89-2E2BDE58849E}" presName="parentLeftMargin" presStyleLbl="node1" presStyleIdx="2" presStyleCnt="5"/>
      <dgm:spPr/>
      <dgm:t>
        <a:bodyPr/>
        <a:lstStyle/>
        <a:p>
          <a:endParaRPr lang="es-ES"/>
        </a:p>
      </dgm:t>
    </dgm:pt>
    <dgm:pt modelId="{666CD65B-E26E-4134-9E80-2DA5B92797CC}" type="pres">
      <dgm:prSet presAssocID="{47CA7986-4CA9-426E-8E89-2E2BDE58849E}" presName="parentText" presStyleLbl="node1" presStyleIdx="3" presStyleCnt="5" custScaleX="142857" custScaleY="128687">
        <dgm:presLayoutVars>
          <dgm:chMax val="0"/>
          <dgm:bulletEnabled val="1"/>
        </dgm:presLayoutVars>
      </dgm:prSet>
      <dgm:spPr/>
      <dgm:t>
        <a:bodyPr/>
        <a:lstStyle/>
        <a:p>
          <a:endParaRPr lang="es-ES"/>
        </a:p>
      </dgm:t>
    </dgm:pt>
    <dgm:pt modelId="{DED53B1D-7B21-465C-8A5A-977CE8DAC30E}" type="pres">
      <dgm:prSet presAssocID="{47CA7986-4CA9-426E-8E89-2E2BDE58849E}" presName="negativeSpace" presStyleCnt="0"/>
      <dgm:spPr/>
      <dgm:t>
        <a:bodyPr/>
        <a:lstStyle/>
        <a:p>
          <a:endParaRPr lang="es-ES"/>
        </a:p>
      </dgm:t>
    </dgm:pt>
    <dgm:pt modelId="{3D40C3E4-092E-4AA7-9C59-3B300B92862A}" type="pres">
      <dgm:prSet presAssocID="{47CA7986-4CA9-426E-8E89-2E2BDE58849E}" presName="childText" presStyleLbl="conFgAcc1" presStyleIdx="3" presStyleCnt="5">
        <dgm:presLayoutVars>
          <dgm:bulletEnabled val="1"/>
        </dgm:presLayoutVars>
      </dgm:prSet>
      <dgm:spPr/>
      <dgm:t>
        <a:bodyPr/>
        <a:lstStyle/>
        <a:p>
          <a:endParaRPr lang="es-ES"/>
        </a:p>
      </dgm:t>
    </dgm:pt>
    <dgm:pt modelId="{758DFDE8-BFA0-454F-98F4-64D35403B7F6}" type="pres">
      <dgm:prSet presAssocID="{DFD4AE25-A79E-4B9F-9EE9-E9FE8EF77B3C}" presName="spaceBetweenRectangles" presStyleCnt="0"/>
      <dgm:spPr/>
      <dgm:t>
        <a:bodyPr/>
        <a:lstStyle/>
        <a:p>
          <a:endParaRPr lang="es-ES"/>
        </a:p>
      </dgm:t>
    </dgm:pt>
    <dgm:pt modelId="{AACCD662-8F10-4C79-93CC-C1711CBFD945}" type="pres">
      <dgm:prSet presAssocID="{1B2E16F0-4D5A-4BDB-9BB4-05CF1CFC550B}" presName="parentLin" presStyleCnt="0"/>
      <dgm:spPr/>
      <dgm:t>
        <a:bodyPr/>
        <a:lstStyle/>
        <a:p>
          <a:endParaRPr lang="es-ES"/>
        </a:p>
      </dgm:t>
    </dgm:pt>
    <dgm:pt modelId="{EDDA72B6-ED73-4F39-9C24-3084490EFBE1}" type="pres">
      <dgm:prSet presAssocID="{1B2E16F0-4D5A-4BDB-9BB4-05CF1CFC550B}" presName="parentLeftMargin" presStyleLbl="node1" presStyleIdx="3" presStyleCnt="5"/>
      <dgm:spPr/>
      <dgm:t>
        <a:bodyPr/>
        <a:lstStyle/>
        <a:p>
          <a:endParaRPr lang="es-ES"/>
        </a:p>
      </dgm:t>
    </dgm:pt>
    <dgm:pt modelId="{C2A6F1F6-FFAB-434A-B272-E4ADE2C1FA05}" type="pres">
      <dgm:prSet presAssocID="{1B2E16F0-4D5A-4BDB-9BB4-05CF1CFC550B}" presName="parentText" presStyleLbl="node1" presStyleIdx="4" presStyleCnt="5" custScaleX="142857">
        <dgm:presLayoutVars>
          <dgm:chMax val="0"/>
          <dgm:bulletEnabled val="1"/>
        </dgm:presLayoutVars>
      </dgm:prSet>
      <dgm:spPr/>
      <dgm:t>
        <a:bodyPr/>
        <a:lstStyle/>
        <a:p>
          <a:endParaRPr lang="es-ES"/>
        </a:p>
      </dgm:t>
    </dgm:pt>
    <dgm:pt modelId="{65773334-189F-4F0F-962B-3A8453338290}" type="pres">
      <dgm:prSet presAssocID="{1B2E16F0-4D5A-4BDB-9BB4-05CF1CFC550B}" presName="negativeSpace" presStyleCnt="0"/>
      <dgm:spPr/>
      <dgm:t>
        <a:bodyPr/>
        <a:lstStyle/>
        <a:p>
          <a:endParaRPr lang="es-ES"/>
        </a:p>
      </dgm:t>
    </dgm:pt>
    <dgm:pt modelId="{30E5ED4D-FC46-4C76-A704-15DD11832084}" type="pres">
      <dgm:prSet presAssocID="{1B2E16F0-4D5A-4BDB-9BB4-05CF1CFC550B}" presName="childText" presStyleLbl="conFgAcc1" presStyleIdx="4" presStyleCnt="5">
        <dgm:presLayoutVars>
          <dgm:bulletEnabled val="1"/>
        </dgm:presLayoutVars>
      </dgm:prSet>
      <dgm:spPr/>
      <dgm:t>
        <a:bodyPr/>
        <a:lstStyle/>
        <a:p>
          <a:endParaRPr lang="es-ES"/>
        </a:p>
      </dgm:t>
    </dgm:pt>
  </dgm:ptLst>
  <dgm:cxnLst>
    <dgm:cxn modelId="{3DFC68B7-ADCE-4FC1-B2D4-F9F31C9EC25F}" srcId="{45B3CE5B-484F-4B9C-995F-493FC2D26740}" destId="{76284A14-FE79-41A4-8916-04E49094F677}" srcOrd="0" destOrd="0" parTransId="{AD29B8A1-2EBF-4560-B8D0-40BB0A6B9D2B}" sibTransId="{DFE70EE4-9221-45A2-8D89-6AE2FC5722BD}"/>
    <dgm:cxn modelId="{C18F77DD-5299-422F-9609-64BBD30B8972}" type="presOf" srcId="{1B2E16F0-4D5A-4BDB-9BB4-05CF1CFC550B}" destId="{C2A6F1F6-FFAB-434A-B272-E4ADE2C1FA05}" srcOrd="1" destOrd="0" presId="urn:microsoft.com/office/officeart/2005/8/layout/list1"/>
    <dgm:cxn modelId="{C8E889F3-E592-48C7-A3CC-E133EBD85877}" type="presOf" srcId="{CC396A7D-8DF4-4A3B-97DD-2F214B455303}" destId="{79513035-DBC4-49EE-8817-6B544C6B67EA}" srcOrd="1" destOrd="0" presId="urn:microsoft.com/office/officeart/2005/8/layout/list1"/>
    <dgm:cxn modelId="{DB073107-EA75-4A41-826C-192716D13DB2}" srcId="{45B3CE5B-484F-4B9C-995F-493FC2D26740}" destId="{CC396A7D-8DF4-4A3B-97DD-2F214B455303}" srcOrd="2" destOrd="0" parTransId="{A7596718-5DCB-48DF-BD83-2198ACC1C271}" sibTransId="{B39DA24F-F69B-4B02-929F-0179591C8711}"/>
    <dgm:cxn modelId="{DA95D819-298F-4632-9811-0599B25CEE41}" type="presOf" srcId="{03393F16-26BE-48D0-B7D3-8695CC2A36F8}" destId="{AE759B01-BEA2-4371-8F23-22A30A1CCE3B}" srcOrd="0" destOrd="0" presId="urn:microsoft.com/office/officeart/2005/8/layout/list1"/>
    <dgm:cxn modelId="{9A7C77E0-60E4-4EDE-B28D-76A36EDE90E3}" type="presOf" srcId="{47CA7986-4CA9-426E-8E89-2E2BDE58849E}" destId="{666CD65B-E26E-4134-9E80-2DA5B92797CC}" srcOrd="1" destOrd="0" presId="urn:microsoft.com/office/officeart/2005/8/layout/list1"/>
    <dgm:cxn modelId="{384AB485-05BC-44AC-84FC-A734FC94EECC}" srcId="{45B3CE5B-484F-4B9C-995F-493FC2D26740}" destId="{03393F16-26BE-48D0-B7D3-8695CC2A36F8}" srcOrd="1" destOrd="0" parTransId="{5BE3134B-2FCA-409D-BEFD-C3C3926EDA74}" sibTransId="{CD3E6A77-434B-4436-ABE4-825E5E1EBEB3}"/>
    <dgm:cxn modelId="{B78EC84F-8530-4F16-A886-50F19369DAEA}" type="presOf" srcId="{03393F16-26BE-48D0-B7D3-8695CC2A36F8}" destId="{DDECA559-23DE-4DEA-B1EF-F18851137631}" srcOrd="1" destOrd="0" presId="urn:microsoft.com/office/officeart/2005/8/layout/list1"/>
    <dgm:cxn modelId="{642C9042-CCA9-47A2-9A92-99921D3D5865}" type="presOf" srcId="{47CA7986-4CA9-426E-8E89-2E2BDE58849E}" destId="{986769B1-3449-448B-830C-0BD5C9DECB3C}" srcOrd="0" destOrd="0" presId="urn:microsoft.com/office/officeart/2005/8/layout/list1"/>
    <dgm:cxn modelId="{2D768F8D-8086-4C14-82FF-3E3DA2AB9321}" srcId="{45B3CE5B-484F-4B9C-995F-493FC2D26740}" destId="{47CA7986-4CA9-426E-8E89-2E2BDE58849E}" srcOrd="3" destOrd="0" parTransId="{C33E3994-889A-45CF-8E3E-ACF850282F6B}" sibTransId="{DFD4AE25-A79E-4B9F-9EE9-E9FE8EF77B3C}"/>
    <dgm:cxn modelId="{E1257DAA-350C-4EFC-945F-49CAB8A22944}" type="presOf" srcId="{CC396A7D-8DF4-4A3B-97DD-2F214B455303}" destId="{98F143CA-641E-4323-A34E-7AD3C7E4013D}" srcOrd="0" destOrd="0" presId="urn:microsoft.com/office/officeart/2005/8/layout/list1"/>
    <dgm:cxn modelId="{F88E9A9C-8F37-40A5-9EF0-6C4760B5771D}" type="presOf" srcId="{1B2E16F0-4D5A-4BDB-9BB4-05CF1CFC550B}" destId="{EDDA72B6-ED73-4F39-9C24-3084490EFBE1}" srcOrd="0" destOrd="0" presId="urn:microsoft.com/office/officeart/2005/8/layout/list1"/>
    <dgm:cxn modelId="{077B125B-8514-4167-9D10-DE48763A5778}" type="presOf" srcId="{45B3CE5B-484F-4B9C-995F-493FC2D26740}" destId="{28E05FE9-63CC-4FCF-8D1B-2E68341C6961}" srcOrd="0" destOrd="0" presId="urn:microsoft.com/office/officeart/2005/8/layout/list1"/>
    <dgm:cxn modelId="{A1B85240-250B-4D9D-84CD-3D3BFD010488}" type="presOf" srcId="{76284A14-FE79-41A4-8916-04E49094F677}" destId="{F7B1705F-5106-4283-904F-DAD1B5622B8A}" srcOrd="0" destOrd="0" presId="urn:microsoft.com/office/officeart/2005/8/layout/list1"/>
    <dgm:cxn modelId="{6D4A2F97-EDC3-4866-B890-F26B13257A8B}" type="presOf" srcId="{76284A14-FE79-41A4-8916-04E49094F677}" destId="{F06EE65A-C25E-48DD-A962-FA9B75FFC0C8}" srcOrd="1" destOrd="0" presId="urn:microsoft.com/office/officeart/2005/8/layout/list1"/>
    <dgm:cxn modelId="{036AC402-6712-47D6-B91B-8853A0CD3DB0}" srcId="{45B3CE5B-484F-4B9C-995F-493FC2D26740}" destId="{1B2E16F0-4D5A-4BDB-9BB4-05CF1CFC550B}" srcOrd="4" destOrd="0" parTransId="{009C20FA-DEC1-4AC4-B075-F749D72F3063}" sibTransId="{5183DAA6-A6F4-4436-B819-DCD45CF82218}"/>
    <dgm:cxn modelId="{71593244-3CB4-4E76-AFDE-2E4456C4A48B}" type="presParOf" srcId="{28E05FE9-63CC-4FCF-8D1B-2E68341C6961}" destId="{532DE4B9-9AD2-424B-AE2F-A0D111FABD68}" srcOrd="0" destOrd="0" presId="urn:microsoft.com/office/officeart/2005/8/layout/list1"/>
    <dgm:cxn modelId="{A480F157-9097-49A7-83B5-CC4D76940E9F}" type="presParOf" srcId="{532DE4B9-9AD2-424B-AE2F-A0D111FABD68}" destId="{F7B1705F-5106-4283-904F-DAD1B5622B8A}" srcOrd="0" destOrd="0" presId="urn:microsoft.com/office/officeart/2005/8/layout/list1"/>
    <dgm:cxn modelId="{7EEABF0B-21B0-4CD2-A6AC-EE2B4F5B283F}" type="presParOf" srcId="{532DE4B9-9AD2-424B-AE2F-A0D111FABD68}" destId="{F06EE65A-C25E-48DD-A962-FA9B75FFC0C8}" srcOrd="1" destOrd="0" presId="urn:microsoft.com/office/officeart/2005/8/layout/list1"/>
    <dgm:cxn modelId="{6370375A-A37D-4447-9D8A-9DD422F93E78}" type="presParOf" srcId="{28E05FE9-63CC-4FCF-8D1B-2E68341C6961}" destId="{3F2455EF-63C6-4C2E-B5D5-07CBE3F42F3C}" srcOrd="1" destOrd="0" presId="urn:microsoft.com/office/officeart/2005/8/layout/list1"/>
    <dgm:cxn modelId="{8AA30664-376E-4F46-8C86-72E1FEC552E2}" type="presParOf" srcId="{28E05FE9-63CC-4FCF-8D1B-2E68341C6961}" destId="{46A40375-A658-4244-B163-09E59B4358F5}" srcOrd="2" destOrd="0" presId="urn:microsoft.com/office/officeart/2005/8/layout/list1"/>
    <dgm:cxn modelId="{37417E7C-25DF-4397-ABC4-073CE1699BB7}" type="presParOf" srcId="{28E05FE9-63CC-4FCF-8D1B-2E68341C6961}" destId="{C17CB517-A34F-472B-9152-650CF8F2FD64}" srcOrd="3" destOrd="0" presId="urn:microsoft.com/office/officeart/2005/8/layout/list1"/>
    <dgm:cxn modelId="{E690158A-981F-48DE-8162-460C042F1497}" type="presParOf" srcId="{28E05FE9-63CC-4FCF-8D1B-2E68341C6961}" destId="{D8752F9C-91CA-4886-93BD-DD557E4C8651}" srcOrd="4" destOrd="0" presId="urn:microsoft.com/office/officeart/2005/8/layout/list1"/>
    <dgm:cxn modelId="{C6E8F11E-AA68-4CD5-A25C-6479610AF14C}" type="presParOf" srcId="{D8752F9C-91CA-4886-93BD-DD557E4C8651}" destId="{AE759B01-BEA2-4371-8F23-22A30A1CCE3B}" srcOrd="0" destOrd="0" presId="urn:microsoft.com/office/officeart/2005/8/layout/list1"/>
    <dgm:cxn modelId="{E1B3CD16-CD8C-4FB0-80CE-5001A88B1334}" type="presParOf" srcId="{D8752F9C-91CA-4886-93BD-DD557E4C8651}" destId="{DDECA559-23DE-4DEA-B1EF-F18851137631}" srcOrd="1" destOrd="0" presId="urn:microsoft.com/office/officeart/2005/8/layout/list1"/>
    <dgm:cxn modelId="{98383D42-DBFA-40B7-BAF4-2BB74C6BAB45}" type="presParOf" srcId="{28E05FE9-63CC-4FCF-8D1B-2E68341C6961}" destId="{98D93891-939C-4EDC-8196-018C21063E35}" srcOrd="5" destOrd="0" presId="urn:microsoft.com/office/officeart/2005/8/layout/list1"/>
    <dgm:cxn modelId="{37A8C868-1E29-4507-940B-87A9B6D0AE6D}" type="presParOf" srcId="{28E05FE9-63CC-4FCF-8D1B-2E68341C6961}" destId="{A43153D6-BE77-4C51-BDA2-92AAF31FEA07}" srcOrd="6" destOrd="0" presId="urn:microsoft.com/office/officeart/2005/8/layout/list1"/>
    <dgm:cxn modelId="{DC0A19F9-EF32-4DE7-99D4-38250F4403DC}" type="presParOf" srcId="{28E05FE9-63CC-4FCF-8D1B-2E68341C6961}" destId="{32826BA5-6DB1-4FA4-9DD3-3C686C255455}" srcOrd="7" destOrd="0" presId="urn:microsoft.com/office/officeart/2005/8/layout/list1"/>
    <dgm:cxn modelId="{E4A66917-222E-4B1C-93FF-6C191ECF4E4C}" type="presParOf" srcId="{28E05FE9-63CC-4FCF-8D1B-2E68341C6961}" destId="{38A01C17-616C-46D0-A368-9759253736C1}" srcOrd="8" destOrd="0" presId="urn:microsoft.com/office/officeart/2005/8/layout/list1"/>
    <dgm:cxn modelId="{8920F92C-D873-4835-AA7C-6A7504BE6E8C}" type="presParOf" srcId="{38A01C17-616C-46D0-A368-9759253736C1}" destId="{98F143CA-641E-4323-A34E-7AD3C7E4013D}" srcOrd="0" destOrd="0" presId="urn:microsoft.com/office/officeart/2005/8/layout/list1"/>
    <dgm:cxn modelId="{7AAD3631-DEAF-432D-A0D3-C954011E5456}" type="presParOf" srcId="{38A01C17-616C-46D0-A368-9759253736C1}" destId="{79513035-DBC4-49EE-8817-6B544C6B67EA}" srcOrd="1" destOrd="0" presId="urn:microsoft.com/office/officeart/2005/8/layout/list1"/>
    <dgm:cxn modelId="{B3BF9A1F-0BCA-4984-8342-F54760037FAB}" type="presParOf" srcId="{28E05FE9-63CC-4FCF-8D1B-2E68341C6961}" destId="{811826BC-0DBF-45A9-8620-D0CD7CF50CD4}" srcOrd="9" destOrd="0" presId="urn:microsoft.com/office/officeart/2005/8/layout/list1"/>
    <dgm:cxn modelId="{68020B7C-2881-46DC-9729-63729B6421B4}" type="presParOf" srcId="{28E05FE9-63CC-4FCF-8D1B-2E68341C6961}" destId="{E232BEC8-BD29-41EA-AC09-AC1F11672FCF}" srcOrd="10" destOrd="0" presId="urn:microsoft.com/office/officeart/2005/8/layout/list1"/>
    <dgm:cxn modelId="{32F89B98-AFD1-47A2-858A-DEA21A70203F}" type="presParOf" srcId="{28E05FE9-63CC-4FCF-8D1B-2E68341C6961}" destId="{4B4DCD9B-0747-43A1-A508-E96FEB313D25}" srcOrd="11" destOrd="0" presId="urn:microsoft.com/office/officeart/2005/8/layout/list1"/>
    <dgm:cxn modelId="{1A751D1F-9D57-4C3F-929D-68841F906DDB}" type="presParOf" srcId="{28E05FE9-63CC-4FCF-8D1B-2E68341C6961}" destId="{00F2218B-3DB8-4BE6-ACBC-66DAFEF7D1CC}" srcOrd="12" destOrd="0" presId="urn:microsoft.com/office/officeart/2005/8/layout/list1"/>
    <dgm:cxn modelId="{711D5692-7554-4BA1-ADC1-1CF0FB9FD2B7}" type="presParOf" srcId="{00F2218B-3DB8-4BE6-ACBC-66DAFEF7D1CC}" destId="{986769B1-3449-448B-830C-0BD5C9DECB3C}" srcOrd="0" destOrd="0" presId="urn:microsoft.com/office/officeart/2005/8/layout/list1"/>
    <dgm:cxn modelId="{2E43E754-2C02-48BB-9A1C-B56E62387A83}" type="presParOf" srcId="{00F2218B-3DB8-4BE6-ACBC-66DAFEF7D1CC}" destId="{666CD65B-E26E-4134-9E80-2DA5B92797CC}" srcOrd="1" destOrd="0" presId="urn:microsoft.com/office/officeart/2005/8/layout/list1"/>
    <dgm:cxn modelId="{B31D8D17-07FC-4AEC-B443-DED085349F3A}" type="presParOf" srcId="{28E05FE9-63CC-4FCF-8D1B-2E68341C6961}" destId="{DED53B1D-7B21-465C-8A5A-977CE8DAC30E}" srcOrd="13" destOrd="0" presId="urn:microsoft.com/office/officeart/2005/8/layout/list1"/>
    <dgm:cxn modelId="{6517C716-DAD0-48F7-B258-031FF863BF07}" type="presParOf" srcId="{28E05FE9-63CC-4FCF-8D1B-2E68341C6961}" destId="{3D40C3E4-092E-4AA7-9C59-3B300B92862A}" srcOrd="14" destOrd="0" presId="urn:microsoft.com/office/officeart/2005/8/layout/list1"/>
    <dgm:cxn modelId="{CD3F377B-13BF-4680-8AF4-03CFF0CD6DA6}" type="presParOf" srcId="{28E05FE9-63CC-4FCF-8D1B-2E68341C6961}" destId="{758DFDE8-BFA0-454F-98F4-64D35403B7F6}" srcOrd="15" destOrd="0" presId="urn:microsoft.com/office/officeart/2005/8/layout/list1"/>
    <dgm:cxn modelId="{671A6CB3-487A-4BCB-8727-3BD579C71E8B}" type="presParOf" srcId="{28E05FE9-63CC-4FCF-8D1B-2E68341C6961}" destId="{AACCD662-8F10-4C79-93CC-C1711CBFD945}" srcOrd="16" destOrd="0" presId="urn:microsoft.com/office/officeart/2005/8/layout/list1"/>
    <dgm:cxn modelId="{7CC473E8-3B04-4E23-9EAA-E8E43CD4976F}" type="presParOf" srcId="{AACCD662-8F10-4C79-93CC-C1711CBFD945}" destId="{EDDA72B6-ED73-4F39-9C24-3084490EFBE1}" srcOrd="0" destOrd="0" presId="urn:microsoft.com/office/officeart/2005/8/layout/list1"/>
    <dgm:cxn modelId="{5D390F0B-D080-4AE3-A275-410B38F606C1}" type="presParOf" srcId="{AACCD662-8F10-4C79-93CC-C1711CBFD945}" destId="{C2A6F1F6-FFAB-434A-B272-E4ADE2C1FA05}" srcOrd="1" destOrd="0" presId="urn:microsoft.com/office/officeart/2005/8/layout/list1"/>
    <dgm:cxn modelId="{B0364207-5DFD-4933-8BA9-8301640DB02F}" type="presParOf" srcId="{28E05FE9-63CC-4FCF-8D1B-2E68341C6961}" destId="{65773334-189F-4F0F-962B-3A8453338290}" srcOrd="17" destOrd="0" presId="urn:microsoft.com/office/officeart/2005/8/layout/list1"/>
    <dgm:cxn modelId="{1AE2F1E1-15F5-41BC-970F-2512A9C12729}" type="presParOf" srcId="{28E05FE9-63CC-4FCF-8D1B-2E68341C6961}" destId="{30E5ED4D-FC46-4C76-A704-15DD1183208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113A248-2432-4F64-94C1-82B3411614E3}" type="doc">
      <dgm:prSet loTypeId="urn:microsoft.com/office/officeart/2005/8/layout/lProcess1" loCatId="process" qsTypeId="urn:microsoft.com/office/officeart/2005/8/quickstyle/simple3" qsCatId="simple" csTypeId="urn:microsoft.com/office/officeart/2005/8/colors/colorful2" csCatId="colorful" phldr="1"/>
      <dgm:spPr/>
      <dgm:t>
        <a:bodyPr/>
        <a:lstStyle/>
        <a:p>
          <a:endParaRPr lang="es-ES"/>
        </a:p>
      </dgm:t>
    </dgm:pt>
    <dgm:pt modelId="{A91A8AE0-FA2C-4193-B983-FCE170B67558}">
      <dgm:prSet phldrT="[Texto]" custT="1"/>
      <dgm:spPr/>
      <dgm:t>
        <a:bodyPr/>
        <a:lstStyle/>
        <a:p>
          <a:r>
            <a:rPr lang="es-ES" sz="2800" b="1" i="1" dirty="0" err="1" smtClean="0"/>
            <a:t>MICIL</a:t>
          </a:r>
          <a:endParaRPr lang="es-ES" sz="2800" dirty="0"/>
        </a:p>
      </dgm:t>
    </dgm:pt>
    <dgm:pt modelId="{12694ED0-D96C-48D2-BE82-F0AC8360944B}" type="parTrans" cxnId="{DA6D0F63-A81B-4F0F-BB45-2FA2FE213532}">
      <dgm:prSet/>
      <dgm:spPr/>
      <dgm:t>
        <a:bodyPr/>
        <a:lstStyle/>
        <a:p>
          <a:endParaRPr lang="es-ES"/>
        </a:p>
      </dgm:t>
    </dgm:pt>
    <dgm:pt modelId="{E12F54E7-805E-484A-AE16-F338B608337E}" type="sibTrans" cxnId="{DA6D0F63-A81B-4F0F-BB45-2FA2FE213532}">
      <dgm:prSet/>
      <dgm:spPr/>
      <dgm:t>
        <a:bodyPr/>
        <a:lstStyle/>
        <a:p>
          <a:endParaRPr lang="es-ES"/>
        </a:p>
      </dgm:t>
    </dgm:pt>
    <dgm:pt modelId="{310EE3F6-26E8-4B6F-9B22-C08933849823}">
      <dgm:prSet phldrT="[Texto]"/>
      <dgm:spPr/>
      <dgm:t>
        <a:bodyPr/>
        <a:lstStyle/>
        <a:p>
          <a:pPr algn="just"/>
          <a:r>
            <a:rPr lang="es-ES" dirty="0" smtClean="0"/>
            <a:t>El Marco Integrado de Control  Interno  para Latinoamérica fue diseñado para combatir los errores que se producía en el análisis de Control Interno con los métodos anteriores aplicándolo a Latinoamérica. Se basa en el COSO I.</a:t>
          </a:r>
          <a:endParaRPr lang="es-ES" dirty="0"/>
        </a:p>
      </dgm:t>
    </dgm:pt>
    <dgm:pt modelId="{9BB70227-ADB9-437B-82A2-6CDEAFA7DDF5}" type="parTrans" cxnId="{8E5C82A7-2853-43F7-8D65-7D9BC22E12E1}">
      <dgm:prSet/>
      <dgm:spPr/>
      <dgm:t>
        <a:bodyPr/>
        <a:lstStyle/>
        <a:p>
          <a:endParaRPr lang="es-ES"/>
        </a:p>
      </dgm:t>
    </dgm:pt>
    <dgm:pt modelId="{60440890-2ACC-4803-A8CE-5AFED00F1B04}" type="sibTrans" cxnId="{8E5C82A7-2853-43F7-8D65-7D9BC22E12E1}">
      <dgm:prSet/>
      <dgm:spPr/>
      <dgm:t>
        <a:bodyPr/>
        <a:lstStyle/>
        <a:p>
          <a:endParaRPr lang="es-ES"/>
        </a:p>
      </dgm:t>
    </dgm:pt>
    <dgm:pt modelId="{A3CA2023-ACC1-4797-A67D-FC2F742DB0B5}">
      <dgm:prSet phldrT="[Texto]" custT="1"/>
      <dgm:spPr/>
      <dgm:t>
        <a:bodyPr/>
        <a:lstStyle/>
        <a:p>
          <a:r>
            <a:rPr lang="es-ES" sz="2800" b="1" i="1" dirty="0" smtClean="0"/>
            <a:t>CORRE</a:t>
          </a:r>
          <a:endParaRPr lang="es-ES" sz="2800" dirty="0"/>
        </a:p>
      </dgm:t>
    </dgm:pt>
    <dgm:pt modelId="{703F2E62-7694-43ED-8E1E-5227CF40D984}" type="parTrans" cxnId="{201ADE6E-EEB7-433A-A0EC-46C97F5A97F9}">
      <dgm:prSet/>
      <dgm:spPr/>
      <dgm:t>
        <a:bodyPr/>
        <a:lstStyle/>
        <a:p>
          <a:endParaRPr lang="es-ES"/>
        </a:p>
      </dgm:t>
    </dgm:pt>
    <dgm:pt modelId="{E4CAE453-0875-4492-91E8-111513EA0F24}" type="sibTrans" cxnId="{201ADE6E-EEB7-433A-A0EC-46C97F5A97F9}">
      <dgm:prSet/>
      <dgm:spPr/>
      <dgm:t>
        <a:bodyPr/>
        <a:lstStyle/>
        <a:p>
          <a:endParaRPr lang="es-ES"/>
        </a:p>
      </dgm:t>
    </dgm:pt>
    <dgm:pt modelId="{20A61FEA-1621-4FEE-95D8-A9F809B981B0}">
      <dgm:prSet phldrT="[Texto]"/>
      <dgm:spPr/>
      <dgm:t>
        <a:bodyPr/>
        <a:lstStyle/>
        <a:p>
          <a:pPr algn="just"/>
          <a:r>
            <a:rPr lang="es-ES" dirty="0" smtClean="0"/>
            <a:t>El método CORRE (Marco Integrado – CONTROL DE LOS RECURSOS y LOS RIESGOS ECUADOR) fue diseñado con la visión de aplicarlo a las empresas ecuatorianas para buscar mejorar el control interno. Se basa en el COSO II.</a:t>
          </a:r>
          <a:endParaRPr lang="es-ES" dirty="0"/>
        </a:p>
      </dgm:t>
    </dgm:pt>
    <dgm:pt modelId="{9F53F4FF-99EA-4F8B-A5CE-E198828690FD}" type="parTrans" cxnId="{649D4BCC-AE8B-4ABA-AA28-B8711948759D}">
      <dgm:prSet/>
      <dgm:spPr/>
      <dgm:t>
        <a:bodyPr/>
        <a:lstStyle/>
        <a:p>
          <a:endParaRPr lang="es-ES"/>
        </a:p>
      </dgm:t>
    </dgm:pt>
    <dgm:pt modelId="{A127CCA3-936A-43E4-9B98-37FAE498673F}" type="sibTrans" cxnId="{649D4BCC-AE8B-4ABA-AA28-B8711948759D}">
      <dgm:prSet/>
      <dgm:spPr/>
      <dgm:t>
        <a:bodyPr/>
        <a:lstStyle/>
        <a:p>
          <a:endParaRPr lang="es-ES"/>
        </a:p>
      </dgm:t>
    </dgm:pt>
    <dgm:pt modelId="{449AD3CA-0C5E-44CC-B870-AA78399E4E0B}" type="pres">
      <dgm:prSet presAssocID="{C113A248-2432-4F64-94C1-82B3411614E3}" presName="Name0" presStyleCnt="0">
        <dgm:presLayoutVars>
          <dgm:dir/>
          <dgm:animLvl val="lvl"/>
          <dgm:resizeHandles val="exact"/>
        </dgm:presLayoutVars>
      </dgm:prSet>
      <dgm:spPr/>
      <dgm:t>
        <a:bodyPr/>
        <a:lstStyle/>
        <a:p>
          <a:endParaRPr lang="es-ES"/>
        </a:p>
      </dgm:t>
    </dgm:pt>
    <dgm:pt modelId="{34DBE3B6-8553-44E9-A129-16D7378E63D4}" type="pres">
      <dgm:prSet presAssocID="{A91A8AE0-FA2C-4193-B983-FCE170B67558}" presName="vertFlow" presStyleCnt="0"/>
      <dgm:spPr/>
    </dgm:pt>
    <dgm:pt modelId="{100E2CFF-4982-4DEF-BF0D-817717F09F21}" type="pres">
      <dgm:prSet presAssocID="{A91A8AE0-FA2C-4193-B983-FCE170B67558}" presName="header" presStyleLbl="node1" presStyleIdx="0" presStyleCnt="2"/>
      <dgm:spPr/>
      <dgm:t>
        <a:bodyPr/>
        <a:lstStyle/>
        <a:p>
          <a:endParaRPr lang="es-ES"/>
        </a:p>
      </dgm:t>
    </dgm:pt>
    <dgm:pt modelId="{4A614F13-8C36-4137-9FDF-C95057ED39A9}" type="pres">
      <dgm:prSet presAssocID="{9BB70227-ADB9-437B-82A2-6CDEAFA7DDF5}" presName="parTrans" presStyleLbl="sibTrans2D1" presStyleIdx="0" presStyleCnt="2"/>
      <dgm:spPr/>
      <dgm:t>
        <a:bodyPr/>
        <a:lstStyle/>
        <a:p>
          <a:endParaRPr lang="es-ES"/>
        </a:p>
      </dgm:t>
    </dgm:pt>
    <dgm:pt modelId="{11C047F2-A453-4637-8130-466029295761}" type="pres">
      <dgm:prSet presAssocID="{310EE3F6-26E8-4B6F-9B22-C08933849823}" presName="child" presStyleLbl="alignAccFollowNode1" presStyleIdx="0" presStyleCnt="2" custScaleY="272030">
        <dgm:presLayoutVars>
          <dgm:chMax val="0"/>
          <dgm:bulletEnabled val="1"/>
        </dgm:presLayoutVars>
      </dgm:prSet>
      <dgm:spPr/>
      <dgm:t>
        <a:bodyPr/>
        <a:lstStyle/>
        <a:p>
          <a:endParaRPr lang="es-ES"/>
        </a:p>
      </dgm:t>
    </dgm:pt>
    <dgm:pt modelId="{1946A3D0-60C0-438B-86B6-41ABAC971A7A}" type="pres">
      <dgm:prSet presAssocID="{A91A8AE0-FA2C-4193-B983-FCE170B67558}" presName="hSp" presStyleCnt="0"/>
      <dgm:spPr/>
    </dgm:pt>
    <dgm:pt modelId="{71A47114-AB89-4EDD-8EFB-77C2E9A67E5D}" type="pres">
      <dgm:prSet presAssocID="{A3CA2023-ACC1-4797-A67D-FC2F742DB0B5}" presName="vertFlow" presStyleCnt="0"/>
      <dgm:spPr/>
    </dgm:pt>
    <dgm:pt modelId="{3E02799E-AAA0-4455-AC01-754EAC7F92B5}" type="pres">
      <dgm:prSet presAssocID="{A3CA2023-ACC1-4797-A67D-FC2F742DB0B5}" presName="header" presStyleLbl="node1" presStyleIdx="1" presStyleCnt="2"/>
      <dgm:spPr/>
      <dgm:t>
        <a:bodyPr/>
        <a:lstStyle/>
        <a:p>
          <a:endParaRPr lang="es-ES"/>
        </a:p>
      </dgm:t>
    </dgm:pt>
    <dgm:pt modelId="{A37258E1-D6E2-41CB-BFB7-EA027A74FC37}" type="pres">
      <dgm:prSet presAssocID="{9F53F4FF-99EA-4F8B-A5CE-E198828690FD}" presName="parTrans" presStyleLbl="sibTrans2D1" presStyleIdx="1" presStyleCnt="2"/>
      <dgm:spPr/>
      <dgm:t>
        <a:bodyPr/>
        <a:lstStyle/>
        <a:p>
          <a:endParaRPr lang="es-ES"/>
        </a:p>
      </dgm:t>
    </dgm:pt>
    <dgm:pt modelId="{11C3F583-9F70-44C3-AC54-066560120AAB}" type="pres">
      <dgm:prSet presAssocID="{20A61FEA-1621-4FEE-95D8-A9F809B981B0}" presName="child" presStyleLbl="alignAccFollowNode1" presStyleIdx="1" presStyleCnt="2" custScaleY="271380" custLinFactNeighborX="1033" custLinFactNeighborY="42739">
        <dgm:presLayoutVars>
          <dgm:chMax val="0"/>
          <dgm:bulletEnabled val="1"/>
        </dgm:presLayoutVars>
      </dgm:prSet>
      <dgm:spPr/>
      <dgm:t>
        <a:bodyPr/>
        <a:lstStyle/>
        <a:p>
          <a:endParaRPr lang="es-ES"/>
        </a:p>
      </dgm:t>
    </dgm:pt>
  </dgm:ptLst>
  <dgm:cxnLst>
    <dgm:cxn modelId="{C2A652DE-5AD0-479A-B53C-BEEDB9A7EA6D}" type="presOf" srcId="{9F53F4FF-99EA-4F8B-A5CE-E198828690FD}" destId="{A37258E1-D6E2-41CB-BFB7-EA027A74FC37}" srcOrd="0" destOrd="0" presId="urn:microsoft.com/office/officeart/2005/8/layout/lProcess1"/>
    <dgm:cxn modelId="{A7D716A1-F027-4814-BACF-964E18A9479D}" type="presOf" srcId="{9BB70227-ADB9-437B-82A2-6CDEAFA7DDF5}" destId="{4A614F13-8C36-4137-9FDF-C95057ED39A9}" srcOrd="0" destOrd="0" presId="urn:microsoft.com/office/officeart/2005/8/layout/lProcess1"/>
    <dgm:cxn modelId="{25ADAF1F-AE3A-47E9-A367-E05F324B1D7C}" type="presOf" srcId="{C113A248-2432-4F64-94C1-82B3411614E3}" destId="{449AD3CA-0C5E-44CC-B870-AA78399E4E0B}" srcOrd="0" destOrd="0" presId="urn:microsoft.com/office/officeart/2005/8/layout/lProcess1"/>
    <dgm:cxn modelId="{649D4BCC-AE8B-4ABA-AA28-B8711948759D}" srcId="{A3CA2023-ACC1-4797-A67D-FC2F742DB0B5}" destId="{20A61FEA-1621-4FEE-95D8-A9F809B981B0}" srcOrd="0" destOrd="0" parTransId="{9F53F4FF-99EA-4F8B-A5CE-E198828690FD}" sibTransId="{A127CCA3-936A-43E4-9B98-37FAE498673F}"/>
    <dgm:cxn modelId="{201ADE6E-EEB7-433A-A0EC-46C97F5A97F9}" srcId="{C113A248-2432-4F64-94C1-82B3411614E3}" destId="{A3CA2023-ACC1-4797-A67D-FC2F742DB0B5}" srcOrd="1" destOrd="0" parTransId="{703F2E62-7694-43ED-8E1E-5227CF40D984}" sibTransId="{E4CAE453-0875-4492-91E8-111513EA0F24}"/>
    <dgm:cxn modelId="{29D324D4-E211-4ED8-8CF7-23E3813BB761}" type="presOf" srcId="{A91A8AE0-FA2C-4193-B983-FCE170B67558}" destId="{100E2CFF-4982-4DEF-BF0D-817717F09F21}" srcOrd="0" destOrd="0" presId="urn:microsoft.com/office/officeart/2005/8/layout/lProcess1"/>
    <dgm:cxn modelId="{091E457A-3619-4F1A-971C-E56F4403F94C}" type="presOf" srcId="{A3CA2023-ACC1-4797-A67D-FC2F742DB0B5}" destId="{3E02799E-AAA0-4455-AC01-754EAC7F92B5}" srcOrd="0" destOrd="0" presId="urn:microsoft.com/office/officeart/2005/8/layout/lProcess1"/>
    <dgm:cxn modelId="{508788EB-3E3E-43E8-B961-87308F413F78}" type="presOf" srcId="{310EE3F6-26E8-4B6F-9B22-C08933849823}" destId="{11C047F2-A453-4637-8130-466029295761}" srcOrd="0" destOrd="0" presId="urn:microsoft.com/office/officeart/2005/8/layout/lProcess1"/>
    <dgm:cxn modelId="{DA6D0F63-A81B-4F0F-BB45-2FA2FE213532}" srcId="{C113A248-2432-4F64-94C1-82B3411614E3}" destId="{A91A8AE0-FA2C-4193-B983-FCE170B67558}" srcOrd="0" destOrd="0" parTransId="{12694ED0-D96C-48D2-BE82-F0AC8360944B}" sibTransId="{E12F54E7-805E-484A-AE16-F338B608337E}"/>
    <dgm:cxn modelId="{B65AE3EE-9C9E-4EDD-A193-665592523474}" type="presOf" srcId="{20A61FEA-1621-4FEE-95D8-A9F809B981B0}" destId="{11C3F583-9F70-44C3-AC54-066560120AAB}" srcOrd="0" destOrd="0" presId="urn:microsoft.com/office/officeart/2005/8/layout/lProcess1"/>
    <dgm:cxn modelId="{8E5C82A7-2853-43F7-8D65-7D9BC22E12E1}" srcId="{A91A8AE0-FA2C-4193-B983-FCE170B67558}" destId="{310EE3F6-26E8-4B6F-9B22-C08933849823}" srcOrd="0" destOrd="0" parTransId="{9BB70227-ADB9-437B-82A2-6CDEAFA7DDF5}" sibTransId="{60440890-2ACC-4803-A8CE-5AFED00F1B04}"/>
    <dgm:cxn modelId="{0BB32C65-3B21-40F0-90EA-2A33EE495B3C}" type="presParOf" srcId="{449AD3CA-0C5E-44CC-B870-AA78399E4E0B}" destId="{34DBE3B6-8553-44E9-A129-16D7378E63D4}" srcOrd="0" destOrd="0" presId="urn:microsoft.com/office/officeart/2005/8/layout/lProcess1"/>
    <dgm:cxn modelId="{05417252-492A-4811-B718-FC9F4EE2A419}" type="presParOf" srcId="{34DBE3B6-8553-44E9-A129-16D7378E63D4}" destId="{100E2CFF-4982-4DEF-BF0D-817717F09F21}" srcOrd="0" destOrd="0" presId="urn:microsoft.com/office/officeart/2005/8/layout/lProcess1"/>
    <dgm:cxn modelId="{8D3EFADF-D7E5-49E8-AF97-BD230076A4F8}" type="presParOf" srcId="{34DBE3B6-8553-44E9-A129-16D7378E63D4}" destId="{4A614F13-8C36-4137-9FDF-C95057ED39A9}" srcOrd="1" destOrd="0" presId="urn:microsoft.com/office/officeart/2005/8/layout/lProcess1"/>
    <dgm:cxn modelId="{CEBC51F1-53EF-49DE-9EA5-B9740AA681AF}" type="presParOf" srcId="{34DBE3B6-8553-44E9-A129-16D7378E63D4}" destId="{11C047F2-A453-4637-8130-466029295761}" srcOrd="2" destOrd="0" presId="urn:microsoft.com/office/officeart/2005/8/layout/lProcess1"/>
    <dgm:cxn modelId="{71283F69-41D3-4A10-A215-1D9C3F60AD30}" type="presParOf" srcId="{449AD3CA-0C5E-44CC-B870-AA78399E4E0B}" destId="{1946A3D0-60C0-438B-86B6-41ABAC971A7A}" srcOrd="1" destOrd="0" presId="urn:microsoft.com/office/officeart/2005/8/layout/lProcess1"/>
    <dgm:cxn modelId="{6DBDEBC0-1F07-49DE-B7A8-5D662C412479}" type="presParOf" srcId="{449AD3CA-0C5E-44CC-B870-AA78399E4E0B}" destId="{71A47114-AB89-4EDD-8EFB-77C2E9A67E5D}" srcOrd="2" destOrd="0" presId="urn:microsoft.com/office/officeart/2005/8/layout/lProcess1"/>
    <dgm:cxn modelId="{02F26CD5-96A3-49BC-ACC3-038134B6F1F9}" type="presParOf" srcId="{71A47114-AB89-4EDD-8EFB-77C2E9A67E5D}" destId="{3E02799E-AAA0-4455-AC01-754EAC7F92B5}" srcOrd="0" destOrd="0" presId="urn:microsoft.com/office/officeart/2005/8/layout/lProcess1"/>
    <dgm:cxn modelId="{458F47E3-1AAA-4465-87B7-AE7448626710}" type="presParOf" srcId="{71A47114-AB89-4EDD-8EFB-77C2E9A67E5D}" destId="{A37258E1-D6E2-41CB-BFB7-EA027A74FC37}" srcOrd="1" destOrd="0" presId="urn:microsoft.com/office/officeart/2005/8/layout/lProcess1"/>
    <dgm:cxn modelId="{1BC9D582-7D53-46F2-AB15-03E17A0C5D7C}" type="presParOf" srcId="{71A47114-AB89-4EDD-8EFB-77C2E9A67E5D}" destId="{11C3F583-9F70-44C3-AC54-066560120AAB}" srcOrd="2"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8778E4B-C101-448C-A4A0-8FBB0ED6E2AC}" type="doc">
      <dgm:prSet loTypeId="urn:microsoft.com/office/officeart/2005/8/layout/cycle3" loCatId="cycle" qsTypeId="urn:microsoft.com/office/officeart/2005/8/quickstyle/simple3" qsCatId="simple" csTypeId="urn:microsoft.com/office/officeart/2005/8/colors/colorful2" csCatId="colorful" phldr="1"/>
      <dgm:spPr/>
      <dgm:t>
        <a:bodyPr/>
        <a:lstStyle/>
        <a:p>
          <a:endParaRPr lang="es-ES"/>
        </a:p>
      </dgm:t>
    </dgm:pt>
    <dgm:pt modelId="{A04A2164-C204-42CD-89AC-A05C5478C4FB}">
      <dgm:prSet phldrT="[Texto]"/>
      <dgm:spPr/>
      <dgm:t>
        <a:bodyPr/>
        <a:lstStyle/>
        <a:p>
          <a:r>
            <a:rPr lang="es-ES" b="1" i="1" dirty="0" smtClean="0"/>
            <a:t>Narrativa</a:t>
          </a:r>
          <a:endParaRPr lang="es-ES" dirty="0"/>
        </a:p>
      </dgm:t>
    </dgm:pt>
    <dgm:pt modelId="{050B1DBD-4E95-496D-8396-6685B7F867C8}" type="parTrans" cxnId="{88B76317-2C1F-4966-8646-C4DCDB2459E2}">
      <dgm:prSet/>
      <dgm:spPr/>
      <dgm:t>
        <a:bodyPr/>
        <a:lstStyle/>
        <a:p>
          <a:endParaRPr lang="es-ES"/>
        </a:p>
      </dgm:t>
    </dgm:pt>
    <dgm:pt modelId="{BFF6C41D-FB6D-4532-986D-E469A4C64A73}" type="sibTrans" cxnId="{88B76317-2C1F-4966-8646-C4DCDB2459E2}">
      <dgm:prSet/>
      <dgm:spPr/>
      <dgm:t>
        <a:bodyPr/>
        <a:lstStyle/>
        <a:p>
          <a:endParaRPr lang="es-ES"/>
        </a:p>
      </dgm:t>
    </dgm:pt>
    <dgm:pt modelId="{2350EA53-C5D2-42F2-BB68-42858AAE5DAC}">
      <dgm:prSet phldrT="[Texto]"/>
      <dgm:spPr/>
      <dgm:t>
        <a:bodyPr/>
        <a:lstStyle/>
        <a:p>
          <a:r>
            <a:rPr lang="es-ES" b="1" i="1" dirty="0" smtClean="0"/>
            <a:t>Cuestionario</a:t>
          </a:r>
          <a:endParaRPr lang="es-ES" dirty="0"/>
        </a:p>
      </dgm:t>
    </dgm:pt>
    <dgm:pt modelId="{6DD9BF4C-D5A1-4C12-BC37-D1E74A1CA9C0}" type="parTrans" cxnId="{FBCB8226-1511-46F6-906F-173424CB1DDF}">
      <dgm:prSet/>
      <dgm:spPr/>
      <dgm:t>
        <a:bodyPr/>
        <a:lstStyle/>
        <a:p>
          <a:endParaRPr lang="es-ES"/>
        </a:p>
      </dgm:t>
    </dgm:pt>
    <dgm:pt modelId="{62548AFE-4B99-4771-B75F-55906C163057}" type="sibTrans" cxnId="{FBCB8226-1511-46F6-906F-173424CB1DDF}">
      <dgm:prSet/>
      <dgm:spPr/>
      <dgm:t>
        <a:bodyPr/>
        <a:lstStyle/>
        <a:p>
          <a:endParaRPr lang="es-ES"/>
        </a:p>
      </dgm:t>
    </dgm:pt>
    <dgm:pt modelId="{24F5FCC2-62DF-45D2-AEC6-167D9CAA985C}">
      <dgm:prSet phldrT="[Texto]"/>
      <dgm:spPr/>
      <dgm:t>
        <a:bodyPr/>
        <a:lstStyle/>
        <a:p>
          <a:r>
            <a:rPr lang="es-ES" b="1" i="1" dirty="0" err="1" smtClean="0"/>
            <a:t>Flujogramas</a:t>
          </a:r>
          <a:endParaRPr lang="es-ES" dirty="0"/>
        </a:p>
      </dgm:t>
    </dgm:pt>
    <dgm:pt modelId="{D0A99F75-C0F7-4282-AD05-62C367DA955A}" type="parTrans" cxnId="{87CBC4C8-2F7D-47D0-B121-BF6868AD7421}">
      <dgm:prSet/>
      <dgm:spPr/>
      <dgm:t>
        <a:bodyPr/>
        <a:lstStyle/>
        <a:p>
          <a:endParaRPr lang="es-ES"/>
        </a:p>
      </dgm:t>
    </dgm:pt>
    <dgm:pt modelId="{591A24EA-ECC0-4FE6-B288-161D5DA2B33E}" type="sibTrans" cxnId="{87CBC4C8-2F7D-47D0-B121-BF6868AD7421}">
      <dgm:prSet/>
      <dgm:spPr/>
      <dgm:t>
        <a:bodyPr/>
        <a:lstStyle/>
        <a:p>
          <a:endParaRPr lang="es-ES"/>
        </a:p>
      </dgm:t>
    </dgm:pt>
    <dgm:pt modelId="{A392ABBF-8969-46EC-B86C-2940BABE3FA7}">
      <dgm:prSet phldrT="[Texto]"/>
      <dgm:spPr/>
      <dgm:t>
        <a:bodyPr/>
        <a:lstStyle/>
        <a:p>
          <a:r>
            <a:rPr lang="es-ES" b="1" i="1" dirty="0" smtClean="0"/>
            <a:t>Matrices</a:t>
          </a:r>
          <a:endParaRPr lang="es-ES" dirty="0"/>
        </a:p>
      </dgm:t>
    </dgm:pt>
    <dgm:pt modelId="{F30C82F9-B0C7-4113-A8DF-181A78BD27DE}" type="parTrans" cxnId="{417A151C-EDCF-4DEC-A5AB-7497DD7F170C}">
      <dgm:prSet/>
      <dgm:spPr/>
      <dgm:t>
        <a:bodyPr/>
        <a:lstStyle/>
        <a:p>
          <a:endParaRPr lang="es-ES"/>
        </a:p>
      </dgm:t>
    </dgm:pt>
    <dgm:pt modelId="{E03D6904-046F-4CD7-B56D-45DDACF1A857}" type="sibTrans" cxnId="{417A151C-EDCF-4DEC-A5AB-7497DD7F170C}">
      <dgm:prSet/>
      <dgm:spPr/>
      <dgm:t>
        <a:bodyPr/>
        <a:lstStyle/>
        <a:p>
          <a:endParaRPr lang="es-ES"/>
        </a:p>
      </dgm:t>
    </dgm:pt>
    <dgm:pt modelId="{0FB98F5C-8CA1-47A9-A678-82B97419780D}">
      <dgm:prSet phldrT="[Texto]"/>
      <dgm:spPr/>
      <dgm:t>
        <a:bodyPr/>
        <a:lstStyle/>
        <a:p>
          <a:r>
            <a:rPr lang="es-ES" b="1" i="1" dirty="0" smtClean="0"/>
            <a:t>Listas de Verificación</a:t>
          </a:r>
          <a:endParaRPr lang="es-ES" dirty="0"/>
        </a:p>
      </dgm:t>
    </dgm:pt>
    <dgm:pt modelId="{FBFA2F8F-CC82-4129-B6C0-A4EF3BDA73D1}" type="parTrans" cxnId="{602F6848-EA04-49C8-9B99-ED476ED655CA}">
      <dgm:prSet/>
      <dgm:spPr/>
      <dgm:t>
        <a:bodyPr/>
        <a:lstStyle/>
        <a:p>
          <a:endParaRPr lang="es-ES"/>
        </a:p>
      </dgm:t>
    </dgm:pt>
    <dgm:pt modelId="{314F165F-F1EC-4231-852C-0985E8E0FA56}" type="sibTrans" cxnId="{602F6848-EA04-49C8-9B99-ED476ED655CA}">
      <dgm:prSet/>
      <dgm:spPr/>
      <dgm:t>
        <a:bodyPr/>
        <a:lstStyle/>
        <a:p>
          <a:endParaRPr lang="es-ES"/>
        </a:p>
      </dgm:t>
    </dgm:pt>
    <dgm:pt modelId="{F8384AB5-FF11-48A0-9CD4-2FDE49455264}" type="pres">
      <dgm:prSet presAssocID="{F8778E4B-C101-448C-A4A0-8FBB0ED6E2AC}" presName="Name0" presStyleCnt="0">
        <dgm:presLayoutVars>
          <dgm:dir/>
          <dgm:resizeHandles val="exact"/>
        </dgm:presLayoutVars>
      </dgm:prSet>
      <dgm:spPr/>
      <dgm:t>
        <a:bodyPr/>
        <a:lstStyle/>
        <a:p>
          <a:endParaRPr lang="es-ES"/>
        </a:p>
      </dgm:t>
    </dgm:pt>
    <dgm:pt modelId="{05C1346F-9EB6-4B33-B60D-9D502C7D0924}" type="pres">
      <dgm:prSet presAssocID="{F8778E4B-C101-448C-A4A0-8FBB0ED6E2AC}" presName="cycle" presStyleCnt="0"/>
      <dgm:spPr/>
    </dgm:pt>
    <dgm:pt modelId="{CD2D313D-D905-428E-90C6-B5698B235906}" type="pres">
      <dgm:prSet presAssocID="{A04A2164-C204-42CD-89AC-A05C5478C4FB}" presName="nodeFirstNode" presStyleLbl="node1" presStyleIdx="0" presStyleCnt="5">
        <dgm:presLayoutVars>
          <dgm:bulletEnabled val="1"/>
        </dgm:presLayoutVars>
      </dgm:prSet>
      <dgm:spPr/>
      <dgm:t>
        <a:bodyPr/>
        <a:lstStyle/>
        <a:p>
          <a:endParaRPr lang="es-ES"/>
        </a:p>
      </dgm:t>
    </dgm:pt>
    <dgm:pt modelId="{5FA6D2DB-4100-4D83-81B3-974D51FA394A}" type="pres">
      <dgm:prSet presAssocID="{BFF6C41D-FB6D-4532-986D-E469A4C64A73}" presName="sibTransFirstNode" presStyleLbl="bgShp" presStyleIdx="0" presStyleCnt="1"/>
      <dgm:spPr/>
      <dgm:t>
        <a:bodyPr/>
        <a:lstStyle/>
        <a:p>
          <a:endParaRPr lang="es-ES"/>
        </a:p>
      </dgm:t>
    </dgm:pt>
    <dgm:pt modelId="{99E5FE47-7C40-4B2F-BD3B-B50C22C54B72}" type="pres">
      <dgm:prSet presAssocID="{2350EA53-C5D2-42F2-BB68-42858AAE5DAC}" presName="nodeFollowingNodes" presStyleLbl="node1" presStyleIdx="1" presStyleCnt="5">
        <dgm:presLayoutVars>
          <dgm:bulletEnabled val="1"/>
        </dgm:presLayoutVars>
      </dgm:prSet>
      <dgm:spPr/>
      <dgm:t>
        <a:bodyPr/>
        <a:lstStyle/>
        <a:p>
          <a:endParaRPr lang="es-ES"/>
        </a:p>
      </dgm:t>
    </dgm:pt>
    <dgm:pt modelId="{D52572E2-7AF7-4CE9-9837-B54A1A342D75}" type="pres">
      <dgm:prSet presAssocID="{24F5FCC2-62DF-45D2-AEC6-167D9CAA985C}" presName="nodeFollowingNodes" presStyleLbl="node1" presStyleIdx="2" presStyleCnt="5">
        <dgm:presLayoutVars>
          <dgm:bulletEnabled val="1"/>
        </dgm:presLayoutVars>
      </dgm:prSet>
      <dgm:spPr/>
      <dgm:t>
        <a:bodyPr/>
        <a:lstStyle/>
        <a:p>
          <a:endParaRPr lang="es-ES"/>
        </a:p>
      </dgm:t>
    </dgm:pt>
    <dgm:pt modelId="{979243B3-22CB-48BE-B0F8-3002A302FB63}" type="pres">
      <dgm:prSet presAssocID="{A392ABBF-8969-46EC-B86C-2940BABE3FA7}" presName="nodeFollowingNodes" presStyleLbl="node1" presStyleIdx="3" presStyleCnt="5">
        <dgm:presLayoutVars>
          <dgm:bulletEnabled val="1"/>
        </dgm:presLayoutVars>
      </dgm:prSet>
      <dgm:spPr/>
      <dgm:t>
        <a:bodyPr/>
        <a:lstStyle/>
        <a:p>
          <a:endParaRPr lang="es-ES"/>
        </a:p>
      </dgm:t>
    </dgm:pt>
    <dgm:pt modelId="{B41705D0-2DFE-41E0-86E7-2815B28E758B}" type="pres">
      <dgm:prSet presAssocID="{0FB98F5C-8CA1-47A9-A678-82B97419780D}" presName="nodeFollowingNodes" presStyleLbl="node1" presStyleIdx="4" presStyleCnt="5">
        <dgm:presLayoutVars>
          <dgm:bulletEnabled val="1"/>
        </dgm:presLayoutVars>
      </dgm:prSet>
      <dgm:spPr/>
      <dgm:t>
        <a:bodyPr/>
        <a:lstStyle/>
        <a:p>
          <a:endParaRPr lang="es-ES"/>
        </a:p>
      </dgm:t>
    </dgm:pt>
  </dgm:ptLst>
  <dgm:cxnLst>
    <dgm:cxn modelId="{417A151C-EDCF-4DEC-A5AB-7497DD7F170C}" srcId="{F8778E4B-C101-448C-A4A0-8FBB0ED6E2AC}" destId="{A392ABBF-8969-46EC-B86C-2940BABE3FA7}" srcOrd="3" destOrd="0" parTransId="{F30C82F9-B0C7-4113-A8DF-181A78BD27DE}" sibTransId="{E03D6904-046F-4CD7-B56D-45DDACF1A857}"/>
    <dgm:cxn modelId="{6D922A23-032B-40CD-B8FE-4BAE08C72EB3}" type="presOf" srcId="{2350EA53-C5D2-42F2-BB68-42858AAE5DAC}" destId="{99E5FE47-7C40-4B2F-BD3B-B50C22C54B72}" srcOrd="0" destOrd="0" presId="urn:microsoft.com/office/officeart/2005/8/layout/cycle3"/>
    <dgm:cxn modelId="{88B76317-2C1F-4966-8646-C4DCDB2459E2}" srcId="{F8778E4B-C101-448C-A4A0-8FBB0ED6E2AC}" destId="{A04A2164-C204-42CD-89AC-A05C5478C4FB}" srcOrd="0" destOrd="0" parTransId="{050B1DBD-4E95-496D-8396-6685B7F867C8}" sibTransId="{BFF6C41D-FB6D-4532-986D-E469A4C64A73}"/>
    <dgm:cxn modelId="{87CBC4C8-2F7D-47D0-B121-BF6868AD7421}" srcId="{F8778E4B-C101-448C-A4A0-8FBB0ED6E2AC}" destId="{24F5FCC2-62DF-45D2-AEC6-167D9CAA985C}" srcOrd="2" destOrd="0" parTransId="{D0A99F75-C0F7-4282-AD05-62C367DA955A}" sibTransId="{591A24EA-ECC0-4FE6-B288-161D5DA2B33E}"/>
    <dgm:cxn modelId="{89A45F42-BDB2-4727-AD5A-22A9D46A3403}" type="presOf" srcId="{A04A2164-C204-42CD-89AC-A05C5478C4FB}" destId="{CD2D313D-D905-428E-90C6-B5698B235906}" srcOrd="0" destOrd="0" presId="urn:microsoft.com/office/officeart/2005/8/layout/cycle3"/>
    <dgm:cxn modelId="{D69B32E3-3B03-4A9C-A382-D02C42118833}" type="presOf" srcId="{A392ABBF-8969-46EC-B86C-2940BABE3FA7}" destId="{979243B3-22CB-48BE-B0F8-3002A302FB63}" srcOrd="0" destOrd="0" presId="urn:microsoft.com/office/officeart/2005/8/layout/cycle3"/>
    <dgm:cxn modelId="{D4FD3764-4D12-47DF-A88F-3B9446A8FB71}" type="presOf" srcId="{BFF6C41D-FB6D-4532-986D-E469A4C64A73}" destId="{5FA6D2DB-4100-4D83-81B3-974D51FA394A}" srcOrd="0" destOrd="0" presId="urn:microsoft.com/office/officeart/2005/8/layout/cycle3"/>
    <dgm:cxn modelId="{D8D48132-D55E-4FE1-AFD2-D6C2D8C926EF}" type="presOf" srcId="{24F5FCC2-62DF-45D2-AEC6-167D9CAA985C}" destId="{D52572E2-7AF7-4CE9-9837-B54A1A342D75}" srcOrd="0" destOrd="0" presId="urn:microsoft.com/office/officeart/2005/8/layout/cycle3"/>
    <dgm:cxn modelId="{A0FEB7DB-B0C9-4469-A755-DB0D79B6F7C7}" type="presOf" srcId="{F8778E4B-C101-448C-A4A0-8FBB0ED6E2AC}" destId="{F8384AB5-FF11-48A0-9CD4-2FDE49455264}" srcOrd="0" destOrd="0" presId="urn:microsoft.com/office/officeart/2005/8/layout/cycle3"/>
    <dgm:cxn modelId="{FBCB8226-1511-46F6-906F-173424CB1DDF}" srcId="{F8778E4B-C101-448C-A4A0-8FBB0ED6E2AC}" destId="{2350EA53-C5D2-42F2-BB68-42858AAE5DAC}" srcOrd="1" destOrd="0" parTransId="{6DD9BF4C-D5A1-4C12-BC37-D1E74A1CA9C0}" sibTransId="{62548AFE-4B99-4771-B75F-55906C163057}"/>
    <dgm:cxn modelId="{602F6848-EA04-49C8-9B99-ED476ED655CA}" srcId="{F8778E4B-C101-448C-A4A0-8FBB0ED6E2AC}" destId="{0FB98F5C-8CA1-47A9-A678-82B97419780D}" srcOrd="4" destOrd="0" parTransId="{FBFA2F8F-CC82-4129-B6C0-A4EF3BDA73D1}" sibTransId="{314F165F-F1EC-4231-852C-0985E8E0FA56}"/>
    <dgm:cxn modelId="{C6894EC5-7DC2-411C-B4DE-B3A5872A3795}" type="presOf" srcId="{0FB98F5C-8CA1-47A9-A678-82B97419780D}" destId="{B41705D0-2DFE-41E0-86E7-2815B28E758B}" srcOrd="0" destOrd="0" presId="urn:microsoft.com/office/officeart/2005/8/layout/cycle3"/>
    <dgm:cxn modelId="{AF7705B2-EC9E-48E7-87C0-B12E9A67678A}" type="presParOf" srcId="{F8384AB5-FF11-48A0-9CD4-2FDE49455264}" destId="{05C1346F-9EB6-4B33-B60D-9D502C7D0924}" srcOrd="0" destOrd="0" presId="urn:microsoft.com/office/officeart/2005/8/layout/cycle3"/>
    <dgm:cxn modelId="{7A9116D3-0A38-4A1B-8087-1A67A8618508}" type="presParOf" srcId="{05C1346F-9EB6-4B33-B60D-9D502C7D0924}" destId="{CD2D313D-D905-428E-90C6-B5698B235906}" srcOrd="0" destOrd="0" presId="urn:microsoft.com/office/officeart/2005/8/layout/cycle3"/>
    <dgm:cxn modelId="{1736DE00-1863-4333-9813-AE52B38AC76A}" type="presParOf" srcId="{05C1346F-9EB6-4B33-B60D-9D502C7D0924}" destId="{5FA6D2DB-4100-4D83-81B3-974D51FA394A}" srcOrd="1" destOrd="0" presId="urn:microsoft.com/office/officeart/2005/8/layout/cycle3"/>
    <dgm:cxn modelId="{FC5D196C-95D9-433A-98EC-53B0D7392FF0}" type="presParOf" srcId="{05C1346F-9EB6-4B33-B60D-9D502C7D0924}" destId="{99E5FE47-7C40-4B2F-BD3B-B50C22C54B72}" srcOrd="2" destOrd="0" presId="urn:microsoft.com/office/officeart/2005/8/layout/cycle3"/>
    <dgm:cxn modelId="{74EB54AA-0C79-47B7-85B1-2790F37B3B3F}" type="presParOf" srcId="{05C1346F-9EB6-4B33-B60D-9D502C7D0924}" destId="{D52572E2-7AF7-4CE9-9837-B54A1A342D75}" srcOrd="3" destOrd="0" presId="urn:microsoft.com/office/officeart/2005/8/layout/cycle3"/>
    <dgm:cxn modelId="{035CCC93-085B-412D-AA04-46A711A2E4B7}" type="presParOf" srcId="{05C1346F-9EB6-4B33-B60D-9D502C7D0924}" destId="{979243B3-22CB-48BE-B0F8-3002A302FB63}" srcOrd="4" destOrd="0" presId="urn:microsoft.com/office/officeart/2005/8/layout/cycle3"/>
    <dgm:cxn modelId="{F548C17D-247B-4B4C-8347-E5EC8BCE5D4C}" type="presParOf" srcId="{05C1346F-9EB6-4B33-B60D-9D502C7D0924}" destId="{B41705D0-2DFE-41E0-86E7-2815B28E758B}"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B129EE93-A934-4F58-BA89-4461730411CA}"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s-ES"/>
        </a:p>
      </dgm:t>
    </dgm:pt>
    <dgm:pt modelId="{F2D8F512-316F-4386-93DE-ED702E73D476}">
      <dgm:prSet phldrT="[Texto]"/>
      <dgm:spPr/>
      <dgm:t>
        <a:bodyPr/>
        <a:lstStyle/>
        <a:p>
          <a:r>
            <a:rPr lang="es-ES" b="1" dirty="0" smtClean="0"/>
            <a:t>Inherente</a:t>
          </a:r>
          <a:endParaRPr lang="es-ES" dirty="0"/>
        </a:p>
      </dgm:t>
    </dgm:pt>
    <dgm:pt modelId="{ACB79AE8-1E06-458A-9085-C53C5C5E0974}" type="parTrans" cxnId="{832E1178-99F7-4DA3-916D-48E700D123CF}">
      <dgm:prSet/>
      <dgm:spPr/>
      <dgm:t>
        <a:bodyPr/>
        <a:lstStyle/>
        <a:p>
          <a:endParaRPr lang="es-ES"/>
        </a:p>
      </dgm:t>
    </dgm:pt>
    <dgm:pt modelId="{BEACC632-03E1-489B-B0CA-F3541657E96C}" type="sibTrans" cxnId="{832E1178-99F7-4DA3-916D-48E700D123CF}">
      <dgm:prSet/>
      <dgm:spPr/>
      <dgm:t>
        <a:bodyPr/>
        <a:lstStyle/>
        <a:p>
          <a:endParaRPr lang="es-ES"/>
        </a:p>
      </dgm:t>
    </dgm:pt>
    <dgm:pt modelId="{2FB538DA-4FF3-4056-9475-4392C3874CA0}">
      <dgm:prSet phldrT="[Texto]"/>
      <dgm:spPr/>
      <dgm:t>
        <a:bodyPr/>
        <a:lstStyle/>
        <a:p>
          <a:pPr algn="just"/>
          <a:r>
            <a:rPr lang="es-ES" dirty="0" smtClean="0"/>
            <a:t>Posibilidad de que un error material antes del examen del Riesgo de Control Interno, se pueda determinar por la naturaleza o dirección del negocio.</a:t>
          </a:r>
          <a:endParaRPr lang="es-ES" dirty="0"/>
        </a:p>
      </dgm:t>
    </dgm:pt>
    <dgm:pt modelId="{ED458B66-3AE5-4AE3-BA44-575232B32E96}" type="parTrans" cxnId="{1575B2B2-36ED-4EC4-8D66-787D00005772}">
      <dgm:prSet/>
      <dgm:spPr/>
      <dgm:t>
        <a:bodyPr/>
        <a:lstStyle/>
        <a:p>
          <a:endParaRPr lang="es-ES"/>
        </a:p>
      </dgm:t>
    </dgm:pt>
    <dgm:pt modelId="{5AC6FAA6-CAC9-4B99-AE29-793FBCF370D9}" type="sibTrans" cxnId="{1575B2B2-36ED-4EC4-8D66-787D00005772}">
      <dgm:prSet/>
      <dgm:spPr/>
      <dgm:t>
        <a:bodyPr/>
        <a:lstStyle/>
        <a:p>
          <a:endParaRPr lang="es-ES"/>
        </a:p>
      </dgm:t>
    </dgm:pt>
    <dgm:pt modelId="{761AC8DC-8A42-43EF-BC28-C514F05DE28E}">
      <dgm:prSet phldrT="[Texto]"/>
      <dgm:spPr/>
      <dgm:t>
        <a:bodyPr/>
        <a:lstStyle/>
        <a:p>
          <a:r>
            <a:rPr lang="es-ES" b="1" dirty="0" smtClean="0"/>
            <a:t>De Control</a:t>
          </a:r>
          <a:endParaRPr lang="es-ES" dirty="0"/>
        </a:p>
      </dgm:t>
    </dgm:pt>
    <dgm:pt modelId="{D5C85225-0E15-4D71-908F-B9CE71408E30}" type="parTrans" cxnId="{C2F33C48-BE2B-4509-8574-CA430DBE02E8}">
      <dgm:prSet/>
      <dgm:spPr/>
      <dgm:t>
        <a:bodyPr/>
        <a:lstStyle/>
        <a:p>
          <a:endParaRPr lang="es-ES"/>
        </a:p>
      </dgm:t>
    </dgm:pt>
    <dgm:pt modelId="{2B44699D-3861-4920-B1AE-35DA5ECDC130}" type="sibTrans" cxnId="{C2F33C48-BE2B-4509-8574-CA430DBE02E8}">
      <dgm:prSet/>
      <dgm:spPr/>
      <dgm:t>
        <a:bodyPr/>
        <a:lstStyle/>
        <a:p>
          <a:endParaRPr lang="es-ES"/>
        </a:p>
      </dgm:t>
    </dgm:pt>
    <dgm:pt modelId="{97753606-AC22-4A62-B0CB-BB3E1406288C}">
      <dgm:prSet phldrT="[Texto]"/>
      <dgm:spPr/>
      <dgm:t>
        <a:bodyPr/>
        <a:lstStyle/>
        <a:p>
          <a:pPr algn="just"/>
          <a:r>
            <a:rPr lang="es-ES" dirty="0" smtClean="0"/>
            <a:t>Cuando el Control Interno en los procesos no han podido detectar todos los errores y novedades en el funcionamiento de dichos procesos.</a:t>
          </a:r>
          <a:endParaRPr lang="es-ES" dirty="0"/>
        </a:p>
      </dgm:t>
    </dgm:pt>
    <dgm:pt modelId="{6A007157-AE63-448C-B163-6316D4508EF4}" type="parTrans" cxnId="{6B019AC0-7996-4749-9E59-F0001C4CB7CE}">
      <dgm:prSet/>
      <dgm:spPr/>
      <dgm:t>
        <a:bodyPr/>
        <a:lstStyle/>
        <a:p>
          <a:endParaRPr lang="es-ES"/>
        </a:p>
      </dgm:t>
    </dgm:pt>
    <dgm:pt modelId="{C0F49439-33CA-4C9F-886D-9EB367E209E7}" type="sibTrans" cxnId="{6B019AC0-7996-4749-9E59-F0001C4CB7CE}">
      <dgm:prSet/>
      <dgm:spPr/>
      <dgm:t>
        <a:bodyPr/>
        <a:lstStyle/>
        <a:p>
          <a:endParaRPr lang="es-ES"/>
        </a:p>
      </dgm:t>
    </dgm:pt>
    <dgm:pt modelId="{F5A9EF6E-BAFB-46E7-8B6E-7DFF6EB0500A}">
      <dgm:prSet phldrT="[Texto]"/>
      <dgm:spPr/>
      <dgm:t>
        <a:bodyPr/>
        <a:lstStyle/>
        <a:p>
          <a:r>
            <a:rPr lang="es-ES" b="1" dirty="0" smtClean="0"/>
            <a:t>De Detección</a:t>
          </a:r>
          <a:endParaRPr lang="es-ES" dirty="0"/>
        </a:p>
      </dgm:t>
    </dgm:pt>
    <dgm:pt modelId="{E4081C78-F810-4A41-B46F-7473B4B56B0C}" type="parTrans" cxnId="{E7051ED5-777A-4F83-BBEF-00147E08C151}">
      <dgm:prSet/>
      <dgm:spPr/>
      <dgm:t>
        <a:bodyPr/>
        <a:lstStyle/>
        <a:p>
          <a:endParaRPr lang="es-ES"/>
        </a:p>
      </dgm:t>
    </dgm:pt>
    <dgm:pt modelId="{B8F5167E-FA8F-4F6E-975D-4DCF36FC9119}" type="sibTrans" cxnId="{E7051ED5-777A-4F83-BBEF-00147E08C151}">
      <dgm:prSet/>
      <dgm:spPr/>
      <dgm:t>
        <a:bodyPr/>
        <a:lstStyle/>
        <a:p>
          <a:endParaRPr lang="es-ES"/>
        </a:p>
      </dgm:t>
    </dgm:pt>
    <dgm:pt modelId="{0CAE02E6-7AD3-4354-AEDC-DD3DB5591F4E}">
      <dgm:prSet phldrT="[Texto]"/>
      <dgm:spPr/>
      <dgm:t>
        <a:bodyPr/>
        <a:lstStyle/>
        <a:p>
          <a:pPr algn="just"/>
          <a:r>
            <a:rPr lang="es-ES" dirty="0" smtClean="0"/>
            <a:t>Riesgo que los Auditores no logran detectar con sus procedimientos de auditoría.</a:t>
          </a:r>
          <a:endParaRPr lang="es-ES" dirty="0"/>
        </a:p>
      </dgm:t>
    </dgm:pt>
    <dgm:pt modelId="{3B57D832-E52E-4DD1-B180-82BA28A16551}" type="parTrans" cxnId="{A0C32439-C2D6-4D32-A97F-B8AFF31F5C60}">
      <dgm:prSet/>
      <dgm:spPr/>
      <dgm:t>
        <a:bodyPr/>
        <a:lstStyle/>
        <a:p>
          <a:endParaRPr lang="es-ES"/>
        </a:p>
      </dgm:t>
    </dgm:pt>
    <dgm:pt modelId="{40C94B5F-2389-4F3A-88A4-9BAFF40A79F5}" type="sibTrans" cxnId="{A0C32439-C2D6-4D32-A97F-B8AFF31F5C60}">
      <dgm:prSet/>
      <dgm:spPr/>
      <dgm:t>
        <a:bodyPr/>
        <a:lstStyle/>
        <a:p>
          <a:endParaRPr lang="es-ES"/>
        </a:p>
      </dgm:t>
    </dgm:pt>
    <dgm:pt modelId="{CB095302-AAFC-4D1E-9F10-4AD4EB02020C}">
      <dgm:prSet phldrT="[Texto]"/>
      <dgm:spPr/>
      <dgm:t>
        <a:bodyPr/>
        <a:lstStyle/>
        <a:p>
          <a:pPr algn="l"/>
          <a:endParaRPr lang="es-ES" dirty="0"/>
        </a:p>
      </dgm:t>
    </dgm:pt>
    <dgm:pt modelId="{19C94208-C67E-475F-B830-63085153C9DD}" type="parTrans" cxnId="{C00AB987-EF5F-4B37-B034-F15BE0F31F3C}">
      <dgm:prSet/>
      <dgm:spPr/>
      <dgm:t>
        <a:bodyPr/>
        <a:lstStyle/>
        <a:p>
          <a:endParaRPr lang="es-ES"/>
        </a:p>
      </dgm:t>
    </dgm:pt>
    <dgm:pt modelId="{CA3BC46D-01D5-4188-B317-A7790FA9C717}" type="sibTrans" cxnId="{C00AB987-EF5F-4B37-B034-F15BE0F31F3C}">
      <dgm:prSet/>
      <dgm:spPr/>
      <dgm:t>
        <a:bodyPr/>
        <a:lstStyle/>
        <a:p>
          <a:endParaRPr lang="es-ES"/>
        </a:p>
      </dgm:t>
    </dgm:pt>
    <dgm:pt modelId="{3BC6E7EF-792D-4BD5-BA82-23E09B871091}">
      <dgm:prSet phldrT="[Texto]"/>
      <dgm:spPr/>
      <dgm:t>
        <a:bodyPr/>
        <a:lstStyle/>
        <a:p>
          <a:r>
            <a:rPr lang="es-ES" b="1" smtClean="0"/>
            <a:t>De Auditoría</a:t>
          </a:r>
          <a:endParaRPr lang="es-ES" dirty="0"/>
        </a:p>
      </dgm:t>
    </dgm:pt>
    <dgm:pt modelId="{FEAB6A29-3A1A-4513-8AC2-C04601D1F87B}" type="parTrans" cxnId="{4D863C96-1566-47FF-8768-173D3352F408}">
      <dgm:prSet/>
      <dgm:spPr/>
      <dgm:t>
        <a:bodyPr/>
        <a:lstStyle/>
        <a:p>
          <a:endParaRPr lang="es-ES"/>
        </a:p>
      </dgm:t>
    </dgm:pt>
    <dgm:pt modelId="{C3E5B8D5-90B6-4106-B08B-81BF98F54479}" type="sibTrans" cxnId="{4D863C96-1566-47FF-8768-173D3352F408}">
      <dgm:prSet/>
      <dgm:spPr/>
      <dgm:t>
        <a:bodyPr/>
        <a:lstStyle/>
        <a:p>
          <a:endParaRPr lang="es-ES"/>
        </a:p>
      </dgm:t>
    </dgm:pt>
    <dgm:pt modelId="{E10365C9-ABAA-463D-ACB5-769B6677B395}">
      <dgm:prSet phldrT="[Texto]"/>
      <dgm:spPr/>
      <dgm:t>
        <a:bodyPr/>
        <a:lstStyle/>
        <a:p>
          <a:pPr algn="just"/>
          <a:r>
            <a:rPr lang="es-ES" dirty="0" smtClean="0"/>
            <a:t>posibilidad de que los auditores no logren  modificar  apropiadamente su opinión cuando los estados financieros están materialmente errados</a:t>
          </a:r>
          <a:endParaRPr lang="es-ES" dirty="0"/>
        </a:p>
      </dgm:t>
    </dgm:pt>
    <dgm:pt modelId="{AAC2E050-B7A8-44D9-A54F-E1F66ABF53FD}" type="parTrans" cxnId="{E2EFE53D-BCCF-4883-B97A-8A9605323156}">
      <dgm:prSet/>
      <dgm:spPr/>
      <dgm:t>
        <a:bodyPr/>
        <a:lstStyle/>
        <a:p>
          <a:endParaRPr lang="es-ES"/>
        </a:p>
      </dgm:t>
    </dgm:pt>
    <dgm:pt modelId="{802149AC-3C77-4992-8EAF-1475085E26E1}" type="sibTrans" cxnId="{E2EFE53D-BCCF-4883-B97A-8A9605323156}">
      <dgm:prSet/>
      <dgm:spPr/>
      <dgm:t>
        <a:bodyPr/>
        <a:lstStyle/>
        <a:p>
          <a:endParaRPr lang="es-ES"/>
        </a:p>
      </dgm:t>
    </dgm:pt>
    <dgm:pt modelId="{544C321F-8EB3-42DE-8499-4D59078536F7}" type="pres">
      <dgm:prSet presAssocID="{B129EE93-A934-4F58-BA89-4461730411CA}" presName="Name0" presStyleCnt="0">
        <dgm:presLayoutVars>
          <dgm:dir/>
          <dgm:animLvl val="lvl"/>
          <dgm:resizeHandles val="exact"/>
        </dgm:presLayoutVars>
      </dgm:prSet>
      <dgm:spPr/>
      <dgm:t>
        <a:bodyPr/>
        <a:lstStyle/>
        <a:p>
          <a:endParaRPr lang="es-ES"/>
        </a:p>
      </dgm:t>
    </dgm:pt>
    <dgm:pt modelId="{E1C88C8D-7F5C-417B-810F-B4AA9A2FED4C}" type="pres">
      <dgm:prSet presAssocID="{F2D8F512-316F-4386-93DE-ED702E73D476}" presName="composite" presStyleCnt="0"/>
      <dgm:spPr/>
    </dgm:pt>
    <dgm:pt modelId="{6AA44319-DD2A-4189-B668-5F692072C270}" type="pres">
      <dgm:prSet presAssocID="{F2D8F512-316F-4386-93DE-ED702E73D476}" presName="parTx" presStyleLbl="alignNode1" presStyleIdx="0" presStyleCnt="4">
        <dgm:presLayoutVars>
          <dgm:chMax val="0"/>
          <dgm:chPref val="0"/>
          <dgm:bulletEnabled val="1"/>
        </dgm:presLayoutVars>
      </dgm:prSet>
      <dgm:spPr/>
      <dgm:t>
        <a:bodyPr/>
        <a:lstStyle/>
        <a:p>
          <a:endParaRPr lang="es-ES"/>
        </a:p>
      </dgm:t>
    </dgm:pt>
    <dgm:pt modelId="{68B1A79A-6DF5-4543-8482-D8F35C95DCBF}" type="pres">
      <dgm:prSet presAssocID="{F2D8F512-316F-4386-93DE-ED702E73D476}" presName="desTx" presStyleLbl="alignAccFollowNode1" presStyleIdx="0" presStyleCnt="4">
        <dgm:presLayoutVars>
          <dgm:bulletEnabled val="1"/>
        </dgm:presLayoutVars>
      </dgm:prSet>
      <dgm:spPr/>
      <dgm:t>
        <a:bodyPr/>
        <a:lstStyle/>
        <a:p>
          <a:endParaRPr lang="es-ES"/>
        </a:p>
      </dgm:t>
    </dgm:pt>
    <dgm:pt modelId="{04C9EC64-3EE6-45F7-86ED-896E0482C0BE}" type="pres">
      <dgm:prSet presAssocID="{BEACC632-03E1-489B-B0CA-F3541657E96C}" presName="space" presStyleCnt="0"/>
      <dgm:spPr/>
    </dgm:pt>
    <dgm:pt modelId="{102F844C-2E3F-4F5D-90F4-5BB3C938E4C5}" type="pres">
      <dgm:prSet presAssocID="{761AC8DC-8A42-43EF-BC28-C514F05DE28E}" presName="composite" presStyleCnt="0"/>
      <dgm:spPr/>
    </dgm:pt>
    <dgm:pt modelId="{254131DF-B963-453C-B2D8-9416AFBD3CF9}" type="pres">
      <dgm:prSet presAssocID="{761AC8DC-8A42-43EF-BC28-C514F05DE28E}" presName="parTx" presStyleLbl="alignNode1" presStyleIdx="1" presStyleCnt="4">
        <dgm:presLayoutVars>
          <dgm:chMax val="0"/>
          <dgm:chPref val="0"/>
          <dgm:bulletEnabled val="1"/>
        </dgm:presLayoutVars>
      </dgm:prSet>
      <dgm:spPr/>
      <dgm:t>
        <a:bodyPr/>
        <a:lstStyle/>
        <a:p>
          <a:endParaRPr lang="es-ES"/>
        </a:p>
      </dgm:t>
    </dgm:pt>
    <dgm:pt modelId="{34023481-612F-4F1C-8527-7DB028EDF6F6}" type="pres">
      <dgm:prSet presAssocID="{761AC8DC-8A42-43EF-BC28-C514F05DE28E}" presName="desTx" presStyleLbl="alignAccFollowNode1" presStyleIdx="1" presStyleCnt="4" custScaleY="103085" custLinFactNeighborX="558" custLinFactNeighborY="822">
        <dgm:presLayoutVars>
          <dgm:bulletEnabled val="1"/>
        </dgm:presLayoutVars>
      </dgm:prSet>
      <dgm:spPr/>
      <dgm:t>
        <a:bodyPr/>
        <a:lstStyle/>
        <a:p>
          <a:endParaRPr lang="es-ES"/>
        </a:p>
      </dgm:t>
    </dgm:pt>
    <dgm:pt modelId="{50292E2F-2427-4EB4-A803-0AC337C3EE01}" type="pres">
      <dgm:prSet presAssocID="{2B44699D-3861-4920-B1AE-35DA5ECDC130}" presName="space" presStyleCnt="0"/>
      <dgm:spPr/>
    </dgm:pt>
    <dgm:pt modelId="{3959519D-3006-4D45-A0BF-9447ED5D4EAF}" type="pres">
      <dgm:prSet presAssocID="{F5A9EF6E-BAFB-46E7-8B6E-7DFF6EB0500A}" presName="composite" presStyleCnt="0"/>
      <dgm:spPr/>
    </dgm:pt>
    <dgm:pt modelId="{6F687944-10BD-4DF4-BE65-DED98287457E}" type="pres">
      <dgm:prSet presAssocID="{F5A9EF6E-BAFB-46E7-8B6E-7DFF6EB0500A}" presName="parTx" presStyleLbl="alignNode1" presStyleIdx="2" presStyleCnt="4">
        <dgm:presLayoutVars>
          <dgm:chMax val="0"/>
          <dgm:chPref val="0"/>
          <dgm:bulletEnabled val="1"/>
        </dgm:presLayoutVars>
      </dgm:prSet>
      <dgm:spPr/>
      <dgm:t>
        <a:bodyPr/>
        <a:lstStyle/>
        <a:p>
          <a:endParaRPr lang="es-ES"/>
        </a:p>
      </dgm:t>
    </dgm:pt>
    <dgm:pt modelId="{4BFEE366-6AE7-4FD0-A6ED-7571A1B92ED3}" type="pres">
      <dgm:prSet presAssocID="{F5A9EF6E-BAFB-46E7-8B6E-7DFF6EB0500A}" presName="desTx" presStyleLbl="alignAccFollowNode1" presStyleIdx="2" presStyleCnt="4">
        <dgm:presLayoutVars>
          <dgm:bulletEnabled val="1"/>
        </dgm:presLayoutVars>
      </dgm:prSet>
      <dgm:spPr/>
      <dgm:t>
        <a:bodyPr/>
        <a:lstStyle/>
        <a:p>
          <a:endParaRPr lang="es-ES"/>
        </a:p>
      </dgm:t>
    </dgm:pt>
    <dgm:pt modelId="{F40A21D0-E07C-472A-93CB-0F64998EFF13}" type="pres">
      <dgm:prSet presAssocID="{B8F5167E-FA8F-4F6E-975D-4DCF36FC9119}" presName="space" presStyleCnt="0"/>
      <dgm:spPr/>
    </dgm:pt>
    <dgm:pt modelId="{3A3D8950-5AD2-448A-A922-BFB3EBC67D1A}" type="pres">
      <dgm:prSet presAssocID="{3BC6E7EF-792D-4BD5-BA82-23E09B871091}" presName="composite" presStyleCnt="0"/>
      <dgm:spPr/>
    </dgm:pt>
    <dgm:pt modelId="{0058BBE2-FFF0-4884-BF4A-F3A669C3250B}" type="pres">
      <dgm:prSet presAssocID="{3BC6E7EF-792D-4BD5-BA82-23E09B871091}" presName="parTx" presStyleLbl="alignNode1" presStyleIdx="3" presStyleCnt="4">
        <dgm:presLayoutVars>
          <dgm:chMax val="0"/>
          <dgm:chPref val="0"/>
          <dgm:bulletEnabled val="1"/>
        </dgm:presLayoutVars>
      </dgm:prSet>
      <dgm:spPr/>
      <dgm:t>
        <a:bodyPr/>
        <a:lstStyle/>
        <a:p>
          <a:endParaRPr lang="es-ES"/>
        </a:p>
      </dgm:t>
    </dgm:pt>
    <dgm:pt modelId="{3575CF41-4DA7-41F0-B618-C3AEDC50A529}" type="pres">
      <dgm:prSet presAssocID="{3BC6E7EF-792D-4BD5-BA82-23E09B871091}" presName="desTx" presStyleLbl="alignAccFollowNode1" presStyleIdx="3" presStyleCnt="4" custScaleY="98078" custLinFactNeighborY="-429">
        <dgm:presLayoutVars>
          <dgm:bulletEnabled val="1"/>
        </dgm:presLayoutVars>
      </dgm:prSet>
      <dgm:spPr/>
      <dgm:t>
        <a:bodyPr/>
        <a:lstStyle/>
        <a:p>
          <a:endParaRPr lang="es-ES"/>
        </a:p>
      </dgm:t>
    </dgm:pt>
  </dgm:ptLst>
  <dgm:cxnLst>
    <dgm:cxn modelId="{B6541DA5-03C6-4210-A9C1-EAF10C49492F}" type="presOf" srcId="{0CAE02E6-7AD3-4354-AEDC-DD3DB5591F4E}" destId="{4BFEE366-6AE7-4FD0-A6ED-7571A1B92ED3}" srcOrd="0" destOrd="0" presId="urn:microsoft.com/office/officeart/2005/8/layout/hList1"/>
    <dgm:cxn modelId="{8BFF0594-6452-41D3-93D9-1F8CDB236F75}" type="presOf" srcId="{E10365C9-ABAA-463D-ACB5-769B6677B395}" destId="{3575CF41-4DA7-41F0-B618-C3AEDC50A529}" srcOrd="0" destOrd="0" presId="urn:microsoft.com/office/officeart/2005/8/layout/hList1"/>
    <dgm:cxn modelId="{4D863C96-1566-47FF-8768-173D3352F408}" srcId="{B129EE93-A934-4F58-BA89-4461730411CA}" destId="{3BC6E7EF-792D-4BD5-BA82-23E09B871091}" srcOrd="3" destOrd="0" parTransId="{FEAB6A29-3A1A-4513-8AC2-C04601D1F87B}" sibTransId="{C3E5B8D5-90B6-4106-B08B-81BF98F54479}"/>
    <dgm:cxn modelId="{A0C32439-C2D6-4D32-A97F-B8AFF31F5C60}" srcId="{F5A9EF6E-BAFB-46E7-8B6E-7DFF6EB0500A}" destId="{0CAE02E6-7AD3-4354-AEDC-DD3DB5591F4E}" srcOrd="0" destOrd="0" parTransId="{3B57D832-E52E-4DD1-B180-82BA28A16551}" sibTransId="{40C94B5F-2389-4F3A-88A4-9BAFF40A79F5}"/>
    <dgm:cxn modelId="{B2BA749E-3AD6-470E-A578-ACBECA9591D3}" type="presOf" srcId="{F5A9EF6E-BAFB-46E7-8B6E-7DFF6EB0500A}" destId="{6F687944-10BD-4DF4-BE65-DED98287457E}" srcOrd="0" destOrd="0" presId="urn:microsoft.com/office/officeart/2005/8/layout/hList1"/>
    <dgm:cxn modelId="{1575B2B2-36ED-4EC4-8D66-787D00005772}" srcId="{F2D8F512-316F-4386-93DE-ED702E73D476}" destId="{2FB538DA-4FF3-4056-9475-4392C3874CA0}" srcOrd="0" destOrd="0" parTransId="{ED458B66-3AE5-4AE3-BA44-575232B32E96}" sibTransId="{5AC6FAA6-CAC9-4B99-AE29-793FBCF370D9}"/>
    <dgm:cxn modelId="{832E1178-99F7-4DA3-916D-48E700D123CF}" srcId="{B129EE93-A934-4F58-BA89-4461730411CA}" destId="{F2D8F512-316F-4386-93DE-ED702E73D476}" srcOrd="0" destOrd="0" parTransId="{ACB79AE8-1E06-458A-9085-C53C5C5E0974}" sibTransId="{BEACC632-03E1-489B-B0CA-F3541657E96C}"/>
    <dgm:cxn modelId="{6B019AC0-7996-4749-9E59-F0001C4CB7CE}" srcId="{761AC8DC-8A42-43EF-BC28-C514F05DE28E}" destId="{97753606-AC22-4A62-B0CB-BB3E1406288C}" srcOrd="0" destOrd="0" parTransId="{6A007157-AE63-448C-B163-6316D4508EF4}" sibTransId="{C0F49439-33CA-4C9F-886D-9EB367E209E7}"/>
    <dgm:cxn modelId="{E2EFE53D-BCCF-4883-B97A-8A9605323156}" srcId="{3BC6E7EF-792D-4BD5-BA82-23E09B871091}" destId="{E10365C9-ABAA-463D-ACB5-769B6677B395}" srcOrd="0" destOrd="0" parTransId="{AAC2E050-B7A8-44D9-A54F-E1F66ABF53FD}" sibTransId="{802149AC-3C77-4992-8EAF-1475085E26E1}"/>
    <dgm:cxn modelId="{9E37808D-0D72-48F8-95CA-91F89FBB1256}" type="presOf" srcId="{761AC8DC-8A42-43EF-BC28-C514F05DE28E}" destId="{254131DF-B963-453C-B2D8-9416AFBD3CF9}" srcOrd="0" destOrd="0" presId="urn:microsoft.com/office/officeart/2005/8/layout/hList1"/>
    <dgm:cxn modelId="{DCF8ED7B-5383-4207-98A3-A4B6576CB453}" type="presOf" srcId="{97753606-AC22-4A62-B0CB-BB3E1406288C}" destId="{34023481-612F-4F1C-8527-7DB028EDF6F6}" srcOrd="0" destOrd="0" presId="urn:microsoft.com/office/officeart/2005/8/layout/hList1"/>
    <dgm:cxn modelId="{B5083E60-C499-4E35-B1F9-A40697BD8F64}" type="presOf" srcId="{2FB538DA-4FF3-4056-9475-4392C3874CA0}" destId="{68B1A79A-6DF5-4543-8482-D8F35C95DCBF}" srcOrd="0" destOrd="0" presId="urn:microsoft.com/office/officeart/2005/8/layout/hList1"/>
    <dgm:cxn modelId="{C00AB987-EF5F-4B37-B034-F15BE0F31F3C}" srcId="{761AC8DC-8A42-43EF-BC28-C514F05DE28E}" destId="{CB095302-AAFC-4D1E-9F10-4AD4EB02020C}" srcOrd="1" destOrd="0" parTransId="{19C94208-C67E-475F-B830-63085153C9DD}" sibTransId="{CA3BC46D-01D5-4188-B317-A7790FA9C717}"/>
    <dgm:cxn modelId="{9BBA6FE3-7423-4E65-A8BC-5F28819F0324}" type="presOf" srcId="{CB095302-AAFC-4D1E-9F10-4AD4EB02020C}" destId="{34023481-612F-4F1C-8527-7DB028EDF6F6}" srcOrd="0" destOrd="1" presId="urn:microsoft.com/office/officeart/2005/8/layout/hList1"/>
    <dgm:cxn modelId="{09C8D232-4C34-486E-897C-1376F7553AF8}" type="presOf" srcId="{3BC6E7EF-792D-4BD5-BA82-23E09B871091}" destId="{0058BBE2-FFF0-4884-BF4A-F3A669C3250B}" srcOrd="0" destOrd="0" presId="urn:microsoft.com/office/officeart/2005/8/layout/hList1"/>
    <dgm:cxn modelId="{C2F33C48-BE2B-4509-8574-CA430DBE02E8}" srcId="{B129EE93-A934-4F58-BA89-4461730411CA}" destId="{761AC8DC-8A42-43EF-BC28-C514F05DE28E}" srcOrd="1" destOrd="0" parTransId="{D5C85225-0E15-4D71-908F-B9CE71408E30}" sibTransId="{2B44699D-3861-4920-B1AE-35DA5ECDC130}"/>
    <dgm:cxn modelId="{106D0A34-3860-42B3-8C28-AF29E69086F7}" type="presOf" srcId="{B129EE93-A934-4F58-BA89-4461730411CA}" destId="{544C321F-8EB3-42DE-8499-4D59078536F7}" srcOrd="0" destOrd="0" presId="urn:microsoft.com/office/officeart/2005/8/layout/hList1"/>
    <dgm:cxn modelId="{E7051ED5-777A-4F83-BBEF-00147E08C151}" srcId="{B129EE93-A934-4F58-BA89-4461730411CA}" destId="{F5A9EF6E-BAFB-46E7-8B6E-7DFF6EB0500A}" srcOrd="2" destOrd="0" parTransId="{E4081C78-F810-4A41-B46F-7473B4B56B0C}" sibTransId="{B8F5167E-FA8F-4F6E-975D-4DCF36FC9119}"/>
    <dgm:cxn modelId="{46C6AE83-7AAF-430F-92E0-FA70668CA550}" type="presOf" srcId="{F2D8F512-316F-4386-93DE-ED702E73D476}" destId="{6AA44319-DD2A-4189-B668-5F692072C270}" srcOrd="0" destOrd="0" presId="urn:microsoft.com/office/officeart/2005/8/layout/hList1"/>
    <dgm:cxn modelId="{9BFB7953-095D-44D7-9875-CE49B51E5EE7}" type="presParOf" srcId="{544C321F-8EB3-42DE-8499-4D59078536F7}" destId="{E1C88C8D-7F5C-417B-810F-B4AA9A2FED4C}" srcOrd="0" destOrd="0" presId="urn:microsoft.com/office/officeart/2005/8/layout/hList1"/>
    <dgm:cxn modelId="{838521D5-EFE8-4552-892D-E7E8D6721608}" type="presParOf" srcId="{E1C88C8D-7F5C-417B-810F-B4AA9A2FED4C}" destId="{6AA44319-DD2A-4189-B668-5F692072C270}" srcOrd="0" destOrd="0" presId="urn:microsoft.com/office/officeart/2005/8/layout/hList1"/>
    <dgm:cxn modelId="{ED6CDC96-E294-49D6-A1C5-6522B2B6B6C3}" type="presParOf" srcId="{E1C88C8D-7F5C-417B-810F-B4AA9A2FED4C}" destId="{68B1A79A-6DF5-4543-8482-D8F35C95DCBF}" srcOrd="1" destOrd="0" presId="urn:microsoft.com/office/officeart/2005/8/layout/hList1"/>
    <dgm:cxn modelId="{DB931B60-E2AB-4C44-9E40-19DDFB42E91C}" type="presParOf" srcId="{544C321F-8EB3-42DE-8499-4D59078536F7}" destId="{04C9EC64-3EE6-45F7-86ED-896E0482C0BE}" srcOrd="1" destOrd="0" presId="urn:microsoft.com/office/officeart/2005/8/layout/hList1"/>
    <dgm:cxn modelId="{94160CF3-2D66-4BC0-A88A-DF01AE9929EF}" type="presParOf" srcId="{544C321F-8EB3-42DE-8499-4D59078536F7}" destId="{102F844C-2E3F-4F5D-90F4-5BB3C938E4C5}" srcOrd="2" destOrd="0" presId="urn:microsoft.com/office/officeart/2005/8/layout/hList1"/>
    <dgm:cxn modelId="{3645D6DE-76EC-4EC2-A494-7D2E5A07FFA1}" type="presParOf" srcId="{102F844C-2E3F-4F5D-90F4-5BB3C938E4C5}" destId="{254131DF-B963-453C-B2D8-9416AFBD3CF9}" srcOrd="0" destOrd="0" presId="urn:microsoft.com/office/officeart/2005/8/layout/hList1"/>
    <dgm:cxn modelId="{CD607F0F-15B3-45E2-A750-01EC03085BD8}" type="presParOf" srcId="{102F844C-2E3F-4F5D-90F4-5BB3C938E4C5}" destId="{34023481-612F-4F1C-8527-7DB028EDF6F6}" srcOrd="1" destOrd="0" presId="urn:microsoft.com/office/officeart/2005/8/layout/hList1"/>
    <dgm:cxn modelId="{7982E237-EAE0-4157-BE24-2EF767F4F12C}" type="presParOf" srcId="{544C321F-8EB3-42DE-8499-4D59078536F7}" destId="{50292E2F-2427-4EB4-A803-0AC337C3EE01}" srcOrd="3" destOrd="0" presId="urn:microsoft.com/office/officeart/2005/8/layout/hList1"/>
    <dgm:cxn modelId="{BB24E147-A1F1-479F-8725-FF6DEA426F93}" type="presParOf" srcId="{544C321F-8EB3-42DE-8499-4D59078536F7}" destId="{3959519D-3006-4D45-A0BF-9447ED5D4EAF}" srcOrd="4" destOrd="0" presId="urn:microsoft.com/office/officeart/2005/8/layout/hList1"/>
    <dgm:cxn modelId="{96FB7A79-6778-4814-8BCA-70AF77ACFDDA}" type="presParOf" srcId="{3959519D-3006-4D45-A0BF-9447ED5D4EAF}" destId="{6F687944-10BD-4DF4-BE65-DED98287457E}" srcOrd="0" destOrd="0" presId="urn:microsoft.com/office/officeart/2005/8/layout/hList1"/>
    <dgm:cxn modelId="{6538622D-A39B-4849-8171-41B59E522E8A}" type="presParOf" srcId="{3959519D-3006-4D45-A0BF-9447ED5D4EAF}" destId="{4BFEE366-6AE7-4FD0-A6ED-7571A1B92ED3}" srcOrd="1" destOrd="0" presId="urn:microsoft.com/office/officeart/2005/8/layout/hList1"/>
    <dgm:cxn modelId="{B2221E2A-B5B0-470D-92AF-B12821F2ABA0}" type="presParOf" srcId="{544C321F-8EB3-42DE-8499-4D59078536F7}" destId="{F40A21D0-E07C-472A-93CB-0F64998EFF13}" srcOrd="5" destOrd="0" presId="urn:microsoft.com/office/officeart/2005/8/layout/hList1"/>
    <dgm:cxn modelId="{82956DC8-5C95-447B-A5E4-B4FF38DF4358}" type="presParOf" srcId="{544C321F-8EB3-42DE-8499-4D59078536F7}" destId="{3A3D8950-5AD2-448A-A922-BFB3EBC67D1A}" srcOrd="6" destOrd="0" presId="urn:microsoft.com/office/officeart/2005/8/layout/hList1"/>
    <dgm:cxn modelId="{801C74CB-2B12-4840-B263-8F3DD6399595}" type="presParOf" srcId="{3A3D8950-5AD2-448A-A922-BFB3EBC67D1A}" destId="{0058BBE2-FFF0-4884-BF4A-F3A669C3250B}" srcOrd="0" destOrd="0" presId="urn:microsoft.com/office/officeart/2005/8/layout/hList1"/>
    <dgm:cxn modelId="{5723A808-B7A4-47F9-A33C-76AD555EE71B}" type="presParOf" srcId="{3A3D8950-5AD2-448A-A922-BFB3EBC67D1A}" destId="{3575CF41-4DA7-41F0-B618-C3AEDC50A529}"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59A0BEA9-8028-4DF8-9892-E28A0CF78A49}" type="doc">
      <dgm:prSet loTypeId="urn:microsoft.com/office/officeart/2005/8/layout/process1" loCatId="process" qsTypeId="urn:microsoft.com/office/officeart/2005/8/quickstyle/simple3" qsCatId="simple" csTypeId="urn:microsoft.com/office/officeart/2005/8/colors/colorful1" csCatId="colorful" phldr="1"/>
      <dgm:spPr/>
    </dgm:pt>
    <dgm:pt modelId="{E2863206-7FFC-4039-B688-C44852AC211C}">
      <dgm:prSet phldrT="[Texto]"/>
      <dgm:spPr/>
      <dgm:t>
        <a:bodyPr/>
        <a:lstStyle/>
        <a:p>
          <a:pPr algn="just"/>
          <a:r>
            <a:rPr lang="es-ES" dirty="0" smtClean="0"/>
            <a:t>Tiene por objeto reunir evidencias suficientes, pertinentes y válidas para sustentar los juicios a emitir respecto a la materia sometida a examen.</a:t>
          </a:r>
          <a:endParaRPr lang="es-ES" dirty="0"/>
        </a:p>
      </dgm:t>
    </dgm:pt>
    <dgm:pt modelId="{4E72D4ED-6A6B-4051-B157-D0A1EB2C5446}" type="parTrans" cxnId="{E1421ADF-C2DA-4D42-B696-5152A319D45F}">
      <dgm:prSet/>
      <dgm:spPr/>
      <dgm:t>
        <a:bodyPr/>
        <a:lstStyle/>
        <a:p>
          <a:endParaRPr lang="es-ES"/>
        </a:p>
      </dgm:t>
    </dgm:pt>
    <dgm:pt modelId="{FE237115-DFE9-43CB-9E56-AE7F79CB4EF1}" type="sibTrans" cxnId="{E1421ADF-C2DA-4D42-B696-5152A319D45F}">
      <dgm:prSet/>
      <dgm:spPr/>
      <dgm:t>
        <a:bodyPr/>
        <a:lstStyle/>
        <a:p>
          <a:endParaRPr lang="es-ES"/>
        </a:p>
      </dgm:t>
    </dgm:pt>
    <dgm:pt modelId="{69E70E46-BEC0-43E8-82F5-2BD1CDF96650}">
      <dgm:prSet phldrT="[Texto]"/>
      <dgm:spPr/>
      <dgm:t>
        <a:bodyPr/>
        <a:lstStyle/>
        <a:p>
          <a:pPr algn="just"/>
          <a:r>
            <a:rPr lang="es-ES" dirty="0" smtClean="0"/>
            <a:t>Servirá de guía de evaluación de los problemas seleccionados en la fase anterior y en la determinación de sus posibles causas y efectos.</a:t>
          </a:r>
          <a:endParaRPr lang="es-ES" dirty="0"/>
        </a:p>
      </dgm:t>
    </dgm:pt>
    <dgm:pt modelId="{646461D4-69EF-4A25-87C0-01FC0AD6F2BD}" type="parTrans" cxnId="{B8FA0988-31EE-4A42-B4E6-8ACFB8B2744B}">
      <dgm:prSet/>
      <dgm:spPr/>
      <dgm:t>
        <a:bodyPr/>
        <a:lstStyle/>
        <a:p>
          <a:endParaRPr lang="es-ES"/>
        </a:p>
      </dgm:t>
    </dgm:pt>
    <dgm:pt modelId="{775BDE1B-2E8D-474D-9E50-9DAE4AC76252}" type="sibTrans" cxnId="{B8FA0988-31EE-4A42-B4E6-8ACFB8B2744B}">
      <dgm:prSet/>
      <dgm:spPr/>
      <dgm:t>
        <a:bodyPr/>
        <a:lstStyle/>
        <a:p>
          <a:endParaRPr lang="es-ES"/>
        </a:p>
      </dgm:t>
    </dgm:pt>
    <dgm:pt modelId="{AF4DC9D0-40A3-4F34-8204-B6A86544FD9A}" type="pres">
      <dgm:prSet presAssocID="{59A0BEA9-8028-4DF8-9892-E28A0CF78A49}" presName="Name0" presStyleCnt="0">
        <dgm:presLayoutVars>
          <dgm:dir/>
          <dgm:resizeHandles val="exact"/>
        </dgm:presLayoutVars>
      </dgm:prSet>
      <dgm:spPr/>
    </dgm:pt>
    <dgm:pt modelId="{3FBB85E4-2832-4542-9F5A-1177D91DF5E2}" type="pres">
      <dgm:prSet presAssocID="{E2863206-7FFC-4039-B688-C44852AC211C}" presName="node" presStyleLbl="node1" presStyleIdx="0" presStyleCnt="2">
        <dgm:presLayoutVars>
          <dgm:bulletEnabled val="1"/>
        </dgm:presLayoutVars>
      </dgm:prSet>
      <dgm:spPr/>
      <dgm:t>
        <a:bodyPr/>
        <a:lstStyle/>
        <a:p>
          <a:endParaRPr lang="es-ES"/>
        </a:p>
      </dgm:t>
    </dgm:pt>
    <dgm:pt modelId="{C51ED7EF-3928-496B-9722-186FAE0A249B}" type="pres">
      <dgm:prSet presAssocID="{FE237115-DFE9-43CB-9E56-AE7F79CB4EF1}" presName="sibTrans" presStyleLbl="sibTrans2D1" presStyleIdx="0" presStyleCnt="1"/>
      <dgm:spPr/>
      <dgm:t>
        <a:bodyPr/>
        <a:lstStyle/>
        <a:p>
          <a:endParaRPr lang="es-ES"/>
        </a:p>
      </dgm:t>
    </dgm:pt>
    <dgm:pt modelId="{C997D3B4-ADC4-452A-8D5C-5E8A3C632676}" type="pres">
      <dgm:prSet presAssocID="{FE237115-DFE9-43CB-9E56-AE7F79CB4EF1}" presName="connectorText" presStyleLbl="sibTrans2D1" presStyleIdx="0" presStyleCnt="1"/>
      <dgm:spPr/>
      <dgm:t>
        <a:bodyPr/>
        <a:lstStyle/>
        <a:p>
          <a:endParaRPr lang="es-ES"/>
        </a:p>
      </dgm:t>
    </dgm:pt>
    <dgm:pt modelId="{4C0B90C7-9AAB-43EA-83CA-E93A51582110}" type="pres">
      <dgm:prSet presAssocID="{69E70E46-BEC0-43E8-82F5-2BD1CDF96650}" presName="node" presStyleLbl="node1" presStyleIdx="1" presStyleCnt="2">
        <dgm:presLayoutVars>
          <dgm:bulletEnabled val="1"/>
        </dgm:presLayoutVars>
      </dgm:prSet>
      <dgm:spPr/>
      <dgm:t>
        <a:bodyPr/>
        <a:lstStyle/>
        <a:p>
          <a:endParaRPr lang="es-ES"/>
        </a:p>
      </dgm:t>
    </dgm:pt>
  </dgm:ptLst>
  <dgm:cxnLst>
    <dgm:cxn modelId="{E1421ADF-C2DA-4D42-B696-5152A319D45F}" srcId="{59A0BEA9-8028-4DF8-9892-E28A0CF78A49}" destId="{E2863206-7FFC-4039-B688-C44852AC211C}" srcOrd="0" destOrd="0" parTransId="{4E72D4ED-6A6B-4051-B157-D0A1EB2C5446}" sibTransId="{FE237115-DFE9-43CB-9E56-AE7F79CB4EF1}"/>
    <dgm:cxn modelId="{C0185D1B-3955-46A0-8A85-087E6FBAE107}" type="presOf" srcId="{E2863206-7FFC-4039-B688-C44852AC211C}" destId="{3FBB85E4-2832-4542-9F5A-1177D91DF5E2}" srcOrd="0" destOrd="0" presId="urn:microsoft.com/office/officeart/2005/8/layout/process1"/>
    <dgm:cxn modelId="{9F14FA2F-28A0-43A7-BAA0-50DFA7277F6D}" type="presOf" srcId="{FE237115-DFE9-43CB-9E56-AE7F79CB4EF1}" destId="{C997D3B4-ADC4-452A-8D5C-5E8A3C632676}" srcOrd="1" destOrd="0" presId="urn:microsoft.com/office/officeart/2005/8/layout/process1"/>
    <dgm:cxn modelId="{09FD4B58-BE31-4D71-9CE3-EDF274E9D7BB}" type="presOf" srcId="{59A0BEA9-8028-4DF8-9892-E28A0CF78A49}" destId="{AF4DC9D0-40A3-4F34-8204-B6A86544FD9A}" srcOrd="0" destOrd="0" presId="urn:microsoft.com/office/officeart/2005/8/layout/process1"/>
    <dgm:cxn modelId="{BDA36B69-1CF6-4404-A3AC-CCDDE6EAD10D}" type="presOf" srcId="{FE237115-DFE9-43CB-9E56-AE7F79CB4EF1}" destId="{C51ED7EF-3928-496B-9722-186FAE0A249B}" srcOrd="0" destOrd="0" presId="urn:microsoft.com/office/officeart/2005/8/layout/process1"/>
    <dgm:cxn modelId="{43095A1D-3F67-49A3-8143-0F602BBFF766}" type="presOf" srcId="{69E70E46-BEC0-43E8-82F5-2BD1CDF96650}" destId="{4C0B90C7-9AAB-43EA-83CA-E93A51582110}" srcOrd="0" destOrd="0" presId="urn:microsoft.com/office/officeart/2005/8/layout/process1"/>
    <dgm:cxn modelId="{B8FA0988-31EE-4A42-B4E6-8ACFB8B2744B}" srcId="{59A0BEA9-8028-4DF8-9892-E28A0CF78A49}" destId="{69E70E46-BEC0-43E8-82F5-2BD1CDF96650}" srcOrd="1" destOrd="0" parTransId="{646461D4-69EF-4A25-87C0-01FC0AD6F2BD}" sibTransId="{775BDE1B-2E8D-474D-9E50-9DAE4AC76252}"/>
    <dgm:cxn modelId="{01B402B5-8EBF-4213-918A-199281DF3EA9}" type="presParOf" srcId="{AF4DC9D0-40A3-4F34-8204-B6A86544FD9A}" destId="{3FBB85E4-2832-4542-9F5A-1177D91DF5E2}" srcOrd="0" destOrd="0" presId="urn:microsoft.com/office/officeart/2005/8/layout/process1"/>
    <dgm:cxn modelId="{2C39D6ED-9D58-4078-86CD-611549174D25}" type="presParOf" srcId="{AF4DC9D0-40A3-4F34-8204-B6A86544FD9A}" destId="{C51ED7EF-3928-496B-9722-186FAE0A249B}" srcOrd="1" destOrd="0" presId="urn:microsoft.com/office/officeart/2005/8/layout/process1"/>
    <dgm:cxn modelId="{DEFE0B9C-6D18-450B-9880-ECDFBA92EFB4}" type="presParOf" srcId="{C51ED7EF-3928-496B-9722-186FAE0A249B}" destId="{C997D3B4-ADC4-452A-8D5C-5E8A3C632676}" srcOrd="0" destOrd="0" presId="urn:microsoft.com/office/officeart/2005/8/layout/process1"/>
    <dgm:cxn modelId="{8C7E03EA-D85C-4B9A-8B3B-E7C8FDA269B0}" type="presParOf" srcId="{AF4DC9D0-40A3-4F34-8204-B6A86544FD9A}" destId="{4C0B90C7-9AAB-43EA-83CA-E93A51582110}" srcOrd="2"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8FDBC2D4-EB1D-42D0-89A5-E576AA51658B}"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s-ES"/>
        </a:p>
      </dgm:t>
    </dgm:pt>
    <dgm:pt modelId="{AB13A309-AC59-4908-9854-9E588E1FA73C}">
      <dgm:prSet phldrT="[Texto]" custT="1"/>
      <dgm:spPr/>
      <dgm:t>
        <a:bodyPr/>
        <a:lstStyle/>
        <a:p>
          <a:r>
            <a:rPr lang="es-ES" sz="1800" b="1" dirty="0" smtClean="0"/>
            <a:t>Ejecución de los Programas de Auditoría</a:t>
          </a:r>
          <a:endParaRPr lang="es-ES" sz="1800" dirty="0"/>
        </a:p>
      </dgm:t>
    </dgm:pt>
    <dgm:pt modelId="{C3B4C522-7489-4DF3-901F-941F5A802F35}" type="parTrans" cxnId="{5DB9D58E-466B-438C-A094-91A9300D2E80}">
      <dgm:prSet/>
      <dgm:spPr/>
      <dgm:t>
        <a:bodyPr/>
        <a:lstStyle/>
        <a:p>
          <a:endParaRPr lang="es-ES"/>
        </a:p>
      </dgm:t>
    </dgm:pt>
    <dgm:pt modelId="{2015CBE8-AB1F-4674-9E1D-2F87DE455BDC}" type="sibTrans" cxnId="{5DB9D58E-466B-438C-A094-91A9300D2E80}">
      <dgm:prSet/>
      <dgm:spPr/>
      <dgm:t>
        <a:bodyPr/>
        <a:lstStyle/>
        <a:p>
          <a:endParaRPr lang="es-ES"/>
        </a:p>
      </dgm:t>
    </dgm:pt>
    <dgm:pt modelId="{DB9DB384-5679-4954-8E51-C8B3F45459F6}">
      <dgm:prSet phldrT="[Texto]" custT="1"/>
      <dgm:spPr/>
      <dgm:t>
        <a:bodyPr/>
        <a:lstStyle/>
        <a:p>
          <a:r>
            <a:rPr lang="es-ES" sz="1200" dirty="0" smtClean="0"/>
            <a:t>La ejecución del trabajo se denomina también trabajo de campo y está basado en el programa de auditoría </a:t>
          </a:r>
          <a:endParaRPr lang="es-ES" sz="1200" dirty="0"/>
        </a:p>
      </dgm:t>
    </dgm:pt>
    <dgm:pt modelId="{D373CDFE-3929-4B75-A899-9D57E7021947}" type="parTrans" cxnId="{CF2E1F33-6EB2-4B8A-8B3B-E29B8C6D04CE}">
      <dgm:prSet/>
      <dgm:spPr/>
      <dgm:t>
        <a:bodyPr/>
        <a:lstStyle/>
        <a:p>
          <a:endParaRPr lang="es-ES"/>
        </a:p>
      </dgm:t>
    </dgm:pt>
    <dgm:pt modelId="{5D65CCDF-14BF-426B-BE9C-AF450735D52A}" type="sibTrans" cxnId="{CF2E1F33-6EB2-4B8A-8B3B-E29B8C6D04CE}">
      <dgm:prSet/>
      <dgm:spPr/>
      <dgm:t>
        <a:bodyPr/>
        <a:lstStyle/>
        <a:p>
          <a:endParaRPr lang="es-ES"/>
        </a:p>
      </dgm:t>
    </dgm:pt>
    <dgm:pt modelId="{8D749ADC-737B-4263-9DCF-F91829BA51B6}">
      <dgm:prSet phldrT="[Texto]" custT="1"/>
      <dgm:spPr/>
      <dgm:t>
        <a:bodyPr/>
        <a:lstStyle/>
        <a:p>
          <a:r>
            <a:rPr lang="es-ES" sz="1100" dirty="0" smtClean="0"/>
            <a:t>Para cada una de las áreas, se aplican los programas de auditoría, los cuales describen las pruebas que deben realizarse, considerando el alcance, extensión y oportunidad de las mismas.</a:t>
          </a:r>
          <a:endParaRPr lang="es-ES" sz="1100" dirty="0"/>
        </a:p>
      </dgm:t>
    </dgm:pt>
    <dgm:pt modelId="{CD15D196-98B8-4853-B276-E5FE6C3701E1}" type="parTrans" cxnId="{4B5F676F-75C9-429F-AA3D-F07CEEB208AF}">
      <dgm:prSet/>
      <dgm:spPr/>
      <dgm:t>
        <a:bodyPr/>
        <a:lstStyle/>
        <a:p>
          <a:endParaRPr lang="es-ES"/>
        </a:p>
      </dgm:t>
    </dgm:pt>
    <dgm:pt modelId="{161FD33F-CE0C-447E-A96C-8361A951515E}" type="sibTrans" cxnId="{4B5F676F-75C9-429F-AA3D-F07CEEB208AF}">
      <dgm:prSet/>
      <dgm:spPr/>
      <dgm:t>
        <a:bodyPr/>
        <a:lstStyle/>
        <a:p>
          <a:endParaRPr lang="es-ES"/>
        </a:p>
      </dgm:t>
    </dgm:pt>
    <dgm:pt modelId="{D65A1A16-98F6-47E8-BE9B-F13C117FDE9D}">
      <dgm:prSet phldrT="[Texto]" custT="1"/>
      <dgm:spPr/>
      <dgm:t>
        <a:bodyPr/>
        <a:lstStyle/>
        <a:p>
          <a:r>
            <a:rPr lang="es-ES" sz="1800" b="1" dirty="0" smtClean="0"/>
            <a:t>Pruebas de Cumplimiento</a:t>
          </a:r>
          <a:endParaRPr lang="es-ES" sz="1800" dirty="0"/>
        </a:p>
      </dgm:t>
    </dgm:pt>
    <dgm:pt modelId="{394FF841-BE06-43D8-BE96-CAFB9E45F0D7}" type="parTrans" cxnId="{E9A373BE-C433-4FF3-AE90-CC9007E480EE}">
      <dgm:prSet/>
      <dgm:spPr/>
      <dgm:t>
        <a:bodyPr/>
        <a:lstStyle/>
        <a:p>
          <a:endParaRPr lang="es-ES"/>
        </a:p>
      </dgm:t>
    </dgm:pt>
    <dgm:pt modelId="{9FD5ED07-F877-439B-9970-72839DB648BD}" type="sibTrans" cxnId="{E9A373BE-C433-4FF3-AE90-CC9007E480EE}">
      <dgm:prSet/>
      <dgm:spPr/>
      <dgm:t>
        <a:bodyPr/>
        <a:lstStyle/>
        <a:p>
          <a:endParaRPr lang="es-ES"/>
        </a:p>
      </dgm:t>
    </dgm:pt>
    <dgm:pt modelId="{339CBE9A-7D69-43C6-BF3C-B9E23F79B01A}">
      <dgm:prSet phldrT="[Texto]"/>
      <dgm:spPr/>
      <dgm:t>
        <a:bodyPr/>
        <a:lstStyle/>
        <a:p>
          <a:r>
            <a:rPr lang="es-ES" dirty="0" smtClean="0"/>
            <a:t>Se aplican para adquirir evidencia de aquellos controles internos administrativos que se identifican y funcionan de manera eficaz</a:t>
          </a:r>
          <a:endParaRPr lang="es-ES" dirty="0"/>
        </a:p>
      </dgm:t>
    </dgm:pt>
    <dgm:pt modelId="{38F7544E-FD72-4E9C-84A8-E96A49B2C275}" type="parTrans" cxnId="{69CD65C5-1972-4CA4-9799-B68BF4A411A9}">
      <dgm:prSet/>
      <dgm:spPr/>
      <dgm:t>
        <a:bodyPr/>
        <a:lstStyle/>
        <a:p>
          <a:endParaRPr lang="es-ES"/>
        </a:p>
      </dgm:t>
    </dgm:pt>
    <dgm:pt modelId="{75F752C2-2824-455A-87F3-23BFF5A584F0}" type="sibTrans" cxnId="{69CD65C5-1972-4CA4-9799-B68BF4A411A9}">
      <dgm:prSet/>
      <dgm:spPr/>
      <dgm:t>
        <a:bodyPr/>
        <a:lstStyle/>
        <a:p>
          <a:endParaRPr lang="es-ES"/>
        </a:p>
      </dgm:t>
    </dgm:pt>
    <dgm:pt modelId="{2483B4FB-AF34-4853-A610-EACD650B2FBB}">
      <dgm:prSet phldrT="[Texto]"/>
      <dgm:spPr/>
      <dgm:t>
        <a:bodyPr/>
        <a:lstStyle/>
        <a:p>
          <a:r>
            <a:rPr lang="es-ES" dirty="0" smtClean="0"/>
            <a:t>A estas pruebas se las conoce también como de los controles, de funcionamiento o de conformidad. </a:t>
          </a:r>
          <a:endParaRPr lang="es-ES" dirty="0"/>
        </a:p>
      </dgm:t>
    </dgm:pt>
    <dgm:pt modelId="{8DA91908-6E7C-4F64-A70F-5A74E7B2A178}" type="parTrans" cxnId="{780BE987-FB2D-4DB0-9C3C-D4EFA49CBF59}">
      <dgm:prSet/>
      <dgm:spPr/>
      <dgm:t>
        <a:bodyPr/>
        <a:lstStyle/>
        <a:p>
          <a:endParaRPr lang="es-ES"/>
        </a:p>
      </dgm:t>
    </dgm:pt>
    <dgm:pt modelId="{36FC0442-AFEF-4A5A-B818-23F82390C5D9}" type="sibTrans" cxnId="{780BE987-FB2D-4DB0-9C3C-D4EFA49CBF59}">
      <dgm:prSet/>
      <dgm:spPr/>
      <dgm:t>
        <a:bodyPr/>
        <a:lstStyle/>
        <a:p>
          <a:endParaRPr lang="es-ES"/>
        </a:p>
      </dgm:t>
    </dgm:pt>
    <dgm:pt modelId="{359D3739-EDDB-4484-A819-BCB0D0FB463E}">
      <dgm:prSet phldrT="[Texto]" custT="1"/>
      <dgm:spPr/>
      <dgm:t>
        <a:bodyPr/>
        <a:lstStyle/>
        <a:p>
          <a:r>
            <a:rPr lang="es-ES" sz="1800" b="1" dirty="0" smtClean="0"/>
            <a:t>Pruebas Sustantivas</a:t>
          </a:r>
          <a:endParaRPr lang="es-ES" sz="1800" dirty="0"/>
        </a:p>
      </dgm:t>
    </dgm:pt>
    <dgm:pt modelId="{07E8137D-30B1-4BD5-A046-32D857CF13EC}" type="parTrans" cxnId="{2F9E34E2-3366-4B95-A84B-AED68AF3D5F6}">
      <dgm:prSet/>
      <dgm:spPr/>
      <dgm:t>
        <a:bodyPr/>
        <a:lstStyle/>
        <a:p>
          <a:endParaRPr lang="es-ES"/>
        </a:p>
      </dgm:t>
    </dgm:pt>
    <dgm:pt modelId="{F240C3A0-A7E1-4EDF-8F25-30B677C06033}" type="sibTrans" cxnId="{2F9E34E2-3366-4B95-A84B-AED68AF3D5F6}">
      <dgm:prSet/>
      <dgm:spPr/>
      <dgm:t>
        <a:bodyPr/>
        <a:lstStyle/>
        <a:p>
          <a:endParaRPr lang="es-ES"/>
        </a:p>
      </dgm:t>
    </dgm:pt>
    <dgm:pt modelId="{FA482457-8F63-4F78-8933-14467BD2FA1E}">
      <dgm:prSet phldrT="[Texto]"/>
      <dgm:spPr/>
      <dgm:t>
        <a:bodyPr/>
        <a:lstStyle/>
        <a:p>
          <a:r>
            <a:rPr lang="es-ES" dirty="0" smtClean="0"/>
            <a:t>Estas pruebas se realizan para obtener evidencia de auditoría para detectar representaciones erróneas sustanciales en los estados financieros </a:t>
          </a:r>
          <a:endParaRPr lang="es-ES" dirty="0"/>
        </a:p>
      </dgm:t>
    </dgm:pt>
    <dgm:pt modelId="{4E91E923-9CE6-47FA-A5C4-3F5FC348811F}" type="parTrans" cxnId="{576CDDF1-BC66-4E7B-9B1A-B73EA597E73A}">
      <dgm:prSet/>
      <dgm:spPr/>
      <dgm:t>
        <a:bodyPr/>
        <a:lstStyle/>
        <a:p>
          <a:endParaRPr lang="es-ES"/>
        </a:p>
      </dgm:t>
    </dgm:pt>
    <dgm:pt modelId="{B587A156-DB68-4513-99FF-40B48178DD16}" type="sibTrans" cxnId="{576CDDF1-BC66-4E7B-9B1A-B73EA597E73A}">
      <dgm:prSet/>
      <dgm:spPr/>
      <dgm:t>
        <a:bodyPr/>
        <a:lstStyle/>
        <a:p>
          <a:endParaRPr lang="es-ES"/>
        </a:p>
      </dgm:t>
    </dgm:pt>
    <dgm:pt modelId="{CB50D0D2-7DAB-4370-8513-6FDB6B84409C}">
      <dgm:prSet phldrT="[Texto]"/>
      <dgm:spPr/>
      <dgm:t>
        <a:bodyPr/>
        <a:lstStyle/>
        <a:p>
          <a:pPr algn="just"/>
          <a:r>
            <a:rPr lang="es-ES" dirty="0" smtClean="0"/>
            <a:t>-  Pruebas de detalles de transacciones y saldos</a:t>
          </a:r>
        </a:p>
        <a:p>
          <a:pPr algn="just"/>
          <a:r>
            <a:rPr lang="es-ES" dirty="0" smtClean="0"/>
            <a:t>-  Procedimientos analíticos</a:t>
          </a:r>
          <a:endParaRPr lang="es-ES" dirty="0"/>
        </a:p>
      </dgm:t>
    </dgm:pt>
    <dgm:pt modelId="{4697EAD7-6894-4C65-B743-5FFEB18C8871}" type="parTrans" cxnId="{C6ACA48D-0F82-4245-BF1C-A2CC9F0DE380}">
      <dgm:prSet/>
      <dgm:spPr/>
      <dgm:t>
        <a:bodyPr/>
        <a:lstStyle/>
        <a:p>
          <a:endParaRPr lang="es-ES"/>
        </a:p>
      </dgm:t>
    </dgm:pt>
    <dgm:pt modelId="{B68E6B8F-FBA1-49EA-96BE-C0E8EC802A66}" type="sibTrans" cxnId="{C6ACA48D-0F82-4245-BF1C-A2CC9F0DE380}">
      <dgm:prSet/>
      <dgm:spPr/>
      <dgm:t>
        <a:bodyPr/>
        <a:lstStyle/>
        <a:p>
          <a:endParaRPr lang="es-ES"/>
        </a:p>
      </dgm:t>
    </dgm:pt>
    <dgm:pt modelId="{697A518C-7C47-4D3D-BDCE-9627EE2411AE}">
      <dgm:prSet phldrT="[Texto]" custT="1"/>
      <dgm:spPr/>
      <dgm:t>
        <a:bodyPr/>
        <a:lstStyle/>
        <a:p>
          <a:pPr algn="ctr"/>
          <a:r>
            <a:rPr lang="es-ES" sz="1800" b="1" dirty="0" smtClean="0"/>
            <a:t>Procedimientos de Auditoría</a:t>
          </a:r>
          <a:endParaRPr lang="es-ES" sz="1800" dirty="0"/>
        </a:p>
      </dgm:t>
    </dgm:pt>
    <dgm:pt modelId="{272E0496-CC93-445B-B1A3-CEC7737BC79C}" type="parTrans" cxnId="{A0E329FA-AB32-478F-BD67-40C8BE70FAD5}">
      <dgm:prSet/>
      <dgm:spPr/>
      <dgm:t>
        <a:bodyPr/>
        <a:lstStyle/>
        <a:p>
          <a:endParaRPr lang="es-ES"/>
        </a:p>
      </dgm:t>
    </dgm:pt>
    <dgm:pt modelId="{FBD2EA3B-2A14-45B2-938E-B3419C43FC15}" type="sibTrans" cxnId="{A0E329FA-AB32-478F-BD67-40C8BE70FAD5}">
      <dgm:prSet/>
      <dgm:spPr/>
      <dgm:t>
        <a:bodyPr/>
        <a:lstStyle/>
        <a:p>
          <a:endParaRPr lang="es-ES"/>
        </a:p>
      </dgm:t>
    </dgm:pt>
    <dgm:pt modelId="{B758DE52-879B-4FF0-A175-B89BBF15BC7E}">
      <dgm:prSet phldrT="[Texto]"/>
      <dgm:spPr/>
      <dgm:t>
        <a:bodyPr/>
        <a:lstStyle/>
        <a:p>
          <a:pPr algn="just"/>
          <a:r>
            <a:rPr lang="es-ES" dirty="0" smtClean="0"/>
            <a:t>Es el conjunto de técnicas en la revisión de un área específica, una partida o un grupo de hechos y circunstancias o los estados financieros sujetos a examen mediante los cuales se obtiene las bases para obtener evidencias y fundamentar una opinión </a:t>
          </a:r>
          <a:endParaRPr lang="es-ES" dirty="0"/>
        </a:p>
      </dgm:t>
    </dgm:pt>
    <dgm:pt modelId="{0AEBCC23-3F92-4F18-866D-FC18DC24B048}" type="parTrans" cxnId="{2802AD8A-F372-4805-B381-0CCAFE9105CB}">
      <dgm:prSet/>
      <dgm:spPr/>
      <dgm:t>
        <a:bodyPr/>
        <a:lstStyle/>
        <a:p>
          <a:endParaRPr lang="es-ES"/>
        </a:p>
      </dgm:t>
    </dgm:pt>
    <dgm:pt modelId="{2FDC4E9C-F775-475D-A0D9-E48DA7179C80}" type="sibTrans" cxnId="{2802AD8A-F372-4805-B381-0CCAFE9105CB}">
      <dgm:prSet/>
      <dgm:spPr/>
      <dgm:t>
        <a:bodyPr/>
        <a:lstStyle/>
        <a:p>
          <a:endParaRPr lang="es-ES"/>
        </a:p>
      </dgm:t>
    </dgm:pt>
    <dgm:pt modelId="{7BB32A0E-C1D0-40FD-AED3-C4915825AD66}" type="pres">
      <dgm:prSet presAssocID="{8FDBC2D4-EB1D-42D0-89A5-E576AA51658B}" presName="Name0" presStyleCnt="0">
        <dgm:presLayoutVars>
          <dgm:dir/>
          <dgm:animLvl val="lvl"/>
          <dgm:resizeHandles val="exact"/>
        </dgm:presLayoutVars>
      </dgm:prSet>
      <dgm:spPr/>
      <dgm:t>
        <a:bodyPr/>
        <a:lstStyle/>
        <a:p>
          <a:endParaRPr lang="es-ES"/>
        </a:p>
      </dgm:t>
    </dgm:pt>
    <dgm:pt modelId="{BBBBA087-8C7B-4305-992C-7B1CF5EA6853}" type="pres">
      <dgm:prSet presAssocID="{697A518C-7C47-4D3D-BDCE-9627EE2411AE}" presName="boxAndChildren" presStyleCnt="0"/>
      <dgm:spPr/>
    </dgm:pt>
    <dgm:pt modelId="{6417EB3A-26EF-45C7-A8BC-8291032D430B}" type="pres">
      <dgm:prSet presAssocID="{697A518C-7C47-4D3D-BDCE-9627EE2411AE}" presName="parentTextBox" presStyleLbl="node1" presStyleIdx="0" presStyleCnt="4"/>
      <dgm:spPr/>
      <dgm:t>
        <a:bodyPr/>
        <a:lstStyle/>
        <a:p>
          <a:endParaRPr lang="es-ES"/>
        </a:p>
      </dgm:t>
    </dgm:pt>
    <dgm:pt modelId="{BFE51BD8-E7F5-4E29-AD22-44F6B9A2B802}" type="pres">
      <dgm:prSet presAssocID="{697A518C-7C47-4D3D-BDCE-9627EE2411AE}" presName="entireBox" presStyleLbl="node1" presStyleIdx="0" presStyleCnt="4" custLinFactNeighborX="-980" custLinFactNeighborY="-2004"/>
      <dgm:spPr/>
      <dgm:t>
        <a:bodyPr/>
        <a:lstStyle/>
        <a:p>
          <a:endParaRPr lang="es-ES"/>
        </a:p>
      </dgm:t>
    </dgm:pt>
    <dgm:pt modelId="{D38CCB94-F7E5-445F-A429-0D42ACB758CE}" type="pres">
      <dgm:prSet presAssocID="{697A518C-7C47-4D3D-BDCE-9627EE2411AE}" presName="descendantBox" presStyleCnt="0"/>
      <dgm:spPr/>
    </dgm:pt>
    <dgm:pt modelId="{466AF87A-78AE-48E0-840A-F5D5AD26AEE3}" type="pres">
      <dgm:prSet presAssocID="{B758DE52-879B-4FF0-A175-B89BBF15BC7E}" presName="childTextBox" presStyleLbl="fgAccFollowNode1" presStyleIdx="0" presStyleCnt="7">
        <dgm:presLayoutVars>
          <dgm:bulletEnabled val="1"/>
        </dgm:presLayoutVars>
      </dgm:prSet>
      <dgm:spPr/>
      <dgm:t>
        <a:bodyPr/>
        <a:lstStyle/>
        <a:p>
          <a:endParaRPr lang="es-ES"/>
        </a:p>
      </dgm:t>
    </dgm:pt>
    <dgm:pt modelId="{B1CB5937-52BC-4DFE-8569-CBA4800AB969}" type="pres">
      <dgm:prSet presAssocID="{F240C3A0-A7E1-4EDF-8F25-30B677C06033}" presName="sp" presStyleCnt="0"/>
      <dgm:spPr/>
    </dgm:pt>
    <dgm:pt modelId="{CE816016-CAB8-450C-A52D-0FA63B895BA7}" type="pres">
      <dgm:prSet presAssocID="{359D3739-EDDB-4484-A819-BCB0D0FB463E}" presName="arrowAndChildren" presStyleCnt="0"/>
      <dgm:spPr/>
    </dgm:pt>
    <dgm:pt modelId="{556842B4-3A1D-43F4-9318-34E039775F35}" type="pres">
      <dgm:prSet presAssocID="{359D3739-EDDB-4484-A819-BCB0D0FB463E}" presName="parentTextArrow" presStyleLbl="node1" presStyleIdx="0" presStyleCnt="4"/>
      <dgm:spPr/>
      <dgm:t>
        <a:bodyPr/>
        <a:lstStyle/>
        <a:p>
          <a:endParaRPr lang="es-ES"/>
        </a:p>
      </dgm:t>
    </dgm:pt>
    <dgm:pt modelId="{BE29BC1C-81AC-4FA3-9E9C-A42D4DB617DB}" type="pres">
      <dgm:prSet presAssocID="{359D3739-EDDB-4484-A819-BCB0D0FB463E}" presName="arrow" presStyleLbl="node1" presStyleIdx="1" presStyleCnt="4" custScaleY="61807"/>
      <dgm:spPr/>
      <dgm:t>
        <a:bodyPr/>
        <a:lstStyle/>
        <a:p>
          <a:endParaRPr lang="es-ES"/>
        </a:p>
      </dgm:t>
    </dgm:pt>
    <dgm:pt modelId="{4450CCE5-7D5C-405A-874D-ED3CE0F9C736}" type="pres">
      <dgm:prSet presAssocID="{359D3739-EDDB-4484-A819-BCB0D0FB463E}" presName="descendantArrow" presStyleCnt="0"/>
      <dgm:spPr/>
    </dgm:pt>
    <dgm:pt modelId="{CA209143-1A40-42CC-AD55-143ECCE8E8F7}" type="pres">
      <dgm:prSet presAssocID="{FA482457-8F63-4F78-8933-14467BD2FA1E}" presName="childTextArrow" presStyleLbl="fgAccFollowNode1" presStyleIdx="1" presStyleCnt="7">
        <dgm:presLayoutVars>
          <dgm:bulletEnabled val="1"/>
        </dgm:presLayoutVars>
      </dgm:prSet>
      <dgm:spPr/>
      <dgm:t>
        <a:bodyPr/>
        <a:lstStyle/>
        <a:p>
          <a:endParaRPr lang="es-ES"/>
        </a:p>
      </dgm:t>
    </dgm:pt>
    <dgm:pt modelId="{1D9A16E4-8633-4607-B926-16127E15E082}" type="pres">
      <dgm:prSet presAssocID="{CB50D0D2-7DAB-4370-8513-6FDB6B84409C}" presName="childTextArrow" presStyleLbl="fgAccFollowNode1" presStyleIdx="2" presStyleCnt="7">
        <dgm:presLayoutVars>
          <dgm:bulletEnabled val="1"/>
        </dgm:presLayoutVars>
      </dgm:prSet>
      <dgm:spPr/>
      <dgm:t>
        <a:bodyPr/>
        <a:lstStyle/>
        <a:p>
          <a:endParaRPr lang="es-ES"/>
        </a:p>
      </dgm:t>
    </dgm:pt>
    <dgm:pt modelId="{ADB8EB8D-44A0-4457-B5D3-3F7BD0E3D500}" type="pres">
      <dgm:prSet presAssocID="{9FD5ED07-F877-439B-9970-72839DB648BD}" presName="sp" presStyleCnt="0"/>
      <dgm:spPr/>
    </dgm:pt>
    <dgm:pt modelId="{D4FE33AE-8B5D-4A7D-82CA-597A575BB27A}" type="pres">
      <dgm:prSet presAssocID="{D65A1A16-98F6-47E8-BE9B-F13C117FDE9D}" presName="arrowAndChildren" presStyleCnt="0"/>
      <dgm:spPr/>
    </dgm:pt>
    <dgm:pt modelId="{5C3F2F98-3244-452C-B58F-8A045DE47272}" type="pres">
      <dgm:prSet presAssocID="{D65A1A16-98F6-47E8-BE9B-F13C117FDE9D}" presName="parentTextArrow" presStyleLbl="node1" presStyleIdx="1" presStyleCnt="4"/>
      <dgm:spPr/>
      <dgm:t>
        <a:bodyPr/>
        <a:lstStyle/>
        <a:p>
          <a:endParaRPr lang="es-ES"/>
        </a:p>
      </dgm:t>
    </dgm:pt>
    <dgm:pt modelId="{A5DBB6B4-6E23-450B-B144-2484852A3657}" type="pres">
      <dgm:prSet presAssocID="{D65A1A16-98F6-47E8-BE9B-F13C117FDE9D}" presName="arrow" presStyleLbl="node1" presStyleIdx="2" presStyleCnt="4" custScaleY="67414"/>
      <dgm:spPr/>
      <dgm:t>
        <a:bodyPr/>
        <a:lstStyle/>
        <a:p>
          <a:endParaRPr lang="es-ES"/>
        </a:p>
      </dgm:t>
    </dgm:pt>
    <dgm:pt modelId="{B837BECA-9848-4ED1-9775-74AF4297037D}" type="pres">
      <dgm:prSet presAssocID="{D65A1A16-98F6-47E8-BE9B-F13C117FDE9D}" presName="descendantArrow" presStyleCnt="0"/>
      <dgm:spPr/>
    </dgm:pt>
    <dgm:pt modelId="{921FAFEC-5E60-4DB1-952E-0096CC1673F1}" type="pres">
      <dgm:prSet presAssocID="{339CBE9A-7D69-43C6-BF3C-B9E23F79B01A}" presName="childTextArrow" presStyleLbl="fgAccFollowNode1" presStyleIdx="3" presStyleCnt="7">
        <dgm:presLayoutVars>
          <dgm:bulletEnabled val="1"/>
        </dgm:presLayoutVars>
      </dgm:prSet>
      <dgm:spPr/>
      <dgm:t>
        <a:bodyPr/>
        <a:lstStyle/>
        <a:p>
          <a:endParaRPr lang="es-ES"/>
        </a:p>
      </dgm:t>
    </dgm:pt>
    <dgm:pt modelId="{56D91025-C371-458E-A8F6-FC0C38423C95}" type="pres">
      <dgm:prSet presAssocID="{2483B4FB-AF34-4853-A610-EACD650B2FBB}" presName="childTextArrow" presStyleLbl="fgAccFollowNode1" presStyleIdx="4" presStyleCnt="7">
        <dgm:presLayoutVars>
          <dgm:bulletEnabled val="1"/>
        </dgm:presLayoutVars>
      </dgm:prSet>
      <dgm:spPr/>
      <dgm:t>
        <a:bodyPr/>
        <a:lstStyle/>
        <a:p>
          <a:endParaRPr lang="es-ES"/>
        </a:p>
      </dgm:t>
    </dgm:pt>
    <dgm:pt modelId="{777CE696-2627-4F2E-8C9E-D88A1DE72F0A}" type="pres">
      <dgm:prSet presAssocID="{2015CBE8-AB1F-4674-9E1D-2F87DE455BDC}" presName="sp" presStyleCnt="0"/>
      <dgm:spPr/>
    </dgm:pt>
    <dgm:pt modelId="{D8F0E224-59B9-4CAF-8C40-8497F3BDFB40}" type="pres">
      <dgm:prSet presAssocID="{AB13A309-AC59-4908-9854-9E588E1FA73C}" presName="arrowAndChildren" presStyleCnt="0"/>
      <dgm:spPr/>
    </dgm:pt>
    <dgm:pt modelId="{2F69B64E-E035-42B0-AAC1-E2C3DA1FF23F}" type="pres">
      <dgm:prSet presAssocID="{AB13A309-AC59-4908-9854-9E588E1FA73C}" presName="parentTextArrow" presStyleLbl="node1" presStyleIdx="2" presStyleCnt="4"/>
      <dgm:spPr/>
      <dgm:t>
        <a:bodyPr/>
        <a:lstStyle/>
        <a:p>
          <a:endParaRPr lang="es-ES"/>
        </a:p>
      </dgm:t>
    </dgm:pt>
    <dgm:pt modelId="{E910C3A7-5D67-4CDE-BA3B-D1E4506E0F83}" type="pres">
      <dgm:prSet presAssocID="{AB13A309-AC59-4908-9854-9E588E1FA73C}" presName="arrow" presStyleLbl="node1" presStyleIdx="3" presStyleCnt="4" custScaleY="84586"/>
      <dgm:spPr/>
      <dgm:t>
        <a:bodyPr/>
        <a:lstStyle/>
        <a:p>
          <a:endParaRPr lang="es-ES"/>
        </a:p>
      </dgm:t>
    </dgm:pt>
    <dgm:pt modelId="{1ED1A35F-892C-4621-88DD-A24A7E848FBA}" type="pres">
      <dgm:prSet presAssocID="{AB13A309-AC59-4908-9854-9E588E1FA73C}" presName="descendantArrow" presStyleCnt="0"/>
      <dgm:spPr/>
    </dgm:pt>
    <dgm:pt modelId="{A4D9AF51-B815-46DA-B660-35A1C40912C6}" type="pres">
      <dgm:prSet presAssocID="{DB9DB384-5679-4954-8E51-C8B3F45459F6}" presName="childTextArrow" presStyleLbl="fgAccFollowNode1" presStyleIdx="5" presStyleCnt="7">
        <dgm:presLayoutVars>
          <dgm:bulletEnabled val="1"/>
        </dgm:presLayoutVars>
      </dgm:prSet>
      <dgm:spPr/>
      <dgm:t>
        <a:bodyPr/>
        <a:lstStyle/>
        <a:p>
          <a:endParaRPr lang="es-ES"/>
        </a:p>
      </dgm:t>
    </dgm:pt>
    <dgm:pt modelId="{4ED9E6D9-C3D4-4221-9E72-FD4F01319D55}" type="pres">
      <dgm:prSet presAssocID="{8D749ADC-737B-4263-9DCF-F91829BA51B6}" presName="childTextArrow" presStyleLbl="fgAccFollowNode1" presStyleIdx="6" presStyleCnt="7" custScaleY="99569" custLinFactNeighborY="-4651">
        <dgm:presLayoutVars>
          <dgm:bulletEnabled val="1"/>
        </dgm:presLayoutVars>
      </dgm:prSet>
      <dgm:spPr/>
      <dgm:t>
        <a:bodyPr/>
        <a:lstStyle/>
        <a:p>
          <a:endParaRPr lang="es-ES"/>
        </a:p>
      </dgm:t>
    </dgm:pt>
  </dgm:ptLst>
  <dgm:cxnLst>
    <dgm:cxn modelId="{5DB9D58E-466B-438C-A094-91A9300D2E80}" srcId="{8FDBC2D4-EB1D-42D0-89A5-E576AA51658B}" destId="{AB13A309-AC59-4908-9854-9E588E1FA73C}" srcOrd="0" destOrd="0" parTransId="{C3B4C522-7489-4DF3-901F-941F5A802F35}" sibTransId="{2015CBE8-AB1F-4674-9E1D-2F87DE455BDC}"/>
    <dgm:cxn modelId="{A0E329FA-AB32-478F-BD67-40C8BE70FAD5}" srcId="{8FDBC2D4-EB1D-42D0-89A5-E576AA51658B}" destId="{697A518C-7C47-4D3D-BDCE-9627EE2411AE}" srcOrd="3" destOrd="0" parTransId="{272E0496-CC93-445B-B1A3-CEC7737BC79C}" sibTransId="{FBD2EA3B-2A14-45B2-938E-B3419C43FC15}"/>
    <dgm:cxn modelId="{CF2E1F33-6EB2-4B8A-8B3B-E29B8C6D04CE}" srcId="{AB13A309-AC59-4908-9854-9E588E1FA73C}" destId="{DB9DB384-5679-4954-8E51-C8B3F45459F6}" srcOrd="0" destOrd="0" parTransId="{D373CDFE-3929-4B75-A899-9D57E7021947}" sibTransId="{5D65CCDF-14BF-426B-BE9C-AF450735D52A}"/>
    <dgm:cxn modelId="{780BE987-FB2D-4DB0-9C3C-D4EFA49CBF59}" srcId="{D65A1A16-98F6-47E8-BE9B-F13C117FDE9D}" destId="{2483B4FB-AF34-4853-A610-EACD650B2FBB}" srcOrd="1" destOrd="0" parTransId="{8DA91908-6E7C-4F64-A70F-5A74E7B2A178}" sibTransId="{36FC0442-AFEF-4A5A-B818-23F82390C5D9}"/>
    <dgm:cxn modelId="{BF245CCD-2C3E-401C-9464-951D2183F90A}" type="presOf" srcId="{B758DE52-879B-4FF0-A175-B89BBF15BC7E}" destId="{466AF87A-78AE-48E0-840A-F5D5AD26AEE3}" srcOrd="0" destOrd="0" presId="urn:microsoft.com/office/officeart/2005/8/layout/process4"/>
    <dgm:cxn modelId="{47489BC0-2633-418E-9F92-FCFCA74500DF}" type="presOf" srcId="{697A518C-7C47-4D3D-BDCE-9627EE2411AE}" destId="{6417EB3A-26EF-45C7-A8BC-8291032D430B}" srcOrd="0" destOrd="0" presId="urn:microsoft.com/office/officeart/2005/8/layout/process4"/>
    <dgm:cxn modelId="{73C92560-218B-42E9-9471-910EE5CAAB22}" type="presOf" srcId="{FA482457-8F63-4F78-8933-14467BD2FA1E}" destId="{CA209143-1A40-42CC-AD55-143ECCE8E8F7}" srcOrd="0" destOrd="0" presId="urn:microsoft.com/office/officeart/2005/8/layout/process4"/>
    <dgm:cxn modelId="{8F0C25C8-AFFB-4063-B8EC-0E6CA7C694C2}" type="presOf" srcId="{AB13A309-AC59-4908-9854-9E588E1FA73C}" destId="{E910C3A7-5D67-4CDE-BA3B-D1E4506E0F83}" srcOrd="1" destOrd="0" presId="urn:microsoft.com/office/officeart/2005/8/layout/process4"/>
    <dgm:cxn modelId="{A51516CA-0647-4745-A620-1A59AA8B5DC9}" type="presOf" srcId="{D65A1A16-98F6-47E8-BE9B-F13C117FDE9D}" destId="{A5DBB6B4-6E23-450B-B144-2484852A3657}" srcOrd="1" destOrd="0" presId="urn:microsoft.com/office/officeart/2005/8/layout/process4"/>
    <dgm:cxn modelId="{2802AD8A-F372-4805-B381-0CCAFE9105CB}" srcId="{697A518C-7C47-4D3D-BDCE-9627EE2411AE}" destId="{B758DE52-879B-4FF0-A175-B89BBF15BC7E}" srcOrd="0" destOrd="0" parTransId="{0AEBCC23-3F92-4F18-866D-FC18DC24B048}" sibTransId="{2FDC4E9C-F775-475D-A0D9-E48DA7179C80}"/>
    <dgm:cxn modelId="{2EED3338-BC83-4C05-A351-9B8387DE05D1}" type="presOf" srcId="{8D749ADC-737B-4263-9DCF-F91829BA51B6}" destId="{4ED9E6D9-C3D4-4221-9E72-FD4F01319D55}" srcOrd="0" destOrd="0" presId="urn:microsoft.com/office/officeart/2005/8/layout/process4"/>
    <dgm:cxn modelId="{4B5F676F-75C9-429F-AA3D-F07CEEB208AF}" srcId="{AB13A309-AC59-4908-9854-9E588E1FA73C}" destId="{8D749ADC-737B-4263-9DCF-F91829BA51B6}" srcOrd="1" destOrd="0" parTransId="{CD15D196-98B8-4853-B276-E5FE6C3701E1}" sibTransId="{161FD33F-CE0C-447E-A96C-8361A951515E}"/>
    <dgm:cxn modelId="{30C12E33-7B45-44B5-BF1E-6444C754EB71}" type="presOf" srcId="{DB9DB384-5679-4954-8E51-C8B3F45459F6}" destId="{A4D9AF51-B815-46DA-B660-35A1C40912C6}" srcOrd="0" destOrd="0" presId="urn:microsoft.com/office/officeart/2005/8/layout/process4"/>
    <dgm:cxn modelId="{491E19BF-C2B4-470D-948E-6EC4744A1F30}" type="presOf" srcId="{8FDBC2D4-EB1D-42D0-89A5-E576AA51658B}" destId="{7BB32A0E-C1D0-40FD-AED3-C4915825AD66}" srcOrd="0" destOrd="0" presId="urn:microsoft.com/office/officeart/2005/8/layout/process4"/>
    <dgm:cxn modelId="{E9A373BE-C433-4FF3-AE90-CC9007E480EE}" srcId="{8FDBC2D4-EB1D-42D0-89A5-E576AA51658B}" destId="{D65A1A16-98F6-47E8-BE9B-F13C117FDE9D}" srcOrd="1" destOrd="0" parTransId="{394FF841-BE06-43D8-BE96-CAFB9E45F0D7}" sibTransId="{9FD5ED07-F877-439B-9970-72839DB648BD}"/>
    <dgm:cxn modelId="{2F9E34E2-3366-4B95-A84B-AED68AF3D5F6}" srcId="{8FDBC2D4-EB1D-42D0-89A5-E576AA51658B}" destId="{359D3739-EDDB-4484-A819-BCB0D0FB463E}" srcOrd="2" destOrd="0" parTransId="{07E8137D-30B1-4BD5-A046-32D857CF13EC}" sibTransId="{F240C3A0-A7E1-4EDF-8F25-30B677C06033}"/>
    <dgm:cxn modelId="{C6ACA48D-0F82-4245-BF1C-A2CC9F0DE380}" srcId="{359D3739-EDDB-4484-A819-BCB0D0FB463E}" destId="{CB50D0D2-7DAB-4370-8513-6FDB6B84409C}" srcOrd="1" destOrd="0" parTransId="{4697EAD7-6894-4C65-B743-5FFEB18C8871}" sibTransId="{B68E6B8F-FBA1-49EA-96BE-C0E8EC802A66}"/>
    <dgm:cxn modelId="{093D4E82-A9E3-48D0-B4DB-122040FA0585}" type="presOf" srcId="{CB50D0D2-7DAB-4370-8513-6FDB6B84409C}" destId="{1D9A16E4-8633-4607-B926-16127E15E082}" srcOrd="0" destOrd="0" presId="urn:microsoft.com/office/officeart/2005/8/layout/process4"/>
    <dgm:cxn modelId="{1653407D-AE14-4CD7-B04C-FB444C171DE6}" type="presOf" srcId="{359D3739-EDDB-4484-A819-BCB0D0FB463E}" destId="{556842B4-3A1D-43F4-9318-34E039775F35}" srcOrd="0" destOrd="0" presId="urn:microsoft.com/office/officeart/2005/8/layout/process4"/>
    <dgm:cxn modelId="{5B9FCEE1-9483-4A86-855B-5F6B3AB88E9A}" type="presOf" srcId="{339CBE9A-7D69-43C6-BF3C-B9E23F79B01A}" destId="{921FAFEC-5E60-4DB1-952E-0096CC1673F1}" srcOrd="0" destOrd="0" presId="urn:microsoft.com/office/officeart/2005/8/layout/process4"/>
    <dgm:cxn modelId="{983ACE19-95D8-407C-9EED-98B4094B6823}" type="presOf" srcId="{D65A1A16-98F6-47E8-BE9B-F13C117FDE9D}" destId="{5C3F2F98-3244-452C-B58F-8A045DE47272}" srcOrd="0" destOrd="0" presId="urn:microsoft.com/office/officeart/2005/8/layout/process4"/>
    <dgm:cxn modelId="{69CD65C5-1972-4CA4-9799-B68BF4A411A9}" srcId="{D65A1A16-98F6-47E8-BE9B-F13C117FDE9D}" destId="{339CBE9A-7D69-43C6-BF3C-B9E23F79B01A}" srcOrd="0" destOrd="0" parTransId="{38F7544E-FD72-4E9C-84A8-E96A49B2C275}" sibTransId="{75F752C2-2824-455A-87F3-23BFF5A584F0}"/>
    <dgm:cxn modelId="{576CDDF1-BC66-4E7B-9B1A-B73EA597E73A}" srcId="{359D3739-EDDB-4484-A819-BCB0D0FB463E}" destId="{FA482457-8F63-4F78-8933-14467BD2FA1E}" srcOrd="0" destOrd="0" parTransId="{4E91E923-9CE6-47FA-A5C4-3F5FC348811F}" sibTransId="{B587A156-DB68-4513-99FF-40B48178DD16}"/>
    <dgm:cxn modelId="{B504FE8A-D498-4815-B074-8C8761BC73E7}" type="presOf" srcId="{359D3739-EDDB-4484-A819-BCB0D0FB463E}" destId="{BE29BC1C-81AC-4FA3-9E9C-A42D4DB617DB}" srcOrd="1" destOrd="0" presId="urn:microsoft.com/office/officeart/2005/8/layout/process4"/>
    <dgm:cxn modelId="{C65D98CE-69B9-41E5-8E69-C4EE1045A17D}" type="presOf" srcId="{2483B4FB-AF34-4853-A610-EACD650B2FBB}" destId="{56D91025-C371-458E-A8F6-FC0C38423C95}" srcOrd="0" destOrd="0" presId="urn:microsoft.com/office/officeart/2005/8/layout/process4"/>
    <dgm:cxn modelId="{23EBF65F-EA38-438B-9C8B-F8AA4CA30E4A}" type="presOf" srcId="{697A518C-7C47-4D3D-BDCE-9627EE2411AE}" destId="{BFE51BD8-E7F5-4E29-AD22-44F6B9A2B802}" srcOrd="1" destOrd="0" presId="urn:microsoft.com/office/officeart/2005/8/layout/process4"/>
    <dgm:cxn modelId="{CEA6A169-1972-4DC4-A052-D21B8A9D1CF5}" type="presOf" srcId="{AB13A309-AC59-4908-9854-9E588E1FA73C}" destId="{2F69B64E-E035-42B0-AAC1-E2C3DA1FF23F}" srcOrd="0" destOrd="0" presId="urn:microsoft.com/office/officeart/2005/8/layout/process4"/>
    <dgm:cxn modelId="{561BD491-C94E-43A5-9F29-B693CB072E6A}" type="presParOf" srcId="{7BB32A0E-C1D0-40FD-AED3-C4915825AD66}" destId="{BBBBA087-8C7B-4305-992C-7B1CF5EA6853}" srcOrd="0" destOrd="0" presId="urn:microsoft.com/office/officeart/2005/8/layout/process4"/>
    <dgm:cxn modelId="{B09589C8-F003-4D52-950F-4E4C26B2FE2A}" type="presParOf" srcId="{BBBBA087-8C7B-4305-992C-7B1CF5EA6853}" destId="{6417EB3A-26EF-45C7-A8BC-8291032D430B}" srcOrd="0" destOrd="0" presId="urn:microsoft.com/office/officeart/2005/8/layout/process4"/>
    <dgm:cxn modelId="{23A89F09-1095-48A3-B3B0-295EED6EC023}" type="presParOf" srcId="{BBBBA087-8C7B-4305-992C-7B1CF5EA6853}" destId="{BFE51BD8-E7F5-4E29-AD22-44F6B9A2B802}" srcOrd="1" destOrd="0" presId="urn:microsoft.com/office/officeart/2005/8/layout/process4"/>
    <dgm:cxn modelId="{CA9671DA-5168-4C50-B4F7-BDA50AC37768}" type="presParOf" srcId="{BBBBA087-8C7B-4305-992C-7B1CF5EA6853}" destId="{D38CCB94-F7E5-445F-A429-0D42ACB758CE}" srcOrd="2" destOrd="0" presId="urn:microsoft.com/office/officeart/2005/8/layout/process4"/>
    <dgm:cxn modelId="{D8D09712-E991-45EE-8D5D-F425AECD1DAB}" type="presParOf" srcId="{D38CCB94-F7E5-445F-A429-0D42ACB758CE}" destId="{466AF87A-78AE-48E0-840A-F5D5AD26AEE3}" srcOrd="0" destOrd="0" presId="urn:microsoft.com/office/officeart/2005/8/layout/process4"/>
    <dgm:cxn modelId="{21170053-E956-41C5-B6F0-6965402E055E}" type="presParOf" srcId="{7BB32A0E-C1D0-40FD-AED3-C4915825AD66}" destId="{B1CB5937-52BC-4DFE-8569-CBA4800AB969}" srcOrd="1" destOrd="0" presId="urn:microsoft.com/office/officeart/2005/8/layout/process4"/>
    <dgm:cxn modelId="{6AC640E5-C1CD-49D7-A848-5377771E6ECA}" type="presParOf" srcId="{7BB32A0E-C1D0-40FD-AED3-C4915825AD66}" destId="{CE816016-CAB8-450C-A52D-0FA63B895BA7}" srcOrd="2" destOrd="0" presId="urn:microsoft.com/office/officeart/2005/8/layout/process4"/>
    <dgm:cxn modelId="{712297C1-0680-4FAB-BAD1-D9111D79378F}" type="presParOf" srcId="{CE816016-CAB8-450C-A52D-0FA63B895BA7}" destId="{556842B4-3A1D-43F4-9318-34E039775F35}" srcOrd="0" destOrd="0" presId="urn:microsoft.com/office/officeart/2005/8/layout/process4"/>
    <dgm:cxn modelId="{B23D8984-0793-4125-96AC-B7B5311A5EB1}" type="presParOf" srcId="{CE816016-CAB8-450C-A52D-0FA63B895BA7}" destId="{BE29BC1C-81AC-4FA3-9E9C-A42D4DB617DB}" srcOrd="1" destOrd="0" presId="urn:microsoft.com/office/officeart/2005/8/layout/process4"/>
    <dgm:cxn modelId="{7E6616A8-9CEC-4041-99BA-53F16362E79E}" type="presParOf" srcId="{CE816016-CAB8-450C-A52D-0FA63B895BA7}" destId="{4450CCE5-7D5C-405A-874D-ED3CE0F9C736}" srcOrd="2" destOrd="0" presId="urn:microsoft.com/office/officeart/2005/8/layout/process4"/>
    <dgm:cxn modelId="{18D0D1DC-AA84-4988-868D-E5015DF2BC3A}" type="presParOf" srcId="{4450CCE5-7D5C-405A-874D-ED3CE0F9C736}" destId="{CA209143-1A40-42CC-AD55-143ECCE8E8F7}" srcOrd="0" destOrd="0" presId="urn:microsoft.com/office/officeart/2005/8/layout/process4"/>
    <dgm:cxn modelId="{CD64991B-D321-4129-91F5-65E67BCD23AE}" type="presParOf" srcId="{4450CCE5-7D5C-405A-874D-ED3CE0F9C736}" destId="{1D9A16E4-8633-4607-B926-16127E15E082}" srcOrd="1" destOrd="0" presId="urn:microsoft.com/office/officeart/2005/8/layout/process4"/>
    <dgm:cxn modelId="{C5B77398-477B-4C7E-8A21-771F3F237E32}" type="presParOf" srcId="{7BB32A0E-C1D0-40FD-AED3-C4915825AD66}" destId="{ADB8EB8D-44A0-4457-B5D3-3F7BD0E3D500}" srcOrd="3" destOrd="0" presId="urn:microsoft.com/office/officeart/2005/8/layout/process4"/>
    <dgm:cxn modelId="{81F8F550-E571-452B-BC13-0E646419EE72}" type="presParOf" srcId="{7BB32A0E-C1D0-40FD-AED3-C4915825AD66}" destId="{D4FE33AE-8B5D-4A7D-82CA-597A575BB27A}" srcOrd="4" destOrd="0" presId="urn:microsoft.com/office/officeart/2005/8/layout/process4"/>
    <dgm:cxn modelId="{CCE7C4C1-A83A-4564-82B8-2F61872E1318}" type="presParOf" srcId="{D4FE33AE-8B5D-4A7D-82CA-597A575BB27A}" destId="{5C3F2F98-3244-452C-B58F-8A045DE47272}" srcOrd="0" destOrd="0" presId="urn:microsoft.com/office/officeart/2005/8/layout/process4"/>
    <dgm:cxn modelId="{F98C06D1-C2D3-44D6-974C-B9370C8CD594}" type="presParOf" srcId="{D4FE33AE-8B5D-4A7D-82CA-597A575BB27A}" destId="{A5DBB6B4-6E23-450B-B144-2484852A3657}" srcOrd="1" destOrd="0" presId="urn:microsoft.com/office/officeart/2005/8/layout/process4"/>
    <dgm:cxn modelId="{1868784F-ECB9-4E78-8C9A-CBF0F0D30E47}" type="presParOf" srcId="{D4FE33AE-8B5D-4A7D-82CA-597A575BB27A}" destId="{B837BECA-9848-4ED1-9775-74AF4297037D}" srcOrd="2" destOrd="0" presId="urn:microsoft.com/office/officeart/2005/8/layout/process4"/>
    <dgm:cxn modelId="{59A3D7E6-66E5-4414-86D0-93003A2D80C3}" type="presParOf" srcId="{B837BECA-9848-4ED1-9775-74AF4297037D}" destId="{921FAFEC-5E60-4DB1-952E-0096CC1673F1}" srcOrd="0" destOrd="0" presId="urn:microsoft.com/office/officeart/2005/8/layout/process4"/>
    <dgm:cxn modelId="{6A53E107-97DB-4922-A05D-D22066431BC9}" type="presParOf" srcId="{B837BECA-9848-4ED1-9775-74AF4297037D}" destId="{56D91025-C371-458E-A8F6-FC0C38423C95}" srcOrd="1" destOrd="0" presId="urn:microsoft.com/office/officeart/2005/8/layout/process4"/>
    <dgm:cxn modelId="{982A343E-9FD9-405C-90BD-09F9532C164F}" type="presParOf" srcId="{7BB32A0E-C1D0-40FD-AED3-C4915825AD66}" destId="{777CE696-2627-4F2E-8C9E-D88A1DE72F0A}" srcOrd="5" destOrd="0" presId="urn:microsoft.com/office/officeart/2005/8/layout/process4"/>
    <dgm:cxn modelId="{4220D267-0660-4F83-957A-A8DD73CB4B08}" type="presParOf" srcId="{7BB32A0E-C1D0-40FD-AED3-C4915825AD66}" destId="{D8F0E224-59B9-4CAF-8C40-8497F3BDFB40}" srcOrd="6" destOrd="0" presId="urn:microsoft.com/office/officeart/2005/8/layout/process4"/>
    <dgm:cxn modelId="{801B2737-650C-496D-BFF6-2EED0756B9BC}" type="presParOf" srcId="{D8F0E224-59B9-4CAF-8C40-8497F3BDFB40}" destId="{2F69B64E-E035-42B0-AAC1-E2C3DA1FF23F}" srcOrd="0" destOrd="0" presId="urn:microsoft.com/office/officeart/2005/8/layout/process4"/>
    <dgm:cxn modelId="{BB1542B9-A88A-404C-AA72-28124CF60F18}" type="presParOf" srcId="{D8F0E224-59B9-4CAF-8C40-8497F3BDFB40}" destId="{E910C3A7-5D67-4CDE-BA3B-D1E4506E0F83}" srcOrd="1" destOrd="0" presId="urn:microsoft.com/office/officeart/2005/8/layout/process4"/>
    <dgm:cxn modelId="{25E10970-D416-4FD5-8905-64715155D9EC}" type="presParOf" srcId="{D8F0E224-59B9-4CAF-8C40-8497F3BDFB40}" destId="{1ED1A35F-892C-4621-88DD-A24A7E848FBA}" srcOrd="2" destOrd="0" presId="urn:microsoft.com/office/officeart/2005/8/layout/process4"/>
    <dgm:cxn modelId="{E2EFA98A-717C-405A-BC4A-C2AC63580A27}" type="presParOf" srcId="{1ED1A35F-892C-4621-88DD-A24A7E848FBA}" destId="{A4D9AF51-B815-46DA-B660-35A1C40912C6}" srcOrd="0" destOrd="0" presId="urn:microsoft.com/office/officeart/2005/8/layout/process4"/>
    <dgm:cxn modelId="{D550FE3B-A56B-4338-AF49-CDABD1BD51D6}" type="presParOf" srcId="{1ED1A35F-892C-4621-88DD-A24A7E848FBA}" destId="{4ED9E6D9-C3D4-4221-9E72-FD4F01319D55}" srcOrd="1"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5D01FA2-A58F-4DE9-8FDD-67EF47319C71}"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C5699DDB-F35A-4D03-9759-A588E96B2FCA}">
      <dgm:prSet phldrT="[Texto]" custT="1"/>
      <dgm:spPr/>
      <dgm:t>
        <a:bodyPr/>
        <a:lstStyle/>
        <a:p>
          <a:pPr algn="just"/>
          <a:r>
            <a:rPr lang="es-ES" sz="1400" dirty="0" smtClean="0">
              <a:solidFill>
                <a:schemeClr val="tx1"/>
              </a:solidFill>
            </a:rPr>
            <a:t>Conjunto de documentos preparados por un auditor, que le permite disponer de una información y de pruebas efectuadas durante su actuación profesional en la empresa, así como las decisiones tomadas para formar su opinión.</a:t>
          </a:r>
        </a:p>
        <a:p>
          <a:pPr algn="ctr"/>
          <a:r>
            <a:rPr lang="es-ES" sz="1800" b="1" u="sng" dirty="0" smtClean="0">
              <a:solidFill>
                <a:schemeClr val="tx1"/>
              </a:solidFill>
            </a:rPr>
            <a:t>Tipos de Papeles de Trabajo</a:t>
          </a:r>
          <a:endParaRPr lang="es-ES" sz="1800" dirty="0">
            <a:solidFill>
              <a:schemeClr val="tx1"/>
            </a:solidFill>
          </a:endParaRPr>
        </a:p>
      </dgm:t>
    </dgm:pt>
    <dgm:pt modelId="{A548EBC0-8530-431E-AA47-2EA176CB57DB}" type="parTrans" cxnId="{ED1134CF-21DB-4057-AE5D-2A8E7403C1CD}">
      <dgm:prSet/>
      <dgm:spPr/>
      <dgm:t>
        <a:bodyPr/>
        <a:lstStyle/>
        <a:p>
          <a:endParaRPr lang="es-ES"/>
        </a:p>
      </dgm:t>
    </dgm:pt>
    <dgm:pt modelId="{99431FFA-E85C-41FD-9DFA-F0CBCDA48240}" type="sibTrans" cxnId="{ED1134CF-21DB-4057-AE5D-2A8E7403C1CD}">
      <dgm:prSet/>
      <dgm:spPr/>
      <dgm:t>
        <a:bodyPr/>
        <a:lstStyle/>
        <a:p>
          <a:endParaRPr lang="es-ES"/>
        </a:p>
      </dgm:t>
    </dgm:pt>
    <dgm:pt modelId="{80356079-E630-4AED-A65C-79C949300FC4}">
      <dgm:prSet phldrT="[Texto]" custT="1"/>
      <dgm:spPr/>
      <dgm:t>
        <a:bodyPr/>
        <a:lstStyle/>
        <a:p>
          <a:r>
            <a:rPr lang="es-ES" sz="1600" b="1" i="1" dirty="0" smtClean="0"/>
            <a:t>Preparados por la entidad auditada</a:t>
          </a:r>
          <a:endParaRPr lang="es-ES" sz="1600" dirty="0"/>
        </a:p>
      </dgm:t>
    </dgm:pt>
    <dgm:pt modelId="{1DCE5ED8-5903-42DE-B8EB-A0A0AE6D631F}" type="parTrans" cxnId="{CED07BA0-6A45-4EC8-9914-F8E0E116C92A}">
      <dgm:prSet/>
      <dgm:spPr/>
      <dgm:t>
        <a:bodyPr/>
        <a:lstStyle/>
        <a:p>
          <a:endParaRPr lang="es-ES"/>
        </a:p>
      </dgm:t>
    </dgm:pt>
    <dgm:pt modelId="{CAD4F091-6775-499A-94C1-5E7B98FAED0D}" type="sibTrans" cxnId="{CED07BA0-6A45-4EC8-9914-F8E0E116C92A}">
      <dgm:prSet/>
      <dgm:spPr/>
      <dgm:t>
        <a:bodyPr/>
        <a:lstStyle/>
        <a:p>
          <a:endParaRPr lang="es-ES"/>
        </a:p>
      </dgm:t>
    </dgm:pt>
    <dgm:pt modelId="{41B1E807-DB82-4D6B-BB15-0C91C1834801}">
      <dgm:prSet phldrT="[Texto]" custT="1"/>
      <dgm:spPr/>
      <dgm:t>
        <a:bodyPr/>
        <a:lstStyle/>
        <a:p>
          <a:r>
            <a:rPr lang="es-ES" sz="1600" b="1" i="1" dirty="0" smtClean="0"/>
            <a:t>Confirmaciones de terceros</a:t>
          </a:r>
          <a:endParaRPr lang="es-ES" sz="1600" dirty="0"/>
        </a:p>
      </dgm:t>
    </dgm:pt>
    <dgm:pt modelId="{AA6E8AEE-EBC2-42AB-8B56-A7B31135CE78}" type="parTrans" cxnId="{2977EA4F-11DD-434D-9C9E-E8C52015BB36}">
      <dgm:prSet/>
      <dgm:spPr/>
      <dgm:t>
        <a:bodyPr/>
        <a:lstStyle/>
        <a:p>
          <a:endParaRPr lang="es-ES"/>
        </a:p>
      </dgm:t>
    </dgm:pt>
    <dgm:pt modelId="{52CA28EB-FC69-47AE-A1C9-C5ACEDD6B99E}" type="sibTrans" cxnId="{2977EA4F-11DD-434D-9C9E-E8C52015BB36}">
      <dgm:prSet/>
      <dgm:spPr/>
      <dgm:t>
        <a:bodyPr/>
        <a:lstStyle/>
        <a:p>
          <a:endParaRPr lang="es-ES"/>
        </a:p>
      </dgm:t>
    </dgm:pt>
    <dgm:pt modelId="{12F6AA41-DD61-45E0-A761-938A6410EDD2}">
      <dgm:prSet phldrT="[Texto]" custT="1"/>
      <dgm:spPr/>
      <dgm:t>
        <a:bodyPr/>
        <a:lstStyle/>
        <a:p>
          <a:r>
            <a:rPr lang="es-ES" sz="1600" b="1" i="1" dirty="0" smtClean="0"/>
            <a:t>Preparados por el auditor</a:t>
          </a:r>
          <a:endParaRPr lang="es-ES" sz="1600" dirty="0"/>
        </a:p>
      </dgm:t>
    </dgm:pt>
    <dgm:pt modelId="{60575887-CE11-485A-B059-306DAF369DA0}" type="parTrans" cxnId="{32B0D7A2-D61D-4793-B405-BBA4BA472AA8}">
      <dgm:prSet/>
      <dgm:spPr/>
      <dgm:t>
        <a:bodyPr/>
        <a:lstStyle/>
        <a:p>
          <a:endParaRPr lang="es-ES"/>
        </a:p>
      </dgm:t>
    </dgm:pt>
    <dgm:pt modelId="{C46ACB28-D1D5-42DA-AC44-BEDB6E0B2B8A}" type="sibTrans" cxnId="{32B0D7A2-D61D-4793-B405-BBA4BA472AA8}">
      <dgm:prSet/>
      <dgm:spPr/>
      <dgm:t>
        <a:bodyPr/>
        <a:lstStyle/>
        <a:p>
          <a:endParaRPr lang="es-ES"/>
        </a:p>
      </dgm:t>
    </dgm:pt>
    <dgm:pt modelId="{AB811F9A-9EEE-43D8-A201-3FD896477A99}" type="pres">
      <dgm:prSet presAssocID="{45D01FA2-A58F-4DE9-8FDD-67EF47319C71}" presName="composite" presStyleCnt="0">
        <dgm:presLayoutVars>
          <dgm:chMax val="1"/>
          <dgm:dir/>
          <dgm:resizeHandles val="exact"/>
        </dgm:presLayoutVars>
      </dgm:prSet>
      <dgm:spPr/>
      <dgm:t>
        <a:bodyPr/>
        <a:lstStyle/>
        <a:p>
          <a:endParaRPr lang="es-ES"/>
        </a:p>
      </dgm:t>
    </dgm:pt>
    <dgm:pt modelId="{94D382E9-856B-4EC7-96A3-1AE18771C8B0}" type="pres">
      <dgm:prSet presAssocID="{C5699DDB-F35A-4D03-9759-A588E96B2FCA}" presName="roof" presStyleLbl="dkBgShp" presStyleIdx="0" presStyleCnt="2" custScaleY="132558"/>
      <dgm:spPr/>
      <dgm:t>
        <a:bodyPr/>
        <a:lstStyle/>
        <a:p>
          <a:endParaRPr lang="es-ES"/>
        </a:p>
      </dgm:t>
    </dgm:pt>
    <dgm:pt modelId="{75748D8F-F0E2-4A55-9B29-6D78D6DB36E4}" type="pres">
      <dgm:prSet presAssocID="{C5699DDB-F35A-4D03-9759-A588E96B2FCA}" presName="pillars" presStyleCnt="0"/>
      <dgm:spPr/>
    </dgm:pt>
    <dgm:pt modelId="{E1DC02B9-17B9-4CB2-9828-6269FE7BF6F1}" type="pres">
      <dgm:prSet presAssocID="{C5699DDB-F35A-4D03-9759-A588E96B2FCA}" presName="pillar1" presStyleLbl="node1" presStyleIdx="0" presStyleCnt="3" custScaleY="75926" custLinFactNeighborY="-9921">
        <dgm:presLayoutVars>
          <dgm:bulletEnabled val="1"/>
        </dgm:presLayoutVars>
      </dgm:prSet>
      <dgm:spPr/>
      <dgm:t>
        <a:bodyPr/>
        <a:lstStyle/>
        <a:p>
          <a:endParaRPr lang="es-ES"/>
        </a:p>
      </dgm:t>
    </dgm:pt>
    <dgm:pt modelId="{9A923603-C19C-4304-BE28-4ED8120A86DE}" type="pres">
      <dgm:prSet presAssocID="{41B1E807-DB82-4D6B-BB15-0C91C1834801}" presName="pillarX" presStyleLbl="node1" presStyleIdx="1" presStyleCnt="3" custScaleY="75925" custLinFactNeighborY="-10053">
        <dgm:presLayoutVars>
          <dgm:bulletEnabled val="1"/>
        </dgm:presLayoutVars>
      </dgm:prSet>
      <dgm:spPr/>
      <dgm:t>
        <a:bodyPr/>
        <a:lstStyle/>
        <a:p>
          <a:endParaRPr lang="es-ES"/>
        </a:p>
      </dgm:t>
    </dgm:pt>
    <dgm:pt modelId="{0CEB2EAD-C742-4786-A77A-DBAF9215F017}" type="pres">
      <dgm:prSet presAssocID="{12F6AA41-DD61-45E0-A761-938A6410EDD2}" presName="pillarX" presStyleLbl="node1" presStyleIdx="2" presStyleCnt="3" custScaleY="75926" custLinFactNeighborY="-10053">
        <dgm:presLayoutVars>
          <dgm:bulletEnabled val="1"/>
        </dgm:presLayoutVars>
      </dgm:prSet>
      <dgm:spPr/>
      <dgm:t>
        <a:bodyPr/>
        <a:lstStyle/>
        <a:p>
          <a:endParaRPr lang="es-ES"/>
        </a:p>
      </dgm:t>
    </dgm:pt>
    <dgm:pt modelId="{418BE696-022C-4C3B-9CF3-F2BD22280C38}" type="pres">
      <dgm:prSet presAssocID="{C5699DDB-F35A-4D03-9759-A588E96B2FCA}" presName="base" presStyleLbl="dkBgShp" presStyleIdx="1" presStyleCnt="2" custLinFactY="-97619" custLinFactNeighborY="-100000"/>
      <dgm:spPr/>
    </dgm:pt>
  </dgm:ptLst>
  <dgm:cxnLst>
    <dgm:cxn modelId="{1614772A-7DE4-440C-8DA9-DE315B0FC03E}" type="presOf" srcId="{41B1E807-DB82-4D6B-BB15-0C91C1834801}" destId="{9A923603-C19C-4304-BE28-4ED8120A86DE}" srcOrd="0" destOrd="0" presId="urn:microsoft.com/office/officeart/2005/8/layout/hList3"/>
    <dgm:cxn modelId="{CED07BA0-6A45-4EC8-9914-F8E0E116C92A}" srcId="{C5699DDB-F35A-4D03-9759-A588E96B2FCA}" destId="{80356079-E630-4AED-A65C-79C949300FC4}" srcOrd="0" destOrd="0" parTransId="{1DCE5ED8-5903-42DE-B8EB-A0A0AE6D631F}" sibTransId="{CAD4F091-6775-499A-94C1-5E7B98FAED0D}"/>
    <dgm:cxn modelId="{0DAA0998-4CC7-4238-8353-7F30A0409018}" type="presOf" srcId="{12F6AA41-DD61-45E0-A761-938A6410EDD2}" destId="{0CEB2EAD-C742-4786-A77A-DBAF9215F017}" srcOrd="0" destOrd="0" presId="urn:microsoft.com/office/officeart/2005/8/layout/hList3"/>
    <dgm:cxn modelId="{9F3992DD-777E-48CE-A87D-FED0B869B971}" type="presOf" srcId="{C5699DDB-F35A-4D03-9759-A588E96B2FCA}" destId="{94D382E9-856B-4EC7-96A3-1AE18771C8B0}" srcOrd="0" destOrd="0" presId="urn:microsoft.com/office/officeart/2005/8/layout/hList3"/>
    <dgm:cxn modelId="{ED1134CF-21DB-4057-AE5D-2A8E7403C1CD}" srcId="{45D01FA2-A58F-4DE9-8FDD-67EF47319C71}" destId="{C5699DDB-F35A-4D03-9759-A588E96B2FCA}" srcOrd="0" destOrd="0" parTransId="{A548EBC0-8530-431E-AA47-2EA176CB57DB}" sibTransId="{99431FFA-E85C-41FD-9DFA-F0CBCDA48240}"/>
    <dgm:cxn modelId="{32B0D7A2-D61D-4793-B405-BBA4BA472AA8}" srcId="{C5699DDB-F35A-4D03-9759-A588E96B2FCA}" destId="{12F6AA41-DD61-45E0-A761-938A6410EDD2}" srcOrd="2" destOrd="0" parTransId="{60575887-CE11-485A-B059-306DAF369DA0}" sibTransId="{C46ACB28-D1D5-42DA-AC44-BEDB6E0B2B8A}"/>
    <dgm:cxn modelId="{2977EA4F-11DD-434D-9C9E-E8C52015BB36}" srcId="{C5699DDB-F35A-4D03-9759-A588E96B2FCA}" destId="{41B1E807-DB82-4D6B-BB15-0C91C1834801}" srcOrd="1" destOrd="0" parTransId="{AA6E8AEE-EBC2-42AB-8B56-A7B31135CE78}" sibTransId="{52CA28EB-FC69-47AE-A1C9-C5ACEDD6B99E}"/>
    <dgm:cxn modelId="{C2B9E8F0-4817-4D4A-8739-3F714F192DCA}" type="presOf" srcId="{80356079-E630-4AED-A65C-79C949300FC4}" destId="{E1DC02B9-17B9-4CB2-9828-6269FE7BF6F1}" srcOrd="0" destOrd="0" presId="urn:microsoft.com/office/officeart/2005/8/layout/hList3"/>
    <dgm:cxn modelId="{11DAD780-5D3C-459E-9DD5-229DF3FF98D3}" type="presOf" srcId="{45D01FA2-A58F-4DE9-8FDD-67EF47319C71}" destId="{AB811F9A-9EEE-43D8-A201-3FD896477A99}" srcOrd="0" destOrd="0" presId="urn:microsoft.com/office/officeart/2005/8/layout/hList3"/>
    <dgm:cxn modelId="{1258581C-DAE2-4EA0-B553-D5574F5FF1AE}" type="presParOf" srcId="{AB811F9A-9EEE-43D8-A201-3FD896477A99}" destId="{94D382E9-856B-4EC7-96A3-1AE18771C8B0}" srcOrd="0" destOrd="0" presId="urn:microsoft.com/office/officeart/2005/8/layout/hList3"/>
    <dgm:cxn modelId="{4DD8E238-07E1-4648-B4D9-86C32A1F35CC}" type="presParOf" srcId="{AB811F9A-9EEE-43D8-A201-3FD896477A99}" destId="{75748D8F-F0E2-4A55-9B29-6D78D6DB36E4}" srcOrd="1" destOrd="0" presId="urn:microsoft.com/office/officeart/2005/8/layout/hList3"/>
    <dgm:cxn modelId="{223B4C64-62D7-43D3-9E0F-CC44FAD2F135}" type="presParOf" srcId="{75748D8F-F0E2-4A55-9B29-6D78D6DB36E4}" destId="{E1DC02B9-17B9-4CB2-9828-6269FE7BF6F1}" srcOrd="0" destOrd="0" presId="urn:microsoft.com/office/officeart/2005/8/layout/hList3"/>
    <dgm:cxn modelId="{A25FB018-502D-49AF-9743-A99DBA09C45C}" type="presParOf" srcId="{75748D8F-F0E2-4A55-9B29-6D78D6DB36E4}" destId="{9A923603-C19C-4304-BE28-4ED8120A86DE}" srcOrd="1" destOrd="0" presId="urn:microsoft.com/office/officeart/2005/8/layout/hList3"/>
    <dgm:cxn modelId="{B016DD98-4EF4-41CB-95D3-1411B368CD83}" type="presParOf" srcId="{75748D8F-F0E2-4A55-9B29-6D78D6DB36E4}" destId="{0CEB2EAD-C742-4786-A77A-DBAF9215F017}" srcOrd="2" destOrd="0" presId="urn:microsoft.com/office/officeart/2005/8/layout/hList3"/>
    <dgm:cxn modelId="{B58887E7-AE3E-4C8C-A21D-81A654F4E455}" type="presParOf" srcId="{AB811F9A-9EEE-43D8-A201-3FD896477A99}" destId="{418BE696-022C-4C3B-9CF3-F2BD22280C38}"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3F251B97-8DB1-4FAB-BEEB-02345EE166F9}"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S"/>
        </a:p>
      </dgm:t>
    </dgm:pt>
    <dgm:pt modelId="{3D2C958D-A71E-4A90-827E-9623F00AB493}">
      <dgm:prSet phldrT="[Texto]" custT="1"/>
      <dgm:spPr/>
      <dgm:t>
        <a:bodyPr/>
        <a:lstStyle/>
        <a:p>
          <a:r>
            <a:rPr lang="es-ES" sz="1600" b="1" u="none" dirty="0" smtClean="0"/>
            <a:t>Partes de los Papeles de Trabajo</a:t>
          </a:r>
          <a:endParaRPr lang="es-ES" sz="1600" u="none" dirty="0"/>
        </a:p>
      </dgm:t>
    </dgm:pt>
    <dgm:pt modelId="{17E64BB2-D2BB-4B56-9134-AFCC798368A5}" type="parTrans" cxnId="{3CD41E81-BB68-4A7B-AB1C-B14BFAA300EE}">
      <dgm:prSet/>
      <dgm:spPr/>
      <dgm:t>
        <a:bodyPr/>
        <a:lstStyle/>
        <a:p>
          <a:endParaRPr lang="es-ES"/>
        </a:p>
      </dgm:t>
    </dgm:pt>
    <dgm:pt modelId="{D03D2FB7-38DC-4575-85F3-51129CE19C06}" type="sibTrans" cxnId="{3CD41E81-BB68-4A7B-AB1C-B14BFAA300EE}">
      <dgm:prSet/>
      <dgm:spPr/>
      <dgm:t>
        <a:bodyPr/>
        <a:lstStyle/>
        <a:p>
          <a:endParaRPr lang="es-ES"/>
        </a:p>
      </dgm:t>
    </dgm:pt>
    <dgm:pt modelId="{5EDEFD16-6F75-4ACB-AA48-68EA397B1B04}">
      <dgm:prSet phldrT="[Texto]"/>
      <dgm:spPr/>
      <dgm:t>
        <a:bodyPr/>
        <a:lstStyle/>
        <a:p>
          <a:r>
            <a:rPr lang="es-ES" b="1" i="1" dirty="0" smtClean="0"/>
            <a:t>Encabezado</a:t>
          </a:r>
          <a:endParaRPr lang="es-ES" dirty="0"/>
        </a:p>
      </dgm:t>
    </dgm:pt>
    <dgm:pt modelId="{280C7D68-7C77-41A2-ADAB-166F2926FC8D}" type="parTrans" cxnId="{EBCD6609-F99F-4145-8170-E44F1512E71A}">
      <dgm:prSet/>
      <dgm:spPr/>
      <dgm:t>
        <a:bodyPr/>
        <a:lstStyle/>
        <a:p>
          <a:endParaRPr lang="es-ES"/>
        </a:p>
      </dgm:t>
    </dgm:pt>
    <dgm:pt modelId="{A17B86A5-E0FD-45A7-BE6C-949D5705001A}" type="sibTrans" cxnId="{EBCD6609-F99F-4145-8170-E44F1512E71A}">
      <dgm:prSet/>
      <dgm:spPr/>
      <dgm:t>
        <a:bodyPr/>
        <a:lstStyle/>
        <a:p>
          <a:endParaRPr lang="es-ES"/>
        </a:p>
      </dgm:t>
    </dgm:pt>
    <dgm:pt modelId="{BE1DF5DE-18A2-47A4-A14F-8703DCF0DBB2}">
      <dgm:prSet phldrT="[Texto]"/>
      <dgm:spPr/>
      <dgm:t>
        <a:bodyPr/>
        <a:lstStyle/>
        <a:p>
          <a:r>
            <a:rPr lang="es-ES" b="1" i="1" dirty="0" smtClean="0"/>
            <a:t>Cuerpo del Papel de Trabajo</a:t>
          </a:r>
          <a:endParaRPr lang="es-ES" dirty="0"/>
        </a:p>
      </dgm:t>
    </dgm:pt>
    <dgm:pt modelId="{A894CC4F-F194-4118-B632-7D056462A40E}" type="parTrans" cxnId="{B3091613-B408-4FA8-935C-0B525EA08A45}">
      <dgm:prSet/>
      <dgm:spPr/>
      <dgm:t>
        <a:bodyPr/>
        <a:lstStyle/>
        <a:p>
          <a:endParaRPr lang="es-ES"/>
        </a:p>
      </dgm:t>
    </dgm:pt>
    <dgm:pt modelId="{93CF1F1C-21AA-49D2-AA2F-8D371EF4DB40}" type="sibTrans" cxnId="{B3091613-B408-4FA8-935C-0B525EA08A45}">
      <dgm:prSet/>
      <dgm:spPr/>
      <dgm:t>
        <a:bodyPr/>
        <a:lstStyle/>
        <a:p>
          <a:endParaRPr lang="es-ES"/>
        </a:p>
      </dgm:t>
    </dgm:pt>
    <dgm:pt modelId="{C80E4938-4C73-4C82-A781-BBBE59AD66B2}">
      <dgm:prSet phldrT="[Texto]"/>
      <dgm:spPr/>
      <dgm:t>
        <a:bodyPr/>
        <a:lstStyle/>
        <a:p>
          <a:r>
            <a:rPr lang="es-ES" b="1" dirty="0" smtClean="0"/>
            <a:t>Pie</a:t>
          </a:r>
          <a:endParaRPr lang="es-ES" dirty="0"/>
        </a:p>
      </dgm:t>
    </dgm:pt>
    <dgm:pt modelId="{B8B4DD64-A671-4BDF-9D9E-9A880E6CB6C9}" type="parTrans" cxnId="{E7AF4B37-048F-42EA-945A-5BB22FFD0DB1}">
      <dgm:prSet/>
      <dgm:spPr/>
      <dgm:t>
        <a:bodyPr/>
        <a:lstStyle/>
        <a:p>
          <a:endParaRPr lang="es-ES"/>
        </a:p>
      </dgm:t>
    </dgm:pt>
    <dgm:pt modelId="{05D29446-D35B-4088-A6AE-AC3E425F042D}" type="sibTrans" cxnId="{E7AF4B37-048F-42EA-945A-5BB22FFD0DB1}">
      <dgm:prSet/>
      <dgm:spPr/>
      <dgm:t>
        <a:bodyPr/>
        <a:lstStyle/>
        <a:p>
          <a:endParaRPr lang="es-ES"/>
        </a:p>
      </dgm:t>
    </dgm:pt>
    <dgm:pt modelId="{0B92AA44-2EAC-4D56-AEC9-5E6612D0DB37}" type="pres">
      <dgm:prSet presAssocID="{3F251B97-8DB1-4FAB-BEEB-02345EE166F9}" presName="cycle" presStyleCnt="0">
        <dgm:presLayoutVars>
          <dgm:chMax val="1"/>
          <dgm:dir/>
          <dgm:animLvl val="ctr"/>
          <dgm:resizeHandles val="exact"/>
        </dgm:presLayoutVars>
      </dgm:prSet>
      <dgm:spPr/>
      <dgm:t>
        <a:bodyPr/>
        <a:lstStyle/>
        <a:p>
          <a:endParaRPr lang="es-ES"/>
        </a:p>
      </dgm:t>
    </dgm:pt>
    <dgm:pt modelId="{5FCC9079-6897-4942-9AB0-0BEDD8FE5CBA}" type="pres">
      <dgm:prSet presAssocID="{3D2C958D-A71E-4A90-827E-9623F00AB493}" presName="centerShape" presStyleLbl="node0" presStyleIdx="0" presStyleCnt="1" custScaleX="128068"/>
      <dgm:spPr/>
      <dgm:t>
        <a:bodyPr/>
        <a:lstStyle/>
        <a:p>
          <a:endParaRPr lang="es-ES"/>
        </a:p>
      </dgm:t>
    </dgm:pt>
    <dgm:pt modelId="{3B6CE6EC-C2BE-43E9-B899-8E52934FD89B}" type="pres">
      <dgm:prSet presAssocID="{280C7D68-7C77-41A2-ADAB-166F2926FC8D}" presName="parTrans" presStyleLbl="bgSibTrans2D1" presStyleIdx="0" presStyleCnt="3"/>
      <dgm:spPr/>
      <dgm:t>
        <a:bodyPr/>
        <a:lstStyle/>
        <a:p>
          <a:endParaRPr lang="es-ES"/>
        </a:p>
      </dgm:t>
    </dgm:pt>
    <dgm:pt modelId="{CBFC267B-DC2A-4308-8001-F61E4E351952}" type="pres">
      <dgm:prSet presAssocID="{5EDEFD16-6F75-4ACB-AA48-68EA397B1B04}" presName="node" presStyleLbl="node1" presStyleIdx="0" presStyleCnt="3">
        <dgm:presLayoutVars>
          <dgm:bulletEnabled val="1"/>
        </dgm:presLayoutVars>
      </dgm:prSet>
      <dgm:spPr/>
      <dgm:t>
        <a:bodyPr/>
        <a:lstStyle/>
        <a:p>
          <a:endParaRPr lang="es-ES"/>
        </a:p>
      </dgm:t>
    </dgm:pt>
    <dgm:pt modelId="{10B7CE59-A10B-4AC6-821B-4BB78B7209AE}" type="pres">
      <dgm:prSet presAssocID="{A894CC4F-F194-4118-B632-7D056462A40E}" presName="parTrans" presStyleLbl="bgSibTrans2D1" presStyleIdx="1" presStyleCnt="3"/>
      <dgm:spPr/>
      <dgm:t>
        <a:bodyPr/>
        <a:lstStyle/>
        <a:p>
          <a:endParaRPr lang="es-ES"/>
        </a:p>
      </dgm:t>
    </dgm:pt>
    <dgm:pt modelId="{4BF75BC1-8208-454A-AC5B-FCCBF02C2918}" type="pres">
      <dgm:prSet presAssocID="{BE1DF5DE-18A2-47A4-A14F-8703DCF0DBB2}" presName="node" presStyleLbl="node1" presStyleIdx="1" presStyleCnt="3">
        <dgm:presLayoutVars>
          <dgm:bulletEnabled val="1"/>
        </dgm:presLayoutVars>
      </dgm:prSet>
      <dgm:spPr/>
      <dgm:t>
        <a:bodyPr/>
        <a:lstStyle/>
        <a:p>
          <a:endParaRPr lang="es-ES"/>
        </a:p>
      </dgm:t>
    </dgm:pt>
    <dgm:pt modelId="{0B4F7186-DD15-4C4C-88E7-34B694FECA1A}" type="pres">
      <dgm:prSet presAssocID="{B8B4DD64-A671-4BDF-9D9E-9A880E6CB6C9}" presName="parTrans" presStyleLbl="bgSibTrans2D1" presStyleIdx="2" presStyleCnt="3"/>
      <dgm:spPr/>
      <dgm:t>
        <a:bodyPr/>
        <a:lstStyle/>
        <a:p>
          <a:endParaRPr lang="es-ES"/>
        </a:p>
      </dgm:t>
    </dgm:pt>
    <dgm:pt modelId="{C7E67FE8-2F39-4183-97E8-BAAE27713631}" type="pres">
      <dgm:prSet presAssocID="{C80E4938-4C73-4C82-A781-BBBE59AD66B2}" presName="node" presStyleLbl="node1" presStyleIdx="2" presStyleCnt="3">
        <dgm:presLayoutVars>
          <dgm:bulletEnabled val="1"/>
        </dgm:presLayoutVars>
      </dgm:prSet>
      <dgm:spPr/>
      <dgm:t>
        <a:bodyPr/>
        <a:lstStyle/>
        <a:p>
          <a:endParaRPr lang="es-ES"/>
        </a:p>
      </dgm:t>
    </dgm:pt>
  </dgm:ptLst>
  <dgm:cxnLst>
    <dgm:cxn modelId="{121E4B20-74C3-4203-AFBF-66D9CB78F8EC}" type="presOf" srcId="{B8B4DD64-A671-4BDF-9D9E-9A880E6CB6C9}" destId="{0B4F7186-DD15-4C4C-88E7-34B694FECA1A}" srcOrd="0" destOrd="0" presId="urn:microsoft.com/office/officeart/2005/8/layout/radial4"/>
    <dgm:cxn modelId="{CD45B0AE-D5B5-4E06-86C7-B8ED5687DCD8}" type="presOf" srcId="{A894CC4F-F194-4118-B632-7D056462A40E}" destId="{10B7CE59-A10B-4AC6-821B-4BB78B7209AE}" srcOrd="0" destOrd="0" presId="urn:microsoft.com/office/officeart/2005/8/layout/radial4"/>
    <dgm:cxn modelId="{01DBFD20-DAE7-4454-988E-094D55473962}" type="presOf" srcId="{5EDEFD16-6F75-4ACB-AA48-68EA397B1B04}" destId="{CBFC267B-DC2A-4308-8001-F61E4E351952}" srcOrd="0" destOrd="0" presId="urn:microsoft.com/office/officeart/2005/8/layout/radial4"/>
    <dgm:cxn modelId="{B3091613-B408-4FA8-935C-0B525EA08A45}" srcId="{3D2C958D-A71E-4A90-827E-9623F00AB493}" destId="{BE1DF5DE-18A2-47A4-A14F-8703DCF0DBB2}" srcOrd="1" destOrd="0" parTransId="{A894CC4F-F194-4118-B632-7D056462A40E}" sibTransId="{93CF1F1C-21AA-49D2-AA2F-8D371EF4DB40}"/>
    <dgm:cxn modelId="{C66CB82D-5B71-4640-A9A6-247089237662}" type="presOf" srcId="{3D2C958D-A71E-4A90-827E-9623F00AB493}" destId="{5FCC9079-6897-4942-9AB0-0BEDD8FE5CBA}" srcOrd="0" destOrd="0" presId="urn:microsoft.com/office/officeart/2005/8/layout/radial4"/>
    <dgm:cxn modelId="{DDEFD402-BD8F-4AE2-8243-5EC52F1AC2B3}" type="presOf" srcId="{280C7D68-7C77-41A2-ADAB-166F2926FC8D}" destId="{3B6CE6EC-C2BE-43E9-B899-8E52934FD89B}" srcOrd="0" destOrd="0" presId="urn:microsoft.com/office/officeart/2005/8/layout/radial4"/>
    <dgm:cxn modelId="{08AD4CE0-F65C-46FF-9D9F-67BA88AF18B0}" type="presOf" srcId="{BE1DF5DE-18A2-47A4-A14F-8703DCF0DBB2}" destId="{4BF75BC1-8208-454A-AC5B-FCCBF02C2918}" srcOrd="0" destOrd="0" presId="urn:microsoft.com/office/officeart/2005/8/layout/radial4"/>
    <dgm:cxn modelId="{DE3593EB-D2BE-4DA4-A94F-2FF08374CF32}" type="presOf" srcId="{3F251B97-8DB1-4FAB-BEEB-02345EE166F9}" destId="{0B92AA44-2EAC-4D56-AEC9-5E6612D0DB37}" srcOrd="0" destOrd="0" presId="urn:microsoft.com/office/officeart/2005/8/layout/radial4"/>
    <dgm:cxn modelId="{EBCD6609-F99F-4145-8170-E44F1512E71A}" srcId="{3D2C958D-A71E-4A90-827E-9623F00AB493}" destId="{5EDEFD16-6F75-4ACB-AA48-68EA397B1B04}" srcOrd="0" destOrd="0" parTransId="{280C7D68-7C77-41A2-ADAB-166F2926FC8D}" sibTransId="{A17B86A5-E0FD-45A7-BE6C-949D5705001A}"/>
    <dgm:cxn modelId="{E7AF4B37-048F-42EA-945A-5BB22FFD0DB1}" srcId="{3D2C958D-A71E-4A90-827E-9623F00AB493}" destId="{C80E4938-4C73-4C82-A781-BBBE59AD66B2}" srcOrd="2" destOrd="0" parTransId="{B8B4DD64-A671-4BDF-9D9E-9A880E6CB6C9}" sibTransId="{05D29446-D35B-4088-A6AE-AC3E425F042D}"/>
    <dgm:cxn modelId="{C92AA4FF-6F68-4FA3-B16F-D25BDBA1DC67}" type="presOf" srcId="{C80E4938-4C73-4C82-A781-BBBE59AD66B2}" destId="{C7E67FE8-2F39-4183-97E8-BAAE27713631}" srcOrd="0" destOrd="0" presId="urn:microsoft.com/office/officeart/2005/8/layout/radial4"/>
    <dgm:cxn modelId="{3CD41E81-BB68-4A7B-AB1C-B14BFAA300EE}" srcId="{3F251B97-8DB1-4FAB-BEEB-02345EE166F9}" destId="{3D2C958D-A71E-4A90-827E-9623F00AB493}" srcOrd="0" destOrd="0" parTransId="{17E64BB2-D2BB-4B56-9134-AFCC798368A5}" sibTransId="{D03D2FB7-38DC-4575-85F3-51129CE19C06}"/>
    <dgm:cxn modelId="{92E2CDFF-C1E2-4050-AA87-ECD6AB62748E}" type="presParOf" srcId="{0B92AA44-2EAC-4D56-AEC9-5E6612D0DB37}" destId="{5FCC9079-6897-4942-9AB0-0BEDD8FE5CBA}" srcOrd="0" destOrd="0" presId="urn:microsoft.com/office/officeart/2005/8/layout/radial4"/>
    <dgm:cxn modelId="{CEC819D7-85B1-45AF-BD9C-579427E65A35}" type="presParOf" srcId="{0B92AA44-2EAC-4D56-AEC9-5E6612D0DB37}" destId="{3B6CE6EC-C2BE-43E9-B899-8E52934FD89B}" srcOrd="1" destOrd="0" presId="urn:microsoft.com/office/officeart/2005/8/layout/radial4"/>
    <dgm:cxn modelId="{B82F99CB-E163-4322-9A37-E405E86E1F24}" type="presParOf" srcId="{0B92AA44-2EAC-4D56-AEC9-5E6612D0DB37}" destId="{CBFC267B-DC2A-4308-8001-F61E4E351952}" srcOrd="2" destOrd="0" presId="urn:microsoft.com/office/officeart/2005/8/layout/radial4"/>
    <dgm:cxn modelId="{54161A94-5BF5-43C8-84B4-6D3CDD849790}" type="presParOf" srcId="{0B92AA44-2EAC-4D56-AEC9-5E6612D0DB37}" destId="{10B7CE59-A10B-4AC6-821B-4BB78B7209AE}" srcOrd="3" destOrd="0" presId="urn:microsoft.com/office/officeart/2005/8/layout/radial4"/>
    <dgm:cxn modelId="{35B14FFA-78C5-4083-8F68-AE287AFA7D55}" type="presParOf" srcId="{0B92AA44-2EAC-4D56-AEC9-5E6612D0DB37}" destId="{4BF75BC1-8208-454A-AC5B-FCCBF02C2918}" srcOrd="4" destOrd="0" presId="urn:microsoft.com/office/officeart/2005/8/layout/radial4"/>
    <dgm:cxn modelId="{87DD3506-318B-4E9E-BCCA-B7E89D611A9F}" type="presParOf" srcId="{0B92AA44-2EAC-4D56-AEC9-5E6612D0DB37}" destId="{0B4F7186-DD15-4C4C-88E7-34B694FECA1A}" srcOrd="5" destOrd="0" presId="urn:microsoft.com/office/officeart/2005/8/layout/radial4"/>
    <dgm:cxn modelId="{0FAB62A3-F5CA-44F8-862B-4239AEE35F69}" type="presParOf" srcId="{0B92AA44-2EAC-4D56-AEC9-5E6612D0DB37}" destId="{C7E67FE8-2F39-4183-97E8-BAAE27713631}" srcOrd="6" destOrd="0" presId="urn:microsoft.com/office/officeart/2005/8/layout/radial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EDA87CF5-8F69-4F6D-8DAE-5D06574C8D9C}"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36EDFE7F-12AA-4A12-91C3-F9610B8CB31B}">
      <dgm:prSet phldrT="[Texto]" custT="1"/>
      <dgm:spPr/>
      <dgm:t>
        <a:bodyPr/>
        <a:lstStyle/>
        <a:p>
          <a:r>
            <a:rPr lang="es-ES" sz="2000" b="1" dirty="0" smtClean="0">
              <a:solidFill>
                <a:schemeClr val="tx1"/>
              </a:solidFill>
            </a:rPr>
            <a:t>Los papeles de trabajo se mantendrán en tres archivos:</a:t>
          </a:r>
          <a:endParaRPr lang="es-ES" sz="2000" b="1" dirty="0">
            <a:solidFill>
              <a:schemeClr val="tx1"/>
            </a:solidFill>
          </a:endParaRPr>
        </a:p>
      </dgm:t>
    </dgm:pt>
    <dgm:pt modelId="{9BEABBD8-BFFE-4A66-A291-13A70BB3CADE}" type="parTrans" cxnId="{3546A267-6F9B-48DA-8B04-75266F28A0B8}">
      <dgm:prSet/>
      <dgm:spPr/>
      <dgm:t>
        <a:bodyPr/>
        <a:lstStyle/>
        <a:p>
          <a:endParaRPr lang="es-ES"/>
        </a:p>
      </dgm:t>
    </dgm:pt>
    <dgm:pt modelId="{323A2110-4DCB-4432-901B-DEDCBF99DAC5}" type="sibTrans" cxnId="{3546A267-6F9B-48DA-8B04-75266F28A0B8}">
      <dgm:prSet/>
      <dgm:spPr/>
      <dgm:t>
        <a:bodyPr/>
        <a:lstStyle/>
        <a:p>
          <a:endParaRPr lang="es-ES"/>
        </a:p>
      </dgm:t>
    </dgm:pt>
    <dgm:pt modelId="{13E0EFF6-46B4-42B6-906E-179DDC4569B8}">
      <dgm:prSet phldrT="[Texto]"/>
      <dgm:spPr/>
      <dgm:t>
        <a:bodyPr/>
        <a:lstStyle/>
        <a:p>
          <a:r>
            <a:rPr lang="es-ES" b="1" i="1" dirty="0" smtClean="0"/>
            <a:t>Archivo Permanente</a:t>
          </a:r>
        </a:p>
        <a:p>
          <a:r>
            <a:rPr lang="es-ES" dirty="0" smtClean="0"/>
            <a:t>El archivo permanente es considerado como una de las principales fuentes de información para ejecutar una auditoría, su información se actualizará de manera continua, durante cada auditoría al cliente. </a:t>
          </a:r>
          <a:endParaRPr lang="es-ES" dirty="0"/>
        </a:p>
      </dgm:t>
    </dgm:pt>
    <dgm:pt modelId="{08659E53-6F54-433D-97E8-14D8E7E7E0C7}" type="parTrans" cxnId="{B4A0AB3F-EDAF-4726-8AB8-D055106326A8}">
      <dgm:prSet/>
      <dgm:spPr/>
      <dgm:t>
        <a:bodyPr/>
        <a:lstStyle/>
        <a:p>
          <a:endParaRPr lang="es-ES"/>
        </a:p>
      </dgm:t>
    </dgm:pt>
    <dgm:pt modelId="{CE96B69C-41DC-4722-BC2A-F47E1066F0B3}" type="sibTrans" cxnId="{B4A0AB3F-EDAF-4726-8AB8-D055106326A8}">
      <dgm:prSet/>
      <dgm:spPr/>
      <dgm:t>
        <a:bodyPr/>
        <a:lstStyle/>
        <a:p>
          <a:endParaRPr lang="es-ES"/>
        </a:p>
      </dgm:t>
    </dgm:pt>
    <dgm:pt modelId="{C3CA252D-EBEF-4231-9E27-CC8674145396}">
      <dgm:prSet phldrT="[Texto]"/>
      <dgm:spPr/>
      <dgm:t>
        <a:bodyPr/>
        <a:lstStyle/>
        <a:p>
          <a:r>
            <a:rPr lang="es-ES" b="1" i="1" dirty="0" smtClean="0"/>
            <a:t>Archivo de Planificación</a:t>
          </a:r>
        </a:p>
        <a:p>
          <a:r>
            <a:rPr lang="es-ES" dirty="0" smtClean="0"/>
            <a:t>El archivo de planificación reúne la información de la planificación de cada auditoría, se actualizará con cada nueva auditoría pero solo existirá un único archivo permanente. </a:t>
          </a:r>
          <a:endParaRPr lang="es-ES" dirty="0"/>
        </a:p>
      </dgm:t>
    </dgm:pt>
    <dgm:pt modelId="{1AA00865-A91B-422D-A4EE-B3EB5D320D7E}" type="parTrans" cxnId="{E45A6583-A33D-4E42-B443-A9A087022B1A}">
      <dgm:prSet/>
      <dgm:spPr/>
      <dgm:t>
        <a:bodyPr/>
        <a:lstStyle/>
        <a:p>
          <a:endParaRPr lang="es-ES"/>
        </a:p>
      </dgm:t>
    </dgm:pt>
    <dgm:pt modelId="{5D39088C-DD70-465D-925A-C66B03408BBB}" type="sibTrans" cxnId="{E45A6583-A33D-4E42-B443-A9A087022B1A}">
      <dgm:prSet/>
      <dgm:spPr/>
      <dgm:t>
        <a:bodyPr/>
        <a:lstStyle/>
        <a:p>
          <a:endParaRPr lang="es-ES"/>
        </a:p>
      </dgm:t>
    </dgm:pt>
    <dgm:pt modelId="{28DFAE42-DCB1-40D7-AC5C-5106415007B6}">
      <dgm:prSet phldrT="[Texto]"/>
      <dgm:spPr/>
      <dgm:t>
        <a:bodyPr/>
        <a:lstStyle/>
        <a:p>
          <a:r>
            <a:rPr lang="es-ES" b="1" i="1" dirty="0" smtClean="0"/>
            <a:t>Archivo Corriente</a:t>
          </a:r>
        </a:p>
        <a:p>
          <a:r>
            <a:rPr lang="es-ES" dirty="0" smtClean="0"/>
            <a:t>Consta de los papeles de trabajo que sustentarán el dictamen y los comentarios, conclusiones y recomendaciones .</a:t>
          </a:r>
        </a:p>
        <a:p>
          <a:r>
            <a:rPr lang="es-ES" dirty="0" smtClean="0"/>
            <a:t>Se mantendrá un archivo corriente por cada auditoría realizada </a:t>
          </a:r>
          <a:endParaRPr lang="es-ES" dirty="0"/>
        </a:p>
      </dgm:t>
    </dgm:pt>
    <dgm:pt modelId="{99E5F310-EAC1-4053-8038-9E2DB091E312}" type="parTrans" cxnId="{C4AEE6AC-BC71-42D1-9DED-7BE4B6C6F74D}">
      <dgm:prSet/>
      <dgm:spPr/>
      <dgm:t>
        <a:bodyPr/>
        <a:lstStyle/>
        <a:p>
          <a:endParaRPr lang="es-ES"/>
        </a:p>
      </dgm:t>
    </dgm:pt>
    <dgm:pt modelId="{8CC8B58D-4E46-4ABA-AD7A-7EBE34888C33}" type="sibTrans" cxnId="{C4AEE6AC-BC71-42D1-9DED-7BE4B6C6F74D}">
      <dgm:prSet/>
      <dgm:spPr/>
      <dgm:t>
        <a:bodyPr/>
        <a:lstStyle/>
        <a:p>
          <a:endParaRPr lang="es-ES"/>
        </a:p>
      </dgm:t>
    </dgm:pt>
    <dgm:pt modelId="{F82FC0A4-B147-47C4-851C-56778558C84F}" type="pres">
      <dgm:prSet presAssocID="{EDA87CF5-8F69-4F6D-8DAE-5D06574C8D9C}" presName="composite" presStyleCnt="0">
        <dgm:presLayoutVars>
          <dgm:chMax val="1"/>
          <dgm:dir/>
          <dgm:resizeHandles val="exact"/>
        </dgm:presLayoutVars>
      </dgm:prSet>
      <dgm:spPr/>
      <dgm:t>
        <a:bodyPr/>
        <a:lstStyle/>
        <a:p>
          <a:endParaRPr lang="es-ES"/>
        </a:p>
      </dgm:t>
    </dgm:pt>
    <dgm:pt modelId="{23B28496-A8E5-47FF-90F0-199C9D29D28F}" type="pres">
      <dgm:prSet presAssocID="{36EDFE7F-12AA-4A12-91C3-F9610B8CB31B}" presName="roof" presStyleLbl="dkBgShp" presStyleIdx="0" presStyleCnt="2" custScaleY="80180"/>
      <dgm:spPr/>
      <dgm:t>
        <a:bodyPr/>
        <a:lstStyle/>
        <a:p>
          <a:endParaRPr lang="es-ES"/>
        </a:p>
      </dgm:t>
    </dgm:pt>
    <dgm:pt modelId="{6C746DBB-5DA5-405A-A097-179E532DE3A9}" type="pres">
      <dgm:prSet presAssocID="{36EDFE7F-12AA-4A12-91C3-F9610B8CB31B}" presName="pillars" presStyleCnt="0"/>
      <dgm:spPr/>
    </dgm:pt>
    <dgm:pt modelId="{16551C1E-3B19-455E-866F-769874CB017B}" type="pres">
      <dgm:prSet presAssocID="{36EDFE7F-12AA-4A12-91C3-F9610B8CB31B}" presName="pillar1" presStyleLbl="node1" presStyleIdx="0" presStyleCnt="3" custLinFactNeighborY="-4933">
        <dgm:presLayoutVars>
          <dgm:bulletEnabled val="1"/>
        </dgm:presLayoutVars>
      </dgm:prSet>
      <dgm:spPr/>
      <dgm:t>
        <a:bodyPr/>
        <a:lstStyle/>
        <a:p>
          <a:endParaRPr lang="es-ES"/>
        </a:p>
      </dgm:t>
    </dgm:pt>
    <dgm:pt modelId="{A0CDE3B8-2F43-4ED3-914B-E36A3358691B}" type="pres">
      <dgm:prSet presAssocID="{C3CA252D-EBEF-4231-9E27-CC8674145396}" presName="pillarX" presStyleLbl="node1" presStyleIdx="1" presStyleCnt="3" custLinFactNeighborY="-4933">
        <dgm:presLayoutVars>
          <dgm:bulletEnabled val="1"/>
        </dgm:presLayoutVars>
      </dgm:prSet>
      <dgm:spPr/>
      <dgm:t>
        <a:bodyPr/>
        <a:lstStyle/>
        <a:p>
          <a:endParaRPr lang="es-ES"/>
        </a:p>
      </dgm:t>
    </dgm:pt>
    <dgm:pt modelId="{CA3F6110-D69E-41E2-B98B-68EFFC2FD9C2}" type="pres">
      <dgm:prSet presAssocID="{28DFAE42-DCB1-40D7-AC5C-5106415007B6}" presName="pillarX" presStyleLbl="node1" presStyleIdx="2" presStyleCnt="3" custLinFactNeighborY="-4933">
        <dgm:presLayoutVars>
          <dgm:bulletEnabled val="1"/>
        </dgm:presLayoutVars>
      </dgm:prSet>
      <dgm:spPr/>
      <dgm:t>
        <a:bodyPr/>
        <a:lstStyle/>
        <a:p>
          <a:endParaRPr lang="es-ES"/>
        </a:p>
      </dgm:t>
    </dgm:pt>
    <dgm:pt modelId="{066EE1A6-5F9C-4E26-BE4A-B2E8D47543B6}" type="pres">
      <dgm:prSet presAssocID="{36EDFE7F-12AA-4A12-91C3-F9610B8CB31B}" presName="base" presStyleLbl="dkBgShp" presStyleIdx="1" presStyleCnt="2" custLinFactNeighborY="-40926"/>
      <dgm:spPr/>
    </dgm:pt>
  </dgm:ptLst>
  <dgm:cxnLst>
    <dgm:cxn modelId="{1652652D-B454-4C9B-8BCA-29EA899A6382}" type="presOf" srcId="{36EDFE7F-12AA-4A12-91C3-F9610B8CB31B}" destId="{23B28496-A8E5-47FF-90F0-199C9D29D28F}" srcOrd="0" destOrd="0" presId="urn:microsoft.com/office/officeart/2005/8/layout/hList3"/>
    <dgm:cxn modelId="{6108509A-8825-416D-8CF9-5D2667D737F6}" type="presOf" srcId="{EDA87CF5-8F69-4F6D-8DAE-5D06574C8D9C}" destId="{F82FC0A4-B147-47C4-851C-56778558C84F}" srcOrd="0" destOrd="0" presId="urn:microsoft.com/office/officeart/2005/8/layout/hList3"/>
    <dgm:cxn modelId="{3546A267-6F9B-48DA-8B04-75266F28A0B8}" srcId="{EDA87CF5-8F69-4F6D-8DAE-5D06574C8D9C}" destId="{36EDFE7F-12AA-4A12-91C3-F9610B8CB31B}" srcOrd="0" destOrd="0" parTransId="{9BEABBD8-BFFE-4A66-A291-13A70BB3CADE}" sibTransId="{323A2110-4DCB-4432-901B-DEDCBF99DAC5}"/>
    <dgm:cxn modelId="{C4AEE6AC-BC71-42D1-9DED-7BE4B6C6F74D}" srcId="{36EDFE7F-12AA-4A12-91C3-F9610B8CB31B}" destId="{28DFAE42-DCB1-40D7-AC5C-5106415007B6}" srcOrd="2" destOrd="0" parTransId="{99E5F310-EAC1-4053-8038-9E2DB091E312}" sibTransId="{8CC8B58D-4E46-4ABA-AD7A-7EBE34888C33}"/>
    <dgm:cxn modelId="{DCE3A8C8-E3C9-4B3F-9779-500FDB601AC3}" type="presOf" srcId="{13E0EFF6-46B4-42B6-906E-179DDC4569B8}" destId="{16551C1E-3B19-455E-866F-769874CB017B}" srcOrd="0" destOrd="0" presId="urn:microsoft.com/office/officeart/2005/8/layout/hList3"/>
    <dgm:cxn modelId="{E45A6583-A33D-4E42-B443-A9A087022B1A}" srcId="{36EDFE7F-12AA-4A12-91C3-F9610B8CB31B}" destId="{C3CA252D-EBEF-4231-9E27-CC8674145396}" srcOrd="1" destOrd="0" parTransId="{1AA00865-A91B-422D-A4EE-B3EB5D320D7E}" sibTransId="{5D39088C-DD70-465D-925A-C66B03408BBB}"/>
    <dgm:cxn modelId="{6FF4A5C3-6EDD-4725-BE89-792A1313FB7B}" type="presOf" srcId="{C3CA252D-EBEF-4231-9E27-CC8674145396}" destId="{A0CDE3B8-2F43-4ED3-914B-E36A3358691B}" srcOrd="0" destOrd="0" presId="urn:microsoft.com/office/officeart/2005/8/layout/hList3"/>
    <dgm:cxn modelId="{40E0680D-A4A1-40F5-A98C-0C74F661FF9E}" type="presOf" srcId="{28DFAE42-DCB1-40D7-AC5C-5106415007B6}" destId="{CA3F6110-D69E-41E2-B98B-68EFFC2FD9C2}" srcOrd="0" destOrd="0" presId="urn:microsoft.com/office/officeart/2005/8/layout/hList3"/>
    <dgm:cxn modelId="{B4A0AB3F-EDAF-4726-8AB8-D055106326A8}" srcId="{36EDFE7F-12AA-4A12-91C3-F9610B8CB31B}" destId="{13E0EFF6-46B4-42B6-906E-179DDC4569B8}" srcOrd="0" destOrd="0" parTransId="{08659E53-6F54-433D-97E8-14D8E7E7E0C7}" sibTransId="{CE96B69C-41DC-4722-BC2A-F47E1066F0B3}"/>
    <dgm:cxn modelId="{30AEC1B5-EFB5-4567-93B0-160A1F527F5B}" type="presParOf" srcId="{F82FC0A4-B147-47C4-851C-56778558C84F}" destId="{23B28496-A8E5-47FF-90F0-199C9D29D28F}" srcOrd="0" destOrd="0" presId="urn:microsoft.com/office/officeart/2005/8/layout/hList3"/>
    <dgm:cxn modelId="{75016E10-3F8E-4C3B-BE41-1F8D61A9E9DF}" type="presParOf" srcId="{F82FC0A4-B147-47C4-851C-56778558C84F}" destId="{6C746DBB-5DA5-405A-A097-179E532DE3A9}" srcOrd="1" destOrd="0" presId="urn:microsoft.com/office/officeart/2005/8/layout/hList3"/>
    <dgm:cxn modelId="{231EBF8B-751F-4B7E-A680-9236B38DEC14}" type="presParOf" srcId="{6C746DBB-5DA5-405A-A097-179E532DE3A9}" destId="{16551C1E-3B19-455E-866F-769874CB017B}" srcOrd="0" destOrd="0" presId="urn:microsoft.com/office/officeart/2005/8/layout/hList3"/>
    <dgm:cxn modelId="{5A3DED8B-F6B5-49F1-8AEA-65A7CC8342A0}" type="presParOf" srcId="{6C746DBB-5DA5-405A-A097-179E532DE3A9}" destId="{A0CDE3B8-2F43-4ED3-914B-E36A3358691B}" srcOrd="1" destOrd="0" presId="urn:microsoft.com/office/officeart/2005/8/layout/hList3"/>
    <dgm:cxn modelId="{2C219032-C219-426F-B2B4-BDB5AB06040F}" type="presParOf" srcId="{6C746DBB-5DA5-405A-A097-179E532DE3A9}" destId="{CA3F6110-D69E-41E2-B98B-68EFFC2FD9C2}" srcOrd="2" destOrd="0" presId="urn:microsoft.com/office/officeart/2005/8/layout/hList3"/>
    <dgm:cxn modelId="{E4A2C503-C3B1-4979-B01D-1ED35FE0896B}" type="presParOf" srcId="{F82FC0A4-B147-47C4-851C-56778558C84F}" destId="{066EE1A6-5F9C-4E26-BE4A-B2E8D47543B6}"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64153F0A-AE4E-4E3E-BB5D-58982E412253}" type="doc">
      <dgm:prSet loTypeId="urn:microsoft.com/office/officeart/2005/8/layout/hProcess4" loCatId="process" qsTypeId="urn:microsoft.com/office/officeart/2005/8/quickstyle/simple3" qsCatId="simple" csTypeId="urn:microsoft.com/office/officeart/2005/8/colors/colorful2" csCatId="colorful" phldr="1"/>
      <dgm:spPr/>
      <dgm:t>
        <a:bodyPr/>
        <a:lstStyle/>
        <a:p>
          <a:endParaRPr lang="es-ES"/>
        </a:p>
      </dgm:t>
    </dgm:pt>
    <dgm:pt modelId="{A27E5EEC-0352-495D-BAA3-3958F87C12D4}">
      <dgm:prSet phldrT="[Texto]" custT="1"/>
      <dgm:spPr/>
      <dgm:t>
        <a:bodyPr/>
        <a:lstStyle/>
        <a:p>
          <a:r>
            <a:rPr lang="es-ES" sz="1800" b="1" u="none" dirty="0" smtClean="0"/>
            <a:t>Índices</a:t>
          </a:r>
          <a:endParaRPr lang="es-ES" sz="1800" u="none" dirty="0"/>
        </a:p>
      </dgm:t>
    </dgm:pt>
    <dgm:pt modelId="{AC9ABAAE-716E-4533-9E10-10AA3180BB16}" type="parTrans" cxnId="{DD27F233-2928-477F-8F34-560884D16EFD}">
      <dgm:prSet/>
      <dgm:spPr/>
      <dgm:t>
        <a:bodyPr/>
        <a:lstStyle/>
        <a:p>
          <a:endParaRPr lang="es-ES"/>
        </a:p>
      </dgm:t>
    </dgm:pt>
    <dgm:pt modelId="{C77B2DED-EACE-402E-8514-A62EE0EB9A19}" type="sibTrans" cxnId="{DD27F233-2928-477F-8F34-560884D16EFD}">
      <dgm:prSet/>
      <dgm:spPr/>
      <dgm:t>
        <a:bodyPr/>
        <a:lstStyle/>
        <a:p>
          <a:endParaRPr lang="es-ES"/>
        </a:p>
      </dgm:t>
    </dgm:pt>
    <dgm:pt modelId="{47BE3BFC-CA78-4B02-9066-858B09262FEB}">
      <dgm:prSet phldrT="[Texto]" custT="1"/>
      <dgm:spPr/>
      <dgm:t>
        <a:bodyPr/>
        <a:lstStyle/>
        <a:p>
          <a:pPr algn="just"/>
          <a:r>
            <a:rPr lang="es-ES" sz="1200" dirty="0" smtClean="0"/>
            <a:t>Es el código asignado a cada papel de trabajo y por lo tanto lo identifica en forma exclusiva del resto de papeles, cada papel de trabajo tiene su propio índice, el que se compone de una parte literal y de una parte numérica.</a:t>
          </a:r>
          <a:endParaRPr lang="es-ES" sz="1200" dirty="0"/>
        </a:p>
      </dgm:t>
    </dgm:pt>
    <dgm:pt modelId="{CE93C735-E2BB-4C9A-B3D1-E92153333C7E}" type="parTrans" cxnId="{48002531-173C-44CE-B6C5-1BD112995740}">
      <dgm:prSet/>
      <dgm:spPr/>
      <dgm:t>
        <a:bodyPr/>
        <a:lstStyle/>
        <a:p>
          <a:endParaRPr lang="es-ES"/>
        </a:p>
      </dgm:t>
    </dgm:pt>
    <dgm:pt modelId="{4622C314-36DC-44CF-A7B1-A62A1EF70951}" type="sibTrans" cxnId="{48002531-173C-44CE-B6C5-1BD112995740}">
      <dgm:prSet/>
      <dgm:spPr/>
      <dgm:t>
        <a:bodyPr/>
        <a:lstStyle/>
        <a:p>
          <a:endParaRPr lang="es-ES"/>
        </a:p>
      </dgm:t>
    </dgm:pt>
    <dgm:pt modelId="{D1932429-724F-4F5F-9B9E-C10937F63E58}">
      <dgm:prSet phldrT="[Texto]" custT="1"/>
      <dgm:spPr/>
      <dgm:t>
        <a:bodyPr/>
        <a:lstStyle/>
        <a:p>
          <a:r>
            <a:rPr lang="es-ES" sz="1800" b="1" u="none" dirty="0" smtClean="0"/>
            <a:t>Referencias</a:t>
          </a:r>
          <a:r>
            <a:rPr lang="es-ES" sz="2300" b="1" u="sng" dirty="0" smtClean="0"/>
            <a:t> </a:t>
          </a:r>
          <a:endParaRPr lang="es-ES" sz="2300" dirty="0"/>
        </a:p>
      </dgm:t>
    </dgm:pt>
    <dgm:pt modelId="{BD5B9C85-D1EA-42D1-B6C7-E09D3DAE4436}" type="parTrans" cxnId="{FA710BAF-48BA-4CAD-8962-C9019B065F28}">
      <dgm:prSet/>
      <dgm:spPr/>
      <dgm:t>
        <a:bodyPr/>
        <a:lstStyle/>
        <a:p>
          <a:endParaRPr lang="es-ES"/>
        </a:p>
      </dgm:t>
    </dgm:pt>
    <dgm:pt modelId="{F8067585-2C28-4AA7-861F-03B0E7B4F49E}" type="sibTrans" cxnId="{FA710BAF-48BA-4CAD-8962-C9019B065F28}">
      <dgm:prSet/>
      <dgm:spPr/>
      <dgm:t>
        <a:bodyPr/>
        <a:lstStyle/>
        <a:p>
          <a:endParaRPr lang="es-ES"/>
        </a:p>
      </dgm:t>
    </dgm:pt>
    <dgm:pt modelId="{F6F8DBA4-4C20-4E17-8B3F-34E3DD632F3E}">
      <dgm:prSet phldrT="[Texto]"/>
      <dgm:spPr/>
      <dgm:t>
        <a:bodyPr/>
        <a:lstStyle/>
        <a:p>
          <a:pPr algn="just"/>
          <a:r>
            <a:rPr lang="es-ES" dirty="0" smtClean="0"/>
            <a:t>Consiste en que junto a un determinado dato, comentario o valor, por considerarse de importancia se señalará el índice de papel de trabajo del que proviene </a:t>
          </a:r>
          <a:endParaRPr lang="es-ES" dirty="0"/>
        </a:p>
      </dgm:t>
    </dgm:pt>
    <dgm:pt modelId="{8333DB85-6C77-4FD1-90C9-4BEC4342975B}" type="parTrans" cxnId="{1958B9AB-DD9F-4BDA-A5A7-C4D1DD2BB493}">
      <dgm:prSet/>
      <dgm:spPr/>
      <dgm:t>
        <a:bodyPr/>
        <a:lstStyle/>
        <a:p>
          <a:endParaRPr lang="es-ES"/>
        </a:p>
      </dgm:t>
    </dgm:pt>
    <dgm:pt modelId="{B1687224-237C-4AD3-A5B9-C279EB986B9C}" type="sibTrans" cxnId="{1958B9AB-DD9F-4BDA-A5A7-C4D1DD2BB493}">
      <dgm:prSet/>
      <dgm:spPr/>
      <dgm:t>
        <a:bodyPr/>
        <a:lstStyle/>
        <a:p>
          <a:endParaRPr lang="es-ES"/>
        </a:p>
      </dgm:t>
    </dgm:pt>
    <dgm:pt modelId="{4E0571BC-7B4E-4D2E-81F2-CD1CFF2322B0}">
      <dgm:prSet phldrT="[Texto]" custT="1"/>
      <dgm:spPr/>
      <dgm:t>
        <a:bodyPr/>
        <a:lstStyle/>
        <a:p>
          <a:r>
            <a:rPr lang="es-ES" sz="1800" b="1" u="none" dirty="0" smtClean="0"/>
            <a:t>Marcas de Auditoría</a:t>
          </a:r>
          <a:endParaRPr lang="es-ES" sz="1800" b="1" u="none" dirty="0"/>
        </a:p>
      </dgm:t>
    </dgm:pt>
    <dgm:pt modelId="{0939593E-90FD-4A33-9F71-093F7765957F}" type="parTrans" cxnId="{479BC203-74F0-4A88-8E04-DC7764548739}">
      <dgm:prSet/>
      <dgm:spPr/>
      <dgm:t>
        <a:bodyPr/>
        <a:lstStyle/>
        <a:p>
          <a:endParaRPr lang="es-ES"/>
        </a:p>
      </dgm:t>
    </dgm:pt>
    <dgm:pt modelId="{78656F87-C42F-4B1B-B847-2690B25B22EC}" type="sibTrans" cxnId="{479BC203-74F0-4A88-8E04-DC7764548739}">
      <dgm:prSet/>
      <dgm:spPr/>
      <dgm:t>
        <a:bodyPr/>
        <a:lstStyle/>
        <a:p>
          <a:endParaRPr lang="es-ES"/>
        </a:p>
      </dgm:t>
    </dgm:pt>
    <dgm:pt modelId="{E5E355F5-A5C3-4DD1-94DC-D1F9A4B482D7}">
      <dgm:prSet phldrT="[Texto]"/>
      <dgm:spPr/>
      <dgm:t>
        <a:bodyPr/>
        <a:lstStyle/>
        <a:p>
          <a:pPr algn="just"/>
          <a:r>
            <a:rPr lang="es-ES" dirty="0" smtClean="0"/>
            <a:t>Son los símbolos que posteriormente permiten comprender y analizar con mayor facilidad una auditoría.</a:t>
          </a:r>
          <a:endParaRPr lang="es-ES" dirty="0"/>
        </a:p>
      </dgm:t>
    </dgm:pt>
    <dgm:pt modelId="{D4C80B72-C1F4-4210-A172-F1713F704855}" type="parTrans" cxnId="{CB158E29-2690-41EC-86F9-F9E0E40CC52C}">
      <dgm:prSet/>
      <dgm:spPr/>
      <dgm:t>
        <a:bodyPr/>
        <a:lstStyle/>
        <a:p>
          <a:endParaRPr lang="es-ES"/>
        </a:p>
      </dgm:t>
    </dgm:pt>
    <dgm:pt modelId="{A49FA517-8FD1-4BD9-83CA-20674D077617}" type="sibTrans" cxnId="{CB158E29-2690-41EC-86F9-F9E0E40CC52C}">
      <dgm:prSet/>
      <dgm:spPr/>
      <dgm:t>
        <a:bodyPr/>
        <a:lstStyle/>
        <a:p>
          <a:endParaRPr lang="es-ES"/>
        </a:p>
      </dgm:t>
    </dgm:pt>
    <dgm:pt modelId="{FD146945-2EC7-4D7C-8447-2403C370024E}" type="pres">
      <dgm:prSet presAssocID="{64153F0A-AE4E-4E3E-BB5D-58982E412253}" presName="Name0" presStyleCnt="0">
        <dgm:presLayoutVars>
          <dgm:dir/>
          <dgm:animLvl val="lvl"/>
          <dgm:resizeHandles val="exact"/>
        </dgm:presLayoutVars>
      </dgm:prSet>
      <dgm:spPr/>
      <dgm:t>
        <a:bodyPr/>
        <a:lstStyle/>
        <a:p>
          <a:endParaRPr lang="es-ES"/>
        </a:p>
      </dgm:t>
    </dgm:pt>
    <dgm:pt modelId="{6B64FF38-84BD-41C7-B90F-0D2DB923F175}" type="pres">
      <dgm:prSet presAssocID="{64153F0A-AE4E-4E3E-BB5D-58982E412253}" presName="tSp" presStyleCnt="0"/>
      <dgm:spPr/>
    </dgm:pt>
    <dgm:pt modelId="{719E8375-2171-4C55-B5BA-4CEC3DF8FE6D}" type="pres">
      <dgm:prSet presAssocID="{64153F0A-AE4E-4E3E-BB5D-58982E412253}" presName="bSp" presStyleCnt="0"/>
      <dgm:spPr/>
    </dgm:pt>
    <dgm:pt modelId="{EA0EADF0-2575-4839-8FEC-9D931179289F}" type="pres">
      <dgm:prSet presAssocID="{64153F0A-AE4E-4E3E-BB5D-58982E412253}" presName="process" presStyleCnt="0"/>
      <dgm:spPr/>
    </dgm:pt>
    <dgm:pt modelId="{31831322-2186-4F00-B4C8-0DEA72443F77}" type="pres">
      <dgm:prSet presAssocID="{A27E5EEC-0352-495D-BAA3-3958F87C12D4}" presName="composite1" presStyleCnt="0"/>
      <dgm:spPr/>
    </dgm:pt>
    <dgm:pt modelId="{994EF115-C792-4DE1-9BC4-150BD2EC8605}" type="pres">
      <dgm:prSet presAssocID="{A27E5EEC-0352-495D-BAA3-3958F87C12D4}" presName="dummyNode1" presStyleLbl="node1" presStyleIdx="0" presStyleCnt="3"/>
      <dgm:spPr/>
    </dgm:pt>
    <dgm:pt modelId="{F01907D8-0387-4E60-8FC5-945F8DDED817}" type="pres">
      <dgm:prSet presAssocID="{A27E5EEC-0352-495D-BAA3-3958F87C12D4}" presName="childNode1" presStyleLbl="bgAcc1" presStyleIdx="0" presStyleCnt="3" custLinFactNeighborY="-12996">
        <dgm:presLayoutVars>
          <dgm:bulletEnabled val="1"/>
        </dgm:presLayoutVars>
      </dgm:prSet>
      <dgm:spPr/>
      <dgm:t>
        <a:bodyPr/>
        <a:lstStyle/>
        <a:p>
          <a:endParaRPr lang="es-ES"/>
        </a:p>
      </dgm:t>
    </dgm:pt>
    <dgm:pt modelId="{E203F56E-3560-41CB-A083-D815CD954757}" type="pres">
      <dgm:prSet presAssocID="{A27E5EEC-0352-495D-BAA3-3958F87C12D4}" presName="childNode1tx" presStyleLbl="bgAcc1" presStyleIdx="0" presStyleCnt="3">
        <dgm:presLayoutVars>
          <dgm:bulletEnabled val="1"/>
        </dgm:presLayoutVars>
      </dgm:prSet>
      <dgm:spPr/>
      <dgm:t>
        <a:bodyPr/>
        <a:lstStyle/>
        <a:p>
          <a:endParaRPr lang="es-ES"/>
        </a:p>
      </dgm:t>
    </dgm:pt>
    <dgm:pt modelId="{55293A67-5A51-40CA-B5EE-84A88BFE3708}" type="pres">
      <dgm:prSet presAssocID="{A27E5EEC-0352-495D-BAA3-3958F87C12D4}" presName="parentNode1" presStyleLbl="node1" presStyleIdx="0" presStyleCnt="3" custScaleY="70265" custLinFactNeighborX="4838" custLinFactNeighborY="-2780">
        <dgm:presLayoutVars>
          <dgm:chMax val="1"/>
          <dgm:bulletEnabled val="1"/>
        </dgm:presLayoutVars>
      </dgm:prSet>
      <dgm:spPr/>
      <dgm:t>
        <a:bodyPr/>
        <a:lstStyle/>
        <a:p>
          <a:endParaRPr lang="es-ES"/>
        </a:p>
      </dgm:t>
    </dgm:pt>
    <dgm:pt modelId="{733FF8C4-B1A4-4A67-B25A-B260C223BD96}" type="pres">
      <dgm:prSet presAssocID="{A27E5EEC-0352-495D-BAA3-3958F87C12D4}" presName="connSite1" presStyleCnt="0"/>
      <dgm:spPr/>
    </dgm:pt>
    <dgm:pt modelId="{DFDFA433-D9C9-49A8-9234-3E904E9F63B8}" type="pres">
      <dgm:prSet presAssocID="{C77B2DED-EACE-402E-8514-A62EE0EB9A19}" presName="Name9" presStyleLbl="sibTrans2D1" presStyleIdx="0" presStyleCnt="2"/>
      <dgm:spPr/>
      <dgm:t>
        <a:bodyPr/>
        <a:lstStyle/>
        <a:p>
          <a:endParaRPr lang="es-ES"/>
        </a:p>
      </dgm:t>
    </dgm:pt>
    <dgm:pt modelId="{8ED55F86-2559-473B-8306-6ADD22857EE3}" type="pres">
      <dgm:prSet presAssocID="{D1932429-724F-4F5F-9B9E-C10937F63E58}" presName="composite2" presStyleCnt="0"/>
      <dgm:spPr/>
    </dgm:pt>
    <dgm:pt modelId="{C63DED96-B36B-4492-8499-50A34EBF9DF7}" type="pres">
      <dgm:prSet presAssocID="{D1932429-724F-4F5F-9B9E-C10937F63E58}" presName="dummyNode2" presStyleLbl="node1" presStyleIdx="0" presStyleCnt="3"/>
      <dgm:spPr/>
    </dgm:pt>
    <dgm:pt modelId="{41B0AA81-FA60-421E-AF2D-DAEF9AB5F16C}" type="pres">
      <dgm:prSet presAssocID="{D1932429-724F-4F5F-9B9E-C10937F63E58}" presName="childNode2" presStyleLbl="bgAcc1" presStyleIdx="1" presStyleCnt="3">
        <dgm:presLayoutVars>
          <dgm:bulletEnabled val="1"/>
        </dgm:presLayoutVars>
      </dgm:prSet>
      <dgm:spPr/>
      <dgm:t>
        <a:bodyPr/>
        <a:lstStyle/>
        <a:p>
          <a:endParaRPr lang="es-ES"/>
        </a:p>
      </dgm:t>
    </dgm:pt>
    <dgm:pt modelId="{937F7C39-C617-4DAB-B09C-5DFDAFF66F53}" type="pres">
      <dgm:prSet presAssocID="{D1932429-724F-4F5F-9B9E-C10937F63E58}" presName="childNode2tx" presStyleLbl="bgAcc1" presStyleIdx="1" presStyleCnt="3">
        <dgm:presLayoutVars>
          <dgm:bulletEnabled val="1"/>
        </dgm:presLayoutVars>
      </dgm:prSet>
      <dgm:spPr/>
      <dgm:t>
        <a:bodyPr/>
        <a:lstStyle/>
        <a:p>
          <a:endParaRPr lang="es-ES"/>
        </a:p>
      </dgm:t>
    </dgm:pt>
    <dgm:pt modelId="{F201F75D-F412-4F84-AC8A-DC799AF35D1F}" type="pres">
      <dgm:prSet presAssocID="{D1932429-724F-4F5F-9B9E-C10937F63E58}" presName="parentNode2" presStyleLbl="node1" presStyleIdx="1" presStyleCnt="3" custScaleY="69893">
        <dgm:presLayoutVars>
          <dgm:chMax val="0"/>
          <dgm:bulletEnabled val="1"/>
        </dgm:presLayoutVars>
      </dgm:prSet>
      <dgm:spPr/>
      <dgm:t>
        <a:bodyPr/>
        <a:lstStyle/>
        <a:p>
          <a:endParaRPr lang="es-ES"/>
        </a:p>
      </dgm:t>
    </dgm:pt>
    <dgm:pt modelId="{6C96289B-B134-455D-9B22-763EFCC5BCB6}" type="pres">
      <dgm:prSet presAssocID="{D1932429-724F-4F5F-9B9E-C10937F63E58}" presName="connSite2" presStyleCnt="0"/>
      <dgm:spPr/>
    </dgm:pt>
    <dgm:pt modelId="{CE48EF87-52FE-4904-8CF0-738723FA89A8}" type="pres">
      <dgm:prSet presAssocID="{F8067585-2C28-4AA7-861F-03B0E7B4F49E}" presName="Name18" presStyleLbl="sibTrans2D1" presStyleIdx="1" presStyleCnt="2"/>
      <dgm:spPr/>
      <dgm:t>
        <a:bodyPr/>
        <a:lstStyle/>
        <a:p>
          <a:endParaRPr lang="es-ES"/>
        </a:p>
      </dgm:t>
    </dgm:pt>
    <dgm:pt modelId="{D9E62BCD-64CD-461F-9275-391081771678}" type="pres">
      <dgm:prSet presAssocID="{4E0571BC-7B4E-4D2E-81F2-CD1CFF2322B0}" presName="composite1" presStyleCnt="0"/>
      <dgm:spPr/>
    </dgm:pt>
    <dgm:pt modelId="{21BEB83A-BB76-44C1-9578-EA1F42837C70}" type="pres">
      <dgm:prSet presAssocID="{4E0571BC-7B4E-4D2E-81F2-CD1CFF2322B0}" presName="dummyNode1" presStyleLbl="node1" presStyleIdx="1" presStyleCnt="3"/>
      <dgm:spPr/>
    </dgm:pt>
    <dgm:pt modelId="{10BD538C-63FD-4CDB-B298-0AD3AF4790A3}" type="pres">
      <dgm:prSet presAssocID="{4E0571BC-7B4E-4D2E-81F2-CD1CFF2322B0}" presName="childNode1" presStyleLbl="bgAcc1" presStyleIdx="2" presStyleCnt="3">
        <dgm:presLayoutVars>
          <dgm:bulletEnabled val="1"/>
        </dgm:presLayoutVars>
      </dgm:prSet>
      <dgm:spPr/>
      <dgm:t>
        <a:bodyPr/>
        <a:lstStyle/>
        <a:p>
          <a:endParaRPr lang="es-ES"/>
        </a:p>
      </dgm:t>
    </dgm:pt>
    <dgm:pt modelId="{B8A3B476-C57B-4B64-A3B5-D0276829FF67}" type="pres">
      <dgm:prSet presAssocID="{4E0571BC-7B4E-4D2E-81F2-CD1CFF2322B0}" presName="childNode1tx" presStyleLbl="bgAcc1" presStyleIdx="2" presStyleCnt="3">
        <dgm:presLayoutVars>
          <dgm:bulletEnabled val="1"/>
        </dgm:presLayoutVars>
      </dgm:prSet>
      <dgm:spPr/>
      <dgm:t>
        <a:bodyPr/>
        <a:lstStyle/>
        <a:p>
          <a:endParaRPr lang="es-ES"/>
        </a:p>
      </dgm:t>
    </dgm:pt>
    <dgm:pt modelId="{A21F7691-63AE-4708-8A6C-495C78FAD0EC}" type="pres">
      <dgm:prSet presAssocID="{4E0571BC-7B4E-4D2E-81F2-CD1CFF2322B0}" presName="parentNode1" presStyleLbl="node1" presStyleIdx="2" presStyleCnt="3">
        <dgm:presLayoutVars>
          <dgm:chMax val="1"/>
          <dgm:bulletEnabled val="1"/>
        </dgm:presLayoutVars>
      </dgm:prSet>
      <dgm:spPr/>
      <dgm:t>
        <a:bodyPr/>
        <a:lstStyle/>
        <a:p>
          <a:endParaRPr lang="es-ES"/>
        </a:p>
      </dgm:t>
    </dgm:pt>
    <dgm:pt modelId="{A46A59AB-5DDD-475B-A0BC-BC378DA2152E}" type="pres">
      <dgm:prSet presAssocID="{4E0571BC-7B4E-4D2E-81F2-CD1CFF2322B0}" presName="connSite1" presStyleCnt="0"/>
      <dgm:spPr/>
    </dgm:pt>
  </dgm:ptLst>
  <dgm:cxnLst>
    <dgm:cxn modelId="{480E3525-15AC-466D-8AAA-548D388B362C}" type="presOf" srcId="{F6F8DBA4-4C20-4E17-8B3F-34E3DD632F3E}" destId="{41B0AA81-FA60-421E-AF2D-DAEF9AB5F16C}" srcOrd="0" destOrd="0" presId="urn:microsoft.com/office/officeart/2005/8/layout/hProcess4"/>
    <dgm:cxn modelId="{CB158E29-2690-41EC-86F9-F9E0E40CC52C}" srcId="{4E0571BC-7B4E-4D2E-81F2-CD1CFF2322B0}" destId="{E5E355F5-A5C3-4DD1-94DC-D1F9A4B482D7}" srcOrd="0" destOrd="0" parTransId="{D4C80B72-C1F4-4210-A172-F1713F704855}" sibTransId="{A49FA517-8FD1-4BD9-83CA-20674D077617}"/>
    <dgm:cxn modelId="{FA710BAF-48BA-4CAD-8962-C9019B065F28}" srcId="{64153F0A-AE4E-4E3E-BB5D-58982E412253}" destId="{D1932429-724F-4F5F-9B9E-C10937F63E58}" srcOrd="1" destOrd="0" parTransId="{BD5B9C85-D1EA-42D1-B6C7-E09D3DAE4436}" sibTransId="{F8067585-2C28-4AA7-861F-03B0E7B4F49E}"/>
    <dgm:cxn modelId="{479BC203-74F0-4A88-8E04-DC7764548739}" srcId="{64153F0A-AE4E-4E3E-BB5D-58982E412253}" destId="{4E0571BC-7B4E-4D2E-81F2-CD1CFF2322B0}" srcOrd="2" destOrd="0" parTransId="{0939593E-90FD-4A33-9F71-093F7765957F}" sibTransId="{78656F87-C42F-4B1B-B847-2690B25B22EC}"/>
    <dgm:cxn modelId="{6A525A24-0E3E-43E3-AB48-BDAA117B08F4}" type="presOf" srcId="{47BE3BFC-CA78-4B02-9066-858B09262FEB}" destId="{F01907D8-0387-4E60-8FC5-945F8DDED817}" srcOrd="0" destOrd="0" presId="urn:microsoft.com/office/officeart/2005/8/layout/hProcess4"/>
    <dgm:cxn modelId="{48002531-173C-44CE-B6C5-1BD112995740}" srcId="{A27E5EEC-0352-495D-BAA3-3958F87C12D4}" destId="{47BE3BFC-CA78-4B02-9066-858B09262FEB}" srcOrd="0" destOrd="0" parTransId="{CE93C735-E2BB-4C9A-B3D1-E92153333C7E}" sibTransId="{4622C314-36DC-44CF-A7B1-A62A1EF70951}"/>
    <dgm:cxn modelId="{D712A468-0DA4-44EF-9D12-E0B82442186A}" type="presOf" srcId="{64153F0A-AE4E-4E3E-BB5D-58982E412253}" destId="{FD146945-2EC7-4D7C-8447-2403C370024E}" srcOrd="0" destOrd="0" presId="urn:microsoft.com/office/officeart/2005/8/layout/hProcess4"/>
    <dgm:cxn modelId="{4809FC9D-86D5-4558-9987-AE1D42CE683C}" type="presOf" srcId="{47BE3BFC-CA78-4B02-9066-858B09262FEB}" destId="{E203F56E-3560-41CB-A083-D815CD954757}" srcOrd="1" destOrd="0" presId="urn:microsoft.com/office/officeart/2005/8/layout/hProcess4"/>
    <dgm:cxn modelId="{7D0E4EDF-6A06-4C4F-B1BC-28442958B9B1}" type="presOf" srcId="{F6F8DBA4-4C20-4E17-8B3F-34E3DD632F3E}" destId="{937F7C39-C617-4DAB-B09C-5DFDAFF66F53}" srcOrd="1" destOrd="0" presId="urn:microsoft.com/office/officeart/2005/8/layout/hProcess4"/>
    <dgm:cxn modelId="{08913BD7-4064-4F97-A3BC-1885C6F5CB72}" type="presOf" srcId="{4E0571BC-7B4E-4D2E-81F2-CD1CFF2322B0}" destId="{A21F7691-63AE-4708-8A6C-495C78FAD0EC}" srcOrd="0" destOrd="0" presId="urn:microsoft.com/office/officeart/2005/8/layout/hProcess4"/>
    <dgm:cxn modelId="{775934D8-5509-484C-BE81-D33E9480A26A}" type="presOf" srcId="{E5E355F5-A5C3-4DD1-94DC-D1F9A4B482D7}" destId="{B8A3B476-C57B-4B64-A3B5-D0276829FF67}" srcOrd="1" destOrd="0" presId="urn:microsoft.com/office/officeart/2005/8/layout/hProcess4"/>
    <dgm:cxn modelId="{5B9F6E89-BA89-423B-A847-3E45378C9EFC}" type="presOf" srcId="{F8067585-2C28-4AA7-861F-03B0E7B4F49E}" destId="{CE48EF87-52FE-4904-8CF0-738723FA89A8}" srcOrd="0" destOrd="0" presId="urn:microsoft.com/office/officeart/2005/8/layout/hProcess4"/>
    <dgm:cxn modelId="{2D187A46-46FD-49AB-A9D8-90489E45EDB6}" type="presOf" srcId="{A27E5EEC-0352-495D-BAA3-3958F87C12D4}" destId="{55293A67-5A51-40CA-B5EE-84A88BFE3708}" srcOrd="0" destOrd="0" presId="urn:microsoft.com/office/officeart/2005/8/layout/hProcess4"/>
    <dgm:cxn modelId="{933F6244-307F-4AB5-9377-7432AB209337}" type="presOf" srcId="{D1932429-724F-4F5F-9B9E-C10937F63E58}" destId="{F201F75D-F412-4F84-AC8A-DC799AF35D1F}" srcOrd="0" destOrd="0" presId="urn:microsoft.com/office/officeart/2005/8/layout/hProcess4"/>
    <dgm:cxn modelId="{DD27F233-2928-477F-8F34-560884D16EFD}" srcId="{64153F0A-AE4E-4E3E-BB5D-58982E412253}" destId="{A27E5EEC-0352-495D-BAA3-3958F87C12D4}" srcOrd="0" destOrd="0" parTransId="{AC9ABAAE-716E-4533-9E10-10AA3180BB16}" sibTransId="{C77B2DED-EACE-402E-8514-A62EE0EB9A19}"/>
    <dgm:cxn modelId="{1958B9AB-DD9F-4BDA-A5A7-C4D1DD2BB493}" srcId="{D1932429-724F-4F5F-9B9E-C10937F63E58}" destId="{F6F8DBA4-4C20-4E17-8B3F-34E3DD632F3E}" srcOrd="0" destOrd="0" parTransId="{8333DB85-6C77-4FD1-90C9-4BEC4342975B}" sibTransId="{B1687224-237C-4AD3-A5B9-C279EB986B9C}"/>
    <dgm:cxn modelId="{2BD27B71-81B7-48A0-8024-152ED0BB050B}" type="presOf" srcId="{C77B2DED-EACE-402E-8514-A62EE0EB9A19}" destId="{DFDFA433-D9C9-49A8-9234-3E904E9F63B8}" srcOrd="0" destOrd="0" presId="urn:microsoft.com/office/officeart/2005/8/layout/hProcess4"/>
    <dgm:cxn modelId="{819FA286-E8C0-493B-A502-339526DA8627}" type="presOf" srcId="{E5E355F5-A5C3-4DD1-94DC-D1F9A4B482D7}" destId="{10BD538C-63FD-4CDB-B298-0AD3AF4790A3}" srcOrd="0" destOrd="0" presId="urn:microsoft.com/office/officeart/2005/8/layout/hProcess4"/>
    <dgm:cxn modelId="{3E0FBC5D-89EC-4E26-9602-C424E8A14F70}" type="presParOf" srcId="{FD146945-2EC7-4D7C-8447-2403C370024E}" destId="{6B64FF38-84BD-41C7-B90F-0D2DB923F175}" srcOrd="0" destOrd="0" presId="urn:microsoft.com/office/officeart/2005/8/layout/hProcess4"/>
    <dgm:cxn modelId="{D76C7A7C-45BF-4FFF-B2C3-E63301D182B6}" type="presParOf" srcId="{FD146945-2EC7-4D7C-8447-2403C370024E}" destId="{719E8375-2171-4C55-B5BA-4CEC3DF8FE6D}" srcOrd="1" destOrd="0" presId="urn:microsoft.com/office/officeart/2005/8/layout/hProcess4"/>
    <dgm:cxn modelId="{2050CA69-5534-459A-9A24-0D4F51CF209C}" type="presParOf" srcId="{FD146945-2EC7-4D7C-8447-2403C370024E}" destId="{EA0EADF0-2575-4839-8FEC-9D931179289F}" srcOrd="2" destOrd="0" presId="urn:microsoft.com/office/officeart/2005/8/layout/hProcess4"/>
    <dgm:cxn modelId="{73012147-FF87-4085-86E5-6CA126DC1A89}" type="presParOf" srcId="{EA0EADF0-2575-4839-8FEC-9D931179289F}" destId="{31831322-2186-4F00-B4C8-0DEA72443F77}" srcOrd="0" destOrd="0" presId="urn:microsoft.com/office/officeart/2005/8/layout/hProcess4"/>
    <dgm:cxn modelId="{18E6FA78-6B60-4ADD-9ED7-474D1DE8F5BF}" type="presParOf" srcId="{31831322-2186-4F00-B4C8-0DEA72443F77}" destId="{994EF115-C792-4DE1-9BC4-150BD2EC8605}" srcOrd="0" destOrd="0" presId="urn:microsoft.com/office/officeart/2005/8/layout/hProcess4"/>
    <dgm:cxn modelId="{FB39B535-AC25-495E-9EBB-6146DC504209}" type="presParOf" srcId="{31831322-2186-4F00-B4C8-0DEA72443F77}" destId="{F01907D8-0387-4E60-8FC5-945F8DDED817}" srcOrd="1" destOrd="0" presId="urn:microsoft.com/office/officeart/2005/8/layout/hProcess4"/>
    <dgm:cxn modelId="{506B7B83-739F-4429-9A37-8F508C6676B7}" type="presParOf" srcId="{31831322-2186-4F00-B4C8-0DEA72443F77}" destId="{E203F56E-3560-41CB-A083-D815CD954757}" srcOrd="2" destOrd="0" presId="urn:microsoft.com/office/officeart/2005/8/layout/hProcess4"/>
    <dgm:cxn modelId="{878AB8DF-B2C8-495E-9EFE-CBCFE75524F5}" type="presParOf" srcId="{31831322-2186-4F00-B4C8-0DEA72443F77}" destId="{55293A67-5A51-40CA-B5EE-84A88BFE3708}" srcOrd="3" destOrd="0" presId="urn:microsoft.com/office/officeart/2005/8/layout/hProcess4"/>
    <dgm:cxn modelId="{469F702C-FA0A-4E30-9640-D303BE5FC286}" type="presParOf" srcId="{31831322-2186-4F00-B4C8-0DEA72443F77}" destId="{733FF8C4-B1A4-4A67-B25A-B260C223BD96}" srcOrd="4" destOrd="0" presId="urn:microsoft.com/office/officeart/2005/8/layout/hProcess4"/>
    <dgm:cxn modelId="{AC235CCE-9F9E-410D-9F51-0B8F190F053F}" type="presParOf" srcId="{EA0EADF0-2575-4839-8FEC-9D931179289F}" destId="{DFDFA433-D9C9-49A8-9234-3E904E9F63B8}" srcOrd="1" destOrd="0" presId="urn:microsoft.com/office/officeart/2005/8/layout/hProcess4"/>
    <dgm:cxn modelId="{EA96CB1C-C537-4FE4-BCA3-AC1E84C08189}" type="presParOf" srcId="{EA0EADF0-2575-4839-8FEC-9D931179289F}" destId="{8ED55F86-2559-473B-8306-6ADD22857EE3}" srcOrd="2" destOrd="0" presId="urn:microsoft.com/office/officeart/2005/8/layout/hProcess4"/>
    <dgm:cxn modelId="{FC79429F-15A8-405A-8568-A91D6533ABD7}" type="presParOf" srcId="{8ED55F86-2559-473B-8306-6ADD22857EE3}" destId="{C63DED96-B36B-4492-8499-50A34EBF9DF7}" srcOrd="0" destOrd="0" presId="urn:microsoft.com/office/officeart/2005/8/layout/hProcess4"/>
    <dgm:cxn modelId="{AACC2A71-E70B-42DA-9BDB-A90A503046C9}" type="presParOf" srcId="{8ED55F86-2559-473B-8306-6ADD22857EE3}" destId="{41B0AA81-FA60-421E-AF2D-DAEF9AB5F16C}" srcOrd="1" destOrd="0" presId="urn:microsoft.com/office/officeart/2005/8/layout/hProcess4"/>
    <dgm:cxn modelId="{6EC581E7-2D25-4849-8F66-402F00008BF0}" type="presParOf" srcId="{8ED55F86-2559-473B-8306-6ADD22857EE3}" destId="{937F7C39-C617-4DAB-B09C-5DFDAFF66F53}" srcOrd="2" destOrd="0" presId="urn:microsoft.com/office/officeart/2005/8/layout/hProcess4"/>
    <dgm:cxn modelId="{A99A0D32-2D41-4DDD-9046-F0172B4B7F4E}" type="presParOf" srcId="{8ED55F86-2559-473B-8306-6ADD22857EE3}" destId="{F201F75D-F412-4F84-AC8A-DC799AF35D1F}" srcOrd="3" destOrd="0" presId="urn:microsoft.com/office/officeart/2005/8/layout/hProcess4"/>
    <dgm:cxn modelId="{3E705DBB-2B0C-4C42-852D-B9376FF0E698}" type="presParOf" srcId="{8ED55F86-2559-473B-8306-6ADD22857EE3}" destId="{6C96289B-B134-455D-9B22-763EFCC5BCB6}" srcOrd="4" destOrd="0" presId="urn:microsoft.com/office/officeart/2005/8/layout/hProcess4"/>
    <dgm:cxn modelId="{D233542E-A274-4846-8455-B4138F91DC67}" type="presParOf" srcId="{EA0EADF0-2575-4839-8FEC-9D931179289F}" destId="{CE48EF87-52FE-4904-8CF0-738723FA89A8}" srcOrd="3" destOrd="0" presId="urn:microsoft.com/office/officeart/2005/8/layout/hProcess4"/>
    <dgm:cxn modelId="{145760F8-E781-4804-AFD2-36AB2A86F661}" type="presParOf" srcId="{EA0EADF0-2575-4839-8FEC-9D931179289F}" destId="{D9E62BCD-64CD-461F-9275-391081771678}" srcOrd="4" destOrd="0" presId="urn:microsoft.com/office/officeart/2005/8/layout/hProcess4"/>
    <dgm:cxn modelId="{31E3892F-F935-4FD2-9930-0FC3E090674A}" type="presParOf" srcId="{D9E62BCD-64CD-461F-9275-391081771678}" destId="{21BEB83A-BB76-44C1-9578-EA1F42837C70}" srcOrd="0" destOrd="0" presId="urn:microsoft.com/office/officeart/2005/8/layout/hProcess4"/>
    <dgm:cxn modelId="{E608EB7F-2A73-4FA0-9CA5-075A4E817558}" type="presParOf" srcId="{D9E62BCD-64CD-461F-9275-391081771678}" destId="{10BD538C-63FD-4CDB-B298-0AD3AF4790A3}" srcOrd="1" destOrd="0" presId="urn:microsoft.com/office/officeart/2005/8/layout/hProcess4"/>
    <dgm:cxn modelId="{2038C4A3-72B8-460D-A834-F93D80414F0D}" type="presParOf" srcId="{D9E62BCD-64CD-461F-9275-391081771678}" destId="{B8A3B476-C57B-4B64-A3B5-D0276829FF67}" srcOrd="2" destOrd="0" presId="urn:microsoft.com/office/officeart/2005/8/layout/hProcess4"/>
    <dgm:cxn modelId="{EA5BA6E6-0D92-4A6C-B007-7A95C34EAF25}" type="presParOf" srcId="{D9E62BCD-64CD-461F-9275-391081771678}" destId="{A21F7691-63AE-4708-8A6C-495C78FAD0EC}" srcOrd="3" destOrd="0" presId="urn:microsoft.com/office/officeart/2005/8/layout/hProcess4"/>
    <dgm:cxn modelId="{18F65D56-AF07-454F-9656-BB5C15F20E70}" type="presParOf" srcId="{D9E62BCD-64CD-461F-9275-391081771678}" destId="{A46A59AB-5DDD-475B-A0BC-BC378DA2152E}"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05E9E0C9-A7B0-4180-8622-486DF9870454}" type="doc">
      <dgm:prSet loTypeId="urn:microsoft.com/office/officeart/2005/8/layout/cycle4" loCatId="cycle" qsTypeId="urn:microsoft.com/office/officeart/2005/8/quickstyle/simple3" qsCatId="simple" csTypeId="urn:microsoft.com/office/officeart/2005/8/colors/colorful3" csCatId="colorful" phldr="1"/>
      <dgm:spPr/>
      <dgm:t>
        <a:bodyPr/>
        <a:lstStyle/>
        <a:p>
          <a:endParaRPr lang="es-ES"/>
        </a:p>
      </dgm:t>
    </dgm:pt>
    <dgm:pt modelId="{7BEB2188-673E-4FAF-890A-BF838C414794}">
      <dgm:prSet phldrT="[Texto]"/>
      <dgm:spPr/>
      <dgm:t>
        <a:bodyPr/>
        <a:lstStyle/>
        <a:p>
          <a:r>
            <a:rPr lang="es-ES" b="1" i="1" dirty="0" smtClean="0"/>
            <a:t>Indicadores estratégicos</a:t>
          </a:r>
          <a:endParaRPr lang="es-ES" dirty="0"/>
        </a:p>
      </dgm:t>
    </dgm:pt>
    <dgm:pt modelId="{17A9D861-1F8C-4E35-A2A6-1A8752200982}" type="parTrans" cxnId="{21BB45AC-AC5A-4856-96C4-5C60CEFAF644}">
      <dgm:prSet/>
      <dgm:spPr/>
      <dgm:t>
        <a:bodyPr/>
        <a:lstStyle/>
        <a:p>
          <a:endParaRPr lang="es-ES"/>
        </a:p>
      </dgm:t>
    </dgm:pt>
    <dgm:pt modelId="{647A453D-35A4-4E46-88F3-85B1B929BC00}" type="sibTrans" cxnId="{21BB45AC-AC5A-4856-96C4-5C60CEFAF644}">
      <dgm:prSet/>
      <dgm:spPr/>
      <dgm:t>
        <a:bodyPr/>
        <a:lstStyle/>
        <a:p>
          <a:endParaRPr lang="es-ES"/>
        </a:p>
      </dgm:t>
    </dgm:pt>
    <dgm:pt modelId="{FAAF1C54-B02D-4A9F-82F1-CDD7B609A943}">
      <dgm:prSet phldrT="[Texto]" custT="1"/>
      <dgm:spPr/>
      <dgm:t>
        <a:bodyPr/>
        <a:lstStyle/>
        <a:p>
          <a:pPr algn="just"/>
          <a:r>
            <a:rPr lang="es-ES" sz="1200" dirty="0" smtClean="0"/>
            <a:t>Permiten identificar la contribución al logro de los objetivos estratégicos en relación con la misión de la unidad responsable.</a:t>
          </a:r>
          <a:endParaRPr lang="es-ES" sz="1200" dirty="0"/>
        </a:p>
      </dgm:t>
    </dgm:pt>
    <dgm:pt modelId="{D6C4B8BA-04E5-4C9F-9384-2D081E544988}" type="parTrans" cxnId="{A42EDAD4-CE4D-4CB8-8519-41B4F867D635}">
      <dgm:prSet/>
      <dgm:spPr/>
      <dgm:t>
        <a:bodyPr/>
        <a:lstStyle/>
        <a:p>
          <a:endParaRPr lang="es-ES"/>
        </a:p>
      </dgm:t>
    </dgm:pt>
    <dgm:pt modelId="{9BD503BF-A753-426C-AE42-4C73CCDEF84C}" type="sibTrans" cxnId="{A42EDAD4-CE4D-4CB8-8519-41B4F867D635}">
      <dgm:prSet/>
      <dgm:spPr/>
      <dgm:t>
        <a:bodyPr/>
        <a:lstStyle/>
        <a:p>
          <a:endParaRPr lang="es-ES"/>
        </a:p>
      </dgm:t>
    </dgm:pt>
    <dgm:pt modelId="{B094ABBC-F56F-4DBE-AD30-930644514FF2}">
      <dgm:prSet phldrT="[Texto]"/>
      <dgm:spPr/>
      <dgm:t>
        <a:bodyPr/>
        <a:lstStyle/>
        <a:p>
          <a:r>
            <a:rPr lang="es-ES" b="1" i="1" dirty="0" smtClean="0"/>
            <a:t>Indicadores de gestión </a:t>
          </a:r>
          <a:endParaRPr lang="es-ES" dirty="0"/>
        </a:p>
      </dgm:t>
    </dgm:pt>
    <dgm:pt modelId="{2939FD86-3162-4043-96FA-EA3A9F5A835B}" type="parTrans" cxnId="{0B486D78-CADF-40D8-9DDD-E322DB671D50}">
      <dgm:prSet/>
      <dgm:spPr/>
      <dgm:t>
        <a:bodyPr/>
        <a:lstStyle/>
        <a:p>
          <a:endParaRPr lang="es-ES"/>
        </a:p>
      </dgm:t>
    </dgm:pt>
    <dgm:pt modelId="{F335DDCD-0273-4A2B-8D83-5BC3EDC6D5FE}" type="sibTrans" cxnId="{0B486D78-CADF-40D8-9DDD-E322DB671D50}">
      <dgm:prSet/>
      <dgm:spPr/>
      <dgm:t>
        <a:bodyPr/>
        <a:lstStyle/>
        <a:p>
          <a:endParaRPr lang="es-ES"/>
        </a:p>
      </dgm:t>
    </dgm:pt>
    <dgm:pt modelId="{F90B9936-0A7D-42B9-9DB0-9C50B2D3E67F}">
      <dgm:prSet phldrT="[Texto]" custT="1"/>
      <dgm:spPr/>
      <dgm:t>
        <a:bodyPr/>
        <a:lstStyle/>
        <a:p>
          <a:pPr algn="just"/>
          <a:r>
            <a:rPr lang="es-ES" sz="1200" dirty="0" smtClean="0"/>
            <a:t>Informan sobre procesos y funciones clave, se utilizan en el proceso administrativo </a:t>
          </a:r>
          <a:endParaRPr lang="es-ES" sz="1200" dirty="0"/>
        </a:p>
      </dgm:t>
    </dgm:pt>
    <dgm:pt modelId="{647511C8-A922-4AC5-8922-4B84679C72A9}" type="parTrans" cxnId="{AAE4780F-66F8-4DCE-B46B-45EA5550A5F7}">
      <dgm:prSet/>
      <dgm:spPr/>
      <dgm:t>
        <a:bodyPr/>
        <a:lstStyle/>
        <a:p>
          <a:endParaRPr lang="es-ES"/>
        </a:p>
      </dgm:t>
    </dgm:pt>
    <dgm:pt modelId="{625115BB-6D7E-45E0-B591-845ABE45C31A}" type="sibTrans" cxnId="{AAE4780F-66F8-4DCE-B46B-45EA5550A5F7}">
      <dgm:prSet/>
      <dgm:spPr/>
      <dgm:t>
        <a:bodyPr/>
        <a:lstStyle/>
        <a:p>
          <a:endParaRPr lang="es-ES"/>
        </a:p>
      </dgm:t>
    </dgm:pt>
    <dgm:pt modelId="{18459A1F-008D-413C-91AB-90010B24152C}">
      <dgm:prSet phldrT="[Texto]"/>
      <dgm:spPr/>
      <dgm:t>
        <a:bodyPr/>
        <a:lstStyle/>
        <a:p>
          <a:r>
            <a:rPr lang="es-ES" b="1" i="1" dirty="0" smtClean="0"/>
            <a:t>Indicadores de Ejecución</a:t>
          </a:r>
          <a:endParaRPr lang="es-ES" dirty="0"/>
        </a:p>
      </dgm:t>
    </dgm:pt>
    <dgm:pt modelId="{4A94052C-B03C-42E7-B1C1-3BAB541A8560}" type="parTrans" cxnId="{342F211A-33BD-4B85-9CE6-35AB84AB4FA5}">
      <dgm:prSet/>
      <dgm:spPr/>
      <dgm:t>
        <a:bodyPr/>
        <a:lstStyle/>
        <a:p>
          <a:endParaRPr lang="es-ES"/>
        </a:p>
      </dgm:t>
    </dgm:pt>
    <dgm:pt modelId="{ACB54FB9-C63E-4FDC-8A19-26111F757BC9}" type="sibTrans" cxnId="{342F211A-33BD-4B85-9CE6-35AB84AB4FA5}">
      <dgm:prSet/>
      <dgm:spPr/>
      <dgm:t>
        <a:bodyPr/>
        <a:lstStyle/>
        <a:p>
          <a:endParaRPr lang="es-ES"/>
        </a:p>
      </dgm:t>
    </dgm:pt>
    <dgm:pt modelId="{190B870A-5C85-4C41-9CC1-EA62B217017B}">
      <dgm:prSet phldrT="[Texto]" custT="1"/>
      <dgm:spPr/>
      <dgm:t>
        <a:bodyPr/>
        <a:lstStyle/>
        <a:p>
          <a:pPr algn="just"/>
          <a:r>
            <a:rPr lang="es-ES" sz="1200" dirty="0" smtClean="0"/>
            <a:t>Son empleados para apoyar la evaluación cuantitativa de los hallazgos que durante la auditoría se obtienen</a:t>
          </a:r>
          <a:endParaRPr lang="es-ES" sz="1200" dirty="0"/>
        </a:p>
      </dgm:t>
    </dgm:pt>
    <dgm:pt modelId="{D915F326-827C-4D2B-B2BD-6FAD1021BED9}" type="parTrans" cxnId="{8289430E-8835-42EE-B9AD-46B501C7B0F2}">
      <dgm:prSet/>
      <dgm:spPr/>
      <dgm:t>
        <a:bodyPr/>
        <a:lstStyle/>
        <a:p>
          <a:endParaRPr lang="es-ES"/>
        </a:p>
      </dgm:t>
    </dgm:pt>
    <dgm:pt modelId="{8D36A307-43AD-49A7-BE66-A9BC8872B4CF}" type="sibTrans" cxnId="{8289430E-8835-42EE-B9AD-46B501C7B0F2}">
      <dgm:prSet/>
      <dgm:spPr/>
      <dgm:t>
        <a:bodyPr/>
        <a:lstStyle/>
        <a:p>
          <a:endParaRPr lang="es-ES"/>
        </a:p>
      </dgm:t>
    </dgm:pt>
    <dgm:pt modelId="{CE2AFAB2-A314-425F-A271-FD53C554AA01}">
      <dgm:prSet phldrT="[Texto]"/>
      <dgm:spPr/>
      <dgm:t>
        <a:bodyPr/>
        <a:lstStyle/>
        <a:p>
          <a:r>
            <a:rPr lang="es-ES" b="1" i="1" dirty="0" smtClean="0"/>
            <a:t>Indicadores de servicio</a:t>
          </a:r>
          <a:endParaRPr lang="es-ES" dirty="0"/>
        </a:p>
      </dgm:t>
    </dgm:pt>
    <dgm:pt modelId="{7DA7EBD6-235F-44DF-ADB5-97D25BD04A7D}" type="parTrans" cxnId="{94EBA5D1-1E30-4E18-9CFB-2AB51F045387}">
      <dgm:prSet/>
      <dgm:spPr/>
      <dgm:t>
        <a:bodyPr/>
        <a:lstStyle/>
        <a:p>
          <a:endParaRPr lang="es-ES"/>
        </a:p>
      </dgm:t>
    </dgm:pt>
    <dgm:pt modelId="{9D3EFD6A-3A69-4BEF-BD9F-3F8A731B8AFA}" type="sibTrans" cxnId="{94EBA5D1-1E30-4E18-9CFB-2AB51F045387}">
      <dgm:prSet/>
      <dgm:spPr/>
      <dgm:t>
        <a:bodyPr/>
        <a:lstStyle/>
        <a:p>
          <a:endParaRPr lang="es-ES"/>
        </a:p>
      </dgm:t>
    </dgm:pt>
    <dgm:pt modelId="{FA22A5C0-5829-4815-A73C-D25FB87569D9}">
      <dgm:prSet phldrT="[Texto]" custT="1"/>
      <dgm:spPr/>
      <dgm:t>
        <a:bodyPr/>
        <a:lstStyle/>
        <a:p>
          <a:pPr algn="just"/>
          <a:r>
            <a:rPr lang="es-ES" sz="1400" dirty="0" smtClean="0"/>
            <a:t>Miden la calidad con que se generan productos, en función de estándares. </a:t>
          </a:r>
          <a:endParaRPr lang="es-ES" sz="1400" dirty="0"/>
        </a:p>
      </dgm:t>
    </dgm:pt>
    <dgm:pt modelId="{B84BB591-6249-46E1-81F0-C14DDEEA1FD3}" type="parTrans" cxnId="{2E675EB0-B0CD-4367-8552-93463D6B4A25}">
      <dgm:prSet/>
      <dgm:spPr/>
      <dgm:t>
        <a:bodyPr/>
        <a:lstStyle/>
        <a:p>
          <a:endParaRPr lang="es-ES"/>
        </a:p>
      </dgm:t>
    </dgm:pt>
    <dgm:pt modelId="{26B3F47A-39E9-4907-8D09-8CDE37DF89F8}" type="sibTrans" cxnId="{2E675EB0-B0CD-4367-8552-93463D6B4A25}">
      <dgm:prSet/>
      <dgm:spPr/>
      <dgm:t>
        <a:bodyPr/>
        <a:lstStyle/>
        <a:p>
          <a:endParaRPr lang="es-ES"/>
        </a:p>
      </dgm:t>
    </dgm:pt>
    <dgm:pt modelId="{88F4A637-6E41-47D5-B0F0-BF7B4DEEEE61}" type="pres">
      <dgm:prSet presAssocID="{05E9E0C9-A7B0-4180-8622-486DF9870454}" presName="cycleMatrixDiagram" presStyleCnt="0">
        <dgm:presLayoutVars>
          <dgm:chMax val="1"/>
          <dgm:dir/>
          <dgm:animLvl val="lvl"/>
          <dgm:resizeHandles val="exact"/>
        </dgm:presLayoutVars>
      </dgm:prSet>
      <dgm:spPr/>
      <dgm:t>
        <a:bodyPr/>
        <a:lstStyle/>
        <a:p>
          <a:endParaRPr lang="es-ES"/>
        </a:p>
      </dgm:t>
    </dgm:pt>
    <dgm:pt modelId="{B7C96519-A5B0-4E54-9624-4B59DFCF2639}" type="pres">
      <dgm:prSet presAssocID="{05E9E0C9-A7B0-4180-8622-486DF9870454}" presName="children" presStyleCnt="0"/>
      <dgm:spPr/>
    </dgm:pt>
    <dgm:pt modelId="{C3F72FF6-1909-4142-B01D-B46644EE8960}" type="pres">
      <dgm:prSet presAssocID="{05E9E0C9-A7B0-4180-8622-486DF9870454}" presName="child1group" presStyleCnt="0"/>
      <dgm:spPr/>
    </dgm:pt>
    <dgm:pt modelId="{46F6E9EE-649A-4906-831F-58515226C553}" type="pres">
      <dgm:prSet presAssocID="{05E9E0C9-A7B0-4180-8622-486DF9870454}" presName="child1" presStyleLbl="bgAcc1" presStyleIdx="0" presStyleCnt="4" custScaleX="140486" custScaleY="77083" custLinFactNeighborY="-5388"/>
      <dgm:spPr/>
      <dgm:t>
        <a:bodyPr/>
        <a:lstStyle/>
        <a:p>
          <a:endParaRPr lang="es-ES"/>
        </a:p>
      </dgm:t>
    </dgm:pt>
    <dgm:pt modelId="{A4F3C39D-BEF6-4E6C-B831-B7C1CE5116DF}" type="pres">
      <dgm:prSet presAssocID="{05E9E0C9-A7B0-4180-8622-486DF9870454}" presName="child1Text" presStyleLbl="bgAcc1" presStyleIdx="0" presStyleCnt="4">
        <dgm:presLayoutVars>
          <dgm:bulletEnabled val="1"/>
        </dgm:presLayoutVars>
      </dgm:prSet>
      <dgm:spPr/>
      <dgm:t>
        <a:bodyPr/>
        <a:lstStyle/>
        <a:p>
          <a:endParaRPr lang="es-ES"/>
        </a:p>
      </dgm:t>
    </dgm:pt>
    <dgm:pt modelId="{D85CF897-4ED6-48AA-808D-A266A0C447A8}" type="pres">
      <dgm:prSet presAssocID="{05E9E0C9-A7B0-4180-8622-486DF9870454}" presName="child2group" presStyleCnt="0"/>
      <dgm:spPr/>
    </dgm:pt>
    <dgm:pt modelId="{2071935E-F705-4E51-9816-47089FB4EAA9}" type="pres">
      <dgm:prSet presAssocID="{05E9E0C9-A7B0-4180-8622-486DF9870454}" presName="child2" presStyleLbl="bgAcc1" presStyleIdx="1" presStyleCnt="4" custScaleX="125304" custScaleY="77083" custLinFactNeighborY="-5208"/>
      <dgm:spPr/>
      <dgm:t>
        <a:bodyPr/>
        <a:lstStyle/>
        <a:p>
          <a:endParaRPr lang="es-ES"/>
        </a:p>
      </dgm:t>
    </dgm:pt>
    <dgm:pt modelId="{3AC0F584-C3A5-42B0-8FDA-3B0C226E8CD4}" type="pres">
      <dgm:prSet presAssocID="{05E9E0C9-A7B0-4180-8622-486DF9870454}" presName="child2Text" presStyleLbl="bgAcc1" presStyleIdx="1" presStyleCnt="4">
        <dgm:presLayoutVars>
          <dgm:bulletEnabled val="1"/>
        </dgm:presLayoutVars>
      </dgm:prSet>
      <dgm:spPr/>
      <dgm:t>
        <a:bodyPr/>
        <a:lstStyle/>
        <a:p>
          <a:endParaRPr lang="es-ES"/>
        </a:p>
      </dgm:t>
    </dgm:pt>
    <dgm:pt modelId="{4354A4EC-1432-49EA-B34F-67E080A312D5}" type="pres">
      <dgm:prSet presAssocID="{05E9E0C9-A7B0-4180-8622-486DF9870454}" presName="child3group" presStyleCnt="0"/>
      <dgm:spPr/>
    </dgm:pt>
    <dgm:pt modelId="{EB8C3D68-1D99-4EFB-B6A8-D775FD42A5DE}" type="pres">
      <dgm:prSet presAssocID="{05E9E0C9-A7B0-4180-8622-486DF9870454}" presName="child3" presStyleLbl="bgAcc1" presStyleIdx="2" presStyleCnt="4" custScaleX="138377" custScaleY="77083" custLinFactNeighborY="1042"/>
      <dgm:spPr/>
      <dgm:t>
        <a:bodyPr/>
        <a:lstStyle/>
        <a:p>
          <a:endParaRPr lang="es-ES"/>
        </a:p>
      </dgm:t>
    </dgm:pt>
    <dgm:pt modelId="{842BEE99-8C5C-4BFF-A216-22B067C6EDE6}" type="pres">
      <dgm:prSet presAssocID="{05E9E0C9-A7B0-4180-8622-486DF9870454}" presName="child3Text" presStyleLbl="bgAcc1" presStyleIdx="2" presStyleCnt="4">
        <dgm:presLayoutVars>
          <dgm:bulletEnabled val="1"/>
        </dgm:presLayoutVars>
      </dgm:prSet>
      <dgm:spPr/>
      <dgm:t>
        <a:bodyPr/>
        <a:lstStyle/>
        <a:p>
          <a:endParaRPr lang="es-ES"/>
        </a:p>
      </dgm:t>
    </dgm:pt>
    <dgm:pt modelId="{5896602B-FBCB-4F66-9DB1-55A11C78430D}" type="pres">
      <dgm:prSet presAssocID="{05E9E0C9-A7B0-4180-8622-486DF9870454}" presName="child4group" presStyleCnt="0"/>
      <dgm:spPr/>
    </dgm:pt>
    <dgm:pt modelId="{96DA2FB8-BD45-4290-92E3-6E678F26F2ED}" type="pres">
      <dgm:prSet presAssocID="{05E9E0C9-A7B0-4180-8622-486DF9870454}" presName="child4" presStyleLbl="bgAcc1" presStyleIdx="3" presStyleCnt="4" custScaleX="137955" custScaleY="79167"/>
      <dgm:spPr/>
      <dgm:t>
        <a:bodyPr/>
        <a:lstStyle/>
        <a:p>
          <a:endParaRPr lang="es-ES"/>
        </a:p>
      </dgm:t>
    </dgm:pt>
    <dgm:pt modelId="{D7EF0147-D848-4FBC-86EE-56637083F065}" type="pres">
      <dgm:prSet presAssocID="{05E9E0C9-A7B0-4180-8622-486DF9870454}" presName="child4Text" presStyleLbl="bgAcc1" presStyleIdx="3" presStyleCnt="4">
        <dgm:presLayoutVars>
          <dgm:bulletEnabled val="1"/>
        </dgm:presLayoutVars>
      </dgm:prSet>
      <dgm:spPr/>
      <dgm:t>
        <a:bodyPr/>
        <a:lstStyle/>
        <a:p>
          <a:endParaRPr lang="es-ES"/>
        </a:p>
      </dgm:t>
    </dgm:pt>
    <dgm:pt modelId="{40F75B8C-0BA3-4532-9591-52515A249BAC}" type="pres">
      <dgm:prSet presAssocID="{05E9E0C9-A7B0-4180-8622-486DF9870454}" presName="childPlaceholder" presStyleCnt="0"/>
      <dgm:spPr/>
    </dgm:pt>
    <dgm:pt modelId="{8EDC9781-69B1-494B-8D25-6439ADC13550}" type="pres">
      <dgm:prSet presAssocID="{05E9E0C9-A7B0-4180-8622-486DF9870454}" presName="circle" presStyleCnt="0"/>
      <dgm:spPr/>
    </dgm:pt>
    <dgm:pt modelId="{E4C8A291-4399-4C64-BB84-FC33A0B60405}" type="pres">
      <dgm:prSet presAssocID="{05E9E0C9-A7B0-4180-8622-486DF9870454}" presName="quadrant1" presStyleLbl="node1" presStyleIdx="0" presStyleCnt="4" custScaleX="90491" custScaleY="86509" custLinFactNeighborX="7964">
        <dgm:presLayoutVars>
          <dgm:chMax val="1"/>
          <dgm:bulletEnabled val="1"/>
        </dgm:presLayoutVars>
      </dgm:prSet>
      <dgm:spPr/>
      <dgm:t>
        <a:bodyPr/>
        <a:lstStyle/>
        <a:p>
          <a:endParaRPr lang="es-ES"/>
        </a:p>
      </dgm:t>
    </dgm:pt>
    <dgm:pt modelId="{557D3941-C4BD-47E5-804F-1F564268A0C6}" type="pres">
      <dgm:prSet presAssocID="{05E9E0C9-A7B0-4180-8622-486DF9870454}" presName="quadrant2" presStyleLbl="node1" presStyleIdx="1" presStyleCnt="4" custScaleX="90491" custScaleY="86509" custLinFactNeighborX="-3982">
        <dgm:presLayoutVars>
          <dgm:chMax val="1"/>
          <dgm:bulletEnabled val="1"/>
        </dgm:presLayoutVars>
      </dgm:prSet>
      <dgm:spPr/>
      <dgm:t>
        <a:bodyPr/>
        <a:lstStyle/>
        <a:p>
          <a:endParaRPr lang="es-ES"/>
        </a:p>
      </dgm:t>
    </dgm:pt>
    <dgm:pt modelId="{B649AC55-987E-4A8F-97C6-7B6DCEB116B9}" type="pres">
      <dgm:prSet presAssocID="{05E9E0C9-A7B0-4180-8622-486DF9870454}" presName="quadrant3" presStyleLbl="node1" presStyleIdx="2" presStyleCnt="4" custScaleX="90491" custScaleY="94473" custLinFactNeighborX="-3982" custLinFactNeighborY="-13037">
        <dgm:presLayoutVars>
          <dgm:chMax val="1"/>
          <dgm:bulletEnabled val="1"/>
        </dgm:presLayoutVars>
      </dgm:prSet>
      <dgm:spPr/>
      <dgm:t>
        <a:bodyPr/>
        <a:lstStyle/>
        <a:p>
          <a:endParaRPr lang="es-ES"/>
        </a:p>
      </dgm:t>
    </dgm:pt>
    <dgm:pt modelId="{985A94E5-C4D8-4347-8559-FB892C9007BE}" type="pres">
      <dgm:prSet presAssocID="{05E9E0C9-A7B0-4180-8622-486DF9870454}" presName="quadrant4" presStyleLbl="node1" presStyleIdx="3" presStyleCnt="4" custScaleX="90492" custScaleY="94473" custLinFactNeighborX="7964" custLinFactNeighborY="-13037">
        <dgm:presLayoutVars>
          <dgm:chMax val="1"/>
          <dgm:bulletEnabled val="1"/>
        </dgm:presLayoutVars>
      </dgm:prSet>
      <dgm:spPr/>
      <dgm:t>
        <a:bodyPr/>
        <a:lstStyle/>
        <a:p>
          <a:endParaRPr lang="es-ES"/>
        </a:p>
      </dgm:t>
    </dgm:pt>
    <dgm:pt modelId="{4BEB1E3B-6C42-4EBC-BD55-A82D15D7A28D}" type="pres">
      <dgm:prSet presAssocID="{05E9E0C9-A7B0-4180-8622-486DF9870454}" presName="quadrantPlaceholder" presStyleCnt="0"/>
      <dgm:spPr/>
    </dgm:pt>
    <dgm:pt modelId="{7C29986C-8941-4E3E-BA42-17C98E6124F5}" type="pres">
      <dgm:prSet presAssocID="{05E9E0C9-A7B0-4180-8622-486DF9870454}" presName="center1" presStyleLbl="fgShp" presStyleIdx="0" presStyleCnt="2"/>
      <dgm:spPr/>
    </dgm:pt>
    <dgm:pt modelId="{2848CC53-D967-4885-BEC2-BC4042FF0650}" type="pres">
      <dgm:prSet presAssocID="{05E9E0C9-A7B0-4180-8622-486DF9870454}" presName="center2" presStyleLbl="fgShp" presStyleIdx="1" presStyleCnt="2" custLinFactNeighborY="-18858"/>
      <dgm:spPr/>
    </dgm:pt>
  </dgm:ptLst>
  <dgm:cxnLst>
    <dgm:cxn modelId="{21BB45AC-AC5A-4856-96C4-5C60CEFAF644}" srcId="{05E9E0C9-A7B0-4180-8622-486DF9870454}" destId="{7BEB2188-673E-4FAF-890A-BF838C414794}" srcOrd="0" destOrd="0" parTransId="{17A9D861-1F8C-4E35-A2A6-1A8752200982}" sibTransId="{647A453D-35A4-4E46-88F3-85B1B929BC00}"/>
    <dgm:cxn modelId="{6CE8F936-CFE7-443A-9EE6-9A09A0184A6C}" type="presOf" srcId="{7BEB2188-673E-4FAF-890A-BF838C414794}" destId="{E4C8A291-4399-4C64-BB84-FC33A0B60405}" srcOrd="0" destOrd="0" presId="urn:microsoft.com/office/officeart/2005/8/layout/cycle4"/>
    <dgm:cxn modelId="{AAE4780F-66F8-4DCE-B46B-45EA5550A5F7}" srcId="{B094ABBC-F56F-4DBE-AD30-930644514FF2}" destId="{F90B9936-0A7D-42B9-9DB0-9C50B2D3E67F}" srcOrd="0" destOrd="0" parTransId="{647511C8-A922-4AC5-8922-4B84679C72A9}" sibTransId="{625115BB-6D7E-45E0-B591-845ABE45C31A}"/>
    <dgm:cxn modelId="{1792CEED-F31E-4DCD-A6FD-F2686CB85250}" type="presOf" srcId="{FAAF1C54-B02D-4A9F-82F1-CDD7B609A943}" destId="{A4F3C39D-BEF6-4E6C-B831-B7C1CE5116DF}" srcOrd="1" destOrd="0" presId="urn:microsoft.com/office/officeart/2005/8/layout/cycle4"/>
    <dgm:cxn modelId="{9DC04389-77BB-42BC-A1D0-7707E6CF915E}" type="presOf" srcId="{CE2AFAB2-A314-425F-A271-FD53C554AA01}" destId="{985A94E5-C4D8-4347-8559-FB892C9007BE}" srcOrd="0" destOrd="0" presId="urn:microsoft.com/office/officeart/2005/8/layout/cycle4"/>
    <dgm:cxn modelId="{94EBA5D1-1E30-4E18-9CFB-2AB51F045387}" srcId="{05E9E0C9-A7B0-4180-8622-486DF9870454}" destId="{CE2AFAB2-A314-425F-A271-FD53C554AA01}" srcOrd="3" destOrd="0" parTransId="{7DA7EBD6-235F-44DF-ADB5-97D25BD04A7D}" sibTransId="{9D3EFD6A-3A69-4BEF-BD9F-3F8A731B8AFA}"/>
    <dgm:cxn modelId="{D073F9F3-A290-4C75-8EDE-0601CB1DEB4F}" type="presOf" srcId="{B094ABBC-F56F-4DBE-AD30-930644514FF2}" destId="{557D3941-C4BD-47E5-804F-1F564268A0C6}" srcOrd="0" destOrd="0" presId="urn:microsoft.com/office/officeart/2005/8/layout/cycle4"/>
    <dgm:cxn modelId="{2E675EB0-B0CD-4367-8552-93463D6B4A25}" srcId="{CE2AFAB2-A314-425F-A271-FD53C554AA01}" destId="{FA22A5C0-5829-4815-A73C-D25FB87569D9}" srcOrd="0" destOrd="0" parTransId="{B84BB591-6249-46E1-81F0-C14DDEEA1FD3}" sibTransId="{26B3F47A-39E9-4907-8D09-8CDE37DF89F8}"/>
    <dgm:cxn modelId="{FB865E45-72F0-4F7B-9F4D-B54A58D61178}" type="presOf" srcId="{F90B9936-0A7D-42B9-9DB0-9C50B2D3E67F}" destId="{2071935E-F705-4E51-9816-47089FB4EAA9}" srcOrd="0" destOrd="0" presId="urn:microsoft.com/office/officeart/2005/8/layout/cycle4"/>
    <dgm:cxn modelId="{0B486D78-CADF-40D8-9DDD-E322DB671D50}" srcId="{05E9E0C9-A7B0-4180-8622-486DF9870454}" destId="{B094ABBC-F56F-4DBE-AD30-930644514FF2}" srcOrd="1" destOrd="0" parTransId="{2939FD86-3162-4043-96FA-EA3A9F5A835B}" sibTransId="{F335DDCD-0273-4A2B-8D83-5BC3EDC6D5FE}"/>
    <dgm:cxn modelId="{A42EDAD4-CE4D-4CB8-8519-41B4F867D635}" srcId="{7BEB2188-673E-4FAF-890A-BF838C414794}" destId="{FAAF1C54-B02D-4A9F-82F1-CDD7B609A943}" srcOrd="0" destOrd="0" parTransId="{D6C4B8BA-04E5-4C9F-9384-2D081E544988}" sibTransId="{9BD503BF-A753-426C-AE42-4C73CCDEF84C}"/>
    <dgm:cxn modelId="{8289430E-8835-42EE-B9AD-46B501C7B0F2}" srcId="{18459A1F-008D-413C-91AB-90010B24152C}" destId="{190B870A-5C85-4C41-9CC1-EA62B217017B}" srcOrd="0" destOrd="0" parTransId="{D915F326-827C-4D2B-B2BD-6FAD1021BED9}" sibTransId="{8D36A307-43AD-49A7-BE66-A9BC8872B4CF}"/>
    <dgm:cxn modelId="{342F211A-33BD-4B85-9CE6-35AB84AB4FA5}" srcId="{05E9E0C9-A7B0-4180-8622-486DF9870454}" destId="{18459A1F-008D-413C-91AB-90010B24152C}" srcOrd="2" destOrd="0" parTransId="{4A94052C-B03C-42E7-B1C1-3BAB541A8560}" sibTransId="{ACB54FB9-C63E-4FDC-8A19-26111F757BC9}"/>
    <dgm:cxn modelId="{2AB0F5AD-DD37-4C68-AF68-799B8A332B67}" type="presOf" srcId="{190B870A-5C85-4C41-9CC1-EA62B217017B}" destId="{842BEE99-8C5C-4BFF-A216-22B067C6EDE6}" srcOrd="1" destOrd="0" presId="urn:microsoft.com/office/officeart/2005/8/layout/cycle4"/>
    <dgm:cxn modelId="{415E2E24-802B-4479-87C5-4CBBCE048048}" type="presOf" srcId="{F90B9936-0A7D-42B9-9DB0-9C50B2D3E67F}" destId="{3AC0F584-C3A5-42B0-8FDA-3B0C226E8CD4}" srcOrd="1" destOrd="0" presId="urn:microsoft.com/office/officeart/2005/8/layout/cycle4"/>
    <dgm:cxn modelId="{6FE6C01A-CE1F-461E-B8C5-ED22B0A1ED9E}" type="presOf" srcId="{FAAF1C54-B02D-4A9F-82F1-CDD7B609A943}" destId="{46F6E9EE-649A-4906-831F-58515226C553}" srcOrd="0" destOrd="0" presId="urn:microsoft.com/office/officeart/2005/8/layout/cycle4"/>
    <dgm:cxn modelId="{DFB14C3F-9761-481C-A5D7-777890316154}" type="presOf" srcId="{FA22A5C0-5829-4815-A73C-D25FB87569D9}" destId="{D7EF0147-D848-4FBC-86EE-56637083F065}" srcOrd="1" destOrd="0" presId="urn:microsoft.com/office/officeart/2005/8/layout/cycle4"/>
    <dgm:cxn modelId="{4711617B-151E-456C-9A82-75BAAE7F1659}" type="presOf" srcId="{190B870A-5C85-4C41-9CC1-EA62B217017B}" destId="{EB8C3D68-1D99-4EFB-B6A8-D775FD42A5DE}" srcOrd="0" destOrd="0" presId="urn:microsoft.com/office/officeart/2005/8/layout/cycle4"/>
    <dgm:cxn modelId="{6616D098-C7B6-4D45-B859-1599700CF011}" type="presOf" srcId="{05E9E0C9-A7B0-4180-8622-486DF9870454}" destId="{88F4A637-6E41-47D5-B0F0-BF7B4DEEEE61}" srcOrd="0" destOrd="0" presId="urn:microsoft.com/office/officeart/2005/8/layout/cycle4"/>
    <dgm:cxn modelId="{06C98431-C50F-43E9-A1A1-BF24F62EB353}" type="presOf" srcId="{18459A1F-008D-413C-91AB-90010B24152C}" destId="{B649AC55-987E-4A8F-97C6-7B6DCEB116B9}" srcOrd="0" destOrd="0" presId="urn:microsoft.com/office/officeart/2005/8/layout/cycle4"/>
    <dgm:cxn modelId="{17007A5C-0129-424D-A89B-69A175A5DCD7}" type="presOf" srcId="{FA22A5C0-5829-4815-A73C-D25FB87569D9}" destId="{96DA2FB8-BD45-4290-92E3-6E678F26F2ED}" srcOrd="0" destOrd="0" presId="urn:microsoft.com/office/officeart/2005/8/layout/cycle4"/>
    <dgm:cxn modelId="{9A20B070-4B8C-4223-8068-A277A8BC4EAB}" type="presParOf" srcId="{88F4A637-6E41-47D5-B0F0-BF7B4DEEEE61}" destId="{B7C96519-A5B0-4E54-9624-4B59DFCF2639}" srcOrd="0" destOrd="0" presId="urn:microsoft.com/office/officeart/2005/8/layout/cycle4"/>
    <dgm:cxn modelId="{E63D5C64-7209-4876-9127-2BD978192940}" type="presParOf" srcId="{B7C96519-A5B0-4E54-9624-4B59DFCF2639}" destId="{C3F72FF6-1909-4142-B01D-B46644EE8960}" srcOrd="0" destOrd="0" presId="urn:microsoft.com/office/officeart/2005/8/layout/cycle4"/>
    <dgm:cxn modelId="{8A31F437-EBC2-463A-9FBD-7D5939B8B556}" type="presParOf" srcId="{C3F72FF6-1909-4142-B01D-B46644EE8960}" destId="{46F6E9EE-649A-4906-831F-58515226C553}" srcOrd="0" destOrd="0" presId="urn:microsoft.com/office/officeart/2005/8/layout/cycle4"/>
    <dgm:cxn modelId="{8AD1CBC1-B878-45D3-9344-D0EE89FBB2A9}" type="presParOf" srcId="{C3F72FF6-1909-4142-B01D-B46644EE8960}" destId="{A4F3C39D-BEF6-4E6C-B831-B7C1CE5116DF}" srcOrd="1" destOrd="0" presId="urn:microsoft.com/office/officeart/2005/8/layout/cycle4"/>
    <dgm:cxn modelId="{49C4906C-43F5-44EE-AA68-DB3C61C9EC34}" type="presParOf" srcId="{B7C96519-A5B0-4E54-9624-4B59DFCF2639}" destId="{D85CF897-4ED6-48AA-808D-A266A0C447A8}" srcOrd="1" destOrd="0" presId="urn:microsoft.com/office/officeart/2005/8/layout/cycle4"/>
    <dgm:cxn modelId="{78464FB3-92AD-46CA-B4CB-A8A4BA07AF31}" type="presParOf" srcId="{D85CF897-4ED6-48AA-808D-A266A0C447A8}" destId="{2071935E-F705-4E51-9816-47089FB4EAA9}" srcOrd="0" destOrd="0" presId="urn:microsoft.com/office/officeart/2005/8/layout/cycle4"/>
    <dgm:cxn modelId="{B0226A50-0FE8-40F7-845A-98897B1C44D7}" type="presParOf" srcId="{D85CF897-4ED6-48AA-808D-A266A0C447A8}" destId="{3AC0F584-C3A5-42B0-8FDA-3B0C226E8CD4}" srcOrd="1" destOrd="0" presId="urn:microsoft.com/office/officeart/2005/8/layout/cycle4"/>
    <dgm:cxn modelId="{AB56EED6-6C3F-4BB4-959F-71B750BF2176}" type="presParOf" srcId="{B7C96519-A5B0-4E54-9624-4B59DFCF2639}" destId="{4354A4EC-1432-49EA-B34F-67E080A312D5}" srcOrd="2" destOrd="0" presId="urn:microsoft.com/office/officeart/2005/8/layout/cycle4"/>
    <dgm:cxn modelId="{4CBCD0F4-C97E-434A-9778-8FA6DDBE808A}" type="presParOf" srcId="{4354A4EC-1432-49EA-B34F-67E080A312D5}" destId="{EB8C3D68-1D99-4EFB-B6A8-D775FD42A5DE}" srcOrd="0" destOrd="0" presId="urn:microsoft.com/office/officeart/2005/8/layout/cycle4"/>
    <dgm:cxn modelId="{2A138C0A-AFC2-4634-AE57-9839F9F5BDE5}" type="presParOf" srcId="{4354A4EC-1432-49EA-B34F-67E080A312D5}" destId="{842BEE99-8C5C-4BFF-A216-22B067C6EDE6}" srcOrd="1" destOrd="0" presId="urn:microsoft.com/office/officeart/2005/8/layout/cycle4"/>
    <dgm:cxn modelId="{4513D05D-B15E-42C7-BAA1-C06247640FA1}" type="presParOf" srcId="{B7C96519-A5B0-4E54-9624-4B59DFCF2639}" destId="{5896602B-FBCB-4F66-9DB1-55A11C78430D}" srcOrd="3" destOrd="0" presId="urn:microsoft.com/office/officeart/2005/8/layout/cycle4"/>
    <dgm:cxn modelId="{61A51F1F-8897-49A4-BC62-51BE5FE14E0C}" type="presParOf" srcId="{5896602B-FBCB-4F66-9DB1-55A11C78430D}" destId="{96DA2FB8-BD45-4290-92E3-6E678F26F2ED}" srcOrd="0" destOrd="0" presId="urn:microsoft.com/office/officeart/2005/8/layout/cycle4"/>
    <dgm:cxn modelId="{FA4B92B2-CA0A-413A-9010-00A18D0C0D40}" type="presParOf" srcId="{5896602B-FBCB-4F66-9DB1-55A11C78430D}" destId="{D7EF0147-D848-4FBC-86EE-56637083F065}" srcOrd="1" destOrd="0" presId="urn:microsoft.com/office/officeart/2005/8/layout/cycle4"/>
    <dgm:cxn modelId="{7CD09E0E-DD18-47D3-BA53-AB6E8B9227FB}" type="presParOf" srcId="{B7C96519-A5B0-4E54-9624-4B59DFCF2639}" destId="{40F75B8C-0BA3-4532-9591-52515A249BAC}" srcOrd="4" destOrd="0" presId="urn:microsoft.com/office/officeart/2005/8/layout/cycle4"/>
    <dgm:cxn modelId="{DE916EBB-D2C4-4B11-A356-FE6CC72B7AC9}" type="presParOf" srcId="{88F4A637-6E41-47D5-B0F0-BF7B4DEEEE61}" destId="{8EDC9781-69B1-494B-8D25-6439ADC13550}" srcOrd="1" destOrd="0" presId="urn:microsoft.com/office/officeart/2005/8/layout/cycle4"/>
    <dgm:cxn modelId="{138DB4EA-6A82-48F1-ABF2-A77682CC55A4}" type="presParOf" srcId="{8EDC9781-69B1-494B-8D25-6439ADC13550}" destId="{E4C8A291-4399-4C64-BB84-FC33A0B60405}" srcOrd="0" destOrd="0" presId="urn:microsoft.com/office/officeart/2005/8/layout/cycle4"/>
    <dgm:cxn modelId="{F9D40F12-7A95-4D71-A1F7-8116535318E5}" type="presParOf" srcId="{8EDC9781-69B1-494B-8D25-6439ADC13550}" destId="{557D3941-C4BD-47E5-804F-1F564268A0C6}" srcOrd="1" destOrd="0" presId="urn:microsoft.com/office/officeart/2005/8/layout/cycle4"/>
    <dgm:cxn modelId="{43C43168-0EFF-4C89-9DF5-97091B639545}" type="presParOf" srcId="{8EDC9781-69B1-494B-8D25-6439ADC13550}" destId="{B649AC55-987E-4A8F-97C6-7B6DCEB116B9}" srcOrd="2" destOrd="0" presId="urn:microsoft.com/office/officeart/2005/8/layout/cycle4"/>
    <dgm:cxn modelId="{94A85FC1-883D-450D-AE70-4C20840809EC}" type="presParOf" srcId="{8EDC9781-69B1-494B-8D25-6439ADC13550}" destId="{985A94E5-C4D8-4347-8559-FB892C9007BE}" srcOrd="3" destOrd="0" presId="urn:microsoft.com/office/officeart/2005/8/layout/cycle4"/>
    <dgm:cxn modelId="{2B05D08B-9C51-4C02-B11A-7852453AB013}" type="presParOf" srcId="{8EDC9781-69B1-494B-8D25-6439ADC13550}" destId="{4BEB1E3B-6C42-4EBC-BD55-A82D15D7A28D}" srcOrd="4" destOrd="0" presId="urn:microsoft.com/office/officeart/2005/8/layout/cycle4"/>
    <dgm:cxn modelId="{5C5616AD-2729-4AE3-9CA4-B7363581CE91}" type="presParOf" srcId="{88F4A637-6E41-47D5-B0F0-BF7B4DEEEE61}" destId="{7C29986C-8941-4E3E-BA42-17C98E6124F5}" srcOrd="2" destOrd="0" presId="urn:microsoft.com/office/officeart/2005/8/layout/cycle4"/>
    <dgm:cxn modelId="{15FE4557-4A22-4C0E-A5D9-4B8EAC21FD60}" type="presParOf" srcId="{88F4A637-6E41-47D5-B0F0-BF7B4DEEEE61}" destId="{2848CC53-D967-4885-BEC2-BC4042FF0650}" srcOrd="3" destOrd="0" presId="urn:microsoft.com/office/officeart/2005/8/layout/cycle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B3CE5B-484F-4B9C-995F-493FC2D26740}"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S"/>
        </a:p>
      </dgm:t>
    </dgm:pt>
    <dgm:pt modelId="{76284A14-FE79-41A4-8916-04E49094F677}">
      <dgm:prSet phldrT="[Texto]" custT="1"/>
      <dgm:spPr/>
      <dgm:t>
        <a:bodyPr/>
        <a:lstStyle/>
        <a:p>
          <a:pPr algn="just"/>
          <a:r>
            <a:rPr lang="es-ES" sz="1400" b="0" dirty="0" smtClean="0"/>
            <a:t>Promover la formulación participativa de políticas públicas de plurinacionalidad e interculturalidad.</a:t>
          </a:r>
          <a:endParaRPr lang="es-ES" sz="1400" dirty="0"/>
        </a:p>
      </dgm:t>
    </dgm:pt>
    <dgm:pt modelId="{AD29B8A1-2EBF-4560-B8D0-40BB0A6B9D2B}" type="parTrans" cxnId="{3DFC68B7-ADCE-4FC1-B2D4-F9F31C9EC25F}">
      <dgm:prSet/>
      <dgm:spPr/>
      <dgm:t>
        <a:bodyPr/>
        <a:lstStyle/>
        <a:p>
          <a:pPr algn="just"/>
          <a:endParaRPr lang="es-ES" sz="1400"/>
        </a:p>
      </dgm:t>
    </dgm:pt>
    <dgm:pt modelId="{DFE70EE4-9221-45A2-8D89-6AE2FC5722BD}" type="sibTrans" cxnId="{3DFC68B7-ADCE-4FC1-B2D4-F9F31C9EC25F}">
      <dgm:prSet/>
      <dgm:spPr/>
      <dgm:t>
        <a:bodyPr/>
        <a:lstStyle/>
        <a:p>
          <a:pPr algn="just"/>
          <a:endParaRPr lang="es-ES" sz="1400"/>
        </a:p>
      </dgm:t>
    </dgm:pt>
    <dgm:pt modelId="{03393F16-26BE-48D0-B7D3-8695CC2A36F8}">
      <dgm:prSet phldrT="[Texto]" custT="1"/>
      <dgm:spPr/>
      <dgm:t>
        <a:bodyPr/>
        <a:lstStyle/>
        <a:p>
          <a:pPr algn="just"/>
          <a:r>
            <a:rPr lang="es-ES_tradnl" sz="1400" dirty="0" smtClean="0"/>
            <a:t>Facilitar  procesos de diálogo con la definición de las circunscripciones territoriales de pueblos y nacionalidades.</a:t>
          </a:r>
          <a:endParaRPr lang="es-ES" sz="1400" dirty="0"/>
        </a:p>
      </dgm:t>
    </dgm:pt>
    <dgm:pt modelId="{5BE3134B-2FCA-409D-BEFD-C3C3926EDA74}" type="parTrans" cxnId="{384AB485-05BC-44AC-84FC-A734FC94EECC}">
      <dgm:prSet/>
      <dgm:spPr/>
      <dgm:t>
        <a:bodyPr/>
        <a:lstStyle/>
        <a:p>
          <a:pPr algn="just"/>
          <a:endParaRPr lang="es-ES" sz="1400"/>
        </a:p>
      </dgm:t>
    </dgm:pt>
    <dgm:pt modelId="{CD3E6A77-434B-4436-ABE4-825E5E1EBEB3}" type="sibTrans" cxnId="{384AB485-05BC-44AC-84FC-A734FC94EECC}">
      <dgm:prSet/>
      <dgm:spPr/>
      <dgm:t>
        <a:bodyPr/>
        <a:lstStyle/>
        <a:p>
          <a:pPr algn="just"/>
          <a:endParaRPr lang="es-ES" sz="1400"/>
        </a:p>
      </dgm:t>
    </dgm:pt>
    <dgm:pt modelId="{CC396A7D-8DF4-4A3B-97DD-2F214B455303}">
      <dgm:prSet phldrT="[Texto]" custT="1"/>
      <dgm:spPr/>
      <dgm:t>
        <a:bodyPr/>
        <a:lstStyle/>
        <a:p>
          <a:pPr algn="just"/>
          <a:r>
            <a:rPr lang="es-ES" sz="1400" b="0" dirty="0" smtClean="0"/>
            <a:t>Promover la consolidación y fortalecimiento de los Consejos de Pueblos y Nacionalidades hacia Consejos Nacionales de Igualdad. </a:t>
          </a:r>
          <a:endParaRPr lang="es-ES" sz="1400" dirty="0"/>
        </a:p>
      </dgm:t>
    </dgm:pt>
    <dgm:pt modelId="{A7596718-5DCB-48DF-BD83-2198ACC1C271}" type="parTrans" cxnId="{DB073107-EA75-4A41-826C-192716D13DB2}">
      <dgm:prSet/>
      <dgm:spPr/>
      <dgm:t>
        <a:bodyPr/>
        <a:lstStyle/>
        <a:p>
          <a:pPr algn="just"/>
          <a:endParaRPr lang="es-ES" sz="1400"/>
        </a:p>
      </dgm:t>
    </dgm:pt>
    <dgm:pt modelId="{B39DA24F-F69B-4B02-929F-0179591C8711}" type="sibTrans" cxnId="{DB073107-EA75-4A41-826C-192716D13DB2}">
      <dgm:prSet/>
      <dgm:spPr/>
      <dgm:t>
        <a:bodyPr/>
        <a:lstStyle/>
        <a:p>
          <a:pPr algn="just"/>
          <a:endParaRPr lang="es-ES" sz="1400"/>
        </a:p>
      </dgm:t>
    </dgm:pt>
    <dgm:pt modelId="{47CA7986-4CA9-426E-8E89-2E2BDE58849E}">
      <dgm:prSet phldrT="[Texto]" custT="1"/>
      <dgm:spPr/>
      <dgm:t>
        <a:bodyPr/>
        <a:lstStyle/>
        <a:p>
          <a:pPr algn="just"/>
          <a:r>
            <a:rPr lang="es-ES_tradnl" sz="1400" dirty="0" smtClean="0"/>
            <a:t>Asistir técnicamente a los Consejos Nacionales de Igualdad en el diseño de políticas públicas, que garanticen los derechos colectivos contemplados en la Constitución.</a:t>
          </a:r>
          <a:endParaRPr lang="es-ES" sz="1400" dirty="0"/>
        </a:p>
      </dgm:t>
    </dgm:pt>
    <dgm:pt modelId="{C33E3994-889A-45CF-8E3E-ACF850282F6B}" type="parTrans" cxnId="{2D768F8D-8086-4C14-82FF-3E3DA2AB9321}">
      <dgm:prSet/>
      <dgm:spPr/>
      <dgm:t>
        <a:bodyPr/>
        <a:lstStyle/>
        <a:p>
          <a:pPr algn="just"/>
          <a:endParaRPr lang="es-ES"/>
        </a:p>
      </dgm:t>
    </dgm:pt>
    <dgm:pt modelId="{DFD4AE25-A79E-4B9F-9EE9-E9FE8EF77B3C}" type="sibTrans" cxnId="{2D768F8D-8086-4C14-82FF-3E3DA2AB9321}">
      <dgm:prSet/>
      <dgm:spPr/>
      <dgm:t>
        <a:bodyPr/>
        <a:lstStyle/>
        <a:p>
          <a:pPr algn="just"/>
          <a:endParaRPr lang="es-ES"/>
        </a:p>
      </dgm:t>
    </dgm:pt>
    <dgm:pt modelId="{1B2E16F0-4D5A-4BDB-9BB4-05CF1CFC550B}">
      <dgm:prSet phldrT="[Texto]" custT="1"/>
      <dgm:spPr/>
      <dgm:t>
        <a:bodyPr/>
        <a:lstStyle/>
        <a:p>
          <a:pPr algn="just"/>
          <a:r>
            <a:rPr lang="es-ES_tradnl" sz="1400" dirty="0" smtClean="0"/>
            <a:t>Elaborar el Plan Operativo Anual (POA)  de su unidad, en coordinación con la Dirección de Planificación.</a:t>
          </a:r>
          <a:endParaRPr lang="es-ES" sz="1400" dirty="0"/>
        </a:p>
      </dgm:t>
    </dgm:pt>
    <dgm:pt modelId="{009C20FA-DEC1-4AC4-B075-F749D72F3063}" type="parTrans" cxnId="{036AC402-6712-47D6-B91B-8853A0CD3DB0}">
      <dgm:prSet/>
      <dgm:spPr/>
      <dgm:t>
        <a:bodyPr/>
        <a:lstStyle/>
        <a:p>
          <a:pPr algn="just"/>
          <a:endParaRPr lang="es-ES"/>
        </a:p>
      </dgm:t>
    </dgm:pt>
    <dgm:pt modelId="{5183DAA6-A6F4-4436-B819-DCD45CF82218}" type="sibTrans" cxnId="{036AC402-6712-47D6-B91B-8853A0CD3DB0}">
      <dgm:prSet/>
      <dgm:spPr/>
      <dgm:t>
        <a:bodyPr/>
        <a:lstStyle/>
        <a:p>
          <a:pPr algn="just"/>
          <a:endParaRPr lang="es-ES"/>
        </a:p>
      </dgm:t>
    </dgm:pt>
    <dgm:pt modelId="{28E05FE9-63CC-4FCF-8D1B-2E68341C6961}" type="pres">
      <dgm:prSet presAssocID="{45B3CE5B-484F-4B9C-995F-493FC2D26740}" presName="linear" presStyleCnt="0">
        <dgm:presLayoutVars>
          <dgm:dir/>
          <dgm:animLvl val="lvl"/>
          <dgm:resizeHandles val="exact"/>
        </dgm:presLayoutVars>
      </dgm:prSet>
      <dgm:spPr/>
      <dgm:t>
        <a:bodyPr/>
        <a:lstStyle/>
        <a:p>
          <a:endParaRPr lang="es-ES"/>
        </a:p>
      </dgm:t>
    </dgm:pt>
    <dgm:pt modelId="{532DE4B9-9AD2-424B-AE2F-A0D111FABD68}" type="pres">
      <dgm:prSet presAssocID="{76284A14-FE79-41A4-8916-04E49094F677}" presName="parentLin" presStyleCnt="0"/>
      <dgm:spPr/>
      <dgm:t>
        <a:bodyPr/>
        <a:lstStyle/>
        <a:p>
          <a:endParaRPr lang="es-ES"/>
        </a:p>
      </dgm:t>
    </dgm:pt>
    <dgm:pt modelId="{F7B1705F-5106-4283-904F-DAD1B5622B8A}" type="pres">
      <dgm:prSet presAssocID="{76284A14-FE79-41A4-8916-04E49094F677}" presName="parentLeftMargin" presStyleLbl="node1" presStyleIdx="0" presStyleCnt="5"/>
      <dgm:spPr/>
      <dgm:t>
        <a:bodyPr/>
        <a:lstStyle/>
        <a:p>
          <a:endParaRPr lang="es-ES"/>
        </a:p>
      </dgm:t>
    </dgm:pt>
    <dgm:pt modelId="{F06EE65A-C25E-48DD-A962-FA9B75FFC0C8}" type="pres">
      <dgm:prSet presAssocID="{76284A14-FE79-41A4-8916-04E49094F677}" presName="parentText" presStyleLbl="node1" presStyleIdx="0" presStyleCnt="5" custScaleX="142857" custScaleY="81777">
        <dgm:presLayoutVars>
          <dgm:chMax val="0"/>
          <dgm:bulletEnabled val="1"/>
        </dgm:presLayoutVars>
      </dgm:prSet>
      <dgm:spPr/>
      <dgm:t>
        <a:bodyPr/>
        <a:lstStyle/>
        <a:p>
          <a:endParaRPr lang="es-ES"/>
        </a:p>
      </dgm:t>
    </dgm:pt>
    <dgm:pt modelId="{3F2455EF-63C6-4C2E-B5D5-07CBE3F42F3C}" type="pres">
      <dgm:prSet presAssocID="{76284A14-FE79-41A4-8916-04E49094F677}" presName="negativeSpace" presStyleCnt="0"/>
      <dgm:spPr/>
      <dgm:t>
        <a:bodyPr/>
        <a:lstStyle/>
        <a:p>
          <a:endParaRPr lang="es-ES"/>
        </a:p>
      </dgm:t>
    </dgm:pt>
    <dgm:pt modelId="{46A40375-A658-4244-B163-09E59B4358F5}" type="pres">
      <dgm:prSet presAssocID="{76284A14-FE79-41A4-8916-04E49094F677}" presName="childText" presStyleLbl="conFgAcc1" presStyleIdx="0" presStyleCnt="5">
        <dgm:presLayoutVars>
          <dgm:bulletEnabled val="1"/>
        </dgm:presLayoutVars>
      </dgm:prSet>
      <dgm:spPr/>
      <dgm:t>
        <a:bodyPr/>
        <a:lstStyle/>
        <a:p>
          <a:endParaRPr lang="es-ES"/>
        </a:p>
      </dgm:t>
    </dgm:pt>
    <dgm:pt modelId="{C17CB517-A34F-472B-9152-650CF8F2FD64}" type="pres">
      <dgm:prSet presAssocID="{DFE70EE4-9221-45A2-8D89-6AE2FC5722BD}" presName="spaceBetweenRectangles" presStyleCnt="0"/>
      <dgm:spPr/>
      <dgm:t>
        <a:bodyPr/>
        <a:lstStyle/>
        <a:p>
          <a:endParaRPr lang="es-ES"/>
        </a:p>
      </dgm:t>
    </dgm:pt>
    <dgm:pt modelId="{D8752F9C-91CA-4886-93BD-DD557E4C8651}" type="pres">
      <dgm:prSet presAssocID="{03393F16-26BE-48D0-B7D3-8695CC2A36F8}" presName="parentLin" presStyleCnt="0"/>
      <dgm:spPr/>
      <dgm:t>
        <a:bodyPr/>
        <a:lstStyle/>
        <a:p>
          <a:endParaRPr lang="es-ES"/>
        </a:p>
      </dgm:t>
    </dgm:pt>
    <dgm:pt modelId="{AE759B01-BEA2-4371-8F23-22A30A1CCE3B}" type="pres">
      <dgm:prSet presAssocID="{03393F16-26BE-48D0-B7D3-8695CC2A36F8}" presName="parentLeftMargin" presStyleLbl="node1" presStyleIdx="0" presStyleCnt="5"/>
      <dgm:spPr/>
      <dgm:t>
        <a:bodyPr/>
        <a:lstStyle/>
        <a:p>
          <a:endParaRPr lang="es-ES"/>
        </a:p>
      </dgm:t>
    </dgm:pt>
    <dgm:pt modelId="{DDECA559-23DE-4DEA-B1EF-F18851137631}" type="pres">
      <dgm:prSet presAssocID="{03393F16-26BE-48D0-B7D3-8695CC2A36F8}" presName="parentText" presStyleLbl="node1" presStyleIdx="1" presStyleCnt="5" custScaleX="142857">
        <dgm:presLayoutVars>
          <dgm:chMax val="0"/>
          <dgm:bulletEnabled val="1"/>
        </dgm:presLayoutVars>
      </dgm:prSet>
      <dgm:spPr/>
      <dgm:t>
        <a:bodyPr/>
        <a:lstStyle/>
        <a:p>
          <a:endParaRPr lang="es-ES"/>
        </a:p>
      </dgm:t>
    </dgm:pt>
    <dgm:pt modelId="{98D93891-939C-4EDC-8196-018C21063E35}" type="pres">
      <dgm:prSet presAssocID="{03393F16-26BE-48D0-B7D3-8695CC2A36F8}" presName="negativeSpace" presStyleCnt="0"/>
      <dgm:spPr/>
      <dgm:t>
        <a:bodyPr/>
        <a:lstStyle/>
        <a:p>
          <a:endParaRPr lang="es-ES"/>
        </a:p>
      </dgm:t>
    </dgm:pt>
    <dgm:pt modelId="{A43153D6-BE77-4C51-BDA2-92AAF31FEA07}" type="pres">
      <dgm:prSet presAssocID="{03393F16-26BE-48D0-B7D3-8695CC2A36F8}" presName="childText" presStyleLbl="conFgAcc1" presStyleIdx="1" presStyleCnt="5">
        <dgm:presLayoutVars>
          <dgm:bulletEnabled val="1"/>
        </dgm:presLayoutVars>
      </dgm:prSet>
      <dgm:spPr/>
      <dgm:t>
        <a:bodyPr/>
        <a:lstStyle/>
        <a:p>
          <a:endParaRPr lang="es-ES"/>
        </a:p>
      </dgm:t>
    </dgm:pt>
    <dgm:pt modelId="{32826BA5-6DB1-4FA4-9DD3-3C686C255455}" type="pres">
      <dgm:prSet presAssocID="{CD3E6A77-434B-4436-ABE4-825E5E1EBEB3}" presName="spaceBetweenRectangles" presStyleCnt="0"/>
      <dgm:spPr/>
      <dgm:t>
        <a:bodyPr/>
        <a:lstStyle/>
        <a:p>
          <a:endParaRPr lang="es-ES"/>
        </a:p>
      </dgm:t>
    </dgm:pt>
    <dgm:pt modelId="{38A01C17-616C-46D0-A368-9759253736C1}" type="pres">
      <dgm:prSet presAssocID="{CC396A7D-8DF4-4A3B-97DD-2F214B455303}" presName="parentLin" presStyleCnt="0"/>
      <dgm:spPr/>
      <dgm:t>
        <a:bodyPr/>
        <a:lstStyle/>
        <a:p>
          <a:endParaRPr lang="es-ES"/>
        </a:p>
      </dgm:t>
    </dgm:pt>
    <dgm:pt modelId="{98F143CA-641E-4323-A34E-7AD3C7E4013D}" type="pres">
      <dgm:prSet presAssocID="{CC396A7D-8DF4-4A3B-97DD-2F214B455303}" presName="parentLeftMargin" presStyleLbl="node1" presStyleIdx="1" presStyleCnt="5"/>
      <dgm:spPr/>
      <dgm:t>
        <a:bodyPr/>
        <a:lstStyle/>
        <a:p>
          <a:endParaRPr lang="es-ES"/>
        </a:p>
      </dgm:t>
    </dgm:pt>
    <dgm:pt modelId="{79513035-DBC4-49EE-8817-6B544C6B67EA}" type="pres">
      <dgm:prSet presAssocID="{CC396A7D-8DF4-4A3B-97DD-2F214B455303}" presName="parentText" presStyleLbl="node1" presStyleIdx="2" presStyleCnt="5" custScaleX="142857">
        <dgm:presLayoutVars>
          <dgm:chMax val="0"/>
          <dgm:bulletEnabled val="1"/>
        </dgm:presLayoutVars>
      </dgm:prSet>
      <dgm:spPr/>
      <dgm:t>
        <a:bodyPr/>
        <a:lstStyle/>
        <a:p>
          <a:endParaRPr lang="es-ES"/>
        </a:p>
      </dgm:t>
    </dgm:pt>
    <dgm:pt modelId="{811826BC-0DBF-45A9-8620-D0CD7CF50CD4}" type="pres">
      <dgm:prSet presAssocID="{CC396A7D-8DF4-4A3B-97DD-2F214B455303}" presName="negativeSpace" presStyleCnt="0"/>
      <dgm:spPr/>
      <dgm:t>
        <a:bodyPr/>
        <a:lstStyle/>
        <a:p>
          <a:endParaRPr lang="es-ES"/>
        </a:p>
      </dgm:t>
    </dgm:pt>
    <dgm:pt modelId="{E232BEC8-BD29-41EA-AC09-AC1F11672FCF}" type="pres">
      <dgm:prSet presAssocID="{CC396A7D-8DF4-4A3B-97DD-2F214B455303}" presName="childText" presStyleLbl="conFgAcc1" presStyleIdx="2" presStyleCnt="5">
        <dgm:presLayoutVars>
          <dgm:bulletEnabled val="1"/>
        </dgm:presLayoutVars>
      </dgm:prSet>
      <dgm:spPr/>
      <dgm:t>
        <a:bodyPr/>
        <a:lstStyle/>
        <a:p>
          <a:endParaRPr lang="es-ES"/>
        </a:p>
      </dgm:t>
    </dgm:pt>
    <dgm:pt modelId="{4B4DCD9B-0747-43A1-A508-E96FEB313D25}" type="pres">
      <dgm:prSet presAssocID="{B39DA24F-F69B-4B02-929F-0179591C8711}" presName="spaceBetweenRectangles" presStyleCnt="0"/>
      <dgm:spPr/>
      <dgm:t>
        <a:bodyPr/>
        <a:lstStyle/>
        <a:p>
          <a:endParaRPr lang="es-ES"/>
        </a:p>
      </dgm:t>
    </dgm:pt>
    <dgm:pt modelId="{00F2218B-3DB8-4BE6-ACBC-66DAFEF7D1CC}" type="pres">
      <dgm:prSet presAssocID="{47CA7986-4CA9-426E-8E89-2E2BDE58849E}" presName="parentLin" presStyleCnt="0"/>
      <dgm:spPr/>
      <dgm:t>
        <a:bodyPr/>
        <a:lstStyle/>
        <a:p>
          <a:endParaRPr lang="es-ES"/>
        </a:p>
      </dgm:t>
    </dgm:pt>
    <dgm:pt modelId="{986769B1-3449-448B-830C-0BD5C9DECB3C}" type="pres">
      <dgm:prSet presAssocID="{47CA7986-4CA9-426E-8E89-2E2BDE58849E}" presName="parentLeftMargin" presStyleLbl="node1" presStyleIdx="2" presStyleCnt="5"/>
      <dgm:spPr/>
      <dgm:t>
        <a:bodyPr/>
        <a:lstStyle/>
        <a:p>
          <a:endParaRPr lang="es-ES"/>
        </a:p>
      </dgm:t>
    </dgm:pt>
    <dgm:pt modelId="{666CD65B-E26E-4134-9E80-2DA5B92797CC}" type="pres">
      <dgm:prSet presAssocID="{47CA7986-4CA9-426E-8E89-2E2BDE58849E}" presName="parentText" presStyleLbl="node1" presStyleIdx="3" presStyleCnt="5" custScaleX="142857" custScaleY="128687">
        <dgm:presLayoutVars>
          <dgm:chMax val="0"/>
          <dgm:bulletEnabled val="1"/>
        </dgm:presLayoutVars>
      </dgm:prSet>
      <dgm:spPr/>
      <dgm:t>
        <a:bodyPr/>
        <a:lstStyle/>
        <a:p>
          <a:endParaRPr lang="es-ES"/>
        </a:p>
      </dgm:t>
    </dgm:pt>
    <dgm:pt modelId="{DED53B1D-7B21-465C-8A5A-977CE8DAC30E}" type="pres">
      <dgm:prSet presAssocID="{47CA7986-4CA9-426E-8E89-2E2BDE58849E}" presName="negativeSpace" presStyleCnt="0"/>
      <dgm:spPr/>
      <dgm:t>
        <a:bodyPr/>
        <a:lstStyle/>
        <a:p>
          <a:endParaRPr lang="es-ES"/>
        </a:p>
      </dgm:t>
    </dgm:pt>
    <dgm:pt modelId="{3D40C3E4-092E-4AA7-9C59-3B300B92862A}" type="pres">
      <dgm:prSet presAssocID="{47CA7986-4CA9-426E-8E89-2E2BDE58849E}" presName="childText" presStyleLbl="conFgAcc1" presStyleIdx="3" presStyleCnt="5">
        <dgm:presLayoutVars>
          <dgm:bulletEnabled val="1"/>
        </dgm:presLayoutVars>
      </dgm:prSet>
      <dgm:spPr/>
      <dgm:t>
        <a:bodyPr/>
        <a:lstStyle/>
        <a:p>
          <a:endParaRPr lang="es-ES"/>
        </a:p>
      </dgm:t>
    </dgm:pt>
    <dgm:pt modelId="{758DFDE8-BFA0-454F-98F4-64D35403B7F6}" type="pres">
      <dgm:prSet presAssocID="{DFD4AE25-A79E-4B9F-9EE9-E9FE8EF77B3C}" presName="spaceBetweenRectangles" presStyleCnt="0"/>
      <dgm:spPr/>
      <dgm:t>
        <a:bodyPr/>
        <a:lstStyle/>
        <a:p>
          <a:endParaRPr lang="es-ES"/>
        </a:p>
      </dgm:t>
    </dgm:pt>
    <dgm:pt modelId="{AACCD662-8F10-4C79-93CC-C1711CBFD945}" type="pres">
      <dgm:prSet presAssocID="{1B2E16F0-4D5A-4BDB-9BB4-05CF1CFC550B}" presName="parentLin" presStyleCnt="0"/>
      <dgm:spPr/>
      <dgm:t>
        <a:bodyPr/>
        <a:lstStyle/>
        <a:p>
          <a:endParaRPr lang="es-ES"/>
        </a:p>
      </dgm:t>
    </dgm:pt>
    <dgm:pt modelId="{EDDA72B6-ED73-4F39-9C24-3084490EFBE1}" type="pres">
      <dgm:prSet presAssocID="{1B2E16F0-4D5A-4BDB-9BB4-05CF1CFC550B}" presName="parentLeftMargin" presStyleLbl="node1" presStyleIdx="3" presStyleCnt="5"/>
      <dgm:spPr/>
      <dgm:t>
        <a:bodyPr/>
        <a:lstStyle/>
        <a:p>
          <a:endParaRPr lang="es-ES"/>
        </a:p>
      </dgm:t>
    </dgm:pt>
    <dgm:pt modelId="{C2A6F1F6-FFAB-434A-B272-E4ADE2C1FA05}" type="pres">
      <dgm:prSet presAssocID="{1B2E16F0-4D5A-4BDB-9BB4-05CF1CFC550B}" presName="parentText" presStyleLbl="node1" presStyleIdx="4" presStyleCnt="5" custScaleX="142857">
        <dgm:presLayoutVars>
          <dgm:chMax val="0"/>
          <dgm:bulletEnabled val="1"/>
        </dgm:presLayoutVars>
      </dgm:prSet>
      <dgm:spPr/>
      <dgm:t>
        <a:bodyPr/>
        <a:lstStyle/>
        <a:p>
          <a:endParaRPr lang="es-ES"/>
        </a:p>
      </dgm:t>
    </dgm:pt>
    <dgm:pt modelId="{65773334-189F-4F0F-962B-3A8453338290}" type="pres">
      <dgm:prSet presAssocID="{1B2E16F0-4D5A-4BDB-9BB4-05CF1CFC550B}" presName="negativeSpace" presStyleCnt="0"/>
      <dgm:spPr/>
      <dgm:t>
        <a:bodyPr/>
        <a:lstStyle/>
        <a:p>
          <a:endParaRPr lang="es-ES"/>
        </a:p>
      </dgm:t>
    </dgm:pt>
    <dgm:pt modelId="{30E5ED4D-FC46-4C76-A704-15DD11832084}" type="pres">
      <dgm:prSet presAssocID="{1B2E16F0-4D5A-4BDB-9BB4-05CF1CFC550B}" presName="childText" presStyleLbl="conFgAcc1" presStyleIdx="4" presStyleCnt="5">
        <dgm:presLayoutVars>
          <dgm:bulletEnabled val="1"/>
        </dgm:presLayoutVars>
      </dgm:prSet>
      <dgm:spPr/>
      <dgm:t>
        <a:bodyPr/>
        <a:lstStyle/>
        <a:p>
          <a:endParaRPr lang="es-ES"/>
        </a:p>
      </dgm:t>
    </dgm:pt>
  </dgm:ptLst>
  <dgm:cxnLst>
    <dgm:cxn modelId="{B808CCA3-FC3A-4579-8700-805008A1480D}" type="presOf" srcId="{45B3CE5B-484F-4B9C-995F-493FC2D26740}" destId="{28E05FE9-63CC-4FCF-8D1B-2E68341C6961}" srcOrd="0" destOrd="0" presId="urn:microsoft.com/office/officeart/2005/8/layout/list1"/>
    <dgm:cxn modelId="{C38062F2-E3AD-42E6-86A4-13A3B4EF6E47}" type="presOf" srcId="{47CA7986-4CA9-426E-8E89-2E2BDE58849E}" destId="{666CD65B-E26E-4134-9E80-2DA5B92797CC}" srcOrd="1" destOrd="0" presId="urn:microsoft.com/office/officeart/2005/8/layout/list1"/>
    <dgm:cxn modelId="{3DFC68B7-ADCE-4FC1-B2D4-F9F31C9EC25F}" srcId="{45B3CE5B-484F-4B9C-995F-493FC2D26740}" destId="{76284A14-FE79-41A4-8916-04E49094F677}" srcOrd="0" destOrd="0" parTransId="{AD29B8A1-2EBF-4560-B8D0-40BB0A6B9D2B}" sibTransId="{DFE70EE4-9221-45A2-8D89-6AE2FC5722BD}"/>
    <dgm:cxn modelId="{340D489F-C62C-4CC4-9794-B0E116D679EF}" type="presOf" srcId="{1B2E16F0-4D5A-4BDB-9BB4-05CF1CFC550B}" destId="{C2A6F1F6-FFAB-434A-B272-E4ADE2C1FA05}" srcOrd="1" destOrd="0" presId="urn:microsoft.com/office/officeart/2005/8/layout/list1"/>
    <dgm:cxn modelId="{384AB485-05BC-44AC-84FC-A734FC94EECC}" srcId="{45B3CE5B-484F-4B9C-995F-493FC2D26740}" destId="{03393F16-26BE-48D0-B7D3-8695CC2A36F8}" srcOrd="1" destOrd="0" parTransId="{5BE3134B-2FCA-409D-BEFD-C3C3926EDA74}" sibTransId="{CD3E6A77-434B-4436-ABE4-825E5E1EBEB3}"/>
    <dgm:cxn modelId="{036AC402-6712-47D6-B91B-8853A0CD3DB0}" srcId="{45B3CE5B-484F-4B9C-995F-493FC2D26740}" destId="{1B2E16F0-4D5A-4BDB-9BB4-05CF1CFC550B}" srcOrd="4" destOrd="0" parTransId="{009C20FA-DEC1-4AC4-B075-F749D72F3063}" sibTransId="{5183DAA6-A6F4-4436-B819-DCD45CF82218}"/>
    <dgm:cxn modelId="{9019635D-F5CD-4F8F-8FE9-F4614A26B8D2}" type="presOf" srcId="{03393F16-26BE-48D0-B7D3-8695CC2A36F8}" destId="{AE759B01-BEA2-4371-8F23-22A30A1CCE3B}" srcOrd="0" destOrd="0" presId="urn:microsoft.com/office/officeart/2005/8/layout/list1"/>
    <dgm:cxn modelId="{AE1B6B9A-4D7F-4DB6-9CA6-BC041B846EAF}" type="presOf" srcId="{1B2E16F0-4D5A-4BDB-9BB4-05CF1CFC550B}" destId="{EDDA72B6-ED73-4F39-9C24-3084490EFBE1}" srcOrd="0" destOrd="0" presId="urn:microsoft.com/office/officeart/2005/8/layout/list1"/>
    <dgm:cxn modelId="{73692261-1904-4449-A6ED-659AA279007A}" type="presOf" srcId="{47CA7986-4CA9-426E-8E89-2E2BDE58849E}" destId="{986769B1-3449-448B-830C-0BD5C9DECB3C}" srcOrd="0" destOrd="0" presId="urn:microsoft.com/office/officeart/2005/8/layout/list1"/>
    <dgm:cxn modelId="{DB073107-EA75-4A41-826C-192716D13DB2}" srcId="{45B3CE5B-484F-4B9C-995F-493FC2D26740}" destId="{CC396A7D-8DF4-4A3B-97DD-2F214B455303}" srcOrd="2" destOrd="0" parTransId="{A7596718-5DCB-48DF-BD83-2198ACC1C271}" sibTransId="{B39DA24F-F69B-4B02-929F-0179591C8711}"/>
    <dgm:cxn modelId="{AE5DE861-CDAA-458B-9D04-7D2EAAEDB71F}" type="presOf" srcId="{76284A14-FE79-41A4-8916-04E49094F677}" destId="{F06EE65A-C25E-48DD-A962-FA9B75FFC0C8}" srcOrd="1" destOrd="0" presId="urn:microsoft.com/office/officeart/2005/8/layout/list1"/>
    <dgm:cxn modelId="{2D768F8D-8086-4C14-82FF-3E3DA2AB9321}" srcId="{45B3CE5B-484F-4B9C-995F-493FC2D26740}" destId="{47CA7986-4CA9-426E-8E89-2E2BDE58849E}" srcOrd="3" destOrd="0" parTransId="{C33E3994-889A-45CF-8E3E-ACF850282F6B}" sibTransId="{DFD4AE25-A79E-4B9F-9EE9-E9FE8EF77B3C}"/>
    <dgm:cxn modelId="{77B6C938-B2C2-4907-AF31-C001A2B091DF}" type="presOf" srcId="{76284A14-FE79-41A4-8916-04E49094F677}" destId="{F7B1705F-5106-4283-904F-DAD1B5622B8A}" srcOrd="0" destOrd="0" presId="urn:microsoft.com/office/officeart/2005/8/layout/list1"/>
    <dgm:cxn modelId="{C5CC99F5-6004-4BF7-89C5-90E09596D6F1}" type="presOf" srcId="{03393F16-26BE-48D0-B7D3-8695CC2A36F8}" destId="{DDECA559-23DE-4DEA-B1EF-F18851137631}" srcOrd="1" destOrd="0" presId="urn:microsoft.com/office/officeart/2005/8/layout/list1"/>
    <dgm:cxn modelId="{5624A772-92F8-4AA3-AD00-184039412DFC}" type="presOf" srcId="{CC396A7D-8DF4-4A3B-97DD-2F214B455303}" destId="{98F143CA-641E-4323-A34E-7AD3C7E4013D}" srcOrd="0" destOrd="0" presId="urn:microsoft.com/office/officeart/2005/8/layout/list1"/>
    <dgm:cxn modelId="{9613BDCC-4D55-40C9-AFBE-2CC20A3A551A}" type="presOf" srcId="{CC396A7D-8DF4-4A3B-97DD-2F214B455303}" destId="{79513035-DBC4-49EE-8817-6B544C6B67EA}" srcOrd="1" destOrd="0" presId="urn:microsoft.com/office/officeart/2005/8/layout/list1"/>
    <dgm:cxn modelId="{358C829F-4E4C-40B9-8438-975CAF09FF46}" type="presParOf" srcId="{28E05FE9-63CC-4FCF-8D1B-2E68341C6961}" destId="{532DE4B9-9AD2-424B-AE2F-A0D111FABD68}" srcOrd="0" destOrd="0" presId="urn:microsoft.com/office/officeart/2005/8/layout/list1"/>
    <dgm:cxn modelId="{68262038-0940-41BD-92CF-4440DEDC2B29}" type="presParOf" srcId="{532DE4B9-9AD2-424B-AE2F-A0D111FABD68}" destId="{F7B1705F-5106-4283-904F-DAD1B5622B8A}" srcOrd="0" destOrd="0" presId="urn:microsoft.com/office/officeart/2005/8/layout/list1"/>
    <dgm:cxn modelId="{CA19961A-6A8E-45CE-9693-0F66394952F8}" type="presParOf" srcId="{532DE4B9-9AD2-424B-AE2F-A0D111FABD68}" destId="{F06EE65A-C25E-48DD-A962-FA9B75FFC0C8}" srcOrd="1" destOrd="0" presId="urn:microsoft.com/office/officeart/2005/8/layout/list1"/>
    <dgm:cxn modelId="{A8C111F1-1590-4CDC-A66F-C5FC89A35DDC}" type="presParOf" srcId="{28E05FE9-63CC-4FCF-8D1B-2E68341C6961}" destId="{3F2455EF-63C6-4C2E-B5D5-07CBE3F42F3C}" srcOrd="1" destOrd="0" presId="urn:microsoft.com/office/officeart/2005/8/layout/list1"/>
    <dgm:cxn modelId="{BE6CC596-2C5F-411E-8BE0-B5AC7ABA2D05}" type="presParOf" srcId="{28E05FE9-63CC-4FCF-8D1B-2E68341C6961}" destId="{46A40375-A658-4244-B163-09E59B4358F5}" srcOrd="2" destOrd="0" presId="urn:microsoft.com/office/officeart/2005/8/layout/list1"/>
    <dgm:cxn modelId="{B823AEF9-DBC5-4FF9-89D2-8780F34BBE13}" type="presParOf" srcId="{28E05FE9-63CC-4FCF-8D1B-2E68341C6961}" destId="{C17CB517-A34F-472B-9152-650CF8F2FD64}" srcOrd="3" destOrd="0" presId="urn:microsoft.com/office/officeart/2005/8/layout/list1"/>
    <dgm:cxn modelId="{CD2EC3A4-5E5A-4281-A388-DD7606B49E99}" type="presParOf" srcId="{28E05FE9-63CC-4FCF-8D1B-2E68341C6961}" destId="{D8752F9C-91CA-4886-93BD-DD557E4C8651}" srcOrd="4" destOrd="0" presId="urn:microsoft.com/office/officeart/2005/8/layout/list1"/>
    <dgm:cxn modelId="{43DB2449-66C6-4DD7-868F-1BECC5C5404D}" type="presParOf" srcId="{D8752F9C-91CA-4886-93BD-DD557E4C8651}" destId="{AE759B01-BEA2-4371-8F23-22A30A1CCE3B}" srcOrd="0" destOrd="0" presId="urn:microsoft.com/office/officeart/2005/8/layout/list1"/>
    <dgm:cxn modelId="{85443DB0-D48B-4686-89E2-909D00F30A80}" type="presParOf" srcId="{D8752F9C-91CA-4886-93BD-DD557E4C8651}" destId="{DDECA559-23DE-4DEA-B1EF-F18851137631}" srcOrd="1" destOrd="0" presId="urn:microsoft.com/office/officeart/2005/8/layout/list1"/>
    <dgm:cxn modelId="{A3CAE1C7-98E4-43D4-9CA4-8855F2DF8511}" type="presParOf" srcId="{28E05FE9-63CC-4FCF-8D1B-2E68341C6961}" destId="{98D93891-939C-4EDC-8196-018C21063E35}" srcOrd="5" destOrd="0" presId="urn:microsoft.com/office/officeart/2005/8/layout/list1"/>
    <dgm:cxn modelId="{6C845C1F-5D8F-41EC-BA1F-D59622EBD606}" type="presParOf" srcId="{28E05FE9-63CC-4FCF-8D1B-2E68341C6961}" destId="{A43153D6-BE77-4C51-BDA2-92AAF31FEA07}" srcOrd="6" destOrd="0" presId="urn:microsoft.com/office/officeart/2005/8/layout/list1"/>
    <dgm:cxn modelId="{55C3CD02-6670-4BB8-8EFE-E779F607BB7C}" type="presParOf" srcId="{28E05FE9-63CC-4FCF-8D1B-2E68341C6961}" destId="{32826BA5-6DB1-4FA4-9DD3-3C686C255455}" srcOrd="7" destOrd="0" presId="urn:microsoft.com/office/officeart/2005/8/layout/list1"/>
    <dgm:cxn modelId="{65A8F9CC-DC0C-4FE2-9A5F-F4438A2257E0}" type="presParOf" srcId="{28E05FE9-63CC-4FCF-8D1B-2E68341C6961}" destId="{38A01C17-616C-46D0-A368-9759253736C1}" srcOrd="8" destOrd="0" presId="urn:microsoft.com/office/officeart/2005/8/layout/list1"/>
    <dgm:cxn modelId="{ABD7CB71-3EE2-43CF-AEF3-9F731E61F45A}" type="presParOf" srcId="{38A01C17-616C-46D0-A368-9759253736C1}" destId="{98F143CA-641E-4323-A34E-7AD3C7E4013D}" srcOrd="0" destOrd="0" presId="urn:microsoft.com/office/officeart/2005/8/layout/list1"/>
    <dgm:cxn modelId="{0B6AA2ED-46EA-4A01-9B71-C25C11E5F104}" type="presParOf" srcId="{38A01C17-616C-46D0-A368-9759253736C1}" destId="{79513035-DBC4-49EE-8817-6B544C6B67EA}" srcOrd="1" destOrd="0" presId="urn:microsoft.com/office/officeart/2005/8/layout/list1"/>
    <dgm:cxn modelId="{C8BDA8D2-E79C-463A-AC4A-16F66CA94F2D}" type="presParOf" srcId="{28E05FE9-63CC-4FCF-8D1B-2E68341C6961}" destId="{811826BC-0DBF-45A9-8620-D0CD7CF50CD4}" srcOrd="9" destOrd="0" presId="urn:microsoft.com/office/officeart/2005/8/layout/list1"/>
    <dgm:cxn modelId="{7E242AB1-3B4A-4F3E-8C22-5F79EB708FDC}" type="presParOf" srcId="{28E05FE9-63CC-4FCF-8D1B-2E68341C6961}" destId="{E232BEC8-BD29-41EA-AC09-AC1F11672FCF}" srcOrd="10" destOrd="0" presId="urn:microsoft.com/office/officeart/2005/8/layout/list1"/>
    <dgm:cxn modelId="{D872DD61-F7E0-45BE-9ED6-9ECE22446F0B}" type="presParOf" srcId="{28E05FE9-63CC-4FCF-8D1B-2E68341C6961}" destId="{4B4DCD9B-0747-43A1-A508-E96FEB313D25}" srcOrd="11" destOrd="0" presId="urn:microsoft.com/office/officeart/2005/8/layout/list1"/>
    <dgm:cxn modelId="{18767C8F-789A-4D85-AAB9-5F6AD4139B31}" type="presParOf" srcId="{28E05FE9-63CC-4FCF-8D1B-2E68341C6961}" destId="{00F2218B-3DB8-4BE6-ACBC-66DAFEF7D1CC}" srcOrd="12" destOrd="0" presId="urn:microsoft.com/office/officeart/2005/8/layout/list1"/>
    <dgm:cxn modelId="{7C4F6058-B536-49C6-937D-2C667EF45B4B}" type="presParOf" srcId="{00F2218B-3DB8-4BE6-ACBC-66DAFEF7D1CC}" destId="{986769B1-3449-448B-830C-0BD5C9DECB3C}" srcOrd="0" destOrd="0" presId="urn:microsoft.com/office/officeart/2005/8/layout/list1"/>
    <dgm:cxn modelId="{E9C04A60-BDFD-4E41-ACAC-2541FBBEAA22}" type="presParOf" srcId="{00F2218B-3DB8-4BE6-ACBC-66DAFEF7D1CC}" destId="{666CD65B-E26E-4134-9E80-2DA5B92797CC}" srcOrd="1" destOrd="0" presId="urn:microsoft.com/office/officeart/2005/8/layout/list1"/>
    <dgm:cxn modelId="{19EA531E-BD83-4D14-9ECE-C0DE2C787CFD}" type="presParOf" srcId="{28E05FE9-63CC-4FCF-8D1B-2E68341C6961}" destId="{DED53B1D-7B21-465C-8A5A-977CE8DAC30E}" srcOrd="13" destOrd="0" presId="urn:microsoft.com/office/officeart/2005/8/layout/list1"/>
    <dgm:cxn modelId="{2114CECD-E4AB-4215-B952-3ED145F145B6}" type="presParOf" srcId="{28E05FE9-63CC-4FCF-8D1B-2E68341C6961}" destId="{3D40C3E4-092E-4AA7-9C59-3B300B92862A}" srcOrd="14" destOrd="0" presId="urn:microsoft.com/office/officeart/2005/8/layout/list1"/>
    <dgm:cxn modelId="{851BBAD1-BC2A-4B3C-9BB1-26291869F39E}" type="presParOf" srcId="{28E05FE9-63CC-4FCF-8D1B-2E68341C6961}" destId="{758DFDE8-BFA0-454F-98F4-64D35403B7F6}" srcOrd="15" destOrd="0" presId="urn:microsoft.com/office/officeart/2005/8/layout/list1"/>
    <dgm:cxn modelId="{0708BF07-9120-435C-91D3-C41F4AAF39A2}" type="presParOf" srcId="{28E05FE9-63CC-4FCF-8D1B-2E68341C6961}" destId="{AACCD662-8F10-4C79-93CC-C1711CBFD945}" srcOrd="16" destOrd="0" presId="urn:microsoft.com/office/officeart/2005/8/layout/list1"/>
    <dgm:cxn modelId="{36EBF0A3-6612-4D5E-A463-5BA7E49C5C81}" type="presParOf" srcId="{AACCD662-8F10-4C79-93CC-C1711CBFD945}" destId="{EDDA72B6-ED73-4F39-9C24-3084490EFBE1}" srcOrd="0" destOrd="0" presId="urn:microsoft.com/office/officeart/2005/8/layout/list1"/>
    <dgm:cxn modelId="{4F32CF5C-DA73-4C16-8324-64F979DBB1DA}" type="presParOf" srcId="{AACCD662-8F10-4C79-93CC-C1711CBFD945}" destId="{C2A6F1F6-FFAB-434A-B272-E4ADE2C1FA05}" srcOrd="1" destOrd="0" presId="urn:microsoft.com/office/officeart/2005/8/layout/list1"/>
    <dgm:cxn modelId="{CC9226BE-C4DC-4E44-BDE6-6A8E8A65626A}" type="presParOf" srcId="{28E05FE9-63CC-4FCF-8D1B-2E68341C6961}" destId="{65773334-189F-4F0F-962B-3A8453338290}" srcOrd="17" destOrd="0" presId="urn:microsoft.com/office/officeart/2005/8/layout/list1"/>
    <dgm:cxn modelId="{032347DD-3F16-4616-8593-8515A20C23C9}" type="presParOf" srcId="{28E05FE9-63CC-4FCF-8D1B-2E68341C6961}" destId="{30E5ED4D-FC46-4C76-A704-15DD11832084}"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B05B379E-8827-4F20-8B0B-796E196E3EF9}" type="doc">
      <dgm:prSet loTypeId="urn:microsoft.com/office/officeart/2005/8/layout/lProcess1" loCatId="process" qsTypeId="urn:microsoft.com/office/officeart/2005/8/quickstyle/simple3" qsCatId="simple" csTypeId="urn:microsoft.com/office/officeart/2005/8/colors/colorful1" csCatId="colorful" phldr="1"/>
      <dgm:spPr/>
      <dgm:t>
        <a:bodyPr/>
        <a:lstStyle/>
        <a:p>
          <a:endParaRPr lang="es-ES"/>
        </a:p>
      </dgm:t>
    </dgm:pt>
    <dgm:pt modelId="{E803800D-F516-4D3A-A271-2A4054381CCF}">
      <dgm:prSet phldrT="[Texto]" custT="1"/>
      <dgm:spPr/>
      <dgm:t>
        <a:bodyPr/>
        <a:lstStyle/>
        <a:p>
          <a:r>
            <a:rPr lang="es-ES" sz="2400" b="1" dirty="0" smtClean="0"/>
            <a:t>Hallazgos </a:t>
          </a:r>
          <a:endParaRPr lang="es-ES" sz="2400" dirty="0"/>
        </a:p>
      </dgm:t>
    </dgm:pt>
    <dgm:pt modelId="{89A815D1-5FA9-42BA-9A84-04BB78E42DD0}" type="parTrans" cxnId="{C20EEE40-AD09-4E57-83DE-7807EED83CF9}">
      <dgm:prSet/>
      <dgm:spPr/>
      <dgm:t>
        <a:bodyPr/>
        <a:lstStyle/>
        <a:p>
          <a:endParaRPr lang="es-ES"/>
        </a:p>
      </dgm:t>
    </dgm:pt>
    <dgm:pt modelId="{AEE393AF-E62B-40A3-AC92-085702872F3E}" type="sibTrans" cxnId="{C20EEE40-AD09-4E57-83DE-7807EED83CF9}">
      <dgm:prSet/>
      <dgm:spPr/>
      <dgm:t>
        <a:bodyPr/>
        <a:lstStyle/>
        <a:p>
          <a:endParaRPr lang="es-ES"/>
        </a:p>
      </dgm:t>
    </dgm:pt>
    <dgm:pt modelId="{35FF215A-1F5F-45DC-9FD2-C87169C0284C}">
      <dgm:prSet phldrT="[Texto]" custT="1"/>
      <dgm:spPr/>
      <dgm:t>
        <a:bodyPr/>
        <a:lstStyle/>
        <a:p>
          <a:pPr algn="just"/>
          <a:r>
            <a:rPr lang="es-ES" sz="1400" dirty="0" smtClean="0"/>
            <a:t>Situación deficiente y relevante que se determina por medio de la aplicación de los procedimientos y técnicas de auditoría.</a:t>
          </a:r>
          <a:endParaRPr lang="es-ES" sz="1400" dirty="0"/>
        </a:p>
      </dgm:t>
    </dgm:pt>
    <dgm:pt modelId="{BBC406ED-AE14-488C-8CC2-F4C25483F126}" type="parTrans" cxnId="{8FE3F819-5DDD-4476-B3BC-2527B77FB92E}">
      <dgm:prSet/>
      <dgm:spPr/>
      <dgm:t>
        <a:bodyPr/>
        <a:lstStyle/>
        <a:p>
          <a:endParaRPr lang="es-ES"/>
        </a:p>
      </dgm:t>
    </dgm:pt>
    <dgm:pt modelId="{EF70FB50-4A4F-4AE4-A3A9-7D7830A150B0}" type="sibTrans" cxnId="{8FE3F819-5DDD-4476-B3BC-2527B77FB92E}">
      <dgm:prSet/>
      <dgm:spPr/>
      <dgm:t>
        <a:bodyPr/>
        <a:lstStyle/>
        <a:p>
          <a:endParaRPr lang="es-ES"/>
        </a:p>
      </dgm:t>
    </dgm:pt>
    <dgm:pt modelId="{9ABC3EED-42A3-4DC6-A890-44155F8E6FE7}">
      <dgm:prSet phldrT="[Texto]" custT="1"/>
      <dgm:spPr/>
      <dgm:t>
        <a:bodyPr/>
        <a:lstStyle/>
        <a:p>
          <a:pPr algn="just"/>
          <a:r>
            <a:rPr lang="es-ES" sz="1400" dirty="0" smtClean="0"/>
            <a:t>Atributos:</a:t>
          </a:r>
        </a:p>
        <a:p>
          <a:pPr algn="l"/>
          <a:r>
            <a:rPr lang="es-ES" sz="1400" b="1" i="1" dirty="0" smtClean="0"/>
            <a:t>                - Condición</a:t>
          </a:r>
        </a:p>
        <a:p>
          <a:pPr algn="l"/>
          <a:r>
            <a:rPr lang="es-ES" sz="1400" b="1" i="1" dirty="0" smtClean="0"/>
            <a:t>                - Criterio</a:t>
          </a:r>
        </a:p>
        <a:p>
          <a:pPr algn="l"/>
          <a:r>
            <a:rPr lang="es-ES" sz="1400" b="1" dirty="0" smtClean="0"/>
            <a:t>                - </a:t>
          </a:r>
          <a:r>
            <a:rPr lang="es-ES" sz="1400" b="1" i="1" dirty="0" smtClean="0"/>
            <a:t>Causa</a:t>
          </a:r>
        </a:p>
        <a:p>
          <a:pPr algn="l"/>
          <a:r>
            <a:rPr lang="es-ES" sz="1400" b="1" i="1" dirty="0" smtClean="0"/>
            <a:t>                - Efecto</a:t>
          </a:r>
        </a:p>
      </dgm:t>
    </dgm:pt>
    <dgm:pt modelId="{30CAE229-BDC1-45DD-932F-ADDF8948C463}" type="parTrans" cxnId="{0AFF25DD-F85E-46C8-8B6B-5591A85916A8}">
      <dgm:prSet/>
      <dgm:spPr/>
      <dgm:t>
        <a:bodyPr/>
        <a:lstStyle/>
        <a:p>
          <a:endParaRPr lang="es-ES"/>
        </a:p>
      </dgm:t>
    </dgm:pt>
    <dgm:pt modelId="{B57E2DC8-B326-4417-B5DD-B465079414E7}" type="sibTrans" cxnId="{0AFF25DD-F85E-46C8-8B6B-5591A85916A8}">
      <dgm:prSet/>
      <dgm:spPr/>
      <dgm:t>
        <a:bodyPr/>
        <a:lstStyle/>
        <a:p>
          <a:endParaRPr lang="es-ES"/>
        </a:p>
      </dgm:t>
    </dgm:pt>
    <dgm:pt modelId="{4E8B9020-6DFA-439E-8E87-57B85CB63C1E}">
      <dgm:prSet phldrT="[Texto]" custT="1"/>
      <dgm:spPr/>
      <dgm:t>
        <a:bodyPr/>
        <a:lstStyle/>
        <a:p>
          <a:r>
            <a:rPr lang="es-ES" sz="2400" b="1" dirty="0" smtClean="0"/>
            <a:t>Evidencia</a:t>
          </a:r>
          <a:endParaRPr lang="es-ES" sz="2400" dirty="0"/>
        </a:p>
      </dgm:t>
    </dgm:pt>
    <dgm:pt modelId="{3CC29046-212D-482A-B1A3-B9A4FA4C5C14}" type="parTrans" cxnId="{063402CD-2A14-40B4-8FF2-7FEA200A08BF}">
      <dgm:prSet/>
      <dgm:spPr/>
      <dgm:t>
        <a:bodyPr/>
        <a:lstStyle/>
        <a:p>
          <a:endParaRPr lang="es-ES"/>
        </a:p>
      </dgm:t>
    </dgm:pt>
    <dgm:pt modelId="{E0CEE0A5-F9B2-4102-8852-2001D481C851}" type="sibTrans" cxnId="{063402CD-2A14-40B4-8FF2-7FEA200A08BF}">
      <dgm:prSet/>
      <dgm:spPr/>
      <dgm:t>
        <a:bodyPr/>
        <a:lstStyle/>
        <a:p>
          <a:endParaRPr lang="es-ES"/>
        </a:p>
      </dgm:t>
    </dgm:pt>
    <dgm:pt modelId="{F28A5526-C38F-4481-9A9A-01072A06BC37}">
      <dgm:prSet phldrT="[Texto]" custT="1"/>
      <dgm:spPr/>
      <dgm:t>
        <a:bodyPr/>
        <a:lstStyle/>
        <a:p>
          <a:pPr algn="just"/>
          <a:r>
            <a:rPr lang="es-ES" sz="1400" dirty="0" smtClean="0"/>
            <a:t>Es la información obtenida por el auditor para llegar a las conclusiones sobre las cuales se basa la opinión de auditoría. </a:t>
          </a:r>
          <a:endParaRPr lang="es-ES" sz="1400" dirty="0"/>
        </a:p>
      </dgm:t>
    </dgm:pt>
    <dgm:pt modelId="{2FE1B097-AA86-47C5-B413-C4731F8F28C2}" type="parTrans" cxnId="{7FB430C8-AE4C-42E0-BB38-C299337B7616}">
      <dgm:prSet/>
      <dgm:spPr/>
      <dgm:t>
        <a:bodyPr/>
        <a:lstStyle/>
        <a:p>
          <a:endParaRPr lang="es-ES"/>
        </a:p>
      </dgm:t>
    </dgm:pt>
    <dgm:pt modelId="{75D3CFF6-213A-4E26-9650-F75F1A607F61}" type="sibTrans" cxnId="{7FB430C8-AE4C-42E0-BB38-C299337B7616}">
      <dgm:prSet/>
      <dgm:spPr/>
      <dgm:t>
        <a:bodyPr/>
        <a:lstStyle/>
        <a:p>
          <a:endParaRPr lang="es-ES"/>
        </a:p>
      </dgm:t>
    </dgm:pt>
    <dgm:pt modelId="{8F842DC6-0180-4694-BEC6-680BF4FBF3C2}">
      <dgm:prSet phldrT="[Texto]" custT="1"/>
      <dgm:spPr/>
      <dgm:t>
        <a:bodyPr/>
        <a:lstStyle/>
        <a:p>
          <a:pPr algn="l"/>
          <a:r>
            <a:rPr lang="es-ES" sz="1400" dirty="0" smtClean="0"/>
            <a:t>La evidencia se clasifica de la siguiente manera:</a:t>
          </a:r>
          <a:endParaRPr lang="es-ES" sz="1400" b="1" i="1" dirty="0" smtClean="0"/>
        </a:p>
        <a:p>
          <a:pPr algn="just"/>
          <a:r>
            <a:rPr lang="es-ES" sz="1400" b="1" i="1" dirty="0" smtClean="0"/>
            <a:t>        - Evidencia Documental</a:t>
          </a:r>
        </a:p>
        <a:p>
          <a:pPr algn="just"/>
          <a:r>
            <a:rPr lang="es-ES" sz="1400" b="1" i="1" dirty="0" smtClean="0"/>
            <a:t>        - Evidencia Física</a:t>
          </a:r>
        </a:p>
        <a:p>
          <a:pPr algn="just"/>
          <a:r>
            <a:rPr lang="es-ES" sz="1400" b="1" i="1" dirty="0" smtClean="0"/>
            <a:t>        - Evidencia Analítica</a:t>
          </a:r>
        </a:p>
        <a:p>
          <a:pPr algn="just"/>
          <a:r>
            <a:rPr lang="es-ES" sz="1400" b="1" i="1" dirty="0" smtClean="0"/>
            <a:t>        - Evidencia Testimonial</a:t>
          </a:r>
          <a:endParaRPr lang="es-ES" sz="1400" dirty="0"/>
        </a:p>
      </dgm:t>
    </dgm:pt>
    <dgm:pt modelId="{364B3547-1F58-4C18-BE48-3ACCFB9C64F4}" type="parTrans" cxnId="{ED50172C-1A90-4113-BE3C-15F701F17570}">
      <dgm:prSet/>
      <dgm:spPr/>
      <dgm:t>
        <a:bodyPr/>
        <a:lstStyle/>
        <a:p>
          <a:endParaRPr lang="es-ES"/>
        </a:p>
      </dgm:t>
    </dgm:pt>
    <dgm:pt modelId="{C35C444B-3BF7-407A-837C-1F072D060134}" type="sibTrans" cxnId="{ED50172C-1A90-4113-BE3C-15F701F17570}">
      <dgm:prSet/>
      <dgm:spPr/>
      <dgm:t>
        <a:bodyPr/>
        <a:lstStyle/>
        <a:p>
          <a:endParaRPr lang="es-ES"/>
        </a:p>
      </dgm:t>
    </dgm:pt>
    <dgm:pt modelId="{807E9911-7704-479C-862E-372F8CE148A8}" type="pres">
      <dgm:prSet presAssocID="{B05B379E-8827-4F20-8B0B-796E196E3EF9}" presName="Name0" presStyleCnt="0">
        <dgm:presLayoutVars>
          <dgm:dir/>
          <dgm:animLvl val="lvl"/>
          <dgm:resizeHandles val="exact"/>
        </dgm:presLayoutVars>
      </dgm:prSet>
      <dgm:spPr/>
      <dgm:t>
        <a:bodyPr/>
        <a:lstStyle/>
        <a:p>
          <a:endParaRPr lang="es-ES"/>
        </a:p>
      </dgm:t>
    </dgm:pt>
    <dgm:pt modelId="{4EC5DAA9-E7EA-455A-B99D-DBFAF9D09F3A}" type="pres">
      <dgm:prSet presAssocID="{E803800D-F516-4D3A-A271-2A4054381CCF}" presName="vertFlow" presStyleCnt="0"/>
      <dgm:spPr/>
    </dgm:pt>
    <dgm:pt modelId="{9C1B029B-4BAE-4157-B689-36DB7445E5B5}" type="pres">
      <dgm:prSet presAssocID="{E803800D-F516-4D3A-A271-2A4054381CCF}" presName="header" presStyleLbl="node1" presStyleIdx="0" presStyleCnt="2" custLinFactY="-31537" custLinFactNeighborX="-83" custLinFactNeighborY="-100000"/>
      <dgm:spPr/>
      <dgm:t>
        <a:bodyPr/>
        <a:lstStyle/>
        <a:p>
          <a:endParaRPr lang="es-ES"/>
        </a:p>
      </dgm:t>
    </dgm:pt>
    <dgm:pt modelId="{3449AF50-2D39-4586-835F-5DAEBA7D915C}" type="pres">
      <dgm:prSet presAssocID="{BBC406ED-AE14-488C-8CC2-F4C25483F126}" presName="parTrans" presStyleLbl="sibTrans2D1" presStyleIdx="0" presStyleCnt="4" custLinFactNeighborY="-377"/>
      <dgm:spPr/>
      <dgm:t>
        <a:bodyPr/>
        <a:lstStyle/>
        <a:p>
          <a:endParaRPr lang="es-ES"/>
        </a:p>
      </dgm:t>
    </dgm:pt>
    <dgm:pt modelId="{082547B0-3A16-411F-9543-FCA29C37D819}" type="pres">
      <dgm:prSet presAssocID="{35FF215A-1F5F-45DC-9FD2-C87169C0284C}" presName="child" presStyleLbl="alignAccFollowNode1" presStyleIdx="0" presStyleCnt="4" custLinFactY="-195" custLinFactNeighborY="-100000">
        <dgm:presLayoutVars>
          <dgm:chMax val="0"/>
          <dgm:bulletEnabled val="1"/>
        </dgm:presLayoutVars>
      </dgm:prSet>
      <dgm:spPr/>
      <dgm:t>
        <a:bodyPr/>
        <a:lstStyle/>
        <a:p>
          <a:endParaRPr lang="es-ES"/>
        </a:p>
      </dgm:t>
    </dgm:pt>
    <dgm:pt modelId="{FA97AF1F-74AE-4E38-82DD-7AB6A71EA64A}" type="pres">
      <dgm:prSet presAssocID="{EF70FB50-4A4F-4AE4-A3A9-7D7830A150B0}" presName="sibTrans" presStyleLbl="sibTrans2D1" presStyleIdx="1" presStyleCnt="4"/>
      <dgm:spPr/>
      <dgm:t>
        <a:bodyPr/>
        <a:lstStyle/>
        <a:p>
          <a:endParaRPr lang="es-ES"/>
        </a:p>
      </dgm:t>
    </dgm:pt>
    <dgm:pt modelId="{D710A9CE-8F2E-4A65-B12A-8E3265160734}" type="pres">
      <dgm:prSet presAssocID="{9ABC3EED-42A3-4DC6-A890-44155F8E6FE7}" presName="child" presStyleLbl="alignAccFollowNode1" presStyleIdx="1" presStyleCnt="4" custScaleY="195757" custLinFactNeighborX="-83" custLinFactNeighborY="-58535">
        <dgm:presLayoutVars>
          <dgm:chMax val="0"/>
          <dgm:bulletEnabled val="1"/>
        </dgm:presLayoutVars>
      </dgm:prSet>
      <dgm:spPr/>
      <dgm:t>
        <a:bodyPr/>
        <a:lstStyle/>
        <a:p>
          <a:endParaRPr lang="es-ES"/>
        </a:p>
      </dgm:t>
    </dgm:pt>
    <dgm:pt modelId="{9C4CB726-3F24-4CE1-928D-C91869F1AA47}" type="pres">
      <dgm:prSet presAssocID="{E803800D-F516-4D3A-A271-2A4054381CCF}" presName="hSp" presStyleCnt="0"/>
      <dgm:spPr/>
    </dgm:pt>
    <dgm:pt modelId="{D20AF980-4BD2-42D0-BE29-B4FB2187E6A2}" type="pres">
      <dgm:prSet presAssocID="{4E8B9020-6DFA-439E-8E87-57B85CB63C1E}" presName="vertFlow" presStyleCnt="0"/>
      <dgm:spPr/>
    </dgm:pt>
    <dgm:pt modelId="{1C41CD63-4D31-4406-BA51-ECF29A4AC3B7}" type="pres">
      <dgm:prSet presAssocID="{4E8B9020-6DFA-439E-8E87-57B85CB63C1E}" presName="header" presStyleLbl="node1" presStyleIdx="1" presStyleCnt="2" custLinFactY="-37830" custLinFactNeighborX="-1802" custLinFactNeighborY="-100000"/>
      <dgm:spPr/>
      <dgm:t>
        <a:bodyPr/>
        <a:lstStyle/>
        <a:p>
          <a:endParaRPr lang="es-ES"/>
        </a:p>
      </dgm:t>
    </dgm:pt>
    <dgm:pt modelId="{7C366808-33A2-44B7-8538-340BA45B14E6}" type="pres">
      <dgm:prSet presAssocID="{2FE1B097-AA86-47C5-B413-C4731F8F28C2}" presName="parTrans" presStyleLbl="sibTrans2D1" presStyleIdx="2" presStyleCnt="4"/>
      <dgm:spPr/>
      <dgm:t>
        <a:bodyPr/>
        <a:lstStyle/>
        <a:p>
          <a:endParaRPr lang="es-ES"/>
        </a:p>
      </dgm:t>
    </dgm:pt>
    <dgm:pt modelId="{D6C2F488-D7EF-4A64-907E-F5C3ED2C60F5}" type="pres">
      <dgm:prSet presAssocID="{F28A5526-C38F-4481-9A9A-01072A06BC37}" presName="child" presStyleLbl="alignAccFollowNode1" presStyleIdx="2" presStyleCnt="4" custLinFactY="-195" custLinFactNeighborY="-100000">
        <dgm:presLayoutVars>
          <dgm:chMax val="0"/>
          <dgm:bulletEnabled val="1"/>
        </dgm:presLayoutVars>
      </dgm:prSet>
      <dgm:spPr/>
      <dgm:t>
        <a:bodyPr/>
        <a:lstStyle/>
        <a:p>
          <a:endParaRPr lang="es-ES"/>
        </a:p>
      </dgm:t>
    </dgm:pt>
    <dgm:pt modelId="{34840C54-A6C0-4E6C-988F-BCC7EDC7D85B}" type="pres">
      <dgm:prSet presAssocID="{75D3CFF6-213A-4E26-9650-F75F1A607F61}" presName="sibTrans" presStyleLbl="sibTrans2D1" presStyleIdx="3" presStyleCnt="4"/>
      <dgm:spPr/>
      <dgm:t>
        <a:bodyPr/>
        <a:lstStyle/>
        <a:p>
          <a:endParaRPr lang="es-ES"/>
        </a:p>
      </dgm:t>
    </dgm:pt>
    <dgm:pt modelId="{3FE49FBF-6218-4627-BB5F-13E0D7814094}" type="pres">
      <dgm:prSet presAssocID="{8F842DC6-0180-4694-BEC6-680BF4FBF3C2}" presName="child" presStyleLbl="alignAccFollowNode1" presStyleIdx="3" presStyleCnt="4" custScaleY="195757" custLinFactNeighborY="-58535">
        <dgm:presLayoutVars>
          <dgm:chMax val="0"/>
          <dgm:bulletEnabled val="1"/>
        </dgm:presLayoutVars>
      </dgm:prSet>
      <dgm:spPr/>
      <dgm:t>
        <a:bodyPr/>
        <a:lstStyle/>
        <a:p>
          <a:endParaRPr lang="es-ES"/>
        </a:p>
      </dgm:t>
    </dgm:pt>
  </dgm:ptLst>
  <dgm:cxnLst>
    <dgm:cxn modelId="{8C77EED2-EFD0-4292-95F7-F8E3033DA628}" type="presOf" srcId="{E803800D-F516-4D3A-A271-2A4054381CCF}" destId="{9C1B029B-4BAE-4157-B689-36DB7445E5B5}" srcOrd="0" destOrd="0" presId="urn:microsoft.com/office/officeart/2005/8/layout/lProcess1"/>
    <dgm:cxn modelId="{7FB430C8-AE4C-42E0-BB38-C299337B7616}" srcId="{4E8B9020-6DFA-439E-8E87-57B85CB63C1E}" destId="{F28A5526-C38F-4481-9A9A-01072A06BC37}" srcOrd="0" destOrd="0" parTransId="{2FE1B097-AA86-47C5-B413-C4731F8F28C2}" sibTransId="{75D3CFF6-213A-4E26-9650-F75F1A607F61}"/>
    <dgm:cxn modelId="{63166E54-FBA2-4403-ACAF-19B164C366D1}" type="presOf" srcId="{35FF215A-1F5F-45DC-9FD2-C87169C0284C}" destId="{082547B0-3A16-411F-9543-FCA29C37D819}" srcOrd="0" destOrd="0" presId="urn:microsoft.com/office/officeart/2005/8/layout/lProcess1"/>
    <dgm:cxn modelId="{0AFF25DD-F85E-46C8-8B6B-5591A85916A8}" srcId="{E803800D-F516-4D3A-A271-2A4054381CCF}" destId="{9ABC3EED-42A3-4DC6-A890-44155F8E6FE7}" srcOrd="1" destOrd="0" parTransId="{30CAE229-BDC1-45DD-932F-ADDF8948C463}" sibTransId="{B57E2DC8-B326-4417-B5DD-B465079414E7}"/>
    <dgm:cxn modelId="{ED50172C-1A90-4113-BE3C-15F701F17570}" srcId="{4E8B9020-6DFA-439E-8E87-57B85CB63C1E}" destId="{8F842DC6-0180-4694-BEC6-680BF4FBF3C2}" srcOrd="1" destOrd="0" parTransId="{364B3547-1F58-4C18-BE48-3ACCFB9C64F4}" sibTransId="{C35C444B-3BF7-407A-837C-1F072D060134}"/>
    <dgm:cxn modelId="{37A19E95-E585-4FC4-8807-1CFB92AF51DF}" type="presOf" srcId="{75D3CFF6-213A-4E26-9650-F75F1A607F61}" destId="{34840C54-A6C0-4E6C-988F-BCC7EDC7D85B}" srcOrd="0" destOrd="0" presId="urn:microsoft.com/office/officeart/2005/8/layout/lProcess1"/>
    <dgm:cxn modelId="{1A84CF9A-370D-4CCE-BE92-0194771A46A6}" type="presOf" srcId="{EF70FB50-4A4F-4AE4-A3A9-7D7830A150B0}" destId="{FA97AF1F-74AE-4E38-82DD-7AB6A71EA64A}" srcOrd="0" destOrd="0" presId="urn:microsoft.com/office/officeart/2005/8/layout/lProcess1"/>
    <dgm:cxn modelId="{C20EEE40-AD09-4E57-83DE-7807EED83CF9}" srcId="{B05B379E-8827-4F20-8B0B-796E196E3EF9}" destId="{E803800D-F516-4D3A-A271-2A4054381CCF}" srcOrd="0" destOrd="0" parTransId="{89A815D1-5FA9-42BA-9A84-04BB78E42DD0}" sibTransId="{AEE393AF-E62B-40A3-AC92-085702872F3E}"/>
    <dgm:cxn modelId="{CD5E79EA-B30D-49CC-B2EE-3F36CA9B5AE6}" type="presOf" srcId="{8F842DC6-0180-4694-BEC6-680BF4FBF3C2}" destId="{3FE49FBF-6218-4627-BB5F-13E0D7814094}" srcOrd="0" destOrd="0" presId="urn:microsoft.com/office/officeart/2005/8/layout/lProcess1"/>
    <dgm:cxn modelId="{8FE3F819-5DDD-4476-B3BC-2527B77FB92E}" srcId="{E803800D-F516-4D3A-A271-2A4054381CCF}" destId="{35FF215A-1F5F-45DC-9FD2-C87169C0284C}" srcOrd="0" destOrd="0" parTransId="{BBC406ED-AE14-488C-8CC2-F4C25483F126}" sibTransId="{EF70FB50-4A4F-4AE4-A3A9-7D7830A150B0}"/>
    <dgm:cxn modelId="{D1C5A415-4C60-4D7F-B1D5-8A2462D7459D}" type="presOf" srcId="{9ABC3EED-42A3-4DC6-A890-44155F8E6FE7}" destId="{D710A9CE-8F2E-4A65-B12A-8E3265160734}" srcOrd="0" destOrd="0" presId="urn:microsoft.com/office/officeart/2005/8/layout/lProcess1"/>
    <dgm:cxn modelId="{063402CD-2A14-40B4-8FF2-7FEA200A08BF}" srcId="{B05B379E-8827-4F20-8B0B-796E196E3EF9}" destId="{4E8B9020-6DFA-439E-8E87-57B85CB63C1E}" srcOrd="1" destOrd="0" parTransId="{3CC29046-212D-482A-B1A3-B9A4FA4C5C14}" sibTransId="{E0CEE0A5-F9B2-4102-8852-2001D481C851}"/>
    <dgm:cxn modelId="{CEC8F3FF-5D95-4FDF-8452-EA39AB2E930C}" type="presOf" srcId="{2FE1B097-AA86-47C5-B413-C4731F8F28C2}" destId="{7C366808-33A2-44B7-8538-340BA45B14E6}" srcOrd="0" destOrd="0" presId="urn:microsoft.com/office/officeart/2005/8/layout/lProcess1"/>
    <dgm:cxn modelId="{EEB4C293-84CA-45CF-9307-77C61DDBC519}" type="presOf" srcId="{F28A5526-C38F-4481-9A9A-01072A06BC37}" destId="{D6C2F488-D7EF-4A64-907E-F5C3ED2C60F5}" srcOrd="0" destOrd="0" presId="urn:microsoft.com/office/officeart/2005/8/layout/lProcess1"/>
    <dgm:cxn modelId="{AD7DA5D4-B13C-4A4B-9775-6F9AB10C3B39}" type="presOf" srcId="{4E8B9020-6DFA-439E-8E87-57B85CB63C1E}" destId="{1C41CD63-4D31-4406-BA51-ECF29A4AC3B7}" srcOrd="0" destOrd="0" presId="urn:microsoft.com/office/officeart/2005/8/layout/lProcess1"/>
    <dgm:cxn modelId="{6A6DFABE-3E7A-4D89-AE87-1A5BAAA78FC2}" type="presOf" srcId="{B05B379E-8827-4F20-8B0B-796E196E3EF9}" destId="{807E9911-7704-479C-862E-372F8CE148A8}" srcOrd="0" destOrd="0" presId="urn:microsoft.com/office/officeart/2005/8/layout/lProcess1"/>
    <dgm:cxn modelId="{59B66D44-1A6D-4811-A24E-FEC546B5ADF0}" type="presOf" srcId="{BBC406ED-AE14-488C-8CC2-F4C25483F126}" destId="{3449AF50-2D39-4586-835F-5DAEBA7D915C}" srcOrd="0" destOrd="0" presId="urn:microsoft.com/office/officeart/2005/8/layout/lProcess1"/>
    <dgm:cxn modelId="{5500CB4F-C5F6-4336-92F6-D9541844174B}" type="presParOf" srcId="{807E9911-7704-479C-862E-372F8CE148A8}" destId="{4EC5DAA9-E7EA-455A-B99D-DBFAF9D09F3A}" srcOrd="0" destOrd="0" presId="urn:microsoft.com/office/officeart/2005/8/layout/lProcess1"/>
    <dgm:cxn modelId="{5B4322D0-3061-49E4-AB82-E6863FE03A7F}" type="presParOf" srcId="{4EC5DAA9-E7EA-455A-B99D-DBFAF9D09F3A}" destId="{9C1B029B-4BAE-4157-B689-36DB7445E5B5}" srcOrd="0" destOrd="0" presId="urn:microsoft.com/office/officeart/2005/8/layout/lProcess1"/>
    <dgm:cxn modelId="{6BD1B4AD-C674-414D-9175-F688FA32CA58}" type="presParOf" srcId="{4EC5DAA9-E7EA-455A-B99D-DBFAF9D09F3A}" destId="{3449AF50-2D39-4586-835F-5DAEBA7D915C}" srcOrd="1" destOrd="0" presId="urn:microsoft.com/office/officeart/2005/8/layout/lProcess1"/>
    <dgm:cxn modelId="{2317FA97-496B-440E-AD62-880947FB9D34}" type="presParOf" srcId="{4EC5DAA9-E7EA-455A-B99D-DBFAF9D09F3A}" destId="{082547B0-3A16-411F-9543-FCA29C37D819}" srcOrd="2" destOrd="0" presId="urn:microsoft.com/office/officeart/2005/8/layout/lProcess1"/>
    <dgm:cxn modelId="{D7297AE8-A308-4CD5-9EE0-CA5962368BB1}" type="presParOf" srcId="{4EC5DAA9-E7EA-455A-B99D-DBFAF9D09F3A}" destId="{FA97AF1F-74AE-4E38-82DD-7AB6A71EA64A}" srcOrd="3" destOrd="0" presId="urn:microsoft.com/office/officeart/2005/8/layout/lProcess1"/>
    <dgm:cxn modelId="{87FE0ED7-1EE5-4ECA-9484-11F664918754}" type="presParOf" srcId="{4EC5DAA9-E7EA-455A-B99D-DBFAF9D09F3A}" destId="{D710A9CE-8F2E-4A65-B12A-8E3265160734}" srcOrd="4" destOrd="0" presId="urn:microsoft.com/office/officeart/2005/8/layout/lProcess1"/>
    <dgm:cxn modelId="{A1C569C9-4880-41BD-909A-737E531C3CC2}" type="presParOf" srcId="{807E9911-7704-479C-862E-372F8CE148A8}" destId="{9C4CB726-3F24-4CE1-928D-C91869F1AA47}" srcOrd="1" destOrd="0" presId="urn:microsoft.com/office/officeart/2005/8/layout/lProcess1"/>
    <dgm:cxn modelId="{66548D51-4D5C-4B44-B451-C931ECBD23AF}" type="presParOf" srcId="{807E9911-7704-479C-862E-372F8CE148A8}" destId="{D20AF980-4BD2-42D0-BE29-B4FB2187E6A2}" srcOrd="2" destOrd="0" presId="urn:microsoft.com/office/officeart/2005/8/layout/lProcess1"/>
    <dgm:cxn modelId="{0E0F4BA9-239F-44D6-8BA8-9EA15AF28220}" type="presParOf" srcId="{D20AF980-4BD2-42D0-BE29-B4FB2187E6A2}" destId="{1C41CD63-4D31-4406-BA51-ECF29A4AC3B7}" srcOrd="0" destOrd="0" presId="urn:microsoft.com/office/officeart/2005/8/layout/lProcess1"/>
    <dgm:cxn modelId="{7315E08A-4FF2-4F76-BC39-4C659FC8BF67}" type="presParOf" srcId="{D20AF980-4BD2-42D0-BE29-B4FB2187E6A2}" destId="{7C366808-33A2-44B7-8538-340BA45B14E6}" srcOrd="1" destOrd="0" presId="urn:microsoft.com/office/officeart/2005/8/layout/lProcess1"/>
    <dgm:cxn modelId="{774588A0-4EEE-43CA-9D6D-F24A4CCB08CF}" type="presParOf" srcId="{D20AF980-4BD2-42D0-BE29-B4FB2187E6A2}" destId="{D6C2F488-D7EF-4A64-907E-F5C3ED2C60F5}" srcOrd="2" destOrd="0" presId="urn:microsoft.com/office/officeart/2005/8/layout/lProcess1"/>
    <dgm:cxn modelId="{07534FCE-01C9-4151-956B-3BBB34CB1CAD}" type="presParOf" srcId="{D20AF980-4BD2-42D0-BE29-B4FB2187E6A2}" destId="{34840C54-A6C0-4E6C-988F-BCC7EDC7D85B}" srcOrd="3" destOrd="0" presId="urn:microsoft.com/office/officeart/2005/8/layout/lProcess1"/>
    <dgm:cxn modelId="{31F912DA-CFF5-4E73-8AA1-7203CB28D60C}" type="presParOf" srcId="{D20AF980-4BD2-42D0-BE29-B4FB2187E6A2}" destId="{3FE49FBF-6218-4627-BB5F-13E0D7814094}" srcOrd="4" destOrd="0" presId="urn:microsoft.com/office/officeart/2005/8/layout/l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A230A1E6-A196-499D-9406-55438B3D69BC}"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s-ES"/>
        </a:p>
      </dgm:t>
    </dgm:pt>
    <dgm:pt modelId="{33E33377-00EB-47C7-835C-BFE1E8C6FC3A}">
      <dgm:prSet phldrT="[Texto]" custT="1"/>
      <dgm:spPr/>
      <dgm:t>
        <a:bodyPr/>
        <a:lstStyle/>
        <a:p>
          <a:r>
            <a:rPr lang="es-ES" sz="2000" b="1" i="1" dirty="0" smtClean="0"/>
            <a:t>Borrador</a:t>
          </a:r>
          <a:endParaRPr lang="es-ES" sz="2000" dirty="0"/>
        </a:p>
      </dgm:t>
    </dgm:pt>
    <dgm:pt modelId="{2CA125ED-08AB-4CD6-ABEF-047A538E0F79}" type="parTrans" cxnId="{FD2B447C-C809-46BF-9C68-43F207A0A281}">
      <dgm:prSet/>
      <dgm:spPr/>
      <dgm:t>
        <a:bodyPr/>
        <a:lstStyle/>
        <a:p>
          <a:endParaRPr lang="es-ES"/>
        </a:p>
      </dgm:t>
    </dgm:pt>
    <dgm:pt modelId="{3189609A-158A-4D4C-BC01-DC7A79A5FF63}" type="sibTrans" cxnId="{FD2B447C-C809-46BF-9C68-43F207A0A281}">
      <dgm:prSet/>
      <dgm:spPr/>
      <dgm:t>
        <a:bodyPr/>
        <a:lstStyle/>
        <a:p>
          <a:endParaRPr lang="es-ES"/>
        </a:p>
      </dgm:t>
    </dgm:pt>
    <dgm:pt modelId="{B5E40AFC-2D54-47D5-8766-3B88E7B9EE31}">
      <dgm:prSet phldrT="[Texto]" custT="1"/>
      <dgm:spPr/>
      <dgm:t>
        <a:bodyPr/>
        <a:lstStyle/>
        <a:p>
          <a:pPr algn="just"/>
          <a:r>
            <a:rPr lang="es-ES" sz="1400" dirty="0" smtClean="0"/>
            <a:t>El auditor redacta un informe preliminar con los resultados de la auditoría, el cual es susceptible de adiciones, supresiones o enmiendas.</a:t>
          </a:r>
          <a:endParaRPr lang="es-ES" sz="1400" dirty="0"/>
        </a:p>
      </dgm:t>
    </dgm:pt>
    <dgm:pt modelId="{98CD28C0-F2B6-400D-BEF4-26130353E51F}" type="parTrans" cxnId="{D60F22B8-7DDB-4860-B5B2-D0562ECE21D2}">
      <dgm:prSet/>
      <dgm:spPr/>
      <dgm:t>
        <a:bodyPr/>
        <a:lstStyle/>
        <a:p>
          <a:endParaRPr lang="es-ES"/>
        </a:p>
      </dgm:t>
    </dgm:pt>
    <dgm:pt modelId="{B3A0BF7C-9093-41E4-8134-03AAF44F8D67}" type="sibTrans" cxnId="{D60F22B8-7DDB-4860-B5B2-D0562ECE21D2}">
      <dgm:prSet/>
      <dgm:spPr/>
      <dgm:t>
        <a:bodyPr/>
        <a:lstStyle/>
        <a:p>
          <a:endParaRPr lang="es-ES"/>
        </a:p>
      </dgm:t>
    </dgm:pt>
    <dgm:pt modelId="{D1C167BA-4CC0-44C6-B7B7-FF4FCCE27B4A}">
      <dgm:prSet phldrT="[Texto]" custT="1"/>
      <dgm:spPr/>
      <dgm:t>
        <a:bodyPr/>
        <a:lstStyle/>
        <a:p>
          <a:r>
            <a:rPr lang="es-ES" sz="2000" b="1" i="1" dirty="0" smtClean="0"/>
            <a:t>Lectura del Informe</a:t>
          </a:r>
          <a:endParaRPr lang="es-ES" sz="2000" dirty="0"/>
        </a:p>
      </dgm:t>
    </dgm:pt>
    <dgm:pt modelId="{193809DE-DC20-49C4-8013-9DE1D38AB4C6}" type="parTrans" cxnId="{D8C94268-51A7-48B7-90D8-942DCCCD5041}">
      <dgm:prSet/>
      <dgm:spPr/>
      <dgm:t>
        <a:bodyPr/>
        <a:lstStyle/>
        <a:p>
          <a:endParaRPr lang="es-ES"/>
        </a:p>
      </dgm:t>
    </dgm:pt>
    <dgm:pt modelId="{ADDF5020-DD8E-4F2B-A936-CE9A5F2DE882}" type="sibTrans" cxnId="{D8C94268-51A7-48B7-90D8-942DCCCD5041}">
      <dgm:prSet/>
      <dgm:spPr/>
      <dgm:t>
        <a:bodyPr/>
        <a:lstStyle/>
        <a:p>
          <a:endParaRPr lang="es-ES"/>
        </a:p>
      </dgm:t>
    </dgm:pt>
    <dgm:pt modelId="{2906317B-AD33-4B4B-9EB6-E57695E8070B}">
      <dgm:prSet phldrT="[Texto]" custT="1"/>
      <dgm:spPr/>
      <dgm:t>
        <a:bodyPr/>
        <a:lstStyle/>
        <a:p>
          <a:pPr algn="just"/>
          <a:r>
            <a:rPr lang="es-ES" sz="1800" dirty="0" smtClean="0"/>
            <a:t>Da la oportunidad que los funcionarios emitan algún criterio para lo cual se realiza un acta de lectura del informe.</a:t>
          </a:r>
          <a:endParaRPr lang="es-ES" sz="1800" dirty="0"/>
        </a:p>
      </dgm:t>
    </dgm:pt>
    <dgm:pt modelId="{8A8A56A0-E324-4EE4-80FA-4FF838E2AF85}" type="parTrans" cxnId="{7AA41E4F-2C14-4748-84CB-1BC8CCDF7208}">
      <dgm:prSet/>
      <dgm:spPr/>
      <dgm:t>
        <a:bodyPr/>
        <a:lstStyle/>
        <a:p>
          <a:endParaRPr lang="es-ES"/>
        </a:p>
      </dgm:t>
    </dgm:pt>
    <dgm:pt modelId="{6B5710E0-CF53-4902-9DFB-EDEBC2A2FDE6}" type="sibTrans" cxnId="{7AA41E4F-2C14-4748-84CB-1BC8CCDF7208}">
      <dgm:prSet/>
      <dgm:spPr/>
      <dgm:t>
        <a:bodyPr/>
        <a:lstStyle/>
        <a:p>
          <a:endParaRPr lang="es-ES"/>
        </a:p>
      </dgm:t>
    </dgm:pt>
    <dgm:pt modelId="{EA5B597A-2E0A-4573-997C-5B2332844BC4}">
      <dgm:prSet phldrT="[Texto]" custT="1"/>
      <dgm:spPr/>
      <dgm:t>
        <a:bodyPr/>
        <a:lstStyle/>
        <a:p>
          <a:r>
            <a:rPr lang="es-ES" sz="2000" b="1" i="1" dirty="0" smtClean="0"/>
            <a:t>Informe Final </a:t>
          </a:r>
          <a:endParaRPr lang="es-ES" sz="2000" dirty="0"/>
        </a:p>
      </dgm:t>
    </dgm:pt>
    <dgm:pt modelId="{A1A68B78-A53F-4B85-BFDA-A5DE5CB18805}" type="parTrans" cxnId="{F5A2C75A-CE98-4665-99F2-D3A565684685}">
      <dgm:prSet/>
      <dgm:spPr/>
      <dgm:t>
        <a:bodyPr/>
        <a:lstStyle/>
        <a:p>
          <a:endParaRPr lang="es-ES"/>
        </a:p>
      </dgm:t>
    </dgm:pt>
    <dgm:pt modelId="{42DAFB90-EF53-40F2-B695-708F3CF66E7A}" type="sibTrans" cxnId="{F5A2C75A-CE98-4665-99F2-D3A565684685}">
      <dgm:prSet/>
      <dgm:spPr/>
      <dgm:t>
        <a:bodyPr/>
        <a:lstStyle/>
        <a:p>
          <a:endParaRPr lang="es-ES"/>
        </a:p>
      </dgm:t>
    </dgm:pt>
    <dgm:pt modelId="{005B49EC-34C6-400C-A3C7-FADD1B86CB95}">
      <dgm:prSet phldrT="[Texto]"/>
      <dgm:spPr/>
      <dgm:t>
        <a:bodyPr/>
        <a:lstStyle/>
        <a:p>
          <a:pPr algn="just"/>
          <a:r>
            <a:rPr lang="es-ES" dirty="0" smtClean="0"/>
            <a:t>Es el producto final del trabajo de auditoría, en el constarán los comentarios sobre hallazgos, conclusiones y recomendaciones, su opinión profesional o dictamen cuando se realiza auditoría a los estados financieros.</a:t>
          </a:r>
          <a:endParaRPr lang="es-ES" dirty="0"/>
        </a:p>
      </dgm:t>
    </dgm:pt>
    <dgm:pt modelId="{7C8A9EDA-AA93-4CE9-96E5-9B4FCA9C0A69}" type="parTrans" cxnId="{A2A39795-E02F-44FF-A334-8DA778534FCA}">
      <dgm:prSet/>
      <dgm:spPr/>
      <dgm:t>
        <a:bodyPr/>
        <a:lstStyle/>
        <a:p>
          <a:endParaRPr lang="es-ES"/>
        </a:p>
      </dgm:t>
    </dgm:pt>
    <dgm:pt modelId="{502713B5-C3B4-4CEB-8BB6-19BD02BC43B6}" type="sibTrans" cxnId="{A2A39795-E02F-44FF-A334-8DA778534FCA}">
      <dgm:prSet/>
      <dgm:spPr/>
      <dgm:t>
        <a:bodyPr/>
        <a:lstStyle/>
        <a:p>
          <a:endParaRPr lang="es-ES"/>
        </a:p>
      </dgm:t>
    </dgm:pt>
    <dgm:pt modelId="{BA1A39A3-D631-4952-A4F1-6F5569336BFD}">
      <dgm:prSet phldrT="[Texto]" custT="1"/>
      <dgm:spPr/>
      <dgm:t>
        <a:bodyPr/>
        <a:lstStyle/>
        <a:p>
          <a:pPr algn="just"/>
          <a:r>
            <a:rPr lang="es-ES" sz="1400" dirty="0" smtClean="0"/>
            <a:t>Este informe es presentado a las autoridades pertinentes de la institución auditada, con el objetivo de ser revisado para salvaguardar la efectividad de los resultados que se informan y precautelar el prestigio del auditor.</a:t>
          </a:r>
          <a:endParaRPr lang="es-ES" sz="1400" dirty="0"/>
        </a:p>
      </dgm:t>
    </dgm:pt>
    <dgm:pt modelId="{6249B7C1-F132-4A8D-9CE3-59794DE178A1}" type="parTrans" cxnId="{76FAA605-558A-40F8-8639-BD15F7EC64AE}">
      <dgm:prSet/>
      <dgm:spPr/>
      <dgm:t>
        <a:bodyPr/>
        <a:lstStyle/>
        <a:p>
          <a:endParaRPr lang="es-ES"/>
        </a:p>
      </dgm:t>
    </dgm:pt>
    <dgm:pt modelId="{EF8ECA22-2FA9-4107-80AA-262BEFE05A86}" type="sibTrans" cxnId="{76FAA605-558A-40F8-8639-BD15F7EC64AE}">
      <dgm:prSet/>
      <dgm:spPr/>
      <dgm:t>
        <a:bodyPr/>
        <a:lstStyle/>
        <a:p>
          <a:endParaRPr lang="es-ES"/>
        </a:p>
      </dgm:t>
    </dgm:pt>
    <dgm:pt modelId="{5AFAE243-4A67-463B-BEBA-71B678FFA701}" type="pres">
      <dgm:prSet presAssocID="{A230A1E6-A196-499D-9406-55438B3D69BC}" presName="Name0" presStyleCnt="0">
        <dgm:presLayoutVars>
          <dgm:dir/>
          <dgm:animLvl val="lvl"/>
          <dgm:resizeHandles val="exact"/>
        </dgm:presLayoutVars>
      </dgm:prSet>
      <dgm:spPr/>
      <dgm:t>
        <a:bodyPr/>
        <a:lstStyle/>
        <a:p>
          <a:endParaRPr lang="es-ES"/>
        </a:p>
      </dgm:t>
    </dgm:pt>
    <dgm:pt modelId="{3EF25804-D165-4F05-9571-E8647EA2507D}" type="pres">
      <dgm:prSet presAssocID="{33E33377-00EB-47C7-835C-BFE1E8C6FC3A}" presName="composite" presStyleCnt="0"/>
      <dgm:spPr/>
    </dgm:pt>
    <dgm:pt modelId="{AF19C33A-BD25-472F-A7CC-6ECADDA981D4}" type="pres">
      <dgm:prSet presAssocID="{33E33377-00EB-47C7-835C-BFE1E8C6FC3A}" presName="parTx" presStyleLbl="alignNode1" presStyleIdx="0" presStyleCnt="3">
        <dgm:presLayoutVars>
          <dgm:chMax val="0"/>
          <dgm:chPref val="0"/>
          <dgm:bulletEnabled val="1"/>
        </dgm:presLayoutVars>
      </dgm:prSet>
      <dgm:spPr/>
      <dgm:t>
        <a:bodyPr/>
        <a:lstStyle/>
        <a:p>
          <a:endParaRPr lang="es-ES"/>
        </a:p>
      </dgm:t>
    </dgm:pt>
    <dgm:pt modelId="{035AC2C6-7DDD-4C79-A0AE-97913FD68436}" type="pres">
      <dgm:prSet presAssocID="{33E33377-00EB-47C7-835C-BFE1E8C6FC3A}" presName="desTx" presStyleLbl="alignAccFollowNode1" presStyleIdx="0" presStyleCnt="3">
        <dgm:presLayoutVars>
          <dgm:bulletEnabled val="1"/>
        </dgm:presLayoutVars>
      </dgm:prSet>
      <dgm:spPr/>
      <dgm:t>
        <a:bodyPr/>
        <a:lstStyle/>
        <a:p>
          <a:endParaRPr lang="es-ES"/>
        </a:p>
      </dgm:t>
    </dgm:pt>
    <dgm:pt modelId="{F2BAFC48-63AA-488C-8C93-CF332240D6AB}" type="pres">
      <dgm:prSet presAssocID="{3189609A-158A-4D4C-BC01-DC7A79A5FF63}" presName="space" presStyleCnt="0"/>
      <dgm:spPr/>
    </dgm:pt>
    <dgm:pt modelId="{BF9F5040-DC6C-4E2B-8CD6-9EE3255F5684}" type="pres">
      <dgm:prSet presAssocID="{D1C167BA-4CC0-44C6-B7B7-FF4FCCE27B4A}" presName="composite" presStyleCnt="0"/>
      <dgm:spPr/>
    </dgm:pt>
    <dgm:pt modelId="{1172FACE-577D-4CAE-A1CF-D0F62BFF7E4D}" type="pres">
      <dgm:prSet presAssocID="{D1C167BA-4CC0-44C6-B7B7-FF4FCCE27B4A}" presName="parTx" presStyleLbl="alignNode1" presStyleIdx="1" presStyleCnt="3">
        <dgm:presLayoutVars>
          <dgm:chMax val="0"/>
          <dgm:chPref val="0"/>
          <dgm:bulletEnabled val="1"/>
        </dgm:presLayoutVars>
      </dgm:prSet>
      <dgm:spPr/>
      <dgm:t>
        <a:bodyPr/>
        <a:lstStyle/>
        <a:p>
          <a:endParaRPr lang="es-ES"/>
        </a:p>
      </dgm:t>
    </dgm:pt>
    <dgm:pt modelId="{822FA9AF-A72C-4228-8977-3354F902E0CF}" type="pres">
      <dgm:prSet presAssocID="{D1C167BA-4CC0-44C6-B7B7-FF4FCCE27B4A}" presName="desTx" presStyleLbl="alignAccFollowNode1" presStyleIdx="1" presStyleCnt="3">
        <dgm:presLayoutVars>
          <dgm:bulletEnabled val="1"/>
        </dgm:presLayoutVars>
      </dgm:prSet>
      <dgm:spPr/>
      <dgm:t>
        <a:bodyPr/>
        <a:lstStyle/>
        <a:p>
          <a:endParaRPr lang="es-ES"/>
        </a:p>
      </dgm:t>
    </dgm:pt>
    <dgm:pt modelId="{05A86E02-6335-46F5-A9A2-7FBEFD30A582}" type="pres">
      <dgm:prSet presAssocID="{ADDF5020-DD8E-4F2B-A936-CE9A5F2DE882}" presName="space" presStyleCnt="0"/>
      <dgm:spPr/>
    </dgm:pt>
    <dgm:pt modelId="{D74E4D6C-764D-4EA3-BE10-94A6934280A5}" type="pres">
      <dgm:prSet presAssocID="{EA5B597A-2E0A-4573-997C-5B2332844BC4}" presName="composite" presStyleCnt="0"/>
      <dgm:spPr/>
    </dgm:pt>
    <dgm:pt modelId="{DE92239B-7FE1-4A83-9F27-DE27AB0BDDCF}" type="pres">
      <dgm:prSet presAssocID="{EA5B597A-2E0A-4573-997C-5B2332844BC4}" presName="parTx" presStyleLbl="alignNode1" presStyleIdx="2" presStyleCnt="3">
        <dgm:presLayoutVars>
          <dgm:chMax val="0"/>
          <dgm:chPref val="0"/>
          <dgm:bulletEnabled val="1"/>
        </dgm:presLayoutVars>
      </dgm:prSet>
      <dgm:spPr/>
      <dgm:t>
        <a:bodyPr/>
        <a:lstStyle/>
        <a:p>
          <a:endParaRPr lang="es-ES"/>
        </a:p>
      </dgm:t>
    </dgm:pt>
    <dgm:pt modelId="{ECEA529D-7D1B-4555-94C7-FCEB282556BE}" type="pres">
      <dgm:prSet presAssocID="{EA5B597A-2E0A-4573-997C-5B2332844BC4}" presName="desTx" presStyleLbl="alignAccFollowNode1" presStyleIdx="2" presStyleCnt="3">
        <dgm:presLayoutVars>
          <dgm:bulletEnabled val="1"/>
        </dgm:presLayoutVars>
      </dgm:prSet>
      <dgm:spPr/>
      <dgm:t>
        <a:bodyPr/>
        <a:lstStyle/>
        <a:p>
          <a:endParaRPr lang="es-ES"/>
        </a:p>
      </dgm:t>
    </dgm:pt>
  </dgm:ptLst>
  <dgm:cxnLst>
    <dgm:cxn modelId="{FD2B447C-C809-46BF-9C68-43F207A0A281}" srcId="{A230A1E6-A196-499D-9406-55438B3D69BC}" destId="{33E33377-00EB-47C7-835C-BFE1E8C6FC3A}" srcOrd="0" destOrd="0" parTransId="{2CA125ED-08AB-4CD6-ABEF-047A538E0F79}" sibTransId="{3189609A-158A-4D4C-BC01-DC7A79A5FF63}"/>
    <dgm:cxn modelId="{24D9F544-2880-4D9E-8AFE-C17E7B32B29F}" type="presOf" srcId="{A230A1E6-A196-499D-9406-55438B3D69BC}" destId="{5AFAE243-4A67-463B-BEBA-71B678FFA701}" srcOrd="0" destOrd="0" presId="urn:microsoft.com/office/officeart/2005/8/layout/hList1"/>
    <dgm:cxn modelId="{51FF9AD2-AB6D-4CCE-9B9E-EBEEFEC77288}" type="presOf" srcId="{BA1A39A3-D631-4952-A4F1-6F5569336BFD}" destId="{035AC2C6-7DDD-4C79-A0AE-97913FD68436}" srcOrd="0" destOrd="1" presId="urn:microsoft.com/office/officeart/2005/8/layout/hList1"/>
    <dgm:cxn modelId="{A2A39795-E02F-44FF-A334-8DA778534FCA}" srcId="{EA5B597A-2E0A-4573-997C-5B2332844BC4}" destId="{005B49EC-34C6-400C-A3C7-FADD1B86CB95}" srcOrd="0" destOrd="0" parTransId="{7C8A9EDA-AA93-4CE9-96E5-9B4FCA9C0A69}" sibTransId="{502713B5-C3B4-4CEB-8BB6-19BD02BC43B6}"/>
    <dgm:cxn modelId="{11EC79D0-3A8B-4DE9-AA60-944398D891A1}" type="presOf" srcId="{005B49EC-34C6-400C-A3C7-FADD1B86CB95}" destId="{ECEA529D-7D1B-4555-94C7-FCEB282556BE}" srcOrd="0" destOrd="0" presId="urn:microsoft.com/office/officeart/2005/8/layout/hList1"/>
    <dgm:cxn modelId="{76FAA605-558A-40F8-8639-BD15F7EC64AE}" srcId="{33E33377-00EB-47C7-835C-BFE1E8C6FC3A}" destId="{BA1A39A3-D631-4952-A4F1-6F5569336BFD}" srcOrd="1" destOrd="0" parTransId="{6249B7C1-F132-4A8D-9CE3-59794DE178A1}" sibTransId="{EF8ECA22-2FA9-4107-80AA-262BEFE05A86}"/>
    <dgm:cxn modelId="{6036661A-9FD9-4B60-A09B-E24532283EBE}" type="presOf" srcId="{EA5B597A-2E0A-4573-997C-5B2332844BC4}" destId="{DE92239B-7FE1-4A83-9F27-DE27AB0BDDCF}" srcOrd="0" destOrd="0" presId="urn:microsoft.com/office/officeart/2005/8/layout/hList1"/>
    <dgm:cxn modelId="{D8C94268-51A7-48B7-90D8-942DCCCD5041}" srcId="{A230A1E6-A196-499D-9406-55438B3D69BC}" destId="{D1C167BA-4CC0-44C6-B7B7-FF4FCCE27B4A}" srcOrd="1" destOrd="0" parTransId="{193809DE-DC20-49C4-8013-9DE1D38AB4C6}" sibTransId="{ADDF5020-DD8E-4F2B-A936-CE9A5F2DE882}"/>
    <dgm:cxn modelId="{D60F22B8-7DDB-4860-B5B2-D0562ECE21D2}" srcId="{33E33377-00EB-47C7-835C-BFE1E8C6FC3A}" destId="{B5E40AFC-2D54-47D5-8766-3B88E7B9EE31}" srcOrd="0" destOrd="0" parTransId="{98CD28C0-F2B6-400D-BEF4-26130353E51F}" sibTransId="{B3A0BF7C-9093-41E4-8134-03AAF44F8D67}"/>
    <dgm:cxn modelId="{7AA41E4F-2C14-4748-84CB-1BC8CCDF7208}" srcId="{D1C167BA-4CC0-44C6-B7B7-FF4FCCE27B4A}" destId="{2906317B-AD33-4B4B-9EB6-E57695E8070B}" srcOrd="0" destOrd="0" parTransId="{8A8A56A0-E324-4EE4-80FA-4FF838E2AF85}" sibTransId="{6B5710E0-CF53-4902-9DFB-EDEBC2A2FDE6}"/>
    <dgm:cxn modelId="{40426035-B176-449A-8695-D546CCE85500}" type="presOf" srcId="{2906317B-AD33-4B4B-9EB6-E57695E8070B}" destId="{822FA9AF-A72C-4228-8977-3354F902E0CF}" srcOrd="0" destOrd="0" presId="urn:microsoft.com/office/officeart/2005/8/layout/hList1"/>
    <dgm:cxn modelId="{E7F489A7-890D-46FA-AFFB-7E6059EFA107}" type="presOf" srcId="{D1C167BA-4CC0-44C6-B7B7-FF4FCCE27B4A}" destId="{1172FACE-577D-4CAE-A1CF-D0F62BFF7E4D}" srcOrd="0" destOrd="0" presId="urn:microsoft.com/office/officeart/2005/8/layout/hList1"/>
    <dgm:cxn modelId="{27B4DBFF-1824-43B0-9826-AEA20E3BD594}" type="presOf" srcId="{33E33377-00EB-47C7-835C-BFE1E8C6FC3A}" destId="{AF19C33A-BD25-472F-A7CC-6ECADDA981D4}" srcOrd="0" destOrd="0" presId="urn:microsoft.com/office/officeart/2005/8/layout/hList1"/>
    <dgm:cxn modelId="{F5A2C75A-CE98-4665-99F2-D3A565684685}" srcId="{A230A1E6-A196-499D-9406-55438B3D69BC}" destId="{EA5B597A-2E0A-4573-997C-5B2332844BC4}" srcOrd="2" destOrd="0" parTransId="{A1A68B78-A53F-4B85-BFDA-A5DE5CB18805}" sibTransId="{42DAFB90-EF53-40F2-B695-708F3CF66E7A}"/>
    <dgm:cxn modelId="{7A0AB79F-543D-40A2-9047-0D52813F0855}" type="presOf" srcId="{B5E40AFC-2D54-47D5-8766-3B88E7B9EE31}" destId="{035AC2C6-7DDD-4C79-A0AE-97913FD68436}" srcOrd="0" destOrd="0" presId="urn:microsoft.com/office/officeart/2005/8/layout/hList1"/>
    <dgm:cxn modelId="{6AFBE085-BEB5-4259-9349-2931F8F1D9BA}" type="presParOf" srcId="{5AFAE243-4A67-463B-BEBA-71B678FFA701}" destId="{3EF25804-D165-4F05-9571-E8647EA2507D}" srcOrd="0" destOrd="0" presId="urn:microsoft.com/office/officeart/2005/8/layout/hList1"/>
    <dgm:cxn modelId="{371225AD-9C44-4BDC-83D9-3FDA33B9D65A}" type="presParOf" srcId="{3EF25804-D165-4F05-9571-E8647EA2507D}" destId="{AF19C33A-BD25-472F-A7CC-6ECADDA981D4}" srcOrd="0" destOrd="0" presId="urn:microsoft.com/office/officeart/2005/8/layout/hList1"/>
    <dgm:cxn modelId="{4BF6D998-E7FF-4E7D-950A-175DFAFA7B35}" type="presParOf" srcId="{3EF25804-D165-4F05-9571-E8647EA2507D}" destId="{035AC2C6-7DDD-4C79-A0AE-97913FD68436}" srcOrd="1" destOrd="0" presId="urn:microsoft.com/office/officeart/2005/8/layout/hList1"/>
    <dgm:cxn modelId="{66086E22-35B0-4AF1-B44C-AA86959D1AD9}" type="presParOf" srcId="{5AFAE243-4A67-463B-BEBA-71B678FFA701}" destId="{F2BAFC48-63AA-488C-8C93-CF332240D6AB}" srcOrd="1" destOrd="0" presId="urn:microsoft.com/office/officeart/2005/8/layout/hList1"/>
    <dgm:cxn modelId="{6824AA3F-40D4-4838-A48E-BDAB02ECD02F}" type="presParOf" srcId="{5AFAE243-4A67-463B-BEBA-71B678FFA701}" destId="{BF9F5040-DC6C-4E2B-8CD6-9EE3255F5684}" srcOrd="2" destOrd="0" presId="urn:microsoft.com/office/officeart/2005/8/layout/hList1"/>
    <dgm:cxn modelId="{91086AD3-165C-440A-9DFE-FE99451F6B29}" type="presParOf" srcId="{BF9F5040-DC6C-4E2B-8CD6-9EE3255F5684}" destId="{1172FACE-577D-4CAE-A1CF-D0F62BFF7E4D}" srcOrd="0" destOrd="0" presId="urn:microsoft.com/office/officeart/2005/8/layout/hList1"/>
    <dgm:cxn modelId="{BD7AD00D-2AEA-4FE9-AC75-CAA97E270FCE}" type="presParOf" srcId="{BF9F5040-DC6C-4E2B-8CD6-9EE3255F5684}" destId="{822FA9AF-A72C-4228-8977-3354F902E0CF}" srcOrd="1" destOrd="0" presId="urn:microsoft.com/office/officeart/2005/8/layout/hList1"/>
    <dgm:cxn modelId="{6A57754B-AE63-4BD2-A1A4-0B0E799839AC}" type="presParOf" srcId="{5AFAE243-4A67-463B-BEBA-71B678FFA701}" destId="{05A86E02-6335-46F5-A9A2-7FBEFD30A582}" srcOrd="3" destOrd="0" presId="urn:microsoft.com/office/officeart/2005/8/layout/hList1"/>
    <dgm:cxn modelId="{C7804D89-10B2-44B3-B799-A8CD992F7EBE}" type="presParOf" srcId="{5AFAE243-4A67-463B-BEBA-71B678FFA701}" destId="{D74E4D6C-764D-4EA3-BE10-94A6934280A5}" srcOrd="4" destOrd="0" presId="urn:microsoft.com/office/officeart/2005/8/layout/hList1"/>
    <dgm:cxn modelId="{0ED18CD1-6538-4939-8752-67E953D63325}" type="presParOf" srcId="{D74E4D6C-764D-4EA3-BE10-94A6934280A5}" destId="{DE92239B-7FE1-4A83-9F27-DE27AB0BDDCF}" srcOrd="0" destOrd="0" presId="urn:microsoft.com/office/officeart/2005/8/layout/hList1"/>
    <dgm:cxn modelId="{51756F7C-8BCB-4497-9014-E206F08D1753}" type="presParOf" srcId="{D74E4D6C-764D-4EA3-BE10-94A6934280A5}" destId="{ECEA529D-7D1B-4555-94C7-FCEB282556BE}"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230A1E6-A196-499D-9406-55438B3D69BC}"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s-ES"/>
        </a:p>
      </dgm:t>
    </dgm:pt>
    <dgm:pt modelId="{33E33377-00EB-47C7-835C-BFE1E8C6FC3A}">
      <dgm:prSet phldrT="[Texto]" custT="1"/>
      <dgm:spPr/>
      <dgm:t>
        <a:bodyPr/>
        <a:lstStyle/>
        <a:p>
          <a:r>
            <a:rPr lang="es-ES" sz="2000" b="1" dirty="0" smtClean="0"/>
            <a:t>Auditoría Financiera</a:t>
          </a:r>
          <a:endParaRPr lang="es-ES" sz="2000" dirty="0"/>
        </a:p>
      </dgm:t>
    </dgm:pt>
    <dgm:pt modelId="{2CA125ED-08AB-4CD6-ABEF-047A538E0F79}" type="parTrans" cxnId="{FD2B447C-C809-46BF-9C68-43F207A0A281}">
      <dgm:prSet/>
      <dgm:spPr/>
      <dgm:t>
        <a:bodyPr/>
        <a:lstStyle/>
        <a:p>
          <a:endParaRPr lang="es-ES"/>
        </a:p>
      </dgm:t>
    </dgm:pt>
    <dgm:pt modelId="{3189609A-158A-4D4C-BC01-DC7A79A5FF63}" type="sibTrans" cxnId="{FD2B447C-C809-46BF-9C68-43F207A0A281}">
      <dgm:prSet/>
      <dgm:spPr/>
      <dgm:t>
        <a:bodyPr/>
        <a:lstStyle/>
        <a:p>
          <a:endParaRPr lang="es-ES"/>
        </a:p>
      </dgm:t>
    </dgm:pt>
    <dgm:pt modelId="{B5E40AFC-2D54-47D5-8766-3B88E7B9EE31}">
      <dgm:prSet phldrT="[Texto]" custT="1"/>
      <dgm:spPr/>
      <dgm:t>
        <a:bodyPr/>
        <a:lstStyle/>
        <a:p>
          <a:pPr algn="just">
            <a:lnSpc>
              <a:spcPct val="100000"/>
            </a:lnSpc>
          </a:pPr>
          <a:r>
            <a:rPr lang="es-ES" sz="2000" dirty="0" smtClean="0"/>
            <a:t>Carta de Dictamen.</a:t>
          </a:r>
          <a:endParaRPr lang="es-ES" sz="2000" dirty="0"/>
        </a:p>
      </dgm:t>
    </dgm:pt>
    <dgm:pt modelId="{98CD28C0-F2B6-400D-BEF4-26130353E51F}" type="parTrans" cxnId="{D60F22B8-7DDB-4860-B5B2-D0562ECE21D2}">
      <dgm:prSet/>
      <dgm:spPr/>
      <dgm:t>
        <a:bodyPr/>
        <a:lstStyle/>
        <a:p>
          <a:endParaRPr lang="es-ES"/>
        </a:p>
      </dgm:t>
    </dgm:pt>
    <dgm:pt modelId="{B3A0BF7C-9093-41E4-8134-03AAF44F8D67}" type="sibTrans" cxnId="{D60F22B8-7DDB-4860-B5B2-D0562ECE21D2}">
      <dgm:prSet/>
      <dgm:spPr/>
      <dgm:t>
        <a:bodyPr/>
        <a:lstStyle/>
        <a:p>
          <a:endParaRPr lang="es-ES"/>
        </a:p>
      </dgm:t>
    </dgm:pt>
    <dgm:pt modelId="{D1C167BA-4CC0-44C6-B7B7-FF4FCCE27B4A}">
      <dgm:prSet phldrT="[Texto]" custT="1"/>
      <dgm:spPr/>
      <dgm:t>
        <a:bodyPr/>
        <a:lstStyle/>
        <a:p>
          <a:r>
            <a:rPr lang="es-ES" sz="2000" b="1" dirty="0" smtClean="0"/>
            <a:t>Auditoría de Gestión</a:t>
          </a:r>
          <a:endParaRPr lang="es-ES" sz="2000" dirty="0"/>
        </a:p>
      </dgm:t>
    </dgm:pt>
    <dgm:pt modelId="{193809DE-DC20-49C4-8013-9DE1D38AB4C6}" type="parTrans" cxnId="{D8C94268-51A7-48B7-90D8-942DCCCD5041}">
      <dgm:prSet/>
      <dgm:spPr/>
      <dgm:t>
        <a:bodyPr/>
        <a:lstStyle/>
        <a:p>
          <a:endParaRPr lang="es-ES"/>
        </a:p>
      </dgm:t>
    </dgm:pt>
    <dgm:pt modelId="{ADDF5020-DD8E-4F2B-A936-CE9A5F2DE882}" type="sibTrans" cxnId="{D8C94268-51A7-48B7-90D8-942DCCCD5041}">
      <dgm:prSet/>
      <dgm:spPr/>
      <dgm:t>
        <a:bodyPr/>
        <a:lstStyle/>
        <a:p>
          <a:endParaRPr lang="es-ES"/>
        </a:p>
      </dgm:t>
    </dgm:pt>
    <dgm:pt modelId="{2906317B-AD33-4B4B-9EB6-E57695E8070B}">
      <dgm:prSet phldrT="[Texto]" custT="1"/>
      <dgm:spPr/>
      <dgm:t>
        <a:bodyPr/>
        <a:lstStyle/>
        <a:p>
          <a:pPr algn="just"/>
          <a:r>
            <a:rPr lang="es-ES" sz="2000" dirty="0" smtClean="0"/>
            <a:t>Carta a la Gerencia.</a:t>
          </a:r>
          <a:endParaRPr lang="es-ES" sz="2000" dirty="0"/>
        </a:p>
      </dgm:t>
    </dgm:pt>
    <dgm:pt modelId="{8A8A56A0-E324-4EE4-80FA-4FF838E2AF85}" type="parTrans" cxnId="{7AA41E4F-2C14-4748-84CB-1BC8CCDF7208}">
      <dgm:prSet/>
      <dgm:spPr/>
      <dgm:t>
        <a:bodyPr/>
        <a:lstStyle/>
        <a:p>
          <a:endParaRPr lang="es-ES"/>
        </a:p>
      </dgm:t>
    </dgm:pt>
    <dgm:pt modelId="{6B5710E0-CF53-4902-9DFB-EDEBC2A2FDE6}" type="sibTrans" cxnId="{7AA41E4F-2C14-4748-84CB-1BC8CCDF7208}">
      <dgm:prSet/>
      <dgm:spPr/>
      <dgm:t>
        <a:bodyPr/>
        <a:lstStyle/>
        <a:p>
          <a:endParaRPr lang="es-ES"/>
        </a:p>
      </dgm:t>
    </dgm:pt>
    <dgm:pt modelId="{3960D99D-1A2F-4DA3-ABF3-828796128014}">
      <dgm:prSet/>
      <dgm:spPr/>
      <dgm:t>
        <a:bodyPr/>
        <a:lstStyle/>
        <a:p>
          <a:pPr>
            <a:lnSpc>
              <a:spcPct val="100000"/>
            </a:lnSpc>
          </a:pPr>
          <a:endParaRPr lang="es-ES" sz="2000" dirty="0"/>
        </a:p>
      </dgm:t>
    </dgm:pt>
    <dgm:pt modelId="{1A90911A-C52D-473D-A7E5-2778D1B7000D}" type="parTrans" cxnId="{7E20BAFF-7322-4F30-B7E0-9F78475F5A87}">
      <dgm:prSet/>
      <dgm:spPr/>
      <dgm:t>
        <a:bodyPr/>
        <a:lstStyle/>
        <a:p>
          <a:endParaRPr lang="es-ES"/>
        </a:p>
      </dgm:t>
    </dgm:pt>
    <dgm:pt modelId="{DB057280-A14A-44A7-9C97-9534777D8CC8}" type="sibTrans" cxnId="{7E20BAFF-7322-4F30-B7E0-9F78475F5A87}">
      <dgm:prSet/>
      <dgm:spPr/>
      <dgm:t>
        <a:bodyPr/>
        <a:lstStyle/>
        <a:p>
          <a:endParaRPr lang="es-ES"/>
        </a:p>
      </dgm:t>
    </dgm:pt>
    <dgm:pt modelId="{AAC4E112-AC46-463C-BBFD-C4ACD186EFFA}">
      <dgm:prSet/>
      <dgm:spPr/>
      <dgm:t>
        <a:bodyPr/>
        <a:lstStyle/>
        <a:p>
          <a:pPr>
            <a:lnSpc>
              <a:spcPct val="100000"/>
            </a:lnSpc>
          </a:pPr>
          <a:r>
            <a:rPr lang="es-ES" sz="2000" dirty="0" smtClean="0"/>
            <a:t>Estados Financieros.</a:t>
          </a:r>
          <a:endParaRPr lang="es-ES" sz="2000" dirty="0"/>
        </a:p>
      </dgm:t>
    </dgm:pt>
    <dgm:pt modelId="{68E909E4-7665-4914-8A3B-7D4B66EC28B1}" type="parTrans" cxnId="{C1A2515F-7AD5-4AD9-9607-9FA0CFEC7BD8}">
      <dgm:prSet/>
      <dgm:spPr/>
      <dgm:t>
        <a:bodyPr/>
        <a:lstStyle/>
        <a:p>
          <a:endParaRPr lang="es-ES"/>
        </a:p>
      </dgm:t>
    </dgm:pt>
    <dgm:pt modelId="{915025CB-33F6-42DD-BC5E-BCC3B81F4001}" type="sibTrans" cxnId="{C1A2515F-7AD5-4AD9-9607-9FA0CFEC7BD8}">
      <dgm:prSet/>
      <dgm:spPr/>
      <dgm:t>
        <a:bodyPr/>
        <a:lstStyle/>
        <a:p>
          <a:endParaRPr lang="es-ES"/>
        </a:p>
      </dgm:t>
    </dgm:pt>
    <dgm:pt modelId="{B17D1FAB-8E0C-4F09-A18D-B53FA916D357}">
      <dgm:prSet/>
      <dgm:spPr/>
      <dgm:t>
        <a:bodyPr/>
        <a:lstStyle/>
        <a:p>
          <a:pPr>
            <a:lnSpc>
              <a:spcPct val="100000"/>
            </a:lnSpc>
          </a:pPr>
          <a:endParaRPr lang="es-ES" sz="2000" dirty="0"/>
        </a:p>
      </dgm:t>
    </dgm:pt>
    <dgm:pt modelId="{2A72E4B1-A312-4E84-B9AE-2A8B69EF2AE9}" type="parTrans" cxnId="{C09146AF-4F8A-4CC2-9C4E-C926D643C82B}">
      <dgm:prSet/>
      <dgm:spPr/>
      <dgm:t>
        <a:bodyPr/>
        <a:lstStyle/>
        <a:p>
          <a:endParaRPr lang="es-ES"/>
        </a:p>
      </dgm:t>
    </dgm:pt>
    <dgm:pt modelId="{3B863912-BD97-4860-9963-2807AE74E204}" type="sibTrans" cxnId="{C09146AF-4F8A-4CC2-9C4E-C926D643C82B}">
      <dgm:prSet/>
      <dgm:spPr/>
      <dgm:t>
        <a:bodyPr/>
        <a:lstStyle/>
        <a:p>
          <a:endParaRPr lang="es-ES"/>
        </a:p>
      </dgm:t>
    </dgm:pt>
    <dgm:pt modelId="{90EBD820-1CD1-4106-BD89-64ED961896DC}">
      <dgm:prSet/>
      <dgm:spPr/>
      <dgm:t>
        <a:bodyPr/>
        <a:lstStyle/>
        <a:p>
          <a:pPr>
            <a:lnSpc>
              <a:spcPct val="100000"/>
            </a:lnSpc>
          </a:pPr>
          <a:r>
            <a:rPr lang="es-ES" sz="2000" dirty="0" smtClean="0"/>
            <a:t>Notas Aclaratorias.</a:t>
          </a:r>
          <a:endParaRPr lang="es-ES" sz="2000" dirty="0"/>
        </a:p>
      </dgm:t>
    </dgm:pt>
    <dgm:pt modelId="{9AD0CF0B-7718-4AB7-B680-6CC639DACAEA}" type="parTrans" cxnId="{607A7EE0-8F3D-4978-B6AD-E6441EFF7590}">
      <dgm:prSet/>
      <dgm:spPr/>
      <dgm:t>
        <a:bodyPr/>
        <a:lstStyle/>
        <a:p>
          <a:endParaRPr lang="es-ES"/>
        </a:p>
      </dgm:t>
    </dgm:pt>
    <dgm:pt modelId="{380AA75F-3B5A-4B53-B836-F42448DFC794}" type="sibTrans" cxnId="{607A7EE0-8F3D-4978-B6AD-E6441EFF7590}">
      <dgm:prSet/>
      <dgm:spPr/>
      <dgm:t>
        <a:bodyPr/>
        <a:lstStyle/>
        <a:p>
          <a:endParaRPr lang="es-ES"/>
        </a:p>
      </dgm:t>
    </dgm:pt>
    <dgm:pt modelId="{28298D93-D35B-4369-B886-00B04D034FCE}">
      <dgm:prSet/>
      <dgm:spPr/>
      <dgm:t>
        <a:bodyPr/>
        <a:lstStyle/>
        <a:p>
          <a:pPr>
            <a:lnSpc>
              <a:spcPct val="100000"/>
            </a:lnSpc>
          </a:pPr>
          <a:endParaRPr lang="es-ES" sz="2000" dirty="0"/>
        </a:p>
      </dgm:t>
    </dgm:pt>
    <dgm:pt modelId="{3795EC5E-0EFD-44FC-9C30-0CDA8AF5972B}" type="parTrans" cxnId="{62E7DDBA-5725-4B1B-A6A5-2E50E13A2568}">
      <dgm:prSet/>
      <dgm:spPr/>
      <dgm:t>
        <a:bodyPr/>
        <a:lstStyle/>
        <a:p>
          <a:endParaRPr lang="es-ES"/>
        </a:p>
      </dgm:t>
    </dgm:pt>
    <dgm:pt modelId="{9214BC38-027C-436F-8E6E-58B3B1628B1B}" type="sibTrans" cxnId="{62E7DDBA-5725-4B1B-A6A5-2E50E13A2568}">
      <dgm:prSet/>
      <dgm:spPr/>
      <dgm:t>
        <a:bodyPr/>
        <a:lstStyle/>
        <a:p>
          <a:endParaRPr lang="es-ES"/>
        </a:p>
      </dgm:t>
    </dgm:pt>
    <dgm:pt modelId="{FF623489-2AAF-4FC9-B0C2-C41CBE10028C}">
      <dgm:prSet/>
      <dgm:spPr/>
      <dgm:t>
        <a:bodyPr/>
        <a:lstStyle/>
        <a:p>
          <a:pPr>
            <a:lnSpc>
              <a:spcPct val="100000"/>
            </a:lnSpc>
          </a:pPr>
          <a:r>
            <a:rPr lang="es-ES" sz="2000" dirty="0" smtClean="0"/>
            <a:t>Comentarios.</a:t>
          </a:r>
          <a:endParaRPr lang="es-ES" sz="2000" dirty="0"/>
        </a:p>
      </dgm:t>
    </dgm:pt>
    <dgm:pt modelId="{A4EEA3C0-A984-4AAB-9D2C-4692EEE3D0E3}" type="parTrans" cxnId="{A0DD1DFC-2574-4247-B1BF-1DBEAD58D09A}">
      <dgm:prSet/>
      <dgm:spPr/>
      <dgm:t>
        <a:bodyPr/>
        <a:lstStyle/>
        <a:p>
          <a:endParaRPr lang="es-ES"/>
        </a:p>
      </dgm:t>
    </dgm:pt>
    <dgm:pt modelId="{85591828-A99F-4F71-B11A-62FC77368CAE}" type="sibTrans" cxnId="{A0DD1DFC-2574-4247-B1BF-1DBEAD58D09A}">
      <dgm:prSet/>
      <dgm:spPr/>
      <dgm:t>
        <a:bodyPr/>
        <a:lstStyle/>
        <a:p>
          <a:endParaRPr lang="es-ES"/>
        </a:p>
      </dgm:t>
    </dgm:pt>
    <dgm:pt modelId="{84B2116B-43D4-4075-A704-F7A5C483676F}">
      <dgm:prSet/>
      <dgm:spPr/>
      <dgm:t>
        <a:bodyPr/>
        <a:lstStyle/>
        <a:p>
          <a:pPr>
            <a:lnSpc>
              <a:spcPct val="100000"/>
            </a:lnSpc>
          </a:pPr>
          <a:endParaRPr lang="es-ES" sz="2000" dirty="0"/>
        </a:p>
      </dgm:t>
    </dgm:pt>
    <dgm:pt modelId="{5FC9A00F-78AC-4DE2-AD3C-7543A424270D}" type="parTrans" cxnId="{4E4A401D-15BB-4D39-8800-97470FBB3364}">
      <dgm:prSet/>
      <dgm:spPr/>
      <dgm:t>
        <a:bodyPr/>
        <a:lstStyle/>
        <a:p>
          <a:endParaRPr lang="es-ES"/>
        </a:p>
      </dgm:t>
    </dgm:pt>
    <dgm:pt modelId="{2E2B2821-8613-4DBB-A275-C06CFEC98D9F}" type="sibTrans" cxnId="{4E4A401D-15BB-4D39-8800-97470FBB3364}">
      <dgm:prSet/>
      <dgm:spPr/>
      <dgm:t>
        <a:bodyPr/>
        <a:lstStyle/>
        <a:p>
          <a:endParaRPr lang="es-ES"/>
        </a:p>
      </dgm:t>
    </dgm:pt>
    <dgm:pt modelId="{519B03D6-2A08-40DA-8A2D-939C8231174B}">
      <dgm:prSet/>
      <dgm:spPr/>
      <dgm:t>
        <a:bodyPr/>
        <a:lstStyle/>
        <a:p>
          <a:pPr>
            <a:lnSpc>
              <a:spcPct val="100000"/>
            </a:lnSpc>
          </a:pPr>
          <a:r>
            <a:rPr lang="es-ES" sz="2000" dirty="0" smtClean="0"/>
            <a:t>Conclusiones.</a:t>
          </a:r>
          <a:endParaRPr lang="es-ES" sz="2000" dirty="0"/>
        </a:p>
      </dgm:t>
    </dgm:pt>
    <dgm:pt modelId="{8C9AB6C5-5753-46BC-814E-E5CEA746B51D}" type="parTrans" cxnId="{E82207BC-EE3F-4703-B8BD-65A551F5B5CA}">
      <dgm:prSet/>
      <dgm:spPr/>
      <dgm:t>
        <a:bodyPr/>
        <a:lstStyle/>
        <a:p>
          <a:endParaRPr lang="es-ES"/>
        </a:p>
      </dgm:t>
    </dgm:pt>
    <dgm:pt modelId="{F4F2A4E0-A906-430D-8B32-6EC2C804D1DB}" type="sibTrans" cxnId="{E82207BC-EE3F-4703-B8BD-65A551F5B5CA}">
      <dgm:prSet/>
      <dgm:spPr/>
      <dgm:t>
        <a:bodyPr/>
        <a:lstStyle/>
        <a:p>
          <a:endParaRPr lang="es-ES"/>
        </a:p>
      </dgm:t>
    </dgm:pt>
    <dgm:pt modelId="{DB2CB6B6-17E5-4316-A79E-D505B1573292}">
      <dgm:prSet/>
      <dgm:spPr/>
      <dgm:t>
        <a:bodyPr/>
        <a:lstStyle/>
        <a:p>
          <a:pPr>
            <a:lnSpc>
              <a:spcPct val="100000"/>
            </a:lnSpc>
          </a:pPr>
          <a:endParaRPr lang="es-ES" sz="2000" dirty="0"/>
        </a:p>
      </dgm:t>
    </dgm:pt>
    <dgm:pt modelId="{108851E9-06BA-4E0F-BCCC-3993668D4B1F}" type="parTrans" cxnId="{7855EC7A-118D-4FCC-9C94-1E08F65976A5}">
      <dgm:prSet/>
      <dgm:spPr/>
      <dgm:t>
        <a:bodyPr/>
        <a:lstStyle/>
        <a:p>
          <a:endParaRPr lang="es-ES"/>
        </a:p>
      </dgm:t>
    </dgm:pt>
    <dgm:pt modelId="{C924E069-CABE-4045-8098-538EEAAAF1BF}" type="sibTrans" cxnId="{7855EC7A-118D-4FCC-9C94-1E08F65976A5}">
      <dgm:prSet/>
      <dgm:spPr/>
      <dgm:t>
        <a:bodyPr/>
        <a:lstStyle/>
        <a:p>
          <a:endParaRPr lang="es-ES"/>
        </a:p>
      </dgm:t>
    </dgm:pt>
    <dgm:pt modelId="{496BF44E-95A2-4CC9-873D-50CB5F7804CF}">
      <dgm:prSet/>
      <dgm:spPr/>
      <dgm:t>
        <a:bodyPr/>
        <a:lstStyle/>
        <a:p>
          <a:pPr>
            <a:lnSpc>
              <a:spcPct val="100000"/>
            </a:lnSpc>
          </a:pPr>
          <a:r>
            <a:rPr lang="es-ES" sz="2000" dirty="0" smtClean="0"/>
            <a:t>Recomendaciones.</a:t>
          </a:r>
          <a:endParaRPr lang="es-ES" sz="2000" dirty="0"/>
        </a:p>
      </dgm:t>
    </dgm:pt>
    <dgm:pt modelId="{60FBCD7C-F013-403F-9364-017DC6145E07}" type="parTrans" cxnId="{D726D5BE-8E42-40DA-9A56-EB7C2B053152}">
      <dgm:prSet/>
      <dgm:spPr/>
      <dgm:t>
        <a:bodyPr/>
        <a:lstStyle/>
        <a:p>
          <a:endParaRPr lang="es-ES"/>
        </a:p>
      </dgm:t>
    </dgm:pt>
    <dgm:pt modelId="{0321E1B0-BADD-41B4-887F-752D42D88196}" type="sibTrans" cxnId="{D726D5BE-8E42-40DA-9A56-EB7C2B053152}">
      <dgm:prSet/>
      <dgm:spPr/>
      <dgm:t>
        <a:bodyPr/>
        <a:lstStyle/>
        <a:p>
          <a:endParaRPr lang="es-ES"/>
        </a:p>
      </dgm:t>
    </dgm:pt>
    <dgm:pt modelId="{8C944E6B-EF9A-4749-A092-D5972745C798}">
      <dgm:prSet custT="1"/>
      <dgm:spPr/>
      <dgm:t>
        <a:bodyPr/>
        <a:lstStyle/>
        <a:p>
          <a:endParaRPr lang="es-ES" sz="2000" dirty="0"/>
        </a:p>
      </dgm:t>
    </dgm:pt>
    <dgm:pt modelId="{EC3A610D-8616-441A-A8E8-D8A158C08536}" type="parTrans" cxnId="{B22625E5-AD7D-4F6E-AA6E-ED6ADE8A7BC7}">
      <dgm:prSet/>
      <dgm:spPr/>
      <dgm:t>
        <a:bodyPr/>
        <a:lstStyle/>
        <a:p>
          <a:endParaRPr lang="es-ES"/>
        </a:p>
      </dgm:t>
    </dgm:pt>
    <dgm:pt modelId="{50914D1B-F3E9-4EF1-930F-0DC28AB47F4C}" type="sibTrans" cxnId="{B22625E5-AD7D-4F6E-AA6E-ED6ADE8A7BC7}">
      <dgm:prSet/>
      <dgm:spPr/>
      <dgm:t>
        <a:bodyPr/>
        <a:lstStyle/>
        <a:p>
          <a:endParaRPr lang="es-ES"/>
        </a:p>
      </dgm:t>
    </dgm:pt>
    <dgm:pt modelId="{7C37FCE2-CF4D-4F66-B37F-FED2EB43595A}">
      <dgm:prSet custT="1"/>
      <dgm:spPr/>
      <dgm:t>
        <a:bodyPr/>
        <a:lstStyle/>
        <a:p>
          <a:r>
            <a:rPr lang="es-ES" sz="2000" dirty="0" smtClean="0"/>
            <a:t>Hallazgos.</a:t>
          </a:r>
          <a:endParaRPr lang="es-ES" sz="2000" dirty="0"/>
        </a:p>
      </dgm:t>
    </dgm:pt>
    <dgm:pt modelId="{C60C14AB-190D-4E75-9817-5C49F8F681FC}" type="parTrans" cxnId="{A10A5179-07D8-4154-9383-DA08D6672E33}">
      <dgm:prSet/>
      <dgm:spPr/>
      <dgm:t>
        <a:bodyPr/>
        <a:lstStyle/>
        <a:p>
          <a:endParaRPr lang="es-ES"/>
        </a:p>
      </dgm:t>
    </dgm:pt>
    <dgm:pt modelId="{4ED02BD7-67B0-4AD1-B269-75E9C929E8BC}" type="sibTrans" cxnId="{A10A5179-07D8-4154-9383-DA08D6672E33}">
      <dgm:prSet/>
      <dgm:spPr/>
      <dgm:t>
        <a:bodyPr/>
        <a:lstStyle/>
        <a:p>
          <a:endParaRPr lang="es-ES"/>
        </a:p>
      </dgm:t>
    </dgm:pt>
    <dgm:pt modelId="{9997A8B0-2730-439E-BC8A-D1F4BBED640B}">
      <dgm:prSet custT="1"/>
      <dgm:spPr/>
      <dgm:t>
        <a:bodyPr/>
        <a:lstStyle/>
        <a:p>
          <a:endParaRPr lang="es-ES" sz="2000" dirty="0"/>
        </a:p>
      </dgm:t>
    </dgm:pt>
    <dgm:pt modelId="{FBAC5F90-0EFD-4BBB-A8FD-A2AE3DCB27FF}" type="parTrans" cxnId="{7FE8DEE5-59E8-4420-9E55-8370110EFCDD}">
      <dgm:prSet/>
      <dgm:spPr/>
      <dgm:t>
        <a:bodyPr/>
        <a:lstStyle/>
        <a:p>
          <a:endParaRPr lang="es-ES"/>
        </a:p>
      </dgm:t>
    </dgm:pt>
    <dgm:pt modelId="{7F9D1BEF-9A39-4CD1-972F-98B080ACD3F3}" type="sibTrans" cxnId="{7FE8DEE5-59E8-4420-9E55-8370110EFCDD}">
      <dgm:prSet/>
      <dgm:spPr/>
      <dgm:t>
        <a:bodyPr/>
        <a:lstStyle/>
        <a:p>
          <a:endParaRPr lang="es-ES"/>
        </a:p>
      </dgm:t>
    </dgm:pt>
    <dgm:pt modelId="{3863082C-3546-45E1-BA4C-569C705C7BC4}">
      <dgm:prSet custT="1"/>
      <dgm:spPr/>
      <dgm:t>
        <a:bodyPr/>
        <a:lstStyle/>
        <a:p>
          <a:r>
            <a:rPr lang="es-ES" sz="2000" dirty="0" smtClean="0"/>
            <a:t>Conclusiones.</a:t>
          </a:r>
          <a:endParaRPr lang="es-ES" sz="2000" dirty="0"/>
        </a:p>
      </dgm:t>
    </dgm:pt>
    <dgm:pt modelId="{44E31691-DD8A-4950-8C10-694723E20703}" type="parTrans" cxnId="{502CDFD0-617A-404C-985C-9B0267761C75}">
      <dgm:prSet/>
      <dgm:spPr/>
      <dgm:t>
        <a:bodyPr/>
        <a:lstStyle/>
        <a:p>
          <a:endParaRPr lang="es-ES"/>
        </a:p>
      </dgm:t>
    </dgm:pt>
    <dgm:pt modelId="{D8D85A58-0072-42D7-ABDB-32C7FA301F9C}" type="sibTrans" cxnId="{502CDFD0-617A-404C-985C-9B0267761C75}">
      <dgm:prSet/>
      <dgm:spPr/>
      <dgm:t>
        <a:bodyPr/>
        <a:lstStyle/>
        <a:p>
          <a:endParaRPr lang="es-ES"/>
        </a:p>
      </dgm:t>
    </dgm:pt>
    <dgm:pt modelId="{99F94C7E-8BA3-44D1-9272-1791CD9DF2EA}">
      <dgm:prSet custT="1"/>
      <dgm:spPr/>
      <dgm:t>
        <a:bodyPr/>
        <a:lstStyle/>
        <a:p>
          <a:endParaRPr lang="es-ES" sz="2000" dirty="0"/>
        </a:p>
      </dgm:t>
    </dgm:pt>
    <dgm:pt modelId="{69AB26F5-3559-4F2D-B0A8-8FB548E64AA1}" type="parTrans" cxnId="{53FE3DCB-5740-47D4-8ADC-53CD91EB6DE4}">
      <dgm:prSet/>
      <dgm:spPr/>
      <dgm:t>
        <a:bodyPr/>
        <a:lstStyle/>
        <a:p>
          <a:endParaRPr lang="es-ES"/>
        </a:p>
      </dgm:t>
    </dgm:pt>
    <dgm:pt modelId="{3D44A504-EFE0-4445-8D51-880D4C3082A4}" type="sibTrans" cxnId="{53FE3DCB-5740-47D4-8ADC-53CD91EB6DE4}">
      <dgm:prSet/>
      <dgm:spPr/>
      <dgm:t>
        <a:bodyPr/>
        <a:lstStyle/>
        <a:p>
          <a:endParaRPr lang="es-ES"/>
        </a:p>
      </dgm:t>
    </dgm:pt>
    <dgm:pt modelId="{44EFEE86-5B73-49F2-8ABD-2E7B389E7C99}">
      <dgm:prSet custT="1"/>
      <dgm:spPr/>
      <dgm:t>
        <a:bodyPr/>
        <a:lstStyle/>
        <a:p>
          <a:r>
            <a:rPr lang="es-ES" sz="2000" dirty="0" smtClean="0"/>
            <a:t>Recomendaciones.</a:t>
          </a:r>
          <a:endParaRPr lang="es-ES" sz="2000" dirty="0"/>
        </a:p>
      </dgm:t>
    </dgm:pt>
    <dgm:pt modelId="{16AD63E5-AB34-450E-B062-B38FE8247B54}" type="parTrans" cxnId="{FB966972-5BA9-414A-95AA-C7B52DD47AB5}">
      <dgm:prSet/>
      <dgm:spPr/>
      <dgm:t>
        <a:bodyPr/>
        <a:lstStyle/>
        <a:p>
          <a:endParaRPr lang="es-ES"/>
        </a:p>
      </dgm:t>
    </dgm:pt>
    <dgm:pt modelId="{C9FB5896-CFD2-4F70-832E-EDC1765F0F35}" type="sibTrans" cxnId="{FB966972-5BA9-414A-95AA-C7B52DD47AB5}">
      <dgm:prSet/>
      <dgm:spPr/>
      <dgm:t>
        <a:bodyPr/>
        <a:lstStyle/>
        <a:p>
          <a:endParaRPr lang="es-ES"/>
        </a:p>
      </dgm:t>
    </dgm:pt>
    <dgm:pt modelId="{5AFAE243-4A67-463B-BEBA-71B678FFA701}" type="pres">
      <dgm:prSet presAssocID="{A230A1E6-A196-499D-9406-55438B3D69BC}" presName="Name0" presStyleCnt="0">
        <dgm:presLayoutVars>
          <dgm:dir/>
          <dgm:animLvl val="lvl"/>
          <dgm:resizeHandles val="exact"/>
        </dgm:presLayoutVars>
      </dgm:prSet>
      <dgm:spPr/>
      <dgm:t>
        <a:bodyPr/>
        <a:lstStyle/>
        <a:p>
          <a:endParaRPr lang="es-ES"/>
        </a:p>
      </dgm:t>
    </dgm:pt>
    <dgm:pt modelId="{3EF25804-D165-4F05-9571-E8647EA2507D}" type="pres">
      <dgm:prSet presAssocID="{33E33377-00EB-47C7-835C-BFE1E8C6FC3A}" presName="composite" presStyleCnt="0"/>
      <dgm:spPr/>
    </dgm:pt>
    <dgm:pt modelId="{AF19C33A-BD25-472F-A7CC-6ECADDA981D4}" type="pres">
      <dgm:prSet presAssocID="{33E33377-00EB-47C7-835C-BFE1E8C6FC3A}" presName="parTx" presStyleLbl="alignNode1" presStyleIdx="0" presStyleCnt="2">
        <dgm:presLayoutVars>
          <dgm:chMax val="0"/>
          <dgm:chPref val="0"/>
          <dgm:bulletEnabled val="1"/>
        </dgm:presLayoutVars>
      </dgm:prSet>
      <dgm:spPr/>
      <dgm:t>
        <a:bodyPr/>
        <a:lstStyle/>
        <a:p>
          <a:endParaRPr lang="es-ES"/>
        </a:p>
      </dgm:t>
    </dgm:pt>
    <dgm:pt modelId="{035AC2C6-7DDD-4C79-A0AE-97913FD68436}" type="pres">
      <dgm:prSet presAssocID="{33E33377-00EB-47C7-835C-BFE1E8C6FC3A}" presName="desTx" presStyleLbl="alignAccFollowNode1" presStyleIdx="0" presStyleCnt="2">
        <dgm:presLayoutVars>
          <dgm:bulletEnabled val="1"/>
        </dgm:presLayoutVars>
      </dgm:prSet>
      <dgm:spPr/>
      <dgm:t>
        <a:bodyPr/>
        <a:lstStyle/>
        <a:p>
          <a:endParaRPr lang="es-ES"/>
        </a:p>
      </dgm:t>
    </dgm:pt>
    <dgm:pt modelId="{F2BAFC48-63AA-488C-8C93-CF332240D6AB}" type="pres">
      <dgm:prSet presAssocID="{3189609A-158A-4D4C-BC01-DC7A79A5FF63}" presName="space" presStyleCnt="0"/>
      <dgm:spPr/>
    </dgm:pt>
    <dgm:pt modelId="{BF9F5040-DC6C-4E2B-8CD6-9EE3255F5684}" type="pres">
      <dgm:prSet presAssocID="{D1C167BA-4CC0-44C6-B7B7-FF4FCCE27B4A}" presName="composite" presStyleCnt="0"/>
      <dgm:spPr/>
    </dgm:pt>
    <dgm:pt modelId="{1172FACE-577D-4CAE-A1CF-D0F62BFF7E4D}" type="pres">
      <dgm:prSet presAssocID="{D1C167BA-4CC0-44C6-B7B7-FF4FCCE27B4A}" presName="parTx" presStyleLbl="alignNode1" presStyleIdx="1" presStyleCnt="2">
        <dgm:presLayoutVars>
          <dgm:chMax val="0"/>
          <dgm:chPref val="0"/>
          <dgm:bulletEnabled val="1"/>
        </dgm:presLayoutVars>
      </dgm:prSet>
      <dgm:spPr/>
      <dgm:t>
        <a:bodyPr/>
        <a:lstStyle/>
        <a:p>
          <a:endParaRPr lang="es-ES"/>
        </a:p>
      </dgm:t>
    </dgm:pt>
    <dgm:pt modelId="{822FA9AF-A72C-4228-8977-3354F902E0CF}" type="pres">
      <dgm:prSet presAssocID="{D1C167BA-4CC0-44C6-B7B7-FF4FCCE27B4A}" presName="desTx" presStyleLbl="alignAccFollowNode1" presStyleIdx="1" presStyleCnt="2">
        <dgm:presLayoutVars>
          <dgm:bulletEnabled val="1"/>
        </dgm:presLayoutVars>
      </dgm:prSet>
      <dgm:spPr/>
      <dgm:t>
        <a:bodyPr/>
        <a:lstStyle/>
        <a:p>
          <a:endParaRPr lang="es-ES"/>
        </a:p>
      </dgm:t>
    </dgm:pt>
  </dgm:ptLst>
  <dgm:cxnLst>
    <dgm:cxn modelId="{D00B1111-6F6C-4135-93BC-891E15DB3D76}" type="presOf" srcId="{519B03D6-2A08-40DA-8A2D-939C8231174B}" destId="{035AC2C6-7DDD-4C79-A0AE-97913FD68436}" srcOrd="0" destOrd="8" presId="urn:microsoft.com/office/officeart/2005/8/layout/hList1"/>
    <dgm:cxn modelId="{3E59BCF4-2887-4A79-B852-C5D5F1316B5F}" type="presOf" srcId="{8C944E6B-EF9A-4749-A092-D5972745C798}" destId="{822FA9AF-A72C-4228-8977-3354F902E0CF}" srcOrd="0" destOrd="1" presId="urn:microsoft.com/office/officeart/2005/8/layout/hList1"/>
    <dgm:cxn modelId="{7E20BAFF-7322-4F30-B7E0-9F78475F5A87}" srcId="{B5E40AFC-2D54-47D5-8766-3B88E7B9EE31}" destId="{3960D99D-1A2F-4DA3-ABF3-828796128014}" srcOrd="0" destOrd="0" parTransId="{1A90911A-C52D-473D-A7E5-2778D1B7000D}" sibTransId="{DB057280-A14A-44A7-9C97-9534777D8CC8}"/>
    <dgm:cxn modelId="{9A7C1839-BBDA-4450-9B41-3213021900F9}" type="presOf" srcId="{AAC4E112-AC46-463C-BBFD-C4ACD186EFFA}" destId="{035AC2C6-7DDD-4C79-A0AE-97913FD68436}" srcOrd="0" destOrd="2" presId="urn:microsoft.com/office/officeart/2005/8/layout/hList1"/>
    <dgm:cxn modelId="{6A51A880-A416-487B-93E8-FD5B3B6A0652}" type="presOf" srcId="{3960D99D-1A2F-4DA3-ABF3-828796128014}" destId="{035AC2C6-7DDD-4C79-A0AE-97913FD68436}" srcOrd="0" destOrd="1" presId="urn:microsoft.com/office/officeart/2005/8/layout/hList1"/>
    <dgm:cxn modelId="{4E4A401D-15BB-4D39-8800-97470FBB3364}" srcId="{33E33377-00EB-47C7-835C-BFE1E8C6FC3A}" destId="{84B2116B-43D4-4075-A704-F7A5C483676F}" srcOrd="6" destOrd="0" parTransId="{5FC9A00F-78AC-4DE2-AD3C-7543A424270D}" sibTransId="{2E2B2821-8613-4DBB-A275-C06CFEC98D9F}"/>
    <dgm:cxn modelId="{F55B16CA-4232-4B82-A157-EE89C603868A}" type="presOf" srcId="{84B2116B-43D4-4075-A704-F7A5C483676F}" destId="{035AC2C6-7DDD-4C79-A0AE-97913FD68436}" srcOrd="0" destOrd="7" presId="urn:microsoft.com/office/officeart/2005/8/layout/hList1"/>
    <dgm:cxn modelId="{C41C7C03-5A2E-44DE-9539-AEB5EEEEF7B1}" type="presOf" srcId="{33E33377-00EB-47C7-835C-BFE1E8C6FC3A}" destId="{AF19C33A-BD25-472F-A7CC-6ECADDA981D4}" srcOrd="0" destOrd="0" presId="urn:microsoft.com/office/officeart/2005/8/layout/hList1"/>
    <dgm:cxn modelId="{44C20111-BA2E-492F-9015-C11CD52917D6}" type="presOf" srcId="{99F94C7E-8BA3-44D1-9272-1791CD9DF2EA}" destId="{822FA9AF-A72C-4228-8977-3354F902E0CF}" srcOrd="0" destOrd="5" presId="urn:microsoft.com/office/officeart/2005/8/layout/hList1"/>
    <dgm:cxn modelId="{B3C7C66C-72EF-4CC7-8F46-13AAB4E0E998}" type="presOf" srcId="{A230A1E6-A196-499D-9406-55438B3D69BC}" destId="{5AFAE243-4A67-463B-BEBA-71B678FFA701}" srcOrd="0" destOrd="0" presId="urn:microsoft.com/office/officeart/2005/8/layout/hList1"/>
    <dgm:cxn modelId="{D60F22B8-7DDB-4860-B5B2-D0562ECE21D2}" srcId="{33E33377-00EB-47C7-835C-BFE1E8C6FC3A}" destId="{B5E40AFC-2D54-47D5-8766-3B88E7B9EE31}" srcOrd="0" destOrd="0" parTransId="{98CD28C0-F2B6-400D-BEF4-26130353E51F}" sibTransId="{B3A0BF7C-9093-41E4-8134-03AAF44F8D67}"/>
    <dgm:cxn modelId="{FC1193A0-8F5C-4BDE-B1AE-6DD4D7FCA774}" type="presOf" srcId="{DB2CB6B6-17E5-4316-A79E-D505B1573292}" destId="{035AC2C6-7DDD-4C79-A0AE-97913FD68436}" srcOrd="0" destOrd="9" presId="urn:microsoft.com/office/officeart/2005/8/layout/hList1"/>
    <dgm:cxn modelId="{62E7DDBA-5725-4B1B-A6A5-2E50E13A2568}" srcId="{33E33377-00EB-47C7-835C-BFE1E8C6FC3A}" destId="{28298D93-D35B-4369-B886-00B04D034FCE}" srcOrd="4" destOrd="0" parTransId="{3795EC5E-0EFD-44FC-9C30-0CDA8AF5972B}" sibTransId="{9214BC38-027C-436F-8E6E-58B3B1628B1B}"/>
    <dgm:cxn modelId="{A0DD1DFC-2574-4247-B1BF-1DBEAD58D09A}" srcId="{33E33377-00EB-47C7-835C-BFE1E8C6FC3A}" destId="{FF623489-2AAF-4FC9-B0C2-C41CBE10028C}" srcOrd="5" destOrd="0" parTransId="{A4EEA3C0-A984-4AAB-9D2C-4692EEE3D0E3}" sibTransId="{85591828-A99F-4F71-B11A-62FC77368CAE}"/>
    <dgm:cxn modelId="{805FE564-21C4-4CF6-8E7D-324C22888551}" type="presOf" srcId="{3863082C-3546-45E1-BA4C-569C705C7BC4}" destId="{822FA9AF-A72C-4228-8977-3354F902E0CF}" srcOrd="0" destOrd="4" presId="urn:microsoft.com/office/officeart/2005/8/layout/hList1"/>
    <dgm:cxn modelId="{7FE8DEE5-59E8-4420-9E55-8370110EFCDD}" srcId="{7C37FCE2-CF4D-4F66-B37F-FED2EB43595A}" destId="{9997A8B0-2730-439E-BC8A-D1F4BBED640B}" srcOrd="0" destOrd="0" parTransId="{FBAC5F90-0EFD-4BBB-A8FD-A2AE3DCB27FF}" sibTransId="{7F9D1BEF-9A39-4CD1-972F-98B080ACD3F3}"/>
    <dgm:cxn modelId="{FB966972-5BA9-414A-95AA-C7B52DD47AB5}" srcId="{D1C167BA-4CC0-44C6-B7B7-FF4FCCE27B4A}" destId="{44EFEE86-5B73-49F2-8ABD-2E7B389E7C99}" srcOrd="3" destOrd="0" parTransId="{16AD63E5-AB34-450E-B062-B38FE8247B54}" sibTransId="{C9FB5896-CFD2-4F70-832E-EDC1765F0F35}"/>
    <dgm:cxn modelId="{AED39A1A-5199-49E1-9D7C-E567B713F4A8}" type="presOf" srcId="{B17D1FAB-8E0C-4F09-A18D-B53FA916D357}" destId="{035AC2C6-7DDD-4C79-A0AE-97913FD68436}" srcOrd="0" destOrd="3" presId="urn:microsoft.com/office/officeart/2005/8/layout/hList1"/>
    <dgm:cxn modelId="{027F55C7-BDD7-4BCC-9AA0-E515F35CF90F}" type="presOf" srcId="{B5E40AFC-2D54-47D5-8766-3B88E7B9EE31}" destId="{035AC2C6-7DDD-4C79-A0AE-97913FD68436}" srcOrd="0" destOrd="0" presId="urn:microsoft.com/office/officeart/2005/8/layout/hList1"/>
    <dgm:cxn modelId="{53FE3DCB-5740-47D4-8ADC-53CD91EB6DE4}" srcId="{3863082C-3546-45E1-BA4C-569C705C7BC4}" destId="{99F94C7E-8BA3-44D1-9272-1791CD9DF2EA}" srcOrd="0" destOrd="0" parTransId="{69AB26F5-3559-4F2D-B0A8-8FB548E64AA1}" sibTransId="{3D44A504-EFE0-4445-8D51-880D4C3082A4}"/>
    <dgm:cxn modelId="{0D63CA3C-E6E7-4B8E-A151-1D0D5208E578}" type="presOf" srcId="{28298D93-D35B-4369-B886-00B04D034FCE}" destId="{035AC2C6-7DDD-4C79-A0AE-97913FD68436}" srcOrd="0" destOrd="5" presId="urn:microsoft.com/office/officeart/2005/8/layout/hList1"/>
    <dgm:cxn modelId="{6A69A73F-B2B1-4928-9D95-2630845E6E86}" type="presOf" srcId="{2906317B-AD33-4B4B-9EB6-E57695E8070B}" destId="{822FA9AF-A72C-4228-8977-3354F902E0CF}" srcOrd="0" destOrd="0" presId="urn:microsoft.com/office/officeart/2005/8/layout/hList1"/>
    <dgm:cxn modelId="{7104D7CB-B2EE-46B8-BBF3-E9D63418F31D}" type="presOf" srcId="{D1C167BA-4CC0-44C6-B7B7-FF4FCCE27B4A}" destId="{1172FACE-577D-4CAE-A1CF-D0F62BFF7E4D}" srcOrd="0" destOrd="0" presId="urn:microsoft.com/office/officeart/2005/8/layout/hList1"/>
    <dgm:cxn modelId="{3246F45B-FC22-4E5B-AE53-B4150EEE1B73}" type="presOf" srcId="{9997A8B0-2730-439E-BC8A-D1F4BBED640B}" destId="{822FA9AF-A72C-4228-8977-3354F902E0CF}" srcOrd="0" destOrd="3" presId="urn:microsoft.com/office/officeart/2005/8/layout/hList1"/>
    <dgm:cxn modelId="{7855EC7A-118D-4FCC-9C94-1E08F65976A5}" srcId="{33E33377-00EB-47C7-835C-BFE1E8C6FC3A}" destId="{DB2CB6B6-17E5-4316-A79E-D505B1573292}" srcOrd="8" destOrd="0" parTransId="{108851E9-06BA-4E0F-BCCC-3993668D4B1F}" sibTransId="{C924E069-CABE-4045-8098-538EEAAAF1BF}"/>
    <dgm:cxn modelId="{BD56D0E3-57BB-489F-9887-2FBDE3957660}" type="presOf" srcId="{44EFEE86-5B73-49F2-8ABD-2E7B389E7C99}" destId="{822FA9AF-A72C-4228-8977-3354F902E0CF}" srcOrd="0" destOrd="6" presId="urn:microsoft.com/office/officeart/2005/8/layout/hList1"/>
    <dgm:cxn modelId="{607A7EE0-8F3D-4978-B6AD-E6441EFF7590}" srcId="{33E33377-00EB-47C7-835C-BFE1E8C6FC3A}" destId="{90EBD820-1CD1-4106-BD89-64ED961896DC}" srcOrd="3" destOrd="0" parTransId="{9AD0CF0B-7718-4AB7-B680-6CC639DACAEA}" sibTransId="{380AA75F-3B5A-4B53-B836-F42448DFC794}"/>
    <dgm:cxn modelId="{D726D5BE-8E42-40DA-9A56-EB7C2B053152}" srcId="{33E33377-00EB-47C7-835C-BFE1E8C6FC3A}" destId="{496BF44E-95A2-4CC9-873D-50CB5F7804CF}" srcOrd="9" destOrd="0" parTransId="{60FBCD7C-F013-403F-9364-017DC6145E07}" sibTransId="{0321E1B0-BADD-41B4-887F-752D42D88196}"/>
    <dgm:cxn modelId="{B22625E5-AD7D-4F6E-AA6E-ED6ADE8A7BC7}" srcId="{2906317B-AD33-4B4B-9EB6-E57695E8070B}" destId="{8C944E6B-EF9A-4749-A092-D5972745C798}" srcOrd="0" destOrd="0" parTransId="{EC3A610D-8616-441A-A8E8-D8A158C08536}" sibTransId="{50914D1B-F3E9-4EF1-930F-0DC28AB47F4C}"/>
    <dgm:cxn modelId="{C09146AF-4F8A-4CC2-9C4E-C926D643C82B}" srcId="{33E33377-00EB-47C7-835C-BFE1E8C6FC3A}" destId="{B17D1FAB-8E0C-4F09-A18D-B53FA916D357}" srcOrd="2" destOrd="0" parTransId="{2A72E4B1-A312-4E84-B9AE-2A8B69EF2AE9}" sibTransId="{3B863912-BD97-4860-9963-2807AE74E204}"/>
    <dgm:cxn modelId="{E82207BC-EE3F-4703-B8BD-65A551F5B5CA}" srcId="{33E33377-00EB-47C7-835C-BFE1E8C6FC3A}" destId="{519B03D6-2A08-40DA-8A2D-939C8231174B}" srcOrd="7" destOrd="0" parTransId="{8C9AB6C5-5753-46BC-814E-E5CEA746B51D}" sibTransId="{F4F2A4E0-A906-430D-8B32-6EC2C804D1DB}"/>
    <dgm:cxn modelId="{7AA41E4F-2C14-4748-84CB-1BC8CCDF7208}" srcId="{D1C167BA-4CC0-44C6-B7B7-FF4FCCE27B4A}" destId="{2906317B-AD33-4B4B-9EB6-E57695E8070B}" srcOrd="0" destOrd="0" parTransId="{8A8A56A0-E324-4EE4-80FA-4FF838E2AF85}" sibTransId="{6B5710E0-CF53-4902-9DFB-EDEBC2A2FDE6}"/>
    <dgm:cxn modelId="{FD2B447C-C809-46BF-9C68-43F207A0A281}" srcId="{A230A1E6-A196-499D-9406-55438B3D69BC}" destId="{33E33377-00EB-47C7-835C-BFE1E8C6FC3A}" srcOrd="0" destOrd="0" parTransId="{2CA125ED-08AB-4CD6-ABEF-047A538E0F79}" sibTransId="{3189609A-158A-4D4C-BC01-DC7A79A5FF63}"/>
    <dgm:cxn modelId="{7DF8B7FC-9753-46D4-8701-B8EB081AE98C}" type="presOf" srcId="{FF623489-2AAF-4FC9-B0C2-C41CBE10028C}" destId="{035AC2C6-7DDD-4C79-A0AE-97913FD68436}" srcOrd="0" destOrd="6" presId="urn:microsoft.com/office/officeart/2005/8/layout/hList1"/>
    <dgm:cxn modelId="{A10A5179-07D8-4154-9383-DA08D6672E33}" srcId="{D1C167BA-4CC0-44C6-B7B7-FF4FCCE27B4A}" destId="{7C37FCE2-CF4D-4F66-B37F-FED2EB43595A}" srcOrd="1" destOrd="0" parTransId="{C60C14AB-190D-4E75-9817-5C49F8F681FC}" sibTransId="{4ED02BD7-67B0-4AD1-B269-75E9C929E8BC}"/>
    <dgm:cxn modelId="{C397D336-D697-4228-85F9-028A8717BC2F}" type="presOf" srcId="{90EBD820-1CD1-4106-BD89-64ED961896DC}" destId="{035AC2C6-7DDD-4C79-A0AE-97913FD68436}" srcOrd="0" destOrd="4" presId="urn:microsoft.com/office/officeart/2005/8/layout/hList1"/>
    <dgm:cxn modelId="{C1A2515F-7AD5-4AD9-9607-9FA0CFEC7BD8}" srcId="{33E33377-00EB-47C7-835C-BFE1E8C6FC3A}" destId="{AAC4E112-AC46-463C-BBFD-C4ACD186EFFA}" srcOrd="1" destOrd="0" parTransId="{68E909E4-7665-4914-8A3B-7D4B66EC28B1}" sibTransId="{915025CB-33F6-42DD-BC5E-BCC3B81F4001}"/>
    <dgm:cxn modelId="{502CDFD0-617A-404C-985C-9B0267761C75}" srcId="{D1C167BA-4CC0-44C6-B7B7-FF4FCCE27B4A}" destId="{3863082C-3546-45E1-BA4C-569C705C7BC4}" srcOrd="2" destOrd="0" parTransId="{44E31691-DD8A-4950-8C10-694723E20703}" sibTransId="{D8D85A58-0072-42D7-ABDB-32C7FA301F9C}"/>
    <dgm:cxn modelId="{19A9ECC3-6D4D-4190-A1EA-04860ED45DD3}" type="presOf" srcId="{496BF44E-95A2-4CC9-873D-50CB5F7804CF}" destId="{035AC2C6-7DDD-4C79-A0AE-97913FD68436}" srcOrd="0" destOrd="10" presId="urn:microsoft.com/office/officeart/2005/8/layout/hList1"/>
    <dgm:cxn modelId="{6A141AD7-7C2C-4362-B9BB-58A60C06A49D}" type="presOf" srcId="{7C37FCE2-CF4D-4F66-B37F-FED2EB43595A}" destId="{822FA9AF-A72C-4228-8977-3354F902E0CF}" srcOrd="0" destOrd="2" presId="urn:microsoft.com/office/officeart/2005/8/layout/hList1"/>
    <dgm:cxn modelId="{D8C94268-51A7-48B7-90D8-942DCCCD5041}" srcId="{A230A1E6-A196-499D-9406-55438B3D69BC}" destId="{D1C167BA-4CC0-44C6-B7B7-FF4FCCE27B4A}" srcOrd="1" destOrd="0" parTransId="{193809DE-DC20-49C4-8013-9DE1D38AB4C6}" sibTransId="{ADDF5020-DD8E-4F2B-A936-CE9A5F2DE882}"/>
    <dgm:cxn modelId="{3C84A97A-CE64-4903-8EDF-4C9CE8010F65}" type="presParOf" srcId="{5AFAE243-4A67-463B-BEBA-71B678FFA701}" destId="{3EF25804-D165-4F05-9571-E8647EA2507D}" srcOrd="0" destOrd="0" presId="urn:microsoft.com/office/officeart/2005/8/layout/hList1"/>
    <dgm:cxn modelId="{B1174544-FBE1-452F-8A20-D10075906A23}" type="presParOf" srcId="{3EF25804-D165-4F05-9571-E8647EA2507D}" destId="{AF19C33A-BD25-472F-A7CC-6ECADDA981D4}" srcOrd="0" destOrd="0" presId="urn:microsoft.com/office/officeart/2005/8/layout/hList1"/>
    <dgm:cxn modelId="{6F17E3A8-DF02-4C4D-9D70-35034CFEFB00}" type="presParOf" srcId="{3EF25804-D165-4F05-9571-E8647EA2507D}" destId="{035AC2C6-7DDD-4C79-A0AE-97913FD68436}" srcOrd="1" destOrd="0" presId="urn:microsoft.com/office/officeart/2005/8/layout/hList1"/>
    <dgm:cxn modelId="{DB90AF16-569A-48B6-855D-191297315A24}" type="presParOf" srcId="{5AFAE243-4A67-463B-BEBA-71B678FFA701}" destId="{F2BAFC48-63AA-488C-8C93-CF332240D6AB}" srcOrd="1" destOrd="0" presId="urn:microsoft.com/office/officeart/2005/8/layout/hList1"/>
    <dgm:cxn modelId="{C2B3DF56-CAE4-4F0A-A1A7-B94ED79ADF7B}" type="presParOf" srcId="{5AFAE243-4A67-463B-BEBA-71B678FFA701}" destId="{BF9F5040-DC6C-4E2B-8CD6-9EE3255F5684}" srcOrd="2" destOrd="0" presId="urn:microsoft.com/office/officeart/2005/8/layout/hList1"/>
    <dgm:cxn modelId="{405DE458-6E5D-42E2-8B18-F5871D7E00F6}" type="presParOf" srcId="{BF9F5040-DC6C-4E2B-8CD6-9EE3255F5684}" destId="{1172FACE-577D-4CAE-A1CF-D0F62BFF7E4D}" srcOrd="0" destOrd="0" presId="urn:microsoft.com/office/officeart/2005/8/layout/hList1"/>
    <dgm:cxn modelId="{63C5C83B-7395-43A8-A6C1-1C310A3F48C6}" type="presParOf" srcId="{BF9F5040-DC6C-4E2B-8CD6-9EE3255F5684}" destId="{822FA9AF-A72C-4228-8977-3354F902E0CF}"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9EF806E-A15C-484E-8EA8-AB0E4E99F332}" type="doc">
      <dgm:prSet loTypeId="urn:microsoft.com/office/officeart/2005/8/layout/chevron2" loCatId="list" qsTypeId="urn:microsoft.com/office/officeart/2005/8/quickstyle/simple3" qsCatId="simple" csTypeId="urn:microsoft.com/office/officeart/2005/8/colors/colorful2" csCatId="colorful" phldr="1"/>
      <dgm:spPr/>
      <dgm:t>
        <a:bodyPr/>
        <a:lstStyle/>
        <a:p>
          <a:endParaRPr lang="es-ES"/>
        </a:p>
      </dgm:t>
    </dgm:pt>
    <dgm:pt modelId="{6400C7B3-7AD6-4F51-8B44-F1C0B3FAF2AD}">
      <dgm:prSet phldrT="[Texto]"/>
      <dgm:spPr/>
      <dgm:t>
        <a:bodyPr/>
        <a:lstStyle/>
        <a:p>
          <a:r>
            <a:rPr lang="en-US" dirty="0" smtClean="0"/>
            <a:t>1</a:t>
          </a:r>
          <a:endParaRPr lang="es-ES" dirty="0"/>
        </a:p>
      </dgm:t>
    </dgm:pt>
    <dgm:pt modelId="{5C0D1373-B836-46E9-9E52-14ACC29D1BF8}" type="parTrans" cxnId="{0590BB9E-1892-4A6B-967E-54CCCEE32D1B}">
      <dgm:prSet/>
      <dgm:spPr/>
      <dgm:t>
        <a:bodyPr/>
        <a:lstStyle/>
        <a:p>
          <a:endParaRPr lang="es-ES"/>
        </a:p>
      </dgm:t>
    </dgm:pt>
    <dgm:pt modelId="{3E745FF6-B9C5-41BD-AD36-99496B74432D}" type="sibTrans" cxnId="{0590BB9E-1892-4A6B-967E-54CCCEE32D1B}">
      <dgm:prSet/>
      <dgm:spPr/>
      <dgm:t>
        <a:bodyPr/>
        <a:lstStyle/>
        <a:p>
          <a:endParaRPr lang="es-ES"/>
        </a:p>
      </dgm:t>
    </dgm:pt>
    <dgm:pt modelId="{92620B32-2ADA-4179-8E9D-23FB98584BA2}">
      <dgm:prSet phldrT="[Texto]"/>
      <dgm:spPr/>
      <dgm:t>
        <a:bodyPr/>
        <a:lstStyle/>
        <a:p>
          <a:pPr algn="just"/>
          <a:r>
            <a:rPr lang="es-ES" dirty="0" smtClean="0"/>
            <a:t>Verificar que las acciones realizadas como resultado de las observaciones, se lleven a la práctica en los términos y fechas establecidos conjuntamente con el responsable de área, función, proceso, programa, proyecto o recurso revisado, a fin de alcanzar los resultados esperados.</a:t>
          </a:r>
          <a:endParaRPr lang="es-ES" dirty="0"/>
        </a:p>
      </dgm:t>
    </dgm:pt>
    <dgm:pt modelId="{2FAB329C-C15F-4EBB-83A5-2566CE9FE68C}" type="parTrans" cxnId="{ED90911B-28C8-457A-99EF-4E073D17279F}">
      <dgm:prSet/>
      <dgm:spPr/>
      <dgm:t>
        <a:bodyPr/>
        <a:lstStyle/>
        <a:p>
          <a:endParaRPr lang="es-ES"/>
        </a:p>
      </dgm:t>
    </dgm:pt>
    <dgm:pt modelId="{8285EF01-38B4-4AC9-B176-F542B6F5B862}" type="sibTrans" cxnId="{ED90911B-28C8-457A-99EF-4E073D17279F}">
      <dgm:prSet/>
      <dgm:spPr/>
      <dgm:t>
        <a:bodyPr/>
        <a:lstStyle/>
        <a:p>
          <a:endParaRPr lang="es-ES"/>
        </a:p>
      </dgm:t>
    </dgm:pt>
    <dgm:pt modelId="{F8153C60-F984-4A5A-8144-FEB17DAA9384}">
      <dgm:prSet phldrT="[Texto]"/>
      <dgm:spPr/>
      <dgm:t>
        <a:bodyPr/>
        <a:lstStyle/>
        <a:p>
          <a:r>
            <a:rPr lang="en-US" dirty="0" smtClean="0"/>
            <a:t>2</a:t>
          </a:r>
          <a:endParaRPr lang="es-ES" dirty="0"/>
        </a:p>
      </dgm:t>
    </dgm:pt>
    <dgm:pt modelId="{329A386A-101F-4879-807F-93CADA23A912}" type="parTrans" cxnId="{19B1D608-36A6-4EA0-BFBF-AFF27A135CFD}">
      <dgm:prSet/>
      <dgm:spPr/>
      <dgm:t>
        <a:bodyPr/>
        <a:lstStyle/>
        <a:p>
          <a:endParaRPr lang="es-ES"/>
        </a:p>
      </dgm:t>
    </dgm:pt>
    <dgm:pt modelId="{01634EF0-2EA6-4C1B-8E8D-8F0E6B37AD91}" type="sibTrans" cxnId="{19B1D608-36A6-4EA0-BFBF-AFF27A135CFD}">
      <dgm:prSet/>
      <dgm:spPr/>
      <dgm:t>
        <a:bodyPr/>
        <a:lstStyle/>
        <a:p>
          <a:endParaRPr lang="es-ES"/>
        </a:p>
      </dgm:t>
    </dgm:pt>
    <dgm:pt modelId="{ABA8C26A-F210-4A46-AC6D-0A9DF01F6F74}">
      <dgm:prSet phldrT="[Texto]"/>
      <dgm:spPr/>
      <dgm:t>
        <a:bodyPr/>
        <a:lstStyle/>
        <a:p>
          <a:pPr algn="just"/>
          <a:r>
            <a:rPr lang="es-ES" dirty="0" smtClean="0"/>
            <a:t>Facilitar al titular de la organización la toma de decisiones.</a:t>
          </a:r>
          <a:endParaRPr lang="es-ES" dirty="0"/>
        </a:p>
      </dgm:t>
    </dgm:pt>
    <dgm:pt modelId="{306EDBC4-322E-4C0F-8250-E533077A57BC}" type="parTrans" cxnId="{70E91060-950C-4E2E-802F-B13B1355DFC7}">
      <dgm:prSet/>
      <dgm:spPr/>
      <dgm:t>
        <a:bodyPr/>
        <a:lstStyle/>
        <a:p>
          <a:endParaRPr lang="es-ES"/>
        </a:p>
      </dgm:t>
    </dgm:pt>
    <dgm:pt modelId="{1E39355F-5332-4989-A4CD-A32497E6245A}" type="sibTrans" cxnId="{70E91060-950C-4E2E-802F-B13B1355DFC7}">
      <dgm:prSet/>
      <dgm:spPr/>
      <dgm:t>
        <a:bodyPr/>
        <a:lstStyle/>
        <a:p>
          <a:endParaRPr lang="es-ES"/>
        </a:p>
      </dgm:t>
    </dgm:pt>
    <dgm:pt modelId="{E283A42B-389E-4912-BA1B-76A704299D8F}">
      <dgm:prSet phldrT="[Texto]"/>
      <dgm:spPr/>
      <dgm:t>
        <a:bodyPr/>
        <a:lstStyle/>
        <a:p>
          <a:r>
            <a:rPr lang="en-US" dirty="0" smtClean="0"/>
            <a:t>3</a:t>
          </a:r>
          <a:endParaRPr lang="es-ES" dirty="0"/>
        </a:p>
      </dgm:t>
    </dgm:pt>
    <dgm:pt modelId="{DD2F331F-CCCA-4274-AA78-8BD3B522506A}" type="parTrans" cxnId="{CA8722A5-E299-44F2-800D-EA9BB1FD1F0C}">
      <dgm:prSet/>
      <dgm:spPr/>
      <dgm:t>
        <a:bodyPr/>
        <a:lstStyle/>
        <a:p>
          <a:endParaRPr lang="es-ES"/>
        </a:p>
      </dgm:t>
    </dgm:pt>
    <dgm:pt modelId="{66EC4780-FAEA-4AFC-B71F-6F696DA34A69}" type="sibTrans" cxnId="{CA8722A5-E299-44F2-800D-EA9BB1FD1F0C}">
      <dgm:prSet/>
      <dgm:spPr/>
      <dgm:t>
        <a:bodyPr/>
        <a:lstStyle/>
        <a:p>
          <a:endParaRPr lang="es-ES"/>
        </a:p>
      </dgm:t>
    </dgm:pt>
    <dgm:pt modelId="{B11B2FC1-A14A-4F85-8490-0B1316C93C02}">
      <dgm:prSet phldrT="[Texto]"/>
      <dgm:spPr/>
      <dgm:t>
        <a:bodyPr/>
        <a:lstStyle/>
        <a:p>
          <a:pPr algn="just"/>
          <a:r>
            <a:rPr lang="es-ES" dirty="0" smtClean="0"/>
            <a:t>Constatar las acciones que se llevaron a cabo para instrumentar las recomendaciones y al finalizar la revisión, rendir un nuevo informe referente al grado y forma como estas se atendieron.</a:t>
          </a:r>
          <a:endParaRPr lang="es-ES" dirty="0"/>
        </a:p>
      </dgm:t>
    </dgm:pt>
    <dgm:pt modelId="{44C9518D-D7D7-4DAD-9DD8-973533A26D5E}" type="parTrans" cxnId="{9F0C9D42-B2E4-4E76-95E2-B775F6DBBA7E}">
      <dgm:prSet/>
      <dgm:spPr/>
      <dgm:t>
        <a:bodyPr/>
        <a:lstStyle/>
        <a:p>
          <a:endParaRPr lang="es-ES"/>
        </a:p>
      </dgm:t>
    </dgm:pt>
    <dgm:pt modelId="{3AF77B79-2DEE-4782-9E9C-E5E9036B4110}" type="sibTrans" cxnId="{9F0C9D42-B2E4-4E76-95E2-B775F6DBBA7E}">
      <dgm:prSet/>
      <dgm:spPr/>
      <dgm:t>
        <a:bodyPr/>
        <a:lstStyle/>
        <a:p>
          <a:endParaRPr lang="es-ES"/>
        </a:p>
      </dgm:t>
    </dgm:pt>
    <dgm:pt modelId="{CC173E28-11D1-4B0F-B7B9-D632B911F840}" type="pres">
      <dgm:prSet presAssocID="{59EF806E-A15C-484E-8EA8-AB0E4E99F332}" presName="linearFlow" presStyleCnt="0">
        <dgm:presLayoutVars>
          <dgm:dir/>
          <dgm:animLvl val="lvl"/>
          <dgm:resizeHandles val="exact"/>
        </dgm:presLayoutVars>
      </dgm:prSet>
      <dgm:spPr/>
      <dgm:t>
        <a:bodyPr/>
        <a:lstStyle/>
        <a:p>
          <a:endParaRPr lang="es-ES"/>
        </a:p>
      </dgm:t>
    </dgm:pt>
    <dgm:pt modelId="{61851ED6-6D7A-484F-948F-7118AD758834}" type="pres">
      <dgm:prSet presAssocID="{6400C7B3-7AD6-4F51-8B44-F1C0B3FAF2AD}" presName="composite" presStyleCnt="0"/>
      <dgm:spPr/>
    </dgm:pt>
    <dgm:pt modelId="{C310695E-EF9C-427C-8560-82AD025294FD}" type="pres">
      <dgm:prSet presAssocID="{6400C7B3-7AD6-4F51-8B44-F1C0B3FAF2AD}" presName="parentText" presStyleLbl="alignNode1" presStyleIdx="0" presStyleCnt="3">
        <dgm:presLayoutVars>
          <dgm:chMax val="1"/>
          <dgm:bulletEnabled val="1"/>
        </dgm:presLayoutVars>
      </dgm:prSet>
      <dgm:spPr/>
      <dgm:t>
        <a:bodyPr/>
        <a:lstStyle/>
        <a:p>
          <a:endParaRPr lang="es-ES"/>
        </a:p>
      </dgm:t>
    </dgm:pt>
    <dgm:pt modelId="{889C4198-0B85-4506-9C9F-96D32B0EA744}" type="pres">
      <dgm:prSet presAssocID="{6400C7B3-7AD6-4F51-8B44-F1C0B3FAF2AD}" presName="descendantText" presStyleLbl="alignAcc1" presStyleIdx="0" presStyleCnt="3">
        <dgm:presLayoutVars>
          <dgm:bulletEnabled val="1"/>
        </dgm:presLayoutVars>
      </dgm:prSet>
      <dgm:spPr/>
      <dgm:t>
        <a:bodyPr/>
        <a:lstStyle/>
        <a:p>
          <a:endParaRPr lang="es-ES"/>
        </a:p>
      </dgm:t>
    </dgm:pt>
    <dgm:pt modelId="{6E7FDC1E-BACA-43C7-89E8-25B22280231F}" type="pres">
      <dgm:prSet presAssocID="{3E745FF6-B9C5-41BD-AD36-99496B74432D}" presName="sp" presStyleCnt="0"/>
      <dgm:spPr/>
    </dgm:pt>
    <dgm:pt modelId="{FC6BB943-77BB-4B3B-909A-8F3DBE575CC1}" type="pres">
      <dgm:prSet presAssocID="{F8153C60-F984-4A5A-8144-FEB17DAA9384}" presName="composite" presStyleCnt="0"/>
      <dgm:spPr/>
    </dgm:pt>
    <dgm:pt modelId="{6879953A-2F1B-45DF-B4E8-BC9F6A972034}" type="pres">
      <dgm:prSet presAssocID="{F8153C60-F984-4A5A-8144-FEB17DAA9384}" presName="parentText" presStyleLbl="alignNode1" presStyleIdx="1" presStyleCnt="3">
        <dgm:presLayoutVars>
          <dgm:chMax val="1"/>
          <dgm:bulletEnabled val="1"/>
        </dgm:presLayoutVars>
      </dgm:prSet>
      <dgm:spPr/>
      <dgm:t>
        <a:bodyPr/>
        <a:lstStyle/>
        <a:p>
          <a:endParaRPr lang="es-ES"/>
        </a:p>
      </dgm:t>
    </dgm:pt>
    <dgm:pt modelId="{092F52EE-5E24-4F96-B8EB-95D5FB150D7A}" type="pres">
      <dgm:prSet presAssocID="{F8153C60-F984-4A5A-8144-FEB17DAA9384}" presName="descendantText" presStyleLbl="alignAcc1" presStyleIdx="1" presStyleCnt="3">
        <dgm:presLayoutVars>
          <dgm:bulletEnabled val="1"/>
        </dgm:presLayoutVars>
      </dgm:prSet>
      <dgm:spPr/>
      <dgm:t>
        <a:bodyPr/>
        <a:lstStyle/>
        <a:p>
          <a:endParaRPr lang="es-ES"/>
        </a:p>
      </dgm:t>
    </dgm:pt>
    <dgm:pt modelId="{A9A668FA-2DBC-483F-A3E9-A4E2F96C1810}" type="pres">
      <dgm:prSet presAssocID="{01634EF0-2EA6-4C1B-8E8D-8F0E6B37AD91}" presName="sp" presStyleCnt="0"/>
      <dgm:spPr/>
    </dgm:pt>
    <dgm:pt modelId="{0C518A1E-D3B4-47B1-8DE3-9307F8D111CB}" type="pres">
      <dgm:prSet presAssocID="{E283A42B-389E-4912-BA1B-76A704299D8F}" presName="composite" presStyleCnt="0"/>
      <dgm:spPr/>
    </dgm:pt>
    <dgm:pt modelId="{F0C2C502-A51D-4DDA-B14D-36A10771CC50}" type="pres">
      <dgm:prSet presAssocID="{E283A42B-389E-4912-BA1B-76A704299D8F}" presName="parentText" presStyleLbl="alignNode1" presStyleIdx="2" presStyleCnt="3">
        <dgm:presLayoutVars>
          <dgm:chMax val="1"/>
          <dgm:bulletEnabled val="1"/>
        </dgm:presLayoutVars>
      </dgm:prSet>
      <dgm:spPr/>
      <dgm:t>
        <a:bodyPr/>
        <a:lstStyle/>
        <a:p>
          <a:endParaRPr lang="es-ES"/>
        </a:p>
      </dgm:t>
    </dgm:pt>
    <dgm:pt modelId="{2EA70169-F8E1-46B2-96C7-39203DA919D1}" type="pres">
      <dgm:prSet presAssocID="{E283A42B-389E-4912-BA1B-76A704299D8F}" presName="descendantText" presStyleLbl="alignAcc1" presStyleIdx="2" presStyleCnt="3">
        <dgm:presLayoutVars>
          <dgm:bulletEnabled val="1"/>
        </dgm:presLayoutVars>
      </dgm:prSet>
      <dgm:spPr/>
      <dgm:t>
        <a:bodyPr/>
        <a:lstStyle/>
        <a:p>
          <a:endParaRPr lang="es-ES"/>
        </a:p>
      </dgm:t>
    </dgm:pt>
  </dgm:ptLst>
  <dgm:cxnLst>
    <dgm:cxn modelId="{F4C9FCAA-ABAC-49F7-ADF4-4B5B73C5CD43}" type="presOf" srcId="{ABA8C26A-F210-4A46-AC6D-0A9DF01F6F74}" destId="{092F52EE-5E24-4F96-B8EB-95D5FB150D7A}" srcOrd="0" destOrd="0" presId="urn:microsoft.com/office/officeart/2005/8/layout/chevron2"/>
    <dgm:cxn modelId="{0590BB9E-1892-4A6B-967E-54CCCEE32D1B}" srcId="{59EF806E-A15C-484E-8EA8-AB0E4E99F332}" destId="{6400C7B3-7AD6-4F51-8B44-F1C0B3FAF2AD}" srcOrd="0" destOrd="0" parTransId="{5C0D1373-B836-46E9-9E52-14ACC29D1BF8}" sibTransId="{3E745FF6-B9C5-41BD-AD36-99496B74432D}"/>
    <dgm:cxn modelId="{D6EAB62F-6BBD-4F42-B488-27A4D6644648}" type="presOf" srcId="{B11B2FC1-A14A-4F85-8490-0B1316C93C02}" destId="{2EA70169-F8E1-46B2-96C7-39203DA919D1}" srcOrd="0" destOrd="0" presId="urn:microsoft.com/office/officeart/2005/8/layout/chevron2"/>
    <dgm:cxn modelId="{CA8722A5-E299-44F2-800D-EA9BB1FD1F0C}" srcId="{59EF806E-A15C-484E-8EA8-AB0E4E99F332}" destId="{E283A42B-389E-4912-BA1B-76A704299D8F}" srcOrd="2" destOrd="0" parTransId="{DD2F331F-CCCA-4274-AA78-8BD3B522506A}" sibTransId="{66EC4780-FAEA-4AFC-B71F-6F696DA34A69}"/>
    <dgm:cxn modelId="{D250C55F-E2F0-49AD-B7AE-670F3A406DEC}" type="presOf" srcId="{F8153C60-F984-4A5A-8144-FEB17DAA9384}" destId="{6879953A-2F1B-45DF-B4E8-BC9F6A972034}" srcOrd="0" destOrd="0" presId="urn:microsoft.com/office/officeart/2005/8/layout/chevron2"/>
    <dgm:cxn modelId="{ED90911B-28C8-457A-99EF-4E073D17279F}" srcId="{6400C7B3-7AD6-4F51-8B44-F1C0B3FAF2AD}" destId="{92620B32-2ADA-4179-8E9D-23FB98584BA2}" srcOrd="0" destOrd="0" parTransId="{2FAB329C-C15F-4EBB-83A5-2566CE9FE68C}" sibTransId="{8285EF01-38B4-4AC9-B176-F542B6F5B862}"/>
    <dgm:cxn modelId="{AE3D886E-9CB3-4A08-8E1A-B2A35E51E1BD}" type="presOf" srcId="{59EF806E-A15C-484E-8EA8-AB0E4E99F332}" destId="{CC173E28-11D1-4B0F-B7B9-D632B911F840}" srcOrd="0" destOrd="0" presId="urn:microsoft.com/office/officeart/2005/8/layout/chevron2"/>
    <dgm:cxn modelId="{9F0C9D42-B2E4-4E76-95E2-B775F6DBBA7E}" srcId="{E283A42B-389E-4912-BA1B-76A704299D8F}" destId="{B11B2FC1-A14A-4F85-8490-0B1316C93C02}" srcOrd="0" destOrd="0" parTransId="{44C9518D-D7D7-4DAD-9DD8-973533A26D5E}" sibTransId="{3AF77B79-2DEE-4782-9E9C-E5E9036B4110}"/>
    <dgm:cxn modelId="{6E6D9A42-22FB-4EFE-8D0B-CDE03216D871}" type="presOf" srcId="{6400C7B3-7AD6-4F51-8B44-F1C0B3FAF2AD}" destId="{C310695E-EF9C-427C-8560-82AD025294FD}" srcOrd="0" destOrd="0" presId="urn:microsoft.com/office/officeart/2005/8/layout/chevron2"/>
    <dgm:cxn modelId="{7BE686B5-3890-41D7-8E83-AE444F0F980B}" type="presOf" srcId="{E283A42B-389E-4912-BA1B-76A704299D8F}" destId="{F0C2C502-A51D-4DDA-B14D-36A10771CC50}" srcOrd="0" destOrd="0" presId="urn:microsoft.com/office/officeart/2005/8/layout/chevron2"/>
    <dgm:cxn modelId="{8F8D7EC0-EA5A-4BE8-9024-94BA48896D35}" type="presOf" srcId="{92620B32-2ADA-4179-8E9D-23FB98584BA2}" destId="{889C4198-0B85-4506-9C9F-96D32B0EA744}" srcOrd="0" destOrd="0" presId="urn:microsoft.com/office/officeart/2005/8/layout/chevron2"/>
    <dgm:cxn modelId="{19B1D608-36A6-4EA0-BFBF-AFF27A135CFD}" srcId="{59EF806E-A15C-484E-8EA8-AB0E4E99F332}" destId="{F8153C60-F984-4A5A-8144-FEB17DAA9384}" srcOrd="1" destOrd="0" parTransId="{329A386A-101F-4879-807F-93CADA23A912}" sibTransId="{01634EF0-2EA6-4C1B-8E8D-8F0E6B37AD91}"/>
    <dgm:cxn modelId="{70E91060-950C-4E2E-802F-B13B1355DFC7}" srcId="{F8153C60-F984-4A5A-8144-FEB17DAA9384}" destId="{ABA8C26A-F210-4A46-AC6D-0A9DF01F6F74}" srcOrd="0" destOrd="0" parTransId="{306EDBC4-322E-4C0F-8250-E533077A57BC}" sibTransId="{1E39355F-5332-4989-A4CD-A32497E6245A}"/>
    <dgm:cxn modelId="{998D0F07-9CC2-49E9-A20C-97A60A5D7E46}" type="presParOf" srcId="{CC173E28-11D1-4B0F-B7B9-D632B911F840}" destId="{61851ED6-6D7A-484F-948F-7118AD758834}" srcOrd="0" destOrd="0" presId="urn:microsoft.com/office/officeart/2005/8/layout/chevron2"/>
    <dgm:cxn modelId="{181A2C01-5D2D-43E4-867B-C314736FF090}" type="presParOf" srcId="{61851ED6-6D7A-484F-948F-7118AD758834}" destId="{C310695E-EF9C-427C-8560-82AD025294FD}" srcOrd="0" destOrd="0" presId="urn:microsoft.com/office/officeart/2005/8/layout/chevron2"/>
    <dgm:cxn modelId="{D2AC0528-298E-4BD3-B3A8-B8C3A5F2BBB2}" type="presParOf" srcId="{61851ED6-6D7A-484F-948F-7118AD758834}" destId="{889C4198-0B85-4506-9C9F-96D32B0EA744}" srcOrd="1" destOrd="0" presId="urn:microsoft.com/office/officeart/2005/8/layout/chevron2"/>
    <dgm:cxn modelId="{A73E6663-91BD-4328-BBE2-4A56ECA604DE}" type="presParOf" srcId="{CC173E28-11D1-4B0F-B7B9-D632B911F840}" destId="{6E7FDC1E-BACA-43C7-89E8-25B22280231F}" srcOrd="1" destOrd="0" presId="urn:microsoft.com/office/officeart/2005/8/layout/chevron2"/>
    <dgm:cxn modelId="{234A7390-36F8-4A07-B557-0A0CE86A216C}" type="presParOf" srcId="{CC173E28-11D1-4B0F-B7B9-D632B911F840}" destId="{FC6BB943-77BB-4B3B-909A-8F3DBE575CC1}" srcOrd="2" destOrd="0" presId="urn:microsoft.com/office/officeart/2005/8/layout/chevron2"/>
    <dgm:cxn modelId="{E60FF378-EDFD-470C-8F73-A885E8D7F03F}" type="presParOf" srcId="{FC6BB943-77BB-4B3B-909A-8F3DBE575CC1}" destId="{6879953A-2F1B-45DF-B4E8-BC9F6A972034}" srcOrd="0" destOrd="0" presId="urn:microsoft.com/office/officeart/2005/8/layout/chevron2"/>
    <dgm:cxn modelId="{3849A4AA-87EB-4A26-BEC9-ECF34D517EA4}" type="presParOf" srcId="{FC6BB943-77BB-4B3B-909A-8F3DBE575CC1}" destId="{092F52EE-5E24-4F96-B8EB-95D5FB150D7A}" srcOrd="1" destOrd="0" presId="urn:microsoft.com/office/officeart/2005/8/layout/chevron2"/>
    <dgm:cxn modelId="{0772007E-706C-4C0E-B58F-89791BB42DE3}" type="presParOf" srcId="{CC173E28-11D1-4B0F-B7B9-D632B911F840}" destId="{A9A668FA-2DBC-483F-A3E9-A4E2F96C1810}" srcOrd="3" destOrd="0" presId="urn:microsoft.com/office/officeart/2005/8/layout/chevron2"/>
    <dgm:cxn modelId="{A03C38C4-DF14-450B-88C1-7AF3461000AD}" type="presParOf" srcId="{CC173E28-11D1-4B0F-B7B9-D632B911F840}" destId="{0C518A1E-D3B4-47B1-8DE3-9307F8D111CB}" srcOrd="4" destOrd="0" presId="urn:microsoft.com/office/officeart/2005/8/layout/chevron2"/>
    <dgm:cxn modelId="{CE7BE520-6FAF-49D8-90AD-3EDFB7722C3D}" type="presParOf" srcId="{0C518A1E-D3B4-47B1-8DE3-9307F8D111CB}" destId="{F0C2C502-A51D-4DDA-B14D-36A10771CC50}" srcOrd="0" destOrd="0" presId="urn:microsoft.com/office/officeart/2005/8/layout/chevron2"/>
    <dgm:cxn modelId="{702F51FD-E683-48EE-A008-E13A2F093FF6}" type="presParOf" srcId="{0C518A1E-D3B4-47B1-8DE3-9307F8D111CB}" destId="{2EA70169-F8E1-46B2-96C7-39203DA919D1}"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B3FBF03-B3B3-4BA8-93AF-108BB8C37A10}" type="doc">
      <dgm:prSet loTypeId="urn:microsoft.com/office/officeart/2005/8/layout/cycle5" loCatId="cycle" qsTypeId="urn:microsoft.com/office/officeart/2005/8/quickstyle/simple3" qsCatId="simple" csTypeId="urn:microsoft.com/office/officeart/2005/8/colors/colorful2" csCatId="colorful" phldr="1"/>
      <dgm:spPr/>
      <dgm:t>
        <a:bodyPr/>
        <a:lstStyle/>
        <a:p>
          <a:endParaRPr lang="es-ES"/>
        </a:p>
      </dgm:t>
    </dgm:pt>
    <dgm:pt modelId="{F9625324-B426-4C9F-AF0B-6CC601509064}">
      <dgm:prSet phldrT="[Texto]" custT="1"/>
      <dgm:spPr/>
      <dgm:t>
        <a:bodyPr/>
        <a:lstStyle/>
        <a:p>
          <a:r>
            <a:rPr lang="es-ES" sz="1200" b="1" dirty="0" smtClean="0">
              <a:hlinkClick xmlns:r="http://schemas.openxmlformats.org/officeDocument/2006/relationships" r:id="rId1" action="ppaction://hlinkfile"/>
            </a:rPr>
            <a:t>PLANIFICACIÓN PRELIMINAR</a:t>
          </a:r>
          <a:endParaRPr lang="es-ES" sz="1200" dirty="0"/>
        </a:p>
      </dgm:t>
    </dgm:pt>
    <dgm:pt modelId="{9F419C3A-37F2-487F-969E-340513321013}" type="parTrans" cxnId="{B59A9F3F-895F-4AFA-9C13-FF80963A8CFE}">
      <dgm:prSet/>
      <dgm:spPr/>
      <dgm:t>
        <a:bodyPr/>
        <a:lstStyle/>
        <a:p>
          <a:endParaRPr lang="es-ES" sz="1200"/>
        </a:p>
      </dgm:t>
    </dgm:pt>
    <dgm:pt modelId="{9D376634-02C7-4BA9-A4A8-25E83AD7761E}" type="sibTrans" cxnId="{B59A9F3F-895F-4AFA-9C13-FF80963A8CFE}">
      <dgm:prSet/>
      <dgm:spPr/>
      <dgm:t>
        <a:bodyPr/>
        <a:lstStyle/>
        <a:p>
          <a:endParaRPr lang="es-ES" sz="1200"/>
        </a:p>
      </dgm:t>
    </dgm:pt>
    <dgm:pt modelId="{3ADF90E4-3670-4C62-8C31-3869F028CE1D}">
      <dgm:prSet phldrT="[Texto]" custT="1"/>
      <dgm:spPr/>
      <dgm:t>
        <a:bodyPr/>
        <a:lstStyle/>
        <a:p>
          <a:r>
            <a:rPr lang="es-ES" sz="1200" b="1" dirty="0" smtClean="0"/>
            <a:t>PLANIFICACIÓN ESPECÍFICA</a:t>
          </a:r>
          <a:endParaRPr lang="es-ES" sz="1200" dirty="0"/>
        </a:p>
      </dgm:t>
    </dgm:pt>
    <dgm:pt modelId="{ECE9F4D5-91CD-4477-A2F1-532F9C929404}" type="parTrans" cxnId="{EBEE205A-F87C-429E-9E90-5AF509F78FDB}">
      <dgm:prSet/>
      <dgm:spPr/>
      <dgm:t>
        <a:bodyPr/>
        <a:lstStyle/>
        <a:p>
          <a:endParaRPr lang="es-ES" sz="1200"/>
        </a:p>
      </dgm:t>
    </dgm:pt>
    <dgm:pt modelId="{B26B0941-3CB7-450A-A904-D6689EA87D68}" type="sibTrans" cxnId="{EBEE205A-F87C-429E-9E90-5AF509F78FDB}">
      <dgm:prSet/>
      <dgm:spPr/>
      <dgm:t>
        <a:bodyPr/>
        <a:lstStyle/>
        <a:p>
          <a:endParaRPr lang="es-ES" sz="1200"/>
        </a:p>
      </dgm:t>
    </dgm:pt>
    <dgm:pt modelId="{7585D2A5-C236-4732-A9A0-145395016409}">
      <dgm:prSet phldrT="[Texto]" custT="1"/>
      <dgm:spPr/>
      <dgm:t>
        <a:bodyPr/>
        <a:lstStyle/>
        <a:p>
          <a:r>
            <a:rPr lang="es-ES" sz="1200" b="1" dirty="0" smtClean="0"/>
            <a:t>PROGRAMA DE AUDITORÍA</a:t>
          </a:r>
          <a:endParaRPr lang="es-ES" sz="1200" b="1" dirty="0"/>
        </a:p>
      </dgm:t>
    </dgm:pt>
    <dgm:pt modelId="{F4B9B64F-357D-4705-AE24-43DE987FA109}" type="parTrans" cxnId="{F714AA55-87CC-467E-AA92-DA24F2B5923C}">
      <dgm:prSet/>
      <dgm:spPr/>
      <dgm:t>
        <a:bodyPr/>
        <a:lstStyle/>
        <a:p>
          <a:endParaRPr lang="es-ES" sz="1200"/>
        </a:p>
      </dgm:t>
    </dgm:pt>
    <dgm:pt modelId="{43FA1A3E-2D08-42D8-AAA3-E24A84ADCA46}" type="sibTrans" cxnId="{F714AA55-87CC-467E-AA92-DA24F2B5923C}">
      <dgm:prSet/>
      <dgm:spPr/>
      <dgm:t>
        <a:bodyPr/>
        <a:lstStyle/>
        <a:p>
          <a:endParaRPr lang="es-ES" sz="1200"/>
        </a:p>
      </dgm:t>
    </dgm:pt>
    <dgm:pt modelId="{34971140-2741-4943-ABB3-1CC03969513A}">
      <dgm:prSet phldrT="[Texto]" custT="1"/>
      <dgm:spPr/>
      <dgm:t>
        <a:bodyPr/>
        <a:lstStyle/>
        <a:p>
          <a:r>
            <a:rPr lang="es-ES" sz="1200" b="1" dirty="0" smtClean="0"/>
            <a:t>VISITA PRELIMINAR</a:t>
          </a:r>
          <a:endParaRPr lang="es-ES" sz="1200" b="1" dirty="0"/>
        </a:p>
      </dgm:t>
    </dgm:pt>
    <dgm:pt modelId="{8741CBE3-9263-4E99-9D9C-30294046A3C2}" type="parTrans" cxnId="{07008B5C-5BEE-42A1-8406-1074EF79D671}">
      <dgm:prSet/>
      <dgm:spPr/>
      <dgm:t>
        <a:bodyPr/>
        <a:lstStyle/>
        <a:p>
          <a:endParaRPr lang="es-ES" sz="1200"/>
        </a:p>
      </dgm:t>
    </dgm:pt>
    <dgm:pt modelId="{C38B4ABF-5515-4258-BB61-8B3D104A305E}" type="sibTrans" cxnId="{07008B5C-5BEE-42A1-8406-1074EF79D671}">
      <dgm:prSet/>
      <dgm:spPr/>
      <dgm:t>
        <a:bodyPr/>
        <a:lstStyle/>
        <a:p>
          <a:endParaRPr lang="es-ES" sz="1200"/>
        </a:p>
      </dgm:t>
    </dgm:pt>
    <dgm:pt modelId="{3EED4843-4F36-4577-9C5B-4F98DE5F5BFA}">
      <dgm:prSet phldrT="[Texto]" custT="1"/>
      <dgm:spPr/>
      <dgm:t>
        <a:bodyPr/>
        <a:lstStyle/>
        <a:p>
          <a:r>
            <a:rPr lang="es-ES" sz="1200" b="1" dirty="0" smtClean="0"/>
            <a:t>ENTREVISTA</a:t>
          </a:r>
          <a:endParaRPr lang="es-ES" sz="1200" b="1" dirty="0"/>
        </a:p>
      </dgm:t>
    </dgm:pt>
    <dgm:pt modelId="{27EC5307-7719-442A-8E14-D4F8E2B28C7F}" type="parTrans" cxnId="{335F8C28-6237-4F14-AD95-48E3D313F370}">
      <dgm:prSet/>
      <dgm:spPr/>
      <dgm:t>
        <a:bodyPr/>
        <a:lstStyle/>
        <a:p>
          <a:endParaRPr lang="es-ES" sz="1200"/>
        </a:p>
      </dgm:t>
    </dgm:pt>
    <dgm:pt modelId="{A43267CA-0188-4856-BDC8-249FD88C6ACC}" type="sibTrans" cxnId="{335F8C28-6237-4F14-AD95-48E3D313F370}">
      <dgm:prSet/>
      <dgm:spPr/>
      <dgm:t>
        <a:bodyPr/>
        <a:lstStyle/>
        <a:p>
          <a:endParaRPr lang="es-ES" sz="1200"/>
        </a:p>
      </dgm:t>
    </dgm:pt>
    <dgm:pt modelId="{58D672FC-AA7A-42E9-BF5D-553C72E5AF64}">
      <dgm:prSet phldrT="[Texto]" custT="1"/>
      <dgm:spPr/>
      <dgm:t>
        <a:bodyPr/>
        <a:lstStyle/>
        <a:p>
          <a:r>
            <a:rPr lang="es-ES" sz="1200" b="1" dirty="0" smtClean="0"/>
            <a:t>CUESTIONARIO</a:t>
          </a:r>
          <a:endParaRPr lang="es-ES" sz="1200" b="1" dirty="0"/>
        </a:p>
      </dgm:t>
    </dgm:pt>
    <dgm:pt modelId="{0F6A8E47-CADA-4590-A190-ED5C871C3B35}" type="parTrans" cxnId="{5674C483-8B4D-4ADB-85AD-A3F9603A47C9}">
      <dgm:prSet/>
      <dgm:spPr/>
      <dgm:t>
        <a:bodyPr/>
        <a:lstStyle/>
        <a:p>
          <a:endParaRPr lang="es-ES" sz="1200"/>
        </a:p>
      </dgm:t>
    </dgm:pt>
    <dgm:pt modelId="{61F67EB0-38BC-478D-9ECA-A6D14226F694}" type="sibTrans" cxnId="{5674C483-8B4D-4ADB-85AD-A3F9603A47C9}">
      <dgm:prSet/>
      <dgm:spPr/>
      <dgm:t>
        <a:bodyPr/>
        <a:lstStyle/>
        <a:p>
          <a:endParaRPr lang="es-ES" sz="1200"/>
        </a:p>
      </dgm:t>
    </dgm:pt>
    <dgm:pt modelId="{B8A75A0A-5C0E-425D-8D0E-4C37696C98DE}">
      <dgm:prSet custT="1"/>
      <dgm:spPr/>
      <dgm:t>
        <a:bodyPr/>
        <a:lstStyle/>
        <a:p>
          <a:r>
            <a:rPr lang="es-MX" sz="1200" b="1" dirty="0" smtClean="0"/>
            <a:t>MEDICIÓN DEL </a:t>
          </a:r>
          <a:r>
            <a:rPr lang="es-MX" sz="1200" b="1" dirty="0" err="1" smtClean="0"/>
            <a:t>C.I</a:t>
          </a:r>
          <a:endParaRPr lang="es-ES" sz="1200" b="1" dirty="0"/>
        </a:p>
      </dgm:t>
    </dgm:pt>
    <dgm:pt modelId="{AB4615DB-5A01-45A1-BF28-9A94491505FE}" type="parTrans" cxnId="{4A152658-D770-4E56-BD08-CD8E7C00257D}">
      <dgm:prSet/>
      <dgm:spPr/>
      <dgm:t>
        <a:bodyPr/>
        <a:lstStyle/>
        <a:p>
          <a:endParaRPr lang="es-ES" sz="1200"/>
        </a:p>
      </dgm:t>
    </dgm:pt>
    <dgm:pt modelId="{95455FF7-7B77-4BE6-92A6-EB0965689E6F}" type="sibTrans" cxnId="{4A152658-D770-4E56-BD08-CD8E7C00257D}">
      <dgm:prSet/>
      <dgm:spPr/>
      <dgm:t>
        <a:bodyPr/>
        <a:lstStyle/>
        <a:p>
          <a:endParaRPr lang="es-ES" sz="1200"/>
        </a:p>
      </dgm:t>
    </dgm:pt>
    <dgm:pt modelId="{38B91777-D052-4D8B-949C-638EDA25A9D3}">
      <dgm:prSet custT="1"/>
      <dgm:spPr/>
      <dgm:t>
        <a:bodyPr/>
        <a:lstStyle/>
        <a:p>
          <a:r>
            <a:rPr lang="es-ES" sz="1200" b="1" dirty="0" smtClean="0"/>
            <a:t>RESULTADOS DE LOS RIESGOS DE AUDITORÍA</a:t>
          </a:r>
          <a:endParaRPr lang="es-ES" sz="1200" b="1" dirty="0"/>
        </a:p>
      </dgm:t>
    </dgm:pt>
    <dgm:pt modelId="{900D89C5-CD79-4790-B93A-CB6146E9F980}" type="parTrans" cxnId="{0DAF610F-865F-4460-8ACE-4C02402952E4}">
      <dgm:prSet/>
      <dgm:spPr/>
      <dgm:t>
        <a:bodyPr/>
        <a:lstStyle/>
        <a:p>
          <a:endParaRPr lang="es-ES" sz="1200"/>
        </a:p>
      </dgm:t>
    </dgm:pt>
    <dgm:pt modelId="{8E4DAC2C-ABE4-43FC-8BDE-4051FC89FA84}" type="sibTrans" cxnId="{0DAF610F-865F-4460-8ACE-4C02402952E4}">
      <dgm:prSet/>
      <dgm:spPr/>
      <dgm:t>
        <a:bodyPr/>
        <a:lstStyle/>
        <a:p>
          <a:endParaRPr lang="es-ES" sz="1200"/>
        </a:p>
      </dgm:t>
    </dgm:pt>
    <dgm:pt modelId="{8FA722B8-481C-446E-AF3F-4C4768202E8B}" type="pres">
      <dgm:prSet presAssocID="{3B3FBF03-B3B3-4BA8-93AF-108BB8C37A10}" presName="cycle" presStyleCnt="0">
        <dgm:presLayoutVars>
          <dgm:dir/>
          <dgm:resizeHandles val="exact"/>
        </dgm:presLayoutVars>
      </dgm:prSet>
      <dgm:spPr/>
      <dgm:t>
        <a:bodyPr/>
        <a:lstStyle/>
        <a:p>
          <a:endParaRPr lang="es-ES"/>
        </a:p>
      </dgm:t>
    </dgm:pt>
    <dgm:pt modelId="{5F560729-AFD7-49CA-B222-8AD4351EE3BC}" type="pres">
      <dgm:prSet presAssocID="{F9625324-B426-4C9F-AF0B-6CC601509064}" presName="node" presStyleLbl="node1" presStyleIdx="0" presStyleCnt="8" custScaleX="158763">
        <dgm:presLayoutVars>
          <dgm:bulletEnabled val="1"/>
        </dgm:presLayoutVars>
      </dgm:prSet>
      <dgm:spPr/>
      <dgm:t>
        <a:bodyPr/>
        <a:lstStyle/>
        <a:p>
          <a:endParaRPr lang="es-ES"/>
        </a:p>
      </dgm:t>
    </dgm:pt>
    <dgm:pt modelId="{B8725469-BCE4-4458-9EBB-EEBA9630EC76}" type="pres">
      <dgm:prSet presAssocID="{F9625324-B426-4C9F-AF0B-6CC601509064}" presName="spNode" presStyleCnt="0"/>
      <dgm:spPr/>
    </dgm:pt>
    <dgm:pt modelId="{4CD9F7DD-52CD-4D18-B67A-E155714EA6C2}" type="pres">
      <dgm:prSet presAssocID="{9D376634-02C7-4BA9-A4A8-25E83AD7761E}" presName="sibTrans" presStyleLbl="sibTrans1D1" presStyleIdx="0" presStyleCnt="8"/>
      <dgm:spPr/>
      <dgm:t>
        <a:bodyPr/>
        <a:lstStyle/>
        <a:p>
          <a:endParaRPr lang="es-ES"/>
        </a:p>
      </dgm:t>
    </dgm:pt>
    <dgm:pt modelId="{1C8104CC-31CF-47B5-802E-43481DBC24F9}" type="pres">
      <dgm:prSet presAssocID="{3ADF90E4-3670-4C62-8C31-3869F028CE1D}" presName="node" presStyleLbl="node1" presStyleIdx="1" presStyleCnt="8" custScaleX="167341" custRadScaleRad="97304" custRadScaleInc="39269">
        <dgm:presLayoutVars>
          <dgm:bulletEnabled val="1"/>
        </dgm:presLayoutVars>
      </dgm:prSet>
      <dgm:spPr/>
      <dgm:t>
        <a:bodyPr/>
        <a:lstStyle/>
        <a:p>
          <a:endParaRPr lang="es-ES"/>
        </a:p>
      </dgm:t>
    </dgm:pt>
    <dgm:pt modelId="{75F4D459-DDC5-4836-90EC-1534C0EDFC1B}" type="pres">
      <dgm:prSet presAssocID="{3ADF90E4-3670-4C62-8C31-3869F028CE1D}" presName="spNode" presStyleCnt="0"/>
      <dgm:spPr/>
    </dgm:pt>
    <dgm:pt modelId="{64EB2EC8-8E8C-475C-A014-1A92DDE98386}" type="pres">
      <dgm:prSet presAssocID="{B26B0941-3CB7-450A-A904-D6689EA87D68}" presName="sibTrans" presStyleLbl="sibTrans1D1" presStyleIdx="1" presStyleCnt="8"/>
      <dgm:spPr/>
      <dgm:t>
        <a:bodyPr/>
        <a:lstStyle/>
        <a:p>
          <a:endParaRPr lang="es-ES"/>
        </a:p>
      </dgm:t>
    </dgm:pt>
    <dgm:pt modelId="{35FBFD61-A056-436D-87B1-08B4B12DDD66}" type="pres">
      <dgm:prSet presAssocID="{7585D2A5-C236-4732-A9A0-145395016409}" presName="node" presStyleLbl="node1" presStyleIdx="2" presStyleCnt="8" custScaleX="156749">
        <dgm:presLayoutVars>
          <dgm:bulletEnabled val="1"/>
        </dgm:presLayoutVars>
      </dgm:prSet>
      <dgm:spPr/>
      <dgm:t>
        <a:bodyPr/>
        <a:lstStyle/>
        <a:p>
          <a:endParaRPr lang="es-ES"/>
        </a:p>
      </dgm:t>
    </dgm:pt>
    <dgm:pt modelId="{3BCCE707-6C97-41D5-83D6-BE72BAB65FB3}" type="pres">
      <dgm:prSet presAssocID="{7585D2A5-C236-4732-A9A0-145395016409}" presName="spNode" presStyleCnt="0"/>
      <dgm:spPr/>
    </dgm:pt>
    <dgm:pt modelId="{CF077D1B-6516-4D15-9FCD-0D866447A135}" type="pres">
      <dgm:prSet presAssocID="{43FA1A3E-2D08-42D8-AAA3-E24A84ADCA46}" presName="sibTrans" presStyleLbl="sibTrans1D1" presStyleIdx="2" presStyleCnt="8"/>
      <dgm:spPr/>
      <dgm:t>
        <a:bodyPr/>
        <a:lstStyle/>
        <a:p>
          <a:endParaRPr lang="es-ES"/>
        </a:p>
      </dgm:t>
    </dgm:pt>
    <dgm:pt modelId="{3C929666-B06E-4954-B9A4-4E6E58ABAEED}" type="pres">
      <dgm:prSet presAssocID="{34971140-2741-4943-ABB3-1CC03969513A}" presName="node" presStyleLbl="node1" presStyleIdx="3" presStyleCnt="8" custScaleX="165303" custRadScaleRad="102615" custRadScaleInc="-70845">
        <dgm:presLayoutVars>
          <dgm:bulletEnabled val="1"/>
        </dgm:presLayoutVars>
      </dgm:prSet>
      <dgm:spPr/>
      <dgm:t>
        <a:bodyPr/>
        <a:lstStyle/>
        <a:p>
          <a:endParaRPr lang="es-ES"/>
        </a:p>
      </dgm:t>
    </dgm:pt>
    <dgm:pt modelId="{7E8EBA4A-20A4-44BE-8DB2-A73B17D04464}" type="pres">
      <dgm:prSet presAssocID="{34971140-2741-4943-ABB3-1CC03969513A}" presName="spNode" presStyleCnt="0"/>
      <dgm:spPr/>
    </dgm:pt>
    <dgm:pt modelId="{D6AE9F91-422B-422C-AAA6-CBFAF97F2F94}" type="pres">
      <dgm:prSet presAssocID="{C38B4ABF-5515-4258-BB61-8B3D104A305E}" presName="sibTrans" presStyleLbl="sibTrans1D1" presStyleIdx="3" presStyleCnt="8"/>
      <dgm:spPr/>
      <dgm:t>
        <a:bodyPr/>
        <a:lstStyle/>
        <a:p>
          <a:endParaRPr lang="es-ES"/>
        </a:p>
      </dgm:t>
    </dgm:pt>
    <dgm:pt modelId="{996BD3DF-B508-4460-8F60-FCB146F347BA}" type="pres">
      <dgm:prSet presAssocID="{3EED4843-4F36-4577-9C5B-4F98DE5F5BFA}" presName="node" presStyleLbl="node1" presStyleIdx="4" presStyleCnt="8" custScaleX="154102">
        <dgm:presLayoutVars>
          <dgm:bulletEnabled val="1"/>
        </dgm:presLayoutVars>
      </dgm:prSet>
      <dgm:spPr/>
      <dgm:t>
        <a:bodyPr/>
        <a:lstStyle/>
        <a:p>
          <a:endParaRPr lang="es-ES"/>
        </a:p>
      </dgm:t>
    </dgm:pt>
    <dgm:pt modelId="{8C023478-8C10-4F36-A068-26A729E9D410}" type="pres">
      <dgm:prSet presAssocID="{3EED4843-4F36-4577-9C5B-4F98DE5F5BFA}" presName="spNode" presStyleCnt="0"/>
      <dgm:spPr/>
    </dgm:pt>
    <dgm:pt modelId="{3B584EAC-4B5A-4133-9091-58AEC1E203FF}" type="pres">
      <dgm:prSet presAssocID="{A43267CA-0188-4856-BDC8-249FD88C6ACC}" presName="sibTrans" presStyleLbl="sibTrans1D1" presStyleIdx="4" presStyleCnt="8"/>
      <dgm:spPr/>
      <dgm:t>
        <a:bodyPr/>
        <a:lstStyle/>
        <a:p>
          <a:endParaRPr lang="es-ES"/>
        </a:p>
      </dgm:t>
    </dgm:pt>
    <dgm:pt modelId="{DF4177C5-2951-40A6-A300-F19DBB33CADB}" type="pres">
      <dgm:prSet presAssocID="{58D672FC-AA7A-42E9-BF5D-553C72E5AF64}" presName="node" presStyleLbl="node1" presStyleIdx="5" presStyleCnt="8" custScaleX="154173" custRadScaleRad="96100" custRadScaleInc="68655">
        <dgm:presLayoutVars>
          <dgm:bulletEnabled val="1"/>
        </dgm:presLayoutVars>
      </dgm:prSet>
      <dgm:spPr/>
      <dgm:t>
        <a:bodyPr/>
        <a:lstStyle/>
        <a:p>
          <a:endParaRPr lang="es-ES"/>
        </a:p>
      </dgm:t>
    </dgm:pt>
    <dgm:pt modelId="{1901EFE8-EB24-4A75-A6DB-4192CE3CEBEE}" type="pres">
      <dgm:prSet presAssocID="{58D672FC-AA7A-42E9-BF5D-553C72E5AF64}" presName="spNode" presStyleCnt="0"/>
      <dgm:spPr/>
    </dgm:pt>
    <dgm:pt modelId="{5B607DC2-902E-48F5-ACB7-CE9D1075D0F6}" type="pres">
      <dgm:prSet presAssocID="{61F67EB0-38BC-478D-9ECA-A6D14226F694}" presName="sibTrans" presStyleLbl="sibTrans1D1" presStyleIdx="5" presStyleCnt="8"/>
      <dgm:spPr/>
      <dgm:t>
        <a:bodyPr/>
        <a:lstStyle/>
        <a:p>
          <a:endParaRPr lang="es-ES"/>
        </a:p>
      </dgm:t>
    </dgm:pt>
    <dgm:pt modelId="{01CE682E-D566-423C-88F5-5C1A96BFE0ED}" type="pres">
      <dgm:prSet presAssocID="{B8A75A0A-5C0E-425D-8D0E-4C37696C98DE}" presName="node" presStyleLbl="node1" presStyleIdx="6" presStyleCnt="8" custScaleX="144621">
        <dgm:presLayoutVars>
          <dgm:bulletEnabled val="1"/>
        </dgm:presLayoutVars>
      </dgm:prSet>
      <dgm:spPr/>
      <dgm:t>
        <a:bodyPr/>
        <a:lstStyle/>
        <a:p>
          <a:endParaRPr lang="es-ES"/>
        </a:p>
      </dgm:t>
    </dgm:pt>
    <dgm:pt modelId="{F6FA0794-4E52-43A3-9DFA-9AF349EE241F}" type="pres">
      <dgm:prSet presAssocID="{B8A75A0A-5C0E-425D-8D0E-4C37696C98DE}" presName="spNode" presStyleCnt="0"/>
      <dgm:spPr/>
    </dgm:pt>
    <dgm:pt modelId="{E6648B17-C6CA-4703-B50F-BF92C960C202}" type="pres">
      <dgm:prSet presAssocID="{95455FF7-7B77-4BE6-92A6-EB0965689E6F}" presName="sibTrans" presStyleLbl="sibTrans1D1" presStyleIdx="6" presStyleCnt="8"/>
      <dgm:spPr/>
      <dgm:t>
        <a:bodyPr/>
        <a:lstStyle/>
        <a:p>
          <a:endParaRPr lang="es-ES"/>
        </a:p>
      </dgm:t>
    </dgm:pt>
    <dgm:pt modelId="{AFBC45BB-F888-492B-AFAE-46928F94E9C5}" type="pres">
      <dgm:prSet presAssocID="{38B91777-D052-4D8B-949C-638EDA25A9D3}" presName="node" presStyleLbl="node1" presStyleIdx="7" presStyleCnt="8" custScaleX="158578" custRadScaleRad="101700" custRadScaleInc="-53546">
        <dgm:presLayoutVars>
          <dgm:bulletEnabled val="1"/>
        </dgm:presLayoutVars>
      </dgm:prSet>
      <dgm:spPr/>
      <dgm:t>
        <a:bodyPr/>
        <a:lstStyle/>
        <a:p>
          <a:endParaRPr lang="es-ES"/>
        </a:p>
      </dgm:t>
    </dgm:pt>
    <dgm:pt modelId="{F4415DC3-B19E-4FCF-91EE-FEB1735EB159}" type="pres">
      <dgm:prSet presAssocID="{38B91777-D052-4D8B-949C-638EDA25A9D3}" presName="spNode" presStyleCnt="0"/>
      <dgm:spPr/>
    </dgm:pt>
    <dgm:pt modelId="{BE2C711F-F844-4232-8E83-E0EFBF3CCAF1}" type="pres">
      <dgm:prSet presAssocID="{8E4DAC2C-ABE4-43FC-8BDE-4051FC89FA84}" presName="sibTrans" presStyleLbl="sibTrans1D1" presStyleIdx="7" presStyleCnt="8"/>
      <dgm:spPr/>
      <dgm:t>
        <a:bodyPr/>
        <a:lstStyle/>
        <a:p>
          <a:endParaRPr lang="es-ES"/>
        </a:p>
      </dgm:t>
    </dgm:pt>
  </dgm:ptLst>
  <dgm:cxnLst>
    <dgm:cxn modelId="{846F69D2-5B1D-439A-85AE-CC89E39094D8}" type="presOf" srcId="{F9625324-B426-4C9F-AF0B-6CC601509064}" destId="{5F560729-AFD7-49CA-B222-8AD4351EE3BC}" srcOrd="0" destOrd="0" presId="urn:microsoft.com/office/officeart/2005/8/layout/cycle5"/>
    <dgm:cxn modelId="{4BA70738-F4DA-4927-A709-406A180E2BEC}" type="presOf" srcId="{C38B4ABF-5515-4258-BB61-8B3D104A305E}" destId="{D6AE9F91-422B-422C-AAA6-CBFAF97F2F94}" srcOrd="0" destOrd="0" presId="urn:microsoft.com/office/officeart/2005/8/layout/cycle5"/>
    <dgm:cxn modelId="{75FB90F7-02C1-484E-9E24-85DD42C43163}" type="presOf" srcId="{3ADF90E4-3670-4C62-8C31-3869F028CE1D}" destId="{1C8104CC-31CF-47B5-802E-43481DBC24F9}" srcOrd="0" destOrd="0" presId="urn:microsoft.com/office/officeart/2005/8/layout/cycle5"/>
    <dgm:cxn modelId="{5674C483-8B4D-4ADB-85AD-A3F9603A47C9}" srcId="{3B3FBF03-B3B3-4BA8-93AF-108BB8C37A10}" destId="{58D672FC-AA7A-42E9-BF5D-553C72E5AF64}" srcOrd="5" destOrd="0" parTransId="{0F6A8E47-CADA-4590-A190-ED5C871C3B35}" sibTransId="{61F67EB0-38BC-478D-9ECA-A6D14226F694}"/>
    <dgm:cxn modelId="{B1AFB427-8126-4B31-A027-2FFC74471080}" type="presOf" srcId="{38B91777-D052-4D8B-949C-638EDA25A9D3}" destId="{AFBC45BB-F888-492B-AFAE-46928F94E9C5}" srcOrd="0" destOrd="0" presId="urn:microsoft.com/office/officeart/2005/8/layout/cycle5"/>
    <dgm:cxn modelId="{AE543009-B337-4F4C-8C7A-D85266F65621}" type="presOf" srcId="{9D376634-02C7-4BA9-A4A8-25E83AD7761E}" destId="{4CD9F7DD-52CD-4D18-B67A-E155714EA6C2}" srcOrd="0" destOrd="0" presId="urn:microsoft.com/office/officeart/2005/8/layout/cycle5"/>
    <dgm:cxn modelId="{5D5DF979-FD8C-4E53-B4A9-562587CA04ED}" type="presOf" srcId="{B26B0941-3CB7-450A-A904-D6689EA87D68}" destId="{64EB2EC8-8E8C-475C-A014-1A92DDE98386}" srcOrd="0" destOrd="0" presId="urn:microsoft.com/office/officeart/2005/8/layout/cycle5"/>
    <dgm:cxn modelId="{F714AA55-87CC-467E-AA92-DA24F2B5923C}" srcId="{3B3FBF03-B3B3-4BA8-93AF-108BB8C37A10}" destId="{7585D2A5-C236-4732-A9A0-145395016409}" srcOrd="2" destOrd="0" parTransId="{F4B9B64F-357D-4705-AE24-43DE987FA109}" sibTransId="{43FA1A3E-2D08-42D8-AAA3-E24A84ADCA46}"/>
    <dgm:cxn modelId="{284817D0-479D-459F-AAF9-5E2CBFC4108D}" type="presOf" srcId="{3EED4843-4F36-4577-9C5B-4F98DE5F5BFA}" destId="{996BD3DF-B508-4460-8F60-FCB146F347BA}" srcOrd="0" destOrd="0" presId="urn:microsoft.com/office/officeart/2005/8/layout/cycle5"/>
    <dgm:cxn modelId="{AE7EC839-A67F-42FB-B3D2-7489642ACEF3}" type="presOf" srcId="{8E4DAC2C-ABE4-43FC-8BDE-4051FC89FA84}" destId="{BE2C711F-F844-4232-8E83-E0EFBF3CCAF1}" srcOrd="0" destOrd="0" presId="urn:microsoft.com/office/officeart/2005/8/layout/cycle5"/>
    <dgm:cxn modelId="{0DAF610F-865F-4460-8ACE-4C02402952E4}" srcId="{3B3FBF03-B3B3-4BA8-93AF-108BB8C37A10}" destId="{38B91777-D052-4D8B-949C-638EDA25A9D3}" srcOrd="7" destOrd="0" parTransId="{900D89C5-CD79-4790-B93A-CB6146E9F980}" sibTransId="{8E4DAC2C-ABE4-43FC-8BDE-4051FC89FA84}"/>
    <dgm:cxn modelId="{EBEE205A-F87C-429E-9E90-5AF509F78FDB}" srcId="{3B3FBF03-B3B3-4BA8-93AF-108BB8C37A10}" destId="{3ADF90E4-3670-4C62-8C31-3869F028CE1D}" srcOrd="1" destOrd="0" parTransId="{ECE9F4D5-91CD-4477-A2F1-532F9C929404}" sibTransId="{B26B0941-3CB7-450A-A904-D6689EA87D68}"/>
    <dgm:cxn modelId="{D3E218A7-4145-4E50-A11D-908B1254A51C}" type="presOf" srcId="{95455FF7-7B77-4BE6-92A6-EB0965689E6F}" destId="{E6648B17-C6CA-4703-B50F-BF92C960C202}" srcOrd="0" destOrd="0" presId="urn:microsoft.com/office/officeart/2005/8/layout/cycle5"/>
    <dgm:cxn modelId="{B59A9F3F-895F-4AFA-9C13-FF80963A8CFE}" srcId="{3B3FBF03-B3B3-4BA8-93AF-108BB8C37A10}" destId="{F9625324-B426-4C9F-AF0B-6CC601509064}" srcOrd="0" destOrd="0" parTransId="{9F419C3A-37F2-487F-969E-340513321013}" sibTransId="{9D376634-02C7-4BA9-A4A8-25E83AD7761E}"/>
    <dgm:cxn modelId="{335F8C28-6237-4F14-AD95-48E3D313F370}" srcId="{3B3FBF03-B3B3-4BA8-93AF-108BB8C37A10}" destId="{3EED4843-4F36-4577-9C5B-4F98DE5F5BFA}" srcOrd="4" destOrd="0" parTransId="{27EC5307-7719-442A-8E14-D4F8E2B28C7F}" sibTransId="{A43267CA-0188-4856-BDC8-249FD88C6ACC}"/>
    <dgm:cxn modelId="{ADDE0CDE-A38D-4BF2-B3B9-54AFFD6C531D}" type="presOf" srcId="{7585D2A5-C236-4732-A9A0-145395016409}" destId="{35FBFD61-A056-436D-87B1-08B4B12DDD66}" srcOrd="0" destOrd="0" presId="urn:microsoft.com/office/officeart/2005/8/layout/cycle5"/>
    <dgm:cxn modelId="{C5310021-9B15-49CA-81C6-7B8B6B765EEE}" type="presOf" srcId="{43FA1A3E-2D08-42D8-AAA3-E24A84ADCA46}" destId="{CF077D1B-6516-4D15-9FCD-0D866447A135}" srcOrd="0" destOrd="0" presId="urn:microsoft.com/office/officeart/2005/8/layout/cycle5"/>
    <dgm:cxn modelId="{4A152658-D770-4E56-BD08-CD8E7C00257D}" srcId="{3B3FBF03-B3B3-4BA8-93AF-108BB8C37A10}" destId="{B8A75A0A-5C0E-425D-8D0E-4C37696C98DE}" srcOrd="6" destOrd="0" parTransId="{AB4615DB-5A01-45A1-BF28-9A94491505FE}" sibTransId="{95455FF7-7B77-4BE6-92A6-EB0965689E6F}"/>
    <dgm:cxn modelId="{9C795D10-A04E-494A-A311-154F1BFA9D50}" type="presOf" srcId="{3B3FBF03-B3B3-4BA8-93AF-108BB8C37A10}" destId="{8FA722B8-481C-446E-AF3F-4C4768202E8B}" srcOrd="0" destOrd="0" presId="urn:microsoft.com/office/officeart/2005/8/layout/cycle5"/>
    <dgm:cxn modelId="{DC076FB8-E542-4EF9-97D8-9141790A48A8}" type="presOf" srcId="{A43267CA-0188-4856-BDC8-249FD88C6ACC}" destId="{3B584EAC-4B5A-4133-9091-58AEC1E203FF}" srcOrd="0" destOrd="0" presId="urn:microsoft.com/office/officeart/2005/8/layout/cycle5"/>
    <dgm:cxn modelId="{07008B5C-5BEE-42A1-8406-1074EF79D671}" srcId="{3B3FBF03-B3B3-4BA8-93AF-108BB8C37A10}" destId="{34971140-2741-4943-ABB3-1CC03969513A}" srcOrd="3" destOrd="0" parTransId="{8741CBE3-9263-4E99-9D9C-30294046A3C2}" sibTransId="{C38B4ABF-5515-4258-BB61-8B3D104A305E}"/>
    <dgm:cxn modelId="{A96A0371-E5E2-44A8-9A0D-A77771C44BA5}" type="presOf" srcId="{61F67EB0-38BC-478D-9ECA-A6D14226F694}" destId="{5B607DC2-902E-48F5-ACB7-CE9D1075D0F6}" srcOrd="0" destOrd="0" presId="urn:microsoft.com/office/officeart/2005/8/layout/cycle5"/>
    <dgm:cxn modelId="{DA858866-459F-4D45-8459-855341B24944}" type="presOf" srcId="{58D672FC-AA7A-42E9-BF5D-553C72E5AF64}" destId="{DF4177C5-2951-40A6-A300-F19DBB33CADB}" srcOrd="0" destOrd="0" presId="urn:microsoft.com/office/officeart/2005/8/layout/cycle5"/>
    <dgm:cxn modelId="{BE87BA6F-2E99-4BE8-9496-8DE1C6C36541}" type="presOf" srcId="{B8A75A0A-5C0E-425D-8D0E-4C37696C98DE}" destId="{01CE682E-D566-423C-88F5-5C1A96BFE0ED}" srcOrd="0" destOrd="0" presId="urn:microsoft.com/office/officeart/2005/8/layout/cycle5"/>
    <dgm:cxn modelId="{46A57F2D-EC59-40F1-99E5-A710B5C4B3C3}" type="presOf" srcId="{34971140-2741-4943-ABB3-1CC03969513A}" destId="{3C929666-B06E-4954-B9A4-4E6E58ABAEED}" srcOrd="0" destOrd="0" presId="urn:microsoft.com/office/officeart/2005/8/layout/cycle5"/>
    <dgm:cxn modelId="{87C890D5-904F-49CE-A052-9E7856210474}" type="presParOf" srcId="{8FA722B8-481C-446E-AF3F-4C4768202E8B}" destId="{5F560729-AFD7-49CA-B222-8AD4351EE3BC}" srcOrd="0" destOrd="0" presId="urn:microsoft.com/office/officeart/2005/8/layout/cycle5"/>
    <dgm:cxn modelId="{84B49945-1EDE-45E1-9C58-38AFFCB61EA3}" type="presParOf" srcId="{8FA722B8-481C-446E-AF3F-4C4768202E8B}" destId="{B8725469-BCE4-4458-9EBB-EEBA9630EC76}" srcOrd="1" destOrd="0" presId="urn:microsoft.com/office/officeart/2005/8/layout/cycle5"/>
    <dgm:cxn modelId="{CDC55E27-0393-4B02-9CD1-8C0EE120D571}" type="presParOf" srcId="{8FA722B8-481C-446E-AF3F-4C4768202E8B}" destId="{4CD9F7DD-52CD-4D18-B67A-E155714EA6C2}" srcOrd="2" destOrd="0" presId="urn:microsoft.com/office/officeart/2005/8/layout/cycle5"/>
    <dgm:cxn modelId="{B6806AFD-36C4-4872-819C-146AFE7AA47A}" type="presParOf" srcId="{8FA722B8-481C-446E-AF3F-4C4768202E8B}" destId="{1C8104CC-31CF-47B5-802E-43481DBC24F9}" srcOrd="3" destOrd="0" presId="urn:microsoft.com/office/officeart/2005/8/layout/cycle5"/>
    <dgm:cxn modelId="{E62CADAC-01EA-4394-B598-0E0E1F5883B1}" type="presParOf" srcId="{8FA722B8-481C-446E-AF3F-4C4768202E8B}" destId="{75F4D459-DDC5-4836-90EC-1534C0EDFC1B}" srcOrd="4" destOrd="0" presId="urn:microsoft.com/office/officeart/2005/8/layout/cycle5"/>
    <dgm:cxn modelId="{22FA860F-5938-4972-8F23-3DCA9A1AEBF3}" type="presParOf" srcId="{8FA722B8-481C-446E-AF3F-4C4768202E8B}" destId="{64EB2EC8-8E8C-475C-A014-1A92DDE98386}" srcOrd="5" destOrd="0" presId="urn:microsoft.com/office/officeart/2005/8/layout/cycle5"/>
    <dgm:cxn modelId="{DA1417B2-9ED2-418D-81F8-9199571EB9EC}" type="presParOf" srcId="{8FA722B8-481C-446E-AF3F-4C4768202E8B}" destId="{35FBFD61-A056-436D-87B1-08B4B12DDD66}" srcOrd="6" destOrd="0" presId="urn:microsoft.com/office/officeart/2005/8/layout/cycle5"/>
    <dgm:cxn modelId="{B9DD497C-96B1-4090-93E2-8131A7A0829A}" type="presParOf" srcId="{8FA722B8-481C-446E-AF3F-4C4768202E8B}" destId="{3BCCE707-6C97-41D5-83D6-BE72BAB65FB3}" srcOrd="7" destOrd="0" presId="urn:microsoft.com/office/officeart/2005/8/layout/cycle5"/>
    <dgm:cxn modelId="{FD5EE179-3A4B-4CAB-B4B7-32E9874F156C}" type="presParOf" srcId="{8FA722B8-481C-446E-AF3F-4C4768202E8B}" destId="{CF077D1B-6516-4D15-9FCD-0D866447A135}" srcOrd="8" destOrd="0" presId="urn:microsoft.com/office/officeart/2005/8/layout/cycle5"/>
    <dgm:cxn modelId="{A5C0BE9E-9E39-4B8F-B5D0-58B3452DCDDC}" type="presParOf" srcId="{8FA722B8-481C-446E-AF3F-4C4768202E8B}" destId="{3C929666-B06E-4954-B9A4-4E6E58ABAEED}" srcOrd="9" destOrd="0" presId="urn:microsoft.com/office/officeart/2005/8/layout/cycle5"/>
    <dgm:cxn modelId="{8B83DD40-F2D1-4FEA-8A55-0541A8232B58}" type="presParOf" srcId="{8FA722B8-481C-446E-AF3F-4C4768202E8B}" destId="{7E8EBA4A-20A4-44BE-8DB2-A73B17D04464}" srcOrd="10" destOrd="0" presId="urn:microsoft.com/office/officeart/2005/8/layout/cycle5"/>
    <dgm:cxn modelId="{D19D4875-7556-4CA8-981E-5FD3E993D6FE}" type="presParOf" srcId="{8FA722B8-481C-446E-AF3F-4C4768202E8B}" destId="{D6AE9F91-422B-422C-AAA6-CBFAF97F2F94}" srcOrd="11" destOrd="0" presId="urn:microsoft.com/office/officeart/2005/8/layout/cycle5"/>
    <dgm:cxn modelId="{F8463DF8-A254-4BB7-BC22-1FE02D52AE96}" type="presParOf" srcId="{8FA722B8-481C-446E-AF3F-4C4768202E8B}" destId="{996BD3DF-B508-4460-8F60-FCB146F347BA}" srcOrd="12" destOrd="0" presId="urn:microsoft.com/office/officeart/2005/8/layout/cycle5"/>
    <dgm:cxn modelId="{9536C616-09A2-4DF5-9548-5440D67918C9}" type="presParOf" srcId="{8FA722B8-481C-446E-AF3F-4C4768202E8B}" destId="{8C023478-8C10-4F36-A068-26A729E9D410}" srcOrd="13" destOrd="0" presId="urn:microsoft.com/office/officeart/2005/8/layout/cycle5"/>
    <dgm:cxn modelId="{1755B660-33D8-4BA8-B5FD-CD9C3AA8631A}" type="presParOf" srcId="{8FA722B8-481C-446E-AF3F-4C4768202E8B}" destId="{3B584EAC-4B5A-4133-9091-58AEC1E203FF}" srcOrd="14" destOrd="0" presId="urn:microsoft.com/office/officeart/2005/8/layout/cycle5"/>
    <dgm:cxn modelId="{4D5545EE-292A-4579-97F4-5D8D60D6B48F}" type="presParOf" srcId="{8FA722B8-481C-446E-AF3F-4C4768202E8B}" destId="{DF4177C5-2951-40A6-A300-F19DBB33CADB}" srcOrd="15" destOrd="0" presId="urn:microsoft.com/office/officeart/2005/8/layout/cycle5"/>
    <dgm:cxn modelId="{F02E597F-8469-49A9-8CA1-03EF23BB3E99}" type="presParOf" srcId="{8FA722B8-481C-446E-AF3F-4C4768202E8B}" destId="{1901EFE8-EB24-4A75-A6DB-4192CE3CEBEE}" srcOrd="16" destOrd="0" presId="urn:microsoft.com/office/officeart/2005/8/layout/cycle5"/>
    <dgm:cxn modelId="{94FF2FEC-B2C9-482C-AECE-49E2E73C6F3E}" type="presParOf" srcId="{8FA722B8-481C-446E-AF3F-4C4768202E8B}" destId="{5B607DC2-902E-48F5-ACB7-CE9D1075D0F6}" srcOrd="17" destOrd="0" presId="urn:microsoft.com/office/officeart/2005/8/layout/cycle5"/>
    <dgm:cxn modelId="{7EAE6712-164F-45BE-84B1-DE80E9432F96}" type="presParOf" srcId="{8FA722B8-481C-446E-AF3F-4C4768202E8B}" destId="{01CE682E-D566-423C-88F5-5C1A96BFE0ED}" srcOrd="18" destOrd="0" presId="urn:microsoft.com/office/officeart/2005/8/layout/cycle5"/>
    <dgm:cxn modelId="{9EE852A2-F0C5-4D21-90EB-BF36CA973DAC}" type="presParOf" srcId="{8FA722B8-481C-446E-AF3F-4C4768202E8B}" destId="{F6FA0794-4E52-43A3-9DFA-9AF349EE241F}" srcOrd="19" destOrd="0" presId="urn:microsoft.com/office/officeart/2005/8/layout/cycle5"/>
    <dgm:cxn modelId="{0E888043-0213-4411-AC12-31AFDECA97E7}" type="presParOf" srcId="{8FA722B8-481C-446E-AF3F-4C4768202E8B}" destId="{E6648B17-C6CA-4703-B50F-BF92C960C202}" srcOrd="20" destOrd="0" presId="urn:microsoft.com/office/officeart/2005/8/layout/cycle5"/>
    <dgm:cxn modelId="{E9028BDB-9554-4E3E-8E9C-0793807B70E0}" type="presParOf" srcId="{8FA722B8-481C-446E-AF3F-4C4768202E8B}" destId="{AFBC45BB-F888-492B-AFAE-46928F94E9C5}" srcOrd="21" destOrd="0" presId="urn:microsoft.com/office/officeart/2005/8/layout/cycle5"/>
    <dgm:cxn modelId="{7D50439E-DBD4-4296-9329-A2D5CC204CB2}" type="presParOf" srcId="{8FA722B8-481C-446E-AF3F-4C4768202E8B}" destId="{F4415DC3-B19E-4FCF-91EE-FEB1735EB159}" srcOrd="22" destOrd="0" presId="urn:microsoft.com/office/officeart/2005/8/layout/cycle5"/>
    <dgm:cxn modelId="{DD6CE1B9-B6FA-4E62-BD7E-B74853DF9AEA}" type="presParOf" srcId="{8FA722B8-481C-446E-AF3F-4C4768202E8B}" destId="{BE2C711F-F844-4232-8E83-E0EFBF3CCAF1}" srcOrd="23"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00DA0D4-EA32-4739-8D43-4F0ADEAE2968}"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es-ES"/>
        </a:p>
      </dgm:t>
    </dgm:pt>
    <dgm:pt modelId="{7D4EE450-35F4-4F51-92B1-F2A826B41D65}">
      <dgm:prSet phldrT="[Texto]" custT="1"/>
      <dgm:spPr/>
      <dgm:t>
        <a:bodyPr/>
        <a:lstStyle/>
        <a:p>
          <a:r>
            <a:rPr lang="es-ES" sz="1800" b="1" dirty="0" smtClean="0"/>
            <a:t>HALLAZGOS</a:t>
          </a:r>
          <a:endParaRPr lang="es-ES" sz="1800" dirty="0"/>
        </a:p>
      </dgm:t>
    </dgm:pt>
    <dgm:pt modelId="{FEF15441-541B-4991-B628-E8B5651E1588}" type="parTrans" cxnId="{5316FEE9-F709-4CAE-9841-187EDC392E3A}">
      <dgm:prSet/>
      <dgm:spPr/>
      <dgm:t>
        <a:bodyPr/>
        <a:lstStyle/>
        <a:p>
          <a:endParaRPr lang="es-ES" sz="1800"/>
        </a:p>
      </dgm:t>
    </dgm:pt>
    <dgm:pt modelId="{9B4BBBBC-473D-4285-A34F-4B221106B1A3}" type="sibTrans" cxnId="{5316FEE9-F709-4CAE-9841-187EDC392E3A}">
      <dgm:prSet/>
      <dgm:spPr/>
      <dgm:t>
        <a:bodyPr/>
        <a:lstStyle/>
        <a:p>
          <a:endParaRPr lang="es-ES" sz="1800"/>
        </a:p>
      </dgm:t>
    </dgm:pt>
    <dgm:pt modelId="{7788A4DF-B064-4373-A384-9F2B4004A25D}">
      <dgm:prSet phldrT="[Texto]" custT="1"/>
      <dgm:spPr/>
      <dgm:t>
        <a:bodyPr/>
        <a:lstStyle/>
        <a:p>
          <a:r>
            <a:rPr lang="es-ES" sz="1800" b="1" dirty="0" smtClean="0"/>
            <a:t>P/</a:t>
          </a:r>
          <a:r>
            <a:rPr lang="es-ES" sz="1800" b="1" dirty="0" err="1" smtClean="0"/>
            <a:t>TH.1</a:t>
          </a:r>
          <a:endParaRPr lang="es-ES" sz="1800" dirty="0"/>
        </a:p>
      </dgm:t>
    </dgm:pt>
    <dgm:pt modelId="{EF96E33C-A010-461F-970E-BD5A2ED80674}" type="parTrans" cxnId="{1482DCD1-AE30-4C1F-A68B-7A6E8F21CFA5}">
      <dgm:prSet custT="1"/>
      <dgm:spPr/>
      <dgm:t>
        <a:bodyPr/>
        <a:lstStyle/>
        <a:p>
          <a:endParaRPr lang="es-ES" sz="1800"/>
        </a:p>
      </dgm:t>
    </dgm:pt>
    <dgm:pt modelId="{6FFC86F3-3B7B-41E6-AE7E-451492C48522}" type="sibTrans" cxnId="{1482DCD1-AE30-4C1F-A68B-7A6E8F21CFA5}">
      <dgm:prSet/>
      <dgm:spPr/>
      <dgm:t>
        <a:bodyPr/>
        <a:lstStyle/>
        <a:p>
          <a:endParaRPr lang="es-ES" sz="1800"/>
        </a:p>
      </dgm:t>
    </dgm:pt>
    <dgm:pt modelId="{3B0C26B1-A19E-42BA-A3FA-4C3700A92001}">
      <dgm:prSet phldrT="[Texto]" custT="1"/>
      <dgm:spPr/>
      <dgm:t>
        <a:bodyPr/>
        <a:lstStyle/>
        <a:p>
          <a:r>
            <a:rPr lang="es-ES" sz="1800" b="1" dirty="0" smtClean="0"/>
            <a:t>P/</a:t>
          </a:r>
          <a:r>
            <a:rPr lang="es-ES" sz="1800" b="1" dirty="0" err="1" smtClean="0"/>
            <a:t>TH.2</a:t>
          </a:r>
          <a:endParaRPr lang="es-ES" sz="1800" dirty="0"/>
        </a:p>
      </dgm:t>
    </dgm:pt>
    <dgm:pt modelId="{44EC8DE6-9F4E-4D1F-903C-F1408502D532}" type="parTrans" cxnId="{2CD1F51C-E240-4B86-8C53-5A2AE3B7C597}">
      <dgm:prSet custT="1"/>
      <dgm:spPr/>
      <dgm:t>
        <a:bodyPr/>
        <a:lstStyle/>
        <a:p>
          <a:endParaRPr lang="es-ES" sz="1800"/>
        </a:p>
      </dgm:t>
    </dgm:pt>
    <dgm:pt modelId="{261714E8-5CA6-4CFF-99BA-B0C0237BF739}" type="sibTrans" cxnId="{2CD1F51C-E240-4B86-8C53-5A2AE3B7C597}">
      <dgm:prSet/>
      <dgm:spPr/>
      <dgm:t>
        <a:bodyPr/>
        <a:lstStyle/>
        <a:p>
          <a:endParaRPr lang="es-ES" sz="1800"/>
        </a:p>
      </dgm:t>
    </dgm:pt>
    <dgm:pt modelId="{A1CCDCB2-6034-4E0F-94DE-0A3112D24501}">
      <dgm:prSet phldrT="[Texto]" custT="1"/>
      <dgm:spPr/>
      <dgm:t>
        <a:bodyPr/>
        <a:lstStyle/>
        <a:p>
          <a:r>
            <a:rPr lang="es-ES" sz="1800" b="1" dirty="0" smtClean="0"/>
            <a:t>P/</a:t>
          </a:r>
          <a:r>
            <a:rPr lang="es-ES" sz="1800" b="1" dirty="0" err="1" smtClean="0"/>
            <a:t>TH.3</a:t>
          </a:r>
          <a:endParaRPr lang="es-ES" sz="1800" dirty="0"/>
        </a:p>
      </dgm:t>
    </dgm:pt>
    <dgm:pt modelId="{BEC63950-63C6-4154-9FE8-B87720557085}" type="parTrans" cxnId="{77105E9D-776E-42B5-9D31-4528003A6016}">
      <dgm:prSet custT="1"/>
      <dgm:spPr/>
      <dgm:t>
        <a:bodyPr/>
        <a:lstStyle/>
        <a:p>
          <a:endParaRPr lang="es-ES" sz="1800"/>
        </a:p>
      </dgm:t>
    </dgm:pt>
    <dgm:pt modelId="{F555ACA7-A1A5-4146-AA96-2EEC9AEE5962}" type="sibTrans" cxnId="{77105E9D-776E-42B5-9D31-4528003A6016}">
      <dgm:prSet/>
      <dgm:spPr/>
      <dgm:t>
        <a:bodyPr/>
        <a:lstStyle/>
        <a:p>
          <a:endParaRPr lang="es-ES" sz="1800"/>
        </a:p>
      </dgm:t>
    </dgm:pt>
    <dgm:pt modelId="{897877D4-1AAF-418C-BCDE-D9BE5FEE0CE0}">
      <dgm:prSet phldrT="[Texto]" custT="1"/>
      <dgm:spPr/>
      <dgm:t>
        <a:bodyPr/>
        <a:lstStyle/>
        <a:p>
          <a:r>
            <a:rPr lang="es-ES" sz="1800" b="1" dirty="0" smtClean="0"/>
            <a:t>P/</a:t>
          </a:r>
          <a:r>
            <a:rPr lang="es-ES" sz="1800" b="1" dirty="0" err="1" smtClean="0"/>
            <a:t>TH.4</a:t>
          </a:r>
          <a:endParaRPr lang="es-ES" sz="1800" dirty="0"/>
        </a:p>
      </dgm:t>
    </dgm:pt>
    <dgm:pt modelId="{3D9FB270-EB1F-48DD-8F13-F279355E1900}" type="parTrans" cxnId="{471333AA-DA45-4A4F-A44D-59D02BFB0283}">
      <dgm:prSet custT="1"/>
      <dgm:spPr/>
      <dgm:t>
        <a:bodyPr/>
        <a:lstStyle/>
        <a:p>
          <a:endParaRPr lang="es-ES" sz="1800"/>
        </a:p>
      </dgm:t>
    </dgm:pt>
    <dgm:pt modelId="{3D0B0A57-68D0-4534-98A0-48922270A0C3}" type="sibTrans" cxnId="{471333AA-DA45-4A4F-A44D-59D02BFB0283}">
      <dgm:prSet/>
      <dgm:spPr/>
      <dgm:t>
        <a:bodyPr/>
        <a:lstStyle/>
        <a:p>
          <a:endParaRPr lang="es-ES" sz="1800"/>
        </a:p>
      </dgm:t>
    </dgm:pt>
    <dgm:pt modelId="{3D2DB1A9-304A-4ED2-9DB7-2BAF170CF0FA}" type="pres">
      <dgm:prSet presAssocID="{B00DA0D4-EA32-4739-8D43-4F0ADEAE2968}" presName="Name0" presStyleCnt="0">
        <dgm:presLayoutVars>
          <dgm:chMax val="1"/>
          <dgm:dir/>
          <dgm:animLvl val="ctr"/>
          <dgm:resizeHandles val="exact"/>
        </dgm:presLayoutVars>
      </dgm:prSet>
      <dgm:spPr/>
      <dgm:t>
        <a:bodyPr/>
        <a:lstStyle/>
        <a:p>
          <a:endParaRPr lang="es-ES"/>
        </a:p>
      </dgm:t>
    </dgm:pt>
    <dgm:pt modelId="{371A971D-3839-4405-9235-BA003E2F14C4}" type="pres">
      <dgm:prSet presAssocID="{7D4EE450-35F4-4F51-92B1-F2A826B41D65}" presName="centerShape" presStyleLbl="node0" presStyleIdx="0" presStyleCnt="1" custScaleX="176926"/>
      <dgm:spPr/>
      <dgm:t>
        <a:bodyPr/>
        <a:lstStyle/>
        <a:p>
          <a:endParaRPr lang="es-ES"/>
        </a:p>
      </dgm:t>
    </dgm:pt>
    <dgm:pt modelId="{2F934A49-C151-412F-951F-D996CF145AF3}" type="pres">
      <dgm:prSet presAssocID="{EF96E33C-A010-461F-970E-BD5A2ED80674}" presName="parTrans" presStyleLbl="sibTrans2D1" presStyleIdx="0" presStyleCnt="4"/>
      <dgm:spPr/>
      <dgm:t>
        <a:bodyPr/>
        <a:lstStyle/>
        <a:p>
          <a:endParaRPr lang="es-ES"/>
        </a:p>
      </dgm:t>
    </dgm:pt>
    <dgm:pt modelId="{F866266B-A4B0-4329-B354-22DB3ED5B391}" type="pres">
      <dgm:prSet presAssocID="{EF96E33C-A010-461F-970E-BD5A2ED80674}" presName="connectorText" presStyleLbl="sibTrans2D1" presStyleIdx="0" presStyleCnt="4"/>
      <dgm:spPr/>
      <dgm:t>
        <a:bodyPr/>
        <a:lstStyle/>
        <a:p>
          <a:endParaRPr lang="es-ES"/>
        </a:p>
      </dgm:t>
    </dgm:pt>
    <dgm:pt modelId="{E849689D-84DF-4D00-BCB5-22B701D05EBA}" type="pres">
      <dgm:prSet presAssocID="{7788A4DF-B064-4373-A384-9F2B4004A25D}" presName="node" presStyleLbl="node1" presStyleIdx="0" presStyleCnt="4">
        <dgm:presLayoutVars>
          <dgm:bulletEnabled val="1"/>
        </dgm:presLayoutVars>
      </dgm:prSet>
      <dgm:spPr/>
      <dgm:t>
        <a:bodyPr/>
        <a:lstStyle/>
        <a:p>
          <a:endParaRPr lang="es-ES"/>
        </a:p>
      </dgm:t>
    </dgm:pt>
    <dgm:pt modelId="{4AEE5BE1-9A4D-424B-A1B8-AC47650D44AE}" type="pres">
      <dgm:prSet presAssocID="{44EC8DE6-9F4E-4D1F-903C-F1408502D532}" presName="parTrans" presStyleLbl="sibTrans2D1" presStyleIdx="1" presStyleCnt="4"/>
      <dgm:spPr/>
      <dgm:t>
        <a:bodyPr/>
        <a:lstStyle/>
        <a:p>
          <a:endParaRPr lang="es-ES"/>
        </a:p>
      </dgm:t>
    </dgm:pt>
    <dgm:pt modelId="{8FBED4E0-191F-41AB-89D4-80CBCCC9CB7A}" type="pres">
      <dgm:prSet presAssocID="{44EC8DE6-9F4E-4D1F-903C-F1408502D532}" presName="connectorText" presStyleLbl="sibTrans2D1" presStyleIdx="1" presStyleCnt="4"/>
      <dgm:spPr/>
      <dgm:t>
        <a:bodyPr/>
        <a:lstStyle/>
        <a:p>
          <a:endParaRPr lang="es-ES"/>
        </a:p>
      </dgm:t>
    </dgm:pt>
    <dgm:pt modelId="{1005B7AA-91DB-4E50-990C-61C74B525502}" type="pres">
      <dgm:prSet presAssocID="{3B0C26B1-A19E-42BA-A3FA-4C3700A92001}" presName="node" presStyleLbl="node1" presStyleIdx="1" presStyleCnt="4" custRadScaleRad="115406">
        <dgm:presLayoutVars>
          <dgm:bulletEnabled val="1"/>
        </dgm:presLayoutVars>
      </dgm:prSet>
      <dgm:spPr/>
      <dgm:t>
        <a:bodyPr/>
        <a:lstStyle/>
        <a:p>
          <a:endParaRPr lang="es-ES"/>
        </a:p>
      </dgm:t>
    </dgm:pt>
    <dgm:pt modelId="{ACFAAD6C-A311-4CDE-BEC9-156026FEE757}" type="pres">
      <dgm:prSet presAssocID="{BEC63950-63C6-4154-9FE8-B87720557085}" presName="parTrans" presStyleLbl="sibTrans2D1" presStyleIdx="2" presStyleCnt="4"/>
      <dgm:spPr/>
      <dgm:t>
        <a:bodyPr/>
        <a:lstStyle/>
        <a:p>
          <a:endParaRPr lang="es-ES"/>
        </a:p>
      </dgm:t>
    </dgm:pt>
    <dgm:pt modelId="{D3267263-C507-4C72-95C4-710647FDDE17}" type="pres">
      <dgm:prSet presAssocID="{BEC63950-63C6-4154-9FE8-B87720557085}" presName="connectorText" presStyleLbl="sibTrans2D1" presStyleIdx="2" presStyleCnt="4"/>
      <dgm:spPr/>
      <dgm:t>
        <a:bodyPr/>
        <a:lstStyle/>
        <a:p>
          <a:endParaRPr lang="es-ES"/>
        </a:p>
      </dgm:t>
    </dgm:pt>
    <dgm:pt modelId="{70FC2E60-6660-4BDF-B8C8-8537DEBA83AB}" type="pres">
      <dgm:prSet presAssocID="{A1CCDCB2-6034-4E0F-94DE-0A3112D24501}" presName="node" presStyleLbl="node1" presStyleIdx="2" presStyleCnt="4">
        <dgm:presLayoutVars>
          <dgm:bulletEnabled val="1"/>
        </dgm:presLayoutVars>
      </dgm:prSet>
      <dgm:spPr/>
      <dgm:t>
        <a:bodyPr/>
        <a:lstStyle/>
        <a:p>
          <a:endParaRPr lang="es-ES"/>
        </a:p>
      </dgm:t>
    </dgm:pt>
    <dgm:pt modelId="{57DEA60C-E3CF-4383-97A9-76791C9FA1FC}" type="pres">
      <dgm:prSet presAssocID="{3D9FB270-EB1F-48DD-8F13-F279355E1900}" presName="parTrans" presStyleLbl="sibTrans2D1" presStyleIdx="3" presStyleCnt="4"/>
      <dgm:spPr/>
      <dgm:t>
        <a:bodyPr/>
        <a:lstStyle/>
        <a:p>
          <a:endParaRPr lang="es-ES"/>
        </a:p>
      </dgm:t>
    </dgm:pt>
    <dgm:pt modelId="{FB51E0AA-7B88-4780-A056-C735EDA6F236}" type="pres">
      <dgm:prSet presAssocID="{3D9FB270-EB1F-48DD-8F13-F279355E1900}" presName="connectorText" presStyleLbl="sibTrans2D1" presStyleIdx="3" presStyleCnt="4"/>
      <dgm:spPr/>
      <dgm:t>
        <a:bodyPr/>
        <a:lstStyle/>
        <a:p>
          <a:endParaRPr lang="es-ES"/>
        </a:p>
      </dgm:t>
    </dgm:pt>
    <dgm:pt modelId="{EB542855-BA6C-481B-88E2-55136F1F9636}" type="pres">
      <dgm:prSet presAssocID="{897877D4-1AAF-418C-BCDE-D9BE5FEE0CE0}" presName="node" presStyleLbl="node1" presStyleIdx="3" presStyleCnt="4" custRadScaleRad="115406">
        <dgm:presLayoutVars>
          <dgm:bulletEnabled val="1"/>
        </dgm:presLayoutVars>
      </dgm:prSet>
      <dgm:spPr/>
      <dgm:t>
        <a:bodyPr/>
        <a:lstStyle/>
        <a:p>
          <a:endParaRPr lang="es-ES"/>
        </a:p>
      </dgm:t>
    </dgm:pt>
  </dgm:ptLst>
  <dgm:cxnLst>
    <dgm:cxn modelId="{56784D28-7E72-4B60-98C2-D0868594FF34}" type="presOf" srcId="{3D9FB270-EB1F-48DD-8F13-F279355E1900}" destId="{57DEA60C-E3CF-4383-97A9-76791C9FA1FC}" srcOrd="0" destOrd="0" presId="urn:microsoft.com/office/officeart/2005/8/layout/radial5"/>
    <dgm:cxn modelId="{78BC72F1-C43B-4E0A-88D0-4DAD2BE951F6}" type="presOf" srcId="{7788A4DF-B064-4373-A384-9F2B4004A25D}" destId="{E849689D-84DF-4D00-BCB5-22B701D05EBA}" srcOrd="0" destOrd="0" presId="urn:microsoft.com/office/officeart/2005/8/layout/radial5"/>
    <dgm:cxn modelId="{77105E9D-776E-42B5-9D31-4528003A6016}" srcId="{7D4EE450-35F4-4F51-92B1-F2A826B41D65}" destId="{A1CCDCB2-6034-4E0F-94DE-0A3112D24501}" srcOrd="2" destOrd="0" parTransId="{BEC63950-63C6-4154-9FE8-B87720557085}" sibTransId="{F555ACA7-A1A5-4146-AA96-2EEC9AEE5962}"/>
    <dgm:cxn modelId="{0CC6EF3A-4592-44E7-A046-E151F7640FF8}" type="presOf" srcId="{3B0C26B1-A19E-42BA-A3FA-4C3700A92001}" destId="{1005B7AA-91DB-4E50-990C-61C74B525502}" srcOrd="0" destOrd="0" presId="urn:microsoft.com/office/officeart/2005/8/layout/radial5"/>
    <dgm:cxn modelId="{85D1160C-43A2-45E0-8564-864791AA73BE}" type="presOf" srcId="{3D9FB270-EB1F-48DD-8F13-F279355E1900}" destId="{FB51E0AA-7B88-4780-A056-C735EDA6F236}" srcOrd="1" destOrd="0" presId="urn:microsoft.com/office/officeart/2005/8/layout/radial5"/>
    <dgm:cxn modelId="{D489880C-4AD3-4F98-BD08-06A8DD6BACE6}" type="presOf" srcId="{7D4EE450-35F4-4F51-92B1-F2A826B41D65}" destId="{371A971D-3839-4405-9235-BA003E2F14C4}" srcOrd="0" destOrd="0" presId="urn:microsoft.com/office/officeart/2005/8/layout/radial5"/>
    <dgm:cxn modelId="{2CD1F51C-E240-4B86-8C53-5A2AE3B7C597}" srcId="{7D4EE450-35F4-4F51-92B1-F2A826B41D65}" destId="{3B0C26B1-A19E-42BA-A3FA-4C3700A92001}" srcOrd="1" destOrd="0" parTransId="{44EC8DE6-9F4E-4D1F-903C-F1408502D532}" sibTransId="{261714E8-5CA6-4CFF-99BA-B0C0237BF739}"/>
    <dgm:cxn modelId="{3F0733AF-F8DC-44B0-9C9A-DDE04EFF43D2}" type="presOf" srcId="{BEC63950-63C6-4154-9FE8-B87720557085}" destId="{D3267263-C507-4C72-95C4-710647FDDE17}" srcOrd="1" destOrd="0" presId="urn:microsoft.com/office/officeart/2005/8/layout/radial5"/>
    <dgm:cxn modelId="{18283D6A-4C34-4A90-A0C0-B472033B41A5}" type="presOf" srcId="{897877D4-1AAF-418C-BCDE-D9BE5FEE0CE0}" destId="{EB542855-BA6C-481B-88E2-55136F1F9636}" srcOrd="0" destOrd="0" presId="urn:microsoft.com/office/officeart/2005/8/layout/radial5"/>
    <dgm:cxn modelId="{B162D092-C1FC-4F08-AA0E-417250A9320C}" type="presOf" srcId="{44EC8DE6-9F4E-4D1F-903C-F1408502D532}" destId="{4AEE5BE1-9A4D-424B-A1B8-AC47650D44AE}" srcOrd="0" destOrd="0" presId="urn:microsoft.com/office/officeart/2005/8/layout/radial5"/>
    <dgm:cxn modelId="{99657360-F6A1-4A73-B95D-0AD56B5835D5}" type="presOf" srcId="{BEC63950-63C6-4154-9FE8-B87720557085}" destId="{ACFAAD6C-A311-4CDE-BEC9-156026FEE757}" srcOrd="0" destOrd="0" presId="urn:microsoft.com/office/officeart/2005/8/layout/radial5"/>
    <dgm:cxn modelId="{35E1F251-D76F-41F6-80AC-AB713159EFB0}" type="presOf" srcId="{EF96E33C-A010-461F-970E-BD5A2ED80674}" destId="{F866266B-A4B0-4329-B354-22DB3ED5B391}" srcOrd="1" destOrd="0" presId="urn:microsoft.com/office/officeart/2005/8/layout/radial5"/>
    <dgm:cxn modelId="{B02E2CF6-2128-4E9F-81ED-BC51B0B088D3}" type="presOf" srcId="{B00DA0D4-EA32-4739-8D43-4F0ADEAE2968}" destId="{3D2DB1A9-304A-4ED2-9DB7-2BAF170CF0FA}" srcOrd="0" destOrd="0" presId="urn:microsoft.com/office/officeart/2005/8/layout/radial5"/>
    <dgm:cxn modelId="{1482DCD1-AE30-4C1F-A68B-7A6E8F21CFA5}" srcId="{7D4EE450-35F4-4F51-92B1-F2A826B41D65}" destId="{7788A4DF-B064-4373-A384-9F2B4004A25D}" srcOrd="0" destOrd="0" parTransId="{EF96E33C-A010-461F-970E-BD5A2ED80674}" sibTransId="{6FFC86F3-3B7B-41E6-AE7E-451492C48522}"/>
    <dgm:cxn modelId="{471333AA-DA45-4A4F-A44D-59D02BFB0283}" srcId="{7D4EE450-35F4-4F51-92B1-F2A826B41D65}" destId="{897877D4-1AAF-418C-BCDE-D9BE5FEE0CE0}" srcOrd="3" destOrd="0" parTransId="{3D9FB270-EB1F-48DD-8F13-F279355E1900}" sibTransId="{3D0B0A57-68D0-4534-98A0-48922270A0C3}"/>
    <dgm:cxn modelId="{5316FEE9-F709-4CAE-9841-187EDC392E3A}" srcId="{B00DA0D4-EA32-4739-8D43-4F0ADEAE2968}" destId="{7D4EE450-35F4-4F51-92B1-F2A826B41D65}" srcOrd="0" destOrd="0" parTransId="{FEF15441-541B-4991-B628-E8B5651E1588}" sibTransId="{9B4BBBBC-473D-4285-A34F-4B221106B1A3}"/>
    <dgm:cxn modelId="{63AC132C-1DDC-44CC-B705-46C8D8E178B5}" type="presOf" srcId="{EF96E33C-A010-461F-970E-BD5A2ED80674}" destId="{2F934A49-C151-412F-951F-D996CF145AF3}" srcOrd="0" destOrd="0" presId="urn:microsoft.com/office/officeart/2005/8/layout/radial5"/>
    <dgm:cxn modelId="{66463896-487F-4FCE-8D3E-16F2A054FE4C}" type="presOf" srcId="{A1CCDCB2-6034-4E0F-94DE-0A3112D24501}" destId="{70FC2E60-6660-4BDF-B8C8-8537DEBA83AB}" srcOrd="0" destOrd="0" presId="urn:microsoft.com/office/officeart/2005/8/layout/radial5"/>
    <dgm:cxn modelId="{CA67EC0F-797B-425A-A054-F136362310D1}" type="presOf" srcId="{44EC8DE6-9F4E-4D1F-903C-F1408502D532}" destId="{8FBED4E0-191F-41AB-89D4-80CBCCC9CB7A}" srcOrd="1" destOrd="0" presId="urn:microsoft.com/office/officeart/2005/8/layout/radial5"/>
    <dgm:cxn modelId="{F97A53E9-6041-4B1A-AF56-AC07499089B0}" type="presParOf" srcId="{3D2DB1A9-304A-4ED2-9DB7-2BAF170CF0FA}" destId="{371A971D-3839-4405-9235-BA003E2F14C4}" srcOrd="0" destOrd="0" presId="urn:microsoft.com/office/officeart/2005/8/layout/radial5"/>
    <dgm:cxn modelId="{FE11C60E-D8E0-4F1D-80CF-94E72AA1CB6E}" type="presParOf" srcId="{3D2DB1A9-304A-4ED2-9DB7-2BAF170CF0FA}" destId="{2F934A49-C151-412F-951F-D996CF145AF3}" srcOrd="1" destOrd="0" presId="urn:microsoft.com/office/officeart/2005/8/layout/radial5"/>
    <dgm:cxn modelId="{3AA36757-A2AF-415D-9DD6-FAD69C4B55F0}" type="presParOf" srcId="{2F934A49-C151-412F-951F-D996CF145AF3}" destId="{F866266B-A4B0-4329-B354-22DB3ED5B391}" srcOrd="0" destOrd="0" presId="urn:microsoft.com/office/officeart/2005/8/layout/radial5"/>
    <dgm:cxn modelId="{AEBCD0E4-72F8-46EF-8278-5FAD9EFB825F}" type="presParOf" srcId="{3D2DB1A9-304A-4ED2-9DB7-2BAF170CF0FA}" destId="{E849689D-84DF-4D00-BCB5-22B701D05EBA}" srcOrd="2" destOrd="0" presId="urn:microsoft.com/office/officeart/2005/8/layout/radial5"/>
    <dgm:cxn modelId="{6CCAD8BF-957A-4BD5-9B07-F0D841144AC2}" type="presParOf" srcId="{3D2DB1A9-304A-4ED2-9DB7-2BAF170CF0FA}" destId="{4AEE5BE1-9A4D-424B-A1B8-AC47650D44AE}" srcOrd="3" destOrd="0" presId="urn:microsoft.com/office/officeart/2005/8/layout/radial5"/>
    <dgm:cxn modelId="{167A5B14-B44E-4D90-8845-663C2B1D94C2}" type="presParOf" srcId="{4AEE5BE1-9A4D-424B-A1B8-AC47650D44AE}" destId="{8FBED4E0-191F-41AB-89D4-80CBCCC9CB7A}" srcOrd="0" destOrd="0" presId="urn:microsoft.com/office/officeart/2005/8/layout/radial5"/>
    <dgm:cxn modelId="{683F9C0B-7916-499D-BD7F-03E242E85E6D}" type="presParOf" srcId="{3D2DB1A9-304A-4ED2-9DB7-2BAF170CF0FA}" destId="{1005B7AA-91DB-4E50-990C-61C74B525502}" srcOrd="4" destOrd="0" presId="urn:microsoft.com/office/officeart/2005/8/layout/radial5"/>
    <dgm:cxn modelId="{07778E23-684C-4842-97CF-807070EBA304}" type="presParOf" srcId="{3D2DB1A9-304A-4ED2-9DB7-2BAF170CF0FA}" destId="{ACFAAD6C-A311-4CDE-BEC9-156026FEE757}" srcOrd="5" destOrd="0" presId="urn:microsoft.com/office/officeart/2005/8/layout/radial5"/>
    <dgm:cxn modelId="{DFF30D17-6EBA-4B8E-97D6-855346E67280}" type="presParOf" srcId="{ACFAAD6C-A311-4CDE-BEC9-156026FEE757}" destId="{D3267263-C507-4C72-95C4-710647FDDE17}" srcOrd="0" destOrd="0" presId="urn:microsoft.com/office/officeart/2005/8/layout/radial5"/>
    <dgm:cxn modelId="{FD293809-EF63-4472-89D5-E663C0C10EA8}" type="presParOf" srcId="{3D2DB1A9-304A-4ED2-9DB7-2BAF170CF0FA}" destId="{70FC2E60-6660-4BDF-B8C8-8537DEBA83AB}" srcOrd="6" destOrd="0" presId="urn:microsoft.com/office/officeart/2005/8/layout/radial5"/>
    <dgm:cxn modelId="{112A6A93-5C33-4CA0-A91B-19745F5B5307}" type="presParOf" srcId="{3D2DB1A9-304A-4ED2-9DB7-2BAF170CF0FA}" destId="{57DEA60C-E3CF-4383-97A9-76791C9FA1FC}" srcOrd="7" destOrd="0" presId="urn:microsoft.com/office/officeart/2005/8/layout/radial5"/>
    <dgm:cxn modelId="{BCC99F10-DB7B-4B45-8482-25B9807B6F0A}" type="presParOf" srcId="{57DEA60C-E3CF-4383-97A9-76791C9FA1FC}" destId="{FB51E0AA-7B88-4780-A056-C735EDA6F236}" srcOrd="0" destOrd="0" presId="urn:microsoft.com/office/officeart/2005/8/layout/radial5"/>
    <dgm:cxn modelId="{1C19D2B7-57B0-403A-89B8-4D5755534823}" type="presParOf" srcId="{3D2DB1A9-304A-4ED2-9DB7-2BAF170CF0FA}" destId="{EB542855-BA6C-481B-88E2-55136F1F9636}"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B3FBF03-B3B3-4BA8-93AF-108BB8C37A10}" type="doc">
      <dgm:prSet loTypeId="urn:microsoft.com/office/officeart/2005/8/layout/cycle5" loCatId="cycle" qsTypeId="urn:microsoft.com/office/officeart/2005/8/quickstyle/simple3" qsCatId="simple" csTypeId="urn:microsoft.com/office/officeart/2005/8/colors/colorful2" csCatId="colorful" phldr="1"/>
      <dgm:spPr/>
      <dgm:t>
        <a:bodyPr/>
        <a:lstStyle/>
        <a:p>
          <a:endParaRPr lang="es-ES"/>
        </a:p>
      </dgm:t>
    </dgm:pt>
    <dgm:pt modelId="{F9625324-B426-4C9F-AF0B-6CC601509064}">
      <dgm:prSet phldrT="[Texto]" custT="1"/>
      <dgm:spPr/>
      <dgm:t>
        <a:bodyPr/>
        <a:lstStyle/>
        <a:p>
          <a:r>
            <a:rPr lang="es-ES" sz="1200" b="1" dirty="0" smtClean="0">
              <a:hlinkClick xmlns:r="http://schemas.openxmlformats.org/officeDocument/2006/relationships" r:id="rId1" action="ppaction://hlinkfile"/>
            </a:rPr>
            <a:t>PLANIFICACIÓN PRELIMINAR</a:t>
          </a:r>
          <a:endParaRPr lang="es-ES" sz="1200" dirty="0"/>
        </a:p>
      </dgm:t>
    </dgm:pt>
    <dgm:pt modelId="{9F419C3A-37F2-487F-969E-340513321013}" type="parTrans" cxnId="{B59A9F3F-895F-4AFA-9C13-FF80963A8CFE}">
      <dgm:prSet/>
      <dgm:spPr/>
      <dgm:t>
        <a:bodyPr/>
        <a:lstStyle/>
        <a:p>
          <a:endParaRPr lang="es-ES" sz="1200"/>
        </a:p>
      </dgm:t>
    </dgm:pt>
    <dgm:pt modelId="{9D376634-02C7-4BA9-A4A8-25E83AD7761E}" type="sibTrans" cxnId="{B59A9F3F-895F-4AFA-9C13-FF80963A8CFE}">
      <dgm:prSet/>
      <dgm:spPr/>
      <dgm:t>
        <a:bodyPr/>
        <a:lstStyle/>
        <a:p>
          <a:endParaRPr lang="es-ES" sz="1200"/>
        </a:p>
      </dgm:t>
    </dgm:pt>
    <dgm:pt modelId="{3ADF90E4-3670-4C62-8C31-3869F028CE1D}">
      <dgm:prSet phldrT="[Texto]" custT="1"/>
      <dgm:spPr/>
      <dgm:t>
        <a:bodyPr/>
        <a:lstStyle/>
        <a:p>
          <a:r>
            <a:rPr lang="es-ES" sz="1200" b="1" dirty="0" smtClean="0"/>
            <a:t>PLANIFICACIÓN ESPECÍFICA</a:t>
          </a:r>
          <a:endParaRPr lang="es-ES" sz="1200" dirty="0"/>
        </a:p>
      </dgm:t>
    </dgm:pt>
    <dgm:pt modelId="{ECE9F4D5-91CD-4477-A2F1-532F9C929404}" type="parTrans" cxnId="{EBEE205A-F87C-429E-9E90-5AF509F78FDB}">
      <dgm:prSet/>
      <dgm:spPr/>
      <dgm:t>
        <a:bodyPr/>
        <a:lstStyle/>
        <a:p>
          <a:endParaRPr lang="es-ES" sz="1200"/>
        </a:p>
      </dgm:t>
    </dgm:pt>
    <dgm:pt modelId="{B26B0941-3CB7-450A-A904-D6689EA87D68}" type="sibTrans" cxnId="{EBEE205A-F87C-429E-9E90-5AF509F78FDB}">
      <dgm:prSet/>
      <dgm:spPr/>
      <dgm:t>
        <a:bodyPr/>
        <a:lstStyle/>
        <a:p>
          <a:endParaRPr lang="es-ES" sz="1200"/>
        </a:p>
      </dgm:t>
    </dgm:pt>
    <dgm:pt modelId="{7585D2A5-C236-4732-A9A0-145395016409}">
      <dgm:prSet phldrT="[Texto]" custT="1"/>
      <dgm:spPr/>
      <dgm:t>
        <a:bodyPr/>
        <a:lstStyle/>
        <a:p>
          <a:r>
            <a:rPr lang="es-ES" sz="1200" b="1" dirty="0" smtClean="0"/>
            <a:t>PROGRAMA DE AUDITORÍA</a:t>
          </a:r>
          <a:endParaRPr lang="es-ES" sz="1200" b="1" dirty="0"/>
        </a:p>
      </dgm:t>
    </dgm:pt>
    <dgm:pt modelId="{F4B9B64F-357D-4705-AE24-43DE987FA109}" type="parTrans" cxnId="{F714AA55-87CC-467E-AA92-DA24F2B5923C}">
      <dgm:prSet/>
      <dgm:spPr/>
      <dgm:t>
        <a:bodyPr/>
        <a:lstStyle/>
        <a:p>
          <a:endParaRPr lang="es-ES" sz="1200"/>
        </a:p>
      </dgm:t>
    </dgm:pt>
    <dgm:pt modelId="{43FA1A3E-2D08-42D8-AAA3-E24A84ADCA46}" type="sibTrans" cxnId="{F714AA55-87CC-467E-AA92-DA24F2B5923C}">
      <dgm:prSet/>
      <dgm:spPr/>
      <dgm:t>
        <a:bodyPr/>
        <a:lstStyle/>
        <a:p>
          <a:endParaRPr lang="es-ES" sz="1200"/>
        </a:p>
      </dgm:t>
    </dgm:pt>
    <dgm:pt modelId="{34971140-2741-4943-ABB3-1CC03969513A}">
      <dgm:prSet phldrT="[Texto]" custT="1"/>
      <dgm:spPr/>
      <dgm:t>
        <a:bodyPr/>
        <a:lstStyle/>
        <a:p>
          <a:r>
            <a:rPr lang="es-ES" sz="1200" b="1" dirty="0" smtClean="0"/>
            <a:t>VISITA PRELIMINAR</a:t>
          </a:r>
          <a:endParaRPr lang="es-ES" sz="1200" b="1" dirty="0"/>
        </a:p>
      </dgm:t>
    </dgm:pt>
    <dgm:pt modelId="{8741CBE3-9263-4E99-9D9C-30294046A3C2}" type="parTrans" cxnId="{07008B5C-5BEE-42A1-8406-1074EF79D671}">
      <dgm:prSet/>
      <dgm:spPr/>
      <dgm:t>
        <a:bodyPr/>
        <a:lstStyle/>
        <a:p>
          <a:endParaRPr lang="es-ES" sz="1200"/>
        </a:p>
      </dgm:t>
    </dgm:pt>
    <dgm:pt modelId="{C38B4ABF-5515-4258-BB61-8B3D104A305E}" type="sibTrans" cxnId="{07008B5C-5BEE-42A1-8406-1074EF79D671}">
      <dgm:prSet/>
      <dgm:spPr/>
      <dgm:t>
        <a:bodyPr/>
        <a:lstStyle/>
        <a:p>
          <a:endParaRPr lang="es-ES" sz="1200"/>
        </a:p>
      </dgm:t>
    </dgm:pt>
    <dgm:pt modelId="{3EED4843-4F36-4577-9C5B-4F98DE5F5BFA}">
      <dgm:prSet phldrT="[Texto]" custT="1"/>
      <dgm:spPr/>
      <dgm:t>
        <a:bodyPr/>
        <a:lstStyle/>
        <a:p>
          <a:r>
            <a:rPr lang="es-ES" sz="1200" b="1" dirty="0" smtClean="0"/>
            <a:t>ENTREVISTA</a:t>
          </a:r>
          <a:endParaRPr lang="es-ES" sz="1200" b="1" dirty="0"/>
        </a:p>
      </dgm:t>
    </dgm:pt>
    <dgm:pt modelId="{27EC5307-7719-442A-8E14-D4F8E2B28C7F}" type="parTrans" cxnId="{335F8C28-6237-4F14-AD95-48E3D313F370}">
      <dgm:prSet/>
      <dgm:spPr/>
      <dgm:t>
        <a:bodyPr/>
        <a:lstStyle/>
        <a:p>
          <a:endParaRPr lang="es-ES" sz="1200"/>
        </a:p>
      </dgm:t>
    </dgm:pt>
    <dgm:pt modelId="{A43267CA-0188-4856-BDC8-249FD88C6ACC}" type="sibTrans" cxnId="{335F8C28-6237-4F14-AD95-48E3D313F370}">
      <dgm:prSet/>
      <dgm:spPr/>
      <dgm:t>
        <a:bodyPr/>
        <a:lstStyle/>
        <a:p>
          <a:endParaRPr lang="es-ES" sz="1200"/>
        </a:p>
      </dgm:t>
    </dgm:pt>
    <dgm:pt modelId="{58D672FC-AA7A-42E9-BF5D-553C72E5AF64}">
      <dgm:prSet phldrT="[Texto]" custT="1"/>
      <dgm:spPr/>
      <dgm:t>
        <a:bodyPr/>
        <a:lstStyle/>
        <a:p>
          <a:r>
            <a:rPr lang="es-ES" sz="1200" b="1" dirty="0" smtClean="0"/>
            <a:t>CUESTIONARIO</a:t>
          </a:r>
          <a:endParaRPr lang="es-ES" sz="1200" b="1" dirty="0"/>
        </a:p>
      </dgm:t>
    </dgm:pt>
    <dgm:pt modelId="{0F6A8E47-CADA-4590-A190-ED5C871C3B35}" type="parTrans" cxnId="{5674C483-8B4D-4ADB-85AD-A3F9603A47C9}">
      <dgm:prSet/>
      <dgm:spPr/>
      <dgm:t>
        <a:bodyPr/>
        <a:lstStyle/>
        <a:p>
          <a:endParaRPr lang="es-ES" sz="1200"/>
        </a:p>
      </dgm:t>
    </dgm:pt>
    <dgm:pt modelId="{61F67EB0-38BC-478D-9ECA-A6D14226F694}" type="sibTrans" cxnId="{5674C483-8B4D-4ADB-85AD-A3F9603A47C9}">
      <dgm:prSet/>
      <dgm:spPr/>
      <dgm:t>
        <a:bodyPr/>
        <a:lstStyle/>
        <a:p>
          <a:endParaRPr lang="es-ES" sz="1200"/>
        </a:p>
      </dgm:t>
    </dgm:pt>
    <dgm:pt modelId="{B8A75A0A-5C0E-425D-8D0E-4C37696C98DE}">
      <dgm:prSet custT="1"/>
      <dgm:spPr/>
      <dgm:t>
        <a:bodyPr/>
        <a:lstStyle/>
        <a:p>
          <a:r>
            <a:rPr lang="es-MX" sz="1200" b="1" dirty="0" smtClean="0"/>
            <a:t>MEDICIÓN DEL </a:t>
          </a:r>
          <a:r>
            <a:rPr lang="es-MX" sz="1200" b="1" dirty="0" err="1" smtClean="0"/>
            <a:t>C.I</a:t>
          </a:r>
          <a:endParaRPr lang="es-ES" sz="1200" b="1" dirty="0"/>
        </a:p>
      </dgm:t>
    </dgm:pt>
    <dgm:pt modelId="{AB4615DB-5A01-45A1-BF28-9A94491505FE}" type="parTrans" cxnId="{4A152658-D770-4E56-BD08-CD8E7C00257D}">
      <dgm:prSet/>
      <dgm:spPr/>
      <dgm:t>
        <a:bodyPr/>
        <a:lstStyle/>
        <a:p>
          <a:endParaRPr lang="es-ES" sz="1200"/>
        </a:p>
      </dgm:t>
    </dgm:pt>
    <dgm:pt modelId="{95455FF7-7B77-4BE6-92A6-EB0965689E6F}" type="sibTrans" cxnId="{4A152658-D770-4E56-BD08-CD8E7C00257D}">
      <dgm:prSet/>
      <dgm:spPr/>
      <dgm:t>
        <a:bodyPr/>
        <a:lstStyle/>
        <a:p>
          <a:endParaRPr lang="es-ES" sz="1200"/>
        </a:p>
      </dgm:t>
    </dgm:pt>
    <dgm:pt modelId="{38B91777-D052-4D8B-949C-638EDA25A9D3}">
      <dgm:prSet custT="1"/>
      <dgm:spPr/>
      <dgm:t>
        <a:bodyPr/>
        <a:lstStyle/>
        <a:p>
          <a:r>
            <a:rPr lang="es-ES" sz="1200" b="1" dirty="0" smtClean="0"/>
            <a:t>RESULTADOS DE LOS RIESGOS DE AUDITORÍA</a:t>
          </a:r>
          <a:endParaRPr lang="es-ES" sz="1200" b="1" dirty="0"/>
        </a:p>
      </dgm:t>
    </dgm:pt>
    <dgm:pt modelId="{900D89C5-CD79-4790-B93A-CB6146E9F980}" type="parTrans" cxnId="{0DAF610F-865F-4460-8ACE-4C02402952E4}">
      <dgm:prSet/>
      <dgm:spPr/>
      <dgm:t>
        <a:bodyPr/>
        <a:lstStyle/>
        <a:p>
          <a:endParaRPr lang="es-ES" sz="1200"/>
        </a:p>
      </dgm:t>
    </dgm:pt>
    <dgm:pt modelId="{8E4DAC2C-ABE4-43FC-8BDE-4051FC89FA84}" type="sibTrans" cxnId="{0DAF610F-865F-4460-8ACE-4C02402952E4}">
      <dgm:prSet/>
      <dgm:spPr/>
      <dgm:t>
        <a:bodyPr/>
        <a:lstStyle/>
        <a:p>
          <a:endParaRPr lang="es-ES" sz="1200"/>
        </a:p>
      </dgm:t>
    </dgm:pt>
    <dgm:pt modelId="{8FA722B8-481C-446E-AF3F-4C4768202E8B}" type="pres">
      <dgm:prSet presAssocID="{3B3FBF03-B3B3-4BA8-93AF-108BB8C37A10}" presName="cycle" presStyleCnt="0">
        <dgm:presLayoutVars>
          <dgm:dir/>
          <dgm:resizeHandles val="exact"/>
        </dgm:presLayoutVars>
      </dgm:prSet>
      <dgm:spPr/>
      <dgm:t>
        <a:bodyPr/>
        <a:lstStyle/>
        <a:p>
          <a:endParaRPr lang="es-ES"/>
        </a:p>
      </dgm:t>
    </dgm:pt>
    <dgm:pt modelId="{5F560729-AFD7-49CA-B222-8AD4351EE3BC}" type="pres">
      <dgm:prSet presAssocID="{F9625324-B426-4C9F-AF0B-6CC601509064}" presName="node" presStyleLbl="node1" presStyleIdx="0" presStyleCnt="8" custScaleX="158763">
        <dgm:presLayoutVars>
          <dgm:bulletEnabled val="1"/>
        </dgm:presLayoutVars>
      </dgm:prSet>
      <dgm:spPr/>
      <dgm:t>
        <a:bodyPr/>
        <a:lstStyle/>
        <a:p>
          <a:endParaRPr lang="es-ES"/>
        </a:p>
      </dgm:t>
    </dgm:pt>
    <dgm:pt modelId="{B8725469-BCE4-4458-9EBB-EEBA9630EC76}" type="pres">
      <dgm:prSet presAssocID="{F9625324-B426-4C9F-AF0B-6CC601509064}" presName="spNode" presStyleCnt="0"/>
      <dgm:spPr/>
    </dgm:pt>
    <dgm:pt modelId="{4CD9F7DD-52CD-4D18-B67A-E155714EA6C2}" type="pres">
      <dgm:prSet presAssocID="{9D376634-02C7-4BA9-A4A8-25E83AD7761E}" presName="sibTrans" presStyleLbl="sibTrans1D1" presStyleIdx="0" presStyleCnt="8"/>
      <dgm:spPr/>
      <dgm:t>
        <a:bodyPr/>
        <a:lstStyle/>
        <a:p>
          <a:endParaRPr lang="es-ES"/>
        </a:p>
      </dgm:t>
    </dgm:pt>
    <dgm:pt modelId="{1C8104CC-31CF-47B5-802E-43481DBC24F9}" type="pres">
      <dgm:prSet presAssocID="{3ADF90E4-3670-4C62-8C31-3869F028CE1D}" presName="node" presStyleLbl="node1" presStyleIdx="1" presStyleCnt="8" custScaleX="167341" custRadScaleRad="97304" custRadScaleInc="39269">
        <dgm:presLayoutVars>
          <dgm:bulletEnabled val="1"/>
        </dgm:presLayoutVars>
      </dgm:prSet>
      <dgm:spPr/>
      <dgm:t>
        <a:bodyPr/>
        <a:lstStyle/>
        <a:p>
          <a:endParaRPr lang="es-ES"/>
        </a:p>
      </dgm:t>
    </dgm:pt>
    <dgm:pt modelId="{75F4D459-DDC5-4836-90EC-1534C0EDFC1B}" type="pres">
      <dgm:prSet presAssocID="{3ADF90E4-3670-4C62-8C31-3869F028CE1D}" presName="spNode" presStyleCnt="0"/>
      <dgm:spPr/>
    </dgm:pt>
    <dgm:pt modelId="{64EB2EC8-8E8C-475C-A014-1A92DDE98386}" type="pres">
      <dgm:prSet presAssocID="{B26B0941-3CB7-450A-A904-D6689EA87D68}" presName="sibTrans" presStyleLbl="sibTrans1D1" presStyleIdx="1" presStyleCnt="8"/>
      <dgm:spPr/>
      <dgm:t>
        <a:bodyPr/>
        <a:lstStyle/>
        <a:p>
          <a:endParaRPr lang="es-ES"/>
        </a:p>
      </dgm:t>
    </dgm:pt>
    <dgm:pt modelId="{35FBFD61-A056-436D-87B1-08B4B12DDD66}" type="pres">
      <dgm:prSet presAssocID="{7585D2A5-C236-4732-A9A0-145395016409}" presName="node" presStyleLbl="node1" presStyleIdx="2" presStyleCnt="8" custScaleX="156749">
        <dgm:presLayoutVars>
          <dgm:bulletEnabled val="1"/>
        </dgm:presLayoutVars>
      </dgm:prSet>
      <dgm:spPr/>
      <dgm:t>
        <a:bodyPr/>
        <a:lstStyle/>
        <a:p>
          <a:endParaRPr lang="es-ES"/>
        </a:p>
      </dgm:t>
    </dgm:pt>
    <dgm:pt modelId="{3BCCE707-6C97-41D5-83D6-BE72BAB65FB3}" type="pres">
      <dgm:prSet presAssocID="{7585D2A5-C236-4732-A9A0-145395016409}" presName="spNode" presStyleCnt="0"/>
      <dgm:spPr/>
    </dgm:pt>
    <dgm:pt modelId="{CF077D1B-6516-4D15-9FCD-0D866447A135}" type="pres">
      <dgm:prSet presAssocID="{43FA1A3E-2D08-42D8-AAA3-E24A84ADCA46}" presName="sibTrans" presStyleLbl="sibTrans1D1" presStyleIdx="2" presStyleCnt="8"/>
      <dgm:spPr/>
      <dgm:t>
        <a:bodyPr/>
        <a:lstStyle/>
        <a:p>
          <a:endParaRPr lang="es-ES"/>
        </a:p>
      </dgm:t>
    </dgm:pt>
    <dgm:pt modelId="{3C929666-B06E-4954-B9A4-4E6E58ABAEED}" type="pres">
      <dgm:prSet presAssocID="{34971140-2741-4943-ABB3-1CC03969513A}" presName="node" presStyleLbl="node1" presStyleIdx="3" presStyleCnt="8" custScaleX="165303" custRadScaleRad="102615" custRadScaleInc="-70845">
        <dgm:presLayoutVars>
          <dgm:bulletEnabled val="1"/>
        </dgm:presLayoutVars>
      </dgm:prSet>
      <dgm:spPr/>
      <dgm:t>
        <a:bodyPr/>
        <a:lstStyle/>
        <a:p>
          <a:endParaRPr lang="es-ES"/>
        </a:p>
      </dgm:t>
    </dgm:pt>
    <dgm:pt modelId="{7E8EBA4A-20A4-44BE-8DB2-A73B17D04464}" type="pres">
      <dgm:prSet presAssocID="{34971140-2741-4943-ABB3-1CC03969513A}" presName="spNode" presStyleCnt="0"/>
      <dgm:spPr/>
    </dgm:pt>
    <dgm:pt modelId="{D6AE9F91-422B-422C-AAA6-CBFAF97F2F94}" type="pres">
      <dgm:prSet presAssocID="{C38B4ABF-5515-4258-BB61-8B3D104A305E}" presName="sibTrans" presStyleLbl="sibTrans1D1" presStyleIdx="3" presStyleCnt="8"/>
      <dgm:spPr/>
      <dgm:t>
        <a:bodyPr/>
        <a:lstStyle/>
        <a:p>
          <a:endParaRPr lang="es-ES"/>
        </a:p>
      </dgm:t>
    </dgm:pt>
    <dgm:pt modelId="{996BD3DF-B508-4460-8F60-FCB146F347BA}" type="pres">
      <dgm:prSet presAssocID="{3EED4843-4F36-4577-9C5B-4F98DE5F5BFA}" presName="node" presStyleLbl="node1" presStyleIdx="4" presStyleCnt="8" custScaleX="154102">
        <dgm:presLayoutVars>
          <dgm:bulletEnabled val="1"/>
        </dgm:presLayoutVars>
      </dgm:prSet>
      <dgm:spPr/>
      <dgm:t>
        <a:bodyPr/>
        <a:lstStyle/>
        <a:p>
          <a:endParaRPr lang="es-ES"/>
        </a:p>
      </dgm:t>
    </dgm:pt>
    <dgm:pt modelId="{8C023478-8C10-4F36-A068-26A729E9D410}" type="pres">
      <dgm:prSet presAssocID="{3EED4843-4F36-4577-9C5B-4F98DE5F5BFA}" presName="spNode" presStyleCnt="0"/>
      <dgm:spPr/>
    </dgm:pt>
    <dgm:pt modelId="{3B584EAC-4B5A-4133-9091-58AEC1E203FF}" type="pres">
      <dgm:prSet presAssocID="{A43267CA-0188-4856-BDC8-249FD88C6ACC}" presName="sibTrans" presStyleLbl="sibTrans1D1" presStyleIdx="4" presStyleCnt="8"/>
      <dgm:spPr/>
      <dgm:t>
        <a:bodyPr/>
        <a:lstStyle/>
        <a:p>
          <a:endParaRPr lang="es-ES"/>
        </a:p>
      </dgm:t>
    </dgm:pt>
    <dgm:pt modelId="{DF4177C5-2951-40A6-A300-F19DBB33CADB}" type="pres">
      <dgm:prSet presAssocID="{58D672FC-AA7A-42E9-BF5D-553C72E5AF64}" presName="node" presStyleLbl="node1" presStyleIdx="5" presStyleCnt="8" custScaleX="154173" custRadScaleRad="96100" custRadScaleInc="68655">
        <dgm:presLayoutVars>
          <dgm:bulletEnabled val="1"/>
        </dgm:presLayoutVars>
      </dgm:prSet>
      <dgm:spPr/>
      <dgm:t>
        <a:bodyPr/>
        <a:lstStyle/>
        <a:p>
          <a:endParaRPr lang="es-ES"/>
        </a:p>
      </dgm:t>
    </dgm:pt>
    <dgm:pt modelId="{1901EFE8-EB24-4A75-A6DB-4192CE3CEBEE}" type="pres">
      <dgm:prSet presAssocID="{58D672FC-AA7A-42E9-BF5D-553C72E5AF64}" presName="spNode" presStyleCnt="0"/>
      <dgm:spPr/>
    </dgm:pt>
    <dgm:pt modelId="{5B607DC2-902E-48F5-ACB7-CE9D1075D0F6}" type="pres">
      <dgm:prSet presAssocID="{61F67EB0-38BC-478D-9ECA-A6D14226F694}" presName="sibTrans" presStyleLbl="sibTrans1D1" presStyleIdx="5" presStyleCnt="8"/>
      <dgm:spPr/>
      <dgm:t>
        <a:bodyPr/>
        <a:lstStyle/>
        <a:p>
          <a:endParaRPr lang="es-ES"/>
        </a:p>
      </dgm:t>
    </dgm:pt>
    <dgm:pt modelId="{01CE682E-D566-423C-88F5-5C1A96BFE0ED}" type="pres">
      <dgm:prSet presAssocID="{B8A75A0A-5C0E-425D-8D0E-4C37696C98DE}" presName="node" presStyleLbl="node1" presStyleIdx="6" presStyleCnt="8" custScaleX="144621">
        <dgm:presLayoutVars>
          <dgm:bulletEnabled val="1"/>
        </dgm:presLayoutVars>
      </dgm:prSet>
      <dgm:spPr/>
      <dgm:t>
        <a:bodyPr/>
        <a:lstStyle/>
        <a:p>
          <a:endParaRPr lang="es-ES"/>
        </a:p>
      </dgm:t>
    </dgm:pt>
    <dgm:pt modelId="{F6FA0794-4E52-43A3-9DFA-9AF349EE241F}" type="pres">
      <dgm:prSet presAssocID="{B8A75A0A-5C0E-425D-8D0E-4C37696C98DE}" presName="spNode" presStyleCnt="0"/>
      <dgm:spPr/>
    </dgm:pt>
    <dgm:pt modelId="{E6648B17-C6CA-4703-B50F-BF92C960C202}" type="pres">
      <dgm:prSet presAssocID="{95455FF7-7B77-4BE6-92A6-EB0965689E6F}" presName="sibTrans" presStyleLbl="sibTrans1D1" presStyleIdx="6" presStyleCnt="8"/>
      <dgm:spPr/>
      <dgm:t>
        <a:bodyPr/>
        <a:lstStyle/>
        <a:p>
          <a:endParaRPr lang="es-ES"/>
        </a:p>
      </dgm:t>
    </dgm:pt>
    <dgm:pt modelId="{AFBC45BB-F888-492B-AFAE-46928F94E9C5}" type="pres">
      <dgm:prSet presAssocID="{38B91777-D052-4D8B-949C-638EDA25A9D3}" presName="node" presStyleLbl="node1" presStyleIdx="7" presStyleCnt="8" custScaleX="158578" custRadScaleRad="101700" custRadScaleInc="-53546">
        <dgm:presLayoutVars>
          <dgm:bulletEnabled val="1"/>
        </dgm:presLayoutVars>
      </dgm:prSet>
      <dgm:spPr/>
      <dgm:t>
        <a:bodyPr/>
        <a:lstStyle/>
        <a:p>
          <a:endParaRPr lang="es-ES"/>
        </a:p>
      </dgm:t>
    </dgm:pt>
    <dgm:pt modelId="{F4415DC3-B19E-4FCF-91EE-FEB1735EB159}" type="pres">
      <dgm:prSet presAssocID="{38B91777-D052-4D8B-949C-638EDA25A9D3}" presName="spNode" presStyleCnt="0"/>
      <dgm:spPr/>
    </dgm:pt>
    <dgm:pt modelId="{BE2C711F-F844-4232-8E83-E0EFBF3CCAF1}" type="pres">
      <dgm:prSet presAssocID="{8E4DAC2C-ABE4-43FC-8BDE-4051FC89FA84}" presName="sibTrans" presStyleLbl="sibTrans1D1" presStyleIdx="7" presStyleCnt="8"/>
      <dgm:spPr/>
      <dgm:t>
        <a:bodyPr/>
        <a:lstStyle/>
        <a:p>
          <a:endParaRPr lang="es-ES"/>
        </a:p>
      </dgm:t>
    </dgm:pt>
  </dgm:ptLst>
  <dgm:cxnLst>
    <dgm:cxn modelId="{AC430D52-51E6-42EF-BB95-B2C6627F7EBF}" type="presOf" srcId="{34971140-2741-4943-ABB3-1CC03969513A}" destId="{3C929666-B06E-4954-B9A4-4E6E58ABAEED}" srcOrd="0" destOrd="0" presId="urn:microsoft.com/office/officeart/2005/8/layout/cycle5"/>
    <dgm:cxn modelId="{26C9F390-D132-409D-8156-C2B12CD03B46}" type="presOf" srcId="{43FA1A3E-2D08-42D8-AAA3-E24A84ADCA46}" destId="{CF077D1B-6516-4D15-9FCD-0D866447A135}" srcOrd="0" destOrd="0" presId="urn:microsoft.com/office/officeart/2005/8/layout/cycle5"/>
    <dgm:cxn modelId="{705EA4E0-95B1-49F9-BD5C-EABF5E7D084B}" type="presOf" srcId="{9D376634-02C7-4BA9-A4A8-25E83AD7761E}" destId="{4CD9F7DD-52CD-4D18-B67A-E155714EA6C2}" srcOrd="0" destOrd="0" presId="urn:microsoft.com/office/officeart/2005/8/layout/cycle5"/>
    <dgm:cxn modelId="{5674C483-8B4D-4ADB-85AD-A3F9603A47C9}" srcId="{3B3FBF03-B3B3-4BA8-93AF-108BB8C37A10}" destId="{58D672FC-AA7A-42E9-BF5D-553C72E5AF64}" srcOrd="5" destOrd="0" parTransId="{0F6A8E47-CADA-4590-A190-ED5C871C3B35}" sibTransId="{61F67EB0-38BC-478D-9ECA-A6D14226F694}"/>
    <dgm:cxn modelId="{AB7844F2-22FD-4258-9495-C9D51912DB37}" type="presOf" srcId="{8E4DAC2C-ABE4-43FC-8BDE-4051FC89FA84}" destId="{BE2C711F-F844-4232-8E83-E0EFBF3CCAF1}" srcOrd="0" destOrd="0" presId="urn:microsoft.com/office/officeart/2005/8/layout/cycle5"/>
    <dgm:cxn modelId="{F714AA55-87CC-467E-AA92-DA24F2B5923C}" srcId="{3B3FBF03-B3B3-4BA8-93AF-108BB8C37A10}" destId="{7585D2A5-C236-4732-A9A0-145395016409}" srcOrd="2" destOrd="0" parTransId="{F4B9B64F-357D-4705-AE24-43DE987FA109}" sibTransId="{43FA1A3E-2D08-42D8-AAA3-E24A84ADCA46}"/>
    <dgm:cxn modelId="{951589B5-BF26-4677-936F-B99E9F21B9AE}" type="presOf" srcId="{38B91777-D052-4D8B-949C-638EDA25A9D3}" destId="{AFBC45BB-F888-492B-AFAE-46928F94E9C5}" srcOrd="0" destOrd="0" presId="urn:microsoft.com/office/officeart/2005/8/layout/cycle5"/>
    <dgm:cxn modelId="{0DAF610F-865F-4460-8ACE-4C02402952E4}" srcId="{3B3FBF03-B3B3-4BA8-93AF-108BB8C37A10}" destId="{38B91777-D052-4D8B-949C-638EDA25A9D3}" srcOrd="7" destOrd="0" parTransId="{900D89C5-CD79-4790-B93A-CB6146E9F980}" sibTransId="{8E4DAC2C-ABE4-43FC-8BDE-4051FC89FA84}"/>
    <dgm:cxn modelId="{EBEE205A-F87C-429E-9E90-5AF509F78FDB}" srcId="{3B3FBF03-B3B3-4BA8-93AF-108BB8C37A10}" destId="{3ADF90E4-3670-4C62-8C31-3869F028CE1D}" srcOrd="1" destOrd="0" parTransId="{ECE9F4D5-91CD-4477-A2F1-532F9C929404}" sibTransId="{B26B0941-3CB7-450A-A904-D6689EA87D68}"/>
    <dgm:cxn modelId="{A96559F7-3381-448D-8F30-85E6B4C9BAEB}" type="presOf" srcId="{3B3FBF03-B3B3-4BA8-93AF-108BB8C37A10}" destId="{8FA722B8-481C-446E-AF3F-4C4768202E8B}" srcOrd="0" destOrd="0" presId="urn:microsoft.com/office/officeart/2005/8/layout/cycle5"/>
    <dgm:cxn modelId="{31181B56-9EEA-455C-9D95-2D6C0801102B}" type="presOf" srcId="{C38B4ABF-5515-4258-BB61-8B3D104A305E}" destId="{D6AE9F91-422B-422C-AAA6-CBFAF97F2F94}" srcOrd="0" destOrd="0" presId="urn:microsoft.com/office/officeart/2005/8/layout/cycle5"/>
    <dgm:cxn modelId="{1420F9F6-2657-4297-AB31-BE3BDDEA4F39}" type="presOf" srcId="{3ADF90E4-3670-4C62-8C31-3869F028CE1D}" destId="{1C8104CC-31CF-47B5-802E-43481DBC24F9}" srcOrd="0" destOrd="0" presId="urn:microsoft.com/office/officeart/2005/8/layout/cycle5"/>
    <dgm:cxn modelId="{B59A9F3F-895F-4AFA-9C13-FF80963A8CFE}" srcId="{3B3FBF03-B3B3-4BA8-93AF-108BB8C37A10}" destId="{F9625324-B426-4C9F-AF0B-6CC601509064}" srcOrd="0" destOrd="0" parTransId="{9F419C3A-37F2-487F-969E-340513321013}" sibTransId="{9D376634-02C7-4BA9-A4A8-25E83AD7761E}"/>
    <dgm:cxn modelId="{90E9DC69-3FDE-4346-9917-26B025EE4366}" type="presOf" srcId="{F9625324-B426-4C9F-AF0B-6CC601509064}" destId="{5F560729-AFD7-49CA-B222-8AD4351EE3BC}" srcOrd="0" destOrd="0" presId="urn:microsoft.com/office/officeart/2005/8/layout/cycle5"/>
    <dgm:cxn modelId="{335F8C28-6237-4F14-AD95-48E3D313F370}" srcId="{3B3FBF03-B3B3-4BA8-93AF-108BB8C37A10}" destId="{3EED4843-4F36-4577-9C5B-4F98DE5F5BFA}" srcOrd="4" destOrd="0" parTransId="{27EC5307-7719-442A-8E14-D4F8E2B28C7F}" sibTransId="{A43267CA-0188-4856-BDC8-249FD88C6ACC}"/>
    <dgm:cxn modelId="{30D4E5F1-8BD1-4191-B676-A63CF507C07E}" type="presOf" srcId="{7585D2A5-C236-4732-A9A0-145395016409}" destId="{35FBFD61-A056-436D-87B1-08B4B12DDD66}" srcOrd="0" destOrd="0" presId="urn:microsoft.com/office/officeart/2005/8/layout/cycle5"/>
    <dgm:cxn modelId="{4A152658-D770-4E56-BD08-CD8E7C00257D}" srcId="{3B3FBF03-B3B3-4BA8-93AF-108BB8C37A10}" destId="{B8A75A0A-5C0E-425D-8D0E-4C37696C98DE}" srcOrd="6" destOrd="0" parTransId="{AB4615DB-5A01-45A1-BF28-9A94491505FE}" sibTransId="{95455FF7-7B77-4BE6-92A6-EB0965689E6F}"/>
    <dgm:cxn modelId="{520B7955-80CF-4A92-BF71-0D0B1795E177}" type="presOf" srcId="{95455FF7-7B77-4BE6-92A6-EB0965689E6F}" destId="{E6648B17-C6CA-4703-B50F-BF92C960C202}" srcOrd="0" destOrd="0" presId="urn:microsoft.com/office/officeart/2005/8/layout/cycle5"/>
    <dgm:cxn modelId="{F9508082-2355-42B2-BDCC-4C0958F3038C}" type="presOf" srcId="{B8A75A0A-5C0E-425D-8D0E-4C37696C98DE}" destId="{01CE682E-D566-423C-88F5-5C1A96BFE0ED}" srcOrd="0" destOrd="0" presId="urn:microsoft.com/office/officeart/2005/8/layout/cycle5"/>
    <dgm:cxn modelId="{0DACAD84-B85A-4579-96DC-3F239B33A0A2}" type="presOf" srcId="{B26B0941-3CB7-450A-A904-D6689EA87D68}" destId="{64EB2EC8-8E8C-475C-A014-1A92DDE98386}" srcOrd="0" destOrd="0" presId="urn:microsoft.com/office/officeart/2005/8/layout/cycle5"/>
    <dgm:cxn modelId="{55D5CECA-C099-458D-A378-05A44D46AAE7}" type="presOf" srcId="{58D672FC-AA7A-42E9-BF5D-553C72E5AF64}" destId="{DF4177C5-2951-40A6-A300-F19DBB33CADB}" srcOrd="0" destOrd="0" presId="urn:microsoft.com/office/officeart/2005/8/layout/cycle5"/>
    <dgm:cxn modelId="{AE435892-89E0-4547-A021-EA9F96C22646}" type="presOf" srcId="{61F67EB0-38BC-478D-9ECA-A6D14226F694}" destId="{5B607DC2-902E-48F5-ACB7-CE9D1075D0F6}" srcOrd="0" destOrd="0" presId="urn:microsoft.com/office/officeart/2005/8/layout/cycle5"/>
    <dgm:cxn modelId="{63B2EA73-64E7-4FFF-9AE0-42F2817F57DE}" type="presOf" srcId="{A43267CA-0188-4856-BDC8-249FD88C6ACC}" destId="{3B584EAC-4B5A-4133-9091-58AEC1E203FF}" srcOrd="0" destOrd="0" presId="urn:microsoft.com/office/officeart/2005/8/layout/cycle5"/>
    <dgm:cxn modelId="{07008B5C-5BEE-42A1-8406-1074EF79D671}" srcId="{3B3FBF03-B3B3-4BA8-93AF-108BB8C37A10}" destId="{34971140-2741-4943-ABB3-1CC03969513A}" srcOrd="3" destOrd="0" parTransId="{8741CBE3-9263-4E99-9D9C-30294046A3C2}" sibTransId="{C38B4ABF-5515-4258-BB61-8B3D104A305E}"/>
    <dgm:cxn modelId="{CC9A643A-7182-475E-BF58-6303193C83EA}" type="presOf" srcId="{3EED4843-4F36-4577-9C5B-4F98DE5F5BFA}" destId="{996BD3DF-B508-4460-8F60-FCB146F347BA}" srcOrd="0" destOrd="0" presId="urn:microsoft.com/office/officeart/2005/8/layout/cycle5"/>
    <dgm:cxn modelId="{85BB0A4B-D316-4D9A-936C-B2D1F25AE219}" type="presParOf" srcId="{8FA722B8-481C-446E-AF3F-4C4768202E8B}" destId="{5F560729-AFD7-49CA-B222-8AD4351EE3BC}" srcOrd="0" destOrd="0" presId="urn:microsoft.com/office/officeart/2005/8/layout/cycle5"/>
    <dgm:cxn modelId="{2E6201DA-4620-44D9-BE8C-5522F6A78019}" type="presParOf" srcId="{8FA722B8-481C-446E-AF3F-4C4768202E8B}" destId="{B8725469-BCE4-4458-9EBB-EEBA9630EC76}" srcOrd="1" destOrd="0" presId="urn:microsoft.com/office/officeart/2005/8/layout/cycle5"/>
    <dgm:cxn modelId="{1069AB40-FA21-4A8C-B623-479A82792375}" type="presParOf" srcId="{8FA722B8-481C-446E-AF3F-4C4768202E8B}" destId="{4CD9F7DD-52CD-4D18-B67A-E155714EA6C2}" srcOrd="2" destOrd="0" presId="urn:microsoft.com/office/officeart/2005/8/layout/cycle5"/>
    <dgm:cxn modelId="{AB38C05E-1D18-4130-A063-AEB26AA5BEDD}" type="presParOf" srcId="{8FA722B8-481C-446E-AF3F-4C4768202E8B}" destId="{1C8104CC-31CF-47B5-802E-43481DBC24F9}" srcOrd="3" destOrd="0" presId="urn:microsoft.com/office/officeart/2005/8/layout/cycle5"/>
    <dgm:cxn modelId="{B2BBE08A-06F6-45FC-9651-8D6CD74CA087}" type="presParOf" srcId="{8FA722B8-481C-446E-AF3F-4C4768202E8B}" destId="{75F4D459-DDC5-4836-90EC-1534C0EDFC1B}" srcOrd="4" destOrd="0" presId="urn:microsoft.com/office/officeart/2005/8/layout/cycle5"/>
    <dgm:cxn modelId="{E18DD474-E878-4313-91D5-A392EA968027}" type="presParOf" srcId="{8FA722B8-481C-446E-AF3F-4C4768202E8B}" destId="{64EB2EC8-8E8C-475C-A014-1A92DDE98386}" srcOrd="5" destOrd="0" presId="urn:microsoft.com/office/officeart/2005/8/layout/cycle5"/>
    <dgm:cxn modelId="{5B9068C8-297E-4E08-98DD-81A0B8A47A9F}" type="presParOf" srcId="{8FA722B8-481C-446E-AF3F-4C4768202E8B}" destId="{35FBFD61-A056-436D-87B1-08B4B12DDD66}" srcOrd="6" destOrd="0" presId="urn:microsoft.com/office/officeart/2005/8/layout/cycle5"/>
    <dgm:cxn modelId="{D310866E-2CB2-4A0A-8961-BE27FA2CED00}" type="presParOf" srcId="{8FA722B8-481C-446E-AF3F-4C4768202E8B}" destId="{3BCCE707-6C97-41D5-83D6-BE72BAB65FB3}" srcOrd="7" destOrd="0" presId="urn:microsoft.com/office/officeart/2005/8/layout/cycle5"/>
    <dgm:cxn modelId="{AD92EB49-17A2-4D3B-8C49-3B3AF2F03955}" type="presParOf" srcId="{8FA722B8-481C-446E-AF3F-4C4768202E8B}" destId="{CF077D1B-6516-4D15-9FCD-0D866447A135}" srcOrd="8" destOrd="0" presId="urn:microsoft.com/office/officeart/2005/8/layout/cycle5"/>
    <dgm:cxn modelId="{B5D10D55-F563-4732-BECF-A07B37D5088C}" type="presParOf" srcId="{8FA722B8-481C-446E-AF3F-4C4768202E8B}" destId="{3C929666-B06E-4954-B9A4-4E6E58ABAEED}" srcOrd="9" destOrd="0" presId="urn:microsoft.com/office/officeart/2005/8/layout/cycle5"/>
    <dgm:cxn modelId="{9FCBC848-FEF0-4FEC-955E-58410C225DE6}" type="presParOf" srcId="{8FA722B8-481C-446E-AF3F-4C4768202E8B}" destId="{7E8EBA4A-20A4-44BE-8DB2-A73B17D04464}" srcOrd="10" destOrd="0" presId="urn:microsoft.com/office/officeart/2005/8/layout/cycle5"/>
    <dgm:cxn modelId="{1CF0DFD0-4D43-4FEC-920F-CBE848770B2A}" type="presParOf" srcId="{8FA722B8-481C-446E-AF3F-4C4768202E8B}" destId="{D6AE9F91-422B-422C-AAA6-CBFAF97F2F94}" srcOrd="11" destOrd="0" presId="urn:microsoft.com/office/officeart/2005/8/layout/cycle5"/>
    <dgm:cxn modelId="{44DB582C-85AD-4D30-AED7-9C67A41C94A1}" type="presParOf" srcId="{8FA722B8-481C-446E-AF3F-4C4768202E8B}" destId="{996BD3DF-B508-4460-8F60-FCB146F347BA}" srcOrd="12" destOrd="0" presId="urn:microsoft.com/office/officeart/2005/8/layout/cycle5"/>
    <dgm:cxn modelId="{3D465113-B218-4DD7-B9E6-F38C1AA7AA36}" type="presParOf" srcId="{8FA722B8-481C-446E-AF3F-4C4768202E8B}" destId="{8C023478-8C10-4F36-A068-26A729E9D410}" srcOrd="13" destOrd="0" presId="urn:microsoft.com/office/officeart/2005/8/layout/cycle5"/>
    <dgm:cxn modelId="{DA7B2D9D-F1D7-48DF-979E-60E9212A2178}" type="presParOf" srcId="{8FA722B8-481C-446E-AF3F-4C4768202E8B}" destId="{3B584EAC-4B5A-4133-9091-58AEC1E203FF}" srcOrd="14" destOrd="0" presId="urn:microsoft.com/office/officeart/2005/8/layout/cycle5"/>
    <dgm:cxn modelId="{01D69F11-B30B-4543-9BD8-D6781197A240}" type="presParOf" srcId="{8FA722B8-481C-446E-AF3F-4C4768202E8B}" destId="{DF4177C5-2951-40A6-A300-F19DBB33CADB}" srcOrd="15" destOrd="0" presId="urn:microsoft.com/office/officeart/2005/8/layout/cycle5"/>
    <dgm:cxn modelId="{9963199D-AF2C-4050-97E8-F599A882ABC0}" type="presParOf" srcId="{8FA722B8-481C-446E-AF3F-4C4768202E8B}" destId="{1901EFE8-EB24-4A75-A6DB-4192CE3CEBEE}" srcOrd="16" destOrd="0" presId="urn:microsoft.com/office/officeart/2005/8/layout/cycle5"/>
    <dgm:cxn modelId="{93E38FAC-136E-484E-8076-7AF3B7D4D0BC}" type="presParOf" srcId="{8FA722B8-481C-446E-AF3F-4C4768202E8B}" destId="{5B607DC2-902E-48F5-ACB7-CE9D1075D0F6}" srcOrd="17" destOrd="0" presId="urn:microsoft.com/office/officeart/2005/8/layout/cycle5"/>
    <dgm:cxn modelId="{B8637745-3DE1-478A-A386-8DE9CD9DAA9A}" type="presParOf" srcId="{8FA722B8-481C-446E-AF3F-4C4768202E8B}" destId="{01CE682E-D566-423C-88F5-5C1A96BFE0ED}" srcOrd="18" destOrd="0" presId="urn:microsoft.com/office/officeart/2005/8/layout/cycle5"/>
    <dgm:cxn modelId="{FBE8A773-3DD4-4D80-B8C9-3BC9CD3D4275}" type="presParOf" srcId="{8FA722B8-481C-446E-AF3F-4C4768202E8B}" destId="{F6FA0794-4E52-43A3-9DFA-9AF349EE241F}" srcOrd="19" destOrd="0" presId="urn:microsoft.com/office/officeart/2005/8/layout/cycle5"/>
    <dgm:cxn modelId="{BD5D1C98-DFEE-4058-B2F7-3C3A0C0169DF}" type="presParOf" srcId="{8FA722B8-481C-446E-AF3F-4C4768202E8B}" destId="{E6648B17-C6CA-4703-B50F-BF92C960C202}" srcOrd="20" destOrd="0" presId="urn:microsoft.com/office/officeart/2005/8/layout/cycle5"/>
    <dgm:cxn modelId="{D68CAA8D-8A0D-408A-BB16-B05806BA83A6}" type="presParOf" srcId="{8FA722B8-481C-446E-AF3F-4C4768202E8B}" destId="{AFBC45BB-F888-492B-AFAE-46928F94E9C5}" srcOrd="21" destOrd="0" presId="urn:microsoft.com/office/officeart/2005/8/layout/cycle5"/>
    <dgm:cxn modelId="{41F3B490-38BB-499D-AFA9-D76EFFE93F52}" type="presParOf" srcId="{8FA722B8-481C-446E-AF3F-4C4768202E8B}" destId="{F4415DC3-B19E-4FCF-91EE-FEB1735EB159}" srcOrd="22" destOrd="0" presId="urn:microsoft.com/office/officeart/2005/8/layout/cycle5"/>
    <dgm:cxn modelId="{6D26027B-7A3B-4229-A1F0-4268C4DA9FD9}" type="presParOf" srcId="{8FA722B8-481C-446E-AF3F-4C4768202E8B}" destId="{BE2C711F-F844-4232-8E83-E0EFBF3CCAF1}" srcOrd="23"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B00DA0D4-EA32-4739-8D43-4F0ADEAE2968}"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es-ES"/>
        </a:p>
      </dgm:t>
    </dgm:pt>
    <dgm:pt modelId="{7D4EE450-35F4-4F51-92B1-F2A826B41D65}">
      <dgm:prSet phldrT="[Texto]" custT="1"/>
      <dgm:spPr/>
      <dgm:t>
        <a:bodyPr/>
        <a:lstStyle/>
        <a:p>
          <a:r>
            <a:rPr lang="es-ES" sz="1800" b="1" dirty="0" smtClean="0"/>
            <a:t>HALLAZGOS</a:t>
          </a:r>
          <a:endParaRPr lang="es-ES" sz="1800" dirty="0"/>
        </a:p>
      </dgm:t>
    </dgm:pt>
    <dgm:pt modelId="{FEF15441-541B-4991-B628-E8B5651E1588}" type="parTrans" cxnId="{5316FEE9-F709-4CAE-9841-187EDC392E3A}">
      <dgm:prSet/>
      <dgm:spPr/>
      <dgm:t>
        <a:bodyPr/>
        <a:lstStyle/>
        <a:p>
          <a:endParaRPr lang="es-ES" sz="1800"/>
        </a:p>
      </dgm:t>
    </dgm:pt>
    <dgm:pt modelId="{9B4BBBBC-473D-4285-A34F-4B221106B1A3}" type="sibTrans" cxnId="{5316FEE9-F709-4CAE-9841-187EDC392E3A}">
      <dgm:prSet/>
      <dgm:spPr/>
      <dgm:t>
        <a:bodyPr/>
        <a:lstStyle/>
        <a:p>
          <a:endParaRPr lang="es-ES" sz="1800"/>
        </a:p>
      </dgm:t>
    </dgm:pt>
    <dgm:pt modelId="{7788A4DF-B064-4373-A384-9F2B4004A25D}">
      <dgm:prSet phldrT="[Texto]" custT="1"/>
      <dgm:spPr/>
      <dgm:t>
        <a:bodyPr/>
        <a:lstStyle/>
        <a:p>
          <a:r>
            <a:rPr lang="es-ES" sz="1800" b="1" dirty="0" smtClean="0"/>
            <a:t>P/</a:t>
          </a:r>
          <a:r>
            <a:rPr lang="es-ES" sz="1800" b="1" dirty="0" err="1" smtClean="0"/>
            <a:t>TH.1</a:t>
          </a:r>
          <a:endParaRPr lang="es-ES" sz="1800" dirty="0"/>
        </a:p>
      </dgm:t>
    </dgm:pt>
    <dgm:pt modelId="{EF96E33C-A010-461F-970E-BD5A2ED80674}" type="parTrans" cxnId="{1482DCD1-AE30-4C1F-A68B-7A6E8F21CFA5}">
      <dgm:prSet custT="1"/>
      <dgm:spPr/>
      <dgm:t>
        <a:bodyPr/>
        <a:lstStyle/>
        <a:p>
          <a:endParaRPr lang="es-ES" sz="1800"/>
        </a:p>
      </dgm:t>
    </dgm:pt>
    <dgm:pt modelId="{6FFC86F3-3B7B-41E6-AE7E-451492C48522}" type="sibTrans" cxnId="{1482DCD1-AE30-4C1F-A68B-7A6E8F21CFA5}">
      <dgm:prSet/>
      <dgm:spPr/>
      <dgm:t>
        <a:bodyPr/>
        <a:lstStyle/>
        <a:p>
          <a:endParaRPr lang="es-ES" sz="1800"/>
        </a:p>
      </dgm:t>
    </dgm:pt>
    <dgm:pt modelId="{3B0C26B1-A19E-42BA-A3FA-4C3700A92001}">
      <dgm:prSet phldrT="[Texto]" custT="1"/>
      <dgm:spPr/>
      <dgm:t>
        <a:bodyPr/>
        <a:lstStyle/>
        <a:p>
          <a:r>
            <a:rPr lang="es-ES" sz="1800" b="1" dirty="0" smtClean="0"/>
            <a:t>P/</a:t>
          </a:r>
          <a:r>
            <a:rPr lang="es-ES" sz="1800" b="1" dirty="0" err="1" smtClean="0"/>
            <a:t>TH.2</a:t>
          </a:r>
          <a:endParaRPr lang="es-ES" sz="1800" dirty="0"/>
        </a:p>
      </dgm:t>
    </dgm:pt>
    <dgm:pt modelId="{44EC8DE6-9F4E-4D1F-903C-F1408502D532}" type="parTrans" cxnId="{2CD1F51C-E240-4B86-8C53-5A2AE3B7C597}">
      <dgm:prSet custT="1"/>
      <dgm:spPr/>
      <dgm:t>
        <a:bodyPr/>
        <a:lstStyle/>
        <a:p>
          <a:endParaRPr lang="es-ES" sz="1800"/>
        </a:p>
      </dgm:t>
    </dgm:pt>
    <dgm:pt modelId="{261714E8-5CA6-4CFF-99BA-B0C0237BF739}" type="sibTrans" cxnId="{2CD1F51C-E240-4B86-8C53-5A2AE3B7C597}">
      <dgm:prSet/>
      <dgm:spPr/>
      <dgm:t>
        <a:bodyPr/>
        <a:lstStyle/>
        <a:p>
          <a:endParaRPr lang="es-ES" sz="1800"/>
        </a:p>
      </dgm:t>
    </dgm:pt>
    <dgm:pt modelId="{A1CCDCB2-6034-4E0F-94DE-0A3112D24501}">
      <dgm:prSet phldrT="[Texto]" custT="1"/>
      <dgm:spPr/>
      <dgm:t>
        <a:bodyPr/>
        <a:lstStyle/>
        <a:p>
          <a:r>
            <a:rPr lang="es-ES" sz="1800" b="1" dirty="0" smtClean="0"/>
            <a:t>P/</a:t>
          </a:r>
          <a:r>
            <a:rPr lang="es-ES" sz="1800" b="1" dirty="0" err="1" smtClean="0"/>
            <a:t>TH.3</a:t>
          </a:r>
          <a:endParaRPr lang="es-ES" sz="1800" dirty="0"/>
        </a:p>
      </dgm:t>
    </dgm:pt>
    <dgm:pt modelId="{BEC63950-63C6-4154-9FE8-B87720557085}" type="parTrans" cxnId="{77105E9D-776E-42B5-9D31-4528003A6016}">
      <dgm:prSet custT="1"/>
      <dgm:spPr/>
      <dgm:t>
        <a:bodyPr/>
        <a:lstStyle/>
        <a:p>
          <a:endParaRPr lang="es-ES" sz="1800"/>
        </a:p>
      </dgm:t>
    </dgm:pt>
    <dgm:pt modelId="{F555ACA7-A1A5-4146-AA96-2EEC9AEE5962}" type="sibTrans" cxnId="{77105E9D-776E-42B5-9D31-4528003A6016}">
      <dgm:prSet/>
      <dgm:spPr/>
      <dgm:t>
        <a:bodyPr/>
        <a:lstStyle/>
        <a:p>
          <a:endParaRPr lang="es-ES" sz="1800"/>
        </a:p>
      </dgm:t>
    </dgm:pt>
    <dgm:pt modelId="{897877D4-1AAF-418C-BCDE-D9BE5FEE0CE0}">
      <dgm:prSet phldrT="[Texto]" custT="1"/>
      <dgm:spPr/>
      <dgm:t>
        <a:bodyPr/>
        <a:lstStyle/>
        <a:p>
          <a:r>
            <a:rPr lang="es-ES" sz="1800" b="1" dirty="0" smtClean="0"/>
            <a:t>P/</a:t>
          </a:r>
          <a:r>
            <a:rPr lang="es-ES" sz="1800" b="1" dirty="0" err="1" smtClean="0"/>
            <a:t>TH.4</a:t>
          </a:r>
          <a:endParaRPr lang="es-ES" sz="1800" dirty="0"/>
        </a:p>
      </dgm:t>
    </dgm:pt>
    <dgm:pt modelId="{3D9FB270-EB1F-48DD-8F13-F279355E1900}" type="parTrans" cxnId="{471333AA-DA45-4A4F-A44D-59D02BFB0283}">
      <dgm:prSet custT="1"/>
      <dgm:spPr/>
      <dgm:t>
        <a:bodyPr/>
        <a:lstStyle/>
        <a:p>
          <a:endParaRPr lang="es-ES" sz="1800"/>
        </a:p>
      </dgm:t>
    </dgm:pt>
    <dgm:pt modelId="{3D0B0A57-68D0-4534-98A0-48922270A0C3}" type="sibTrans" cxnId="{471333AA-DA45-4A4F-A44D-59D02BFB0283}">
      <dgm:prSet/>
      <dgm:spPr/>
      <dgm:t>
        <a:bodyPr/>
        <a:lstStyle/>
        <a:p>
          <a:endParaRPr lang="es-ES" sz="1800"/>
        </a:p>
      </dgm:t>
    </dgm:pt>
    <dgm:pt modelId="{3D2DB1A9-304A-4ED2-9DB7-2BAF170CF0FA}" type="pres">
      <dgm:prSet presAssocID="{B00DA0D4-EA32-4739-8D43-4F0ADEAE2968}" presName="Name0" presStyleCnt="0">
        <dgm:presLayoutVars>
          <dgm:chMax val="1"/>
          <dgm:dir/>
          <dgm:animLvl val="ctr"/>
          <dgm:resizeHandles val="exact"/>
        </dgm:presLayoutVars>
      </dgm:prSet>
      <dgm:spPr/>
      <dgm:t>
        <a:bodyPr/>
        <a:lstStyle/>
        <a:p>
          <a:endParaRPr lang="es-ES"/>
        </a:p>
      </dgm:t>
    </dgm:pt>
    <dgm:pt modelId="{371A971D-3839-4405-9235-BA003E2F14C4}" type="pres">
      <dgm:prSet presAssocID="{7D4EE450-35F4-4F51-92B1-F2A826B41D65}" presName="centerShape" presStyleLbl="node0" presStyleIdx="0" presStyleCnt="1" custScaleX="176926"/>
      <dgm:spPr/>
      <dgm:t>
        <a:bodyPr/>
        <a:lstStyle/>
        <a:p>
          <a:endParaRPr lang="es-ES"/>
        </a:p>
      </dgm:t>
    </dgm:pt>
    <dgm:pt modelId="{2F934A49-C151-412F-951F-D996CF145AF3}" type="pres">
      <dgm:prSet presAssocID="{EF96E33C-A010-461F-970E-BD5A2ED80674}" presName="parTrans" presStyleLbl="sibTrans2D1" presStyleIdx="0" presStyleCnt="4"/>
      <dgm:spPr/>
      <dgm:t>
        <a:bodyPr/>
        <a:lstStyle/>
        <a:p>
          <a:endParaRPr lang="es-ES"/>
        </a:p>
      </dgm:t>
    </dgm:pt>
    <dgm:pt modelId="{F866266B-A4B0-4329-B354-22DB3ED5B391}" type="pres">
      <dgm:prSet presAssocID="{EF96E33C-A010-461F-970E-BD5A2ED80674}" presName="connectorText" presStyleLbl="sibTrans2D1" presStyleIdx="0" presStyleCnt="4"/>
      <dgm:spPr/>
      <dgm:t>
        <a:bodyPr/>
        <a:lstStyle/>
        <a:p>
          <a:endParaRPr lang="es-ES"/>
        </a:p>
      </dgm:t>
    </dgm:pt>
    <dgm:pt modelId="{E849689D-84DF-4D00-BCB5-22B701D05EBA}" type="pres">
      <dgm:prSet presAssocID="{7788A4DF-B064-4373-A384-9F2B4004A25D}" presName="node" presStyleLbl="node1" presStyleIdx="0" presStyleCnt="4">
        <dgm:presLayoutVars>
          <dgm:bulletEnabled val="1"/>
        </dgm:presLayoutVars>
      </dgm:prSet>
      <dgm:spPr/>
      <dgm:t>
        <a:bodyPr/>
        <a:lstStyle/>
        <a:p>
          <a:endParaRPr lang="es-ES"/>
        </a:p>
      </dgm:t>
    </dgm:pt>
    <dgm:pt modelId="{4AEE5BE1-9A4D-424B-A1B8-AC47650D44AE}" type="pres">
      <dgm:prSet presAssocID="{44EC8DE6-9F4E-4D1F-903C-F1408502D532}" presName="parTrans" presStyleLbl="sibTrans2D1" presStyleIdx="1" presStyleCnt="4"/>
      <dgm:spPr/>
      <dgm:t>
        <a:bodyPr/>
        <a:lstStyle/>
        <a:p>
          <a:endParaRPr lang="es-ES"/>
        </a:p>
      </dgm:t>
    </dgm:pt>
    <dgm:pt modelId="{8FBED4E0-191F-41AB-89D4-80CBCCC9CB7A}" type="pres">
      <dgm:prSet presAssocID="{44EC8DE6-9F4E-4D1F-903C-F1408502D532}" presName="connectorText" presStyleLbl="sibTrans2D1" presStyleIdx="1" presStyleCnt="4"/>
      <dgm:spPr/>
      <dgm:t>
        <a:bodyPr/>
        <a:lstStyle/>
        <a:p>
          <a:endParaRPr lang="es-ES"/>
        </a:p>
      </dgm:t>
    </dgm:pt>
    <dgm:pt modelId="{1005B7AA-91DB-4E50-990C-61C74B525502}" type="pres">
      <dgm:prSet presAssocID="{3B0C26B1-A19E-42BA-A3FA-4C3700A92001}" presName="node" presStyleLbl="node1" presStyleIdx="1" presStyleCnt="4" custRadScaleRad="115406">
        <dgm:presLayoutVars>
          <dgm:bulletEnabled val="1"/>
        </dgm:presLayoutVars>
      </dgm:prSet>
      <dgm:spPr/>
      <dgm:t>
        <a:bodyPr/>
        <a:lstStyle/>
        <a:p>
          <a:endParaRPr lang="es-ES"/>
        </a:p>
      </dgm:t>
    </dgm:pt>
    <dgm:pt modelId="{ACFAAD6C-A311-4CDE-BEC9-156026FEE757}" type="pres">
      <dgm:prSet presAssocID="{BEC63950-63C6-4154-9FE8-B87720557085}" presName="parTrans" presStyleLbl="sibTrans2D1" presStyleIdx="2" presStyleCnt="4"/>
      <dgm:spPr/>
      <dgm:t>
        <a:bodyPr/>
        <a:lstStyle/>
        <a:p>
          <a:endParaRPr lang="es-ES"/>
        </a:p>
      </dgm:t>
    </dgm:pt>
    <dgm:pt modelId="{D3267263-C507-4C72-95C4-710647FDDE17}" type="pres">
      <dgm:prSet presAssocID="{BEC63950-63C6-4154-9FE8-B87720557085}" presName="connectorText" presStyleLbl="sibTrans2D1" presStyleIdx="2" presStyleCnt="4"/>
      <dgm:spPr/>
      <dgm:t>
        <a:bodyPr/>
        <a:lstStyle/>
        <a:p>
          <a:endParaRPr lang="es-ES"/>
        </a:p>
      </dgm:t>
    </dgm:pt>
    <dgm:pt modelId="{70FC2E60-6660-4BDF-B8C8-8537DEBA83AB}" type="pres">
      <dgm:prSet presAssocID="{A1CCDCB2-6034-4E0F-94DE-0A3112D24501}" presName="node" presStyleLbl="node1" presStyleIdx="2" presStyleCnt="4">
        <dgm:presLayoutVars>
          <dgm:bulletEnabled val="1"/>
        </dgm:presLayoutVars>
      </dgm:prSet>
      <dgm:spPr/>
      <dgm:t>
        <a:bodyPr/>
        <a:lstStyle/>
        <a:p>
          <a:endParaRPr lang="es-ES"/>
        </a:p>
      </dgm:t>
    </dgm:pt>
    <dgm:pt modelId="{57DEA60C-E3CF-4383-97A9-76791C9FA1FC}" type="pres">
      <dgm:prSet presAssocID="{3D9FB270-EB1F-48DD-8F13-F279355E1900}" presName="parTrans" presStyleLbl="sibTrans2D1" presStyleIdx="3" presStyleCnt="4"/>
      <dgm:spPr/>
      <dgm:t>
        <a:bodyPr/>
        <a:lstStyle/>
        <a:p>
          <a:endParaRPr lang="es-ES"/>
        </a:p>
      </dgm:t>
    </dgm:pt>
    <dgm:pt modelId="{FB51E0AA-7B88-4780-A056-C735EDA6F236}" type="pres">
      <dgm:prSet presAssocID="{3D9FB270-EB1F-48DD-8F13-F279355E1900}" presName="connectorText" presStyleLbl="sibTrans2D1" presStyleIdx="3" presStyleCnt="4"/>
      <dgm:spPr/>
      <dgm:t>
        <a:bodyPr/>
        <a:lstStyle/>
        <a:p>
          <a:endParaRPr lang="es-ES"/>
        </a:p>
      </dgm:t>
    </dgm:pt>
    <dgm:pt modelId="{EB542855-BA6C-481B-88E2-55136F1F9636}" type="pres">
      <dgm:prSet presAssocID="{897877D4-1AAF-418C-BCDE-D9BE5FEE0CE0}" presName="node" presStyleLbl="node1" presStyleIdx="3" presStyleCnt="4" custRadScaleRad="115406">
        <dgm:presLayoutVars>
          <dgm:bulletEnabled val="1"/>
        </dgm:presLayoutVars>
      </dgm:prSet>
      <dgm:spPr/>
      <dgm:t>
        <a:bodyPr/>
        <a:lstStyle/>
        <a:p>
          <a:endParaRPr lang="es-ES"/>
        </a:p>
      </dgm:t>
    </dgm:pt>
  </dgm:ptLst>
  <dgm:cxnLst>
    <dgm:cxn modelId="{129F4F50-F223-42EA-9236-4F4113032F04}" type="presOf" srcId="{44EC8DE6-9F4E-4D1F-903C-F1408502D532}" destId="{4AEE5BE1-9A4D-424B-A1B8-AC47650D44AE}" srcOrd="0" destOrd="0" presId="urn:microsoft.com/office/officeart/2005/8/layout/radial5"/>
    <dgm:cxn modelId="{A4CE7274-2785-494F-B5DA-A50D12305C30}" type="presOf" srcId="{BEC63950-63C6-4154-9FE8-B87720557085}" destId="{ACFAAD6C-A311-4CDE-BEC9-156026FEE757}" srcOrd="0" destOrd="0" presId="urn:microsoft.com/office/officeart/2005/8/layout/radial5"/>
    <dgm:cxn modelId="{7AAA9D17-F5BD-4EFC-B545-CA7ADC9AB62B}" type="presOf" srcId="{897877D4-1AAF-418C-BCDE-D9BE5FEE0CE0}" destId="{EB542855-BA6C-481B-88E2-55136F1F9636}" srcOrd="0" destOrd="0" presId="urn:microsoft.com/office/officeart/2005/8/layout/radial5"/>
    <dgm:cxn modelId="{9E5468AC-CC13-4565-8781-52D8A3185909}" type="presOf" srcId="{3D9FB270-EB1F-48DD-8F13-F279355E1900}" destId="{57DEA60C-E3CF-4383-97A9-76791C9FA1FC}" srcOrd="0" destOrd="0" presId="urn:microsoft.com/office/officeart/2005/8/layout/radial5"/>
    <dgm:cxn modelId="{C04233C3-D8DC-48CC-B18F-E24CE7D0A876}" type="presOf" srcId="{7D4EE450-35F4-4F51-92B1-F2A826B41D65}" destId="{371A971D-3839-4405-9235-BA003E2F14C4}" srcOrd="0" destOrd="0" presId="urn:microsoft.com/office/officeart/2005/8/layout/radial5"/>
    <dgm:cxn modelId="{0053F4FD-97CE-4366-B714-4015AFAAC383}" type="presOf" srcId="{7788A4DF-B064-4373-A384-9F2B4004A25D}" destId="{E849689D-84DF-4D00-BCB5-22B701D05EBA}" srcOrd="0" destOrd="0" presId="urn:microsoft.com/office/officeart/2005/8/layout/radial5"/>
    <dgm:cxn modelId="{1415FD8D-8261-4681-BA79-950964725AC6}" type="presOf" srcId="{B00DA0D4-EA32-4739-8D43-4F0ADEAE2968}" destId="{3D2DB1A9-304A-4ED2-9DB7-2BAF170CF0FA}" srcOrd="0" destOrd="0" presId="urn:microsoft.com/office/officeart/2005/8/layout/radial5"/>
    <dgm:cxn modelId="{77105E9D-776E-42B5-9D31-4528003A6016}" srcId="{7D4EE450-35F4-4F51-92B1-F2A826B41D65}" destId="{A1CCDCB2-6034-4E0F-94DE-0A3112D24501}" srcOrd="2" destOrd="0" parTransId="{BEC63950-63C6-4154-9FE8-B87720557085}" sibTransId="{F555ACA7-A1A5-4146-AA96-2EEC9AEE5962}"/>
    <dgm:cxn modelId="{FD38527B-6F8D-4521-A5C3-741E25AEA92D}" type="presOf" srcId="{EF96E33C-A010-461F-970E-BD5A2ED80674}" destId="{2F934A49-C151-412F-951F-D996CF145AF3}" srcOrd="0" destOrd="0" presId="urn:microsoft.com/office/officeart/2005/8/layout/radial5"/>
    <dgm:cxn modelId="{2CD1F51C-E240-4B86-8C53-5A2AE3B7C597}" srcId="{7D4EE450-35F4-4F51-92B1-F2A826B41D65}" destId="{3B0C26B1-A19E-42BA-A3FA-4C3700A92001}" srcOrd="1" destOrd="0" parTransId="{44EC8DE6-9F4E-4D1F-903C-F1408502D532}" sibTransId="{261714E8-5CA6-4CFF-99BA-B0C0237BF739}"/>
    <dgm:cxn modelId="{EC287650-6CAB-45B6-8B44-728722B44A93}" type="presOf" srcId="{3D9FB270-EB1F-48DD-8F13-F279355E1900}" destId="{FB51E0AA-7B88-4780-A056-C735EDA6F236}" srcOrd="1" destOrd="0" presId="urn:microsoft.com/office/officeart/2005/8/layout/radial5"/>
    <dgm:cxn modelId="{631B18D4-72C3-4DC8-B316-27ED24D32AA9}" type="presOf" srcId="{BEC63950-63C6-4154-9FE8-B87720557085}" destId="{D3267263-C507-4C72-95C4-710647FDDE17}" srcOrd="1" destOrd="0" presId="urn:microsoft.com/office/officeart/2005/8/layout/radial5"/>
    <dgm:cxn modelId="{A5AB0524-D2CD-4108-A721-D413F0C1B6FD}" type="presOf" srcId="{A1CCDCB2-6034-4E0F-94DE-0A3112D24501}" destId="{70FC2E60-6660-4BDF-B8C8-8537DEBA83AB}" srcOrd="0" destOrd="0" presId="urn:microsoft.com/office/officeart/2005/8/layout/radial5"/>
    <dgm:cxn modelId="{B28F0B45-C72A-4422-AC9B-F9C7A2B80C4C}" type="presOf" srcId="{3B0C26B1-A19E-42BA-A3FA-4C3700A92001}" destId="{1005B7AA-91DB-4E50-990C-61C74B525502}" srcOrd="0" destOrd="0" presId="urn:microsoft.com/office/officeart/2005/8/layout/radial5"/>
    <dgm:cxn modelId="{1482DCD1-AE30-4C1F-A68B-7A6E8F21CFA5}" srcId="{7D4EE450-35F4-4F51-92B1-F2A826B41D65}" destId="{7788A4DF-B064-4373-A384-9F2B4004A25D}" srcOrd="0" destOrd="0" parTransId="{EF96E33C-A010-461F-970E-BD5A2ED80674}" sibTransId="{6FFC86F3-3B7B-41E6-AE7E-451492C48522}"/>
    <dgm:cxn modelId="{471333AA-DA45-4A4F-A44D-59D02BFB0283}" srcId="{7D4EE450-35F4-4F51-92B1-F2A826B41D65}" destId="{897877D4-1AAF-418C-BCDE-D9BE5FEE0CE0}" srcOrd="3" destOrd="0" parTransId="{3D9FB270-EB1F-48DD-8F13-F279355E1900}" sibTransId="{3D0B0A57-68D0-4534-98A0-48922270A0C3}"/>
    <dgm:cxn modelId="{5316FEE9-F709-4CAE-9841-187EDC392E3A}" srcId="{B00DA0D4-EA32-4739-8D43-4F0ADEAE2968}" destId="{7D4EE450-35F4-4F51-92B1-F2A826B41D65}" srcOrd="0" destOrd="0" parTransId="{FEF15441-541B-4991-B628-E8B5651E1588}" sibTransId="{9B4BBBBC-473D-4285-A34F-4B221106B1A3}"/>
    <dgm:cxn modelId="{C7593A9C-76B7-4CF5-B85D-31B2A28F9347}" type="presOf" srcId="{EF96E33C-A010-461F-970E-BD5A2ED80674}" destId="{F866266B-A4B0-4329-B354-22DB3ED5B391}" srcOrd="1" destOrd="0" presId="urn:microsoft.com/office/officeart/2005/8/layout/radial5"/>
    <dgm:cxn modelId="{DDE6A8EC-2575-4F36-9889-3F0ADA04D3E4}" type="presOf" srcId="{44EC8DE6-9F4E-4D1F-903C-F1408502D532}" destId="{8FBED4E0-191F-41AB-89D4-80CBCCC9CB7A}" srcOrd="1" destOrd="0" presId="urn:microsoft.com/office/officeart/2005/8/layout/radial5"/>
    <dgm:cxn modelId="{2729AAE2-9E9C-48F2-9CCF-ABFFEC760EFA}" type="presParOf" srcId="{3D2DB1A9-304A-4ED2-9DB7-2BAF170CF0FA}" destId="{371A971D-3839-4405-9235-BA003E2F14C4}" srcOrd="0" destOrd="0" presId="urn:microsoft.com/office/officeart/2005/8/layout/radial5"/>
    <dgm:cxn modelId="{7E5D656E-3373-4A96-BECD-CFB246D30CEF}" type="presParOf" srcId="{3D2DB1A9-304A-4ED2-9DB7-2BAF170CF0FA}" destId="{2F934A49-C151-412F-951F-D996CF145AF3}" srcOrd="1" destOrd="0" presId="urn:microsoft.com/office/officeart/2005/8/layout/radial5"/>
    <dgm:cxn modelId="{D57A67BA-B30B-4EAC-BCD5-CA45F9B05D8F}" type="presParOf" srcId="{2F934A49-C151-412F-951F-D996CF145AF3}" destId="{F866266B-A4B0-4329-B354-22DB3ED5B391}" srcOrd="0" destOrd="0" presId="urn:microsoft.com/office/officeart/2005/8/layout/radial5"/>
    <dgm:cxn modelId="{E58E6645-75F0-4A04-A2DC-618488699CBC}" type="presParOf" srcId="{3D2DB1A9-304A-4ED2-9DB7-2BAF170CF0FA}" destId="{E849689D-84DF-4D00-BCB5-22B701D05EBA}" srcOrd="2" destOrd="0" presId="urn:microsoft.com/office/officeart/2005/8/layout/radial5"/>
    <dgm:cxn modelId="{7518C182-9BFB-49CD-8833-2C260AA18AD4}" type="presParOf" srcId="{3D2DB1A9-304A-4ED2-9DB7-2BAF170CF0FA}" destId="{4AEE5BE1-9A4D-424B-A1B8-AC47650D44AE}" srcOrd="3" destOrd="0" presId="urn:microsoft.com/office/officeart/2005/8/layout/radial5"/>
    <dgm:cxn modelId="{343FBC65-3176-4440-8E43-7A8FA1576725}" type="presParOf" srcId="{4AEE5BE1-9A4D-424B-A1B8-AC47650D44AE}" destId="{8FBED4E0-191F-41AB-89D4-80CBCCC9CB7A}" srcOrd="0" destOrd="0" presId="urn:microsoft.com/office/officeart/2005/8/layout/radial5"/>
    <dgm:cxn modelId="{5CFD6717-E9F8-4641-BF5D-7E6F5995C6E0}" type="presParOf" srcId="{3D2DB1A9-304A-4ED2-9DB7-2BAF170CF0FA}" destId="{1005B7AA-91DB-4E50-990C-61C74B525502}" srcOrd="4" destOrd="0" presId="urn:microsoft.com/office/officeart/2005/8/layout/radial5"/>
    <dgm:cxn modelId="{A2DB836A-8C3D-4EFF-BE5C-B4B4A808D17A}" type="presParOf" srcId="{3D2DB1A9-304A-4ED2-9DB7-2BAF170CF0FA}" destId="{ACFAAD6C-A311-4CDE-BEC9-156026FEE757}" srcOrd="5" destOrd="0" presId="urn:microsoft.com/office/officeart/2005/8/layout/radial5"/>
    <dgm:cxn modelId="{75660DBC-172E-4612-ADF0-4F8B6F38D51F}" type="presParOf" srcId="{ACFAAD6C-A311-4CDE-BEC9-156026FEE757}" destId="{D3267263-C507-4C72-95C4-710647FDDE17}" srcOrd="0" destOrd="0" presId="urn:microsoft.com/office/officeart/2005/8/layout/radial5"/>
    <dgm:cxn modelId="{7FBCF600-55B6-4687-89BC-1FC27FD3EE58}" type="presParOf" srcId="{3D2DB1A9-304A-4ED2-9DB7-2BAF170CF0FA}" destId="{70FC2E60-6660-4BDF-B8C8-8537DEBA83AB}" srcOrd="6" destOrd="0" presId="urn:microsoft.com/office/officeart/2005/8/layout/radial5"/>
    <dgm:cxn modelId="{E088053A-C520-4C25-99A3-D0EF13C7750A}" type="presParOf" srcId="{3D2DB1A9-304A-4ED2-9DB7-2BAF170CF0FA}" destId="{57DEA60C-E3CF-4383-97A9-76791C9FA1FC}" srcOrd="7" destOrd="0" presId="urn:microsoft.com/office/officeart/2005/8/layout/radial5"/>
    <dgm:cxn modelId="{ED95168C-E73C-4792-9CB6-0AD72E00D454}" type="presParOf" srcId="{57DEA60C-E3CF-4383-97A9-76791C9FA1FC}" destId="{FB51E0AA-7B88-4780-A056-C735EDA6F236}" srcOrd="0" destOrd="0" presId="urn:microsoft.com/office/officeart/2005/8/layout/radial5"/>
    <dgm:cxn modelId="{6F9D20D1-AADD-4D64-B106-DDC703782990}" type="presParOf" srcId="{3D2DB1A9-304A-4ED2-9DB7-2BAF170CF0FA}" destId="{EB542855-BA6C-481B-88E2-55136F1F9636}"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3B3FBF03-B3B3-4BA8-93AF-108BB8C37A10}" type="doc">
      <dgm:prSet loTypeId="urn:microsoft.com/office/officeart/2005/8/layout/cycle5" loCatId="cycle" qsTypeId="urn:microsoft.com/office/officeart/2005/8/quickstyle/simple3" qsCatId="simple" csTypeId="urn:microsoft.com/office/officeart/2005/8/colors/colorful2" csCatId="colorful" phldr="1"/>
      <dgm:spPr/>
      <dgm:t>
        <a:bodyPr/>
        <a:lstStyle/>
        <a:p>
          <a:endParaRPr lang="es-ES"/>
        </a:p>
      </dgm:t>
    </dgm:pt>
    <dgm:pt modelId="{F9625324-B426-4C9F-AF0B-6CC601509064}">
      <dgm:prSet phldrT="[Texto]" custT="1"/>
      <dgm:spPr/>
      <dgm:t>
        <a:bodyPr/>
        <a:lstStyle/>
        <a:p>
          <a:r>
            <a:rPr lang="es-ES" sz="1200" b="1" dirty="0" smtClean="0">
              <a:hlinkClick xmlns:r="http://schemas.openxmlformats.org/officeDocument/2006/relationships" r:id="rId1" action="ppaction://hlinkfile"/>
            </a:rPr>
            <a:t>PLANIFICACIÓN PRELIMINAR</a:t>
          </a:r>
          <a:endParaRPr lang="es-ES" sz="1200" dirty="0"/>
        </a:p>
      </dgm:t>
    </dgm:pt>
    <dgm:pt modelId="{9F419C3A-37F2-487F-969E-340513321013}" type="parTrans" cxnId="{B59A9F3F-895F-4AFA-9C13-FF80963A8CFE}">
      <dgm:prSet/>
      <dgm:spPr/>
      <dgm:t>
        <a:bodyPr/>
        <a:lstStyle/>
        <a:p>
          <a:endParaRPr lang="es-ES" sz="1200"/>
        </a:p>
      </dgm:t>
    </dgm:pt>
    <dgm:pt modelId="{9D376634-02C7-4BA9-A4A8-25E83AD7761E}" type="sibTrans" cxnId="{B59A9F3F-895F-4AFA-9C13-FF80963A8CFE}">
      <dgm:prSet/>
      <dgm:spPr/>
      <dgm:t>
        <a:bodyPr/>
        <a:lstStyle/>
        <a:p>
          <a:endParaRPr lang="es-ES" sz="1200"/>
        </a:p>
      </dgm:t>
    </dgm:pt>
    <dgm:pt modelId="{3ADF90E4-3670-4C62-8C31-3869F028CE1D}">
      <dgm:prSet phldrT="[Texto]" custT="1"/>
      <dgm:spPr/>
      <dgm:t>
        <a:bodyPr/>
        <a:lstStyle/>
        <a:p>
          <a:r>
            <a:rPr lang="es-ES" sz="1200" b="1" dirty="0" smtClean="0"/>
            <a:t>PLANIFICACIÓN ESPECÍFICA</a:t>
          </a:r>
          <a:endParaRPr lang="es-ES" sz="1200" dirty="0"/>
        </a:p>
      </dgm:t>
    </dgm:pt>
    <dgm:pt modelId="{ECE9F4D5-91CD-4477-A2F1-532F9C929404}" type="parTrans" cxnId="{EBEE205A-F87C-429E-9E90-5AF509F78FDB}">
      <dgm:prSet/>
      <dgm:spPr/>
      <dgm:t>
        <a:bodyPr/>
        <a:lstStyle/>
        <a:p>
          <a:endParaRPr lang="es-ES" sz="1200"/>
        </a:p>
      </dgm:t>
    </dgm:pt>
    <dgm:pt modelId="{B26B0941-3CB7-450A-A904-D6689EA87D68}" type="sibTrans" cxnId="{EBEE205A-F87C-429E-9E90-5AF509F78FDB}">
      <dgm:prSet/>
      <dgm:spPr/>
      <dgm:t>
        <a:bodyPr/>
        <a:lstStyle/>
        <a:p>
          <a:endParaRPr lang="es-ES" sz="1200"/>
        </a:p>
      </dgm:t>
    </dgm:pt>
    <dgm:pt modelId="{7585D2A5-C236-4732-A9A0-145395016409}">
      <dgm:prSet phldrT="[Texto]" custT="1"/>
      <dgm:spPr/>
      <dgm:t>
        <a:bodyPr/>
        <a:lstStyle/>
        <a:p>
          <a:r>
            <a:rPr lang="es-ES" sz="1200" b="1" dirty="0" smtClean="0"/>
            <a:t>PROGRAMA DE AUDITORÍA</a:t>
          </a:r>
          <a:endParaRPr lang="es-ES" sz="1200" b="1" dirty="0"/>
        </a:p>
      </dgm:t>
    </dgm:pt>
    <dgm:pt modelId="{F4B9B64F-357D-4705-AE24-43DE987FA109}" type="parTrans" cxnId="{F714AA55-87CC-467E-AA92-DA24F2B5923C}">
      <dgm:prSet/>
      <dgm:spPr/>
      <dgm:t>
        <a:bodyPr/>
        <a:lstStyle/>
        <a:p>
          <a:endParaRPr lang="es-ES" sz="1200"/>
        </a:p>
      </dgm:t>
    </dgm:pt>
    <dgm:pt modelId="{43FA1A3E-2D08-42D8-AAA3-E24A84ADCA46}" type="sibTrans" cxnId="{F714AA55-87CC-467E-AA92-DA24F2B5923C}">
      <dgm:prSet/>
      <dgm:spPr/>
      <dgm:t>
        <a:bodyPr/>
        <a:lstStyle/>
        <a:p>
          <a:endParaRPr lang="es-ES" sz="1200"/>
        </a:p>
      </dgm:t>
    </dgm:pt>
    <dgm:pt modelId="{34971140-2741-4943-ABB3-1CC03969513A}">
      <dgm:prSet phldrT="[Texto]" custT="1"/>
      <dgm:spPr/>
      <dgm:t>
        <a:bodyPr/>
        <a:lstStyle/>
        <a:p>
          <a:r>
            <a:rPr lang="es-ES" sz="1200" b="1" dirty="0" smtClean="0"/>
            <a:t>VISITA PRELIMINAR</a:t>
          </a:r>
          <a:endParaRPr lang="es-ES" sz="1200" b="1" dirty="0"/>
        </a:p>
      </dgm:t>
    </dgm:pt>
    <dgm:pt modelId="{8741CBE3-9263-4E99-9D9C-30294046A3C2}" type="parTrans" cxnId="{07008B5C-5BEE-42A1-8406-1074EF79D671}">
      <dgm:prSet/>
      <dgm:spPr/>
      <dgm:t>
        <a:bodyPr/>
        <a:lstStyle/>
        <a:p>
          <a:endParaRPr lang="es-ES" sz="1200"/>
        </a:p>
      </dgm:t>
    </dgm:pt>
    <dgm:pt modelId="{C38B4ABF-5515-4258-BB61-8B3D104A305E}" type="sibTrans" cxnId="{07008B5C-5BEE-42A1-8406-1074EF79D671}">
      <dgm:prSet/>
      <dgm:spPr/>
      <dgm:t>
        <a:bodyPr/>
        <a:lstStyle/>
        <a:p>
          <a:endParaRPr lang="es-ES" sz="1200"/>
        </a:p>
      </dgm:t>
    </dgm:pt>
    <dgm:pt modelId="{3EED4843-4F36-4577-9C5B-4F98DE5F5BFA}">
      <dgm:prSet phldrT="[Texto]" custT="1"/>
      <dgm:spPr/>
      <dgm:t>
        <a:bodyPr/>
        <a:lstStyle/>
        <a:p>
          <a:r>
            <a:rPr lang="es-ES" sz="1200" b="1" dirty="0" smtClean="0"/>
            <a:t>ENTREVISTA</a:t>
          </a:r>
          <a:endParaRPr lang="es-ES" sz="1200" b="1" dirty="0"/>
        </a:p>
      </dgm:t>
    </dgm:pt>
    <dgm:pt modelId="{27EC5307-7719-442A-8E14-D4F8E2B28C7F}" type="parTrans" cxnId="{335F8C28-6237-4F14-AD95-48E3D313F370}">
      <dgm:prSet/>
      <dgm:spPr/>
      <dgm:t>
        <a:bodyPr/>
        <a:lstStyle/>
        <a:p>
          <a:endParaRPr lang="es-ES" sz="1200"/>
        </a:p>
      </dgm:t>
    </dgm:pt>
    <dgm:pt modelId="{A43267CA-0188-4856-BDC8-249FD88C6ACC}" type="sibTrans" cxnId="{335F8C28-6237-4F14-AD95-48E3D313F370}">
      <dgm:prSet/>
      <dgm:spPr/>
      <dgm:t>
        <a:bodyPr/>
        <a:lstStyle/>
        <a:p>
          <a:endParaRPr lang="es-ES" sz="1200"/>
        </a:p>
      </dgm:t>
    </dgm:pt>
    <dgm:pt modelId="{58D672FC-AA7A-42E9-BF5D-553C72E5AF64}">
      <dgm:prSet phldrT="[Texto]" custT="1"/>
      <dgm:spPr/>
      <dgm:t>
        <a:bodyPr/>
        <a:lstStyle/>
        <a:p>
          <a:r>
            <a:rPr lang="es-ES" sz="1200" b="1" dirty="0" smtClean="0"/>
            <a:t>CUESTIONARIO</a:t>
          </a:r>
          <a:endParaRPr lang="es-ES" sz="1200" b="1" dirty="0"/>
        </a:p>
      </dgm:t>
    </dgm:pt>
    <dgm:pt modelId="{0F6A8E47-CADA-4590-A190-ED5C871C3B35}" type="parTrans" cxnId="{5674C483-8B4D-4ADB-85AD-A3F9603A47C9}">
      <dgm:prSet/>
      <dgm:spPr/>
      <dgm:t>
        <a:bodyPr/>
        <a:lstStyle/>
        <a:p>
          <a:endParaRPr lang="es-ES" sz="1200"/>
        </a:p>
      </dgm:t>
    </dgm:pt>
    <dgm:pt modelId="{61F67EB0-38BC-478D-9ECA-A6D14226F694}" type="sibTrans" cxnId="{5674C483-8B4D-4ADB-85AD-A3F9603A47C9}">
      <dgm:prSet/>
      <dgm:spPr/>
      <dgm:t>
        <a:bodyPr/>
        <a:lstStyle/>
        <a:p>
          <a:endParaRPr lang="es-ES" sz="1200"/>
        </a:p>
      </dgm:t>
    </dgm:pt>
    <dgm:pt modelId="{B8A75A0A-5C0E-425D-8D0E-4C37696C98DE}">
      <dgm:prSet custT="1"/>
      <dgm:spPr/>
      <dgm:t>
        <a:bodyPr/>
        <a:lstStyle/>
        <a:p>
          <a:r>
            <a:rPr lang="es-MX" sz="1200" b="1" dirty="0" smtClean="0"/>
            <a:t>MEDICIÓN DEL </a:t>
          </a:r>
          <a:r>
            <a:rPr lang="es-MX" sz="1200" b="1" dirty="0" err="1" smtClean="0"/>
            <a:t>C.I</a:t>
          </a:r>
          <a:endParaRPr lang="es-ES" sz="1200" b="1" dirty="0"/>
        </a:p>
      </dgm:t>
    </dgm:pt>
    <dgm:pt modelId="{AB4615DB-5A01-45A1-BF28-9A94491505FE}" type="parTrans" cxnId="{4A152658-D770-4E56-BD08-CD8E7C00257D}">
      <dgm:prSet/>
      <dgm:spPr/>
      <dgm:t>
        <a:bodyPr/>
        <a:lstStyle/>
        <a:p>
          <a:endParaRPr lang="es-ES" sz="1200"/>
        </a:p>
      </dgm:t>
    </dgm:pt>
    <dgm:pt modelId="{95455FF7-7B77-4BE6-92A6-EB0965689E6F}" type="sibTrans" cxnId="{4A152658-D770-4E56-BD08-CD8E7C00257D}">
      <dgm:prSet/>
      <dgm:spPr/>
      <dgm:t>
        <a:bodyPr/>
        <a:lstStyle/>
        <a:p>
          <a:endParaRPr lang="es-ES" sz="1200"/>
        </a:p>
      </dgm:t>
    </dgm:pt>
    <dgm:pt modelId="{38B91777-D052-4D8B-949C-638EDA25A9D3}">
      <dgm:prSet custT="1"/>
      <dgm:spPr/>
      <dgm:t>
        <a:bodyPr/>
        <a:lstStyle/>
        <a:p>
          <a:r>
            <a:rPr lang="es-ES" sz="1200" b="1" dirty="0" smtClean="0"/>
            <a:t>RESULTADOS DE LOS RIESGOS DE AUDITORÍA</a:t>
          </a:r>
          <a:endParaRPr lang="es-ES" sz="1200" b="1" dirty="0"/>
        </a:p>
      </dgm:t>
    </dgm:pt>
    <dgm:pt modelId="{900D89C5-CD79-4790-B93A-CB6146E9F980}" type="parTrans" cxnId="{0DAF610F-865F-4460-8ACE-4C02402952E4}">
      <dgm:prSet/>
      <dgm:spPr/>
      <dgm:t>
        <a:bodyPr/>
        <a:lstStyle/>
        <a:p>
          <a:endParaRPr lang="es-ES" sz="1200"/>
        </a:p>
      </dgm:t>
    </dgm:pt>
    <dgm:pt modelId="{8E4DAC2C-ABE4-43FC-8BDE-4051FC89FA84}" type="sibTrans" cxnId="{0DAF610F-865F-4460-8ACE-4C02402952E4}">
      <dgm:prSet/>
      <dgm:spPr/>
      <dgm:t>
        <a:bodyPr/>
        <a:lstStyle/>
        <a:p>
          <a:endParaRPr lang="es-ES" sz="1200"/>
        </a:p>
      </dgm:t>
    </dgm:pt>
    <dgm:pt modelId="{8FA722B8-481C-446E-AF3F-4C4768202E8B}" type="pres">
      <dgm:prSet presAssocID="{3B3FBF03-B3B3-4BA8-93AF-108BB8C37A10}" presName="cycle" presStyleCnt="0">
        <dgm:presLayoutVars>
          <dgm:dir/>
          <dgm:resizeHandles val="exact"/>
        </dgm:presLayoutVars>
      </dgm:prSet>
      <dgm:spPr/>
      <dgm:t>
        <a:bodyPr/>
        <a:lstStyle/>
        <a:p>
          <a:endParaRPr lang="es-ES"/>
        </a:p>
      </dgm:t>
    </dgm:pt>
    <dgm:pt modelId="{5F560729-AFD7-49CA-B222-8AD4351EE3BC}" type="pres">
      <dgm:prSet presAssocID="{F9625324-B426-4C9F-AF0B-6CC601509064}" presName="node" presStyleLbl="node1" presStyleIdx="0" presStyleCnt="8" custScaleX="158763">
        <dgm:presLayoutVars>
          <dgm:bulletEnabled val="1"/>
        </dgm:presLayoutVars>
      </dgm:prSet>
      <dgm:spPr/>
      <dgm:t>
        <a:bodyPr/>
        <a:lstStyle/>
        <a:p>
          <a:endParaRPr lang="es-ES"/>
        </a:p>
      </dgm:t>
    </dgm:pt>
    <dgm:pt modelId="{B8725469-BCE4-4458-9EBB-EEBA9630EC76}" type="pres">
      <dgm:prSet presAssocID="{F9625324-B426-4C9F-AF0B-6CC601509064}" presName="spNode" presStyleCnt="0"/>
      <dgm:spPr/>
    </dgm:pt>
    <dgm:pt modelId="{4CD9F7DD-52CD-4D18-B67A-E155714EA6C2}" type="pres">
      <dgm:prSet presAssocID="{9D376634-02C7-4BA9-A4A8-25E83AD7761E}" presName="sibTrans" presStyleLbl="sibTrans1D1" presStyleIdx="0" presStyleCnt="8"/>
      <dgm:spPr/>
      <dgm:t>
        <a:bodyPr/>
        <a:lstStyle/>
        <a:p>
          <a:endParaRPr lang="es-ES"/>
        </a:p>
      </dgm:t>
    </dgm:pt>
    <dgm:pt modelId="{1C8104CC-31CF-47B5-802E-43481DBC24F9}" type="pres">
      <dgm:prSet presAssocID="{3ADF90E4-3670-4C62-8C31-3869F028CE1D}" presName="node" presStyleLbl="node1" presStyleIdx="1" presStyleCnt="8" custScaleX="167341" custRadScaleRad="97304" custRadScaleInc="39269">
        <dgm:presLayoutVars>
          <dgm:bulletEnabled val="1"/>
        </dgm:presLayoutVars>
      </dgm:prSet>
      <dgm:spPr/>
      <dgm:t>
        <a:bodyPr/>
        <a:lstStyle/>
        <a:p>
          <a:endParaRPr lang="es-ES"/>
        </a:p>
      </dgm:t>
    </dgm:pt>
    <dgm:pt modelId="{75F4D459-DDC5-4836-90EC-1534C0EDFC1B}" type="pres">
      <dgm:prSet presAssocID="{3ADF90E4-3670-4C62-8C31-3869F028CE1D}" presName="spNode" presStyleCnt="0"/>
      <dgm:spPr/>
    </dgm:pt>
    <dgm:pt modelId="{64EB2EC8-8E8C-475C-A014-1A92DDE98386}" type="pres">
      <dgm:prSet presAssocID="{B26B0941-3CB7-450A-A904-D6689EA87D68}" presName="sibTrans" presStyleLbl="sibTrans1D1" presStyleIdx="1" presStyleCnt="8"/>
      <dgm:spPr/>
      <dgm:t>
        <a:bodyPr/>
        <a:lstStyle/>
        <a:p>
          <a:endParaRPr lang="es-ES"/>
        </a:p>
      </dgm:t>
    </dgm:pt>
    <dgm:pt modelId="{35FBFD61-A056-436D-87B1-08B4B12DDD66}" type="pres">
      <dgm:prSet presAssocID="{7585D2A5-C236-4732-A9A0-145395016409}" presName="node" presStyleLbl="node1" presStyleIdx="2" presStyleCnt="8" custScaleX="156749">
        <dgm:presLayoutVars>
          <dgm:bulletEnabled val="1"/>
        </dgm:presLayoutVars>
      </dgm:prSet>
      <dgm:spPr/>
      <dgm:t>
        <a:bodyPr/>
        <a:lstStyle/>
        <a:p>
          <a:endParaRPr lang="es-ES"/>
        </a:p>
      </dgm:t>
    </dgm:pt>
    <dgm:pt modelId="{3BCCE707-6C97-41D5-83D6-BE72BAB65FB3}" type="pres">
      <dgm:prSet presAssocID="{7585D2A5-C236-4732-A9A0-145395016409}" presName="spNode" presStyleCnt="0"/>
      <dgm:spPr/>
    </dgm:pt>
    <dgm:pt modelId="{CF077D1B-6516-4D15-9FCD-0D866447A135}" type="pres">
      <dgm:prSet presAssocID="{43FA1A3E-2D08-42D8-AAA3-E24A84ADCA46}" presName="sibTrans" presStyleLbl="sibTrans1D1" presStyleIdx="2" presStyleCnt="8"/>
      <dgm:spPr/>
      <dgm:t>
        <a:bodyPr/>
        <a:lstStyle/>
        <a:p>
          <a:endParaRPr lang="es-ES"/>
        </a:p>
      </dgm:t>
    </dgm:pt>
    <dgm:pt modelId="{3C929666-B06E-4954-B9A4-4E6E58ABAEED}" type="pres">
      <dgm:prSet presAssocID="{34971140-2741-4943-ABB3-1CC03969513A}" presName="node" presStyleLbl="node1" presStyleIdx="3" presStyleCnt="8" custScaleX="165303" custRadScaleRad="102615" custRadScaleInc="-70845">
        <dgm:presLayoutVars>
          <dgm:bulletEnabled val="1"/>
        </dgm:presLayoutVars>
      </dgm:prSet>
      <dgm:spPr/>
      <dgm:t>
        <a:bodyPr/>
        <a:lstStyle/>
        <a:p>
          <a:endParaRPr lang="es-ES"/>
        </a:p>
      </dgm:t>
    </dgm:pt>
    <dgm:pt modelId="{7E8EBA4A-20A4-44BE-8DB2-A73B17D04464}" type="pres">
      <dgm:prSet presAssocID="{34971140-2741-4943-ABB3-1CC03969513A}" presName="spNode" presStyleCnt="0"/>
      <dgm:spPr/>
    </dgm:pt>
    <dgm:pt modelId="{D6AE9F91-422B-422C-AAA6-CBFAF97F2F94}" type="pres">
      <dgm:prSet presAssocID="{C38B4ABF-5515-4258-BB61-8B3D104A305E}" presName="sibTrans" presStyleLbl="sibTrans1D1" presStyleIdx="3" presStyleCnt="8"/>
      <dgm:spPr/>
      <dgm:t>
        <a:bodyPr/>
        <a:lstStyle/>
        <a:p>
          <a:endParaRPr lang="es-ES"/>
        </a:p>
      </dgm:t>
    </dgm:pt>
    <dgm:pt modelId="{996BD3DF-B508-4460-8F60-FCB146F347BA}" type="pres">
      <dgm:prSet presAssocID="{3EED4843-4F36-4577-9C5B-4F98DE5F5BFA}" presName="node" presStyleLbl="node1" presStyleIdx="4" presStyleCnt="8" custScaleX="154102">
        <dgm:presLayoutVars>
          <dgm:bulletEnabled val="1"/>
        </dgm:presLayoutVars>
      </dgm:prSet>
      <dgm:spPr/>
      <dgm:t>
        <a:bodyPr/>
        <a:lstStyle/>
        <a:p>
          <a:endParaRPr lang="es-ES"/>
        </a:p>
      </dgm:t>
    </dgm:pt>
    <dgm:pt modelId="{8C023478-8C10-4F36-A068-26A729E9D410}" type="pres">
      <dgm:prSet presAssocID="{3EED4843-4F36-4577-9C5B-4F98DE5F5BFA}" presName="spNode" presStyleCnt="0"/>
      <dgm:spPr/>
    </dgm:pt>
    <dgm:pt modelId="{3B584EAC-4B5A-4133-9091-58AEC1E203FF}" type="pres">
      <dgm:prSet presAssocID="{A43267CA-0188-4856-BDC8-249FD88C6ACC}" presName="sibTrans" presStyleLbl="sibTrans1D1" presStyleIdx="4" presStyleCnt="8"/>
      <dgm:spPr/>
      <dgm:t>
        <a:bodyPr/>
        <a:lstStyle/>
        <a:p>
          <a:endParaRPr lang="es-ES"/>
        </a:p>
      </dgm:t>
    </dgm:pt>
    <dgm:pt modelId="{DF4177C5-2951-40A6-A300-F19DBB33CADB}" type="pres">
      <dgm:prSet presAssocID="{58D672FC-AA7A-42E9-BF5D-553C72E5AF64}" presName="node" presStyleLbl="node1" presStyleIdx="5" presStyleCnt="8" custScaleX="154173" custRadScaleRad="96100" custRadScaleInc="68655">
        <dgm:presLayoutVars>
          <dgm:bulletEnabled val="1"/>
        </dgm:presLayoutVars>
      </dgm:prSet>
      <dgm:spPr/>
      <dgm:t>
        <a:bodyPr/>
        <a:lstStyle/>
        <a:p>
          <a:endParaRPr lang="es-ES"/>
        </a:p>
      </dgm:t>
    </dgm:pt>
    <dgm:pt modelId="{1901EFE8-EB24-4A75-A6DB-4192CE3CEBEE}" type="pres">
      <dgm:prSet presAssocID="{58D672FC-AA7A-42E9-BF5D-553C72E5AF64}" presName="spNode" presStyleCnt="0"/>
      <dgm:spPr/>
    </dgm:pt>
    <dgm:pt modelId="{5B607DC2-902E-48F5-ACB7-CE9D1075D0F6}" type="pres">
      <dgm:prSet presAssocID="{61F67EB0-38BC-478D-9ECA-A6D14226F694}" presName="sibTrans" presStyleLbl="sibTrans1D1" presStyleIdx="5" presStyleCnt="8"/>
      <dgm:spPr/>
      <dgm:t>
        <a:bodyPr/>
        <a:lstStyle/>
        <a:p>
          <a:endParaRPr lang="es-ES"/>
        </a:p>
      </dgm:t>
    </dgm:pt>
    <dgm:pt modelId="{01CE682E-D566-423C-88F5-5C1A96BFE0ED}" type="pres">
      <dgm:prSet presAssocID="{B8A75A0A-5C0E-425D-8D0E-4C37696C98DE}" presName="node" presStyleLbl="node1" presStyleIdx="6" presStyleCnt="8" custScaleX="144621">
        <dgm:presLayoutVars>
          <dgm:bulletEnabled val="1"/>
        </dgm:presLayoutVars>
      </dgm:prSet>
      <dgm:spPr/>
      <dgm:t>
        <a:bodyPr/>
        <a:lstStyle/>
        <a:p>
          <a:endParaRPr lang="es-ES"/>
        </a:p>
      </dgm:t>
    </dgm:pt>
    <dgm:pt modelId="{F6FA0794-4E52-43A3-9DFA-9AF349EE241F}" type="pres">
      <dgm:prSet presAssocID="{B8A75A0A-5C0E-425D-8D0E-4C37696C98DE}" presName="spNode" presStyleCnt="0"/>
      <dgm:spPr/>
    </dgm:pt>
    <dgm:pt modelId="{E6648B17-C6CA-4703-B50F-BF92C960C202}" type="pres">
      <dgm:prSet presAssocID="{95455FF7-7B77-4BE6-92A6-EB0965689E6F}" presName="sibTrans" presStyleLbl="sibTrans1D1" presStyleIdx="6" presStyleCnt="8"/>
      <dgm:spPr/>
      <dgm:t>
        <a:bodyPr/>
        <a:lstStyle/>
        <a:p>
          <a:endParaRPr lang="es-ES"/>
        </a:p>
      </dgm:t>
    </dgm:pt>
    <dgm:pt modelId="{AFBC45BB-F888-492B-AFAE-46928F94E9C5}" type="pres">
      <dgm:prSet presAssocID="{38B91777-D052-4D8B-949C-638EDA25A9D3}" presName="node" presStyleLbl="node1" presStyleIdx="7" presStyleCnt="8" custScaleX="158578" custRadScaleRad="101700" custRadScaleInc="-53546">
        <dgm:presLayoutVars>
          <dgm:bulletEnabled val="1"/>
        </dgm:presLayoutVars>
      </dgm:prSet>
      <dgm:spPr/>
      <dgm:t>
        <a:bodyPr/>
        <a:lstStyle/>
        <a:p>
          <a:endParaRPr lang="es-ES"/>
        </a:p>
      </dgm:t>
    </dgm:pt>
    <dgm:pt modelId="{F4415DC3-B19E-4FCF-91EE-FEB1735EB159}" type="pres">
      <dgm:prSet presAssocID="{38B91777-D052-4D8B-949C-638EDA25A9D3}" presName="spNode" presStyleCnt="0"/>
      <dgm:spPr/>
    </dgm:pt>
    <dgm:pt modelId="{BE2C711F-F844-4232-8E83-E0EFBF3CCAF1}" type="pres">
      <dgm:prSet presAssocID="{8E4DAC2C-ABE4-43FC-8BDE-4051FC89FA84}" presName="sibTrans" presStyleLbl="sibTrans1D1" presStyleIdx="7" presStyleCnt="8"/>
      <dgm:spPr/>
      <dgm:t>
        <a:bodyPr/>
        <a:lstStyle/>
        <a:p>
          <a:endParaRPr lang="es-ES"/>
        </a:p>
      </dgm:t>
    </dgm:pt>
  </dgm:ptLst>
  <dgm:cxnLst>
    <dgm:cxn modelId="{5AF3FE09-7826-4DD0-9AA4-421CD30197A9}" type="presOf" srcId="{3ADF90E4-3670-4C62-8C31-3869F028CE1D}" destId="{1C8104CC-31CF-47B5-802E-43481DBC24F9}" srcOrd="0" destOrd="0" presId="urn:microsoft.com/office/officeart/2005/8/layout/cycle5"/>
    <dgm:cxn modelId="{5674C483-8B4D-4ADB-85AD-A3F9603A47C9}" srcId="{3B3FBF03-B3B3-4BA8-93AF-108BB8C37A10}" destId="{58D672FC-AA7A-42E9-BF5D-553C72E5AF64}" srcOrd="5" destOrd="0" parTransId="{0F6A8E47-CADA-4590-A190-ED5C871C3B35}" sibTransId="{61F67EB0-38BC-478D-9ECA-A6D14226F694}"/>
    <dgm:cxn modelId="{8FD27BAB-4C8B-4E22-9798-E10324ED31C6}" type="presOf" srcId="{43FA1A3E-2D08-42D8-AAA3-E24A84ADCA46}" destId="{CF077D1B-6516-4D15-9FCD-0D866447A135}" srcOrd="0" destOrd="0" presId="urn:microsoft.com/office/officeart/2005/8/layout/cycle5"/>
    <dgm:cxn modelId="{F714AA55-87CC-467E-AA92-DA24F2B5923C}" srcId="{3B3FBF03-B3B3-4BA8-93AF-108BB8C37A10}" destId="{7585D2A5-C236-4732-A9A0-145395016409}" srcOrd="2" destOrd="0" parTransId="{F4B9B64F-357D-4705-AE24-43DE987FA109}" sibTransId="{43FA1A3E-2D08-42D8-AAA3-E24A84ADCA46}"/>
    <dgm:cxn modelId="{B6B5E734-5149-4D8A-80D4-51A6CF66A3BF}" type="presOf" srcId="{38B91777-D052-4D8B-949C-638EDA25A9D3}" destId="{AFBC45BB-F888-492B-AFAE-46928F94E9C5}" srcOrd="0" destOrd="0" presId="urn:microsoft.com/office/officeart/2005/8/layout/cycle5"/>
    <dgm:cxn modelId="{0DAF610F-865F-4460-8ACE-4C02402952E4}" srcId="{3B3FBF03-B3B3-4BA8-93AF-108BB8C37A10}" destId="{38B91777-D052-4D8B-949C-638EDA25A9D3}" srcOrd="7" destOrd="0" parTransId="{900D89C5-CD79-4790-B93A-CB6146E9F980}" sibTransId="{8E4DAC2C-ABE4-43FC-8BDE-4051FC89FA84}"/>
    <dgm:cxn modelId="{EBEE205A-F87C-429E-9E90-5AF509F78FDB}" srcId="{3B3FBF03-B3B3-4BA8-93AF-108BB8C37A10}" destId="{3ADF90E4-3670-4C62-8C31-3869F028CE1D}" srcOrd="1" destOrd="0" parTransId="{ECE9F4D5-91CD-4477-A2F1-532F9C929404}" sibTransId="{B26B0941-3CB7-450A-A904-D6689EA87D68}"/>
    <dgm:cxn modelId="{B59E6984-1D3F-48AA-8876-233E2D9F99AC}" type="presOf" srcId="{61F67EB0-38BC-478D-9ECA-A6D14226F694}" destId="{5B607DC2-902E-48F5-ACB7-CE9D1075D0F6}" srcOrd="0" destOrd="0" presId="urn:microsoft.com/office/officeart/2005/8/layout/cycle5"/>
    <dgm:cxn modelId="{B59A9F3F-895F-4AFA-9C13-FF80963A8CFE}" srcId="{3B3FBF03-B3B3-4BA8-93AF-108BB8C37A10}" destId="{F9625324-B426-4C9F-AF0B-6CC601509064}" srcOrd="0" destOrd="0" parTransId="{9F419C3A-37F2-487F-969E-340513321013}" sibTransId="{9D376634-02C7-4BA9-A4A8-25E83AD7761E}"/>
    <dgm:cxn modelId="{335F8C28-6237-4F14-AD95-48E3D313F370}" srcId="{3B3FBF03-B3B3-4BA8-93AF-108BB8C37A10}" destId="{3EED4843-4F36-4577-9C5B-4F98DE5F5BFA}" srcOrd="4" destOrd="0" parTransId="{27EC5307-7719-442A-8E14-D4F8E2B28C7F}" sibTransId="{A43267CA-0188-4856-BDC8-249FD88C6ACC}"/>
    <dgm:cxn modelId="{A5F96422-B076-4868-ABB1-F0B61DD085AF}" type="presOf" srcId="{B8A75A0A-5C0E-425D-8D0E-4C37696C98DE}" destId="{01CE682E-D566-423C-88F5-5C1A96BFE0ED}" srcOrd="0" destOrd="0" presId="urn:microsoft.com/office/officeart/2005/8/layout/cycle5"/>
    <dgm:cxn modelId="{0C614767-BE0A-4DA6-8502-DD82F3F78F96}" type="presOf" srcId="{3EED4843-4F36-4577-9C5B-4F98DE5F5BFA}" destId="{996BD3DF-B508-4460-8F60-FCB146F347BA}" srcOrd="0" destOrd="0" presId="urn:microsoft.com/office/officeart/2005/8/layout/cycle5"/>
    <dgm:cxn modelId="{9FA3C88C-2971-45D0-B90E-414AFD6FE6FC}" type="presOf" srcId="{A43267CA-0188-4856-BDC8-249FD88C6ACC}" destId="{3B584EAC-4B5A-4133-9091-58AEC1E203FF}" srcOrd="0" destOrd="0" presId="urn:microsoft.com/office/officeart/2005/8/layout/cycle5"/>
    <dgm:cxn modelId="{3A3B36A9-4AF5-4A7C-B67F-513098DB39F6}" type="presOf" srcId="{B26B0941-3CB7-450A-A904-D6689EA87D68}" destId="{64EB2EC8-8E8C-475C-A014-1A92DDE98386}" srcOrd="0" destOrd="0" presId="urn:microsoft.com/office/officeart/2005/8/layout/cycle5"/>
    <dgm:cxn modelId="{18363972-0B51-4E4E-8B17-48C2804C5948}" type="presOf" srcId="{58D672FC-AA7A-42E9-BF5D-553C72E5AF64}" destId="{DF4177C5-2951-40A6-A300-F19DBB33CADB}" srcOrd="0" destOrd="0" presId="urn:microsoft.com/office/officeart/2005/8/layout/cycle5"/>
    <dgm:cxn modelId="{4A2BBC1C-7236-43ED-8623-CCF3C7445A97}" type="presOf" srcId="{3B3FBF03-B3B3-4BA8-93AF-108BB8C37A10}" destId="{8FA722B8-481C-446E-AF3F-4C4768202E8B}" srcOrd="0" destOrd="0" presId="urn:microsoft.com/office/officeart/2005/8/layout/cycle5"/>
    <dgm:cxn modelId="{4A152658-D770-4E56-BD08-CD8E7C00257D}" srcId="{3B3FBF03-B3B3-4BA8-93AF-108BB8C37A10}" destId="{B8A75A0A-5C0E-425D-8D0E-4C37696C98DE}" srcOrd="6" destOrd="0" parTransId="{AB4615DB-5A01-45A1-BF28-9A94491505FE}" sibTransId="{95455FF7-7B77-4BE6-92A6-EB0965689E6F}"/>
    <dgm:cxn modelId="{DF16968B-876A-46CB-A956-2821FD057507}" type="presOf" srcId="{7585D2A5-C236-4732-A9A0-145395016409}" destId="{35FBFD61-A056-436D-87B1-08B4B12DDD66}" srcOrd="0" destOrd="0" presId="urn:microsoft.com/office/officeart/2005/8/layout/cycle5"/>
    <dgm:cxn modelId="{D89519AC-D478-48B3-A774-0B508DF8FD72}" type="presOf" srcId="{C38B4ABF-5515-4258-BB61-8B3D104A305E}" destId="{D6AE9F91-422B-422C-AAA6-CBFAF97F2F94}" srcOrd="0" destOrd="0" presId="urn:microsoft.com/office/officeart/2005/8/layout/cycle5"/>
    <dgm:cxn modelId="{17060989-D030-4157-A8FC-0D3950B87067}" type="presOf" srcId="{34971140-2741-4943-ABB3-1CC03969513A}" destId="{3C929666-B06E-4954-B9A4-4E6E58ABAEED}" srcOrd="0" destOrd="0" presId="urn:microsoft.com/office/officeart/2005/8/layout/cycle5"/>
    <dgm:cxn modelId="{AD4364EA-4BB7-4A50-B05B-3F5B584D9C70}" type="presOf" srcId="{9D376634-02C7-4BA9-A4A8-25E83AD7761E}" destId="{4CD9F7DD-52CD-4D18-B67A-E155714EA6C2}" srcOrd="0" destOrd="0" presId="urn:microsoft.com/office/officeart/2005/8/layout/cycle5"/>
    <dgm:cxn modelId="{07008B5C-5BEE-42A1-8406-1074EF79D671}" srcId="{3B3FBF03-B3B3-4BA8-93AF-108BB8C37A10}" destId="{34971140-2741-4943-ABB3-1CC03969513A}" srcOrd="3" destOrd="0" parTransId="{8741CBE3-9263-4E99-9D9C-30294046A3C2}" sibTransId="{C38B4ABF-5515-4258-BB61-8B3D104A305E}"/>
    <dgm:cxn modelId="{E4207C25-85CF-4A74-ADE5-93E57FE00E6A}" type="presOf" srcId="{8E4DAC2C-ABE4-43FC-8BDE-4051FC89FA84}" destId="{BE2C711F-F844-4232-8E83-E0EFBF3CCAF1}" srcOrd="0" destOrd="0" presId="urn:microsoft.com/office/officeart/2005/8/layout/cycle5"/>
    <dgm:cxn modelId="{1767E03C-FF31-4E98-BC88-139C542578B8}" type="presOf" srcId="{F9625324-B426-4C9F-AF0B-6CC601509064}" destId="{5F560729-AFD7-49CA-B222-8AD4351EE3BC}" srcOrd="0" destOrd="0" presId="urn:microsoft.com/office/officeart/2005/8/layout/cycle5"/>
    <dgm:cxn modelId="{A82FF524-52EB-48CF-B2C0-7E81F9972E03}" type="presOf" srcId="{95455FF7-7B77-4BE6-92A6-EB0965689E6F}" destId="{E6648B17-C6CA-4703-B50F-BF92C960C202}" srcOrd="0" destOrd="0" presId="urn:microsoft.com/office/officeart/2005/8/layout/cycle5"/>
    <dgm:cxn modelId="{2F2AE00C-7BF0-419C-9E69-52BAA4D349C1}" type="presParOf" srcId="{8FA722B8-481C-446E-AF3F-4C4768202E8B}" destId="{5F560729-AFD7-49CA-B222-8AD4351EE3BC}" srcOrd="0" destOrd="0" presId="urn:microsoft.com/office/officeart/2005/8/layout/cycle5"/>
    <dgm:cxn modelId="{36C86599-A859-4AE6-9ACE-5F96D76275B5}" type="presParOf" srcId="{8FA722B8-481C-446E-AF3F-4C4768202E8B}" destId="{B8725469-BCE4-4458-9EBB-EEBA9630EC76}" srcOrd="1" destOrd="0" presId="urn:microsoft.com/office/officeart/2005/8/layout/cycle5"/>
    <dgm:cxn modelId="{6332A936-38C5-4C84-B04A-8D06BE49CD53}" type="presParOf" srcId="{8FA722B8-481C-446E-AF3F-4C4768202E8B}" destId="{4CD9F7DD-52CD-4D18-B67A-E155714EA6C2}" srcOrd="2" destOrd="0" presId="urn:microsoft.com/office/officeart/2005/8/layout/cycle5"/>
    <dgm:cxn modelId="{4B35D5ED-44E5-4CFF-ADD6-6A18A960A8AF}" type="presParOf" srcId="{8FA722B8-481C-446E-AF3F-4C4768202E8B}" destId="{1C8104CC-31CF-47B5-802E-43481DBC24F9}" srcOrd="3" destOrd="0" presId="urn:microsoft.com/office/officeart/2005/8/layout/cycle5"/>
    <dgm:cxn modelId="{3C7796A3-9D2F-4716-A743-95E37BF21F54}" type="presParOf" srcId="{8FA722B8-481C-446E-AF3F-4C4768202E8B}" destId="{75F4D459-DDC5-4836-90EC-1534C0EDFC1B}" srcOrd="4" destOrd="0" presId="urn:microsoft.com/office/officeart/2005/8/layout/cycle5"/>
    <dgm:cxn modelId="{283BA04D-FBC8-4D91-844B-FFBC6FB59D14}" type="presParOf" srcId="{8FA722B8-481C-446E-AF3F-4C4768202E8B}" destId="{64EB2EC8-8E8C-475C-A014-1A92DDE98386}" srcOrd="5" destOrd="0" presId="urn:microsoft.com/office/officeart/2005/8/layout/cycle5"/>
    <dgm:cxn modelId="{DD9F0928-AE84-42DE-B78D-2ABC8F86CB1D}" type="presParOf" srcId="{8FA722B8-481C-446E-AF3F-4C4768202E8B}" destId="{35FBFD61-A056-436D-87B1-08B4B12DDD66}" srcOrd="6" destOrd="0" presId="urn:microsoft.com/office/officeart/2005/8/layout/cycle5"/>
    <dgm:cxn modelId="{5FD664E5-F624-4D2F-8F38-004250AD22C6}" type="presParOf" srcId="{8FA722B8-481C-446E-AF3F-4C4768202E8B}" destId="{3BCCE707-6C97-41D5-83D6-BE72BAB65FB3}" srcOrd="7" destOrd="0" presId="urn:microsoft.com/office/officeart/2005/8/layout/cycle5"/>
    <dgm:cxn modelId="{C66E481F-5858-44D3-B300-A662D1E9EC6A}" type="presParOf" srcId="{8FA722B8-481C-446E-AF3F-4C4768202E8B}" destId="{CF077D1B-6516-4D15-9FCD-0D866447A135}" srcOrd="8" destOrd="0" presId="urn:microsoft.com/office/officeart/2005/8/layout/cycle5"/>
    <dgm:cxn modelId="{CFB2D6A4-78A5-48B5-BCBA-DB88A968479C}" type="presParOf" srcId="{8FA722B8-481C-446E-AF3F-4C4768202E8B}" destId="{3C929666-B06E-4954-B9A4-4E6E58ABAEED}" srcOrd="9" destOrd="0" presId="urn:microsoft.com/office/officeart/2005/8/layout/cycle5"/>
    <dgm:cxn modelId="{0D7A8A63-140D-4DD2-9DE9-AFA1CAA987C7}" type="presParOf" srcId="{8FA722B8-481C-446E-AF3F-4C4768202E8B}" destId="{7E8EBA4A-20A4-44BE-8DB2-A73B17D04464}" srcOrd="10" destOrd="0" presId="urn:microsoft.com/office/officeart/2005/8/layout/cycle5"/>
    <dgm:cxn modelId="{29B1288A-4FFF-4454-B5B9-098641066957}" type="presParOf" srcId="{8FA722B8-481C-446E-AF3F-4C4768202E8B}" destId="{D6AE9F91-422B-422C-AAA6-CBFAF97F2F94}" srcOrd="11" destOrd="0" presId="urn:microsoft.com/office/officeart/2005/8/layout/cycle5"/>
    <dgm:cxn modelId="{AE6F104B-4EEA-421D-B04A-33342DCC7D59}" type="presParOf" srcId="{8FA722B8-481C-446E-AF3F-4C4768202E8B}" destId="{996BD3DF-B508-4460-8F60-FCB146F347BA}" srcOrd="12" destOrd="0" presId="urn:microsoft.com/office/officeart/2005/8/layout/cycle5"/>
    <dgm:cxn modelId="{1330A3FA-4226-4C08-94DB-36AE433AA3CA}" type="presParOf" srcId="{8FA722B8-481C-446E-AF3F-4C4768202E8B}" destId="{8C023478-8C10-4F36-A068-26A729E9D410}" srcOrd="13" destOrd="0" presId="urn:microsoft.com/office/officeart/2005/8/layout/cycle5"/>
    <dgm:cxn modelId="{0C10A44F-8ECB-4A66-91DF-15C1C23BF2A0}" type="presParOf" srcId="{8FA722B8-481C-446E-AF3F-4C4768202E8B}" destId="{3B584EAC-4B5A-4133-9091-58AEC1E203FF}" srcOrd="14" destOrd="0" presId="urn:microsoft.com/office/officeart/2005/8/layout/cycle5"/>
    <dgm:cxn modelId="{2310001D-9B2D-4B77-833F-E9CA286D44CB}" type="presParOf" srcId="{8FA722B8-481C-446E-AF3F-4C4768202E8B}" destId="{DF4177C5-2951-40A6-A300-F19DBB33CADB}" srcOrd="15" destOrd="0" presId="urn:microsoft.com/office/officeart/2005/8/layout/cycle5"/>
    <dgm:cxn modelId="{69BEF6B8-113E-4D03-8E26-130E048ED5FE}" type="presParOf" srcId="{8FA722B8-481C-446E-AF3F-4C4768202E8B}" destId="{1901EFE8-EB24-4A75-A6DB-4192CE3CEBEE}" srcOrd="16" destOrd="0" presId="urn:microsoft.com/office/officeart/2005/8/layout/cycle5"/>
    <dgm:cxn modelId="{D64EA814-183B-4713-9C8C-94A33D80E19C}" type="presParOf" srcId="{8FA722B8-481C-446E-AF3F-4C4768202E8B}" destId="{5B607DC2-902E-48F5-ACB7-CE9D1075D0F6}" srcOrd="17" destOrd="0" presId="urn:microsoft.com/office/officeart/2005/8/layout/cycle5"/>
    <dgm:cxn modelId="{C63464AA-192E-4BC1-877A-842359BC0E6B}" type="presParOf" srcId="{8FA722B8-481C-446E-AF3F-4C4768202E8B}" destId="{01CE682E-D566-423C-88F5-5C1A96BFE0ED}" srcOrd="18" destOrd="0" presId="urn:microsoft.com/office/officeart/2005/8/layout/cycle5"/>
    <dgm:cxn modelId="{5378EFD5-E7AA-4EAF-A68D-F963E171266F}" type="presParOf" srcId="{8FA722B8-481C-446E-AF3F-4C4768202E8B}" destId="{F6FA0794-4E52-43A3-9DFA-9AF349EE241F}" srcOrd="19" destOrd="0" presId="urn:microsoft.com/office/officeart/2005/8/layout/cycle5"/>
    <dgm:cxn modelId="{D2E97A3E-42F8-45E0-A730-DBA985F015E3}" type="presParOf" srcId="{8FA722B8-481C-446E-AF3F-4C4768202E8B}" destId="{E6648B17-C6CA-4703-B50F-BF92C960C202}" srcOrd="20" destOrd="0" presId="urn:microsoft.com/office/officeart/2005/8/layout/cycle5"/>
    <dgm:cxn modelId="{F831B768-A52B-4CE8-8BA4-80A779468E33}" type="presParOf" srcId="{8FA722B8-481C-446E-AF3F-4C4768202E8B}" destId="{AFBC45BB-F888-492B-AFAE-46928F94E9C5}" srcOrd="21" destOrd="0" presId="urn:microsoft.com/office/officeart/2005/8/layout/cycle5"/>
    <dgm:cxn modelId="{4F5250CD-68C2-4246-B972-83B292674A74}" type="presParOf" srcId="{8FA722B8-481C-446E-AF3F-4C4768202E8B}" destId="{F4415DC3-B19E-4FCF-91EE-FEB1735EB159}" srcOrd="22" destOrd="0" presId="urn:microsoft.com/office/officeart/2005/8/layout/cycle5"/>
    <dgm:cxn modelId="{A163B5CE-40AE-404C-89FC-38E5D48A37E3}" type="presParOf" srcId="{8FA722B8-481C-446E-AF3F-4C4768202E8B}" destId="{BE2C711F-F844-4232-8E83-E0EFBF3CCAF1}" srcOrd="23"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00DA0D4-EA32-4739-8D43-4F0ADEAE2968}"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es-ES"/>
        </a:p>
      </dgm:t>
    </dgm:pt>
    <dgm:pt modelId="{7D4EE450-35F4-4F51-92B1-F2A826B41D65}">
      <dgm:prSet phldrT="[Texto]" custT="1"/>
      <dgm:spPr/>
      <dgm:t>
        <a:bodyPr/>
        <a:lstStyle/>
        <a:p>
          <a:r>
            <a:rPr lang="es-ES" sz="1800" b="1" dirty="0" smtClean="0"/>
            <a:t>HALLAZGOS</a:t>
          </a:r>
          <a:endParaRPr lang="es-ES" sz="1800" dirty="0"/>
        </a:p>
      </dgm:t>
    </dgm:pt>
    <dgm:pt modelId="{FEF15441-541B-4991-B628-E8B5651E1588}" type="parTrans" cxnId="{5316FEE9-F709-4CAE-9841-187EDC392E3A}">
      <dgm:prSet/>
      <dgm:spPr/>
      <dgm:t>
        <a:bodyPr/>
        <a:lstStyle/>
        <a:p>
          <a:endParaRPr lang="es-ES" sz="1800"/>
        </a:p>
      </dgm:t>
    </dgm:pt>
    <dgm:pt modelId="{9B4BBBBC-473D-4285-A34F-4B221106B1A3}" type="sibTrans" cxnId="{5316FEE9-F709-4CAE-9841-187EDC392E3A}">
      <dgm:prSet/>
      <dgm:spPr/>
      <dgm:t>
        <a:bodyPr/>
        <a:lstStyle/>
        <a:p>
          <a:endParaRPr lang="es-ES" sz="1800"/>
        </a:p>
      </dgm:t>
    </dgm:pt>
    <dgm:pt modelId="{7788A4DF-B064-4373-A384-9F2B4004A25D}">
      <dgm:prSet phldrT="[Texto]" custT="1"/>
      <dgm:spPr/>
      <dgm:t>
        <a:bodyPr/>
        <a:lstStyle/>
        <a:p>
          <a:r>
            <a:rPr lang="es-ES" sz="1800" b="1" dirty="0" smtClean="0"/>
            <a:t>P/</a:t>
          </a:r>
          <a:r>
            <a:rPr lang="es-ES" sz="1800" b="1" dirty="0" err="1" smtClean="0"/>
            <a:t>TH.1</a:t>
          </a:r>
          <a:endParaRPr lang="es-ES" sz="1800" dirty="0"/>
        </a:p>
      </dgm:t>
    </dgm:pt>
    <dgm:pt modelId="{EF96E33C-A010-461F-970E-BD5A2ED80674}" type="parTrans" cxnId="{1482DCD1-AE30-4C1F-A68B-7A6E8F21CFA5}">
      <dgm:prSet custT="1"/>
      <dgm:spPr/>
      <dgm:t>
        <a:bodyPr/>
        <a:lstStyle/>
        <a:p>
          <a:endParaRPr lang="es-ES" sz="1800"/>
        </a:p>
      </dgm:t>
    </dgm:pt>
    <dgm:pt modelId="{6FFC86F3-3B7B-41E6-AE7E-451492C48522}" type="sibTrans" cxnId="{1482DCD1-AE30-4C1F-A68B-7A6E8F21CFA5}">
      <dgm:prSet/>
      <dgm:spPr/>
      <dgm:t>
        <a:bodyPr/>
        <a:lstStyle/>
        <a:p>
          <a:endParaRPr lang="es-ES" sz="1800"/>
        </a:p>
      </dgm:t>
    </dgm:pt>
    <dgm:pt modelId="{3B0C26B1-A19E-42BA-A3FA-4C3700A92001}">
      <dgm:prSet phldrT="[Texto]" custT="1"/>
      <dgm:spPr/>
      <dgm:t>
        <a:bodyPr/>
        <a:lstStyle/>
        <a:p>
          <a:r>
            <a:rPr lang="es-ES" sz="1800" b="1" dirty="0" smtClean="0"/>
            <a:t>P/</a:t>
          </a:r>
          <a:r>
            <a:rPr lang="es-ES" sz="1800" b="1" dirty="0" err="1" smtClean="0"/>
            <a:t>TH.2</a:t>
          </a:r>
          <a:endParaRPr lang="es-ES" sz="1800" dirty="0"/>
        </a:p>
      </dgm:t>
    </dgm:pt>
    <dgm:pt modelId="{44EC8DE6-9F4E-4D1F-903C-F1408502D532}" type="parTrans" cxnId="{2CD1F51C-E240-4B86-8C53-5A2AE3B7C597}">
      <dgm:prSet custT="1"/>
      <dgm:spPr/>
      <dgm:t>
        <a:bodyPr/>
        <a:lstStyle/>
        <a:p>
          <a:endParaRPr lang="es-ES" sz="1800"/>
        </a:p>
      </dgm:t>
    </dgm:pt>
    <dgm:pt modelId="{261714E8-5CA6-4CFF-99BA-B0C0237BF739}" type="sibTrans" cxnId="{2CD1F51C-E240-4B86-8C53-5A2AE3B7C597}">
      <dgm:prSet/>
      <dgm:spPr/>
      <dgm:t>
        <a:bodyPr/>
        <a:lstStyle/>
        <a:p>
          <a:endParaRPr lang="es-ES" sz="1800"/>
        </a:p>
      </dgm:t>
    </dgm:pt>
    <dgm:pt modelId="{A1CCDCB2-6034-4E0F-94DE-0A3112D24501}">
      <dgm:prSet phldrT="[Texto]" custT="1"/>
      <dgm:spPr/>
      <dgm:t>
        <a:bodyPr/>
        <a:lstStyle/>
        <a:p>
          <a:r>
            <a:rPr lang="es-ES" sz="1800" b="1" dirty="0" smtClean="0"/>
            <a:t>P/</a:t>
          </a:r>
          <a:r>
            <a:rPr lang="es-ES" sz="1800" b="1" dirty="0" err="1" smtClean="0"/>
            <a:t>TH.3</a:t>
          </a:r>
          <a:endParaRPr lang="es-ES" sz="1800" dirty="0"/>
        </a:p>
      </dgm:t>
    </dgm:pt>
    <dgm:pt modelId="{BEC63950-63C6-4154-9FE8-B87720557085}" type="parTrans" cxnId="{77105E9D-776E-42B5-9D31-4528003A6016}">
      <dgm:prSet custT="1"/>
      <dgm:spPr/>
      <dgm:t>
        <a:bodyPr/>
        <a:lstStyle/>
        <a:p>
          <a:endParaRPr lang="es-ES" sz="1800"/>
        </a:p>
      </dgm:t>
    </dgm:pt>
    <dgm:pt modelId="{F555ACA7-A1A5-4146-AA96-2EEC9AEE5962}" type="sibTrans" cxnId="{77105E9D-776E-42B5-9D31-4528003A6016}">
      <dgm:prSet/>
      <dgm:spPr/>
      <dgm:t>
        <a:bodyPr/>
        <a:lstStyle/>
        <a:p>
          <a:endParaRPr lang="es-ES" sz="1800"/>
        </a:p>
      </dgm:t>
    </dgm:pt>
    <dgm:pt modelId="{897877D4-1AAF-418C-BCDE-D9BE5FEE0CE0}">
      <dgm:prSet phldrT="[Texto]" custT="1"/>
      <dgm:spPr/>
      <dgm:t>
        <a:bodyPr/>
        <a:lstStyle/>
        <a:p>
          <a:r>
            <a:rPr lang="es-ES" sz="1800" b="1" dirty="0" smtClean="0"/>
            <a:t>P/</a:t>
          </a:r>
          <a:r>
            <a:rPr lang="es-ES" sz="1800" b="1" dirty="0" err="1" smtClean="0"/>
            <a:t>TH.4</a:t>
          </a:r>
          <a:endParaRPr lang="es-ES" sz="1800" dirty="0"/>
        </a:p>
      </dgm:t>
    </dgm:pt>
    <dgm:pt modelId="{3D9FB270-EB1F-48DD-8F13-F279355E1900}" type="parTrans" cxnId="{471333AA-DA45-4A4F-A44D-59D02BFB0283}">
      <dgm:prSet custT="1"/>
      <dgm:spPr/>
      <dgm:t>
        <a:bodyPr/>
        <a:lstStyle/>
        <a:p>
          <a:endParaRPr lang="es-ES" sz="1800"/>
        </a:p>
      </dgm:t>
    </dgm:pt>
    <dgm:pt modelId="{3D0B0A57-68D0-4534-98A0-48922270A0C3}" type="sibTrans" cxnId="{471333AA-DA45-4A4F-A44D-59D02BFB0283}">
      <dgm:prSet/>
      <dgm:spPr/>
      <dgm:t>
        <a:bodyPr/>
        <a:lstStyle/>
        <a:p>
          <a:endParaRPr lang="es-ES" sz="1800"/>
        </a:p>
      </dgm:t>
    </dgm:pt>
    <dgm:pt modelId="{3D2DB1A9-304A-4ED2-9DB7-2BAF170CF0FA}" type="pres">
      <dgm:prSet presAssocID="{B00DA0D4-EA32-4739-8D43-4F0ADEAE2968}" presName="Name0" presStyleCnt="0">
        <dgm:presLayoutVars>
          <dgm:chMax val="1"/>
          <dgm:dir/>
          <dgm:animLvl val="ctr"/>
          <dgm:resizeHandles val="exact"/>
        </dgm:presLayoutVars>
      </dgm:prSet>
      <dgm:spPr/>
      <dgm:t>
        <a:bodyPr/>
        <a:lstStyle/>
        <a:p>
          <a:endParaRPr lang="es-ES"/>
        </a:p>
      </dgm:t>
    </dgm:pt>
    <dgm:pt modelId="{371A971D-3839-4405-9235-BA003E2F14C4}" type="pres">
      <dgm:prSet presAssocID="{7D4EE450-35F4-4F51-92B1-F2A826B41D65}" presName="centerShape" presStyleLbl="node0" presStyleIdx="0" presStyleCnt="1" custScaleX="176926"/>
      <dgm:spPr/>
      <dgm:t>
        <a:bodyPr/>
        <a:lstStyle/>
        <a:p>
          <a:endParaRPr lang="es-ES"/>
        </a:p>
      </dgm:t>
    </dgm:pt>
    <dgm:pt modelId="{2F934A49-C151-412F-951F-D996CF145AF3}" type="pres">
      <dgm:prSet presAssocID="{EF96E33C-A010-461F-970E-BD5A2ED80674}" presName="parTrans" presStyleLbl="sibTrans2D1" presStyleIdx="0" presStyleCnt="4"/>
      <dgm:spPr/>
      <dgm:t>
        <a:bodyPr/>
        <a:lstStyle/>
        <a:p>
          <a:endParaRPr lang="es-ES"/>
        </a:p>
      </dgm:t>
    </dgm:pt>
    <dgm:pt modelId="{F866266B-A4B0-4329-B354-22DB3ED5B391}" type="pres">
      <dgm:prSet presAssocID="{EF96E33C-A010-461F-970E-BD5A2ED80674}" presName="connectorText" presStyleLbl="sibTrans2D1" presStyleIdx="0" presStyleCnt="4"/>
      <dgm:spPr/>
      <dgm:t>
        <a:bodyPr/>
        <a:lstStyle/>
        <a:p>
          <a:endParaRPr lang="es-ES"/>
        </a:p>
      </dgm:t>
    </dgm:pt>
    <dgm:pt modelId="{E849689D-84DF-4D00-BCB5-22B701D05EBA}" type="pres">
      <dgm:prSet presAssocID="{7788A4DF-B064-4373-A384-9F2B4004A25D}" presName="node" presStyleLbl="node1" presStyleIdx="0" presStyleCnt="4">
        <dgm:presLayoutVars>
          <dgm:bulletEnabled val="1"/>
        </dgm:presLayoutVars>
      </dgm:prSet>
      <dgm:spPr/>
      <dgm:t>
        <a:bodyPr/>
        <a:lstStyle/>
        <a:p>
          <a:endParaRPr lang="es-ES"/>
        </a:p>
      </dgm:t>
    </dgm:pt>
    <dgm:pt modelId="{4AEE5BE1-9A4D-424B-A1B8-AC47650D44AE}" type="pres">
      <dgm:prSet presAssocID="{44EC8DE6-9F4E-4D1F-903C-F1408502D532}" presName="parTrans" presStyleLbl="sibTrans2D1" presStyleIdx="1" presStyleCnt="4"/>
      <dgm:spPr/>
      <dgm:t>
        <a:bodyPr/>
        <a:lstStyle/>
        <a:p>
          <a:endParaRPr lang="es-ES"/>
        </a:p>
      </dgm:t>
    </dgm:pt>
    <dgm:pt modelId="{8FBED4E0-191F-41AB-89D4-80CBCCC9CB7A}" type="pres">
      <dgm:prSet presAssocID="{44EC8DE6-9F4E-4D1F-903C-F1408502D532}" presName="connectorText" presStyleLbl="sibTrans2D1" presStyleIdx="1" presStyleCnt="4"/>
      <dgm:spPr/>
      <dgm:t>
        <a:bodyPr/>
        <a:lstStyle/>
        <a:p>
          <a:endParaRPr lang="es-ES"/>
        </a:p>
      </dgm:t>
    </dgm:pt>
    <dgm:pt modelId="{1005B7AA-91DB-4E50-990C-61C74B525502}" type="pres">
      <dgm:prSet presAssocID="{3B0C26B1-A19E-42BA-A3FA-4C3700A92001}" presName="node" presStyleLbl="node1" presStyleIdx="1" presStyleCnt="4" custRadScaleRad="115406">
        <dgm:presLayoutVars>
          <dgm:bulletEnabled val="1"/>
        </dgm:presLayoutVars>
      </dgm:prSet>
      <dgm:spPr/>
      <dgm:t>
        <a:bodyPr/>
        <a:lstStyle/>
        <a:p>
          <a:endParaRPr lang="es-ES"/>
        </a:p>
      </dgm:t>
    </dgm:pt>
    <dgm:pt modelId="{ACFAAD6C-A311-4CDE-BEC9-156026FEE757}" type="pres">
      <dgm:prSet presAssocID="{BEC63950-63C6-4154-9FE8-B87720557085}" presName="parTrans" presStyleLbl="sibTrans2D1" presStyleIdx="2" presStyleCnt="4"/>
      <dgm:spPr/>
      <dgm:t>
        <a:bodyPr/>
        <a:lstStyle/>
        <a:p>
          <a:endParaRPr lang="es-ES"/>
        </a:p>
      </dgm:t>
    </dgm:pt>
    <dgm:pt modelId="{D3267263-C507-4C72-95C4-710647FDDE17}" type="pres">
      <dgm:prSet presAssocID="{BEC63950-63C6-4154-9FE8-B87720557085}" presName="connectorText" presStyleLbl="sibTrans2D1" presStyleIdx="2" presStyleCnt="4"/>
      <dgm:spPr/>
      <dgm:t>
        <a:bodyPr/>
        <a:lstStyle/>
        <a:p>
          <a:endParaRPr lang="es-ES"/>
        </a:p>
      </dgm:t>
    </dgm:pt>
    <dgm:pt modelId="{70FC2E60-6660-4BDF-B8C8-8537DEBA83AB}" type="pres">
      <dgm:prSet presAssocID="{A1CCDCB2-6034-4E0F-94DE-0A3112D24501}" presName="node" presStyleLbl="node1" presStyleIdx="2" presStyleCnt="4">
        <dgm:presLayoutVars>
          <dgm:bulletEnabled val="1"/>
        </dgm:presLayoutVars>
      </dgm:prSet>
      <dgm:spPr/>
      <dgm:t>
        <a:bodyPr/>
        <a:lstStyle/>
        <a:p>
          <a:endParaRPr lang="es-ES"/>
        </a:p>
      </dgm:t>
    </dgm:pt>
    <dgm:pt modelId="{57DEA60C-E3CF-4383-97A9-76791C9FA1FC}" type="pres">
      <dgm:prSet presAssocID="{3D9FB270-EB1F-48DD-8F13-F279355E1900}" presName="parTrans" presStyleLbl="sibTrans2D1" presStyleIdx="3" presStyleCnt="4"/>
      <dgm:spPr/>
      <dgm:t>
        <a:bodyPr/>
        <a:lstStyle/>
        <a:p>
          <a:endParaRPr lang="es-ES"/>
        </a:p>
      </dgm:t>
    </dgm:pt>
    <dgm:pt modelId="{FB51E0AA-7B88-4780-A056-C735EDA6F236}" type="pres">
      <dgm:prSet presAssocID="{3D9FB270-EB1F-48DD-8F13-F279355E1900}" presName="connectorText" presStyleLbl="sibTrans2D1" presStyleIdx="3" presStyleCnt="4"/>
      <dgm:spPr/>
      <dgm:t>
        <a:bodyPr/>
        <a:lstStyle/>
        <a:p>
          <a:endParaRPr lang="es-ES"/>
        </a:p>
      </dgm:t>
    </dgm:pt>
    <dgm:pt modelId="{EB542855-BA6C-481B-88E2-55136F1F9636}" type="pres">
      <dgm:prSet presAssocID="{897877D4-1AAF-418C-BCDE-D9BE5FEE0CE0}" presName="node" presStyleLbl="node1" presStyleIdx="3" presStyleCnt="4" custRadScaleRad="115406">
        <dgm:presLayoutVars>
          <dgm:bulletEnabled val="1"/>
        </dgm:presLayoutVars>
      </dgm:prSet>
      <dgm:spPr/>
      <dgm:t>
        <a:bodyPr/>
        <a:lstStyle/>
        <a:p>
          <a:endParaRPr lang="es-ES"/>
        </a:p>
      </dgm:t>
    </dgm:pt>
  </dgm:ptLst>
  <dgm:cxnLst>
    <dgm:cxn modelId="{29ACEDE9-F741-4C76-AC15-9D6BC1FEFAC8}" type="presOf" srcId="{3B0C26B1-A19E-42BA-A3FA-4C3700A92001}" destId="{1005B7AA-91DB-4E50-990C-61C74B525502}" srcOrd="0" destOrd="0" presId="urn:microsoft.com/office/officeart/2005/8/layout/radial5"/>
    <dgm:cxn modelId="{0626E9FF-08B0-4D1C-A5C2-5316DAFBB66C}" type="presOf" srcId="{BEC63950-63C6-4154-9FE8-B87720557085}" destId="{ACFAAD6C-A311-4CDE-BEC9-156026FEE757}" srcOrd="0" destOrd="0" presId="urn:microsoft.com/office/officeart/2005/8/layout/radial5"/>
    <dgm:cxn modelId="{57ABBE71-4067-4F96-83FB-98E9599C1F3C}" type="presOf" srcId="{7D4EE450-35F4-4F51-92B1-F2A826B41D65}" destId="{371A971D-3839-4405-9235-BA003E2F14C4}" srcOrd="0" destOrd="0" presId="urn:microsoft.com/office/officeart/2005/8/layout/radial5"/>
    <dgm:cxn modelId="{67336008-ABA8-4E1F-9185-6BFF781557F3}" type="presOf" srcId="{B00DA0D4-EA32-4739-8D43-4F0ADEAE2968}" destId="{3D2DB1A9-304A-4ED2-9DB7-2BAF170CF0FA}" srcOrd="0" destOrd="0" presId="urn:microsoft.com/office/officeart/2005/8/layout/radial5"/>
    <dgm:cxn modelId="{E85CE74F-3C03-4E3A-8059-46D887541258}" type="presOf" srcId="{A1CCDCB2-6034-4E0F-94DE-0A3112D24501}" destId="{70FC2E60-6660-4BDF-B8C8-8537DEBA83AB}" srcOrd="0" destOrd="0" presId="urn:microsoft.com/office/officeart/2005/8/layout/radial5"/>
    <dgm:cxn modelId="{87A840D3-42D1-4ED4-8FCA-DC367386F0E0}" type="presOf" srcId="{897877D4-1AAF-418C-BCDE-D9BE5FEE0CE0}" destId="{EB542855-BA6C-481B-88E2-55136F1F9636}" srcOrd="0" destOrd="0" presId="urn:microsoft.com/office/officeart/2005/8/layout/radial5"/>
    <dgm:cxn modelId="{77105E9D-776E-42B5-9D31-4528003A6016}" srcId="{7D4EE450-35F4-4F51-92B1-F2A826B41D65}" destId="{A1CCDCB2-6034-4E0F-94DE-0A3112D24501}" srcOrd="2" destOrd="0" parTransId="{BEC63950-63C6-4154-9FE8-B87720557085}" sibTransId="{F555ACA7-A1A5-4146-AA96-2EEC9AEE5962}"/>
    <dgm:cxn modelId="{8CF7C223-4F0E-485B-9DC9-1F6D835B9DBE}" type="presOf" srcId="{3D9FB270-EB1F-48DD-8F13-F279355E1900}" destId="{57DEA60C-E3CF-4383-97A9-76791C9FA1FC}" srcOrd="0" destOrd="0" presId="urn:microsoft.com/office/officeart/2005/8/layout/radial5"/>
    <dgm:cxn modelId="{2CD1F51C-E240-4B86-8C53-5A2AE3B7C597}" srcId="{7D4EE450-35F4-4F51-92B1-F2A826B41D65}" destId="{3B0C26B1-A19E-42BA-A3FA-4C3700A92001}" srcOrd="1" destOrd="0" parTransId="{44EC8DE6-9F4E-4D1F-903C-F1408502D532}" sibTransId="{261714E8-5CA6-4CFF-99BA-B0C0237BF739}"/>
    <dgm:cxn modelId="{183C6554-BC2E-46F0-B1A3-796A3FB0B973}" type="presOf" srcId="{EF96E33C-A010-461F-970E-BD5A2ED80674}" destId="{2F934A49-C151-412F-951F-D996CF145AF3}" srcOrd="0" destOrd="0" presId="urn:microsoft.com/office/officeart/2005/8/layout/radial5"/>
    <dgm:cxn modelId="{E2289254-A539-4EAE-AF95-0C4B0D872187}" type="presOf" srcId="{3D9FB270-EB1F-48DD-8F13-F279355E1900}" destId="{FB51E0AA-7B88-4780-A056-C735EDA6F236}" srcOrd="1" destOrd="0" presId="urn:microsoft.com/office/officeart/2005/8/layout/radial5"/>
    <dgm:cxn modelId="{33440515-B84F-4C4C-A28B-EB59DB7AD781}" type="presOf" srcId="{44EC8DE6-9F4E-4D1F-903C-F1408502D532}" destId="{8FBED4E0-191F-41AB-89D4-80CBCCC9CB7A}" srcOrd="1" destOrd="0" presId="urn:microsoft.com/office/officeart/2005/8/layout/radial5"/>
    <dgm:cxn modelId="{83D42D5F-BBC7-45F0-B886-55E1866178FA}" type="presOf" srcId="{44EC8DE6-9F4E-4D1F-903C-F1408502D532}" destId="{4AEE5BE1-9A4D-424B-A1B8-AC47650D44AE}" srcOrd="0" destOrd="0" presId="urn:microsoft.com/office/officeart/2005/8/layout/radial5"/>
    <dgm:cxn modelId="{8D1BC261-7C04-4321-88E3-6297A755A491}" type="presOf" srcId="{BEC63950-63C6-4154-9FE8-B87720557085}" destId="{D3267263-C507-4C72-95C4-710647FDDE17}" srcOrd="1" destOrd="0" presId="urn:microsoft.com/office/officeart/2005/8/layout/radial5"/>
    <dgm:cxn modelId="{73CEB037-0C56-47EF-BE85-C8808F73081C}" type="presOf" srcId="{7788A4DF-B064-4373-A384-9F2B4004A25D}" destId="{E849689D-84DF-4D00-BCB5-22B701D05EBA}" srcOrd="0" destOrd="0" presId="urn:microsoft.com/office/officeart/2005/8/layout/radial5"/>
    <dgm:cxn modelId="{1482DCD1-AE30-4C1F-A68B-7A6E8F21CFA5}" srcId="{7D4EE450-35F4-4F51-92B1-F2A826B41D65}" destId="{7788A4DF-B064-4373-A384-9F2B4004A25D}" srcOrd="0" destOrd="0" parTransId="{EF96E33C-A010-461F-970E-BD5A2ED80674}" sibTransId="{6FFC86F3-3B7B-41E6-AE7E-451492C48522}"/>
    <dgm:cxn modelId="{471333AA-DA45-4A4F-A44D-59D02BFB0283}" srcId="{7D4EE450-35F4-4F51-92B1-F2A826B41D65}" destId="{897877D4-1AAF-418C-BCDE-D9BE5FEE0CE0}" srcOrd="3" destOrd="0" parTransId="{3D9FB270-EB1F-48DD-8F13-F279355E1900}" sibTransId="{3D0B0A57-68D0-4534-98A0-48922270A0C3}"/>
    <dgm:cxn modelId="{2BD8E130-76D0-488F-BD49-2702317F7A83}" type="presOf" srcId="{EF96E33C-A010-461F-970E-BD5A2ED80674}" destId="{F866266B-A4B0-4329-B354-22DB3ED5B391}" srcOrd="1" destOrd="0" presId="urn:microsoft.com/office/officeart/2005/8/layout/radial5"/>
    <dgm:cxn modelId="{5316FEE9-F709-4CAE-9841-187EDC392E3A}" srcId="{B00DA0D4-EA32-4739-8D43-4F0ADEAE2968}" destId="{7D4EE450-35F4-4F51-92B1-F2A826B41D65}" srcOrd="0" destOrd="0" parTransId="{FEF15441-541B-4991-B628-E8B5651E1588}" sibTransId="{9B4BBBBC-473D-4285-A34F-4B221106B1A3}"/>
    <dgm:cxn modelId="{9B59E0D7-BDCE-4903-A894-0F624D6D4B4E}" type="presParOf" srcId="{3D2DB1A9-304A-4ED2-9DB7-2BAF170CF0FA}" destId="{371A971D-3839-4405-9235-BA003E2F14C4}" srcOrd="0" destOrd="0" presId="urn:microsoft.com/office/officeart/2005/8/layout/radial5"/>
    <dgm:cxn modelId="{8BA2610F-2EDB-40F3-953F-977440DEE687}" type="presParOf" srcId="{3D2DB1A9-304A-4ED2-9DB7-2BAF170CF0FA}" destId="{2F934A49-C151-412F-951F-D996CF145AF3}" srcOrd="1" destOrd="0" presId="urn:microsoft.com/office/officeart/2005/8/layout/radial5"/>
    <dgm:cxn modelId="{F60D87BF-024A-4481-A85B-8487C72F6D2D}" type="presParOf" srcId="{2F934A49-C151-412F-951F-D996CF145AF3}" destId="{F866266B-A4B0-4329-B354-22DB3ED5B391}" srcOrd="0" destOrd="0" presId="urn:microsoft.com/office/officeart/2005/8/layout/radial5"/>
    <dgm:cxn modelId="{A141211D-A317-4B60-90E5-5CBDBD2616BF}" type="presParOf" srcId="{3D2DB1A9-304A-4ED2-9DB7-2BAF170CF0FA}" destId="{E849689D-84DF-4D00-BCB5-22B701D05EBA}" srcOrd="2" destOrd="0" presId="urn:microsoft.com/office/officeart/2005/8/layout/radial5"/>
    <dgm:cxn modelId="{74486F8E-1232-4273-AB89-823D906928FE}" type="presParOf" srcId="{3D2DB1A9-304A-4ED2-9DB7-2BAF170CF0FA}" destId="{4AEE5BE1-9A4D-424B-A1B8-AC47650D44AE}" srcOrd="3" destOrd="0" presId="urn:microsoft.com/office/officeart/2005/8/layout/radial5"/>
    <dgm:cxn modelId="{1DB1AFAD-6B5F-45B7-B6C9-DAF2ACE4EC8E}" type="presParOf" srcId="{4AEE5BE1-9A4D-424B-A1B8-AC47650D44AE}" destId="{8FBED4E0-191F-41AB-89D4-80CBCCC9CB7A}" srcOrd="0" destOrd="0" presId="urn:microsoft.com/office/officeart/2005/8/layout/radial5"/>
    <dgm:cxn modelId="{34900464-FD41-4209-8EBD-BCB6A9A9278E}" type="presParOf" srcId="{3D2DB1A9-304A-4ED2-9DB7-2BAF170CF0FA}" destId="{1005B7AA-91DB-4E50-990C-61C74B525502}" srcOrd="4" destOrd="0" presId="urn:microsoft.com/office/officeart/2005/8/layout/radial5"/>
    <dgm:cxn modelId="{B67D76A1-1C91-4C28-95E6-0C9D605EDF90}" type="presParOf" srcId="{3D2DB1A9-304A-4ED2-9DB7-2BAF170CF0FA}" destId="{ACFAAD6C-A311-4CDE-BEC9-156026FEE757}" srcOrd="5" destOrd="0" presId="urn:microsoft.com/office/officeart/2005/8/layout/radial5"/>
    <dgm:cxn modelId="{641C728E-8804-4D78-97A7-610796674CF4}" type="presParOf" srcId="{ACFAAD6C-A311-4CDE-BEC9-156026FEE757}" destId="{D3267263-C507-4C72-95C4-710647FDDE17}" srcOrd="0" destOrd="0" presId="urn:microsoft.com/office/officeart/2005/8/layout/radial5"/>
    <dgm:cxn modelId="{7FE442A9-BC3A-45C4-B4DC-E6AC1DD8CB8B}" type="presParOf" srcId="{3D2DB1A9-304A-4ED2-9DB7-2BAF170CF0FA}" destId="{70FC2E60-6660-4BDF-B8C8-8537DEBA83AB}" srcOrd="6" destOrd="0" presId="urn:microsoft.com/office/officeart/2005/8/layout/radial5"/>
    <dgm:cxn modelId="{60F292DB-4D51-45CF-9D5A-49BE6F298F57}" type="presParOf" srcId="{3D2DB1A9-304A-4ED2-9DB7-2BAF170CF0FA}" destId="{57DEA60C-E3CF-4383-97A9-76791C9FA1FC}" srcOrd="7" destOrd="0" presId="urn:microsoft.com/office/officeart/2005/8/layout/radial5"/>
    <dgm:cxn modelId="{717093AA-785F-47AD-8DBD-DA163BA15CCA}" type="presParOf" srcId="{57DEA60C-E3CF-4383-97A9-76791C9FA1FC}" destId="{FB51E0AA-7B88-4780-A056-C735EDA6F236}" srcOrd="0" destOrd="0" presId="urn:microsoft.com/office/officeart/2005/8/layout/radial5"/>
    <dgm:cxn modelId="{927E9356-BBAE-4ED9-9921-6DF960A5689A}" type="presParOf" srcId="{3D2DB1A9-304A-4ED2-9DB7-2BAF170CF0FA}" destId="{EB542855-BA6C-481B-88E2-55136F1F9636}" srcOrd="8"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B3CE5B-484F-4B9C-995F-493FC2D26740}"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s-ES"/>
        </a:p>
      </dgm:t>
    </dgm:pt>
    <dgm:pt modelId="{76284A14-FE79-41A4-8916-04E49094F677}">
      <dgm:prSet phldrT="[Texto]" custT="1"/>
      <dgm:spPr/>
      <dgm:t>
        <a:bodyPr/>
        <a:lstStyle/>
        <a:p>
          <a:pPr algn="just"/>
          <a:r>
            <a:rPr lang="es-ES_tradnl" sz="1400" dirty="0" smtClean="0"/>
            <a:t>Coordinar, monitorear y evaluar el diseño y ejecución  de planes, programas, proyectos y acciones destinados al fortalecimiento del tejido social comunitario </a:t>
          </a:r>
          <a:endParaRPr lang="es-ES" sz="1400" dirty="0"/>
        </a:p>
      </dgm:t>
    </dgm:pt>
    <dgm:pt modelId="{AD29B8A1-2EBF-4560-B8D0-40BB0A6B9D2B}" type="parTrans" cxnId="{3DFC68B7-ADCE-4FC1-B2D4-F9F31C9EC25F}">
      <dgm:prSet/>
      <dgm:spPr/>
      <dgm:t>
        <a:bodyPr/>
        <a:lstStyle/>
        <a:p>
          <a:pPr algn="just"/>
          <a:endParaRPr lang="es-ES" sz="1400"/>
        </a:p>
      </dgm:t>
    </dgm:pt>
    <dgm:pt modelId="{DFE70EE4-9221-45A2-8D89-6AE2FC5722BD}" type="sibTrans" cxnId="{3DFC68B7-ADCE-4FC1-B2D4-F9F31C9EC25F}">
      <dgm:prSet/>
      <dgm:spPr/>
      <dgm:t>
        <a:bodyPr/>
        <a:lstStyle/>
        <a:p>
          <a:pPr algn="just"/>
          <a:endParaRPr lang="es-ES" sz="1400"/>
        </a:p>
      </dgm:t>
    </dgm:pt>
    <dgm:pt modelId="{03393F16-26BE-48D0-B7D3-8695CC2A36F8}">
      <dgm:prSet phldrT="[Texto]" custT="1"/>
      <dgm:spPr/>
      <dgm:t>
        <a:bodyPr/>
        <a:lstStyle/>
        <a:p>
          <a:pPr algn="just"/>
          <a:r>
            <a:rPr lang="es-ES_tradnl" sz="1400" dirty="0" smtClean="0"/>
            <a:t>Propiciar y gestionar espacios de cooperación y acción interinstitucional con el sector público y privado,</a:t>
          </a:r>
          <a:endParaRPr lang="es-ES" sz="1400" dirty="0"/>
        </a:p>
      </dgm:t>
    </dgm:pt>
    <dgm:pt modelId="{5BE3134B-2FCA-409D-BEFD-C3C3926EDA74}" type="parTrans" cxnId="{384AB485-05BC-44AC-84FC-A734FC94EECC}">
      <dgm:prSet/>
      <dgm:spPr/>
      <dgm:t>
        <a:bodyPr/>
        <a:lstStyle/>
        <a:p>
          <a:pPr algn="just"/>
          <a:endParaRPr lang="es-ES" sz="1400"/>
        </a:p>
      </dgm:t>
    </dgm:pt>
    <dgm:pt modelId="{CD3E6A77-434B-4436-ABE4-825E5E1EBEB3}" type="sibTrans" cxnId="{384AB485-05BC-44AC-84FC-A734FC94EECC}">
      <dgm:prSet/>
      <dgm:spPr/>
      <dgm:t>
        <a:bodyPr/>
        <a:lstStyle/>
        <a:p>
          <a:pPr algn="just"/>
          <a:endParaRPr lang="es-ES" sz="1400"/>
        </a:p>
      </dgm:t>
    </dgm:pt>
    <dgm:pt modelId="{CC396A7D-8DF4-4A3B-97DD-2F214B455303}">
      <dgm:prSet phldrT="[Texto]" custT="1"/>
      <dgm:spPr/>
      <dgm:t>
        <a:bodyPr/>
        <a:lstStyle/>
        <a:p>
          <a:pPr algn="just"/>
          <a:r>
            <a:rPr lang="es-ES_tradnl" sz="1400" dirty="0" smtClean="0"/>
            <a:t>Diseñar e implementar los mecanismos de fortalecimiento de organizaciones  comunitarias.</a:t>
          </a:r>
          <a:endParaRPr lang="es-ES" sz="1400" dirty="0"/>
        </a:p>
      </dgm:t>
    </dgm:pt>
    <dgm:pt modelId="{A7596718-5DCB-48DF-BD83-2198ACC1C271}" type="parTrans" cxnId="{DB073107-EA75-4A41-826C-192716D13DB2}">
      <dgm:prSet/>
      <dgm:spPr/>
      <dgm:t>
        <a:bodyPr/>
        <a:lstStyle/>
        <a:p>
          <a:pPr algn="just"/>
          <a:endParaRPr lang="es-ES" sz="1400"/>
        </a:p>
      </dgm:t>
    </dgm:pt>
    <dgm:pt modelId="{B39DA24F-F69B-4B02-929F-0179591C8711}" type="sibTrans" cxnId="{DB073107-EA75-4A41-826C-192716D13DB2}">
      <dgm:prSet/>
      <dgm:spPr/>
      <dgm:t>
        <a:bodyPr/>
        <a:lstStyle/>
        <a:p>
          <a:pPr algn="just"/>
          <a:endParaRPr lang="es-ES" sz="1400"/>
        </a:p>
      </dgm:t>
    </dgm:pt>
    <dgm:pt modelId="{47CA7986-4CA9-426E-8E89-2E2BDE58849E}">
      <dgm:prSet phldrT="[Texto]" custT="1"/>
      <dgm:spPr/>
      <dgm:t>
        <a:bodyPr/>
        <a:lstStyle/>
        <a:p>
          <a:pPr algn="just"/>
          <a:r>
            <a:rPr lang="es-ES_tradnl" sz="1400" dirty="0" smtClean="0"/>
            <a:t>Elaborar el Plan Operativo Anual (POA)   de su unidad, en coordinación con la Dirección de Planificación.</a:t>
          </a:r>
          <a:endParaRPr lang="es-ES" sz="1400" dirty="0"/>
        </a:p>
      </dgm:t>
    </dgm:pt>
    <dgm:pt modelId="{C33E3994-889A-45CF-8E3E-ACF850282F6B}" type="parTrans" cxnId="{2D768F8D-8086-4C14-82FF-3E3DA2AB9321}">
      <dgm:prSet/>
      <dgm:spPr/>
      <dgm:t>
        <a:bodyPr/>
        <a:lstStyle/>
        <a:p>
          <a:pPr algn="just"/>
          <a:endParaRPr lang="es-ES"/>
        </a:p>
      </dgm:t>
    </dgm:pt>
    <dgm:pt modelId="{DFD4AE25-A79E-4B9F-9EE9-E9FE8EF77B3C}" type="sibTrans" cxnId="{2D768F8D-8086-4C14-82FF-3E3DA2AB9321}">
      <dgm:prSet/>
      <dgm:spPr/>
      <dgm:t>
        <a:bodyPr/>
        <a:lstStyle/>
        <a:p>
          <a:pPr algn="just"/>
          <a:endParaRPr lang="es-ES"/>
        </a:p>
      </dgm:t>
    </dgm:pt>
    <dgm:pt modelId="{28E05FE9-63CC-4FCF-8D1B-2E68341C6961}" type="pres">
      <dgm:prSet presAssocID="{45B3CE5B-484F-4B9C-995F-493FC2D26740}" presName="linear" presStyleCnt="0">
        <dgm:presLayoutVars>
          <dgm:dir/>
          <dgm:animLvl val="lvl"/>
          <dgm:resizeHandles val="exact"/>
        </dgm:presLayoutVars>
      </dgm:prSet>
      <dgm:spPr/>
      <dgm:t>
        <a:bodyPr/>
        <a:lstStyle/>
        <a:p>
          <a:endParaRPr lang="es-ES"/>
        </a:p>
      </dgm:t>
    </dgm:pt>
    <dgm:pt modelId="{532DE4B9-9AD2-424B-AE2F-A0D111FABD68}" type="pres">
      <dgm:prSet presAssocID="{76284A14-FE79-41A4-8916-04E49094F677}" presName="parentLin" presStyleCnt="0"/>
      <dgm:spPr/>
      <dgm:t>
        <a:bodyPr/>
        <a:lstStyle/>
        <a:p>
          <a:endParaRPr lang="es-ES"/>
        </a:p>
      </dgm:t>
    </dgm:pt>
    <dgm:pt modelId="{F7B1705F-5106-4283-904F-DAD1B5622B8A}" type="pres">
      <dgm:prSet presAssocID="{76284A14-FE79-41A4-8916-04E49094F677}" presName="parentLeftMargin" presStyleLbl="node1" presStyleIdx="0" presStyleCnt="4"/>
      <dgm:spPr/>
      <dgm:t>
        <a:bodyPr/>
        <a:lstStyle/>
        <a:p>
          <a:endParaRPr lang="es-ES"/>
        </a:p>
      </dgm:t>
    </dgm:pt>
    <dgm:pt modelId="{F06EE65A-C25E-48DD-A962-FA9B75FFC0C8}" type="pres">
      <dgm:prSet presAssocID="{76284A14-FE79-41A4-8916-04E49094F677}" presName="parentText" presStyleLbl="node1" presStyleIdx="0" presStyleCnt="4" custScaleX="142857" custScaleY="81777">
        <dgm:presLayoutVars>
          <dgm:chMax val="0"/>
          <dgm:bulletEnabled val="1"/>
        </dgm:presLayoutVars>
      </dgm:prSet>
      <dgm:spPr/>
      <dgm:t>
        <a:bodyPr/>
        <a:lstStyle/>
        <a:p>
          <a:endParaRPr lang="es-ES"/>
        </a:p>
      </dgm:t>
    </dgm:pt>
    <dgm:pt modelId="{3F2455EF-63C6-4C2E-B5D5-07CBE3F42F3C}" type="pres">
      <dgm:prSet presAssocID="{76284A14-FE79-41A4-8916-04E49094F677}" presName="negativeSpace" presStyleCnt="0"/>
      <dgm:spPr/>
      <dgm:t>
        <a:bodyPr/>
        <a:lstStyle/>
        <a:p>
          <a:endParaRPr lang="es-ES"/>
        </a:p>
      </dgm:t>
    </dgm:pt>
    <dgm:pt modelId="{46A40375-A658-4244-B163-09E59B4358F5}" type="pres">
      <dgm:prSet presAssocID="{76284A14-FE79-41A4-8916-04E49094F677}" presName="childText" presStyleLbl="conFgAcc1" presStyleIdx="0" presStyleCnt="4">
        <dgm:presLayoutVars>
          <dgm:bulletEnabled val="1"/>
        </dgm:presLayoutVars>
      </dgm:prSet>
      <dgm:spPr/>
      <dgm:t>
        <a:bodyPr/>
        <a:lstStyle/>
        <a:p>
          <a:endParaRPr lang="es-ES"/>
        </a:p>
      </dgm:t>
    </dgm:pt>
    <dgm:pt modelId="{C17CB517-A34F-472B-9152-650CF8F2FD64}" type="pres">
      <dgm:prSet presAssocID="{DFE70EE4-9221-45A2-8D89-6AE2FC5722BD}" presName="spaceBetweenRectangles" presStyleCnt="0"/>
      <dgm:spPr/>
      <dgm:t>
        <a:bodyPr/>
        <a:lstStyle/>
        <a:p>
          <a:endParaRPr lang="es-ES"/>
        </a:p>
      </dgm:t>
    </dgm:pt>
    <dgm:pt modelId="{D8752F9C-91CA-4886-93BD-DD557E4C8651}" type="pres">
      <dgm:prSet presAssocID="{03393F16-26BE-48D0-B7D3-8695CC2A36F8}" presName="parentLin" presStyleCnt="0"/>
      <dgm:spPr/>
      <dgm:t>
        <a:bodyPr/>
        <a:lstStyle/>
        <a:p>
          <a:endParaRPr lang="es-ES"/>
        </a:p>
      </dgm:t>
    </dgm:pt>
    <dgm:pt modelId="{AE759B01-BEA2-4371-8F23-22A30A1CCE3B}" type="pres">
      <dgm:prSet presAssocID="{03393F16-26BE-48D0-B7D3-8695CC2A36F8}" presName="parentLeftMargin" presStyleLbl="node1" presStyleIdx="0" presStyleCnt="4"/>
      <dgm:spPr/>
      <dgm:t>
        <a:bodyPr/>
        <a:lstStyle/>
        <a:p>
          <a:endParaRPr lang="es-ES"/>
        </a:p>
      </dgm:t>
    </dgm:pt>
    <dgm:pt modelId="{DDECA559-23DE-4DEA-B1EF-F18851137631}" type="pres">
      <dgm:prSet presAssocID="{03393F16-26BE-48D0-B7D3-8695CC2A36F8}" presName="parentText" presStyleLbl="node1" presStyleIdx="1" presStyleCnt="4" custScaleX="142857">
        <dgm:presLayoutVars>
          <dgm:chMax val="0"/>
          <dgm:bulletEnabled val="1"/>
        </dgm:presLayoutVars>
      </dgm:prSet>
      <dgm:spPr/>
      <dgm:t>
        <a:bodyPr/>
        <a:lstStyle/>
        <a:p>
          <a:endParaRPr lang="es-ES"/>
        </a:p>
      </dgm:t>
    </dgm:pt>
    <dgm:pt modelId="{98D93891-939C-4EDC-8196-018C21063E35}" type="pres">
      <dgm:prSet presAssocID="{03393F16-26BE-48D0-B7D3-8695CC2A36F8}" presName="negativeSpace" presStyleCnt="0"/>
      <dgm:spPr/>
      <dgm:t>
        <a:bodyPr/>
        <a:lstStyle/>
        <a:p>
          <a:endParaRPr lang="es-ES"/>
        </a:p>
      </dgm:t>
    </dgm:pt>
    <dgm:pt modelId="{A43153D6-BE77-4C51-BDA2-92AAF31FEA07}" type="pres">
      <dgm:prSet presAssocID="{03393F16-26BE-48D0-B7D3-8695CC2A36F8}" presName="childText" presStyleLbl="conFgAcc1" presStyleIdx="1" presStyleCnt="4">
        <dgm:presLayoutVars>
          <dgm:bulletEnabled val="1"/>
        </dgm:presLayoutVars>
      </dgm:prSet>
      <dgm:spPr/>
      <dgm:t>
        <a:bodyPr/>
        <a:lstStyle/>
        <a:p>
          <a:endParaRPr lang="es-ES"/>
        </a:p>
      </dgm:t>
    </dgm:pt>
    <dgm:pt modelId="{32826BA5-6DB1-4FA4-9DD3-3C686C255455}" type="pres">
      <dgm:prSet presAssocID="{CD3E6A77-434B-4436-ABE4-825E5E1EBEB3}" presName="spaceBetweenRectangles" presStyleCnt="0"/>
      <dgm:spPr/>
      <dgm:t>
        <a:bodyPr/>
        <a:lstStyle/>
        <a:p>
          <a:endParaRPr lang="es-ES"/>
        </a:p>
      </dgm:t>
    </dgm:pt>
    <dgm:pt modelId="{38A01C17-616C-46D0-A368-9759253736C1}" type="pres">
      <dgm:prSet presAssocID="{CC396A7D-8DF4-4A3B-97DD-2F214B455303}" presName="parentLin" presStyleCnt="0"/>
      <dgm:spPr/>
      <dgm:t>
        <a:bodyPr/>
        <a:lstStyle/>
        <a:p>
          <a:endParaRPr lang="es-ES"/>
        </a:p>
      </dgm:t>
    </dgm:pt>
    <dgm:pt modelId="{98F143CA-641E-4323-A34E-7AD3C7E4013D}" type="pres">
      <dgm:prSet presAssocID="{CC396A7D-8DF4-4A3B-97DD-2F214B455303}" presName="parentLeftMargin" presStyleLbl="node1" presStyleIdx="1" presStyleCnt="4"/>
      <dgm:spPr/>
      <dgm:t>
        <a:bodyPr/>
        <a:lstStyle/>
        <a:p>
          <a:endParaRPr lang="es-ES"/>
        </a:p>
      </dgm:t>
    </dgm:pt>
    <dgm:pt modelId="{79513035-DBC4-49EE-8817-6B544C6B67EA}" type="pres">
      <dgm:prSet presAssocID="{CC396A7D-8DF4-4A3B-97DD-2F214B455303}" presName="parentText" presStyleLbl="node1" presStyleIdx="2" presStyleCnt="4" custScaleX="142857">
        <dgm:presLayoutVars>
          <dgm:chMax val="0"/>
          <dgm:bulletEnabled val="1"/>
        </dgm:presLayoutVars>
      </dgm:prSet>
      <dgm:spPr/>
      <dgm:t>
        <a:bodyPr/>
        <a:lstStyle/>
        <a:p>
          <a:endParaRPr lang="es-ES"/>
        </a:p>
      </dgm:t>
    </dgm:pt>
    <dgm:pt modelId="{811826BC-0DBF-45A9-8620-D0CD7CF50CD4}" type="pres">
      <dgm:prSet presAssocID="{CC396A7D-8DF4-4A3B-97DD-2F214B455303}" presName="negativeSpace" presStyleCnt="0"/>
      <dgm:spPr/>
      <dgm:t>
        <a:bodyPr/>
        <a:lstStyle/>
        <a:p>
          <a:endParaRPr lang="es-ES"/>
        </a:p>
      </dgm:t>
    </dgm:pt>
    <dgm:pt modelId="{E232BEC8-BD29-41EA-AC09-AC1F11672FCF}" type="pres">
      <dgm:prSet presAssocID="{CC396A7D-8DF4-4A3B-97DD-2F214B455303}" presName="childText" presStyleLbl="conFgAcc1" presStyleIdx="2" presStyleCnt="4">
        <dgm:presLayoutVars>
          <dgm:bulletEnabled val="1"/>
        </dgm:presLayoutVars>
      </dgm:prSet>
      <dgm:spPr/>
      <dgm:t>
        <a:bodyPr/>
        <a:lstStyle/>
        <a:p>
          <a:endParaRPr lang="es-ES"/>
        </a:p>
      </dgm:t>
    </dgm:pt>
    <dgm:pt modelId="{4B4DCD9B-0747-43A1-A508-E96FEB313D25}" type="pres">
      <dgm:prSet presAssocID="{B39DA24F-F69B-4B02-929F-0179591C8711}" presName="spaceBetweenRectangles" presStyleCnt="0"/>
      <dgm:spPr/>
      <dgm:t>
        <a:bodyPr/>
        <a:lstStyle/>
        <a:p>
          <a:endParaRPr lang="es-ES"/>
        </a:p>
      </dgm:t>
    </dgm:pt>
    <dgm:pt modelId="{00F2218B-3DB8-4BE6-ACBC-66DAFEF7D1CC}" type="pres">
      <dgm:prSet presAssocID="{47CA7986-4CA9-426E-8E89-2E2BDE58849E}" presName="parentLin" presStyleCnt="0"/>
      <dgm:spPr/>
      <dgm:t>
        <a:bodyPr/>
        <a:lstStyle/>
        <a:p>
          <a:endParaRPr lang="es-ES"/>
        </a:p>
      </dgm:t>
    </dgm:pt>
    <dgm:pt modelId="{986769B1-3449-448B-830C-0BD5C9DECB3C}" type="pres">
      <dgm:prSet presAssocID="{47CA7986-4CA9-426E-8E89-2E2BDE58849E}" presName="parentLeftMargin" presStyleLbl="node1" presStyleIdx="2" presStyleCnt="4"/>
      <dgm:spPr/>
      <dgm:t>
        <a:bodyPr/>
        <a:lstStyle/>
        <a:p>
          <a:endParaRPr lang="es-ES"/>
        </a:p>
      </dgm:t>
    </dgm:pt>
    <dgm:pt modelId="{666CD65B-E26E-4134-9E80-2DA5B92797CC}" type="pres">
      <dgm:prSet presAssocID="{47CA7986-4CA9-426E-8E89-2E2BDE58849E}" presName="parentText" presStyleLbl="node1" presStyleIdx="3" presStyleCnt="4" custScaleX="142857" custScaleY="128687">
        <dgm:presLayoutVars>
          <dgm:chMax val="0"/>
          <dgm:bulletEnabled val="1"/>
        </dgm:presLayoutVars>
      </dgm:prSet>
      <dgm:spPr/>
      <dgm:t>
        <a:bodyPr/>
        <a:lstStyle/>
        <a:p>
          <a:endParaRPr lang="es-ES"/>
        </a:p>
      </dgm:t>
    </dgm:pt>
    <dgm:pt modelId="{DED53B1D-7B21-465C-8A5A-977CE8DAC30E}" type="pres">
      <dgm:prSet presAssocID="{47CA7986-4CA9-426E-8E89-2E2BDE58849E}" presName="negativeSpace" presStyleCnt="0"/>
      <dgm:spPr/>
      <dgm:t>
        <a:bodyPr/>
        <a:lstStyle/>
        <a:p>
          <a:endParaRPr lang="es-ES"/>
        </a:p>
      </dgm:t>
    </dgm:pt>
    <dgm:pt modelId="{3D40C3E4-092E-4AA7-9C59-3B300B92862A}" type="pres">
      <dgm:prSet presAssocID="{47CA7986-4CA9-426E-8E89-2E2BDE58849E}" presName="childText" presStyleLbl="conFgAcc1" presStyleIdx="3" presStyleCnt="4">
        <dgm:presLayoutVars>
          <dgm:bulletEnabled val="1"/>
        </dgm:presLayoutVars>
      </dgm:prSet>
      <dgm:spPr/>
      <dgm:t>
        <a:bodyPr/>
        <a:lstStyle/>
        <a:p>
          <a:endParaRPr lang="es-ES"/>
        </a:p>
      </dgm:t>
    </dgm:pt>
  </dgm:ptLst>
  <dgm:cxnLst>
    <dgm:cxn modelId="{51DFA201-8A6C-428B-83A9-14C11307F31F}" type="presOf" srcId="{03393F16-26BE-48D0-B7D3-8695CC2A36F8}" destId="{AE759B01-BEA2-4371-8F23-22A30A1CCE3B}" srcOrd="0" destOrd="0" presId="urn:microsoft.com/office/officeart/2005/8/layout/list1"/>
    <dgm:cxn modelId="{3DFC68B7-ADCE-4FC1-B2D4-F9F31C9EC25F}" srcId="{45B3CE5B-484F-4B9C-995F-493FC2D26740}" destId="{76284A14-FE79-41A4-8916-04E49094F677}" srcOrd="0" destOrd="0" parTransId="{AD29B8A1-2EBF-4560-B8D0-40BB0A6B9D2B}" sibTransId="{DFE70EE4-9221-45A2-8D89-6AE2FC5722BD}"/>
    <dgm:cxn modelId="{FE42BF43-C184-4A87-92EF-F4524B0B70F5}" type="presOf" srcId="{47CA7986-4CA9-426E-8E89-2E2BDE58849E}" destId="{986769B1-3449-448B-830C-0BD5C9DECB3C}" srcOrd="0" destOrd="0" presId="urn:microsoft.com/office/officeart/2005/8/layout/list1"/>
    <dgm:cxn modelId="{F6161568-7F23-44B8-A7E0-AFA2D0551ABA}" type="presOf" srcId="{76284A14-FE79-41A4-8916-04E49094F677}" destId="{F7B1705F-5106-4283-904F-DAD1B5622B8A}" srcOrd="0" destOrd="0" presId="urn:microsoft.com/office/officeart/2005/8/layout/list1"/>
    <dgm:cxn modelId="{D47E115B-EDAD-4946-B034-BD0EA235F616}" type="presOf" srcId="{47CA7986-4CA9-426E-8E89-2E2BDE58849E}" destId="{666CD65B-E26E-4134-9E80-2DA5B92797CC}" srcOrd="1" destOrd="0" presId="urn:microsoft.com/office/officeart/2005/8/layout/list1"/>
    <dgm:cxn modelId="{384AB485-05BC-44AC-84FC-A734FC94EECC}" srcId="{45B3CE5B-484F-4B9C-995F-493FC2D26740}" destId="{03393F16-26BE-48D0-B7D3-8695CC2A36F8}" srcOrd="1" destOrd="0" parTransId="{5BE3134B-2FCA-409D-BEFD-C3C3926EDA74}" sibTransId="{CD3E6A77-434B-4436-ABE4-825E5E1EBEB3}"/>
    <dgm:cxn modelId="{F9B9EFA1-7341-44DA-805A-AA493F19FF6D}" type="presOf" srcId="{CC396A7D-8DF4-4A3B-97DD-2F214B455303}" destId="{79513035-DBC4-49EE-8817-6B544C6B67EA}" srcOrd="1" destOrd="0" presId="urn:microsoft.com/office/officeart/2005/8/layout/list1"/>
    <dgm:cxn modelId="{DB073107-EA75-4A41-826C-192716D13DB2}" srcId="{45B3CE5B-484F-4B9C-995F-493FC2D26740}" destId="{CC396A7D-8DF4-4A3B-97DD-2F214B455303}" srcOrd="2" destOrd="0" parTransId="{A7596718-5DCB-48DF-BD83-2198ACC1C271}" sibTransId="{B39DA24F-F69B-4B02-929F-0179591C8711}"/>
    <dgm:cxn modelId="{2D768F8D-8086-4C14-82FF-3E3DA2AB9321}" srcId="{45B3CE5B-484F-4B9C-995F-493FC2D26740}" destId="{47CA7986-4CA9-426E-8E89-2E2BDE58849E}" srcOrd="3" destOrd="0" parTransId="{C33E3994-889A-45CF-8E3E-ACF850282F6B}" sibTransId="{DFD4AE25-A79E-4B9F-9EE9-E9FE8EF77B3C}"/>
    <dgm:cxn modelId="{1E558A2A-7509-4C66-943B-F752C18AC8B8}" type="presOf" srcId="{CC396A7D-8DF4-4A3B-97DD-2F214B455303}" destId="{98F143CA-641E-4323-A34E-7AD3C7E4013D}" srcOrd="0" destOrd="0" presId="urn:microsoft.com/office/officeart/2005/8/layout/list1"/>
    <dgm:cxn modelId="{793BA189-4A83-4B09-8152-19E94A5A4C39}" type="presOf" srcId="{76284A14-FE79-41A4-8916-04E49094F677}" destId="{F06EE65A-C25E-48DD-A962-FA9B75FFC0C8}" srcOrd="1" destOrd="0" presId="urn:microsoft.com/office/officeart/2005/8/layout/list1"/>
    <dgm:cxn modelId="{6EBA2BF2-2482-42A5-9397-95735A643441}" type="presOf" srcId="{03393F16-26BE-48D0-B7D3-8695CC2A36F8}" destId="{DDECA559-23DE-4DEA-B1EF-F18851137631}" srcOrd="1" destOrd="0" presId="urn:microsoft.com/office/officeart/2005/8/layout/list1"/>
    <dgm:cxn modelId="{1B82076D-9AA8-42A2-9697-C11DC5A9854C}" type="presOf" srcId="{45B3CE5B-484F-4B9C-995F-493FC2D26740}" destId="{28E05FE9-63CC-4FCF-8D1B-2E68341C6961}" srcOrd="0" destOrd="0" presId="urn:microsoft.com/office/officeart/2005/8/layout/list1"/>
    <dgm:cxn modelId="{44A3EE5E-3D10-4A8A-9848-880C761B7908}" type="presParOf" srcId="{28E05FE9-63CC-4FCF-8D1B-2E68341C6961}" destId="{532DE4B9-9AD2-424B-AE2F-A0D111FABD68}" srcOrd="0" destOrd="0" presId="urn:microsoft.com/office/officeart/2005/8/layout/list1"/>
    <dgm:cxn modelId="{AC763903-5214-4724-A5BF-42729488C71C}" type="presParOf" srcId="{532DE4B9-9AD2-424B-AE2F-A0D111FABD68}" destId="{F7B1705F-5106-4283-904F-DAD1B5622B8A}" srcOrd="0" destOrd="0" presId="urn:microsoft.com/office/officeart/2005/8/layout/list1"/>
    <dgm:cxn modelId="{7BAF6B7E-7DC7-425E-8149-1EC31E03B8C1}" type="presParOf" srcId="{532DE4B9-9AD2-424B-AE2F-A0D111FABD68}" destId="{F06EE65A-C25E-48DD-A962-FA9B75FFC0C8}" srcOrd="1" destOrd="0" presId="urn:microsoft.com/office/officeart/2005/8/layout/list1"/>
    <dgm:cxn modelId="{746BBA46-14A2-4DE5-878C-9DD9286C3857}" type="presParOf" srcId="{28E05FE9-63CC-4FCF-8D1B-2E68341C6961}" destId="{3F2455EF-63C6-4C2E-B5D5-07CBE3F42F3C}" srcOrd="1" destOrd="0" presId="urn:microsoft.com/office/officeart/2005/8/layout/list1"/>
    <dgm:cxn modelId="{7678C143-7B95-40C6-952D-6649B0B16CD4}" type="presParOf" srcId="{28E05FE9-63CC-4FCF-8D1B-2E68341C6961}" destId="{46A40375-A658-4244-B163-09E59B4358F5}" srcOrd="2" destOrd="0" presId="urn:microsoft.com/office/officeart/2005/8/layout/list1"/>
    <dgm:cxn modelId="{4000CA7D-4640-435A-9290-20339C3D4BA1}" type="presParOf" srcId="{28E05FE9-63CC-4FCF-8D1B-2E68341C6961}" destId="{C17CB517-A34F-472B-9152-650CF8F2FD64}" srcOrd="3" destOrd="0" presId="urn:microsoft.com/office/officeart/2005/8/layout/list1"/>
    <dgm:cxn modelId="{9854F549-2F36-45A7-BC74-91E83C34EB6F}" type="presParOf" srcId="{28E05FE9-63CC-4FCF-8D1B-2E68341C6961}" destId="{D8752F9C-91CA-4886-93BD-DD557E4C8651}" srcOrd="4" destOrd="0" presId="urn:microsoft.com/office/officeart/2005/8/layout/list1"/>
    <dgm:cxn modelId="{04D68B5E-C471-45A1-985F-65EA4C41F12F}" type="presParOf" srcId="{D8752F9C-91CA-4886-93BD-DD557E4C8651}" destId="{AE759B01-BEA2-4371-8F23-22A30A1CCE3B}" srcOrd="0" destOrd="0" presId="urn:microsoft.com/office/officeart/2005/8/layout/list1"/>
    <dgm:cxn modelId="{1709B75F-36C1-4AB9-A1B3-EA4D753397FF}" type="presParOf" srcId="{D8752F9C-91CA-4886-93BD-DD557E4C8651}" destId="{DDECA559-23DE-4DEA-B1EF-F18851137631}" srcOrd="1" destOrd="0" presId="urn:microsoft.com/office/officeart/2005/8/layout/list1"/>
    <dgm:cxn modelId="{466C8C07-E0ED-4483-8A70-33174CA76795}" type="presParOf" srcId="{28E05FE9-63CC-4FCF-8D1B-2E68341C6961}" destId="{98D93891-939C-4EDC-8196-018C21063E35}" srcOrd="5" destOrd="0" presId="urn:microsoft.com/office/officeart/2005/8/layout/list1"/>
    <dgm:cxn modelId="{3F543990-6C2F-4651-9DAB-F81CACE4B4CA}" type="presParOf" srcId="{28E05FE9-63CC-4FCF-8D1B-2E68341C6961}" destId="{A43153D6-BE77-4C51-BDA2-92AAF31FEA07}" srcOrd="6" destOrd="0" presId="urn:microsoft.com/office/officeart/2005/8/layout/list1"/>
    <dgm:cxn modelId="{10F4DB35-1AAA-4752-A348-A07A65804FCA}" type="presParOf" srcId="{28E05FE9-63CC-4FCF-8D1B-2E68341C6961}" destId="{32826BA5-6DB1-4FA4-9DD3-3C686C255455}" srcOrd="7" destOrd="0" presId="urn:microsoft.com/office/officeart/2005/8/layout/list1"/>
    <dgm:cxn modelId="{724C1558-E515-4305-B239-E5EC4B7E2140}" type="presParOf" srcId="{28E05FE9-63CC-4FCF-8D1B-2E68341C6961}" destId="{38A01C17-616C-46D0-A368-9759253736C1}" srcOrd="8" destOrd="0" presId="urn:microsoft.com/office/officeart/2005/8/layout/list1"/>
    <dgm:cxn modelId="{95654669-C190-4B47-8F86-63D59908A7A4}" type="presParOf" srcId="{38A01C17-616C-46D0-A368-9759253736C1}" destId="{98F143CA-641E-4323-A34E-7AD3C7E4013D}" srcOrd="0" destOrd="0" presId="urn:microsoft.com/office/officeart/2005/8/layout/list1"/>
    <dgm:cxn modelId="{743B4375-9FD1-4BDE-8C0A-0B4344BD33A1}" type="presParOf" srcId="{38A01C17-616C-46D0-A368-9759253736C1}" destId="{79513035-DBC4-49EE-8817-6B544C6B67EA}" srcOrd="1" destOrd="0" presId="urn:microsoft.com/office/officeart/2005/8/layout/list1"/>
    <dgm:cxn modelId="{EB9B61A4-5F64-4284-B8CB-BEF1E8EAEDBE}" type="presParOf" srcId="{28E05FE9-63CC-4FCF-8D1B-2E68341C6961}" destId="{811826BC-0DBF-45A9-8620-D0CD7CF50CD4}" srcOrd="9" destOrd="0" presId="urn:microsoft.com/office/officeart/2005/8/layout/list1"/>
    <dgm:cxn modelId="{D204A47B-9F8B-4126-A4EB-003767B0FBDE}" type="presParOf" srcId="{28E05FE9-63CC-4FCF-8D1B-2E68341C6961}" destId="{E232BEC8-BD29-41EA-AC09-AC1F11672FCF}" srcOrd="10" destOrd="0" presId="urn:microsoft.com/office/officeart/2005/8/layout/list1"/>
    <dgm:cxn modelId="{10F52B83-B66E-4466-9C79-22606BD30B3F}" type="presParOf" srcId="{28E05FE9-63CC-4FCF-8D1B-2E68341C6961}" destId="{4B4DCD9B-0747-43A1-A508-E96FEB313D25}" srcOrd="11" destOrd="0" presId="urn:microsoft.com/office/officeart/2005/8/layout/list1"/>
    <dgm:cxn modelId="{93FA0BAE-9292-491A-BB2B-A7275EA8D5F2}" type="presParOf" srcId="{28E05FE9-63CC-4FCF-8D1B-2E68341C6961}" destId="{00F2218B-3DB8-4BE6-ACBC-66DAFEF7D1CC}" srcOrd="12" destOrd="0" presId="urn:microsoft.com/office/officeart/2005/8/layout/list1"/>
    <dgm:cxn modelId="{28129828-CA6B-4ED9-9D68-4CCDD257E5F6}" type="presParOf" srcId="{00F2218B-3DB8-4BE6-ACBC-66DAFEF7D1CC}" destId="{986769B1-3449-448B-830C-0BD5C9DECB3C}" srcOrd="0" destOrd="0" presId="urn:microsoft.com/office/officeart/2005/8/layout/list1"/>
    <dgm:cxn modelId="{381A9A82-0838-4364-972D-EC832B780629}" type="presParOf" srcId="{00F2218B-3DB8-4BE6-ACBC-66DAFEF7D1CC}" destId="{666CD65B-E26E-4134-9E80-2DA5B92797CC}" srcOrd="1" destOrd="0" presId="urn:microsoft.com/office/officeart/2005/8/layout/list1"/>
    <dgm:cxn modelId="{9A54ACCD-E71F-4C7C-97D9-9BE296FA4057}" type="presParOf" srcId="{28E05FE9-63CC-4FCF-8D1B-2E68341C6961}" destId="{DED53B1D-7B21-465C-8A5A-977CE8DAC30E}" srcOrd="13" destOrd="0" presId="urn:microsoft.com/office/officeart/2005/8/layout/list1"/>
    <dgm:cxn modelId="{98DEA380-0C19-49CD-9168-ECE73A87B7B1}" type="presParOf" srcId="{28E05FE9-63CC-4FCF-8D1B-2E68341C6961}" destId="{3D40C3E4-092E-4AA7-9C59-3B300B92862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D5C2E6C7-B23D-494C-A9DF-2D25D7E16D5C}" type="doc">
      <dgm:prSet loTypeId="urn:microsoft.com/office/officeart/2005/8/layout/chevron2" loCatId="list" qsTypeId="urn:microsoft.com/office/officeart/2005/8/quickstyle/simple3" qsCatId="simple" csTypeId="urn:microsoft.com/office/officeart/2005/8/colors/colorful2" csCatId="colorful" phldr="1"/>
      <dgm:spPr/>
      <dgm:t>
        <a:bodyPr/>
        <a:lstStyle/>
        <a:p>
          <a:endParaRPr lang="es-ES"/>
        </a:p>
      </dgm:t>
    </dgm:pt>
    <dgm:pt modelId="{CF340093-6D19-4D45-880E-99106C5F17B3}">
      <dgm:prSet phldrT="[Texto]"/>
      <dgm:spPr/>
      <dgm:t>
        <a:bodyPr/>
        <a:lstStyle/>
        <a:p>
          <a:r>
            <a:rPr lang="en-US" b="1" dirty="0" smtClean="0"/>
            <a:t>a</a:t>
          </a:r>
          <a:endParaRPr lang="es-ES" b="1" dirty="0"/>
        </a:p>
      </dgm:t>
    </dgm:pt>
    <dgm:pt modelId="{3CCC4D77-FCE9-48C2-88E4-E4E4B679EE78}" type="parTrans" cxnId="{ACCACEC1-6E64-469B-9DA4-899EA4839A90}">
      <dgm:prSet/>
      <dgm:spPr/>
      <dgm:t>
        <a:bodyPr/>
        <a:lstStyle/>
        <a:p>
          <a:endParaRPr lang="es-ES"/>
        </a:p>
      </dgm:t>
    </dgm:pt>
    <dgm:pt modelId="{C0490EFE-BCC5-4E2F-8CD7-378368B83A32}" type="sibTrans" cxnId="{ACCACEC1-6E64-469B-9DA4-899EA4839A90}">
      <dgm:prSet/>
      <dgm:spPr/>
      <dgm:t>
        <a:bodyPr/>
        <a:lstStyle/>
        <a:p>
          <a:endParaRPr lang="es-ES"/>
        </a:p>
      </dgm:t>
    </dgm:pt>
    <dgm:pt modelId="{A1150CD6-0929-40EB-A53B-34A2F7AF598D}">
      <dgm:prSet phldrT="[Texto]"/>
      <dgm:spPr/>
      <dgm:t>
        <a:bodyPr/>
        <a:lstStyle/>
        <a:p>
          <a:pPr algn="just"/>
          <a:r>
            <a:rPr lang="es-ES" dirty="0" smtClean="0"/>
            <a:t>Mediante la Auditoría de Gestión realizada a los procesos administrativos de la Subsecretaría de Pueblos e Interculturalidad, se pudo determinar las falencias existentes en cuanto a controles, normas y manuales a través de una evaluación de los niveles de eficiencia, eficacia, economía y ética operativa, generando posibles soluciones a aplicarse.</a:t>
          </a:r>
          <a:endParaRPr lang="es-ES" dirty="0"/>
        </a:p>
      </dgm:t>
    </dgm:pt>
    <dgm:pt modelId="{56864460-0F90-4CC0-90E5-37B14CCC3D69}" type="parTrans" cxnId="{E255749C-C87D-4741-B046-374B48A19297}">
      <dgm:prSet/>
      <dgm:spPr/>
      <dgm:t>
        <a:bodyPr/>
        <a:lstStyle/>
        <a:p>
          <a:endParaRPr lang="es-ES"/>
        </a:p>
      </dgm:t>
    </dgm:pt>
    <dgm:pt modelId="{2D102D1C-30E5-484A-ABB6-5E6441FB4DE5}" type="sibTrans" cxnId="{E255749C-C87D-4741-B046-374B48A19297}">
      <dgm:prSet/>
      <dgm:spPr/>
      <dgm:t>
        <a:bodyPr/>
        <a:lstStyle/>
        <a:p>
          <a:endParaRPr lang="es-ES"/>
        </a:p>
      </dgm:t>
    </dgm:pt>
    <dgm:pt modelId="{D9725CDE-3A5F-4460-BA1E-103EB13B01AD}">
      <dgm:prSet phldrT="[Texto]"/>
      <dgm:spPr/>
      <dgm:t>
        <a:bodyPr/>
        <a:lstStyle/>
        <a:p>
          <a:r>
            <a:rPr lang="en-US" b="1" dirty="0" smtClean="0"/>
            <a:t>b</a:t>
          </a:r>
          <a:endParaRPr lang="es-ES" b="1" dirty="0"/>
        </a:p>
      </dgm:t>
    </dgm:pt>
    <dgm:pt modelId="{EC84EA4E-1848-4B1F-A68B-569C282E07BE}" type="parTrans" cxnId="{306892D3-F909-4A7D-A434-CC8BC0EF9CAB}">
      <dgm:prSet/>
      <dgm:spPr/>
      <dgm:t>
        <a:bodyPr/>
        <a:lstStyle/>
        <a:p>
          <a:endParaRPr lang="es-ES"/>
        </a:p>
      </dgm:t>
    </dgm:pt>
    <dgm:pt modelId="{59CBAE93-41D7-4083-9B37-B5D3EBD58C67}" type="sibTrans" cxnId="{306892D3-F909-4A7D-A434-CC8BC0EF9CAB}">
      <dgm:prSet/>
      <dgm:spPr/>
      <dgm:t>
        <a:bodyPr/>
        <a:lstStyle/>
        <a:p>
          <a:endParaRPr lang="es-ES"/>
        </a:p>
      </dgm:t>
    </dgm:pt>
    <dgm:pt modelId="{4235FB99-7A1E-4401-813B-CFA6F1F9F7D5}">
      <dgm:prSet phldrT="[Texto]"/>
      <dgm:spPr/>
      <dgm:t>
        <a:bodyPr/>
        <a:lstStyle/>
        <a:p>
          <a:pPr algn="just"/>
          <a:r>
            <a:rPr lang="es-ES" dirty="0" smtClean="0"/>
            <a:t>En la Subsecretaría de Pueblos e Interculturalidad no existen controles en cuanto a la revisión, sumilla y aprobación de proyectos recibidos, por lo que no permite el conocimiento previo de los proyectos por parte de la Subsecretaria de Pueblos e Interculturalidad y que en algunos casos no se realice el análisis de factibilidad antes de ser aprobados y ejecutados.</a:t>
          </a:r>
          <a:endParaRPr lang="es-ES" dirty="0"/>
        </a:p>
      </dgm:t>
    </dgm:pt>
    <dgm:pt modelId="{0B2B5F7A-0D1F-4A11-9600-5CC8C880DF47}" type="parTrans" cxnId="{802AD4A1-6C07-480B-B437-41A197ED2D03}">
      <dgm:prSet/>
      <dgm:spPr/>
      <dgm:t>
        <a:bodyPr/>
        <a:lstStyle/>
        <a:p>
          <a:endParaRPr lang="es-ES"/>
        </a:p>
      </dgm:t>
    </dgm:pt>
    <dgm:pt modelId="{1120F78F-4968-49B9-8D0B-B7C4D7DB1C07}" type="sibTrans" cxnId="{802AD4A1-6C07-480B-B437-41A197ED2D03}">
      <dgm:prSet/>
      <dgm:spPr/>
      <dgm:t>
        <a:bodyPr/>
        <a:lstStyle/>
        <a:p>
          <a:endParaRPr lang="es-ES"/>
        </a:p>
      </dgm:t>
    </dgm:pt>
    <dgm:pt modelId="{01F0DA3C-DD4B-4E18-B23A-DEAAA8870D18}">
      <dgm:prSet phldrT="[Texto]"/>
      <dgm:spPr/>
      <dgm:t>
        <a:bodyPr/>
        <a:lstStyle/>
        <a:p>
          <a:r>
            <a:rPr lang="en-US" b="1" dirty="0" smtClean="0"/>
            <a:t>c</a:t>
          </a:r>
          <a:endParaRPr lang="es-ES" b="1" dirty="0"/>
        </a:p>
      </dgm:t>
    </dgm:pt>
    <dgm:pt modelId="{7128FF1A-F2F5-46FB-8E76-B6460DCB0EBC}" type="parTrans" cxnId="{69A45135-A9EC-4EF9-9ADF-12520612971B}">
      <dgm:prSet/>
      <dgm:spPr/>
      <dgm:t>
        <a:bodyPr/>
        <a:lstStyle/>
        <a:p>
          <a:endParaRPr lang="es-ES"/>
        </a:p>
      </dgm:t>
    </dgm:pt>
    <dgm:pt modelId="{B0B8C216-A4C4-4C74-8E20-391DB1B60854}" type="sibTrans" cxnId="{69A45135-A9EC-4EF9-9ADF-12520612971B}">
      <dgm:prSet/>
      <dgm:spPr/>
      <dgm:t>
        <a:bodyPr/>
        <a:lstStyle/>
        <a:p>
          <a:endParaRPr lang="es-ES"/>
        </a:p>
      </dgm:t>
    </dgm:pt>
    <dgm:pt modelId="{60EA975A-F35D-4D09-8720-FEF9DACCB894}">
      <dgm:prSet phldrT="[Texto]"/>
      <dgm:spPr/>
      <dgm:t>
        <a:bodyPr/>
        <a:lstStyle/>
        <a:p>
          <a:pPr algn="just"/>
          <a:r>
            <a:rPr lang="es-ES" dirty="0" smtClean="0"/>
            <a:t>En la ejecución de talleres no existe un orden secuencial y un formato de sistematización, lo que ocasiona que no sean considerados temas importantes en los talleres y que los resultados obtenidos no puedan ser medidos eficazmente.</a:t>
          </a:r>
          <a:endParaRPr lang="es-ES" dirty="0"/>
        </a:p>
      </dgm:t>
    </dgm:pt>
    <dgm:pt modelId="{CD5AD47E-EF17-47B4-A444-40CA6E7921EB}" type="parTrans" cxnId="{7F975392-96A9-4348-8350-D36B76FB3692}">
      <dgm:prSet/>
      <dgm:spPr/>
      <dgm:t>
        <a:bodyPr/>
        <a:lstStyle/>
        <a:p>
          <a:endParaRPr lang="es-ES"/>
        </a:p>
      </dgm:t>
    </dgm:pt>
    <dgm:pt modelId="{F319442B-C262-4D77-B2FA-F53974A2D394}" type="sibTrans" cxnId="{7F975392-96A9-4348-8350-D36B76FB3692}">
      <dgm:prSet/>
      <dgm:spPr/>
      <dgm:t>
        <a:bodyPr/>
        <a:lstStyle/>
        <a:p>
          <a:endParaRPr lang="es-ES"/>
        </a:p>
      </dgm:t>
    </dgm:pt>
    <dgm:pt modelId="{21FFA28F-3F13-4C2C-A060-79DD086974C6}">
      <dgm:prSet phldrT="[Texto]"/>
      <dgm:spPr/>
      <dgm:t>
        <a:bodyPr/>
        <a:lstStyle/>
        <a:p>
          <a:pPr algn="just"/>
          <a:r>
            <a:rPr lang="es-ES" dirty="0" smtClean="0"/>
            <a:t>Los acuerdos establecidos entre la Subsecretaría de Pueblos e Interculturalidad y las instituciones públicas y privadas no están siendo cumplidos, por la falta de personal que se encargue específicamente de funciones concernientes a alianzas y la falta de un manual de procedimientos y funciones.</a:t>
          </a:r>
          <a:endParaRPr lang="es-ES" dirty="0"/>
        </a:p>
      </dgm:t>
    </dgm:pt>
    <dgm:pt modelId="{6DBFB94F-0CF4-468A-96AF-C16A6D2E42CF}" type="parTrans" cxnId="{77C2F2F4-6F4B-4EA7-8F7E-B2C79E31C34E}">
      <dgm:prSet/>
      <dgm:spPr/>
      <dgm:t>
        <a:bodyPr/>
        <a:lstStyle/>
        <a:p>
          <a:endParaRPr lang="es-ES"/>
        </a:p>
      </dgm:t>
    </dgm:pt>
    <dgm:pt modelId="{94959128-088F-489C-B2C3-3DDC3642347F}" type="sibTrans" cxnId="{77C2F2F4-6F4B-4EA7-8F7E-B2C79E31C34E}">
      <dgm:prSet/>
      <dgm:spPr/>
      <dgm:t>
        <a:bodyPr/>
        <a:lstStyle/>
        <a:p>
          <a:endParaRPr lang="es-ES"/>
        </a:p>
      </dgm:t>
    </dgm:pt>
    <dgm:pt modelId="{304B2D07-5FB9-40D9-9D85-80C7AEEAA806}">
      <dgm:prSet phldrT="[Texto]"/>
      <dgm:spPr/>
      <dgm:t>
        <a:bodyPr/>
        <a:lstStyle/>
        <a:p>
          <a:r>
            <a:rPr lang="en-US" b="1" dirty="0" smtClean="0"/>
            <a:t>d</a:t>
          </a:r>
          <a:endParaRPr lang="es-ES" b="1" dirty="0"/>
        </a:p>
      </dgm:t>
    </dgm:pt>
    <dgm:pt modelId="{55D96809-2273-4413-82B3-D897995992D9}" type="parTrans" cxnId="{B9407C41-B99B-4A7E-95A0-DC5604F8ACDF}">
      <dgm:prSet/>
      <dgm:spPr/>
      <dgm:t>
        <a:bodyPr/>
        <a:lstStyle/>
        <a:p>
          <a:endParaRPr lang="es-ES"/>
        </a:p>
      </dgm:t>
    </dgm:pt>
    <dgm:pt modelId="{D55CEBF5-6ECC-4914-AD5D-1F6D885BE227}" type="sibTrans" cxnId="{B9407C41-B99B-4A7E-95A0-DC5604F8ACDF}">
      <dgm:prSet/>
      <dgm:spPr/>
      <dgm:t>
        <a:bodyPr/>
        <a:lstStyle/>
        <a:p>
          <a:endParaRPr lang="es-ES"/>
        </a:p>
      </dgm:t>
    </dgm:pt>
    <dgm:pt modelId="{A18C6CFF-145C-4315-95FD-03B3572BF277}">
      <dgm:prSet phldrT="[Texto]"/>
      <dgm:spPr/>
      <dgm:t>
        <a:bodyPr/>
        <a:lstStyle/>
        <a:p>
          <a:pPr algn="just"/>
          <a:r>
            <a:rPr lang="es-ES" dirty="0" smtClean="0"/>
            <a:t>Existen temas de investigación que no son revisados por el Comité Editorial, a falta de la existencia de un Comité Editorial permanente que cumpla con estas funciones lo que ocasiona que se puedan producir errores o que se publique información relevante.</a:t>
          </a:r>
          <a:endParaRPr lang="es-ES" dirty="0"/>
        </a:p>
      </dgm:t>
    </dgm:pt>
    <dgm:pt modelId="{538E1BC5-80F6-446A-BB24-332FABAADB10}" type="parTrans" cxnId="{0F76F716-7D4C-4EEB-A272-8464803A6D23}">
      <dgm:prSet/>
      <dgm:spPr/>
      <dgm:t>
        <a:bodyPr/>
        <a:lstStyle/>
        <a:p>
          <a:endParaRPr lang="es-ES"/>
        </a:p>
      </dgm:t>
    </dgm:pt>
    <dgm:pt modelId="{CD96883A-403D-4977-B8D1-500202A75E37}" type="sibTrans" cxnId="{0F76F716-7D4C-4EEB-A272-8464803A6D23}">
      <dgm:prSet/>
      <dgm:spPr/>
      <dgm:t>
        <a:bodyPr/>
        <a:lstStyle/>
        <a:p>
          <a:endParaRPr lang="es-ES"/>
        </a:p>
      </dgm:t>
    </dgm:pt>
    <dgm:pt modelId="{2BF84192-9093-450F-9FDC-F85611E910D2}">
      <dgm:prSet phldrT="[Texto]"/>
      <dgm:spPr/>
      <dgm:t>
        <a:bodyPr/>
        <a:lstStyle/>
        <a:p>
          <a:r>
            <a:rPr lang="en-US" b="1" dirty="0" smtClean="0"/>
            <a:t>e</a:t>
          </a:r>
          <a:endParaRPr lang="es-ES" b="1" dirty="0"/>
        </a:p>
      </dgm:t>
    </dgm:pt>
    <dgm:pt modelId="{6FA94C43-BD88-4440-B45A-269D0E4C0CB4}" type="parTrans" cxnId="{0F0E24D5-ADD1-4EDA-B7CC-59320E27FAAB}">
      <dgm:prSet/>
      <dgm:spPr/>
      <dgm:t>
        <a:bodyPr/>
        <a:lstStyle/>
        <a:p>
          <a:endParaRPr lang="es-ES"/>
        </a:p>
      </dgm:t>
    </dgm:pt>
    <dgm:pt modelId="{14E3A20B-2382-49CE-9CBD-164CB9994E86}" type="sibTrans" cxnId="{0F0E24D5-ADD1-4EDA-B7CC-59320E27FAAB}">
      <dgm:prSet/>
      <dgm:spPr/>
      <dgm:t>
        <a:bodyPr/>
        <a:lstStyle/>
        <a:p>
          <a:endParaRPr lang="es-ES"/>
        </a:p>
      </dgm:t>
    </dgm:pt>
    <dgm:pt modelId="{6008602A-BFCE-479D-AC13-CD3D30D1CED0}" type="pres">
      <dgm:prSet presAssocID="{D5C2E6C7-B23D-494C-A9DF-2D25D7E16D5C}" presName="linearFlow" presStyleCnt="0">
        <dgm:presLayoutVars>
          <dgm:dir/>
          <dgm:animLvl val="lvl"/>
          <dgm:resizeHandles val="exact"/>
        </dgm:presLayoutVars>
      </dgm:prSet>
      <dgm:spPr/>
      <dgm:t>
        <a:bodyPr/>
        <a:lstStyle/>
        <a:p>
          <a:endParaRPr lang="es-ES"/>
        </a:p>
      </dgm:t>
    </dgm:pt>
    <dgm:pt modelId="{122F6AEF-CFF2-4214-999E-234A27E55C6A}" type="pres">
      <dgm:prSet presAssocID="{CF340093-6D19-4D45-880E-99106C5F17B3}" presName="composite" presStyleCnt="0"/>
      <dgm:spPr/>
    </dgm:pt>
    <dgm:pt modelId="{5533BD05-C866-48B8-8B15-AF832F530AEB}" type="pres">
      <dgm:prSet presAssocID="{CF340093-6D19-4D45-880E-99106C5F17B3}" presName="parentText" presStyleLbl="alignNode1" presStyleIdx="0" presStyleCnt="5">
        <dgm:presLayoutVars>
          <dgm:chMax val="1"/>
          <dgm:bulletEnabled val="1"/>
        </dgm:presLayoutVars>
      </dgm:prSet>
      <dgm:spPr/>
      <dgm:t>
        <a:bodyPr/>
        <a:lstStyle/>
        <a:p>
          <a:endParaRPr lang="es-ES"/>
        </a:p>
      </dgm:t>
    </dgm:pt>
    <dgm:pt modelId="{88D66AA0-50F2-422A-9FEF-0ABCD2CB62FF}" type="pres">
      <dgm:prSet presAssocID="{CF340093-6D19-4D45-880E-99106C5F17B3}" presName="descendantText" presStyleLbl="alignAcc1" presStyleIdx="0" presStyleCnt="5">
        <dgm:presLayoutVars>
          <dgm:bulletEnabled val="1"/>
        </dgm:presLayoutVars>
      </dgm:prSet>
      <dgm:spPr/>
      <dgm:t>
        <a:bodyPr/>
        <a:lstStyle/>
        <a:p>
          <a:endParaRPr lang="es-ES"/>
        </a:p>
      </dgm:t>
    </dgm:pt>
    <dgm:pt modelId="{D0F383D8-2096-4A45-BE9E-B8C0A3DA641E}" type="pres">
      <dgm:prSet presAssocID="{C0490EFE-BCC5-4E2F-8CD7-378368B83A32}" presName="sp" presStyleCnt="0"/>
      <dgm:spPr/>
    </dgm:pt>
    <dgm:pt modelId="{16C4F186-2E08-43B9-9978-DE15365AC715}" type="pres">
      <dgm:prSet presAssocID="{D9725CDE-3A5F-4460-BA1E-103EB13B01AD}" presName="composite" presStyleCnt="0"/>
      <dgm:spPr/>
    </dgm:pt>
    <dgm:pt modelId="{56609122-AAF2-40E3-8E24-D992157F90C5}" type="pres">
      <dgm:prSet presAssocID="{D9725CDE-3A5F-4460-BA1E-103EB13B01AD}" presName="parentText" presStyleLbl="alignNode1" presStyleIdx="1" presStyleCnt="5">
        <dgm:presLayoutVars>
          <dgm:chMax val="1"/>
          <dgm:bulletEnabled val="1"/>
        </dgm:presLayoutVars>
      </dgm:prSet>
      <dgm:spPr/>
      <dgm:t>
        <a:bodyPr/>
        <a:lstStyle/>
        <a:p>
          <a:endParaRPr lang="es-ES"/>
        </a:p>
      </dgm:t>
    </dgm:pt>
    <dgm:pt modelId="{AA602BF1-73AF-40F5-915F-B9D23FB1021D}" type="pres">
      <dgm:prSet presAssocID="{D9725CDE-3A5F-4460-BA1E-103EB13B01AD}" presName="descendantText" presStyleLbl="alignAcc1" presStyleIdx="1" presStyleCnt="5">
        <dgm:presLayoutVars>
          <dgm:bulletEnabled val="1"/>
        </dgm:presLayoutVars>
      </dgm:prSet>
      <dgm:spPr/>
      <dgm:t>
        <a:bodyPr/>
        <a:lstStyle/>
        <a:p>
          <a:endParaRPr lang="es-ES"/>
        </a:p>
      </dgm:t>
    </dgm:pt>
    <dgm:pt modelId="{7360D17F-3074-41F3-BBAD-1A30DDDAE09B}" type="pres">
      <dgm:prSet presAssocID="{59CBAE93-41D7-4083-9B37-B5D3EBD58C67}" presName="sp" presStyleCnt="0"/>
      <dgm:spPr/>
    </dgm:pt>
    <dgm:pt modelId="{5E074EB0-0BCB-4AD7-B238-2D41F8C253D8}" type="pres">
      <dgm:prSet presAssocID="{01F0DA3C-DD4B-4E18-B23A-DEAAA8870D18}" presName="composite" presStyleCnt="0"/>
      <dgm:spPr/>
    </dgm:pt>
    <dgm:pt modelId="{9555284E-0261-49F3-AC09-391E5215AF2D}" type="pres">
      <dgm:prSet presAssocID="{01F0DA3C-DD4B-4E18-B23A-DEAAA8870D18}" presName="parentText" presStyleLbl="alignNode1" presStyleIdx="2" presStyleCnt="5">
        <dgm:presLayoutVars>
          <dgm:chMax val="1"/>
          <dgm:bulletEnabled val="1"/>
        </dgm:presLayoutVars>
      </dgm:prSet>
      <dgm:spPr/>
      <dgm:t>
        <a:bodyPr/>
        <a:lstStyle/>
        <a:p>
          <a:endParaRPr lang="es-ES"/>
        </a:p>
      </dgm:t>
    </dgm:pt>
    <dgm:pt modelId="{77663E0B-0FB6-4336-8F1E-5E8F4F7EEB98}" type="pres">
      <dgm:prSet presAssocID="{01F0DA3C-DD4B-4E18-B23A-DEAAA8870D18}" presName="descendantText" presStyleLbl="alignAcc1" presStyleIdx="2" presStyleCnt="5">
        <dgm:presLayoutVars>
          <dgm:bulletEnabled val="1"/>
        </dgm:presLayoutVars>
      </dgm:prSet>
      <dgm:spPr/>
      <dgm:t>
        <a:bodyPr/>
        <a:lstStyle/>
        <a:p>
          <a:endParaRPr lang="es-ES"/>
        </a:p>
      </dgm:t>
    </dgm:pt>
    <dgm:pt modelId="{2BC0C016-AB26-4726-B7B8-719DA9ADE66D}" type="pres">
      <dgm:prSet presAssocID="{B0B8C216-A4C4-4C74-8E20-391DB1B60854}" presName="sp" presStyleCnt="0"/>
      <dgm:spPr/>
    </dgm:pt>
    <dgm:pt modelId="{4825019D-A7FC-41BF-BC84-F49BEC7CB224}" type="pres">
      <dgm:prSet presAssocID="{304B2D07-5FB9-40D9-9D85-80C7AEEAA806}" presName="composite" presStyleCnt="0"/>
      <dgm:spPr/>
    </dgm:pt>
    <dgm:pt modelId="{AF80AF6E-3BCB-4D2A-8612-91EFAFAC8758}" type="pres">
      <dgm:prSet presAssocID="{304B2D07-5FB9-40D9-9D85-80C7AEEAA806}" presName="parentText" presStyleLbl="alignNode1" presStyleIdx="3" presStyleCnt="5">
        <dgm:presLayoutVars>
          <dgm:chMax val="1"/>
          <dgm:bulletEnabled val="1"/>
        </dgm:presLayoutVars>
      </dgm:prSet>
      <dgm:spPr/>
      <dgm:t>
        <a:bodyPr/>
        <a:lstStyle/>
        <a:p>
          <a:endParaRPr lang="es-ES"/>
        </a:p>
      </dgm:t>
    </dgm:pt>
    <dgm:pt modelId="{38F89E54-5D53-4EFA-918A-DA0C52CF461C}" type="pres">
      <dgm:prSet presAssocID="{304B2D07-5FB9-40D9-9D85-80C7AEEAA806}" presName="descendantText" presStyleLbl="alignAcc1" presStyleIdx="3" presStyleCnt="5">
        <dgm:presLayoutVars>
          <dgm:bulletEnabled val="1"/>
        </dgm:presLayoutVars>
      </dgm:prSet>
      <dgm:spPr/>
      <dgm:t>
        <a:bodyPr/>
        <a:lstStyle/>
        <a:p>
          <a:endParaRPr lang="es-ES"/>
        </a:p>
      </dgm:t>
    </dgm:pt>
    <dgm:pt modelId="{B3B9D1F2-0EEF-420A-8311-101535D1B445}" type="pres">
      <dgm:prSet presAssocID="{D55CEBF5-6ECC-4914-AD5D-1F6D885BE227}" presName="sp" presStyleCnt="0"/>
      <dgm:spPr/>
    </dgm:pt>
    <dgm:pt modelId="{777EF828-6246-4084-8A6C-F335DE2FED11}" type="pres">
      <dgm:prSet presAssocID="{2BF84192-9093-450F-9FDC-F85611E910D2}" presName="composite" presStyleCnt="0"/>
      <dgm:spPr/>
    </dgm:pt>
    <dgm:pt modelId="{D7A19CC1-199F-498B-AC50-F63C5FE16CAF}" type="pres">
      <dgm:prSet presAssocID="{2BF84192-9093-450F-9FDC-F85611E910D2}" presName="parentText" presStyleLbl="alignNode1" presStyleIdx="4" presStyleCnt="5">
        <dgm:presLayoutVars>
          <dgm:chMax val="1"/>
          <dgm:bulletEnabled val="1"/>
        </dgm:presLayoutVars>
      </dgm:prSet>
      <dgm:spPr/>
      <dgm:t>
        <a:bodyPr/>
        <a:lstStyle/>
        <a:p>
          <a:endParaRPr lang="es-ES"/>
        </a:p>
      </dgm:t>
    </dgm:pt>
    <dgm:pt modelId="{46B8F337-5C22-4104-AB1B-1A75DD208F77}" type="pres">
      <dgm:prSet presAssocID="{2BF84192-9093-450F-9FDC-F85611E910D2}" presName="descendantText" presStyleLbl="alignAcc1" presStyleIdx="4" presStyleCnt="5">
        <dgm:presLayoutVars>
          <dgm:bulletEnabled val="1"/>
        </dgm:presLayoutVars>
      </dgm:prSet>
      <dgm:spPr/>
      <dgm:t>
        <a:bodyPr/>
        <a:lstStyle/>
        <a:p>
          <a:endParaRPr lang="es-ES"/>
        </a:p>
      </dgm:t>
    </dgm:pt>
  </dgm:ptLst>
  <dgm:cxnLst>
    <dgm:cxn modelId="{69A45135-A9EC-4EF9-9ADF-12520612971B}" srcId="{D5C2E6C7-B23D-494C-A9DF-2D25D7E16D5C}" destId="{01F0DA3C-DD4B-4E18-B23A-DEAAA8870D18}" srcOrd="2" destOrd="0" parTransId="{7128FF1A-F2F5-46FB-8E76-B6460DCB0EBC}" sibTransId="{B0B8C216-A4C4-4C74-8E20-391DB1B60854}"/>
    <dgm:cxn modelId="{802AD4A1-6C07-480B-B437-41A197ED2D03}" srcId="{D9725CDE-3A5F-4460-BA1E-103EB13B01AD}" destId="{4235FB99-7A1E-4401-813B-CFA6F1F9F7D5}" srcOrd="0" destOrd="0" parTransId="{0B2B5F7A-0D1F-4A11-9600-5CC8C880DF47}" sibTransId="{1120F78F-4968-49B9-8D0B-B7C4D7DB1C07}"/>
    <dgm:cxn modelId="{F773A528-A2A8-4269-B5B6-6FDD5DFE928A}" type="presOf" srcId="{304B2D07-5FB9-40D9-9D85-80C7AEEAA806}" destId="{AF80AF6E-3BCB-4D2A-8612-91EFAFAC8758}" srcOrd="0" destOrd="0" presId="urn:microsoft.com/office/officeart/2005/8/layout/chevron2"/>
    <dgm:cxn modelId="{B9407C41-B99B-4A7E-95A0-DC5604F8ACDF}" srcId="{D5C2E6C7-B23D-494C-A9DF-2D25D7E16D5C}" destId="{304B2D07-5FB9-40D9-9D85-80C7AEEAA806}" srcOrd="3" destOrd="0" parTransId="{55D96809-2273-4413-82B3-D897995992D9}" sibTransId="{D55CEBF5-6ECC-4914-AD5D-1F6D885BE227}"/>
    <dgm:cxn modelId="{306892D3-F909-4A7D-A434-CC8BC0EF9CAB}" srcId="{D5C2E6C7-B23D-494C-A9DF-2D25D7E16D5C}" destId="{D9725CDE-3A5F-4460-BA1E-103EB13B01AD}" srcOrd="1" destOrd="0" parTransId="{EC84EA4E-1848-4B1F-A68B-569C282E07BE}" sibTransId="{59CBAE93-41D7-4083-9B37-B5D3EBD58C67}"/>
    <dgm:cxn modelId="{2BF47EE5-8AB9-4046-B9E8-A87E7E51A86A}" type="presOf" srcId="{D9725CDE-3A5F-4460-BA1E-103EB13B01AD}" destId="{56609122-AAF2-40E3-8E24-D992157F90C5}" srcOrd="0" destOrd="0" presId="urn:microsoft.com/office/officeart/2005/8/layout/chevron2"/>
    <dgm:cxn modelId="{6F27049C-7E2E-418C-A4CA-BE533C7A2EAA}" type="presOf" srcId="{A1150CD6-0929-40EB-A53B-34A2F7AF598D}" destId="{88D66AA0-50F2-422A-9FEF-0ABCD2CB62FF}" srcOrd="0" destOrd="0" presId="urn:microsoft.com/office/officeart/2005/8/layout/chevron2"/>
    <dgm:cxn modelId="{E19E6609-7666-464E-9ECB-C409AC7184EA}" type="presOf" srcId="{D5C2E6C7-B23D-494C-A9DF-2D25D7E16D5C}" destId="{6008602A-BFCE-479D-AC13-CD3D30D1CED0}" srcOrd="0" destOrd="0" presId="urn:microsoft.com/office/officeart/2005/8/layout/chevron2"/>
    <dgm:cxn modelId="{ABF55AFC-64BF-466A-9376-A43BD8F93BC1}" type="presOf" srcId="{CF340093-6D19-4D45-880E-99106C5F17B3}" destId="{5533BD05-C866-48B8-8B15-AF832F530AEB}" srcOrd="0" destOrd="0" presId="urn:microsoft.com/office/officeart/2005/8/layout/chevron2"/>
    <dgm:cxn modelId="{0F76F716-7D4C-4EEB-A272-8464803A6D23}" srcId="{2BF84192-9093-450F-9FDC-F85611E910D2}" destId="{A18C6CFF-145C-4315-95FD-03B3572BF277}" srcOrd="0" destOrd="0" parTransId="{538E1BC5-80F6-446A-BB24-332FABAADB10}" sibTransId="{CD96883A-403D-4977-B8D1-500202A75E37}"/>
    <dgm:cxn modelId="{57BA5798-55FC-4B8A-89AE-918DB02E9704}" type="presOf" srcId="{21FFA28F-3F13-4C2C-A060-79DD086974C6}" destId="{38F89E54-5D53-4EFA-918A-DA0C52CF461C}" srcOrd="0" destOrd="0" presId="urn:microsoft.com/office/officeart/2005/8/layout/chevron2"/>
    <dgm:cxn modelId="{3E7EA737-AC36-406D-BF98-AF2CE711A511}" type="presOf" srcId="{2BF84192-9093-450F-9FDC-F85611E910D2}" destId="{D7A19CC1-199F-498B-AC50-F63C5FE16CAF}" srcOrd="0" destOrd="0" presId="urn:microsoft.com/office/officeart/2005/8/layout/chevron2"/>
    <dgm:cxn modelId="{77C2F2F4-6F4B-4EA7-8F7E-B2C79E31C34E}" srcId="{304B2D07-5FB9-40D9-9D85-80C7AEEAA806}" destId="{21FFA28F-3F13-4C2C-A060-79DD086974C6}" srcOrd="0" destOrd="0" parTransId="{6DBFB94F-0CF4-468A-96AF-C16A6D2E42CF}" sibTransId="{94959128-088F-489C-B2C3-3DDC3642347F}"/>
    <dgm:cxn modelId="{E255749C-C87D-4741-B046-374B48A19297}" srcId="{CF340093-6D19-4D45-880E-99106C5F17B3}" destId="{A1150CD6-0929-40EB-A53B-34A2F7AF598D}" srcOrd="0" destOrd="0" parTransId="{56864460-0F90-4CC0-90E5-37B14CCC3D69}" sibTransId="{2D102D1C-30E5-484A-ABB6-5E6441FB4DE5}"/>
    <dgm:cxn modelId="{7F975392-96A9-4348-8350-D36B76FB3692}" srcId="{01F0DA3C-DD4B-4E18-B23A-DEAAA8870D18}" destId="{60EA975A-F35D-4D09-8720-FEF9DACCB894}" srcOrd="0" destOrd="0" parTransId="{CD5AD47E-EF17-47B4-A444-40CA6E7921EB}" sibTransId="{F319442B-C262-4D77-B2FA-F53974A2D394}"/>
    <dgm:cxn modelId="{2D3ED081-3288-453F-978C-F632EE1D4C7B}" type="presOf" srcId="{A18C6CFF-145C-4315-95FD-03B3572BF277}" destId="{46B8F337-5C22-4104-AB1B-1A75DD208F77}" srcOrd="0" destOrd="0" presId="urn:microsoft.com/office/officeart/2005/8/layout/chevron2"/>
    <dgm:cxn modelId="{ACCACEC1-6E64-469B-9DA4-899EA4839A90}" srcId="{D5C2E6C7-B23D-494C-A9DF-2D25D7E16D5C}" destId="{CF340093-6D19-4D45-880E-99106C5F17B3}" srcOrd="0" destOrd="0" parTransId="{3CCC4D77-FCE9-48C2-88E4-E4E4B679EE78}" sibTransId="{C0490EFE-BCC5-4E2F-8CD7-378368B83A32}"/>
    <dgm:cxn modelId="{AC4FCE1E-1D4A-47DA-8DF3-CDFA1A586B82}" type="presOf" srcId="{4235FB99-7A1E-4401-813B-CFA6F1F9F7D5}" destId="{AA602BF1-73AF-40F5-915F-B9D23FB1021D}" srcOrd="0" destOrd="0" presId="urn:microsoft.com/office/officeart/2005/8/layout/chevron2"/>
    <dgm:cxn modelId="{55194855-12AE-492C-A678-F037F4C44A97}" type="presOf" srcId="{01F0DA3C-DD4B-4E18-B23A-DEAAA8870D18}" destId="{9555284E-0261-49F3-AC09-391E5215AF2D}" srcOrd="0" destOrd="0" presId="urn:microsoft.com/office/officeart/2005/8/layout/chevron2"/>
    <dgm:cxn modelId="{04953809-83A2-4F35-A37C-B7B15B110382}" type="presOf" srcId="{60EA975A-F35D-4D09-8720-FEF9DACCB894}" destId="{77663E0B-0FB6-4336-8F1E-5E8F4F7EEB98}" srcOrd="0" destOrd="0" presId="urn:microsoft.com/office/officeart/2005/8/layout/chevron2"/>
    <dgm:cxn modelId="{0F0E24D5-ADD1-4EDA-B7CC-59320E27FAAB}" srcId="{D5C2E6C7-B23D-494C-A9DF-2D25D7E16D5C}" destId="{2BF84192-9093-450F-9FDC-F85611E910D2}" srcOrd="4" destOrd="0" parTransId="{6FA94C43-BD88-4440-B45A-269D0E4C0CB4}" sibTransId="{14E3A20B-2382-49CE-9CBD-164CB9994E86}"/>
    <dgm:cxn modelId="{FF12AC08-C513-4EA5-8402-59E257B60D72}" type="presParOf" srcId="{6008602A-BFCE-479D-AC13-CD3D30D1CED0}" destId="{122F6AEF-CFF2-4214-999E-234A27E55C6A}" srcOrd="0" destOrd="0" presId="urn:microsoft.com/office/officeart/2005/8/layout/chevron2"/>
    <dgm:cxn modelId="{87AB6D23-97C4-43F2-A2C4-6138BC01B0FC}" type="presParOf" srcId="{122F6AEF-CFF2-4214-999E-234A27E55C6A}" destId="{5533BD05-C866-48B8-8B15-AF832F530AEB}" srcOrd="0" destOrd="0" presId="urn:microsoft.com/office/officeart/2005/8/layout/chevron2"/>
    <dgm:cxn modelId="{9BE5E005-118F-45B1-9786-DD5C38E20C95}" type="presParOf" srcId="{122F6AEF-CFF2-4214-999E-234A27E55C6A}" destId="{88D66AA0-50F2-422A-9FEF-0ABCD2CB62FF}" srcOrd="1" destOrd="0" presId="urn:microsoft.com/office/officeart/2005/8/layout/chevron2"/>
    <dgm:cxn modelId="{83453FCF-F1D6-4D64-915F-179350257620}" type="presParOf" srcId="{6008602A-BFCE-479D-AC13-CD3D30D1CED0}" destId="{D0F383D8-2096-4A45-BE9E-B8C0A3DA641E}" srcOrd="1" destOrd="0" presId="urn:microsoft.com/office/officeart/2005/8/layout/chevron2"/>
    <dgm:cxn modelId="{95730FC0-2896-4206-9784-8D58D2AA67E6}" type="presParOf" srcId="{6008602A-BFCE-479D-AC13-CD3D30D1CED0}" destId="{16C4F186-2E08-43B9-9978-DE15365AC715}" srcOrd="2" destOrd="0" presId="urn:microsoft.com/office/officeart/2005/8/layout/chevron2"/>
    <dgm:cxn modelId="{37572393-D6F8-4BF4-A00E-9314DDB7B601}" type="presParOf" srcId="{16C4F186-2E08-43B9-9978-DE15365AC715}" destId="{56609122-AAF2-40E3-8E24-D992157F90C5}" srcOrd="0" destOrd="0" presId="urn:microsoft.com/office/officeart/2005/8/layout/chevron2"/>
    <dgm:cxn modelId="{16CFC2AF-8985-4F91-B4A6-4B2F83B61B07}" type="presParOf" srcId="{16C4F186-2E08-43B9-9978-DE15365AC715}" destId="{AA602BF1-73AF-40F5-915F-B9D23FB1021D}" srcOrd="1" destOrd="0" presId="urn:microsoft.com/office/officeart/2005/8/layout/chevron2"/>
    <dgm:cxn modelId="{508D5B7D-47C6-44E6-AC39-1AE6BC8A3EA2}" type="presParOf" srcId="{6008602A-BFCE-479D-AC13-CD3D30D1CED0}" destId="{7360D17F-3074-41F3-BBAD-1A30DDDAE09B}" srcOrd="3" destOrd="0" presId="urn:microsoft.com/office/officeart/2005/8/layout/chevron2"/>
    <dgm:cxn modelId="{68FD5877-1BD3-42E1-9F82-C7F5E9997792}" type="presParOf" srcId="{6008602A-BFCE-479D-AC13-CD3D30D1CED0}" destId="{5E074EB0-0BCB-4AD7-B238-2D41F8C253D8}" srcOrd="4" destOrd="0" presId="urn:microsoft.com/office/officeart/2005/8/layout/chevron2"/>
    <dgm:cxn modelId="{5207C1A7-6640-4A37-8087-C870638BBA14}" type="presParOf" srcId="{5E074EB0-0BCB-4AD7-B238-2D41F8C253D8}" destId="{9555284E-0261-49F3-AC09-391E5215AF2D}" srcOrd="0" destOrd="0" presId="urn:microsoft.com/office/officeart/2005/8/layout/chevron2"/>
    <dgm:cxn modelId="{A1D2D6EC-1F77-4B27-9D9C-99BC23933CF2}" type="presParOf" srcId="{5E074EB0-0BCB-4AD7-B238-2D41F8C253D8}" destId="{77663E0B-0FB6-4336-8F1E-5E8F4F7EEB98}" srcOrd="1" destOrd="0" presId="urn:microsoft.com/office/officeart/2005/8/layout/chevron2"/>
    <dgm:cxn modelId="{027C7BA0-96AF-4590-AB7E-3CCD3897A37D}" type="presParOf" srcId="{6008602A-BFCE-479D-AC13-CD3D30D1CED0}" destId="{2BC0C016-AB26-4726-B7B8-719DA9ADE66D}" srcOrd="5" destOrd="0" presId="urn:microsoft.com/office/officeart/2005/8/layout/chevron2"/>
    <dgm:cxn modelId="{AC99E2B8-1153-403E-8DF9-A21C9A031299}" type="presParOf" srcId="{6008602A-BFCE-479D-AC13-CD3D30D1CED0}" destId="{4825019D-A7FC-41BF-BC84-F49BEC7CB224}" srcOrd="6" destOrd="0" presId="urn:microsoft.com/office/officeart/2005/8/layout/chevron2"/>
    <dgm:cxn modelId="{0A342625-5685-48B1-B36D-A43637D73130}" type="presParOf" srcId="{4825019D-A7FC-41BF-BC84-F49BEC7CB224}" destId="{AF80AF6E-3BCB-4D2A-8612-91EFAFAC8758}" srcOrd="0" destOrd="0" presId="urn:microsoft.com/office/officeart/2005/8/layout/chevron2"/>
    <dgm:cxn modelId="{5B9CF187-BD46-4EFE-97FC-E6E200E89B83}" type="presParOf" srcId="{4825019D-A7FC-41BF-BC84-F49BEC7CB224}" destId="{38F89E54-5D53-4EFA-918A-DA0C52CF461C}" srcOrd="1" destOrd="0" presId="urn:microsoft.com/office/officeart/2005/8/layout/chevron2"/>
    <dgm:cxn modelId="{D6B211EA-01BC-4E9B-B923-B88164E6172F}" type="presParOf" srcId="{6008602A-BFCE-479D-AC13-CD3D30D1CED0}" destId="{B3B9D1F2-0EEF-420A-8311-101535D1B445}" srcOrd="7" destOrd="0" presId="urn:microsoft.com/office/officeart/2005/8/layout/chevron2"/>
    <dgm:cxn modelId="{D350AA02-03F4-44AE-88AF-11352CAB9963}" type="presParOf" srcId="{6008602A-BFCE-479D-AC13-CD3D30D1CED0}" destId="{777EF828-6246-4084-8A6C-F335DE2FED11}" srcOrd="8" destOrd="0" presId="urn:microsoft.com/office/officeart/2005/8/layout/chevron2"/>
    <dgm:cxn modelId="{486B4E7E-7C0D-4296-8366-546CA237C978}" type="presParOf" srcId="{777EF828-6246-4084-8A6C-F335DE2FED11}" destId="{D7A19CC1-199F-498B-AC50-F63C5FE16CAF}" srcOrd="0" destOrd="0" presId="urn:microsoft.com/office/officeart/2005/8/layout/chevron2"/>
    <dgm:cxn modelId="{AA75E19E-CFE3-43E5-8FDD-49BAFBE87D35}" type="presParOf" srcId="{777EF828-6246-4084-8A6C-F335DE2FED11}" destId="{46B8F337-5C22-4104-AB1B-1A75DD208F77}"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5C2E6C7-B23D-494C-A9DF-2D25D7E16D5C}" type="doc">
      <dgm:prSet loTypeId="urn:microsoft.com/office/officeart/2005/8/layout/chevron2" loCatId="list" qsTypeId="urn:microsoft.com/office/officeart/2005/8/quickstyle/simple3" qsCatId="simple" csTypeId="urn:microsoft.com/office/officeart/2005/8/colors/colorful2" csCatId="colorful" phldr="1"/>
      <dgm:spPr/>
      <dgm:t>
        <a:bodyPr/>
        <a:lstStyle/>
        <a:p>
          <a:endParaRPr lang="es-ES"/>
        </a:p>
      </dgm:t>
    </dgm:pt>
    <dgm:pt modelId="{CF340093-6D19-4D45-880E-99106C5F17B3}">
      <dgm:prSet phldrT="[Texto]" custT="1"/>
      <dgm:spPr/>
      <dgm:t>
        <a:bodyPr/>
        <a:lstStyle/>
        <a:p>
          <a:r>
            <a:rPr lang="en-US" sz="2400" b="1" dirty="0" smtClean="0"/>
            <a:t>a</a:t>
          </a:r>
          <a:endParaRPr lang="es-ES" sz="2400" b="1" dirty="0"/>
        </a:p>
      </dgm:t>
    </dgm:pt>
    <dgm:pt modelId="{3CCC4D77-FCE9-48C2-88E4-E4E4B679EE78}" type="parTrans" cxnId="{ACCACEC1-6E64-469B-9DA4-899EA4839A90}">
      <dgm:prSet/>
      <dgm:spPr/>
      <dgm:t>
        <a:bodyPr/>
        <a:lstStyle/>
        <a:p>
          <a:endParaRPr lang="es-ES" sz="1200"/>
        </a:p>
      </dgm:t>
    </dgm:pt>
    <dgm:pt modelId="{C0490EFE-BCC5-4E2F-8CD7-378368B83A32}" type="sibTrans" cxnId="{ACCACEC1-6E64-469B-9DA4-899EA4839A90}">
      <dgm:prSet/>
      <dgm:spPr/>
      <dgm:t>
        <a:bodyPr/>
        <a:lstStyle/>
        <a:p>
          <a:endParaRPr lang="es-ES" sz="1200"/>
        </a:p>
      </dgm:t>
    </dgm:pt>
    <dgm:pt modelId="{A1150CD6-0929-40EB-A53B-34A2F7AF598D}">
      <dgm:prSet phldrT="[Texto]" custT="1"/>
      <dgm:spPr/>
      <dgm:t>
        <a:bodyPr/>
        <a:lstStyle/>
        <a:p>
          <a:pPr algn="just"/>
          <a:r>
            <a:rPr lang="es-ES" sz="1200" dirty="0" smtClean="0"/>
            <a:t>El trabajo de Auditoría de Gestión realizado, sirve como base en cuanto a temas conceptuales y prácticos que se aplican en la ejecución de la auditoría, por lo que recomienda a los estudiantes considerar la presente tesis como material de consulta para futuras investigaciones y trabajos relacionados con el tema.</a:t>
          </a:r>
          <a:endParaRPr lang="es-ES" sz="1200" dirty="0"/>
        </a:p>
      </dgm:t>
    </dgm:pt>
    <dgm:pt modelId="{56864460-0F90-4CC0-90E5-37B14CCC3D69}" type="parTrans" cxnId="{E255749C-C87D-4741-B046-374B48A19297}">
      <dgm:prSet/>
      <dgm:spPr/>
      <dgm:t>
        <a:bodyPr/>
        <a:lstStyle/>
        <a:p>
          <a:endParaRPr lang="es-ES" sz="1200"/>
        </a:p>
      </dgm:t>
    </dgm:pt>
    <dgm:pt modelId="{2D102D1C-30E5-484A-ABB6-5E6441FB4DE5}" type="sibTrans" cxnId="{E255749C-C87D-4741-B046-374B48A19297}">
      <dgm:prSet/>
      <dgm:spPr/>
      <dgm:t>
        <a:bodyPr/>
        <a:lstStyle/>
        <a:p>
          <a:endParaRPr lang="es-ES" sz="1200"/>
        </a:p>
      </dgm:t>
    </dgm:pt>
    <dgm:pt modelId="{D9725CDE-3A5F-4460-BA1E-103EB13B01AD}">
      <dgm:prSet phldrT="[Texto]" custT="1"/>
      <dgm:spPr/>
      <dgm:t>
        <a:bodyPr/>
        <a:lstStyle/>
        <a:p>
          <a:r>
            <a:rPr lang="en-US" sz="2400" b="1" dirty="0" smtClean="0"/>
            <a:t>b</a:t>
          </a:r>
          <a:endParaRPr lang="es-ES" sz="2400" b="1" dirty="0"/>
        </a:p>
      </dgm:t>
    </dgm:pt>
    <dgm:pt modelId="{EC84EA4E-1848-4B1F-A68B-569C282E07BE}" type="parTrans" cxnId="{306892D3-F909-4A7D-A434-CC8BC0EF9CAB}">
      <dgm:prSet/>
      <dgm:spPr/>
      <dgm:t>
        <a:bodyPr/>
        <a:lstStyle/>
        <a:p>
          <a:endParaRPr lang="es-ES" sz="1200"/>
        </a:p>
      </dgm:t>
    </dgm:pt>
    <dgm:pt modelId="{59CBAE93-41D7-4083-9B37-B5D3EBD58C67}" type="sibTrans" cxnId="{306892D3-F909-4A7D-A434-CC8BC0EF9CAB}">
      <dgm:prSet/>
      <dgm:spPr/>
      <dgm:t>
        <a:bodyPr/>
        <a:lstStyle/>
        <a:p>
          <a:endParaRPr lang="es-ES" sz="1200"/>
        </a:p>
      </dgm:t>
    </dgm:pt>
    <dgm:pt modelId="{4235FB99-7A1E-4401-813B-CFA6F1F9F7D5}">
      <dgm:prSet phldrT="[Texto]" custT="1"/>
      <dgm:spPr/>
      <dgm:t>
        <a:bodyPr/>
        <a:lstStyle/>
        <a:p>
          <a:pPr algn="just"/>
          <a:r>
            <a:rPr lang="es-ES" sz="1200" dirty="0" smtClean="0"/>
            <a:t>Estudiar la posibilidad de elaborar e implementar un Manual de Procedimientos y Funciones, en donde se establezca el proceso de recepción de documentos y la aprobación de proyectos con el fin de establecer un lineamiento estándar en cuanto a estos procesos logrando de esta manera un mejor control de los mismos y en donde se defina las actividades que debe desempeñar cada funcionario en la Subsecretaría de Pueblos e Interculturalidad.</a:t>
          </a:r>
          <a:endParaRPr lang="es-ES" sz="1200" dirty="0"/>
        </a:p>
      </dgm:t>
    </dgm:pt>
    <dgm:pt modelId="{0B2B5F7A-0D1F-4A11-9600-5CC8C880DF47}" type="parTrans" cxnId="{802AD4A1-6C07-480B-B437-41A197ED2D03}">
      <dgm:prSet/>
      <dgm:spPr/>
      <dgm:t>
        <a:bodyPr/>
        <a:lstStyle/>
        <a:p>
          <a:endParaRPr lang="es-ES" sz="1200"/>
        </a:p>
      </dgm:t>
    </dgm:pt>
    <dgm:pt modelId="{1120F78F-4968-49B9-8D0B-B7C4D7DB1C07}" type="sibTrans" cxnId="{802AD4A1-6C07-480B-B437-41A197ED2D03}">
      <dgm:prSet/>
      <dgm:spPr/>
      <dgm:t>
        <a:bodyPr/>
        <a:lstStyle/>
        <a:p>
          <a:endParaRPr lang="es-ES" sz="1200"/>
        </a:p>
      </dgm:t>
    </dgm:pt>
    <dgm:pt modelId="{01F0DA3C-DD4B-4E18-B23A-DEAAA8870D18}">
      <dgm:prSet phldrT="[Texto]" custT="1"/>
      <dgm:spPr/>
      <dgm:t>
        <a:bodyPr/>
        <a:lstStyle/>
        <a:p>
          <a:r>
            <a:rPr lang="en-US" sz="2400" b="1" dirty="0" smtClean="0"/>
            <a:t>c</a:t>
          </a:r>
          <a:endParaRPr lang="es-ES" sz="2400" b="1" dirty="0"/>
        </a:p>
      </dgm:t>
    </dgm:pt>
    <dgm:pt modelId="{7128FF1A-F2F5-46FB-8E76-B6460DCB0EBC}" type="parTrans" cxnId="{69A45135-A9EC-4EF9-9ADF-12520612971B}">
      <dgm:prSet/>
      <dgm:spPr/>
      <dgm:t>
        <a:bodyPr/>
        <a:lstStyle/>
        <a:p>
          <a:endParaRPr lang="es-ES" sz="1200"/>
        </a:p>
      </dgm:t>
    </dgm:pt>
    <dgm:pt modelId="{B0B8C216-A4C4-4C74-8E20-391DB1B60854}" type="sibTrans" cxnId="{69A45135-A9EC-4EF9-9ADF-12520612971B}">
      <dgm:prSet/>
      <dgm:spPr/>
      <dgm:t>
        <a:bodyPr/>
        <a:lstStyle/>
        <a:p>
          <a:endParaRPr lang="es-ES" sz="1200"/>
        </a:p>
      </dgm:t>
    </dgm:pt>
    <dgm:pt modelId="{60EA975A-F35D-4D09-8720-FEF9DACCB894}">
      <dgm:prSet phldrT="[Texto]" custT="1"/>
      <dgm:spPr/>
      <dgm:t>
        <a:bodyPr/>
        <a:lstStyle/>
        <a:p>
          <a:pPr algn="just"/>
          <a:r>
            <a:rPr lang="es-ES" sz="1200" dirty="0" smtClean="0"/>
            <a:t>Elaborar un formato de sistematización estándar a ser utilizado por las tres Direcciones que conforman la Subsecretaría de Pueblos e Interculturalidad y dar la capacitación adecuada al personal con el fin de que se mantenga un mismo modelo en cuanto a su estructura para facilitar su revisión y análisis.</a:t>
          </a:r>
          <a:endParaRPr lang="es-ES" sz="1200" dirty="0"/>
        </a:p>
      </dgm:t>
    </dgm:pt>
    <dgm:pt modelId="{CD5AD47E-EF17-47B4-A444-40CA6E7921EB}" type="parTrans" cxnId="{7F975392-96A9-4348-8350-D36B76FB3692}">
      <dgm:prSet/>
      <dgm:spPr/>
      <dgm:t>
        <a:bodyPr/>
        <a:lstStyle/>
        <a:p>
          <a:endParaRPr lang="es-ES" sz="1200"/>
        </a:p>
      </dgm:t>
    </dgm:pt>
    <dgm:pt modelId="{F319442B-C262-4D77-B2FA-F53974A2D394}" type="sibTrans" cxnId="{7F975392-96A9-4348-8350-D36B76FB3692}">
      <dgm:prSet/>
      <dgm:spPr/>
      <dgm:t>
        <a:bodyPr/>
        <a:lstStyle/>
        <a:p>
          <a:endParaRPr lang="es-ES" sz="1200"/>
        </a:p>
      </dgm:t>
    </dgm:pt>
    <dgm:pt modelId="{21FFA28F-3F13-4C2C-A060-79DD086974C6}">
      <dgm:prSet phldrT="[Texto]" custT="1"/>
      <dgm:spPr/>
      <dgm:t>
        <a:bodyPr/>
        <a:lstStyle/>
        <a:p>
          <a:pPr algn="just"/>
          <a:r>
            <a:rPr lang="es-ES" sz="1200" dirty="0" smtClean="0"/>
            <a:t>Delegar </a:t>
          </a:r>
          <a:r>
            <a:rPr lang="es-ES" sz="1200" smtClean="0"/>
            <a:t>funciones específicas </a:t>
          </a:r>
          <a:r>
            <a:rPr lang="es-ES" sz="1200" dirty="0" smtClean="0"/>
            <a:t>relacionadas a alianzas y acuerdos establecidos con instituciones públicas y privadas al personal adecuado, el mismo que se encargue de evaluar constantemente el cumplimiento de los acuerdos realizados.</a:t>
          </a:r>
          <a:endParaRPr lang="es-ES" sz="1200" dirty="0"/>
        </a:p>
      </dgm:t>
    </dgm:pt>
    <dgm:pt modelId="{6DBFB94F-0CF4-468A-96AF-C16A6D2E42CF}" type="parTrans" cxnId="{77C2F2F4-6F4B-4EA7-8F7E-B2C79E31C34E}">
      <dgm:prSet/>
      <dgm:spPr/>
      <dgm:t>
        <a:bodyPr/>
        <a:lstStyle/>
        <a:p>
          <a:endParaRPr lang="es-ES" sz="1200"/>
        </a:p>
      </dgm:t>
    </dgm:pt>
    <dgm:pt modelId="{94959128-088F-489C-B2C3-3DDC3642347F}" type="sibTrans" cxnId="{77C2F2F4-6F4B-4EA7-8F7E-B2C79E31C34E}">
      <dgm:prSet/>
      <dgm:spPr/>
      <dgm:t>
        <a:bodyPr/>
        <a:lstStyle/>
        <a:p>
          <a:endParaRPr lang="es-ES" sz="1200"/>
        </a:p>
      </dgm:t>
    </dgm:pt>
    <dgm:pt modelId="{304B2D07-5FB9-40D9-9D85-80C7AEEAA806}">
      <dgm:prSet phldrT="[Texto]" custT="1"/>
      <dgm:spPr/>
      <dgm:t>
        <a:bodyPr/>
        <a:lstStyle/>
        <a:p>
          <a:r>
            <a:rPr lang="en-US" sz="2400" b="1" dirty="0" smtClean="0"/>
            <a:t>d</a:t>
          </a:r>
          <a:endParaRPr lang="es-ES" sz="2400" b="1" dirty="0"/>
        </a:p>
      </dgm:t>
    </dgm:pt>
    <dgm:pt modelId="{55D96809-2273-4413-82B3-D897995992D9}" type="parTrans" cxnId="{B9407C41-B99B-4A7E-95A0-DC5604F8ACDF}">
      <dgm:prSet/>
      <dgm:spPr/>
      <dgm:t>
        <a:bodyPr/>
        <a:lstStyle/>
        <a:p>
          <a:endParaRPr lang="es-ES" sz="1200"/>
        </a:p>
      </dgm:t>
    </dgm:pt>
    <dgm:pt modelId="{D55CEBF5-6ECC-4914-AD5D-1F6D885BE227}" type="sibTrans" cxnId="{B9407C41-B99B-4A7E-95A0-DC5604F8ACDF}">
      <dgm:prSet/>
      <dgm:spPr/>
      <dgm:t>
        <a:bodyPr/>
        <a:lstStyle/>
        <a:p>
          <a:endParaRPr lang="es-ES" sz="1200"/>
        </a:p>
      </dgm:t>
    </dgm:pt>
    <dgm:pt modelId="{A18C6CFF-145C-4315-95FD-03B3572BF277}">
      <dgm:prSet phldrT="[Texto]" custT="1"/>
      <dgm:spPr/>
      <dgm:t>
        <a:bodyPr/>
        <a:lstStyle/>
        <a:p>
          <a:pPr algn="just"/>
          <a:r>
            <a:rPr lang="es-ES" sz="1200" dirty="0" smtClean="0"/>
            <a:t>Conformar un Comité Editorial capacitado y especializado que cumpla sus funciones de manera permanente.</a:t>
          </a:r>
          <a:endParaRPr lang="es-ES" sz="1200" dirty="0"/>
        </a:p>
      </dgm:t>
    </dgm:pt>
    <dgm:pt modelId="{538E1BC5-80F6-446A-BB24-332FABAADB10}" type="parTrans" cxnId="{0F76F716-7D4C-4EEB-A272-8464803A6D23}">
      <dgm:prSet/>
      <dgm:spPr/>
      <dgm:t>
        <a:bodyPr/>
        <a:lstStyle/>
        <a:p>
          <a:endParaRPr lang="es-ES" sz="1200"/>
        </a:p>
      </dgm:t>
    </dgm:pt>
    <dgm:pt modelId="{CD96883A-403D-4977-B8D1-500202A75E37}" type="sibTrans" cxnId="{0F76F716-7D4C-4EEB-A272-8464803A6D23}">
      <dgm:prSet/>
      <dgm:spPr/>
      <dgm:t>
        <a:bodyPr/>
        <a:lstStyle/>
        <a:p>
          <a:endParaRPr lang="es-ES" sz="1200"/>
        </a:p>
      </dgm:t>
    </dgm:pt>
    <dgm:pt modelId="{2BF84192-9093-450F-9FDC-F85611E910D2}">
      <dgm:prSet phldrT="[Texto]" custT="1"/>
      <dgm:spPr/>
      <dgm:t>
        <a:bodyPr/>
        <a:lstStyle/>
        <a:p>
          <a:r>
            <a:rPr lang="en-US" sz="2400" b="1" dirty="0" smtClean="0"/>
            <a:t>e</a:t>
          </a:r>
          <a:endParaRPr lang="es-ES" sz="2400" b="1" dirty="0"/>
        </a:p>
      </dgm:t>
    </dgm:pt>
    <dgm:pt modelId="{6FA94C43-BD88-4440-B45A-269D0E4C0CB4}" type="parTrans" cxnId="{0F0E24D5-ADD1-4EDA-B7CC-59320E27FAAB}">
      <dgm:prSet/>
      <dgm:spPr/>
      <dgm:t>
        <a:bodyPr/>
        <a:lstStyle/>
        <a:p>
          <a:endParaRPr lang="es-ES" sz="1200"/>
        </a:p>
      </dgm:t>
    </dgm:pt>
    <dgm:pt modelId="{14E3A20B-2382-49CE-9CBD-164CB9994E86}" type="sibTrans" cxnId="{0F0E24D5-ADD1-4EDA-B7CC-59320E27FAAB}">
      <dgm:prSet/>
      <dgm:spPr/>
      <dgm:t>
        <a:bodyPr/>
        <a:lstStyle/>
        <a:p>
          <a:endParaRPr lang="es-ES" sz="1200"/>
        </a:p>
      </dgm:t>
    </dgm:pt>
    <dgm:pt modelId="{86F8337E-C8ED-4714-B147-650C19A20676}">
      <dgm:prSet phldrT="[Texto]" custT="1"/>
      <dgm:spPr/>
      <dgm:t>
        <a:bodyPr/>
        <a:lstStyle/>
        <a:p>
          <a:pPr algn="ctr"/>
          <a:r>
            <a:rPr lang="en-US" sz="2400" b="1" dirty="0" smtClean="0"/>
            <a:t>f</a:t>
          </a:r>
          <a:endParaRPr lang="es-ES" sz="2400" b="1" dirty="0"/>
        </a:p>
      </dgm:t>
    </dgm:pt>
    <dgm:pt modelId="{1E85CF7C-1AB1-4B0C-893A-5490DFA1AD5B}" type="parTrans" cxnId="{70D0ACDF-2F41-42F6-9296-6DB641207EF2}">
      <dgm:prSet/>
      <dgm:spPr/>
      <dgm:t>
        <a:bodyPr/>
        <a:lstStyle/>
        <a:p>
          <a:endParaRPr lang="es-ES" sz="1200"/>
        </a:p>
      </dgm:t>
    </dgm:pt>
    <dgm:pt modelId="{43BB736D-70CE-4B65-A420-ACD352B32617}" type="sibTrans" cxnId="{70D0ACDF-2F41-42F6-9296-6DB641207EF2}">
      <dgm:prSet/>
      <dgm:spPr/>
      <dgm:t>
        <a:bodyPr/>
        <a:lstStyle/>
        <a:p>
          <a:endParaRPr lang="es-ES" sz="1200"/>
        </a:p>
      </dgm:t>
    </dgm:pt>
    <dgm:pt modelId="{A472C3F6-E9DC-47F6-95D9-7485D1D5F00B}">
      <dgm:prSet phldrT="[Texto]" custT="1"/>
      <dgm:spPr/>
      <dgm:t>
        <a:bodyPr/>
        <a:lstStyle/>
        <a:p>
          <a:pPr algn="just"/>
          <a:r>
            <a:rPr lang="es-ES" sz="1200" dirty="0" smtClean="0"/>
            <a:t>Distribuir la asignación presupuestaria otorgada, a la capacitación permanente del personal en cuanto a técnicas sistematización de  talleres, temas políticos y sociales existentes a nivel nacional e internacional.</a:t>
          </a:r>
          <a:endParaRPr lang="es-ES" sz="1200" dirty="0"/>
        </a:p>
      </dgm:t>
    </dgm:pt>
    <dgm:pt modelId="{2C3BFBBE-C966-4AB7-9BA0-81CF074F9B5A}" type="parTrans" cxnId="{A1EFB39C-C470-405C-963F-E8DD1695DEA4}">
      <dgm:prSet/>
      <dgm:spPr/>
      <dgm:t>
        <a:bodyPr/>
        <a:lstStyle/>
        <a:p>
          <a:endParaRPr lang="es-ES" sz="1200"/>
        </a:p>
      </dgm:t>
    </dgm:pt>
    <dgm:pt modelId="{18BF4EEB-DD1E-4D3E-9935-42614BBFD150}" type="sibTrans" cxnId="{A1EFB39C-C470-405C-963F-E8DD1695DEA4}">
      <dgm:prSet/>
      <dgm:spPr/>
      <dgm:t>
        <a:bodyPr/>
        <a:lstStyle/>
        <a:p>
          <a:endParaRPr lang="es-ES" sz="1200"/>
        </a:p>
      </dgm:t>
    </dgm:pt>
    <dgm:pt modelId="{6008602A-BFCE-479D-AC13-CD3D30D1CED0}" type="pres">
      <dgm:prSet presAssocID="{D5C2E6C7-B23D-494C-A9DF-2D25D7E16D5C}" presName="linearFlow" presStyleCnt="0">
        <dgm:presLayoutVars>
          <dgm:dir/>
          <dgm:animLvl val="lvl"/>
          <dgm:resizeHandles val="exact"/>
        </dgm:presLayoutVars>
      </dgm:prSet>
      <dgm:spPr/>
      <dgm:t>
        <a:bodyPr/>
        <a:lstStyle/>
        <a:p>
          <a:endParaRPr lang="es-ES"/>
        </a:p>
      </dgm:t>
    </dgm:pt>
    <dgm:pt modelId="{122F6AEF-CFF2-4214-999E-234A27E55C6A}" type="pres">
      <dgm:prSet presAssocID="{CF340093-6D19-4D45-880E-99106C5F17B3}" presName="composite" presStyleCnt="0"/>
      <dgm:spPr/>
    </dgm:pt>
    <dgm:pt modelId="{5533BD05-C866-48B8-8B15-AF832F530AEB}" type="pres">
      <dgm:prSet presAssocID="{CF340093-6D19-4D45-880E-99106C5F17B3}" presName="parentText" presStyleLbl="alignNode1" presStyleIdx="0" presStyleCnt="6">
        <dgm:presLayoutVars>
          <dgm:chMax val="1"/>
          <dgm:bulletEnabled val="1"/>
        </dgm:presLayoutVars>
      </dgm:prSet>
      <dgm:spPr/>
      <dgm:t>
        <a:bodyPr/>
        <a:lstStyle/>
        <a:p>
          <a:endParaRPr lang="es-ES"/>
        </a:p>
      </dgm:t>
    </dgm:pt>
    <dgm:pt modelId="{88D66AA0-50F2-422A-9FEF-0ABCD2CB62FF}" type="pres">
      <dgm:prSet presAssocID="{CF340093-6D19-4D45-880E-99106C5F17B3}" presName="descendantText" presStyleLbl="alignAcc1" presStyleIdx="0" presStyleCnt="6">
        <dgm:presLayoutVars>
          <dgm:bulletEnabled val="1"/>
        </dgm:presLayoutVars>
      </dgm:prSet>
      <dgm:spPr/>
      <dgm:t>
        <a:bodyPr/>
        <a:lstStyle/>
        <a:p>
          <a:endParaRPr lang="es-ES"/>
        </a:p>
      </dgm:t>
    </dgm:pt>
    <dgm:pt modelId="{D0F383D8-2096-4A45-BE9E-B8C0A3DA641E}" type="pres">
      <dgm:prSet presAssocID="{C0490EFE-BCC5-4E2F-8CD7-378368B83A32}" presName="sp" presStyleCnt="0"/>
      <dgm:spPr/>
    </dgm:pt>
    <dgm:pt modelId="{16C4F186-2E08-43B9-9978-DE15365AC715}" type="pres">
      <dgm:prSet presAssocID="{D9725CDE-3A5F-4460-BA1E-103EB13B01AD}" presName="composite" presStyleCnt="0"/>
      <dgm:spPr/>
    </dgm:pt>
    <dgm:pt modelId="{56609122-AAF2-40E3-8E24-D992157F90C5}" type="pres">
      <dgm:prSet presAssocID="{D9725CDE-3A5F-4460-BA1E-103EB13B01AD}" presName="parentText" presStyleLbl="alignNode1" presStyleIdx="1" presStyleCnt="6">
        <dgm:presLayoutVars>
          <dgm:chMax val="1"/>
          <dgm:bulletEnabled val="1"/>
        </dgm:presLayoutVars>
      </dgm:prSet>
      <dgm:spPr/>
      <dgm:t>
        <a:bodyPr/>
        <a:lstStyle/>
        <a:p>
          <a:endParaRPr lang="es-ES"/>
        </a:p>
      </dgm:t>
    </dgm:pt>
    <dgm:pt modelId="{AA602BF1-73AF-40F5-915F-B9D23FB1021D}" type="pres">
      <dgm:prSet presAssocID="{D9725CDE-3A5F-4460-BA1E-103EB13B01AD}" presName="descendantText" presStyleLbl="alignAcc1" presStyleIdx="1" presStyleCnt="6" custScaleY="131333">
        <dgm:presLayoutVars>
          <dgm:bulletEnabled val="1"/>
        </dgm:presLayoutVars>
      </dgm:prSet>
      <dgm:spPr/>
      <dgm:t>
        <a:bodyPr/>
        <a:lstStyle/>
        <a:p>
          <a:endParaRPr lang="es-ES"/>
        </a:p>
      </dgm:t>
    </dgm:pt>
    <dgm:pt modelId="{7360D17F-3074-41F3-BBAD-1A30DDDAE09B}" type="pres">
      <dgm:prSet presAssocID="{59CBAE93-41D7-4083-9B37-B5D3EBD58C67}" presName="sp" presStyleCnt="0"/>
      <dgm:spPr/>
    </dgm:pt>
    <dgm:pt modelId="{5E074EB0-0BCB-4AD7-B238-2D41F8C253D8}" type="pres">
      <dgm:prSet presAssocID="{01F0DA3C-DD4B-4E18-B23A-DEAAA8870D18}" presName="composite" presStyleCnt="0"/>
      <dgm:spPr/>
    </dgm:pt>
    <dgm:pt modelId="{9555284E-0261-49F3-AC09-391E5215AF2D}" type="pres">
      <dgm:prSet presAssocID="{01F0DA3C-DD4B-4E18-B23A-DEAAA8870D18}" presName="parentText" presStyleLbl="alignNode1" presStyleIdx="2" presStyleCnt="6">
        <dgm:presLayoutVars>
          <dgm:chMax val="1"/>
          <dgm:bulletEnabled val="1"/>
        </dgm:presLayoutVars>
      </dgm:prSet>
      <dgm:spPr/>
      <dgm:t>
        <a:bodyPr/>
        <a:lstStyle/>
        <a:p>
          <a:endParaRPr lang="es-ES"/>
        </a:p>
      </dgm:t>
    </dgm:pt>
    <dgm:pt modelId="{77663E0B-0FB6-4336-8F1E-5E8F4F7EEB98}" type="pres">
      <dgm:prSet presAssocID="{01F0DA3C-DD4B-4E18-B23A-DEAAA8870D18}" presName="descendantText" presStyleLbl="alignAcc1" presStyleIdx="2" presStyleCnt="6">
        <dgm:presLayoutVars>
          <dgm:bulletEnabled val="1"/>
        </dgm:presLayoutVars>
      </dgm:prSet>
      <dgm:spPr/>
      <dgm:t>
        <a:bodyPr/>
        <a:lstStyle/>
        <a:p>
          <a:endParaRPr lang="es-ES"/>
        </a:p>
      </dgm:t>
    </dgm:pt>
    <dgm:pt modelId="{2BC0C016-AB26-4726-B7B8-719DA9ADE66D}" type="pres">
      <dgm:prSet presAssocID="{B0B8C216-A4C4-4C74-8E20-391DB1B60854}" presName="sp" presStyleCnt="0"/>
      <dgm:spPr/>
    </dgm:pt>
    <dgm:pt modelId="{4825019D-A7FC-41BF-BC84-F49BEC7CB224}" type="pres">
      <dgm:prSet presAssocID="{304B2D07-5FB9-40D9-9D85-80C7AEEAA806}" presName="composite" presStyleCnt="0"/>
      <dgm:spPr/>
    </dgm:pt>
    <dgm:pt modelId="{AF80AF6E-3BCB-4D2A-8612-91EFAFAC8758}" type="pres">
      <dgm:prSet presAssocID="{304B2D07-5FB9-40D9-9D85-80C7AEEAA806}" presName="parentText" presStyleLbl="alignNode1" presStyleIdx="3" presStyleCnt="6">
        <dgm:presLayoutVars>
          <dgm:chMax val="1"/>
          <dgm:bulletEnabled val="1"/>
        </dgm:presLayoutVars>
      </dgm:prSet>
      <dgm:spPr/>
      <dgm:t>
        <a:bodyPr/>
        <a:lstStyle/>
        <a:p>
          <a:endParaRPr lang="es-ES"/>
        </a:p>
      </dgm:t>
    </dgm:pt>
    <dgm:pt modelId="{38F89E54-5D53-4EFA-918A-DA0C52CF461C}" type="pres">
      <dgm:prSet presAssocID="{304B2D07-5FB9-40D9-9D85-80C7AEEAA806}" presName="descendantText" presStyleLbl="alignAcc1" presStyleIdx="3" presStyleCnt="6">
        <dgm:presLayoutVars>
          <dgm:bulletEnabled val="1"/>
        </dgm:presLayoutVars>
      </dgm:prSet>
      <dgm:spPr/>
      <dgm:t>
        <a:bodyPr/>
        <a:lstStyle/>
        <a:p>
          <a:endParaRPr lang="es-ES"/>
        </a:p>
      </dgm:t>
    </dgm:pt>
    <dgm:pt modelId="{B3B9D1F2-0EEF-420A-8311-101535D1B445}" type="pres">
      <dgm:prSet presAssocID="{D55CEBF5-6ECC-4914-AD5D-1F6D885BE227}" presName="sp" presStyleCnt="0"/>
      <dgm:spPr/>
    </dgm:pt>
    <dgm:pt modelId="{777EF828-6246-4084-8A6C-F335DE2FED11}" type="pres">
      <dgm:prSet presAssocID="{2BF84192-9093-450F-9FDC-F85611E910D2}" presName="composite" presStyleCnt="0"/>
      <dgm:spPr/>
    </dgm:pt>
    <dgm:pt modelId="{D7A19CC1-199F-498B-AC50-F63C5FE16CAF}" type="pres">
      <dgm:prSet presAssocID="{2BF84192-9093-450F-9FDC-F85611E910D2}" presName="parentText" presStyleLbl="alignNode1" presStyleIdx="4" presStyleCnt="6">
        <dgm:presLayoutVars>
          <dgm:chMax val="1"/>
          <dgm:bulletEnabled val="1"/>
        </dgm:presLayoutVars>
      </dgm:prSet>
      <dgm:spPr/>
      <dgm:t>
        <a:bodyPr/>
        <a:lstStyle/>
        <a:p>
          <a:endParaRPr lang="es-ES"/>
        </a:p>
      </dgm:t>
    </dgm:pt>
    <dgm:pt modelId="{46B8F337-5C22-4104-AB1B-1A75DD208F77}" type="pres">
      <dgm:prSet presAssocID="{2BF84192-9093-450F-9FDC-F85611E910D2}" presName="descendantText" presStyleLbl="alignAcc1" presStyleIdx="4" presStyleCnt="6">
        <dgm:presLayoutVars>
          <dgm:bulletEnabled val="1"/>
        </dgm:presLayoutVars>
      </dgm:prSet>
      <dgm:spPr/>
      <dgm:t>
        <a:bodyPr/>
        <a:lstStyle/>
        <a:p>
          <a:endParaRPr lang="es-ES"/>
        </a:p>
      </dgm:t>
    </dgm:pt>
    <dgm:pt modelId="{B4057376-8655-47C6-BB55-13E045014E9C}" type="pres">
      <dgm:prSet presAssocID="{14E3A20B-2382-49CE-9CBD-164CB9994E86}" presName="sp" presStyleCnt="0"/>
      <dgm:spPr/>
    </dgm:pt>
    <dgm:pt modelId="{28F3E0B3-456E-4554-B154-DB83FBAC731A}" type="pres">
      <dgm:prSet presAssocID="{86F8337E-C8ED-4714-B147-650C19A20676}" presName="composite" presStyleCnt="0"/>
      <dgm:spPr/>
    </dgm:pt>
    <dgm:pt modelId="{9FDEA03E-0E1C-4BAD-A7F8-75EECF6E2607}" type="pres">
      <dgm:prSet presAssocID="{86F8337E-C8ED-4714-B147-650C19A20676}" presName="parentText" presStyleLbl="alignNode1" presStyleIdx="5" presStyleCnt="6">
        <dgm:presLayoutVars>
          <dgm:chMax val="1"/>
          <dgm:bulletEnabled val="1"/>
        </dgm:presLayoutVars>
      </dgm:prSet>
      <dgm:spPr/>
      <dgm:t>
        <a:bodyPr/>
        <a:lstStyle/>
        <a:p>
          <a:endParaRPr lang="es-ES"/>
        </a:p>
      </dgm:t>
    </dgm:pt>
    <dgm:pt modelId="{C7085983-B0A3-4527-92A2-E5FD7AA51CA4}" type="pres">
      <dgm:prSet presAssocID="{86F8337E-C8ED-4714-B147-650C19A20676}" presName="descendantText" presStyleLbl="alignAcc1" presStyleIdx="5" presStyleCnt="6">
        <dgm:presLayoutVars>
          <dgm:bulletEnabled val="1"/>
        </dgm:presLayoutVars>
      </dgm:prSet>
      <dgm:spPr/>
      <dgm:t>
        <a:bodyPr/>
        <a:lstStyle/>
        <a:p>
          <a:endParaRPr lang="es-ES"/>
        </a:p>
      </dgm:t>
    </dgm:pt>
  </dgm:ptLst>
  <dgm:cxnLst>
    <dgm:cxn modelId="{0F76F716-7D4C-4EEB-A272-8464803A6D23}" srcId="{2BF84192-9093-450F-9FDC-F85611E910D2}" destId="{A18C6CFF-145C-4315-95FD-03B3572BF277}" srcOrd="0" destOrd="0" parTransId="{538E1BC5-80F6-446A-BB24-332FABAADB10}" sibTransId="{CD96883A-403D-4977-B8D1-500202A75E37}"/>
    <dgm:cxn modelId="{77C2F2F4-6F4B-4EA7-8F7E-B2C79E31C34E}" srcId="{304B2D07-5FB9-40D9-9D85-80C7AEEAA806}" destId="{21FFA28F-3F13-4C2C-A060-79DD086974C6}" srcOrd="0" destOrd="0" parTransId="{6DBFB94F-0CF4-468A-96AF-C16A6D2E42CF}" sibTransId="{94959128-088F-489C-B2C3-3DDC3642347F}"/>
    <dgm:cxn modelId="{FE6D4BF0-89E4-4508-95EA-7106FE63D8E2}" type="presOf" srcId="{A18C6CFF-145C-4315-95FD-03B3572BF277}" destId="{46B8F337-5C22-4104-AB1B-1A75DD208F77}" srcOrd="0" destOrd="0" presId="urn:microsoft.com/office/officeart/2005/8/layout/chevron2"/>
    <dgm:cxn modelId="{A1EFB39C-C470-405C-963F-E8DD1695DEA4}" srcId="{86F8337E-C8ED-4714-B147-650C19A20676}" destId="{A472C3F6-E9DC-47F6-95D9-7485D1D5F00B}" srcOrd="0" destOrd="0" parTransId="{2C3BFBBE-C966-4AB7-9BA0-81CF074F9B5A}" sibTransId="{18BF4EEB-DD1E-4D3E-9935-42614BBFD150}"/>
    <dgm:cxn modelId="{802AD4A1-6C07-480B-B437-41A197ED2D03}" srcId="{D9725CDE-3A5F-4460-BA1E-103EB13B01AD}" destId="{4235FB99-7A1E-4401-813B-CFA6F1F9F7D5}" srcOrd="0" destOrd="0" parTransId="{0B2B5F7A-0D1F-4A11-9600-5CC8C880DF47}" sibTransId="{1120F78F-4968-49B9-8D0B-B7C4D7DB1C07}"/>
    <dgm:cxn modelId="{E255749C-C87D-4741-B046-374B48A19297}" srcId="{CF340093-6D19-4D45-880E-99106C5F17B3}" destId="{A1150CD6-0929-40EB-A53B-34A2F7AF598D}" srcOrd="0" destOrd="0" parTransId="{56864460-0F90-4CC0-90E5-37B14CCC3D69}" sibTransId="{2D102D1C-30E5-484A-ABB6-5E6441FB4DE5}"/>
    <dgm:cxn modelId="{7FACF65C-3769-4E6E-84B0-EB44D0190FED}" type="presOf" srcId="{A1150CD6-0929-40EB-A53B-34A2F7AF598D}" destId="{88D66AA0-50F2-422A-9FEF-0ABCD2CB62FF}" srcOrd="0" destOrd="0" presId="urn:microsoft.com/office/officeart/2005/8/layout/chevron2"/>
    <dgm:cxn modelId="{416AB7BC-F359-40FA-8227-5F057FE04209}" type="presOf" srcId="{A472C3F6-E9DC-47F6-95D9-7485D1D5F00B}" destId="{C7085983-B0A3-4527-92A2-E5FD7AA51CA4}" srcOrd="0" destOrd="0" presId="urn:microsoft.com/office/officeart/2005/8/layout/chevron2"/>
    <dgm:cxn modelId="{9D8FEE7D-19D7-4957-A994-C5AB8F61C167}" type="presOf" srcId="{D5C2E6C7-B23D-494C-A9DF-2D25D7E16D5C}" destId="{6008602A-BFCE-479D-AC13-CD3D30D1CED0}" srcOrd="0" destOrd="0" presId="urn:microsoft.com/office/officeart/2005/8/layout/chevron2"/>
    <dgm:cxn modelId="{E0A1F626-DB7B-4365-917A-8E2A67E4E0D1}" type="presOf" srcId="{D9725CDE-3A5F-4460-BA1E-103EB13B01AD}" destId="{56609122-AAF2-40E3-8E24-D992157F90C5}" srcOrd="0" destOrd="0" presId="urn:microsoft.com/office/officeart/2005/8/layout/chevron2"/>
    <dgm:cxn modelId="{1C0E9219-C561-47AB-92A3-99E04A81500A}" type="presOf" srcId="{CF340093-6D19-4D45-880E-99106C5F17B3}" destId="{5533BD05-C866-48B8-8B15-AF832F530AEB}" srcOrd="0" destOrd="0" presId="urn:microsoft.com/office/officeart/2005/8/layout/chevron2"/>
    <dgm:cxn modelId="{0515482A-685F-4230-995E-99F7966B623F}" type="presOf" srcId="{60EA975A-F35D-4D09-8720-FEF9DACCB894}" destId="{77663E0B-0FB6-4336-8F1E-5E8F4F7EEB98}" srcOrd="0" destOrd="0" presId="urn:microsoft.com/office/officeart/2005/8/layout/chevron2"/>
    <dgm:cxn modelId="{69A45135-A9EC-4EF9-9ADF-12520612971B}" srcId="{D5C2E6C7-B23D-494C-A9DF-2D25D7E16D5C}" destId="{01F0DA3C-DD4B-4E18-B23A-DEAAA8870D18}" srcOrd="2" destOrd="0" parTransId="{7128FF1A-F2F5-46FB-8E76-B6460DCB0EBC}" sibTransId="{B0B8C216-A4C4-4C74-8E20-391DB1B60854}"/>
    <dgm:cxn modelId="{306892D3-F909-4A7D-A434-CC8BC0EF9CAB}" srcId="{D5C2E6C7-B23D-494C-A9DF-2D25D7E16D5C}" destId="{D9725CDE-3A5F-4460-BA1E-103EB13B01AD}" srcOrd="1" destOrd="0" parTransId="{EC84EA4E-1848-4B1F-A68B-569C282E07BE}" sibTransId="{59CBAE93-41D7-4083-9B37-B5D3EBD58C67}"/>
    <dgm:cxn modelId="{0F0E24D5-ADD1-4EDA-B7CC-59320E27FAAB}" srcId="{D5C2E6C7-B23D-494C-A9DF-2D25D7E16D5C}" destId="{2BF84192-9093-450F-9FDC-F85611E910D2}" srcOrd="4" destOrd="0" parTransId="{6FA94C43-BD88-4440-B45A-269D0E4C0CB4}" sibTransId="{14E3A20B-2382-49CE-9CBD-164CB9994E86}"/>
    <dgm:cxn modelId="{ACCACEC1-6E64-469B-9DA4-899EA4839A90}" srcId="{D5C2E6C7-B23D-494C-A9DF-2D25D7E16D5C}" destId="{CF340093-6D19-4D45-880E-99106C5F17B3}" srcOrd="0" destOrd="0" parTransId="{3CCC4D77-FCE9-48C2-88E4-E4E4B679EE78}" sibTransId="{C0490EFE-BCC5-4E2F-8CD7-378368B83A32}"/>
    <dgm:cxn modelId="{4CD753DF-6D12-4E00-BC55-C8FE94CAE648}" type="presOf" srcId="{86F8337E-C8ED-4714-B147-650C19A20676}" destId="{9FDEA03E-0E1C-4BAD-A7F8-75EECF6E2607}" srcOrd="0" destOrd="0" presId="urn:microsoft.com/office/officeart/2005/8/layout/chevron2"/>
    <dgm:cxn modelId="{7F975392-96A9-4348-8350-D36B76FB3692}" srcId="{01F0DA3C-DD4B-4E18-B23A-DEAAA8870D18}" destId="{60EA975A-F35D-4D09-8720-FEF9DACCB894}" srcOrd="0" destOrd="0" parTransId="{CD5AD47E-EF17-47B4-A444-40CA6E7921EB}" sibTransId="{F319442B-C262-4D77-B2FA-F53974A2D394}"/>
    <dgm:cxn modelId="{70D0ACDF-2F41-42F6-9296-6DB641207EF2}" srcId="{D5C2E6C7-B23D-494C-A9DF-2D25D7E16D5C}" destId="{86F8337E-C8ED-4714-B147-650C19A20676}" srcOrd="5" destOrd="0" parTransId="{1E85CF7C-1AB1-4B0C-893A-5490DFA1AD5B}" sibTransId="{43BB736D-70CE-4B65-A420-ACD352B32617}"/>
    <dgm:cxn modelId="{EE4319E3-757D-4465-8FC5-7A9EA2DABAB8}" type="presOf" srcId="{01F0DA3C-DD4B-4E18-B23A-DEAAA8870D18}" destId="{9555284E-0261-49F3-AC09-391E5215AF2D}" srcOrd="0" destOrd="0" presId="urn:microsoft.com/office/officeart/2005/8/layout/chevron2"/>
    <dgm:cxn modelId="{B9407C41-B99B-4A7E-95A0-DC5604F8ACDF}" srcId="{D5C2E6C7-B23D-494C-A9DF-2D25D7E16D5C}" destId="{304B2D07-5FB9-40D9-9D85-80C7AEEAA806}" srcOrd="3" destOrd="0" parTransId="{55D96809-2273-4413-82B3-D897995992D9}" sibTransId="{D55CEBF5-6ECC-4914-AD5D-1F6D885BE227}"/>
    <dgm:cxn modelId="{EFDD4639-A976-4795-A22B-C2076CB246C6}" type="presOf" srcId="{304B2D07-5FB9-40D9-9D85-80C7AEEAA806}" destId="{AF80AF6E-3BCB-4D2A-8612-91EFAFAC8758}" srcOrd="0" destOrd="0" presId="urn:microsoft.com/office/officeart/2005/8/layout/chevron2"/>
    <dgm:cxn modelId="{12884F4F-188C-41BF-A523-D6749E2CAB2D}" type="presOf" srcId="{4235FB99-7A1E-4401-813B-CFA6F1F9F7D5}" destId="{AA602BF1-73AF-40F5-915F-B9D23FB1021D}" srcOrd="0" destOrd="0" presId="urn:microsoft.com/office/officeart/2005/8/layout/chevron2"/>
    <dgm:cxn modelId="{489582E8-3D07-4DCA-B09A-C70F37CC86BE}" type="presOf" srcId="{21FFA28F-3F13-4C2C-A060-79DD086974C6}" destId="{38F89E54-5D53-4EFA-918A-DA0C52CF461C}" srcOrd="0" destOrd="0" presId="urn:microsoft.com/office/officeart/2005/8/layout/chevron2"/>
    <dgm:cxn modelId="{58CA85F8-8679-4ECF-9DF5-21A8CC6F2D1F}" type="presOf" srcId="{2BF84192-9093-450F-9FDC-F85611E910D2}" destId="{D7A19CC1-199F-498B-AC50-F63C5FE16CAF}" srcOrd="0" destOrd="0" presId="urn:microsoft.com/office/officeart/2005/8/layout/chevron2"/>
    <dgm:cxn modelId="{4BF4102A-ABF8-4EC5-BB1E-85BC11D85D03}" type="presParOf" srcId="{6008602A-BFCE-479D-AC13-CD3D30D1CED0}" destId="{122F6AEF-CFF2-4214-999E-234A27E55C6A}" srcOrd="0" destOrd="0" presId="urn:microsoft.com/office/officeart/2005/8/layout/chevron2"/>
    <dgm:cxn modelId="{9CA45D4A-8050-44B8-86EB-A091094C6A69}" type="presParOf" srcId="{122F6AEF-CFF2-4214-999E-234A27E55C6A}" destId="{5533BD05-C866-48B8-8B15-AF832F530AEB}" srcOrd="0" destOrd="0" presId="urn:microsoft.com/office/officeart/2005/8/layout/chevron2"/>
    <dgm:cxn modelId="{35A73BA8-25DE-4D42-A4ED-E885C409788D}" type="presParOf" srcId="{122F6AEF-CFF2-4214-999E-234A27E55C6A}" destId="{88D66AA0-50F2-422A-9FEF-0ABCD2CB62FF}" srcOrd="1" destOrd="0" presId="urn:microsoft.com/office/officeart/2005/8/layout/chevron2"/>
    <dgm:cxn modelId="{E6324DC0-0D18-4351-95AC-D9C90998454F}" type="presParOf" srcId="{6008602A-BFCE-479D-AC13-CD3D30D1CED0}" destId="{D0F383D8-2096-4A45-BE9E-B8C0A3DA641E}" srcOrd="1" destOrd="0" presId="urn:microsoft.com/office/officeart/2005/8/layout/chevron2"/>
    <dgm:cxn modelId="{0F254669-A9F3-4A87-B171-879611503E76}" type="presParOf" srcId="{6008602A-BFCE-479D-AC13-CD3D30D1CED0}" destId="{16C4F186-2E08-43B9-9978-DE15365AC715}" srcOrd="2" destOrd="0" presId="urn:microsoft.com/office/officeart/2005/8/layout/chevron2"/>
    <dgm:cxn modelId="{A55DC5EF-3808-43E5-BDD0-56D3E1B162B4}" type="presParOf" srcId="{16C4F186-2E08-43B9-9978-DE15365AC715}" destId="{56609122-AAF2-40E3-8E24-D992157F90C5}" srcOrd="0" destOrd="0" presId="urn:microsoft.com/office/officeart/2005/8/layout/chevron2"/>
    <dgm:cxn modelId="{95F26091-A790-4C77-BF55-0B5B0C575075}" type="presParOf" srcId="{16C4F186-2E08-43B9-9978-DE15365AC715}" destId="{AA602BF1-73AF-40F5-915F-B9D23FB1021D}" srcOrd="1" destOrd="0" presId="urn:microsoft.com/office/officeart/2005/8/layout/chevron2"/>
    <dgm:cxn modelId="{BC8965FB-6DEF-4D3E-A86A-7C721DC547C5}" type="presParOf" srcId="{6008602A-BFCE-479D-AC13-CD3D30D1CED0}" destId="{7360D17F-3074-41F3-BBAD-1A30DDDAE09B}" srcOrd="3" destOrd="0" presId="urn:microsoft.com/office/officeart/2005/8/layout/chevron2"/>
    <dgm:cxn modelId="{EEF73AEE-1A02-4A1E-8D19-B3F309C6A4FA}" type="presParOf" srcId="{6008602A-BFCE-479D-AC13-CD3D30D1CED0}" destId="{5E074EB0-0BCB-4AD7-B238-2D41F8C253D8}" srcOrd="4" destOrd="0" presId="urn:microsoft.com/office/officeart/2005/8/layout/chevron2"/>
    <dgm:cxn modelId="{8504F12D-067D-470B-ABD3-7FCADE3B2D97}" type="presParOf" srcId="{5E074EB0-0BCB-4AD7-B238-2D41F8C253D8}" destId="{9555284E-0261-49F3-AC09-391E5215AF2D}" srcOrd="0" destOrd="0" presId="urn:microsoft.com/office/officeart/2005/8/layout/chevron2"/>
    <dgm:cxn modelId="{C09B984B-EC5C-45CD-8487-E03870F32FC4}" type="presParOf" srcId="{5E074EB0-0BCB-4AD7-B238-2D41F8C253D8}" destId="{77663E0B-0FB6-4336-8F1E-5E8F4F7EEB98}" srcOrd="1" destOrd="0" presId="urn:microsoft.com/office/officeart/2005/8/layout/chevron2"/>
    <dgm:cxn modelId="{0AEEB996-D7C0-4E40-AC61-4C00BE0AAFA5}" type="presParOf" srcId="{6008602A-BFCE-479D-AC13-CD3D30D1CED0}" destId="{2BC0C016-AB26-4726-B7B8-719DA9ADE66D}" srcOrd="5" destOrd="0" presId="urn:microsoft.com/office/officeart/2005/8/layout/chevron2"/>
    <dgm:cxn modelId="{6E4537E8-2E00-4AFB-83AF-9688FCAB004E}" type="presParOf" srcId="{6008602A-BFCE-479D-AC13-CD3D30D1CED0}" destId="{4825019D-A7FC-41BF-BC84-F49BEC7CB224}" srcOrd="6" destOrd="0" presId="urn:microsoft.com/office/officeart/2005/8/layout/chevron2"/>
    <dgm:cxn modelId="{FFB51F46-EE8E-4D68-9E92-ECCE31E1E689}" type="presParOf" srcId="{4825019D-A7FC-41BF-BC84-F49BEC7CB224}" destId="{AF80AF6E-3BCB-4D2A-8612-91EFAFAC8758}" srcOrd="0" destOrd="0" presId="urn:microsoft.com/office/officeart/2005/8/layout/chevron2"/>
    <dgm:cxn modelId="{1D9D9F65-311E-4C0B-A4E8-A630EA08C80D}" type="presParOf" srcId="{4825019D-A7FC-41BF-BC84-F49BEC7CB224}" destId="{38F89E54-5D53-4EFA-918A-DA0C52CF461C}" srcOrd="1" destOrd="0" presId="urn:microsoft.com/office/officeart/2005/8/layout/chevron2"/>
    <dgm:cxn modelId="{818D8BAD-A559-4F97-905F-76446C6DB8D5}" type="presParOf" srcId="{6008602A-BFCE-479D-AC13-CD3D30D1CED0}" destId="{B3B9D1F2-0EEF-420A-8311-101535D1B445}" srcOrd="7" destOrd="0" presId="urn:microsoft.com/office/officeart/2005/8/layout/chevron2"/>
    <dgm:cxn modelId="{F32163E7-2FD9-42D5-81AC-0A03E81C0BC1}" type="presParOf" srcId="{6008602A-BFCE-479D-AC13-CD3D30D1CED0}" destId="{777EF828-6246-4084-8A6C-F335DE2FED11}" srcOrd="8" destOrd="0" presId="urn:microsoft.com/office/officeart/2005/8/layout/chevron2"/>
    <dgm:cxn modelId="{87112B87-B63F-4E63-B261-EA221431354B}" type="presParOf" srcId="{777EF828-6246-4084-8A6C-F335DE2FED11}" destId="{D7A19CC1-199F-498B-AC50-F63C5FE16CAF}" srcOrd="0" destOrd="0" presId="urn:microsoft.com/office/officeart/2005/8/layout/chevron2"/>
    <dgm:cxn modelId="{C0A1E428-6524-4F76-8957-A48056668B8A}" type="presParOf" srcId="{777EF828-6246-4084-8A6C-F335DE2FED11}" destId="{46B8F337-5C22-4104-AB1B-1A75DD208F77}" srcOrd="1" destOrd="0" presId="urn:microsoft.com/office/officeart/2005/8/layout/chevron2"/>
    <dgm:cxn modelId="{C37515DE-6F52-4F64-B598-EBED81D43925}" type="presParOf" srcId="{6008602A-BFCE-479D-AC13-CD3D30D1CED0}" destId="{B4057376-8655-47C6-BB55-13E045014E9C}" srcOrd="9" destOrd="0" presId="urn:microsoft.com/office/officeart/2005/8/layout/chevron2"/>
    <dgm:cxn modelId="{D1AE4843-0AC9-4898-B171-3518F57FA818}" type="presParOf" srcId="{6008602A-BFCE-479D-AC13-CD3D30D1CED0}" destId="{28F3E0B3-456E-4554-B154-DB83FBAC731A}" srcOrd="10" destOrd="0" presId="urn:microsoft.com/office/officeart/2005/8/layout/chevron2"/>
    <dgm:cxn modelId="{8A0EA622-5D30-41AA-B37D-EBE94186B0FF}" type="presParOf" srcId="{28F3E0B3-456E-4554-B154-DB83FBAC731A}" destId="{9FDEA03E-0E1C-4BAD-A7F8-75EECF6E2607}" srcOrd="0" destOrd="0" presId="urn:microsoft.com/office/officeart/2005/8/layout/chevron2"/>
    <dgm:cxn modelId="{514CC9A1-32FE-4A1C-BE35-9A81C98CDBED}" type="presParOf" srcId="{28F3E0B3-456E-4554-B154-DB83FBAC731A}" destId="{C7085983-B0A3-4527-92A2-E5FD7AA51CA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B3CE5B-484F-4B9C-995F-493FC2D26740}"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s-ES"/>
        </a:p>
      </dgm:t>
    </dgm:pt>
    <dgm:pt modelId="{76284A14-FE79-41A4-8916-04E49094F677}">
      <dgm:prSet phldrT="[Texto]" custT="1"/>
      <dgm:spPr/>
      <dgm:t>
        <a:bodyPr/>
        <a:lstStyle/>
        <a:p>
          <a:pPr algn="just"/>
          <a:r>
            <a:rPr lang="es-ES_tradnl" sz="1400" dirty="0" smtClean="0"/>
            <a:t>Dirigir, coordinar y supervisar la elaboración de estudios técnicos con un enfoque plurinacional.</a:t>
          </a:r>
          <a:endParaRPr lang="es-ES" sz="1400" dirty="0"/>
        </a:p>
      </dgm:t>
    </dgm:pt>
    <dgm:pt modelId="{AD29B8A1-2EBF-4560-B8D0-40BB0A6B9D2B}" type="parTrans" cxnId="{3DFC68B7-ADCE-4FC1-B2D4-F9F31C9EC25F}">
      <dgm:prSet/>
      <dgm:spPr/>
      <dgm:t>
        <a:bodyPr/>
        <a:lstStyle/>
        <a:p>
          <a:pPr algn="just"/>
          <a:endParaRPr lang="es-ES" sz="1400"/>
        </a:p>
      </dgm:t>
    </dgm:pt>
    <dgm:pt modelId="{DFE70EE4-9221-45A2-8D89-6AE2FC5722BD}" type="sibTrans" cxnId="{3DFC68B7-ADCE-4FC1-B2D4-F9F31C9EC25F}">
      <dgm:prSet/>
      <dgm:spPr/>
      <dgm:t>
        <a:bodyPr/>
        <a:lstStyle/>
        <a:p>
          <a:pPr algn="just"/>
          <a:endParaRPr lang="es-ES" sz="1400"/>
        </a:p>
      </dgm:t>
    </dgm:pt>
    <dgm:pt modelId="{03393F16-26BE-48D0-B7D3-8695CC2A36F8}">
      <dgm:prSet phldrT="[Texto]" custT="1"/>
      <dgm:spPr/>
      <dgm:t>
        <a:bodyPr/>
        <a:lstStyle/>
        <a:p>
          <a:pPr algn="just"/>
          <a:r>
            <a:rPr lang="es-ES_tradnl" sz="1400" dirty="0" smtClean="0"/>
            <a:t>Desarrollar y difundir investigaciones cualitativas y cuantitativas de los pueblos, nacionalidades y culturas del Ecuador.</a:t>
          </a:r>
          <a:endParaRPr lang="es-ES" sz="1400" dirty="0"/>
        </a:p>
      </dgm:t>
    </dgm:pt>
    <dgm:pt modelId="{5BE3134B-2FCA-409D-BEFD-C3C3926EDA74}" type="parTrans" cxnId="{384AB485-05BC-44AC-84FC-A734FC94EECC}">
      <dgm:prSet/>
      <dgm:spPr/>
      <dgm:t>
        <a:bodyPr/>
        <a:lstStyle/>
        <a:p>
          <a:pPr algn="just"/>
          <a:endParaRPr lang="es-ES" sz="1400"/>
        </a:p>
      </dgm:t>
    </dgm:pt>
    <dgm:pt modelId="{CD3E6A77-434B-4436-ABE4-825E5E1EBEB3}" type="sibTrans" cxnId="{384AB485-05BC-44AC-84FC-A734FC94EECC}">
      <dgm:prSet/>
      <dgm:spPr/>
      <dgm:t>
        <a:bodyPr/>
        <a:lstStyle/>
        <a:p>
          <a:pPr algn="just"/>
          <a:endParaRPr lang="es-ES" sz="1400"/>
        </a:p>
      </dgm:t>
    </dgm:pt>
    <dgm:pt modelId="{CC396A7D-8DF4-4A3B-97DD-2F214B455303}">
      <dgm:prSet phldrT="[Texto]" custT="1"/>
      <dgm:spPr/>
      <dgm:t>
        <a:bodyPr/>
        <a:lstStyle/>
        <a:p>
          <a:pPr algn="just"/>
          <a:r>
            <a:rPr lang="es-ES_tradnl" sz="1400" dirty="0" smtClean="0"/>
            <a:t>Promover la unidad, equidad y solidaridad entre los pueblos y nacionalidades.  </a:t>
          </a:r>
          <a:endParaRPr lang="es-ES" sz="1400" dirty="0"/>
        </a:p>
      </dgm:t>
    </dgm:pt>
    <dgm:pt modelId="{A7596718-5DCB-48DF-BD83-2198ACC1C271}" type="parTrans" cxnId="{DB073107-EA75-4A41-826C-192716D13DB2}">
      <dgm:prSet/>
      <dgm:spPr/>
      <dgm:t>
        <a:bodyPr/>
        <a:lstStyle/>
        <a:p>
          <a:pPr algn="just"/>
          <a:endParaRPr lang="es-ES" sz="1400"/>
        </a:p>
      </dgm:t>
    </dgm:pt>
    <dgm:pt modelId="{B39DA24F-F69B-4B02-929F-0179591C8711}" type="sibTrans" cxnId="{DB073107-EA75-4A41-826C-192716D13DB2}">
      <dgm:prSet/>
      <dgm:spPr/>
      <dgm:t>
        <a:bodyPr/>
        <a:lstStyle/>
        <a:p>
          <a:pPr algn="just"/>
          <a:endParaRPr lang="es-ES" sz="1400"/>
        </a:p>
      </dgm:t>
    </dgm:pt>
    <dgm:pt modelId="{47CA7986-4CA9-426E-8E89-2E2BDE58849E}">
      <dgm:prSet phldrT="[Texto]" custT="1"/>
      <dgm:spPr/>
      <dgm:t>
        <a:bodyPr/>
        <a:lstStyle/>
        <a:p>
          <a:pPr algn="just"/>
          <a:r>
            <a:rPr lang="es-ES_tradnl" sz="1400" dirty="0" smtClean="0"/>
            <a:t>Elaborar el Plan Operativo Anual (POA)   de su unidad, en coordinación con la Dirección de Planificación.</a:t>
          </a:r>
          <a:endParaRPr lang="es-ES" sz="1400" dirty="0"/>
        </a:p>
      </dgm:t>
    </dgm:pt>
    <dgm:pt modelId="{C33E3994-889A-45CF-8E3E-ACF850282F6B}" type="parTrans" cxnId="{2D768F8D-8086-4C14-82FF-3E3DA2AB9321}">
      <dgm:prSet/>
      <dgm:spPr/>
      <dgm:t>
        <a:bodyPr/>
        <a:lstStyle/>
        <a:p>
          <a:pPr algn="just"/>
          <a:endParaRPr lang="es-ES"/>
        </a:p>
      </dgm:t>
    </dgm:pt>
    <dgm:pt modelId="{DFD4AE25-A79E-4B9F-9EE9-E9FE8EF77B3C}" type="sibTrans" cxnId="{2D768F8D-8086-4C14-82FF-3E3DA2AB9321}">
      <dgm:prSet/>
      <dgm:spPr/>
      <dgm:t>
        <a:bodyPr/>
        <a:lstStyle/>
        <a:p>
          <a:pPr algn="just"/>
          <a:endParaRPr lang="es-ES"/>
        </a:p>
      </dgm:t>
    </dgm:pt>
    <dgm:pt modelId="{28E05FE9-63CC-4FCF-8D1B-2E68341C6961}" type="pres">
      <dgm:prSet presAssocID="{45B3CE5B-484F-4B9C-995F-493FC2D26740}" presName="linear" presStyleCnt="0">
        <dgm:presLayoutVars>
          <dgm:dir/>
          <dgm:animLvl val="lvl"/>
          <dgm:resizeHandles val="exact"/>
        </dgm:presLayoutVars>
      </dgm:prSet>
      <dgm:spPr/>
      <dgm:t>
        <a:bodyPr/>
        <a:lstStyle/>
        <a:p>
          <a:endParaRPr lang="es-ES"/>
        </a:p>
      </dgm:t>
    </dgm:pt>
    <dgm:pt modelId="{532DE4B9-9AD2-424B-AE2F-A0D111FABD68}" type="pres">
      <dgm:prSet presAssocID="{76284A14-FE79-41A4-8916-04E49094F677}" presName="parentLin" presStyleCnt="0"/>
      <dgm:spPr/>
      <dgm:t>
        <a:bodyPr/>
        <a:lstStyle/>
        <a:p>
          <a:endParaRPr lang="es-ES"/>
        </a:p>
      </dgm:t>
    </dgm:pt>
    <dgm:pt modelId="{F7B1705F-5106-4283-904F-DAD1B5622B8A}" type="pres">
      <dgm:prSet presAssocID="{76284A14-FE79-41A4-8916-04E49094F677}" presName="parentLeftMargin" presStyleLbl="node1" presStyleIdx="0" presStyleCnt="4"/>
      <dgm:spPr/>
      <dgm:t>
        <a:bodyPr/>
        <a:lstStyle/>
        <a:p>
          <a:endParaRPr lang="es-ES"/>
        </a:p>
      </dgm:t>
    </dgm:pt>
    <dgm:pt modelId="{F06EE65A-C25E-48DD-A962-FA9B75FFC0C8}" type="pres">
      <dgm:prSet presAssocID="{76284A14-FE79-41A4-8916-04E49094F677}" presName="parentText" presStyleLbl="node1" presStyleIdx="0" presStyleCnt="4" custScaleX="142857" custScaleY="81777">
        <dgm:presLayoutVars>
          <dgm:chMax val="0"/>
          <dgm:bulletEnabled val="1"/>
        </dgm:presLayoutVars>
      </dgm:prSet>
      <dgm:spPr/>
      <dgm:t>
        <a:bodyPr/>
        <a:lstStyle/>
        <a:p>
          <a:endParaRPr lang="es-ES"/>
        </a:p>
      </dgm:t>
    </dgm:pt>
    <dgm:pt modelId="{3F2455EF-63C6-4C2E-B5D5-07CBE3F42F3C}" type="pres">
      <dgm:prSet presAssocID="{76284A14-FE79-41A4-8916-04E49094F677}" presName="negativeSpace" presStyleCnt="0"/>
      <dgm:spPr/>
      <dgm:t>
        <a:bodyPr/>
        <a:lstStyle/>
        <a:p>
          <a:endParaRPr lang="es-ES"/>
        </a:p>
      </dgm:t>
    </dgm:pt>
    <dgm:pt modelId="{46A40375-A658-4244-B163-09E59B4358F5}" type="pres">
      <dgm:prSet presAssocID="{76284A14-FE79-41A4-8916-04E49094F677}" presName="childText" presStyleLbl="conFgAcc1" presStyleIdx="0" presStyleCnt="4">
        <dgm:presLayoutVars>
          <dgm:bulletEnabled val="1"/>
        </dgm:presLayoutVars>
      </dgm:prSet>
      <dgm:spPr/>
      <dgm:t>
        <a:bodyPr/>
        <a:lstStyle/>
        <a:p>
          <a:endParaRPr lang="es-ES"/>
        </a:p>
      </dgm:t>
    </dgm:pt>
    <dgm:pt modelId="{C17CB517-A34F-472B-9152-650CF8F2FD64}" type="pres">
      <dgm:prSet presAssocID="{DFE70EE4-9221-45A2-8D89-6AE2FC5722BD}" presName="spaceBetweenRectangles" presStyleCnt="0"/>
      <dgm:spPr/>
      <dgm:t>
        <a:bodyPr/>
        <a:lstStyle/>
        <a:p>
          <a:endParaRPr lang="es-ES"/>
        </a:p>
      </dgm:t>
    </dgm:pt>
    <dgm:pt modelId="{D8752F9C-91CA-4886-93BD-DD557E4C8651}" type="pres">
      <dgm:prSet presAssocID="{03393F16-26BE-48D0-B7D3-8695CC2A36F8}" presName="parentLin" presStyleCnt="0"/>
      <dgm:spPr/>
      <dgm:t>
        <a:bodyPr/>
        <a:lstStyle/>
        <a:p>
          <a:endParaRPr lang="es-ES"/>
        </a:p>
      </dgm:t>
    </dgm:pt>
    <dgm:pt modelId="{AE759B01-BEA2-4371-8F23-22A30A1CCE3B}" type="pres">
      <dgm:prSet presAssocID="{03393F16-26BE-48D0-B7D3-8695CC2A36F8}" presName="parentLeftMargin" presStyleLbl="node1" presStyleIdx="0" presStyleCnt="4"/>
      <dgm:spPr/>
      <dgm:t>
        <a:bodyPr/>
        <a:lstStyle/>
        <a:p>
          <a:endParaRPr lang="es-ES"/>
        </a:p>
      </dgm:t>
    </dgm:pt>
    <dgm:pt modelId="{DDECA559-23DE-4DEA-B1EF-F18851137631}" type="pres">
      <dgm:prSet presAssocID="{03393F16-26BE-48D0-B7D3-8695CC2A36F8}" presName="parentText" presStyleLbl="node1" presStyleIdx="1" presStyleCnt="4" custScaleX="142857">
        <dgm:presLayoutVars>
          <dgm:chMax val="0"/>
          <dgm:bulletEnabled val="1"/>
        </dgm:presLayoutVars>
      </dgm:prSet>
      <dgm:spPr/>
      <dgm:t>
        <a:bodyPr/>
        <a:lstStyle/>
        <a:p>
          <a:endParaRPr lang="es-ES"/>
        </a:p>
      </dgm:t>
    </dgm:pt>
    <dgm:pt modelId="{98D93891-939C-4EDC-8196-018C21063E35}" type="pres">
      <dgm:prSet presAssocID="{03393F16-26BE-48D0-B7D3-8695CC2A36F8}" presName="negativeSpace" presStyleCnt="0"/>
      <dgm:spPr/>
      <dgm:t>
        <a:bodyPr/>
        <a:lstStyle/>
        <a:p>
          <a:endParaRPr lang="es-ES"/>
        </a:p>
      </dgm:t>
    </dgm:pt>
    <dgm:pt modelId="{A43153D6-BE77-4C51-BDA2-92AAF31FEA07}" type="pres">
      <dgm:prSet presAssocID="{03393F16-26BE-48D0-B7D3-8695CC2A36F8}" presName="childText" presStyleLbl="conFgAcc1" presStyleIdx="1" presStyleCnt="4">
        <dgm:presLayoutVars>
          <dgm:bulletEnabled val="1"/>
        </dgm:presLayoutVars>
      </dgm:prSet>
      <dgm:spPr/>
      <dgm:t>
        <a:bodyPr/>
        <a:lstStyle/>
        <a:p>
          <a:endParaRPr lang="es-ES"/>
        </a:p>
      </dgm:t>
    </dgm:pt>
    <dgm:pt modelId="{32826BA5-6DB1-4FA4-9DD3-3C686C255455}" type="pres">
      <dgm:prSet presAssocID="{CD3E6A77-434B-4436-ABE4-825E5E1EBEB3}" presName="spaceBetweenRectangles" presStyleCnt="0"/>
      <dgm:spPr/>
      <dgm:t>
        <a:bodyPr/>
        <a:lstStyle/>
        <a:p>
          <a:endParaRPr lang="es-ES"/>
        </a:p>
      </dgm:t>
    </dgm:pt>
    <dgm:pt modelId="{38A01C17-616C-46D0-A368-9759253736C1}" type="pres">
      <dgm:prSet presAssocID="{CC396A7D-8DF4-4A3B-97DD-2F214B455303}" presName="parentLin" presStyleCnt="0"/>
      <dgm:spPr/>
      <dgm:t>
        <a:bodyPr/>
        <a:lstStyle/>
        <a:p>
          <a:endParaRPr lang="es-ES"/>
        </a:p>
      </dgm:t>
    </dgm:pt>
    <dgm:pt modelId="{98F143CA-641E-4323-A34E-7AD3C7E4013D}" type="pres">
      <dgm:prSet presAssocID="{CC396A7D-8DF4-4A3B-97DD-2F214B455303}" presName="parentLeftMargin" presStyleLbl="node1" presStyleIdx="1" presStyleCnt="4"/>
      <dgm:spPr/>
      <dgm:t>
        <a:bodyPr/>
        <a:lstStyle/>
        <a:p>
          <a:endParaRPr lang="es-ES"/>
        </a:p>
      </dgm:t>
    </dgm:pt>
    <dgm:pt modelId="{79513035-DBC4-49EE-8817-6B544C6B67EA}" type="pres">
      <dgm:prSet presAssocID="{CC396A7D-8DF4-4A3B-97DD-2F214B455303}" presName="parentText" presStyleLbl="node1" presStyleIdx="2" presStyleCnt="4" custScaleX="142857">
        <dgm:presLayoutVars>
          <dgm:chMax val="0"/>
          <dgm:bulletEnabled val="1"/>
        </dgm:presLayoutVars>
      </dgm:prSet>
      <dgm:spPr/>
      <dgm:t>
        <a:bodyPr/>
        <a:lstStyle/>
        <a:p>
          <a:endParaRPr lang="es-ES"/>
        </a:p>
      </dgm:t>
    </dgm:pt>
    <dgm:pt modelId="{811826BC-0DBF-45A9-8620-D0CD7CF50CD4}" type="pres">
      <dgm:prSet presAssocID="{CC396A7D-8DF4-4A3B-97DD-2F214B455303}" presName="negativeSpace" presStyleCnt="0"/>
      <dgm:spPr/>
      <dgm:t>
        <a:bodyPr/>
        <a:lstStyle/>
        <a:p>
          <a:endParaRPr lang="es-ES"/>
        </a:p>
      </dgm:t>
    </dgm:pt>
    <dgm:pt modelId="{E232BEC8-BD29-41EA-AC09-AC1F11672FCF}" type="pres">
      <dgm:prSet presAssocID="{CC396A7D-8DF4-4A3B-97DD-2F214B455303}" presName="childText" presStyleLbl="conFgAcc1" presStyleIdx="2" presStyleCnt="4">
        <dgm:presLayoutVars>
          <dgm:bulletEnabled val="1"/>
        </dgm:presLayoutVars>
      </dgm:prSet>
      <dgm:spPr/>
      <dgm:t>
        <a:bodyPr/>
        <a:lstStyle/>
        <a:p>
          <a:endParaRPr lang="es-ES"/>
        </a:p>
      </dgm:t>
    </dgm:pt>
    <dgm:pt modelId="{4B4DCD9B-0747-43A1-A508-E96FEB313D25}" type="pres">
      <dgm:prSet presAssocID="{B39DA24F-F69B-4B02-929F-0179591C8711}" presName="spaceBetweenRectangles" presStyleCnt="0"/>
      <dgm:spPr/>
      <dgm:t>
        <a:bodyPr/>
        <a:lstStyle/>
        <a:p>
          <a:endParaRPr lang="es-ES"/>
        </a:p>
      </dgm:t>
    </dgm:pt>
    <dgm:pt modelId="{00F2218B-3DB8-4BE6-ACBC-66DAFEF7D1CC}" type="pres">
      <dgm:prSet presAssocID="{47CA7986-4CA9-426E-8E89-2E2BDE58849E}" presName="parentLin" presStyleCnt="0"/>
      <dgm:spPr/>
      <dgm:t>
        <a:bodyPr/>
        <a:lstStyle/>
        <a:p>
          <a:endParaRPr lang="es-ES"/>
        </a:p>
      </dgm:t>
    </dgm:pt>
    <dgm:pt modelId="{986769B1-3449-448B-830C-0BD5C9DECB3C}" type="pres">
      <dgm:prSet presAssocID="{47CA7986-4CA9-426E-8E89-2E2BDE58849E}" presName="parentLeftMargin" presStyleLbl="node1" presStyleIdx="2" presStyleCnt="4"/>
      <dgm:spPr/>
      <dgm:t>
        <a:bodyPr/>
        <a:lstStyle/>
        <a:p>
          <a:endParaRPr lang="es-ES"/>
        </a:p>
      </dgm:t>
    </dgm:pt>
    <dgm:pt modelId="{666CD65B-E26E-4134-9E80-2DA5B92797CC}" type="pres">
      <dgm:prSet presAssocID="{47CA7986-4CA9-426E-8E89-2E2BDE58849E}" presName="parentText" presStyleLbl="node1" presStyleIdx="3" presStyleCnt="4" custScaleX="142857" custScaleY="128687">
        <dgm:presLayoutVars>
          <dgm:chMax val="0"/>
          <dgm:bulletEnabled val="1"/>
        </dgm:presLayoutVars>
      </dgm:prSet>
      <dgm:spPr/>
      <dgm:t>
        <a:bodyPr/>
        <a:lstStyle/>
        <a:p>
          <a:endParaRPr lang="es-ES"/>
        </a:p>
      </dgm:t>
    </dgm:pt>
    <dgm:pt modelId="{DED53B1D-7B21-465C-8A5A-977CE8DAC30E}" type="pres">
      <dgm:prSet presAssocID="{47CA7986-4CA9-426E-8E89-2E2BDE58849E}" presName="negativeSpace" presStyleCnt="0"/>
      <dgm:spPr/>
      <dgm:t>
        <a:bodyPr/>
        <a:lstStyle/>
        <a:p>
          <a:endParaRPr lang="es-ES"/>
        </a:p>
      </dgm:t>
    </dgm:pt>
    <dgm:pt modelId="{3D40C3E4-092E-4AA7-9C59-3B300B92862A}" type="pres">
      <dgm:prSet presAssocID="{47CA7986-4CA9-426E-8E89-2E2BDE58849E}" presName="childText" presStyleLbl="conFgAcc1" presStyleIdx="3" presStyleCnt="4">
        <dgm:presLayoutVars>
          <dgm:bulletEnabled val="1"/>
        </dgm:presLayoutVars>
      </dgm:prSet>
      <dgm:spPr/>
      <dgm:t>
        <a:bodyPr/>
        <a:lstStyle/>
        <a:p>
          <a:endParaRPr lang="es-ES"/>
        </a:p>
      </dgm:t>
    </dgm:pt>
  </dgm:ptLst>
  <dgm:cxnLst>
    <dgm:cxn modelId="{E75548CD-317D-4856-8BEE-5C4A8A3ED3B3}" type="presOf" srcId="{45B3CE5B-484F-4B9C-995F-493FC2D26740}" destId="{28E05FE9-63CC-4FCF-8D1B-2E68341C6961}" srcOrd="0" destOrd="0" presId="urn:microsoft.com/office/officeart/2005/8/layout/list1"/>
    <dgm:cxn modelId="{00A488A3-213D-439E-8954-6BB2A7854CF7}" type="presOf" srcId="{47CA7986-4CA9-426E-8E89-2E2BDE58849E}" destId="{666CD65B-E26E-4134-9E80-2DA5B92797CC}" srcOrd="1" destOrd="0" presId="urn:microsoft.com/office/officeart/2005/8/layout/list1"/>
    <dgm:cxn modelId="{9E2C3EAA-E15C-4572-995E-994E14F61195}" type="presOf" srcId="{CC396A7D-8DF4-4A3B-97DD-2F214B455303}" destId="{79513035-DBC4-49EE-8817-6B544C6B67EA}" srcOrd="1" destOrd="0" presId="urn:microsoft.com/office/officeart/2005/8/layout/list1"/>
    <dgm:cxn modelId="{E3B0CB4E-6E29-4BB0-85F9-E42A01A648F5}" type="presOf" srcId="{03393F16-26BE-48D0-B7D3-8695CC2A36F8}" destId="{DDECA559-23DE-4DEA-B1EF-F18851137631}" srcOrd="1" destOrd="0" presId="urn:microsoft.com/office/officeart/2005/8/layout/list1"/>
    <dgm:cxn modelId="{3DFC68B7-ADCE-4FC1-B2D4-F9F31C9EC25F}" srcId="{45B3CE5B-484F-4B9C-995F-493FC2D26740}" destId="{76284A14-FE79-41A4-8916-04E49094F677}" srcOrd="0" destOrd="0" parTransId="{AD29B8A1-2EBF-4560-B8D0-40BB0A6B9D2B}" sibTransId="{DFE70EE4-9221-45A2-8D89-6AE2FC5722BD}"/>
    <dgm:cxn modelId="{8569A69E-490B-4A7E-ADB3-561D6422F898}" type="presOf" srcId="{47CA7986-4CA9-426E-8E89-2E2BDE58849E}" destId="{986769B1-3449-448B-830C-0BD5C9DECB3C}" srcOrd="0" destOrd="0" presId="urn:microsoft.com/office/officeart/2005/8/layout/list1"/>
    <dgm:cxn modelId="{384AB485-05BC-44AC-84FC-A734FC94EECC}" srcId="{45B3CE5B-484F-4B9C-995F-493FC2D26740}" destId="{03393F16-26BE-48D0-B7D3-8695CC2A36F8}" srcOrd="1" destOrd="0" parTransId="{5BE3134B-2FCA-409D-BEFD-C3C3926EDA74}" sibTransId="{CD3E6A77-434B-4436-ABE4-825E5E1EBEB3}"/>
    <dgm:cxn modelId="{BAE80738-5B5D-4775-B7C5-F7193B2CDA3C}" type="presOf" srcId="{76284A14-FE79-41A4-8916-04E49094F677}" destId="{F7B1705F-5106-4283-904F-DAD1B5622B8A}" srcOrd="0" destOrd="0" presId="urn:microsoft.com/office/officeart/2005/8/layout/list1"/>
    <dgm:cxn modelId="{23157865-94B8-4BDE-95DD-7FB67070C7A6}" type="presOf" srcId="{76284A14-FE79-41A4-8916-04E49094F677}" destId="{F06EE65A-C25E-48DD-A962-FA9B75FFC0C8}" srcOrd="1" destOrd="0" presId="urn:microsoft.com/office/officeart/2005/8/layout/list1"/>
    <dgm:cxn modelId="{B7B11F51-FADC-4ACF-BE56-0DC1E30DE9A1}" type="presOf" srcId="{CC396A7D-8DF4-4A3B-97DD-2F214B455303}" destId="{98F143CA-641E-4323-A34E-7AD3C7E4013D}" srcOrd="0" destOrd="0" presId="urn:microsoft.com/office/officeart/2005/8/layout/list1"/>
    <dgm:cxn modelId="{DB073107-EA75-4A41-826C-192716D13DB2}" srcId="{45B3CE5B-484F-4B9C-995F-493FC2D26740}" destId="{CC396A7D-8DF4-4A3B-97DD-2F214B455303}" srcOrd="2" destOrd="0" parTransId="{A7596718-5DCB-48DF-BD83-2198ACC1C271}" sibTransId="{B39DA24F-F69B-4B02-929F-0179591C8711}"/>
    <dgm:cxn modelId="{2D768F8D-8086-4C14-82FF-3E3DA2AB9321}" srcId="{45B3CE5B-484F-4B9C-995F-493FC2D26740}" destId="{47CA7986-4CA9-426E-8E89-2E2BDE58849E}" srcOrd="3" destOrd="0" parTransId="{C33E3994-889A-45CF-8E3E-ACF850282F6B}" sibTransId="{DFD4AE25-A79E-4B9F-9EE9-E9FE8EF77B3C}"/>
    <dgm:cxn modelId="{93717137-87DC-4A8F-BBB9-F96DDAB62EE1}" type="presOf" srcId="{03393F16-26BE-48D0-B7D3-8695CC2A36F8}" destId="{AE759B01-BEA2-4371-8F23-22A30A1CCE3B}" srcOrd="0" destOrd="0" presId="urn:microsoft.com/office/officeart/2005/8/layout/list1"/>
    <dgm:cxn modelId="{D3674B5B-7A44-4E4B-89E5-B9BDA2CCD316}" type="presParOf" srcId="{28E05FE9-63CC-4FCF-8D1B-2E68341C6961}" destId="{532DE4B9-9AD2-424B-AE2F-A0D111FABD68}" srcOrd="0" destOrd="0" presId="urn:microsoft.com/office/officeart/2005/8/layout/list1"/>
    <dgm:cxn modelId="{4148A1C9-917B-4E55-9A34-EF5F14D05E75}" type="presParOf" srcId="{532DE4B9-9AD2-424B-AE2F-A0D111FABD68}" destId="{F7B1705F-5106-4283-904F-DAD1B5622B8A}" srcOrd="0" destOrd="0" presId="urn:microsoft.com/office/officeart/2005/8/layout/list1"/>
    <dgm:cxn modelId="{0611CABC-2289-48AC-B1F8-E9B8D5021621}" type="presParOf" srcId="{532DE4B9-9AD2-424B-AE2F-A0D111FABD68}" destId="{F06EE65A-C25E-48DD-A962-FA9B75FFC0C8}" srcOrd="1" destOrd="0" presId="urn:microsoft.com/office/officeart/2005/8/layout/list1"/>
    <dgm:cxn modelId="{1D77463E-3506-46D8-8D83-BC12044AFFBD}" type="presParOf" srcId="{28E05FE9-63CC-4FCF-8D1B-2E68341C6961}" destId="{3F2455EF-63C6-4C2E-B5D5-07CBE3F42F3C}" srcOrd="1" destOrd="0" presId="urn:microsoft.com/office/officeart/2005/8/layout/list1"/>
    <dgm:cxn modelId="{79942BCB-4B2C-44ED-AF95-99112CB6A97E}" type="presParOf" srcId="{28E05FE9-63CC-4FCF-8D1B-2E68341C6961}" destId="{46A40375-A658-4244-B163-09E59B4358F5}" srcOrd="2" destOrd="0" presId="urn:microsoft.com/office/officeart/2005/8/layout/list1"/>
    <dgm:cxn modelId="{902CB294-B4E3-4304-B568-E19E96932E97}" type="presParOf" srcId="{28E05FE9-63CC-4FCF-8D1B-2E68341C6961}" destId="{C17CB517-A34F-472B-9152-650CF8F2FD64}" srcOrd="3" destOrd="0" presId="urn:microsoft.com/office/officeart/2005/8/layout/list1"/>
    <dgm:cxn modelId="{50CB087B-C65A-4B5A-BFC5-D7CF6B5D6E39}" type="presParOf" srcId="{28E05FE9-63CC-4FCF-8D1B-2E68341C6961}" destId="{D8752F9C-91CA-4886-93BD-DD557E4C8651}" srcOrd="4" destOrd="0" presId="urn:microsoft.com/office/officeart/2005/8/layout/list1"/>
    <dgm:cxn modelId="{DB720E73-D546-44C0-9115-8E4CC24A9E49}" type="presParOf" srcId="{D8752F9C-91CA-4886-93BD-DD557E4C8651}" destId="{AE759B01-BEA2-4371-8F23-22A30A1CCE3B}" srcOrd="0" destOrd="0" presId="urn:microsoft.com/office/officeart/2005/8/layout/list1"/>
    <dgm:cxn modelId="{CEE0D773-5791-432E-8D0D-FC0BB417F742}" type="presParOf" srcId="{D8752F9C-91CA-4886-93BD-DD557E4C8651}" destId="{DDECA559-23DE-4DEA-B1EF-F18851137631}" srcOrd="1" destOrd="0" presId="urn:microsoft.com/office/officeart/2005/8/layout/list1"/>
    <dgm:cxn modelId="{A27F90C7-2250-4158-A141-65EC6E5D8481}" type="presParOf" srcId="{28E05FE9-63CC-4FCF-8D1B-2E68341C6961}" destId="{98D93891-939C-4EDC-8196-018C21063E35}" srcOrd="5" destOrd="0" presId="urn:microsoft.com/office/officeart/2005/8/layout/list1"/>
    <dgm:cxn modelId="{EA62E1D1-ED6E-451B-BAD3-CFAC5DB5F4EC}" type="presParOf" srcId="{28E05FE9-63CC-4FCF-8D1B-2E68341C6961}" destId="{A43153D6-BE77-4C51-BDA2-92AAF31FEA07}" srcOrd="6" destOrd="0" presId="urn:microsoft.com/office/officeart/2005/8/layout/list1"/>
    <dgm:cxn modelId="{5A494F22-914E-4697-A54D-4037C38F3203}" type="presParOf" srcId="{28E05FE9-63CC-4FCF-8D1B-2E68341C6961}" destId="{32826BA5-6DB1-4FA4-9DD3-3C686C255455}" srcOrd="7" destOrd="0" presId="urn:microsoft.com/office/officeart/2005/8/layout/list1"/>
    <dgm:cxn modelId="{B9A14AA8-738E-4136-A4FD-863FDD9E2ED9}" type="presParOf" srcId="{28E05FE9-63CC-4FCF-8D1B-2E68341C6961}" destId="{38A01C17-616C-46D0-A368-9759253736C1}" srcOrd="8" destOrd="0" presId="urn:microsoft.com/office/officeart/2005/8/layout/list1"/>
    <dgm:cxn modelId="{9C187B78-5712-4484-B1C4-D6462ECFCE0D}" type="presParOf" srcId="{38A01C17-616C-46D0-A368-9759253736C1}" destId="{98F143CA-641E-4323-A34E-7AD3C7E4013D}" srcOrd="0" destOrd="0" presId="urn:microsoft.com/office/officeart/2005/8/layout/list1"/>
    <dgm:cxn modelId="{DD0905A3-889B-41D8-8C59-E4E05A07CE74}" type="presParOf" srcId="{38A01C17-616C-46D0-A368-9759253736C1}" destId="{79513035-DBC4-49EE-8817-6B544C6B67EA}" srcOrd="1" destOrd="0" presId="urn:microsoft.com/office/officeart/2005/8/layout/list1"/>
    <dgm:cxn modelId="{DF7FA782-1A56-472E-B042-E94F6084768E}" type="presParOf" srcId="{28E05FE9-63CC-4FCF-8D1B-2E68341C6961}" destId="{811826BC-0DBF-45A9-8620-D0CD7CF50CD4}" srcOrd="9" destOrd="0" presId="urn:microsoft.com/office/officeart/2005/8/layout/list1"/>
    <dgm:cxn modelId="{C0D4280C-CCFB-4058-A639-C9E6A5503C8D}" type="presParOf" srcId="{28E05FE9-63CC-4FCF-8D1B-2E68341C6961}" destId="{E232BEC8-BD29-41EA-AC09-AC1F11672FCF}" srcOrd="10" destOrd="0" presId="urn:microsoft.com/office/officeart/2005/8/layout/list1"/>
    <dgm:cxn modelId="{CC2FCA0B-25F7-47DF-9152-5CB270E19116}" type="presParOf" srcId="{28E05FE9-63CC-4FCF-8D1B-2E68341C6961}" destId="{4B4DCD9B-0747-43A1-A508-E96FEB313D25}" srcOrd="11" destOrd="0" presId="urn:microsoft.com/office/officeart/2005/8/layout/list1"/>
    <dgm:cxn modelId="{8B08FC33-46FD-4B52-B55D-FA7C5680BA3A}" type="presParOf" srcId="{28E05FE9-63CC-4FCF-8D1B-2E68341C6961}" destId="{00F2218B-3DB8-4BE6-ACBC-66DAFEF7D1CC}" srcOrd="12" destOrd="0" presId="urn:microsoft.com/office/officeart/2005/8/layout/list1"/>
    <dgm:cxn modelId="{DD94BFB6-74D9-4661-9AB0-D2FBCB3E9271}" type="presParOf" srcId="{00F2218B-3DB8-4BE6-ACBC-66DAFEF7D1CC}" destId="{986769B1-3449-448B-830C-0BD5C9DECB3C}" srcOrd="0" destOrd="0" presId="urn:microsoft.com/office/officeart/2005/8/layout/list1"/>
    <dgm:cxn modelId="{BDA5E6F9-A0AD-4F01-B45E-6D2918A2F3D7}" type="presParOf" srcId="{00F2218B-3DB8-4BE6-ACBC-66DAFEF7D1CC}" destId="{666CD65B-E26E-4134-9E80-2DA5B92797CC}" srcOrd="1" destOrd="0" presId="urn:microsoft.com/office/officeart/2005/8/layout/list1"/>
    <dgm:cxn modelId="{172BDDA2-B2AA-4124-A481-16F80598474A}" type="presParOf" srcId="{28E05FE9-63CC-4FCF-8D1B-2E68341C6961}" destId="{DED53B1D-7B21-465C-8A5A-977CE8DAC30E}" srcOrd="13" destOrd="0" presId="urn:microsoft.com/office/officeart/2005/8/layout/list1"/>
    <dgm:cxn modelId="{A76BD8AF-CEE5-48C6-8E75-0C49A6DD0DB7}" type="presParOf" srcId="{28E05FE9-63CC-4FCF-8D1B-2E68341C6961}" destId="{3D40C3E4-092E-4AA7-9C59-3B300B92862A}"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2B736B-60E1-463F-8264-22CD125CEA46}" type="doc">
      <dgm:prSet loTypeId="urn:microsoft.com/office/officeart/2005/8/layout/radial5" loCatId="cycle" qsTypeId="urn:microsoft.com/office/officeart/2005/8/quickstyle/simple3" qsCatId="simple" csTypeId="urn:microsoft.com/office/officeart/2005/8/colors/colorful1" csCatId="colorful" phldr="1"/>
      <dgm:spPr/>
      <dgm:t>
        <a:bodyPr/>
        <a:lstStyle/>
        <a:p>
          <a:endParaRPr lang="es-ES"/>
        </a:p>
      </dgm:t>
    </dgm:pt>
    <dgm:pt modelId="{82F0194B-C59B-4E69-AD93-F2C28F399313}">
      <dgm:prSet phldrT="[Texto]" phldr="1" custT="1"/>
      <dgm:spPr/>
      <dgm:t>
        <a:bodyPr/>
        <a:lstStyle/>
        <a:p>
          <a:endParaRPr lang="es-ES" sz="1200" dirty="0"/>
        </a:p>
      </dgm:t>
    </dgm:pt>
    <dgm:pt modelId="{78DE5D27-2B85-417F-AB68-EAF66FE9CC25}" type="parTrans" cxnId="{3E1FF598-B8F3-4336-B35D-F26360033FEA}">
      <dgm:prSet/>
      <dgm:spPr/>
      <dgm:t>
        <a:bodyPr/>
        <a:lstStyle/>
        <a:p>
          <a:endParaRPr lang="es-ES" sz="1200"/>
        </a:p>
      </dgm:t>
    </dgm:pt>
    <dgm:pt modelId="{6DFCDD07-651E-40B4-803D-8F51A10680AD}" type="sibTrans" cxnId="{3E1FF598-B8F3-4336-B35D-F26360033FEA}">
      <dgm:prSet/>
      <dgm:spPr/>
      <dgm:t>
        <a:bodyPr/>
        <a:lstStyle/>
        <a:p>
          <a:endParaRPr lang="es-ES" sz="1200"/>
        </a:p>
      </dgm:t>
    </dgm:pt>
    <dgm:pt modelId="{26ACCE4F-AB5B-422E-A409-BAA643A2EDB7}">
      <dgm:prSet phldrT="[Texto]" custT="1"/>
      <dgm:spPr/>
      <dgm:t>
        <a:bodyPr/>
        <a:lstStyle/>
        <a:p>
          <a:r>
            <a:rPr lang="es-ES_tradnl" sz="1200" dirty="0" smtClean="0"/>
            <a:t>El 26 de octubre de 1998 se firmó el documento de la paz entre Ecuador y Perú. Jamil Mahuad y Alberto Fujimori presidentes de sus respectivos países</a:t>
          </a:r>
          <a:endParaRPr lang="es-ES" sz="1200" dirty="0"/>
        </a:p>
      </dgm:t>
    </dgm:pt>
    <dgm:pt modelId="{055D4AEA-D9EC-4049-8344-6956606F6F03}" type="parTrans" cxnId="{90B58C3D-FF79-4C7D-96A2-D9F721E748F3}">
      <dgm:prSet custT="1"/>
      <dgm:spPr/>
      <dgm:t>
        <a:bodyPr/>
        <a:lstStyle/>
        <a:p>
          <a:endParaRPr lang="es-ES" sz="1200"/>
        </a:p>
      </dgm:t>
    </dgm:pt>
    <dgm:pt modelId="{A2754B00-0528-46C2-B975-4CA059B47115}" type="sibTrans" cxnId="{90B58C3D-FF79-4C7D-96A2-D9F721E748F3}">
      <dgm:prSet/>
      <dgm:spPr/>
      <dgm:t>
        <a:bodyPr/>
        <a:lstStyle/>
        <a:p>
          <a:endParaRPr lang="es-ES" sz="1200"/>
        </a:p>
      </dgm:t>
    </dgm:pt>
    <dgm:pt modelId="{929ABE11-6D0C-4F68-809F-48CAB43B062F}">
      <dgm:prSet phldrT="[Texto]" custT="1"/>
      <dgm:spPr/>
      <dgm:t>
        <a:bodyPr/>
        <a:lstStyle/>
        <a:p>
          <a:r>
            <a:rPr lang="es-ES_tradnl" sz="1200" dirty="0" smtClean="0"/>
            <a:t>La suspensión del pago de los intereses de los bonos Brady y Eurobonos en septiembre de 1999, implicó un aumento sustancial en la percepción de riesgo país.</a:t>
          </a:r>
          <a:endParaRPr lang="es-ES" sz="1200" dirty="0"/>
        </a:p>
      </dgm:t>
    </dgm:pt>
    <dgm:pt modelId="{8EA769ED-9ACF-4B7C-B2F3-D5CAAB541C5C}" type="parTrans" cxnId="{2F411C95-25D2-4E74-A68E-D9E106463C4F}">
      <dgm:prSet custT="1"/>
      <dgm:spPr/>
      <dgm:t>
        <a:bodyPr/>
        <a:lstStyle/>
        <a:p>
          <a:endParaRPr lang="es-ES" sz="1200"/>
        </a:p>
      </dgm:t>
    </dgm:pt>
    <dgm:pt modelId="{5CC4ADA3-03DE-4A57-8E75-3D38489CB4F8}" type="sibTrans" cxnId="{2F411C95-25D2-4E74-A68E-D9E106463C4F}">
      <dgm:prSet/>
      <dgm:spPr/>
      <dgm:t>
        <a:bodyPr/>
        <a:lstStyle/>
        <a:p>
          <a:endParaRPr lang="es-ES" sz="1200"/>
        </a:p>
      </dgm:t>
    </dgm:pt>
    <dgm:pt modelId="{1A977C98-0629-4098-A567-FD9541CF3C68}">
      <dgm:prSet phldrT="[Texto]" custT="1"/>
      <dgm:spPr/>
      <dgm:t>
        <a:bodyPr/>
        <a:lstStyle/>
        <a:p>
          <a:r>
            <a:rPr lang="es-ES_tradnl" sz="1200" dirty="0" smtClean="0"/>
            <a:t>Anunció la dolarización de la economía, anclando la divisa en un nivel de 25 mil sucres. </a:t>
          </a:r>
          <a:endParaRPr lang="es-ES" sz="1200" dirty="0"/>
        </a:p>
      </dgm:t>
    </dgm:pt>
    <dgm:pt modelId="{3FCA58AA-8F4D-4BDA-979D-79779A288E2C}" type="parTrans" cxnId="{487A7396-1EB3-46F6-BE48-C92CED4A47C4}">
      <dgm:prSet custT="1"/>
      <dgm:spPr/>
      <dgm:t>
        <a:bodyPr/>
        <a:lstStyle/>
        <a:p>
          <a:endParaRPr lang="es-ES" sz="1200"/>
        </a:p>
      </dgm:t>
    </dgm:pt>
    <dgm:pt modelId="{4258D145-EF04-433D-B1A8-6037E219BE9B}" type="sibTrans" cxnId="{487A7396-1EB3-46F6-BE48-C92CED4A47C4}">
      <dgm:prSet/>
      <dgm:spPr/>
      <dgm:t>
        <a:bodyPr/>
        <a:lstStyle/>
        <a:p>
          <a:endParaRPr lang="es-ES" sz="1200"/>
        </a:p>
      </dgm:t>
    </dgm:pt>
    <dgm:pt modelId="{628E7C4C-7E54-4424-943B-9412F181514C}">
      <dgm:prSet phldrT="[Texto]" custT="1"/>
      <dgm:spPr/>
      <dgm:t>
        <a:bodyPr/>
        <a:lstStyle/>
        <a:p>
          <a:r>
            <a:rPr lang="es-ES_tradnl" sz="1200" dirty="0" smtClean="0"/>
            <a:t>Por el mal manejo económico se promovió al feriado bancario causando iliquidez de algunos bancos, como el </a:t>
          </a:r>
          <a:r>
            <a:rPr lang="es-ES_tradnl" sz="1200" dirty="0" err="1" smtClean="0"/>
            <a:t>Filanbanco</a:t>
          </a:r>
          <a:r>
            <a:rPr lang="es-ES_tradnl" sz="1200" dirty="0" smtClean="0"/>
            <a:t>, Préstamos, Progreso, etc.</a:t>
          </a:r>
          <a:endParaRPr lang="es-ES" sz="1200" dirty="0"/>
        </a:p>
      </dgm:t>
    </dgm:pt>
    <dgm:pt modelId="{CFBBA850-45BC-4D8B-9DF9-0E7AA07C501D}" type="parTrans" cxnId="{BC8C0378-90F7-4FD7-93C0-C0740522165A}">
      <dgm:prSet custT="1"/>
      <dgm:spPr/>
      <dgm:t>
        <a:bodyPr/>
        <a:lstStyle/>
        <a:p>
          <a:endParaRPr lang="es-ES" sz="1200"/>
        </a:p>
      </dgm:t>
    </dgm:pt>
    <dgm:pt modelId="{6A6615E7-F5E7-4291-93D7-43D808B0D006}" type="sibTrans" cxnId="{BC8C0378-90F7-4FD7-93C0-C0740522165A}">
      <dgm:prSet/>
      <dgm:spPr/>
      <dgm:t>
        <a:bodyPr/>
        <a:lstStyle/>
        <a:p>
          <a:endParaRPr lang="es-ES" sz="1200"/>
        </a:p>
      </dgm:t>
    </dgm:pt>
    <dgm:pt modelId="{EEADFD3D-4D6F-484C-AA47-68C562C15117}" type="pres">
      <dgm:prSet presAssocID="{9B2B736B-60E1-463F-8264-22CD125CEA46}" presName="Name0" presStyleCnt="0">
        <dgm:presLayoutVars>
          <dgm:chMax val="1"/>
          <dgm:dir/>
          <dgm:animLvl val="ctr"/>
          <dgm:resizeHandles val="exact"/>
        </dgm:presLayoutVars>
      </dgm:prSet>
      <dgm:spPr/>
      <dgm:t>
        <a:bodyPr/>
        <a:lstStyle/>
        <a:p>
          <a:endParaRPr lang="es-ES"/>
        </a:p>
      </dgm:t>
    </dgm:pt>
    <dgm:pt modelId="{E41CE513-1BF0-4814-8972-DA9A1D35D9D4}" type="pres">
      <dgm:prSet presAssocID="{82F0194B-C59B-4E69-AD93-F2C28F399313}" presName="centerShape" presStyleLbl="node0" presStyleIdx="0" presStyleCnt="1"/>
      <dgm:spPr/>
      <dgm:t>
        <a:bodyPr/>
        <a:lstStyle/>
        <a:p>
          <a:endParaRPr lang="es-ES"/>
        </a:p>
      </dgm:t>
    </dgm:pt>
    <dgm:pt modelId="{809E6DC4-E6E6-478D-8C65-652C320CC913}" type="pres">
      <dgm:prSet presAssocID="{055D4AEA-D9EC-4049-8344-6956606F6F03}" presName="parTrans" presStyleLbl="sibTrans2D1" presStyleIdx="0" presStyleCnt="4"/>
      <dgm:spPr/>
      <dgm:t>
        <a:bodyPr/>
        <a:lstStyle/>
        <a:p>
          <a:endParaRPr lang="es-ES"/>
        </a:p>
      </dgm:t>
    </dgm:pt>
    <dgm:pt modelId="{9C5789E5-1107-4A08-A186-E0D0C7CAA0E4}" type="pres">
      <dgm:prSet presAssocID="{055D4AEA-D9EC-4049-8344-6956606F6F03}" presName="connectorText" presStyleLbl="sibTrans2D1" presStyleIdx="0" presStyleCnt="4"/>
      <dgm:spPr/>
      <dgm:t>
        <a:bodyPr/>
        <a:lstStyle/>
        <a:p>
          <a:endParaRPr lang="es-ES"/>
        </a:p>
      </dgm:t>
    </dgm:pt>
    <dgm:pt modelId="{303AE3AB-29D9-4531-837D-7692952FB763}" type="pres">
      <dgm:prSet presAssocID="{26ACCE4F-AB5B-422E-A409-BAA643A2EDB7}" presName="node" presStyleLbl="node1" presStyleIdx="0" presStyleCnt="4" custScaleX="203348" custScaleY="87580" custRadScaleRad="89208" custRadScaleInc="628">
        <dgm:presLayoutVars>
          <dgm:bulletEnabled val="1"/>
        </dgm:presLayoutVars>
      </dgm:prSet>
      <dgm:spPr/>
      <dgm:t>
        <a:bodyPr/>
        <a:lstStyle/>
        <a:p>
          <a:endParaRPr lang="es-ES"/>
        </a:p>
      </dgm:t>
    </dgm:pt>
    <dgm:pt modelId="{AC321907-0BD6-481B-B1AB-CA1F64590212}" type="pres">
      <dgm:prSet presAssocID="{8EA769ED-9ACF-4B7C-B2F3-D5CAAB541C5C}" presName="parTrans" presStyleLbl="sibTrans2D1" presStyleIdx="1" presStyleCnt="4"/>
      <dgm:spPr/>
      <dgm:t>
        <a:bodyPr/>
        <a:lstStyle/>
        <a:p>
          <a:endParaRPr lang="es-ES"/>
        </a:p>
      </dgm:t>
    </dgm:pt>
    <dgm:pt modelId="{FBA49764-1DD3-4740-A9F3-5DACCC48B38F}" type="pres">
      <dgm:prSet presAssocID="{8EA769ED-9ACF-4B7C-B2F3-D5CAAB541C5C}" presName="connectorText" presStyleLbl="sibTrans2D1" presStyleIdx="1" presStyleCnt="4"/>
      <dgm:spPr/>
      <dgm:t>
        <a:bodyPr/>
        <a:lstStyle/>
        <a:p>
          <a:endParaRPr lang="es-ES"/>
        </a:p>
      </dgm:t>
    </dgm:pt>
    <dgm:pt modelId="{1147E6DC-87A4-4966-B933-B2F727B2CC3F}" type="pres">
      <dgm:prSet presAssocID="{929ABE11-6D0C-4F68-809F-48CAB43B062F}" presName="node" presStyleLbl="node1" presStyleIdx="1" presStyleCnt="4" custScaleX="181737" custScaleY="113379" custRadScaleRad="112267" custRadScaleInc="-571">
        <dgm:presLayoutVars>
          <dgm:bulletEnabled val="1"/>
        </dgm:presLayoutVars>
      </dgm:prSet>
      <dgm:spPr/>
      <dgm:t>
        <a:bodyPr/>
        <a:lstStyle/>
        <a:p>
          <a:endParaRPr lang="es-ES"/>
        </a:p>
      </dgm:t>
    </dgm:pt>
    <dgm:pt modelId="{7A4BCBA7-2188-4C2A-AA33-9E2D95494182}" type="pres">
      <dgm:prSet presAssocID="{3FCA58AA-8F4D-4BDA-979D-79779A288E2C}" presName="parTrans" presStyleLbl="sibTrans2D1" presStyleIdx="2" presStyleCnt="4"/>
      <dgm:spPr/>
      <dgm:t>
        <a:bodyPr/>
        <a:lstStyle/>
        <a:p>
          <a:endParaRPr lang="es-ES"/>
        </a:p>
      </dgm:t>
    </dgm:pt>
    <dgm:pt modelId="{1920F67F-7263-4E37-9F9C-1C621DA629FE}" type="pres">
      <dgm:prSet presAssocID="{3FCA58AA-8F4D-4BDA-979D-79779A288E2C}" presName="connectorText" presStyleLbl="sibTrans2D1" presStyleIdx="2" presStyleCnt="4"/>
      <dgm:spPr/>
      <dgm:t>
        <a:bodyPr/>
        <a:lstStyle/>
        <a:p>
          <a:endParaRPr lang="es-ES"/>
        </a:p>
      </dgm:t>
    </dgm:pt>
    <dgm:pt modelId="{B8BDE34E-37E6-485E-8722-9209E28923B8}" type="pres">
      <dgm:prSet presAssocID="{1A977C98-0629-4098-A567-FD9541CF3C68}" presName="node" presStyleLbl="node1" presStyleIdx="2" presStyleCnt="4" custScaleX="163613">
        <dgm:presLayoutVars>
          <dgm:bulletEnabled val="1"/>
        </dgm:presLayoutVars>
      </dgm:prSet>
      <dgm:spPr/>
      <dgm:t>
        <a:bodyPr/>
        <a:lstStyle/>
        <a:p>
          <a:endParaRPr lang="es-ES"/>
        </a:p>
      </dgm:t>
    </dgm:pt>
    <dgm:pt modelId="{B9C0E52C-21C4-436A-A0E4-5A5213F3FC5F}" type="pres">
      <dgm:prSet presAssocID="{CFBBA850-45BC-4D8B-9DF9-0E7AA07C501D}" presName="parTrans" presStyleLbl="sibTrans2D1" presStyleIdx="3" presStyleCnt="4"/>
      <dgm:spPr/>
      <dgm:t>
        <a:bodyPr/>
        <a:lstStyle/>
        <a:p>
          <a:endParaRPr lang="es-ES"/>
        </a:p>
      </dgm:t>
    </dgm:pt>
    <dgm:pt modelId="{8DF70142-8103-411E-A360-95895CB15566}" type="pres">
      <dgm:prSet presAssocID="{CFBBA850-45BC-4D8B-9DF9-0E7AA07C501D}" presName="connectorText" presStyleLbl="sibTrans2D1" presStyleIdx="3" presStyleCnt="4"/>
      <dgm:spPr/>
      <dgm:t>
        <a:bodyPr/>
        <a:lstStyle/>
        <a:p>
          <a:endParaRPr lang="es-ES"/>
        </a:p>
      </dgm:t>
    </dgm:pt>
    <dgm:pt modelId="{027D2FBE-DFF4-40A0-B485-AE28C15C1C9B}" type="pres">
      <dgm:prSet presAssocID="{628E7C4C-7E54-4424-943B-9412F181514C}" presName="node" presStyleLbl="node1" presStyleIdx="3" presStyleCnt="4" custScaleX="178755" custRadScaleRad="113543" custRadScaleInc="-2345">
        <dgm:presLayoutVars>
          <dgm:bulletEnabled val="1"/>
        </dgm:presLayoutVars>
      </dgm:prSet>
      <dgm:spPr/>
      <dgm:t>
        <a:bodyPr/>
        <a:lstStyle/>
        <a:p>
          <a:endParaRPr lang="es-ES"/>
        </a:p>
      </dgm:t>
    </dgm:pt>
  </dgm:ptLst>
  <dgm:cxnLst>
    <dgm:cxn modelId="{35E7710E-3AAC-42BA-853C-E1BAF8922858}" type="presOf" srcId="{8EA769ED-9ACF-4B7C-B2F3-D5CAAB541C5C}" destId="{FBA49764-1DD3-4740-A9F3-5DACCC48B38F}" srcOrd="1" destOrd="0" presId="urn:microsoft.com/office/officeart/2005/8/layout/radial5"/>
    <dgm:cxn modelId="{C5F977A6-2A74-49E6-BDB2-807DA400C01E}" type="presOf" srcId="{82F0194B-C59B-4E69-AD93-F2C28F399313}" destId="{E41CE513-1BF0-4814-8972-DA9A1D35D9D4}" srcOrd="0" destOrd="0" presId="urn:microsoft.com/office/officeart/2005/8/layout/radial5"/>
    <dgm:cxn modelId="{3E1FF598-B8F3-4336-B35D-F26360033FEA}" srcId="{9B2B736B-60E1-463F-8264-22CD125CEA46}" destId="{82F0194B-C59B-4E69-AD93-F2C28F399313}" srcOrd="0" destOrd="0" parTransId="{78DE5D27-2B85-417F-AB68-EAF66FE9CC25}" sibTransId="{6DFCDD07-651E-40B4-803D-8F51A10680AD}"/>
    <dgm:cxn modelId="{90B58C3D-FF79-4C7D-96A2-D9F721E748F3}" srcId="{82F0194B-C59B-4E69-AD93-F2C28F399313}" destId="{26ACCE4F-AB5B-422E-A409-BAA643A2EDB7}" srcOrd="0" destOrd="0" parTransId="{055D4AEA-D9EC-4049-8344-6956606F6F03}" sibTransId="{A2754B00-0528-46C2-B975-4CA059B47115}"/>
    <dgm:cxn modelId="{2F411C95-25D2-4E74-A68E-D9E106463C4F}" srcId="{82F0194B-C59B-4E69-AD93-F2C28F399313}" destId="{929ABE11-6D0C-4F68-809F-48CAB43B062F}" srcOrd="1" destOrd="0" parTransId="{8EA769ED-9ACF-4B7C-B2F3-D5CAAB541C5C}" sibTransId="{5CC4ADA3-03DE-4A57-8E75-3D38489CB4F8}"/>
    <dgm:cxn modelId="{487A7396-1EB3-46F6-BE48-C92CED4A47C4}" srcId="{82F0194B-C59B-4E69-AD93-F2C28F399313}" destId="{1A977C98-0629-4098-A567-FD9541CF3C68}" srcOrd="2" destOrd="0" parTransId="{3FCA58AA-8F4D-4BDA-979D-79779A288E2C}" sibTransId="{4258D145-EF04-433D-B1A8-6037E219BE9B}"/>
    <dgm:cxn modelId="{2520D766-8DDB-46A4-8759-B070915BB9C8}" type="presOf" srcId="{CFBBA850-45BC-4D8B-9DF9-0E7AA07C501D}" destId="{B9C0E52C-21C4-436A-A0E4-5A5213F3FC5F}" srcOrd="0" destOrd="0" presId="urn:microsoft.com/office/officeart/2005/8/layout/radial5"/>
    <dgm:cxn modelId="{D8DDB127-8E3D-40D2-8ACE-4134BFE278F4}" type="presOf" srcId="{CFBBA850-45BC-4D8B-9DF9-0E7AA07C501D}" destId="{8DF70142-8103-411E-A360-95895CB15566}" srcOrd="1" destOrd="0" presId="urn:microsoft.com/office/officeart/2005/8/layout/radial5"/>
    <dgm:cxn modelId="{24E2899B-9DBC-44FB-B0EE-3D2DB89A2422}" type="presOf" srcId="{055D4AEA-D9EC-4049-8344-6956606F6F03}" destId="{9C5789E5-1107-4A08-A186-E0D0C7CAA0E4}" srcOrd="1" destOrd="0" presId="urn:microsoft.com/office/officeart/2005/8/layout/radial5"/>
    <dgm:cxn modelId="{BC8C0378-90F7-4FD7-93C0-C0740522165A}" srcId="{82F0194B-C59B-4E69-AD93-F2C28F399313}" destId="{628E7C4C-7E54-4424-943B-9412F181514C}" srcOrd="3" destOrd="0" parTransId="{CFBBA850-45BC-4D8B-9DF9-0E7AA07C501D}" sibTransId="{6A6615E7-F5E7-4291-93D7-43D808B0D006}"/>
    <dgm:cxn modelId="{B55D2C0C-215B-48B2-9883-2EB0CC797054}" type="presOf" srcId="{628E7C4C-7E54-4424-943B-9412F181514C}" destId="{027D2FBE-DFF4-40A0-B485-AE28C15C1C9B}" srcOrd="0" destOrd="0" presId="urn:microsoft.com/office/officeart/2005/8/layout/radial5"/>
    <dgm:cxn modelId="{A811BCC0-CCE1-4092-A67E-C63B31BA71AF}" type="presOf" srcId="{055D4AEA-D9EC-4049-8344-6956606F6F03}" destId="{809E6DC4-E6E6-478D-8C65-652C320CC913}" srcOrd="0" destOrd="0" presId="urn:microsoft.com/office/officeart/2005/8/layout/radial5"/>
    <dgm:cxn modelId="{35E99D63-2E66-4908-BACF-AEEEFC036FEE}" type="presOf" srcId="{3FCA58AA-8F4D-4BDA-979D-79779A288E2C}" destId="{1920F67F-7263-4E37-9F9C-1C621DA629FE}" srcOrd="1" destOrd="0" presId="urn:microsoft.com/office/officeart/2005/8/layout/radial5"/>
    <dgm:cxn modelId="{7F19FE08-79F8-4846-9302-0F607D355866}" type="presOf" srcId="{9B2B736B-60E1-463F-8264-22CD125CEA46}" destId="{EEADFD3D-4D6F-484C-AA47-68C562C15117}" srcOrd="0" destOrd="0" presId="urn:microsoft.com/office/officeart/2005/8/layout/radial5"/>
    <dgm:cxn modelId="{74624A8C-F11B-4CCC-8C0A-211EB6E612D8}" type="presOf" srcId="{8EA769ED-9ACF-4B7C-B2F3-D5CAAB541C5C}" destId="{AC321907-0BD6-481B-B1AB-CA1F64590212}" srcOrd="0" destOrd="0" presId="urn:microsoft.com/office/officeart/2005/8/layout/radial5"/>
    <dgm:cxn modelId="{DDEAF861-7791-4804-ABDD-9F378C3B0C37}" type="presOf" srcId="{1A977C98-0629-4098-A567-FD9541CF3C68}" destId="{B8BDE34E-37E6-485E-8722-9209E28923B8}" srcOrd="0" destOrd="0" presId="urn:microsoft.com/office/officeart/2005/8/layout/radial5"/>
    <dgm:cxn modelId="{953BCA3F-7DB1-44FF-99A8-FB27403E6B8F}" type="presOf" srcId="{26ACCE4F-AB5B-422E-A409-BAA643A2EDB7}" destId="{303AE3AB-29D9-4531-837D-7692952FB763}" srcOrd="0" destOrd="0" presId="urn:microsoft.com/office/officeart/2005/8/layout/radial5"/>
    <dgm:cxn modelId="{12294367-448E-4F7A-BA6F-D8E22A40F141}" type="presOf" srcId="{3FCA58AA-8F4D-4BDA-979D-79779A288E2C}" destId="{7A4BCBA7-2188-4C2A-AA33-9E2D95494182}" srcOrd="0" destOrd="0" presId="urn:microsoft.com/office/officeart/2005/8/layout/radial5"/>
    <dgm:cxn modelId="{AC7F57EE-87CC-468C-AF2C-F0EBB6081D46}" type="presOf" srcId="{929ABE11-6D0C-4F68-809F-48CAB43B062F}" destId="{1147E6DC-87A4-4966-B933-B2F727B2CC3F}" srcOrd="0" destOrd="0" presId="urn:microsoft.com/office/officeart/2005/8/layout/radial5"/>
    <dgm:cxn modelId="{D8EF85D6-D25A-415E-A7FD-7B34636978A4}" type="presParOf" srcId="{EEADFD3D-4D6F-484C-AA47-68C562C15117}" destId="{E41CE513-1BF0-4814-8972-DA9A1D35D9D4}" srcOrd="0" destOrd="0" presId="urn:microsoft.com/office/officeart/2005/8/layout/radial5"/>
    <dgm:cxn modelId="{1211C5AA-B178-4EEF-AEA5-2744E3EB75F6}" type="presParOf" srcId="{EEADFD3D-4D6F-484C-AA47-68C562C15117}" destId="{809E6DC4-E6E6-478D-8C65-652C320CC913}" srcOrd="1" destOrd="0" presId="urn:microsoft.com/office/officeart/2005/8/layout/radial5"/>
    <dgm:cxn modelId="{B5340246-98FF-463E-B2F3-132010B4F1E0}" type="presParOf" srcId="{809E6DC4-E6E6-478D-8C65-652C320CC913}" destId="{9C5789E5-1107-4A08-A186-E0D0C7CAA0E4}" srcOrd="0" destOrd="0" presId="urn:microsoft.com/office/officeart/2005/8/layout/radial5"/>
    <dgm:cxn modelId="{6F0AE6C5-D7B1-4436-BFA3-66FFA1AF36D1}" type="presParOf" srcId="{EEADFD3D-4D6F-484C-AA47-68C562C15117}" destId="{303AE3AB-29D9-4531-837D-7692952FB763}" srcOrd="2" destOrd="0" presId="urn:microsoft.com/office/officeart/2005/8/layout/radial5"/>
    <dgm:cxn modelId="{7865CECD-1B3D-4388-B229-B7F655425FB7}" type="presParOf" srcId="{EEADFD3D-4D6F-484C-AA47-68C562C15117}" destId="{AC321907-0BD6-481B-B1AB-CA1F64590212}" srcOrd="3" destOrd="0" presId="urn:microsoft.com/office/officeart/2005/8/layout/radial5"/>
    <dgm:cxn modelId="{8268B354-53B5-461F-ADE1-6D96A95B81B8}" type="presParOf" srcId="{AC321907-0BD6-481B-B1AB-CA1F64590212}" destId="{FBA49764-1DD3-4740-A9F3-5DACCC48B38F}" srcOrd="0" destOrd="0" presId="urn:microsoft.com/office/officeart/2005/8/layout/radial5"/>
    <dgm:cxn modelId="{B3DCE57F-C7C3-486A-AC84-C375A6567751}" type="presParOf" srcId="{EEADFD3D-4D6F-484C-AA47-68C562C15117}" destId="{1147E6DC-87A4-4966-B933-B2F727B2CC3F}" srcOrd="4" destOrd="0" presId="urn:microsoft.com/office/officeart/2005/8/layout/radial5"/>
    <dgm:cxn modelId="{DAD711BB-EA95-45B8-BA8E-76BE640D81E9}" type="presParOf" srcId="{EEADFD3D-4D6F-484C-AA47-68C562C15117}" destId="{7A4BCBA7-2188-4C2A-AA33-9E2D95494182}" srcOrd="5" destOrd="0" presId="urn:microsoft.com/office/officeart/2005/8/layout/radial5"/>
    <dgm:cxn modelId="{603BB80C-41EF-4517-8B21-60BFC20924B3}" type="presParOf" srcId="{7A4BCBA7-2188-4C2A-AA33-9E2D95494182}" destId="{1920F67F-7263-4E37-9F9C-1C621DA629FE}" srcOrd="0" destOrd="0" presId="urn:microsoft.com/office/officeart/2005/8/layout/radial5"/>
    <dgm:cxn modelId="{481AD439-BFD9-49AC-877C-0D10CB90F52E}" type="presParOf" srcId="{EEADFD3D-4D6F-484C-AA47-68C562C15117}" destId="{B8BDE34E-37E6-485E-8722-9209E28923B8}" srcOrd="6" destOrd="0" presId="urn:microsoft.com/office/officeart/2005/8/layout/radial5"/>
    <dgm:cxn modelId="{171EA25C-053D-4565-B17B-36F058000641}" type="presParOf" srcId="{EEADFD3D-4D6F-484C-AA47-68C562C15117}" destId="{B9C0E52C-21C4-436A-A0E4-5A5213F3FC5F}" srcOrd="7" destOrd="0" presId="urn:microsoft.com/office/officeart/2005/8/layout/radial5"/>
    <dgm:cxn modelId="{F0B342F7-F7C9-4DEE-A8EC-EF5787FABD97}" type="presParOf" srcId="{B9C0E52C-21C4-436A-A0E4-5A5213F3FC5F}" destId="{8DF70142-8103-411E-A360-95895CB15566}" srcOrd="0" destOrd="0" presId="urn:microsoft.com/office/officeart/2005/8/layout/radial5"/>
    <dgm:cxn modelId="{D6C72EA8-1BAC-47AC-9E0C-D227B1BD2D1B}" type="presParOf" srcId="{EEADFD3D-4D6F-484C-AA47-68C562C15117}" destId="{027D2FBE-DFF4-40A0-B485-AE28C15C1C9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2B736B-60E1-463F-8264-22CD125CEA46}" type="doc">
      <dgm:prSet loTypeId="urn:microsoft.com/office/officeart/2005/8/layout/radial5" loCatId="cycle" qsTypeId="urn:microsoft.com/office/officeart/2005/8/quickstyle/simple3" qsCatId="simple" csTypeId="urn:microsoft.com/office/officeart/2005/8/colors/colorful2" csCatId="colorful" phldr="1"/>
      <dgm:spPr/>
      <dgm:t>
        <a:bodyPr/>
        <a:lstStyle/>
        <a:p>
          <a:endParaRPr lang="es-ES"/>
        </a:p>
      </dgm:t>
    </dgm:pt>
    <dgm:pt modelId="{82F0194B-C59B-4E69-AD93-F2C28F399313}">
      <dgm:prSet phldrT="[Texto]" phldr="1" custT="1"/>
      <dgm:spPr/>
      <dgm:t>
        <a:bodyPr/>
        <a:lstStyle/>
        <a:p>
          <a:endParaRPr lang="es-ES" sz="1200" dirty="0"/>
        </a:p>
      </dgm:t>
    </dgm:pt>
    <dgm:pt modelId="{78DE5D27-2B85-417F-AB68-EAF66FE9CC25}" type="parTrans" cxnId="{3E1FF598-B8F3-4336-B35D-F26360033FEA}">
      <dgm:prSet/>
      <dgm:spPr/>
      <dgm:t>
        <a:bodyPr/>
        <a:lstStyle/>
        <a:p>
          <a:endParaRPr lang="es-ES" sz="1200"/>
        </a:p>
      </dgm:t>
    </dgm:pt>
    <dgm:pt modelId="{6DFCDD07-651E-40B4-803D-8F51A10680AD}" type="sibTrans" cxnId="{3E1FF598-B8F3-4336-B35D-F26360033FEA}">
      <dgm:prSet/>
      <dgm:spPr/>
      <dgm:t>
        <a:bodyPr/>
        <a:lstStyle/>
        <a:p>
          <a:endParaRPr lang="es-ES" sz="1200"/>
        </a:p>
      </dgm:t>
    </dgm:pt>
    <dgm:pt modelId="{26ACCE4F-AB5B-422E-A409-BAA643A2EDB7}">
      <dgm:prSet phldrT="[Texto]" custT="1"/>
      <dgm:spPr/>
      <dgm:t>
        <a:bodyPr/>
        <a:lstStyle/>
        <a:p>
          <a:r>
            <a:rPr lang="es-ES_tradnl" sz="1200" dirty="0" smtClean="0"/>
            <a:t>La Ley para la Transformación Económica del Ecuador (Trole I, popularmente conocida como ley trolebús), urgida por el Gobierno de Estados Unidos y el FMI, fue aprobada por el Congreso</a:t>
          </a:r>
          <a:endParaRPr lang="es-ES" sz="1200" dirty="0"/>
        </a:p>
      </dgm:t>
    </dgm:pt>
    <dgm:pt modelId="{055D4AEA-D9EC-4049-8344-6956606F6F03}" type="parTrans" cxnId="{90B58C3D-FF79-4C7D-96A2-D9F721E748F3}">
      <dgm:prSet custT="1"/>
      <dgm:spPr/>
      <dgm:t>
        <a:bodyPr/>
        <a:lstStyle/>
        <a:p>
          <a:endParaRPr lang="es-ES" sz="1200"/>
        </a:p>
      </dgm:t>
    </dgm:pt>
    <dgm:pt modelId="{A2754B00-0528-46C2-B975-4CA059B47115}" type="sibTrans" cxnId="{90B58C3D-FF79-4C7D-96A2-D9F721E748F3}">
      <dgm:prSet/>
      <dgm:spPr/>
      <dgm:t>
        <a:bodyPr/>
        <a:lstStyle/>
        <a:p>
          <a:endParaRPr lang="es-ES" sz="1200"/>
        </a:p>
      </dgm:t>
    </dgm:pt>
    <dgm:pt modelId="{929ABE11-6D0C-4F68-809F-48CAB43B062F}">
      <dgm:prSet phldrT="[Texto]" custT="1"/>
      <dgm:spPr/>
      <dgm:t>
        <a:bodyPr/>
        <a:lstStyle/>
        <a:p>
          <a:r>
            <a:rPr lang="es-ES_tradnl" sz="1200" dirty="0" smtClean="0"/>
            <a:t>. El texto brindó el marco jurídico para dos grandes transformaciones, la adopción del dólar y la venta de las empresas del Estado, con vocación de ser irreversibles. </a:t>
          </a:r>
          <a:endParaRPr lang="es-ES" sz="1200" dirty="0"/>
        </a:p>
      </dgm:t>
    </dgm:pt>
    <dgm:pt modelId="{8EA769ED-9ACF-4B7C-B2F3-D5CAAB541C5C}" type="parTrans" cxnId="{2F411C95-25D2-4E74-A68E-D9E106463C4F}">
      <dgm:prSet custT="1"/>
      <dgm:spPr/>
      <dgm:t>
        <a:bodyPr/>
        <a:lstStyle/>
        <a:p>
          <a:endParaRPr lang="es-ES" sz="1200"/>
        </a:p>
      </dgm:t>
    </dgm:pt>
    <dgm:pt modelId="{5CC4ADA3-03DE-4A57-8E75-3D38489CB4F8}" type="sibTrans" cxnId="{2F411C95-25D2-4E74-A68E-D9E106463C4F}">
      <dgm:prSet/>
      <dgm:spPr/>
      <dgm:t>
        <a:bodyPr/>
        <a:lstStyle/>
        <a:p>
          <a:endParaRPr lang="es-ES" sz="1200"/>
        </a:p>
      </dgm:t>
    </dgm:pt>
    <dgm:pt modelId="{1A977C98-0629-4098-A567-FD9541CF3C68}">
      <dgm:prSet phldrT="[Texto]" custT="1"/>
      <dgm:spPr/>
      <dgm:t>
        <a:bodyPr/>
        <a:lstStyle/>
        <a:p>
          <a:r>
            <a:rPr lang="es-ES_tradnl" sz="1200" dirty="0" smtClean="0"/>
            <a:t>Doscientos mil ecuatorianos de todas las clases sociales aunque fundamentalmente campesinos, artesanos y pequeños propietarios sobre una población de 12 millones decidieron abandonar el país con destino preferente a Europa.</a:t>
          </a:r>
          <a:endParaRPr lang="es-ES" sz="1200" dirty="0"/>
        </a:p>
      </dgm:t>
    </dgm:pt>
    <dgm:pt modelId="{3FCA58AA-8F4D-4BDA-979D-79779A288E2C}" type="parTrans" cxnId="{487A7396-1EB3-46F6-BE48-C92CED4A47C4}">
      <dgm:prSet custT="1"/>
      <dgm:spPr/>
      <dgm:t>
        <a:bodyPr/>
        <a:lstStyle/>
        <a:p>
          <a:endParaRPr lang="es-ES" sz="1200"/>
        </a:p>
      </dgm:t>
    </dgm:pt>
    <dgm:pt modelId="{4258D145-EF04-433D-B1A8-6037E219BE9B}" type="sibTrans" cxnId="{487A7396-1EB3-46F6-BE48-C92CED4A47C4}">
      <dgm:prSet/>
      <dgm:spPr/>
      <dgm:t>
        <a:bodyPr/>
        <a:lstStyle/>
        <a:p>
          <a:endParaRPr lang="es-ES" sz="1200"/>
        </a:p>
      </dgm:t>
    </dgm:pt>
    <dgm:pt modelId="{628E7C4C-7E54-4424-943B-9412F181514C}">
      <dgm:prSet phldrT="[Texto]" custT="1"/>
      <dgm:spPr/>
      <dgm:t>
        <a:bodyPr/>
        <a:lstStyle/>
        <a:p>
          <a:r>
            <a:rPr lang="es-ES_tradnl" sz="1200" dirty="0" smtClean="0"/>
            <a:t>La relativa estabilización macroeconómica y el fuerte aumento de la inversión favorecieron el dinámico crecimiento de la economía en el 2001.</a:t>
          </a:r>
          <a:endParaRPr lang="es-ES" sz="1200" dirty="0"/>
        </a:p>
      </dgm:t>
    </dgm:pt>
    <dgm:pt modelId="{CFBBA850-45BC-4D8B-9DF9-0E7AA07C501D}" type="parTrans" cxnId="{BC8C0378-90F7-4FD7-93C0-C0740522165A}">
      <dgm:prSet custT="1"/>
      <dgm:spPr/>
      <dgm:t>
        <a:bodyPr/>
        <a:lstStyle/>
        <a:p>
          <a:endParaRPr lang="es-ES" sz="1200"/>
        </a:p>
      </dgm:t>
    </dgm:pt>
    <dgm:pt modelId="{6A6615E7-F5E7-4291-93D7-43D808B0D006}" type="sibTrans" cxnId="{BC8C0378-90F7-4FD7-93C0-C0740522165A}">
      <dgm:prSet/>
      <dgm:spPr/>
      <dgm:t>
        <a:bodyPr/>
        <a:lstStyle/>
        <a:p>
          <a:endParaRPr lang="es-ES" sz="1200"/>
        </a:p>
      </dgm:t>
    </dgm:pt>
    <dgm:pt modelId="{EEADFD3D-4D6F-484C-AA47-68C562C15117}" type="pres">
      <dgm:prSet presAssocID="{9B2B736B-60E1-463F-8264-22CD125CEA46}" presName="Name0" presStyleCnt="0">
        <dgm:presLayoutVars>
          <dgm:chMax val="1"/>
          <dgm:dir/>
          <dgm:animLvl val="ctr"/>
          <dgm:resizeHandles val="exact"/>
        </dgm:presLayoutVars>
      </dgm:prSet>
      <dgm:spPr/>
      <dgm:t>
        <a:bodyPr/>
        <a:lstStyle/>
        <a:p>
          <a:endParaRPr lang="es-ES"/>
        </a:p>
      </dgm:t>
    </dgm:pt>
    <dgm:pt modelId="{E41CE513-1BF0-4814-8972-DA9A1D35D9D4}" type="pres">
      <dgm:prSet presAssocID="{82F0194B-C59B-4E69-AD93-F2C28F399313}" presName="centerShape" presStyleLbl="node0" presStyleIdx="0" presStyleCnt="1"/>
      <dgm:spPr/>
      <dgm:t>
        <a:bodyPr/>
        <a:lstStyle/>
        <a:p>
          <a:endParaRPr lang="es-ES"/>
        </a:p>
      </dgm:t>
    </dgm:pt>
    <dgm:pt modelId="{809E6DC4-E6E6-478D-8C65-652C320CC913}" type="pres">
      <dgm:prSet presAssocID="{055D4AEA-D9EC-4049-8344-6956606F6F03}" presName="parTrans" presStyleLbl="sibTrans2D1" presStyleIdx="0" presStyleCnt="4"/>
      <dgm:spPr/>
      <dgm:t>
        <a:bodyPr/>
        <a:lstStyle/>
        <a:p>
          <a:endParaRPr lang="es-ES"/>
        </a:p>
      </dgm:t>
    </dgm:pt>
    <dgm:pt modelId="{9C5789E5-1107-4A08-A186-E0D0C7CAA0E4}" type="pres">
      <dgm:prSet presAssocID="{055D4AEA-D9EC-4049-8344-6956606F6F03}" presName="connectorText" presStyleLbl="sibTrans2D1" presStyleIdx="0" presStyleCnt="4"/>
      <dgm:spPr/>
      <dgm:t>
        <a:bodyPr/>
        <a:lstStyle/>
        <a:p>
          <a:endParaRPr lang="es-ES"/>
        </a:p>
      </dgm:t>
    </dgm:pt>
    <dgm:pt modelId="{303AE3AB-29D9-4531-837D-7692952FB763}" type="pres">
      <dgm:prSet presAssocID="{26ACCE4F-AB5B-422E-A409-BAA643A2EDB7}" presName="node" presStyleLbl="node1" presStyleIdx="0" presStyleCnt="4" custScaleX="231397" custScaleY="103821" custRadScaleRad="89208" custRadScaleInc="628">
        <dgm:presLayoutVars>
          <dgm:bulletEnabled val="1"/>
        </dgm:presLayoutVars>
      </dgm:prSet>
      <dgm:spPr/>
      <dgm:t>
        <a:bodyPr/>
        <a:lstStyle/>
        <a:p>
          <a:endParaRPr lang="es-ES"/>
        </a:p>
      </dgm:t>
    </dgm:pt>
    <dgm:pt modelId="{AC321907-0BD6-481B-B1AB-CA1F64590212}" type="pres">
      <dgm:prSet presAssocID="{8EA769ED-9ACF-4B7C-B2F3-D5CAAB541C5C}" presName="parTrans" presStyleLbl="sibTrans2D1" presStyleIdx="1" presStyleCnt="4"/>
      <dgm:spPr/>
      <dgm:t>
        <a:bodyPr/>
        <a:lstStyle/>
        <a:p>
          <a:endParaRPr lang="es-ES"/>
        </a:p>
      </dgm:t>
    </dgm:pt>
    <dgm:pt modelId="{FBA49764-1DD3-4740-A9F3-5DACCC48B38F}" type="pres">
      <dgm:prSet presAssocID="{8EA769ED-9ACF-4B7C-B2F3-D5CAAB541C5C}" presName="connectorText" presStyleLbl="sibTrans2D1" presStyleIdx="1" presStyleCnt="4"/>
      <dgm:spPr/>
      <dgm:t>
        <a:bodyPr/>
        <a:lstStyle/>
        <a:p>
          <a:endParaRPr lang="es-ES"/>
        </a:p>
      </dgm:t>
    </dgm:pt>
    <dgm:pt modelId="{1147E6DC-87A4-4966-B933-B2F727B2CC3F}" type="pres">
      <dgm:prSet presAssocID="{929ABE11-6D0C-4F68-809F-48CAB43B062F}" presName="node" presStyleLbl="node1" presStyleIdx="1" presStyleCnt="4" custScaleX="195429" custRadScaleRad="123184" custRadScaleInc="-813">
        <dgm:presLayoutVars>
          <dgm:bulletEnabled val="1"/>
        </dgm:presLayoutVars>
      </dgm:prSet>
      <dgm:spPr/>
      <dgm:t>
        <a:bodyPr/>
        <a:lstStyle/>
        <a:p>
          <a:endParaRPr lang="es-ES"/>
        </a:p>
      </dgm:t>
    </dgm:pt>
    <dgm:pt modelId="{7A4BCBA7-2188-4C2A-AA33-9E2D95494182}" type="pres">
      <dgm:prSet presAssocID="{3FCA58AA-8F4D-4BDA-979D-79779A288E2C}" presName="parTrans" presStyleLbl="sibTrans2D1" presStyleIdx="2" presStyleCnt="4"/>
      <dgm:spPr/>
      <dgm:t>
        <a:bodyPr/>
        <a:lstStyle/>
        <a:p>
          <a:endParaRPr lang="es-ES"/>
        </a:p>
      </dgm:t>
    </dgm:pt>
    <dgm:pt modelId="{1920F67F-7263-4E37-9F9C-1C621DA629FE}" type="pres">
      <dgm:prSet presAssocID="{3FCA58AA-8F4D-4BDA-979D-79779A288E2C}" presName="connectorText" presStyleLbl="sibTrans2D1" presStyleIdx="2" presStyleCnt="4"/>
      <dgm:spPr/>
      <dgm:t>
        <a:bodyPr/>
        <a:lstStyle/>
        <a:p>
          <a:endParaRPr lang="es-ES"/>
        </a:p>
      </dgm:t>
    </dgm:pt>
    <dgm:pt modelId="{B8BDE34E-37E6-485E-8722-9209E28923B8}" type="pres">
      <dgm:prSet presAssocID="{1A977C98-0629-4098-A567-FD9541CF3C68}" presName="node" presStyleLbl="node1" presStyleIdx="2" presStyleCnt="4" custScaleX="242727">
        <dgm:presLayoutVars>
          <dgm:bulletEnabled val="1"/>
        </dgm:presLayoutVars>
      </dgm:prSet>
      <dgm:spPr/>
      <dgm:t>
        <a:bodyPr/>
        <a:lstStyle/>
        <a:p>
          <a:endParaRPr lang="es-ES"/>
        </a:p>
      </dgm:t>
    </dgm:pt>
    <dgm:pt modelId="{B9C0E52C-21C4-436A-A0E4-5A5213F3FC5F}" type="pres">
      <dgm:prSet presAssocID="{CFBBA850-45BC-4D8B-9DF9-0E7AA07C501D}" presName="parTrans" presStyleLbl="sibTrans2D1" presStyleIdx="3" presStyleCnt="4"/>
      <dgm:spPr/>
      <dgm:t>
        <a:bodyPr/>
        <a:lstStyle/>
        <a:p>
          <a:endParaRPr lang="es-ES"/>
        </a:p>
      </dgm:t>
    </dgm:pt>
    <dgm:pt modelId="{8DF70142-8103-411E-A360-95895CB15566}" type="pres">
      <dgm:prSet presAssocID="{CFBBA850-45BC-4D8B-9DF9-0E7AA07C501D}" presName="connectorText" presStyleLbl="sibTrans2D1" presStyleIdx="3" presStyleCnt="4"/>
      <dgm:spPr/>
      <dgm:t>
        <a:bodyPr/>
        <a:lstStyle/>
        <a:p>
          <a:endParaRPr lang="es-ES"/>
        </a:p>
      </dgm:t>
    </dgm:pt>
    <dgm:pt modelId="{027D2FBE-DFF4-40A0-B485-AE28C15C1C9B}" type="pres">
      <dgm:prSet presAssocID="{628E7C4C-7E54-4424-943B-9412F181514C}" presName="node" presStyleLbl="node1" presStyleIdx="3" presStyleCnt="4" custScaleX="187219" custRadScaleRad="122511" custRadScaleInc="817">
        <dgm:presLayoutVars>
          <dgm:bulletEnabled val="1"/>
        </dgm:presLayoutVars>
      </dgm:prSet>
      <dgm:spPr/>
      <dgm:t>
        <a:bodyPr/>
        <a:lstStyle/>
        <a:p>
          <a:endParaRPr lang="es-ES"/>
        </a:p>
      </dgm:t>
    </dgm:pt>
  </dgm:ptLst>
  <dgm:cxnLst>
    <dgm:cxn modelId="{6AC0F8C7-D614-4B01-B103-6875612B6982}" type="presOf" srcId="{3FCA58AA-8F4D-4BDA-979D-79779A288E2C}" destId="{7A4BCBA7-2188-4C2A-AA33-9E2D95494182}" srcOrd="0" destOrd="0" presId="urn:microsoft.com/office/officeart/2005/8/layout/radial5"/>
    <dgm:cxn modelId="{2E79D624-6187-494D-967E-620EE87239F6}" type="presOf" srcId="{929ABE11-6D0C-4F68-809F-48CAB43B062F}" destId="{1147E6DC-87A4-4966-B933-B2F727B2CC3F}" srcOrd="0" destOrd="0" presId="urn:microsoft.com/office/officeart/2005/8/layout/radial5"/>
    <dgm:cxn modelId="{3E1FF598-B8F3-4336-B35D-F26360033FEA}" srcId="{9B2B736B-60E1-463F-8264-22CD125CEA46}" destId="{82F0194B-C59B-4E69-AD93-F2C28F399313}" srcOrd="0" destOrd="0" parTransId="{78DE5D27-2B85-417F-AB68-EAF66FE9CC25}" sibTransId="{6DFCDD07-651E-40B4-803D-8F51A10680AD}"/>
    <dgm:cxn modelId="{90B58C3D-FF79-4C7D-96A2-D9F721E748F3}" srcId="{82F0194B-C59B-4E69-AD93-F2C28F399313}" destId="{26ACCE4F-AB5B-422E-A409-BAA643A2EDB7}" srcOrd="0" destOrd="0" parTransId="{055D4AEA-D9EC-4049-8344-6956606F6F03}" sibTransId="{A2754B00-0528-46C2-B975-4CA059B47115}"/>
    <dgm:cxn modelId="{2F411C95-25D2-4E74-A68E-D9E106463C4F}" srcId="{82F0194B-C59B-4E69-AD93-F2C28F399313}" destId="{929ABE11-6D0C-4F68-809F-48CAB43B062F}" srcOrd="1" destOrd="0" parTransId="{8EA769ED-9ACF-4B7C-B2F3-D5CAAB541C5C}" sibTransId="{5CC4ADA3-03DE-4A57-8E75-3D38489CB4F8}"/>
    <dgm:cxn modelId="{487A7396-1EB3-46F6-BE48-C92CED4A47C4}" srcId="{82F0194B-C59B-4E69-AD93-F2C28F399313}" destId="{1A977C98-0629-4098-A567-FD9541CF3C68}" srcOrd="2" destOrd="0" parTransId="{3FCA58AA-8F4D-4BDA-979D-79779A288E2C}" sibTransId="{4258D145-EF04-433D-B1A8-6037E219BE9B}"/>
    <dgm:cxn modelId="{4FDA50DC-4A2E-4471-A438-B9488E6BAE00}" type="presOf" srcId="{055D4AEA-D9EC-4049-8344-6956606F6F03}" destId="{9C5789E5-1107-4A08-A186-E0D0C7CAA0E4}" srcOrd="1" destOrd="0" presId="urn:microsoft.com/office/officeart/2005/8/layout/radial5"/>
    <dgm:cxn modelId="{6FF46B25-2C44-470E-A6D9-A090565F9E05}" type="presOf" srcId="{82F0194B-C59B-4E69-AD93-F2C28F399313}" destId="{E41CE513-1BF0-4814-8972-DA9A1D35D9D4}" srcOrd="0" destOrd="0" presId="urn:microsoft.com/office/officeart/2005/8/layout/radial5"/>
    <dgm:cxn modelId="{66CE5BA4-0622-4C55-B09D-35E56E97024F}" type="presOf" srcId="{628E7C4C-7E54-4424-943B-9412F181514C}" destId="{027D2FBE-DFF4-40A0-B485-AE28C15C1C9B}" srcOrd="0" destOrd="0" presId="urn:microsoft.com/office/officeart/2005/8/layout/radial5"/>
    <dgm:cxn modelId="{BC8C0378-90F7-4FD7-93C0-C0740522165A}" srcId="{82F0194B-C59B-4E69-AD93-F2C28F399313}" destId="{628E7C4C-7E54-4424-943B-9412F181514C}" srcOrd="3" destOrd="0" parTransId="{CFBBA850-45BC-4D8B-9DF9-0E7AA07C501D}" sibTransId="{6A6615E7-F5E7-4291-93D7-43D808B0D006}"/>
    <dgm:cxn modelId="{588F7EE7-A83E-4269-ACCB-249D225C4F49}" type="presOf" srcId="{055D4AEA-D9EC-4049-8344-6956606F6F03}" destId="{809E6DC4-E6E6-478D-8C65-652C320CC913}" srcOrd="0" destOrd="0" presId="urn:microsoft.com/office/officeart/2005/8/layout/radial5"/>
    <dgm:cxn modelId="{B7717647-C2E6-43C9-A936-CD6B668EED9B}" type="presOf" srcId="{3FCA58AA-8F4D-4BDA-979D-79779A288E2C}" destId="{1920F67F-7263-4E37-9F9C-1C621DA629FE}" srcOrd="1" destOrd="0" presId="urn:microsoft.com/office/officeart/2005/8/layout/radial5"/>
    <dgm:cxn modelId="{77429880-E70A-4B0E-B729-05D9C2C2A27F}" type="presOf" srcId="{CFBBA850-45BC-4D8B-9DF9-0E7AA07C501D}" destId="{8DF70142-8103-411E-A360-95895CB15566}" srcOrd="1" destOrd="0" presId="urn:microsoft.com/office/officeart/2005/8/layout/radial5"/>
    <dgm:cxn modelId="{C49A062E-E084-4C1E-84FD-FDCB9E77A6CE}" type="presOf" srcId="{1A977C98-0629-4098-A567-FD9541CF3C68}" destId="{B8BDE34E-37E6-485E-8722-9209E28923B8}" srcOrd="0" destOrd="0" presId="urn:microsoft.com/office/officeart/2005/8/layout/radial5"/>
    <dgm:cxn modelId="{7324D839-CE1B-4637-B5CA-70379CB2F56A}" type="presOf" srcId="{CFBBA850-45BC-4D8B-9DF9-0E7AA07C501D}" destId="{B9C0E52C-21C4-436A-A0E4-5A5213F3FC5F}" srcOrd="0" destOrd="0" presId="urn:microsoft.com/office/officeart/2005/8/layout/radial5"/>
    <dgm:cxn modelId="{A8E31684-0B25-42DD-9DDB-430EEC8B0400}" type="presOf" srcId="{8EA769ED-9ACF-4B7C-B2F3-D5CAAB541C5C}" destId="{AC321907-0BD6-481B-B1AB-CA1F64590212}" srcOrd="0" destOrd="0" presId="urn:microsoft.com/office/officeart/2005/8/layout/radial5"/>
    <dgm:cxn modelId="{1084D6E1-AFD9-445C-87DB-4AE0B63BE056}" type="presOf" srcId="{8EA769ED-9ACF-4B7C-B2F3-D5CAAB541C5C}" destId="{FBA49764-1DD3-4740-A9F3-5DACCC48B38F}" srcOrd="1" destOrd="0" presId="urn:microsoft.com/office/officeart/2005/8/layout/radial5"/>
    <dgm:cxn modelId="{4720DE28-0FB0-4CE2-8C55-32BB570453B2}" type="presOf" srcId="{9B2B736B-60E1-463F-8264-22CD125CEA46}" destId="{EEADFD3D-4D6F-484C-AA47-68C562C15117}" srcOrd="0" destOrd="0" presId="urn:microsoft.com/office/officeart/2005/8/layout/radial5"/>
    <dgm:cxn modelId="{363CFA14-DC1E-455E-AEB9-7C32258B9782}" type="presOf" srcId="{26ACCE4F-AB5B-422E-A409-BAA643A2EDB7}" destId="{303AE3AB-29D9-4531-837D-7692952FB763}" srcOrd="0" destOrd="0" presId="urn:microsoft.com/office/officeart/2005/8/layout/radial5"/>
    <dgm:cxn modelId="{57F4DC2F-EE65-4999-9233-0D7719380FF8}" type="presParOf" srcId="{EEADFD3D-4D6F-484C-AA47-68C562C15117}" destId="{E41CE513-1BF0-4814-8972-DA9A1D35D9D4}" srcOrd="0" destOrd="0" presId="urn:microsoft.com/office/officeart/2005/8/layout/radial5"/>
    <dgm:cxn modelId="{23F87082-A332-4E09-AB75-9AED50E68149}" type="presParOf" srcId="{EEADFD3D-4D6F-484C-AA47-68C562C15117}" destId="{809E6DC4-E6E6-478D-8C65-652C320CC913}" srcOrd="1" destOrd="0" presId="urn:microsoft.com/office/officeart/2005/8/layout/radial5"/>
    <dgm:cxn modelId="{D8E7F139-B39C-4117-9648-20A13217BD16}" type="presParOf" srcId="{809E6DC4-E6E6-478D-8C65-652C320CC913}" destId="{9C5789E5-1107-4A08-A186-E0D0C7CAA0E4}" srcOrd="0" destOrd="0" presId="urn:microsoft.com/office/officeart/2005/8/layout/radial5"/>
    <dgm:cxn modelId="{2A62581C-B403-42B5-A6FC-F05404EBF2BE}" type="presParOf" srcId="{EEADFD3D-4D6F-484C-AA47-68C562C15117}" destId="{303AE3AB-29D9-4531-837D-7692952FB763}" srcOrd="2" destOrd="0" presId="urn:microsoft.com/office/officeart/2005/8/layout/radial5"/>
    <dgm:cxn modelId="{0034B28A-2889-48C1-81CD-5FD4E44B175F}" type="presParOf" srcId="{EEADFD3D-4D6F-484C-AA47-68C562C15117}" destId="{AC321907-0BD6-481B-B1AB-CA1F64590212}" srcOrd="3" destOrd="0" presId="urn:microsoft.com/office/officeart/2005/8/layout/radial5"/>
    <dgm:cxn modelId="{D46781F5-51E5-4375-8D51-3286BD76D06E}" type="presParOf" srcId="{AC321907-0BD6-481B-B1AB-CA1F64590212}" destId="{FBA49764-1DD3-4740-A9F3-5DACCC48B38F}" srcOrd="0" destOrd="0" presId="urn:microsoft.com/office/officeart/2005/8/layout/radial5"/>
    <dgm:cxn modelId="{AB7FBF0A-DE08-44EE-96D9-7B7F08B935A3}" type="presParOf" srcId="{EEADFD3D-4D6F-484C-AA47-68C562C15117}" destId="{1147E6DC-87A4-4966-B933-B2F727B2CC3F}" srcOrd="4" destOrd="0" presId="urn:microsoft.com/office/officeart/2005/8/layout/radial5"/>
    <dgm:cxn modelId="{4D5713D3-B973-4FFF-A965-4EED48DBC2A7}" type="presParOf" srcId="{EEADFD3D-4D6F-484C-AA47-68C562C15117}" destId="{7A4BCBA7-2188-4C2A-AA33-9E2D95494182}" srcOrd="5" destOrd="0" presId="urn:microsoft.com/office/officeart/2005/8/layout/radial5"/>
    <dgm:cxn modelId="{F78FF2E8-69E4-4B00-9823-C4C62E7DF91E}" type="presParOf" srcId="{7A4BCBA7-2188-4C2A-AA33-9E2D95494182}" destId="{1920F67F-7263-4E37-9F9C-1C621DA629FE}" srcOrd="0" destOrd="0" presId="urn:microsoft.com/office/officeart/2005/8/layout/radial5"/>
    <dgm:cxn modelId="{2A40A875-7586-4FDC-BC72-F070773B55B4}" type="presParOf" srcId="{EEADFD3D-4D6F-484C-AA47-68C562C15117}" destId="{B8BDE34E-37E6-485E-8722-9209E28923B8}" srcOrd="6" destOrd="0" presId="urn:microsoft.com/office/officeart/2005/8/layout/radial5"/>
    <dgm:cxn modelId="{67300CBE-BD7D-46D6-A2B2-86805563D04F}" type="presParOf" srcId="{EEADFD3D-4D6F-484C-AA47-68C562C15117}" destId="{B9C0E52C-21C4-436A-A0E4-5A5213F3FC5F}" srcOrd="7" destOrd="0" presId="urn:microsoft.com/office/officeart/2005/8/layout/radial5"/>
    <dgm:cxn modelId="{A4A87399-1F94-4985-9464-0DA72082CF9A}" type="presParOf" srcId="{B9C0E52C-21C4-436A-A0E4-5A5213F3FC5F}" destId="{8DF70142-8103-411E-A360-95895CB15566}" srcOrd="0" destOrd="0" presId="urn:microsoft.com/office/officeart/2005/8/layout/radial5"/>
    <dgm:cxn modelId="{F66D2CF5-B9D5-4F07-87CE-A719C2EC9B4D}" type="presParOf" srcId="{EEADFD3D-4D6F-484C-AA47-68C562C15117}" destId="{027D2FBE-DFF4-40A0-B485-AE28C15C1C9B}"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4544AD-005D-4ACF-8366-9C722EA9E0AB}">
      <dsp:nvSpPr>
        <dsp:cNvPr id="0" name=""/>
        <dsp:cNvSpPr/>
      </dsp:nvSpPr>
      <dsp:spPr>
        <a:xfrm>
          <a:off x="922496" y="0"/>
          <a:ext cx="5105400" cy="5105400"/>
        </a:xfrm>
        <a:prstGeom prst="triangle">
          <a:avLst/>
        </a:prstGeom>
        <a:gradFill rotWithShape="0">
          <a:gsLst>
            <a:gs pos="0">
              <a:schemeClr val="accent3">
                <a:shade val="50000"/>
                <a:hueOff val="0"/>
                <a:satOff val="0"/>
                <a:lumOff val="0"/>
                <a:alphaOff val="0"/>
                <a:shade val="63000"/>
                <a:satMod val="165000"/>
              </a:schemeClr>
            </a:gs>
            <a:gs pos="30000">
              <a:schemeClr val="accent3">
                <a:shade val="50000"/>
                <a:hueOff val="0"/>
                <a:satOff val="0"/>
                <a:lumOff val="0"/>
                <a:alphaOff val="0"/>
                <a:shade val="58000"/>
                <a:satMod val="165000"/>
              </a:schemeClr>
            </a:gs>
            <a:gs pos="75000">
              <a:schemeClr val="accent3">
                <a:shade val="50000"/>
                <a:hueOff val="0"/>
                <a:satOff val="0"/>
                <a:lumOff val="0"/>
                <a:alphaOff val="0"/>
                <a:shade val="30000"/>
                <a:satMod val="175000"/>
              </a:schemeClr>
            </a:gs>
            <a:gs pos="100000">
              <a:schemeClr val="accent3">
                <a:shade val="50000"/>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0C8B946-10DE-4CB8-97D6-33E86912198D}">
      <dsp:nvSpPr>
        <dsp:cNvPr id="0" name=""/>
        <dsp:cNvSpPr/>
      </dsp:nvSpPr>
      <dsp:spPr>
        <a:xfrm>
          <a:off x="3352793" y="399179"/>
          <a:ext cx="4152882" cy="1355608"/>
        </a:xfrm>
        <a:prstGeom prst="roundRect">
          <a:avLst/>
        </a:prstGeom>
        <a:gradFill rotWithShape="1">
          <a:gsLst>
            <a:gs pos="0">
              <a:schemeClr val="accent4">
                <a:tint val="35000"/>
                <a:satMod val="260000"/>
              </a:schemeClr>
            </a:gs>
            <a:gs pos="30000">
              <a:schemeClr val="accent4">
                <a:tint val="38000"/>
                <a:satMod val="260000"/>
              </a:schemeClr>
            </a:gs>
            <a:gs pos="75000">
              <a:schemeClr val="accent4">
                <a:tint val="55000"/>
                <a:satMod val="255000"/>
              </a:schemeClr>
            </a:gs>
            <a:gs pos="100000">
              <a:schemeClr val="accent4">
                <a:tint val="70000"/>
                <a:satMod val="255000"/>
              </a:schemeClr>
            </a:gs>
          </a:gsLst>
          <a:path path="circle">
            <a:fillToRect l="5000" t="100000" r="120000" b="10000"/>
          </a:path>
        </a:gradFill>
        <a:ln w="12700" cap="flat" cmpd="sng" algn="ctr">
          <a:solidFill>
            <a:schemeClr val="accent4">
              <a:shade val="70000"/>
              <a:satMod val="150000"/>
            </a:schemeClr>
          </a:solidFill>
          <a:prstDash val="solid"/>
        </a:ln>
        <a:effectLst>
          <a:outerShdw blurRad="50800" dist="250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4"/>
        </a:lnRef>
        <a:fillRef idx="2">
          <a:schemeClr val="accent4"/>
        </a:fillRef>
        <a:effectRef idx="1">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smtClean="0"/>
            <a:t>LEYES</a:t>
          </a:r>
          <a:endParaRPr lang="en-US" sz="1000" b="1" kern="1200" dirty="0" smtClean="0"/>
        </a:p>
        <a:p>
          <a:pPr lvl="0" algn="just" defTabSz="444500">
            <a:lnSpc>
              <a:spcPct val="100000"/>
            </a:lnSpc>
            <a:spcBef>
              <a:spcPct val="0"/>
            </a:spcBef>
            <a:spcAft>
              <a:spcPct val="35000"/>
            </a:spcAft>
          </a:pPr>
          <a:r>
            <a:rPr lang="es-EC" sz="1000" kern="1200" dirty="0" smtClean="0"/>
            <a:t>Constitución de la República del Ecuador.</a:t>
          </a:r>
        </a:p>
        <a:p>
          <a:pPr lvl="0" algn="just" defTabSz="444500">
            <a:lnSpc>
              <a:spcPct val="100000"/>
            </a:lnSpc>
            <a:spcBef>
              <a:spcPct val="0"/>
            </a:spcBef>
            <a:spcAft>
              <a:spcPct val="35000"/>
            </a:spcAft>
          </a:pPr>
          <a:r>
            <a:rPr lang="es-EC" sz="1000" kern="1200" dirty="0" smtClean="0"/>
            <a:t>Código del Trabajo.</a:t>
          </a:r>
        </a:p>
        <a:p>
          <a:pPr lvl="0" algn="just" defTabSz="444500">
            <a:lnSpc>
              <a:spcPct val="100000"/>
            </a:lnSpc>
            <a:spcBef>
              <a:spcPct val="0"/>
            </a:spcBef>
            <a:spcAft>
              <a:spcPct val="35000"/>
            </a:spcAft>
          </a:pPr>
          <a:r>
            <a:rPr lang="es-EC" sz="1000" kern="1200" dirty="0" smtClean="0"/>
            <a:t>Ley Orgánica de Participación Ciudadana.</a:t>
          </a:r>
        </a:p>
        <a:p>
          <a:pPr lvl="0" algn="just" defTabSz="444500">
            <a:lnSpc>
              <a:spcPct val="100000"/>
            </a:lnSpc>
            <a:spcBef>
              <a:spcPct val="0"/>
            </a:spcBef>
            <a:spcAft>
              <a:spcPct val="35000"/>
            </a:spcAft>
          </a:pPr>
          <a:r>
            <a:rPr lang="es-EC" sz="1000" kern="1200" dirty="0" smtClean="0"/>
            <a:t>Ley de Presupuestos del Sector Público.</a:t>
          </a:r>
        </a:p>
        <a:p>
          <a:pPr lvl="0" algn="just" defTabSz="444500">
            <a:lnSpc>
              <a:spcPct val="100000"/>
            </a:lnSpc>
            <a:spcBef>
              <a:spcPct val="0"/>
            </a:spcBef>
            <a:spcAft>
              <a:spcPct val="35000"/>
            </a:spcAft>
          </a:pPr>
          <a:r>
            <a:rPr lang="es-EC" sz="1000" kern="1200" dirty="0" smtClean="0"/>
            <a:t>Ley Orgánica de Contratación Pública.</a:t>
          </a:r>
        </a:p>
        <a:p>
          <a:pPr lvl="0" algn="just" defTabSz="444500">
            <a:lnSpc>
              <a:spcPct val="100000"/>
            </a:lnSpc>
            <a:spcBef>
              <a:spcPct val="0"/>
            </a:spcBef>
            <a:spcAft>
              <a:spcPct val="35000"/>
            </a:spcAft>
          </a:pPr>
          <a:r>
            <a:rPr lang="es-EC" sz="1000" kern="1200" dirty="0" smtClean="0"/>
            <a:t>Ley Orgánica del Servidor Público</a:t>
          </a:r>
          <a:endParaRPr lang="es-ES" sz="1000" kern="1200" dirty="0"/>
        </a:p>
      </dsp:txBody>
      <dsp:txXfrm>
        <a:off x="3352793" y="399179"/>
        <a:ext cx="4152882" cy="1355608"/>
      </dsp:txXfrm>
    </dsp:sp>
    <dsp:sp modelId="{050776F9-D9B1-4FF1-B165-0AFFD37A74FB}">
      <dsp:nvSpPr>
        <dsp:cNvPr id="0" name=""/>
        <dsp:cNvSpPr/>
      </dsp:nvSpPr>
      <dsp:spPr>
        <a:xfrm>
          <a:off x="3352793" y="1918407"/>
          <a:ext cx="4192904" cy="634134"/>
        </a:xfrm>
        <a:prstGeom prst="roundRect">
          <a:avLst/>
        </a:prstGeom>
        <a:gradFill rotWithShape="1">
          <a:gsLst>
            <a:gs pos="0">
              <a:schemeClr val="accent3">
                <a:tint val="35000"/>
                <a:satMod val="260000"/>
              </a:schemeClr>
            </a:gs>
            <a:gs pos="30000">
              <a:schemeClr val="accent3">
                <a:tint val="38000"/>
                <a:satMod val="260000"/>
              </a:schemeClr>
            </a:gs>
            <a:gs pos="75000">
              <a:schemeClr val="accent3">
                <a:tint val="55000"/>
                <a:satMod val="255000"/>
              </a:schemeClr>
            </a:gs>
            <a:gs pos="100000">
              <a:schemeClr val="accent3">
                <a:tint val="70000"/>
                <a:satMod val="255000"/>
              </a:schemeClr>
            </a:gs>
          </a:gsLst>
          <a:path path="circle">
            <a:fillToRect l="5000" t="100000" r="120000" b="10000"/>
          </a:path>
        </a:gradFill>
        <a:ln w="12700" cap="flat" cmpd="sng" algn="ctr">
          <a:solidFill>
            <a:schemeClr val="accent3">
              <a:shade val="70000"/>
              <a:satMod val="150000"/>
            </a:schemeClr>
          </a:solidFill>
          <a:prstDash val="solid"/>
        </a:ln>
        <a:effectLst>
          <a:outerShdw blurRad="50800" dist="250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3"/>
        </a:lnRef>
        <a:fillRef idx="2">
          <a:schemeClr val="accent3"/>
        </a:fillRef>
        <a:effectRef idx="1">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smtClean="0"/>
            <a:t>NORMAS</a:t>
          </a:r>
          <a:r>
            <a:rPr lang="en-US" sz="1000" b="1" kern="1200" dirty="0" smtClean="0"/>
            <a:t> </a:t>
          </a:r>
        </a:p>
        <a:p>
          <a:pPr lvl="0" algn="just" defTabSz="444500">
            <a:lnSpc>
              <a:spcPct val="100000"/>
            </a:lnSpc>
            <a:spcBef>
              <a:spcPct val="0"/>
            </a:spcBef>
            <a:spcAft>
              <a:spcPct val="35000"/>
            </a:spcAft>
          </a:pPr>
          <a:r>
            <a:rPr lang="es-ES_tradnl" sz="1000" kern="1200" dirty="0" smtClean="0"/>
            <a:t>Normas de Control Interno para las Entidades, Organismos del Sector Público y de las Personas Jurídicas de Derecho Privado que dispongan de Recursos Públicos.</a:t>
          </a:r>
          <a:endParaRPr lang="es-ES" sz="1000" kern="1200" dirty="0"/>
        </a:p>
      </dsp:txBody>
      <dsp:txXfrm>
        <a:off x="3352793" y="1918407"/>
        <a:ext cx="4192904" cy="634134"/>
      </dsp:txXfrm>
    </dsp:sp>
    <dsp:sp modelId="{BDDC275B-0BC1-45B9-A8C7-E5EC0920250F}">
      <dsp:nvSpPr>
        <dsp:cNvPr id="0" name=""/>
        <dsp:cNvSpPr/>
      </dsp:nvSpPr>
      <dsp:spPr>
        <a:xfrm>
          <a:off x="3352809" y="2708854"/>
          <a:ext cx="4172893" cy="1124672"/>
        </a:xfrm>
        <a:prstGeom prst="roundRect">
          <a:avLst/>
        </a:prstGeom>
        <a:gradFill rotWithShape="1">
          <a:gsLst>
            <a:gs pos="0">
              <a:schemeClr val="accent5">
                <a:tint val="35000"/>
                <a:satMod val="260000"/>
              </a:schemeClr>
            </a:gs>
            <a:gs pos="30000">
              <a:schemeClr val="accent5">
                <a:tint val="38000"/>
                <a:satMod val="260000"/>
              </a:schemeClr>
            </a:gs>
            <a:gs pos="75000">
              <a:schemeClr val="accent5">
                <a:tint val="55000"/>
                <a:satMod val="255000"/>
              </a:schemeClr>
            </a:gs>
            <a:gs pos="100000">
              <a:schemeClr val="accent5">
                <a:tint val="70000"/>
                <a:satMod val="25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5000" dir="5400000" rotWithShape="0">
            <a:srgbClr val="000000">
              <a:alpha val="40000"/>
            </a:srgbClr>
          </a:outerShdw>
        </a:effectLst>
        <a:scene3d>
          <a:camera prst="orthographicFront"/>
          <a:lightRig rig="threePt" dir="t">
            <a:rot lat="0" lon="0" rev="7500000"/>
          </a:lightRig>
        </a:scene3d>
        <a:sp3d z="152400" extrusionH="63500"/>
      </dsp:spPr>
      <dsp:style>
        <a:lnRef idx="1">
          <a:schemeClr val="accent5"/>
        </a:lnRef>
        <a:fillRef idx="2">
          <a:schemeClr val="accent5"/>
        </a:fillRef>
        <a:effectRef idx="1">
          <a:schemeClr val="accent5"/>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smtClean="0"/>
            <a:t>REGLAMENTOS</a:t>
          </a:r>
          <a:endParaRPr lang="en-US" sz="1000" b="1" kern="1200" dirty="0" smtClean="0"/>
        </a:p>
        <a:p>
          <a:pPr lvl="0" algn="just" defTabSz="444500">
            <a:lnSpc>
              <a:spcPct val="90000"/>
            </a:lnSpc>
            <a:spcBef>
              <a:spcPct val="0"/>
            </a:spcBef>
            <a:spcAft>
              <a:spcPct val="35000"/>
            </a:spcAft>
          </a:pPr>
          <a:r>
            <a:rPr lang="es-ES_tradnl" sz="1000" kern="1200" dirty="0" smtClean="0"/>
            <a:t>Reglamento de Contrataciones.</a:t>
          </a:r>
          <a:endParaRPr lang="es-ES" sz="1000" kern="1200" dirty="0" smtClean="0"/>
        </a:p>
        <a:p>
          <a:pPr lvl="0" algn="just" defTabSz="444500">
            <a:lnSpc>
              <a:spcPct val="90000"/>
            </a:lnSpc>
            <a:spcBef>
              <a:spcPct val="0"/>
            </a:spcBef>
            <a:spcAft>
              <a:spcPct val="35000"/>
            </a:spcAft>
          </a:pPr>
          <a:r>
            <a:rPr lang="es-ES_tradnl" sz="1000" kern="1200" dirty="0" smtClean="0"/>
            <a:t>Reglamento de Uso de Vehículos.</a:t>
          </a:r>
          <a:endParaRPr lang="es-ES" sz="1000" kern="1200" dirty="0" smtClean="0"/>
        </a:p>
        <a:p>
          <a:pPr lvl="0" algn="just" defTabSz="444500">
            <a:lnSpc>
              <a:spcPct val="90000"/>
            </a:lnSpc>
            <a:spcBef>
              <a:spcPct val="0"/>
            </a:spcBef>
            <a:spcAft>
              <a:spcPct val="35000"/>
            </a:spcAft>
          </a:pPr>
          <a:r>
            <a:rPr lang="es-ES_tradnl" sz="1000" kern="1200" dirty="0" smtClean="0"/>
            <a:t>Reglamento de Viáticos y Comisión de Servicios.</a:t>
          </a:r>
        </a:p>
        <a:p>
          <a:pPr lvl="0" algn="just" defTabSz="444500">
            <a:lnSpc>
              <a:spcPct val="90000"/>
            </a:lnSpc>
            <a:spcBef>
              <a:spcPct val="0"/>
            </a:spcBef>
            <a:spcAft>
              <a:spcPct val="35000"/>
            </a:spcAft>
          </a:pPr>
          <a:r>
            <a:rPr lang="es-ES_tradnl" sz="1000" kern="1200" dirty="0" smtClean="0"/>
            <a:t>Reglamento de Presupuesto del Sector Público.</a:t>
          </a:r>
        </a:p>
        <a:p>
          <a:pPr lvl="0" algn="just" defTabSz="444500">
            <a:lnSpc>
              <a:spcPct val="90000"/>
            </a:lnSpc>
            <a:spcBef>
              <a:spcPct val="0"/>
            </a:spcBef>
            <a:spcAft>
              <a:spcPct val="35000"/>
            </a:spcAft>
          </a:pPr>
          <a:r>
            <a:rPr lang="es-ES_tradnl" sz="1000" kern="1200" dirty="0" smtClean="0"/>
            <a:t>Reglamento de Bienes del Sector Público.</a:t>
          </a:r>
          <a:endParaRPr lang="es-ES" sz="1000" kern="1200" dirty="0"/>
        </a:p>
      </dsp:txBody>
      <dsp:txXfrm>
        <a:off x="3352809" y="2708854"/>
        <a:ext cx="4172893" cy="1124672"/>
      </dsp:txXfrm>
    </dsp:sp>
    <dsp:sp modelId="{B6F218E0-F0FD-472F-8C94-12DA45E018A2}">
      <dsp:nvSpPr>
        <dsp:cNvPr id="0" name=""/>
        <dsp:cNvSpPr/>
      </dsp:nvSpPr>
      <dsp:spPr>
        <a:xfrm>
          <a:off x="3352809" y="4077332"/>
          <a:ext cx="4172893" cy="778196"/>
        </a:xfrm>
        <a:prstGeom prst="roundRect">
          <a:avLst/>
        </a:prstGeom>
        <a:solidFill>
          <a:schemeClr val="lt1">
            <a:alpha val="90000"/>
            <a:hueOff val="0"/>
            <a:satOff val="0"/>
            <a:lumOff val="0"/>
            <a:alphaOff val="0"/>
          </a:schemeClr>
        </a:solidFill>
        <a:ln w="12700" cap="flat" cmpd="sng" algn="ctr">
          <a:solidFill>
            <a:schemeClr val="accent3">
              <a:shade val="50000"/>
              <a:hueOff val="-173110"/>
              <a:satOff val="-24164"/>
              <a:lumOff val="2487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err="1" smtClean="0"/>
            <a:t>INSTRUCTIVOS</a:t>
          </a:r>
          <a:endParaRPr lang="en-US" sz="1000" b="1" kern="1200" dirty="0" smtClean="0"/>
        </a:p>
        <a:p>
          <a:pPr lvl="0" algn="just" defTabSz="444500">
            <a:lnSpc>
              <a:spcPct val="90000"/>
            </a:lnSpc>
            <a:spcBef>
              <a:spcPct val="0"/>
            </a:spcBef>
            <a:spcAft>
              <a:spcPct val="35000"/>
            </a:spcAft>
          </a:pPr>
          <a:r>
            <a:rPr lang="es-ES_tradnl" sz="1000" kern="1200" dirty="0" smtClean="0"/>
            <a:t>Instructivo de Registro Único de Proveedores.</a:t>
          </a:r>
          <a:endParaRPr lang="es-ES" sz="1000" kern="1200" dirty="0" smtClean="0"/>
        </a:p>
        <a:p>
          <a:pPr lvl="0" algn="just" defTabSz="444500">
            <a:lnSpc>
              <a:spcPct val="90000"/>
            </a:lnSpc>
            <a:spcBef>
              <a:spcPct val="0"/>
            </a:spcBef>
            <a:spcAft>
              <a:spcPct val="35000"/>
            </a:spcAft>
          </a:pPr>
          <a:r>
            <a:rPr lang="es-ES_tradnl" sz="1000" kern="1200" dirty="0" smtClean="0"/>
            <a:t>Instructivo para el Control y Administración de Bienes.</a:t>
          </a:r>
          <a:endParaRPr lang="es-ES" sz="1000" kern="1200" dirty="0" smtClean="0"/>
        </a:p>
        <a:p>
          <a:pPr lvl="0" algn="just" defTabSz="444500">
            <a:lnSpc>
              <a:spcPct val="90000"/>
            </a:lnSpc>
            <a:spcBef>
              <a:spcPct val="0"/>
            </a:spcBef>
            <a:spcAft>
              <a:spcPct val="35000"/>
            </a:spcAft>
          </a:pPr>
          <a:r>
            <a:rPr lang="es-ES_tradnl" sz="1000" kern="1200" dirty="0" smtClean="0"/>
            <a:t>Instructivo para la Administración de Activos Fijos.</a:t>
          </a:r>
          <a:endParaRPr lang="es-ES" sz="1000" kern="1200" dirty="0"/>
        </a:p>
      </dsp:txBody>
      <dsp:txXfrm>
        <a:off x="3352809" y="4077332"/>
        <a:ext cx="4172893" cy="77819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E6F7A-A408-4F21-B25E-5841AC421AD5}">
      <dsp:nvSpPr>
        <dsp:cNvPr id="0" name=""/>
        <dsp:cNvSpPr/>
      </dsp:nvSpPr>
      <dsp:spPr>
        <a:xfrm>
          <a:off x="0" y="0"/>
          <a:ext cx="7924800" cy="1417320"/>
        </a:xfrm>
        <a:prstGeom prst="rect">
          <a:avLst/>
        </a:prstGeom>
        <a:gradFill rotWithShape="1">
          <a:gsLst>
            <a:gs pos="0">
              <a:schemeClr val="accent2">
                <a:tint val="35000"/>
                <a:satMod val="260000"/>
              </a:schemeClr>
            </a:gs>
            <a:gs pos="30000">
              <a:schemeClr val="accent2">
                <a:tint val="38000"/>
                <a:satMod val="260000"/>
              </a:schemeClr>
            </a:gs>
            <a:gs pos="75000">
              <a:schemeClr val="accent2">
                <a:tint val="55000"/>
                <a:satMod val="255000"/>
              </a:schemeClr>
            </a:gs>
            <a:gs pos="100000">
              <a:schemeClr val="accent2">
                <a:tint val="70000"/>
                <a:satMod val="255000"/>
              </a:schemeClr>
            </a:gs>
          </a:gsLst>
          <a:path path="circle">
            <a:fillToRect l="5000" t="100000" r="120000" b="10000"/>
          </a:path>
        </a:gra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noProof="0" dirty="0" smtClean="0">
              <a:solidFill>
                <a:schemeClr val="tx1"/>
              </a:solidFill>
            </a:rPr>
            <a:t>OBJETIVO GENERAL</a:t>
          </a:r>
        </a:p>
        <a:p>
          <a:pPr lvl="0" algn="ctr" defTabSz="711200">
            <a:lnSpc>
              <a:spcPct val="90000"/>
            </a:lnSpc>
            <a:spcBef>
              <a:spcPct val="0"/>
            </a:spcBef>
            <a:spcAft>
              <a:spcPct val="35000"/>
            </a:spcAft>
          </a:pPr>
          <a:r>
            <a:rPr lang="es-ES" sz="1600" kern="1200" noProof="0" dirty="0" smtClean="0">
              <a:solidFill>
                <a:schemeClr val="tx1"/>
              </a:solidFill>
            </a:rPr>
            <a:t>Coordinar la implementación de las políticas públicas de participación ciudadana intercultural, fortalecimiento de organizaciones sociales, y diálogo social; coordinar la gestión institucional en el nivel desconcentrado y descentralizado. </a:t>
          </a:r>
        </a:p>
        <a:p>
          <a:pPr lvl="0" algn="ctr" defTabSz="711200">
            <a:lnSpc>
              <a:spcPct val="90000"/>
            </a:lnSpc>
            <a:spcBef>
              <a:spcPct val="0"/>
            </a:spcBef>
            <a:spcAft>
              <a:spcPct val="35000"/>
            </a:spcAft>
          </a:pPr>
          <a:r>
            <a:rPr lang="es-ES_tradnl" sz="1600" b="1" kern="1200" dirty="0" smtClean="0">
              <a:solidFill>
                <a:schemeClr val="accent3">
                  <a:lumMod val="75000"/>
                </a:schemeClr>
              </a:solidFill>
            </a:rPr>
            <a:t>OBJETIVOS ESPECÍFICOS </a:t>
          </a:r>
          <a:endParaRPr lang="es-ES" sz="1600" kern="1200" noProof="0" dirty="0">
            <a:solidFill>
              <a:schemeClr val="accent3">
                <a:lumMod val="75000"/>
              </a:schemeClr>
            </a:solidFill>
          </a:endParaRPr>
        </a:p>
      </dsp:txBody>
      <dsp:txXfrm>
        <a:off x="0" y="0"/>
        <a:ext cx="7924800" cy="1417320"/>
      </dsp:txXfrm>
    </dsp:sp>
    <dsp:sp modelId="{319460C4-0538-4EF6-BEC5-B9DBFC94B14A}">
      <dsp:nvSpPr>
        <dsp:cNvPr id="0" name=""/>
        <dsp:cNvSpPr/>
      </dsp:nvSpPr>
      <dsp:spPr>
        <a:xfrm>
          <a:off x="3869" y="1417320"/>
          <a:ext cx="2639020" cy="2976372"/>
        </a:xfrm>
        <a:prstGeom prst="rect">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Apoyar la formulación y ejecución de políticas públicas de  interculturalidad, que  promueva un intercambio entre culturas en términos equitativos y en condiciones de igualdad.</a:t>
          </a:r>
          <a:endParaRPr lang="es-ES" sz="1700" kern="1200" noProof="0" dirty="0"/>
        </a:p>
      </dsp:txBody>
      <dsp:txXfrm>
        <a:off x="3869" y="1417320"/>
        <a:ext cx="2639020" cy="2976372"/>
      </dsp:txXfrm>
    </dsp:sp>
    <dsp:sp modelId="{06483D15-349E-40B7-A05E-06DA69B8BC4D}">
      <dsp:nvSpPr>
        <dsp:cNvPr id="0" name=""/>
        <dsp:cNvSpPr/>
      </dsp:nvSpPr>
      <dsp:spPr>
        <a:xfrm>
          <a:off x="2642889" y="1417320"/>
          <a:ext cx="2639020" cy="2976372"/>
        </a:xfrm>
        <a:prstGeom prst="rect">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Gestionar planes, programas, proyectos y acciones dirigidas al fortalecimiento del tejido social, respetando las formas culturales,  organizativas y  comunitarias. </a:t>
          </a:r>
          <a:endParaRPr lang="es-ES" sz="1700" kern="1200" noProof="0" dirty="0"/>
        </a:p>
      </dsp:txBody>
      <dsp:txXfrm>
        <a:off x="2642889" y="1417320"/>
        <a:ext cx="2639020" cy="2976372"/>
      </dsp:txXfrm>
    </dsp:sp>
    <dsp:sp modelId="{B1533124-E0EA-45FE-8BF3-89314BD50822}">
      <dsp:nvSpPr>
        <dsp:cNvPr id="0" name=""/>
        <dsp:cNvSpPr/>
      </dsp:nvSpPr>
      <dsp:spPr>
        <a:xfrm>
          <a:off x="5281910" y="1417320"/>
          <a:ext cx="2639020" cy="2976372"/>
        </a:xfrm>
        <a:prstGeom prst="rect">
          <a:avLst/>
        </a:prstGeom>
        <a:gradFill rotWithShape="0">
          <a:gsLst>
            <a:gs pos="0">
              <a:schemeClr val="accent4">
                <a:hueOff val="0"/>
                <a:satOff val="0"/>
                <a:lumOff val="0"/>
                <a:alphaOff val="0"/>
                <a:tint val="35000"/>
                <a:satMod val="260000"/>
              </a:schemeClr>
            </a:gs>
            <a:gs pos="30000">
              <a:schemeClr val="accent4">
                <a:hueOff val="0"/>
                <a:satOff val="0"/>
                <a:lumOff val="0"/>
                <a:alphaOff val="0"/>
                <a:tint val="38000"/>
                <a:satMod val="260000"/>
              </a:schemeClr>
            </a:gs>
            <a:gs pos="75000">
              <a:schemeClr val="accent4">
                <a:hueOff val="0"/>
                <a:satOff val="0"/>
                <a:lumOff val="0"/>
                <a:alphaOff val="0"/>
                <a:tint val="55000"/>
                <a:satMod val="255000"/>
              </a:schemeClr>
            </a:gs>
            <a:gs pos="100000">
              <a:schemeClr val="accent4">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_tradnl" sz="1700" kern="1200" dirty="0" smtClean="0"/>
            <a:t>Desarrollar procesos que garanticen la inclusión, el reconocimiento y  la convivencia de pueblos y nacionalidades territoriales para la implementación de políticas públicas apropiadas para la construcción del Estado Plurinacional e Intercultural</a:t>
          </a:r>
          <a:endParaRPr lang="es-ES" sz="1700" kern="1200" noProof="0" dirty="0"/>
        </a:p>
      </dsp:txBody>
      <dsp:txXfrm>
        <a:off x="5281910" y="1417320"/>
        <a:ext cx="2639020" cy="2976372"/>
      </dsp:txXfrm>
    </dsp:sp>
    <dsp:sp modelId="{F62EC252-55B1-49B0-BD57-BA014ACC62C1}">
      <dsp:nvSpPr>
        <dsp:cNvPr id="0" name=""/>
        <dsp:cNvSpPr/>
      </dsp:nvSpPr>
      <dsp:spPr>
        <a:xfrm>
          <a:off x="0" y="4393692"/>
          <a:ext cx="7924800" cy="330708"/>
        </a:xfrm>
        <a:prstGeom prst="rect">
          <a:avLst/>
        </a:prstGeom>
        <a:solidFill>
          <a:schemeClr val="accent2">
            <a:shade val="90000"/>
            <a:hueOff val="0"/>
            <a:satOff val="0"/>
            <a:lumOff val="0"/>
            <a:alphaOff val="0"/>
          </a:schemeClr>
        </a:solidFill>
        <a:ln>
          <a:noFill/>
        </a:ln>
        <a:effectLst>
          <a:outerShdw blurRad="50800" dist="25000" dir="540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1B4FE-51DE-48D7-B2AA-93708CA11E2D}" type="datetimeFigureOut">
              <a:rPr lang="es-ES" smtClean="0"/>
              <a:pPr/>
              <a:t>25/03/2011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E299B9-9359-4D20-9079-DF0D702B361A}"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4E299B9-9359-4D20-9079-DF0D702B361A}" type="slidenum">
              <a:rPr lang="es-ES" smtClean="0"/>
              <a:pPr/>
              <a:t>109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BCC394A0-FDAD-4057-B582-2B323EE40989}" type="datetimeFigureOut">
              <a:rPr lang="es-ES" smtClean="0"/>
              <a:pPr/>
              <a:t>25/03/2011</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72C5B28C-955C-4438-B9FC-686F89A3A14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C394A0-FDAD-4057-B582-2B323EE40989}" type="datetimeFigureOut">
              <a:rPr lang="es-ES" smtClean="0"/>
              <a:pPr/>
              <a:t>25/03/2011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C5B28C-955C-4438-B9FC-686F89A3A14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CC394A0-FDAD-4057-B582-2B323EE40989}" type="datetimeFigureOut">
              <a:rPr lang="es-ES" smtClean="0"/>
              <a:pPr/>
              <a:t>25/03/2011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2C5B28C-955C-4438-B9FC-686F89A3A14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BCC394A0-FDAD-4057-B582-2B323EE40989}" type="datetimeFigureOut">
              <a:rPr lang="es-ES" smtClean="0"/>
              <a:pPr/>
              <a:t>25/03/2011</a:t>
            </a:fld>
            <a:endParaRPr lang="es-ES"/>
          </a:p>
        </p:txBody>
      </p:sp>
      <p:sp>
        <p:nvSpPr>
          <p:cNvPr id="9" name="8 Marcador de número de diapositiva"/>
          <p:cNvSpPr>
            <a:spLocks noGrp="1"/>
          </p:cNvSpPr>
          <p:nvPr>
            <p:ph type="sldNum" sz="quarter" idx="15"/>
          </p:nvPr>
        </p:nvSpPr>
        <p:spPr/>
        <p:txBody>
          <a:bodyPr rtlCol="0"/>
          <a:lstStyle/>
          <a:p>
            <a:fld id="{72C5B28C-955C-4438-B9FC-686F89A3A14D}"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BCC394A0-FDAD-4057-B582-2B323EE40989}" type="datetimeFigureOut">
              <a:rPr lang="es-ES" smtClean="0"/>
              <a:pPr/>
              <a:t>25/03/2011</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72C5B28C-955C-4438-B9FC-686F89A3A14D}"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CC394A0-FDAD-4057-B582-2B323EE40989}" type="datetimeFigureOut">
              <a:rPr lang="es-ES" smtClean="0"/>
              <a:pPr/>
              <a:t>25/03/2011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2C5B28C-955C-4438-B9FC-686F89A3A14D}"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BCC394A0-FDAD-4057-B582-2B323EE40989}" type="datetimeFigureOut">
              <a:rPr lang="es-ES" smtClean="0"/>
              <a:pPr/>
              <a:t>25/03/2011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2C5B28C-955C-4438-B9FC-686F89A3A14D}"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BCC394A0-FDAD-4057-B582-2B323EE40989}" type="datetimeFigureOut">
              <a:rPr lang="es-ES" smtClean="0"/>
              <a:pPr/>
              <a:t>25/03/2011</a:t>
            </a:fld>
            <a:endParaRPr lang="es-ES"/>
          </a:p>
        </p:txBody>
      </p:sp>
      <p:sp>
        <p:nvSpPr>
          <p:cNvPr id="7" name="6 Marcador de número de diapositiva"/>
          <p:cNvSpPr>
            <a:spLocks noGrp="1"/>
          </p:cNvSpPr>
          <p:nvPr>
            <p:ph type="sldNum" sz="quarter" idx="11"/>
          </p:nvPr>
        </p:nvSpPr>
        <p:spPr/>
        <p:txBody>
          <a:bodyPr rtlCol="0"/>
          <a:lstStyle/>
          <a:p>
            <a:fld id="{72C5B28C-955C-4438-B9FC-686F89A3A14D}"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C394A0-FDAD-4057-B582-2B323EE40989}" type="datetimeFigureOut">
              <a:rPr lang="es-ES" smtClean="0"/>
              <a:pPr/>
              <a:t>25/03/2011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2C5B28C-955C-4438-B9FC-686F89A3A14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BCC394A0-FDAD-4057-B582-2B323EE40989}" type="datetimeFigureOut">
              <a:rPr lang="es-ES" smtClean="0"/>
              <a:pPr/>
              <a:t>25/03/2011</a:t>
            </a:fld>
            <a:endParaRPr lang="es-ES"/>
          </a:p>
        </p:txBody>
      </p:sp>
      <p:sp>
        <p:nvSpPr>
          <p:cNvPr id="22" name="21 Marcador de número de diapositiva"/>
          <p:cNvSpPr>
            <a:spLocks noGrp="1"/>
          </p:cNvSpPr>
          <p:nvPr>
            <p:ph type="sldNum" sz="quarter" idx="15"/>
          </p:nvPr>
        </p:nvSpPr>
        <p:spPr/>
        <p:txBody>
          <a:bodyPr rtlCol="0"/>
          <a:lstStyle/>
          <a:p>
            <a:fld id="{72C5B28C-955C-4438-B9FC-686F89A3A14D}"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BCC394A0-FDAD-4057-B582-2B323EE40989}" type="datetimeFigureOut">
              <a:rPr lang="es-ES" smtClean="0"/>
              <a:pPr/>
              <a:t>25/03/2011</a:t>
            </a:fld>
            <a:endParaRPr lang="es-ES"/>
          </a:p>
        </p:txBody>
      </p:sp>
      <p:sp>
        <p:nvSpPr>
          <p:cNvPr id="18" name="17 Marcador de número de diapositiva"/>
          <p:cNvSpPr>
            <a:spLocks noGrp="1"/>
          </p:cNvSpPr>
          <p:nvPr>
            <p:ph type="sldNum" sz="quarter" idx="11"/>
          </p:nvPr>
        </p:nvSpPr>
        <p:spPr/>
        <p:txBody>
          <a:bodyPr rtlCol="0"/>
          <a:lstStyle/>
          <a:p>
            <a:fld id="{72C5B28C-955C-4438-B9FC-686F89A3A14D}"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CC394A0-FDAD-4057-B582-2B323EE40989}" type="datetimeFigureOut">
              <a:rPr lang="es-ES" smtClean="0"/>
              <a:pPr/>
              <a:t>25/03/2011</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C5B28C-955C-4438-B9FC-686F89A3A14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0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9.xml.rels><?xml version="1.0" encoding="UTF-8" standalone="yes"?>
<Relationships xmlns="http://schemas.openxmlformats.org/package/2006/relationships"><Relationship Id="rId8" Type="http://schemas.openxmlformats.org/officeDocument/2006/relationships/hyperlink" Target="INFORME%20DE%20AUDITOR&#205;A.docx" TargetMode="External"/><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60.xml"/><Relationship Id="rId7" Type="http://schemas.openxmlformats.org/officeDocument/2006/relationships/image" Target="../media/image3.png"/><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61.xml"/><Relationship Id="rId7" Type="http://schemas.openxmlformats.org/officeDocument/2006/relationships/image" Target="../media/image3.png"/><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9.xml"/><Relationship Id="rId3" Type="http://schemas.openxmlformats.org/officeDocument/2006/relationships/slide" Target="slide74.xml"/><Relationship Id="rId7" Type="http://schemas.openxmlformats.org/officeDocument/2006/relationships/slide" Target="slide78.xml"/><Relationship Id="rId12" Type="http://schemas.openxmlformats.org/officeDocument/2006/relationships/slide" Target="slide100.xml"/><Relationship Id="rId2"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77.xml"/><Relationship Id="rId11" Type="http://schemas.openxmlformats.org/officeDocument/2006/relationships/slide" Target="slide99.xml"/><Relationship Id="rId5" Type="http://schemas.openxmlformats.org/officeDocument/2006/relationships/slide" Target="slide76.xml"/><Relationship Id="rId10" Type="http://schemas.openxmlformats.org/officeDocument/2006/relationships/slide" Target="slide97.xml"/><Relationship Id="rId4" Type="http://schemas.openxmlformats.org/officeDocument/2006/relationships/slide" Target="slide75.xml"/><Relationship Id="rId9" Type="http://schemas.openxmlformats.org/officeDocument/2006/relationships/slide" Target="slide87.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http://www.explored.com.ec/ecuador/grafico1/presiden/51jamil.jpg" TargetMode="External"/><Relationship Id="rId3" Type="http://schemas.openxmlformats.org/officeDocument/2006/relationships/diagramLayout" Target="../diagrams/layout8.xml"/><Relationship Id="rId7" Type="http://schemas.openxmlformats.org/officeDocument/2006/relationships/image" Target="../media/image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http://www.explored.com.ec/ecuador/grafico1/presiden/52gusnob.gif" TargetMode="External"/><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0.xml"/><Relationship Id="rId7" Type="http://schemas.openxmlformats.org/officeDocument/2006/relationships/image" Target="../media/image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1.xml"/><Relationship Id="rId7" Type="http://schemas.openxmlformats.org/officeDocument/2006/relationships/image" Target="../media/image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2.xml"/><Relationship Id="rId7" Type="http://schemas.openxmlformats.org/officeDocument/2006/relationships/image" Target="../media/image10.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3.xml"/><Relationship Id="rId7" Type="http://schemas.openxmlformats.org/officeDocument/2006/relationships/image" Target="../media/image10.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3.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5.xml"/><Relationship Id="rId7" Type="http://schemas.openxmlformats.org/officeDocument/2006/relationships/image" Target="../media/image3.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10" Type="http://schemas.openxmlformats.org/officeDocument/2006/relationships/image" Target="../media/image26.png"/><Relationship Id="rId4" Type="http://schemas.openxmlformats.org/officeDocument/2006/relationships/diagramQuickStyle" Target="../diagrams/quickStyle15.xml"/><Relationship Id="rId9"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3.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3.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22.xml"/><Relationship Id="rId3" Type="http://schemas.openxmlformats.org/officeDocument/2006/relationships/diagramLayout" Target="../diagrams/layout21.xml"/><Relationship Id="rId7" Type="http://schemas.openxmlformats.org/officeDocument/2006/relationships/diagramData" Target="../diagrams/data22.xml"/><Relationship Id="rId12" Type="http://schemas.openxmlformats.org/officeDocument/2006/relationships/image" Target="../media/image3.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microsoft.com/office/2007/relationships/diagramDrawing" Target="../diagrams/drawing22.xml"/><Relationship Id="rId5" Type="http://schemas.openxmlformats.org/officeDocument/2006/relationships/diagramColors" Target="../diagrams/colors21.xml"/><Relationship Id="rId10" Type="http://schemas.openxmlformats.org/officeDocument/2006/relationships/diagramColors" Target="../diagrams/colors22.xml"/><Relationship Id="rId4" Type="http://schemas.openxmlformats.org/officeDocument/2006/relationships/diagramQuickStyle" Target="../diagrams/quickStyle21.xml"/><Relationship Id="rId9" Type="http://schemas.openxmlformats.org/officeDocument/2006/relationships/diagramQuickStyle" Target="../diagrams/quickStyle2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3.xml.rels><?xml version="1.0" encoding="UTF-8" standalone="yes"?>
<Relationships xmlns="http://schemas.openxmlformats.org/package/2006/relationships"><Relationship Id="rId8" Type="http://schemas.openxmlformats.org/officeDocument/2006/relationships/diagramData" Target="../diagrams/data28.xml"/><Relationship Id="rId3" Type="http://schemas.openxmlformats.org/officeDocument/2006/relationships/diagramData" Target="../diagrams/data27.xml"/><Relationship Id="rId7" Type="http://schemas.microsoft.com/office/2007/relationships/diagramDrawing" Target="../diagrams/drawing27.xml"/><Relationship Id="rId12" Type="http://schemas.microsoft.com/office/2007/relationships/diagramDrawing" Target="../diagrams/drawing2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7.xml"/><Relationship Id="rId11" Type="http://schemas.openxmlformats.org/officeDocument/2006/relationships/diagramColors" Target="../diagrams/colors28.xml"/><Relationship Id="rId5" Type="http://schemas.openxmlformats.org/officeDocument/2006/relationships/diagramQuickStyle" Target="../diagrams/quickStyle27.xml"/><Relationship Id="rId10" Type="http://schemas.openxmlformats.org/officeDocument/2006/relationships/diagramQuickStyle" Target="../diagrams/quickStyle28.xml"/><Relationship Id="rId4" Type="http://schemas.openxmlformats.org/officeDocument/2006/relationships/diagramLayout" Target="../diagrams/layout27.xml"/><Relationship Id="rId9" Type="http://schemas.openxmlformats.org/officeDocument/2006/relationships/diagramLayout" Target="../diagrams/layout28.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77.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diagramData" Target="../diagrams/data34.xml"/><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17" Type="http://schemas.microsoft.com/office/2007/relationships/diagramDrawing" Target="../diagrams/drawing34.xml"/><Relationship Id="rId2" Type="http://schemas.openxmlformats.org/officeDocument/2006/relationships/image" Target="../media/image3.png"/><Relationship Id="rId16" Type="http://schemas.openxmlformats.org/officeDocument/2006/relationships/diagramColors" Target="../diagrams/colors34.xml"/><Relationship Id="rId1" Type="http://schemas.openxmlformats.org/officeDocument/2006/relationships/slideLayout" Target="../slideLayouts/slideLayout2.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5" Type="http://schemas.openxmlformats.org/officeDocument/2006/relationships/diagramQuickStyle" Target="../diagrams/quickStyle34.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 Id="rId14" Type="http://schemas.openxmlformats.org/officeDocument/2006/relationships/diagramLayout" Target="../diagrams/layout3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8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diagramData" Target="../diagrams/data46.xml"/><Relationship Id="rId3" Type="http://schemas.openxmlformats.org/officeDocument/2006/relationships/diagramData" Target="../diagrams/data45.xml"/><Relationship Id="rId7" Type="http://schemas.microsoft.com/office/2007/relationships/diagramDrawing" Target="../diagrams/drawing45.xml"/><Relationship Id="rId12" Type="http://schemas.microsoft.com/office/2007/relationships/diagramDrawing" Target="../diagrams/drawing4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5.xml"/><Relationship Id="rId11" Type="http://schemas.openxmlformats.org/officeDocument/2006/relationships/diagramColors" Target="../diagrams/colors46.xml"/><Relationship Id="rId5" Type="http://schemas.openxmlformats.org/officeDocument/2006/relationships/diagramQuickStyle" Target="../diagrams/quickStyle45.xml"/><Relationship Id="rId10" Type="http://schemas.openxmlformats.org/officeDocument/2006/relationships/diagramQuickStyle" Target="../diagrams/quickStyle46.xml"/><Relationship Id="rId4" Type="http://schemas.openxmlformats.org/officeDocument/2006/relationships/diagramLayout" Target="../diagrams/layout45.xml"/><Relationship Id="rId9" Type="http://schemas.openxmlformats.org/officeDocument/2006/relationships/diagramLayout" Target="../diagrams/layout46.xml"/></Relationships>
</file>

<file path=ppt/slides/_rels/slide9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97.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0" y="0"/>
            <a:ext cx="2438400" cy="1828800"/>
          </a:xfrm>
          <a:prstGeom prst="ellipse">
            <a:avLst/>
          </a:prstGeom>
          <a:ln>
            <a:noFill/>
          </a:ln>
          <a:effectLst>
            <a:softEdge rad="112500"/>
          </a:effectLst>
        </p:spPr>
      </p:pic>
      <p:sp>
        <p:nvSpPr>
          <p:cNvPr id="2" name="1 CuadroTexto"/>
          <p:cNvSpPr txBox="1"/>
          <p:nvPr/>
        </p:nvSpPr>
        <p:spPr>
          <a:xfrm>
            <a:off x="2743200" y="381000"/>
            <a:ext cx="5410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smtClean="0"/>
              <a:t>ESCUELA POLITÉCNICA DEL EJÉRCITO</a:t>
            </a:r>
            <a:endParaRPr lang="es-ES" b="1" dirty="0"/>
          </a:p>
        </p:txBody>
      </p:sp>
      <p:sp>
        <p:nvSpPr>
          <p:cNvPr id="3" name="2 CuadroTexto"/>
          <p:cNvSpPr txBox="1"/>
          <p:nvPr/>
        </p:nvSpPr>
        <p:spPr>
          <a:xfrm>
            <a:off x="1905000" y="2819400"/>
            <a:ext cx="6629400"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1600" b="1" i="1" spc="50" dirty="0" smtClean="0">
                <a:ln w="11430"/>
                <a:gradFill>
                  <a:gsLst>
                    <a:gs pos="25000">
                      <a:schemeClr val="accent2">
                        <a:satMod val="155000"/>
                      </a:schemeClr>
                    </a:gs>
                    <a:gs pos="100000">
                      <a:schemeClr val="accent2">
                        <a:shade val="45000"/>
                        <a:satMod val="165000"/>
                      </a:schemeClr>
                    </a:gs>
                  </a:gsLst>
                  <a:lin ang="5400000"/>
                </a:gradFill>
              </a:rPr>
              <a:t>“AUDITORÍA DE GESTIÓN  APLICADA A LOS PROCESOS ADMINISTRATIVOS DE LA SUBSECRETARÍA DE PUEBLOS E INTERCULTURALIDAD EN LA SECRETARÍA DE PUEBLOS, MOVIMIENTOS SOCIALES Y PARTICIPACIÓN CIUDADANA – </a:t>
            </a:r>
            <a:r>
              <a:rPr lang="es-ES" sz="1600" b="1" i="1" spc="50" dirty="0" err="1" smtClean="0">
                <a:ln w="11430"/>
                <a:gradFill>
                  <a:gsLst>
                    <a:gs pos="25000">
                      <a:schemeClr val="accent2">
                        <a:satMod val="155000"/>
                      </a:schemeClr>
                    </a:gs>
                    <a:gs pos="100000">
                      <a:schemeClr val="accent2">
                        <a:shade val="45000"/>
                        <a:satMod val="165000"/>
                      </a:schemeClr>
                    </a:gs>
                  </a:gsLst>
                  <a:lin ang="5400000"/>
                </a:gradFill>
              </a:rPr>
              <a:t>SPPC</a:t>
            </a:r>
            <a:r>
              <a:rPr lang="es-ES" sz="1600" b="1" i="1" spc="50" dirty="0" smtClean="0">
                <a:ln w="11430"/>
                <a:gradFill>
                  <a:gsLst>
                    <a:gs pos="25000">
                      <a:schemeClr val="accent2">
                        <a:satMod val="155000"/>
                      </a:schemeClr>
                    </a:gs>
                    <a:gs pos="100000">
                      <a:schemeClr val="accent2">
                        <a:shade val="45000"/>
                        <a:satMod val="165000"/>
                      </a:schemeClr>
                    </a:gs>
                  </a:gsLst>
                  <a:lin ang="5400000"/>
                </a:gradFill>
              </a:rPr>
              <a:t>, UBICADA EN EL DISTRITO METROPOLITANO DE QUITO”</a:t>
            </a:r>
            <a:endParaRPr lang="es-ES" sz="1600" b="1" i="1" spc="50" dirty="0">
              <a:ln w="11430"/>
              <a:gradFill>
                <a:gsLst>
                  <a:gs pos="25000">
                    <a:schemeClr val="accent2">
                      <a:satMod val="155000"/>
                    </a:schemeClr>
                  </a:gs>
                  <a:gs pos="100000">
                    <a:schemeClr val="accent2">
                      <a:shade val="45000"/>
                      <a:satMod val="165000"/>
                    </a:schemeClr>
                  </a:gs>
                </a:gsLst>
                <a:lin ang="5400000"/>
              </a:gradFill>
            </a:endParaRPr>
          </a:p>
        </p:txBody>
      </p:sp>
      <p:sp>
        <p:nvSpPr>
          <p:cNvPr id="4" name="3 CuadroTexto"/>
          <p:cNvSpPr txBox="1"/>
          <p:nvPr/>
        </p:nvSpPr>
        <p:spPr>
          <a:xfrm>
            <a:off x="2514600" y="4876800"/>
            <a:ext cx="5181600" cy="338554"/>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 sz="1600" b="1" dirty="0" smtClean="0"/>
              <a:t>AUTORA:     </a:t>
            </a:r>
            <a:r>
              <a:rPr lang="es-ES" sz="1600" dirty="0" err="1" smtClean="0"/>
              <a:t>GEOVANNA</a:t>
            </a:r>
            <a:r>
              <a:rPr lang="es-ES" sz="1600" dirty="0" smtClean="0"/>
              <a:t> GONZÁLEZ</a:t>
            </a:r>
            <a:endParaRPr lang="es-ES" sz="1600" dirty="0"/>
          </a:p>
        </p:txBody>
      </p:sp>
      <p:sp>
        <p:nvSpPr>
          <p:cNvPr id="5" name="4 CuadroTexto"/>
          <p:cNvSpPr txBox="1"/>
          <p:nvPr/>
        </p:nvSpPr>
        <p:spPr>
          <a:xfrm>
            <a:off x="2743200" y="6172200"/>
            <a:ext cx="5029200" cy="338554"/>
          </a:xfrm>
          <a:prstGeom prst="rect">
            <a:avLst/>
          </a:prstGeom>
          <a:noFill/>
        </p:spPr>
        <p:txBody>
          <a:bodyPr wrap="square" rtlCol="0">
            <a:spAutoFit/>
          </a:bodyPr>
          <a:lstStyle/>
          <a:p>
            <a:pPr algn="ctr"/>
            <a:r>
              <a:rPr lang="es-ES" sz="1600" dirty="0" smtClean="0"/>
              <a:t>SANGOLQUÍ, </a:t>
            </a:r>
            <a:r>
              <a:rPr lang="es-ES" sz="1600" dirty="0" smtClean="0"/>
              <a:t>MARZO</a:t>
            </a:r>
            <a:r>
              <a:rPr lang="es-ES" sz="1600" dirty="0" smtClean="0"/>
              <a:t> </a:t>
            </a:r>
            <a:r>
              <a:rPr lang="es-ES" sz="1600" dirty="0" smtClean="0"/>
              <a:t>2010</a:t>
            </a:r>
            <a:endParaRPr lang="es-ES" sz="1600" dirty="0"/>
          </a:p>
        </p:txBody>
      </p:sp>
      <p:pic>
        <p:nvPicPr>
          <p:cNvPr id="7" name="Picture 1"/>
          <p:cNvPicPr>
            <a:picLocks noChangeAspect="1" noChangeArrowheads="1"/>
          </p:cNvPicPr>
          <p:nvPr/>
        </p:nvPicPr>
        <p:blipFill>
          <a:blip r:embed="rId3" cstate="print"/>
          <a:srcRect/>
          <a:stretch>
            <a:fillRect/>
          </a:stretch>
        </p:blipFill>
        <p:spPr bwMode="auto">
          <a:xfrm>
            <a:off x="0" y="5953125"/>
            <a:ext cx="2562225" cy="904875"/>
          </a:xfrm>
          <a:prstGeom prst="rect">
            <a:avLst/>
          </a:prstGeom>
          <a:ln>
            <a:noFill/>
          </a:ln>
          <a:effectLst>
            <a:softEdge rad="112500"/>
          </a:effectLst>
        </p:spPr>
      </p:pic>
      <p:sp>
        <p:nvSpPr>
          <p:cNvPr id="8" name="7 CuadroTexto"/>
          <p:cNvSpPr txBox="1"/>
          <p:nvPr/>
        </p:nvSpPr>
        <p:spPr>
          <a:xfrm>
            <a:off x="2514600" y="990600"/>
            <a:ext cx="5943600" cy="584775"/>
          </a:xfrm>
          <a:prstGeom prst="rect">
            <a:avLst/>
          </a:prstGeom>
          <a:noFill/>
        </p:spPr>
        <p:txBody>
          <a:bodyPr wrap="square" rtlCol="0">
            <a:spAutoFit/>
          </a:bodyPr>
          <a:lstStyle/>
          <a:p>
            <a:pPr algn="ctr"/>
            <a:r>
              <a:rPr lang="es-ES" sz="1600" dirty="0" smtClean="0"/>
              <a:t>DEPARTAMENTO DE CIENCIAS ECONÓMICAS, ADMINISTRATIVAS Y DE COMERCIO</a:t>
            </a:r>
            <a:endParaRPr lang="es-ES" sz="1600" dirty="0"/>
          </a:p>
        </p:txBody>
      </p:sp>
      <p:sp>
        <p:nvSpPr>
          <p:cNvPr id="9" name="8 CuadroTexto"/>
          <p:cNvSpPr txBox="1"/>
          <p:nvPr/>
        </p:nvSpPr>
        <p:spPr>
          <a:xfrm>
            <a:off x="2286000" y="1752600"/>
            <a:ext cx="5943600" cy="338554"/>
          </a:xfrm>
          <a:prstGeom prst="rect">
            <a:avLst/>
          </a:prstGeom>
          <a:noFill/>
        </p:spPr>
        <p:txBody>
          <a:bodyPr wrap="square" rtlCol="0">
            <a:spAutoFit/>
          </a:bodyPr>
          <a:lstStyle/>
          <a:p>
            <a:r>
              <a:rPr lang="es-ES" sz="1600" dirty="0" smtClean="0"/>
              <a:t>TESIS PREVIO LA OBTENCIÓN DEL TÍTULO DE:</a:t>
            </a:r>
            <a:endParaRPr lang="es-ES" sz="1600" dirty="0"/>
          </a:p>
        </p:txBody>
      </p:sp>
      <p:sp>
        <p:nvSpPr>
          <p:cNvPr id="10" name="9 CuadroTexto"/>
          <p:cNvSpPr txBox="1"/>
          <p:nvPr/>
        </p:nvSpPr>
        <p:spPr>
          <a:xfrm>
            <a:off x="1752600" y="2286000"/>
            <a:ext cx="6858000" cy="338554"/>
          </a:xfrm>
          <a:prstGeom prst="rect">
            <a:avLst/>
          </a:prstGeom>
          <a:noFill/>
        </p:spPr>
        <p:txBody>
          <a:bodyPr wrap="square" rtlCol="0">
            <a:spAutoFit/>
          </a:bodyPr>
          <a:lstStyle/>
          <a:p>
            <a:r>
              <a:rPr lang="es-ES" sz="1600" dirty="0" smtClean="0"/>
              <a:t>INGENIERA EN FINANZAS, CONTADORA PÚBLICA - AUDITORA</a:t>
            </a:r>
            <a:endParaRPr lang="es-ES" sz="1600" dirty="0"/>
          </a:p>
        </p:txBody>
      </p:sp>
      <p:sp>
        <p:nvSpPr>
          <p:cNvPr id="11" name="10 CuadroTexto"/>
          <p:cNvSpPr txBox="1"/>
          <p:nvPr/>
        </p:nvSpPr>
        <p:spPr>
          <a:xfrm>
            <a:off x="2743200" y="5334000"/>
            <a:ext cx="5029200" cy="646331"/>
          </a:xfrm>
          <a:prstGeom prst="rect">
            <a:avLst/>
          </a:prstGeom>
          <a:noFill/>
        </p:spPr>
        <p:txBody>
          <a:bodyPr wrap="square" rtlCol="0">
            <a:spAutoFit/>
          </a:bodyPr>
          <a:lstStyle/>
          <a:p>
            <a:r>
              <a:rPr lang="es-ES" b="1" dirty="0" smtClean="0"/>
              <a:t>DIRECTOR: </a:t>
            </a:r>
            <a:r>
              <a:rPr lang="es-ES" dirty="0" smtClean="0"/>
              <a:t>DR. EDUARDO RON SILVA</a:t>
            </a:r>
          </a:p>
          <a:p>
            <a:r>
              <a:rPr lang="es-ES" b="1" dirty="0" smtClean="0"/>
              <a:t>CODIRECTOR:  </a:t>
            </a:r>
            <a:r>
              <a:rPr lang="es-ES" dirty="0" smtClean="0"/>
              <a:t>DR. AMARO </a:t>
            </a:r>
            <a:r>
              <a:rPr lang="es-ES" dirty="0" err="1" smtClean="0"/>
              <a:t>BERRONES</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_tradnl" b="1" dirty="0" smtClean="0">
                <a:solidFill>
                  <a:schemeClr val="tx1"/>
                </a:solidFill>
              </a:rPr>
              <a:t>LA EMPRESA</a:t>
            </a:r>
            <a:endParaRPr lang="es-ES" dirty="0">
              <a:solidFill>
                <a:schemeClr val="tx1"/>
              </a:solidFill>
            </a:endParaRPr>
          </a:p>
        </p:txBody>
      </p:sp>
      <p:sp>
        <p:nvSpPr>
          <p:cNvPr id="5" name="4 CuadroTexto"/>
          <p:cNvSpPr txBox="1"/>
          <p:nvPr/>
        </p:nvSpPr>
        <p:spPr>
          <a:xfrm>
            <a:off x="609600" y="685800"/>
            <a:ext cx="274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Reseña Histórica</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657975" y="-76200"/>
            <a:ext cx="2562225" cy="904875"/>
          </a:xfrm>
          <a:prstGeom prst="rect">
            <a:avLst/>
          </a:prstGeom>
          <a:ln>
            <a:noFill/>
          </a:ln>
          <a:effectLst>
            <a:softEdge rad="112500"/>
          </a:effectLst>
        </p:spPr>
      </p:pic>
      <p:graphicFrame>
        <p:nvGraphicFramePr>
          <p:cNvPr id="8" name="7 Diagrama"/>
          <p:cNvGraphicFramePr/>
          <p:nvPr/>
        </p:nvGraphicFramePr>
        <p:xfrm>
          <a:off x="304800" y="1447800"/>
          <a:ext cx="8534400" cy="452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78484" y="381000"/>
            <a:ext cx="49616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a:t>
            </a: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685800" y="1495961"/>
            <a:ext cx="7772400"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APLICACIÓN PRÁCTICA DE LA PROPUESTA</a:t>
            </a:r>
          </a:p>
        </p:txBody>
      </p:sp>
      <p:pic>
        <p:nvPicPr>
          <p:cNvPr id="6" name="Picture 1"/>
          <p:cNvPicPr>
            <a:picLocks noChangeAspect="1" noChangeArrowheads="1"/>
          </p:cNvPicPr>
          <p:nvPr/>
        </p:nvPicPr>
        <p:blipFill>
          <a:blip r:embed="rId2" cstate="print"/>
          <a:srcRect/>
          <a:stretch>
            <a:fillRect/>
          </a:stretch>
        </p:blipFill>
        <p:spPr bwMode="auto">
          <a:xfrm>
            <a:off x="6934200" y="0"/>
            <a:ext cx="2209800" cy="609600"/>
          </a:xfrm>
          <a:prstGeom prst="rect">
            <a:avLst/>
          </a:prstGeom>
          <a:ln>
            <a:noFill/>
          </a:ln>
          <a:effectLst>
            <a:softEdge rad="112500"/>
          </a:effectLst>
        </p:spPr>
      </p:pic>
      <p:sp>
        <p:nvSpPr>
          <p:cNvPr id="7" name="6 Rectángulo redondeado"/>
          <p:cNvSpPr/>
          <p:nvPr/>
        </p:nvSpPr>
        <p:spPr>
          <a:xfrm>
            <a:off x="1219200" y="3124200"/>
            <a:ext cx="6781800" cy="21336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b="1" dirty="0" smtClean="0"/>
          </a:p>
          <a:p>
            <a:pPr algn="ctr"/>
            <a:r>
              <a:rPr lang="es-ES" b="1" dirty="0" smtClean="0"/>
              <a:t>AUDITORÍA DE GESTIÓN  APLICADA A LOS PROCESOS ADMINISTRATIVOS DE LA SUBSECRETARÍA DE PUEBLOS E INTERCULTURALIDAD EN LA SECRETARÍA DE PUEBLOS, MOVIMIENTOS SOCIALES Y PARTICIPACIÓN CIUDADANA – SPPC, UBICADA EN EL DISTRITO METROPOLITANO DE QUITO.</a:t>
            </a:r>
            <a:endParaRPr lang="es-ES" dirty="0" smtClean="0"/>
          </a:p>
          <a:p>
            <a:pPr algn="ctr"/>
            <a:endParaRPr lang="es-E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rgamino horizontal"/>
          <p:cNvSpPr/>
          <p:nvPr/>
        </p:nvSpPr>
        <p:spPr>
          <a:xfrm>
            <a:off x="1066800" y="914400"/>
            <a:ext cx="6705600" cy="1676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800" dirty="0" smtClean="0"/>
          </a:p>
          <a:p>
            <a:pPr algn="ctr"/>
            <a:r>
              <a:rPr lang="es-ES" sz="2800" dirty="0" smtClean="0"/>
              <a:t>DIRECCIÓN DE DIVERSIDAD E INTERCULTURALIDAD</a:t>
            </a:r>
          </a:p>
          <a:p>
            <a:pPr algn="ctr"/>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1905000" y="2819400"/>
            <a:ext cx="5476875" cy="16573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133600" y="4724400"/>
            <a:ext cx="762000" cy="846667"/>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343400" y="4724400"/>
            <a:ext cx="838200" cy="889782"/>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6553200" y="4724400"/>
            <a:ext cx="692426"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3400" y="6096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04800" y="7620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rgamino horizontal"/>
          <p:cNvSpPr/>
          <p:nvPr/>
        </p:nvSpPr>
        <p:spPr>
          <a:xfrm>
            <a:off x="762000" y="762000"/>
            <a:ext cx="7315200" cy="19050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800" dirty="0" smtClean="0"/>
          </a:p>
          <a:p>
            <a:pPr algn="ctr"/>
            <a:endParaRPr lang="es-ES" sz="2800" dirty="0" smtClean="0"/>
          </a:p>
          <a:p>
            <a:pPr algn="ctr"/>
            <a:r>
              <a:rPr lang="es-ES" sz="2800" dirty="0" smtClean="0"/>
              <a:t>DIRECCIÓN DE DIRECCIÓN DE ENLACE COMUNITARIO INTERCULTURAL</a:t>
            </a:r>
          </a:p>
          <a:p>
            <a:pPr algn="ctr"/>
            <a:endParaRPr lang="es-ES" sz="2800" dirty="0" smtClean="0"/>
          </a:p>
          <a:p>
            <a:pPr algn="ct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2209800" y="2590800"/>
            <a:ext cx="4657725"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3400" y="6096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04800" y="7620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Pergamino horizontal"/>
          <p:cNvSpPr/>
          <p:nvPr/>
        </p:nvSpPr>
        <p:spPr>
          <a:xfrm>
            <a:off x="762000" y="685800"/>
            <a:ext cx="7315200" cy="1676400"/>
          </a:xfrm>
          <a:prstGeom prst="horizont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sz="2800" dirty="0" smtClean="0"/>
          </a:p>
          <a:p>
            <a:pPr algn="ctr"/>
            <a:r>
              <a:rPr lang="es-ES" sz="2800" dirty="0" smtClean="0"/>
              <a:t>DIRECCIÓN DE PLURINACIONALIDAD</a:t>
            </a:r>
          </a:p>
          <a:p>
            <a:pPr algn="ctr"/>
            <a:endParaRPr lang="es-ES" sz="2800" dirty="0" smtClean="0"/>
          </a:p>
          <a:p>
            <a:pPr algn="ctr"/>
            <a:endParaRPr lang="es-ES" dirty="0"/>
          </a:p>
        </p:txBody>
      </p:sp>
      <p:pic>
        <p:nvPicPr>
          <p:cNvPr id="3074" name="Picture 2" descr="http://t1.gstatic.com/images?q=tbn:ANd9GcRoRhq9fvXF12z0GhswIDHXeXBrDvsFcCwBWr3AlQA2r-oi_NvP"/>
          <p:cNvPicPr>
            <a:picLocks noChangeAspect="1" noChangeArrowheads="1"/>
          </p:cNvPicPr>
          <p:nvPr/>
        </p:nvPicPr>
        <p:blipFill>
          <a:blip r:embed="rId2" cstate="print"/>
          <a:srcRect/>
          <a:stretch>
            <a:fillRect/>
          </a:stretch>
        </p:blipFill>
        <p:spPr bwMode="auto">
          <a:xfrm>
            <a:off x="1905000" y="2819400"/>
            <a:ext cx="5442166" cy="3276600"/>
          </a:xfrm>
          <a:prstGeom prst="rect">
            <a:avLst/>
          </a:prstGeom>
          <a:noFill/>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3400" y="609600"/>
          <a:ext cx="81534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3400" y="152400"/>
          <a:ext cx="815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redondeado"/>
          <p:cNvSpPr/>
          <p:nvPr/>
        </p:nvSpPr>
        <p:spPr>
          <a:xfrm>
            <a:off x="5181600" y="5334000"/>
            <a:ext cx="2514600" cy="609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hlinkClick r:id="rId8" action="ppaction://hlinkfile"/>
              </a:rPr>
              <a:t>INFORME DE AUDITORÍA</a:t>
            </a:r>
            <a:endParaRPr lang="es-E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srcRect t="4444"/>
          <a:stretch>
            <a:fillRect/>
          </a:stretch>
        </p:blipFill>
        <p:spPr bwMode="auto">
          <a:xfrm>
            <a:off x="228600" y="1295400"/>
            <a:ext cx="8686799" cy="5410200"/>
          </a:xfrm>
          <a:prstGeom prst="rect">
            <a:avLst/>
          </a:prstGeom>
          <a:noFill/>
          <a:ln w="9525">
            <a:noFill/>
            <a:miter lim="800000"/>
            <a:headEnd/>
            <a:tailEnd/>
          </a:ln>
        </p:spPr>
      </p:pic>
      <p:sp>
        <p:nvSpPr>
          <p:cNvPr id="6" name="5 CuadroTexto"/>
          <p:cNvSpPr txBox="1"/>
          <p:nvPr/>
        </p:nvSpPr>
        <p:spPr>
          <a:xfrm>
            <a:off x="0" y="304800"/>
            <a:ext cx="8991600" cy="738664"/>
          </a:xfrm>
          <a:prstGeom prst="rect">
            <a:avLst/>
          </a:prstGeom>
          <a:noFill/>
        </p:spPr>
        <p:txBody>
          <a:bodyPr wrap="square" rtlCol="0">
            <a:spAutoFit/>
          </a:bodyPr>
          <a:lstStyle/>
          <a:p>
            <a:pPr algn="ctr"/>
            <a:r>
              <a:rPr lang="es-ES_tradnl" sz="1400" b="1" dirty="0"/>
              <a:t>GRÁFICO No.3</a:t>
            </a:r>
            <a:endParaRPr lang="es-ES" sz="1400" dirty="0"/>
          </a:p>
          <a:p>
            <a:pPr algn="ctr"/>
            <a:r>
              <a:rPr lang="es-ES_tradnl" sz="1400" b="1" dirty="0"/>
              <a:t>SECRETARÍA DE PUEBLOS, MOVIMIENTOS SOCIALES Y PARTICIPACIÓN CIUDADANA</a:t>
            </a:r>
            <a:endParaRPr lang="es-ES" sz="1400" dirty="0"/>
          </a:p>
          <a:p>
            <a:pPr algn="ctr"/>
            <a:r>
              <a:rPr lang="es-ES_tradnl" sz="1400" b="1" dirty="0"/>
              <a:t>ORGANIGRAMA ESTRUCTURAL</a:t>
            </a:r>
            <a:endParaRPr lang="es-ES" sz="1400" dirty="0"/>
          </a:p>
        </p:txBody>
      </p:sp>
      <p:pic>
        <p:nvPicPr>
          <p:cNvPr id="4" name="Picture 1"/>
          <p:cNvPicPr>
            <a:picLocks noChangeAspect="1" noChangeArrowheads="1"/>
          </p:cNvPicPr>
          <p:nvPr/>
        </p:nvPicPr>
        <p:blipFill>
          <a:blip r:embed="rId3" cstate="print"/>
          <a:srcRect/>
          <a:stretch>
            <a:fillRect/>
          </a:stretch>
        </p:blipFill>
        <p:spPr bwMode="auto">
          <a:xfrm>
            <a:off x="6934200" y="0"/>
            <a:ext cx="2209800" cy="533400"/>
          </a:xfrm>
          <a:prstGeom prst="rect">
            <a:avLst/>
          </a:prstGeom>
          <a:ln>
            <a:noFill/>
          </a:ln>
          <a:effectLst>
            <a:softEdge rad="112500"/>
          </a:effectLst>
        </p:spPr>
      </p:pic>
      <p:sp>
        <p:nvSpPr>
          <p:cNvPr id="7" name="6 Rectángulo"/>
          <p:cNvSpPr/>
          <p:nvPr/>
        </p:nvSpPr>
        <p:spPr>
          <a:xfrm>
            <a:off x="304800" y="4038600"/>
            <a:ext cx="2209800" cy="2209800"/>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26084" y="1066800"/>
            <a:ext cx="52693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a:t>
            </a: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609600" y="2133600"/>
            <a:ext cx="777240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CONCLUSIONES Y RECOMENDACIONES</a:t>
            </a:r>
            <a:endParaRPr lang="es-E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1"/>
          <p:cNvPicPr>
            <a:picLocks noChangeAspect="1" noChangeArrowheads="1"/>
          </p:cNvPicPr>
          <p:nvPr/>
        </p:nvPicPr>
        <p:blipFill>
          <a:blip r:embed="rId2" cstate="print"/>
          <a:srcRect/>
          <a:stretch>
            <a:fillRect/>
          </a:stretch>
        </p:blipFill>
        <p:spPr bwMode="auto">
          <a:xfrm>
            <a:off x="7391400" y="-76200"/>
            <a:ext cx="1752600" cy="609600"/>
          </a:xfrm>
          <a:prstGeom prst="rect">
            <a:avLst/>
          </a:prstGeom>
          <a:ln>
            <a:noFill/>
          </a:ln>
          <a:effectLst>
            <a:softEdge rad="112500"/>
          </a:effectLst>
        </p:spPr>
      </p:pic>
      <p:graphicFrame>
        <p:nvGraphicFramePr>
          <p:cNvPr id="7" name="6 Tabla"/>
          <p:cNvGraphicFramePr>
            <a:graphicFrameLocks noGrp="1"/>
          </p:cNvGraphicFramePr>
          <p:nvPr/>
        </p:nvGraphicFramePr>
        <p:xfrm>
          <a:off x="2209800" y="3886200"/>
          <a:ext cx="4572000" cy="1524000"/>
        </p:xfrm>
        <a:graphic>
          <a:graphicData uri="http://schemas.openxmlformats.org/drawingml/2006/table">
            <a:tbl>
              <a:tblPr firstRow="1" bandRow="1">
                <a:tableStyleId>{BC89EF96-8CEA-46FF-86C4-4CE0E7609802}</a:tableStyleId>
              </a:tblPr>
              <a:tblGrid>
                <a:gridCol w="1621155"/>
                <a:gridCol w="2950845"/>
              </a:tblGrid>
              <a:tr h="304800">
                <a:tc>
                  <a:txBody>
                    <a:bodyPr/>
                    <a:lstStyle/>
                    <a:p>
                      <a:r>
                        <a:rPr lang="es-EC" sz="1400" b="0" dirty="0" smtClean="0"/>
                        <a:t>6.1.</a:t>
                      </a:r>
                      <a:endParaRPr lang="es-ES" sz="1400" b="0" dirty="0"/>
                    </a:p>
                  </a:txBody>
                  <a:tcPr/>
                </a:tc>
                <a:tc>
                  <a:txBody>
                    <a:bodyPr/>
                    <a:lstStyle/>
                    <a:p>
                      <a:r>
                        <a:rPr lang="es-EC" sz="1400" b="0" dirty="0" smtClean="0"/>
                        <a:t>CONCLUSIONES</a:t>
                      </a:r>
                      <a:endParaRPr lang="es-ES" sz="1400" b="0" dirty="0"/>
                    </a:p>
                  </a:txBody>
                  <a:tcPr/>
                </a:tc>
              </a:tr>
              <a:tr h="270933">
                <a:tc>
                  <a:txBody>
                    <a:bodyPr/>
                    <a:lstStyle/>
                    <a:p>
                      <a:r>
                        <a:rPr lang="es-EC" sz="1400" dirty="0" smtClean="0"/>
                        <a:t>6.2.</a:t>
                      </a:r>
                      <a:endParaRPr lang="es-ES" sz="1400" dirty="0"/>
                    </a:p>
                  </a:txBody>
                  <a:tcPr/>
                </a:tc>
                <a:tc>
                  <a:txBody>
                    <a:bodyPr/>
                    <a:lstStyle/>
                    <a:p>
                      <a:r>
                        <a:rPr lang="es-EC" sz="1400" dirty="0" smtClean="0"/>
                        <a:t>RECOMENDACIONES</a:t>
                      </a:r>
                      <a:endParaRPr lang="es-ES" sz="1400" dirty="0"/>
                    </a:p>
                  </a:txBody>
                  <a:tcPr/>
                </a:tc>
              </a:tr>
              <a:tr h="270933">
                <a:tc>
                  <a:txBody>
                    <a:bodyPr/>
                    <a:lstStyle/>
                    <a:p>
                      <a:r>
                        <a:rPr lang="es-EC" sz="1400" dirty="0" smtClean="0"/>
                        <a:t>7.</a:t>
                      </a:r>
                      <a:endParaRPr lang="es-ES" sz="1400" dirty="0"/>
                    </a:p>
                  </a:txBody>
                  <a:tcPr/>
                </a:tc>
                <a:tc>
                  <a:txBody>
                    <a:bodyPr/>
                    <a:lstStyle/>
                    <a:p>
                      <a:r>
                        <a:rPr lang="es-EC" sz="1400" dirty="0" smtClean="0"/>
                        <a:t>BIBLIOGRAFÍA</a:t>
                      </a:r>
                      <a:endParaRPr lang="es-ES" sz="1400" dirty="0"/>
                    </a:p>
                  </a:txBody>
                  <a:tcPr/>
                </a:tc>
              </a:tr>
              <a:tr h="270933">
                <a:tc>
                  <a:txBody>
                    <a:bodyPr/>
                    <a:lstStyle/>
                    <a:p>
                      <a:r>
                        <a:rPr lang="es-EC" sz="1400" dirty="0" smtClean="0"/>
                        <a:t>7.1</a:t>
                      </a:r>
                      <a:endParaRPr lang="es-ES" sz="1400" dirty="0"/>
                    </a:p>
                  </a:txBody>
                  <a:tcPr/>
                </a:tc>
                <a:tc>
                  <a:txBody>
                    <a:bodyPr/>
                    <a:lstStyle/>
                    <a:p>
                      <a:r>
                        <a:rPr lang="es-EC" sz="1400" b="0" dirty="0" smtClean="0"/>
                        <a:t>LIBROS</a:t>
                      </a:r>
                      <a:endParaRPr lang="es-ES" sz="1400" b="0" dirty="0"/>
                    </a:p>
                  </a:txBody>
                  <a:tcPr/>
                </a:tc>
              </a:tr>
              <a:tr h="270933">
                <a:tc>
                  <a:txBody>
                    <a:bodyPr/>
                    <a:lstStyle/>
                    <a:p>
                      <a:r>
                        <a:rPr lang="es-EC" sz="1400" dirty="0" smtClean="0"/>
                        <a:t>7.2</a:t>
                      </a:r>
                      <a:endParaRPr lang="es-ES" sz="1400" dirty="0"/>
                    </a:p>
                  </a:txBody>
                  <a:tcPr/>
                </a:tc>
                <a:tc>
                  <a:txBody>
                    <a:bodyPr/>
                    <a:lstStyle/>
                    <a:p>
                      <a:r>
                        <a:rPr lang="es-EC" sz="1400" b="0" dirty="0" smtClean="0"/>
                        <a:t>INTERNET</a:t>
                      </a:r>
                      <a:endParaRPr lang="es-ES" sz="1400" b="0" dirty="0"/>
                    </a:p>
                  </a:txBody>
                  <a:tcPr/>
                </a:tc>
              </a:tr>
            </a:tbl>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CONCLUSIONES</a:t>
            </a:r>
            <a:endParaRPr lang="es-ES" dirty="0">
              <a:solidFill>
                <a:schemeClr val="tx1"/>
              </a:solidFill>
            </a:endParaRPr>
          </a:p>
        </p:txBody>
      </p:sp>
      <p:graphicFrame>
        <p:nvGraphicFramePr>
          <p:cNvPr id="5" name="4 Diagrama"/>
          <p:cNvGraphicFramePr/>
          <p:nvPr/>
        </p:nvGraphicFramePr>
        <p:xfrm>
          <a:off x="457200" y="990600"/>
          <a:ext cx="80772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noChangeArrowheads="1"/>
          </p:cNvPicPr>
          <p:nvPr/>
        </p:nvPicPr>
        <p:blipFill>
          <a:blip r:embed="rId7" cstate="print"/>
          <a:srcRect/>
          <a:stretch>
            <a:fillRect/>
          </a:stretch>
        </p:blipFill>
        <p:spPr bwMode="auto">
          <a:xfrm>
            <a:off x="7202103" y="-76200"/>
            <a:ext cx="1941897"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RECOMENDACIONES</a:t>
            </a:r>
            <a:endParaRPr lang="es-ES" dirty="0">
              <a:solidFill>
                <a:schemeClr val="tx1"/>
              </a:solidFill>
            </a:endParaRPr>
          </a:p>
        </p:txBody>
      </p:sp>
      <p:graphicFrame>
        <p:nvGraphicFramePr>
          <p:cNvPr id="5" name="4 Diagrama"/>
          <p:cNvGraphicFramePr/>
          <p:nvPr/>
        </p:nvGraphicFramePr>
        <p:xfrm>
          <a:off x="457200" y="685800"/>
          <a:ext cx="83058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noChangeArrowheads="1"/>
          </p:cNvPicPr>
          <p:nvPr/>
        </p:nvPicPr>
        <p:blipFill>
          <a:blip r:embed="rId7" cstate="print"/>
          <a:srcRect/>
          <a:stretch>
            <a:fillRect/>
          </a:stretch>
        </p:blipFill>
        <p:spPr bwMode="auto">
          <a:xfrm>
            <a:off x="7162800" y="-76200"/>
            <a:ext cx="1941897"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3400" y="228600"/>
            <a:ext cx="3429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Funcional</a:t>
            </a:r>
            <a:endParaRPr lang="es-ES" dirty="0"/>
          </a:p>
        </p:txBody>
      </p:sp>
      <p:sp>
        <p:nvSpPr>
          <p:cNvPr id="5" name="4 CuadroTexto"/>
          <p:cNvSpPr txBox="1"/>
          <p:nvPr/>
        </p:nvSpPr>
        <p:spPr>
          <a:xfrm>
            <a:off x="1371600" y="1143000"/>
            <a:ext cx="64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_tradnl" b="1" dirty="0"/>
              <a:t>Subsecretaría de Pueblos e </a:t>
            </a:r>
            <a:r>
              <a:rPr lang="es-ES_tradnl" b="1" dirty="0" smtClean="0"/>
              <a:t>Interculturalidad</a:t>
            </a:r>
            <a:endParaRPr lang="es-ES" dirty="0"/>
          </a:p>
        </p:txBody>
      </p:sp>
      <p:graphicFrame>
        <p:nvGraphicFramePr>
          <p:cNvPr id="6" name="5 Diagrama"/>
          <p:cNvGraphicFramePr/>
          <p:nvPr/>
        </p:nvGraphicFramePr>
        <p:xfrm>
          <a:off x="838200" y="17526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p:cNvPicPr>
            <a:picLocks noChangeAspect="1" noChangeArrowheads="1"/>
          </p:cNvPicPr>
          <p:nvPr/>
        </p:nvPicPr>
        <p:blipFill>
          <a:blip r:embed="rId7"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228600"/>
            <a:ext cx="3429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Funcional</a:t>
            </a:r>
            <a:endParaRPr lang="es-ES" dirty="0"/>
          </a:p>
        </p:txBody>
      </p:sp>
      <p:sp>
        <p:nvSpPr>
          <p:cNvPr id="5" name="4 CuadroTexto"/>
          <p:cNvSpPr txBox="1"/>
          <p:nvPr/>
        </p:nvSpPr>
        <p:spPr>
          <a:xfrm>
            <a:off x="1371600" y="1143000"/>
            <a:ext cx="64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s-ES_tradnl" b="1" dirty="0"/>
              <a:t>Dirección de Diversidad e Interculturalidad</a:t>
            </a:r>
            <a:endParaRPr lang="es-ES" dirty="0"/>
          </a:p>
        </p:txBody>
      </p:sp>
      <p:graphicFrame>
        <p:nvGraphicFramePr>
          <p:cNvPr id="6" name="5 Diagrama"/>
          <p:cNvGraphicFramePr/>
          <p:nvPr/>
        </p:nvGraphicFramePr>
        <p:xfrm>
          <a:off x="838200" y="17526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p:cNvPicPr>
            <a:picLocks noChangeAspect="1" noChangeArrowheads="1"/>
          </p:cNvPicPr>
          <p:nvPr/>
        </p:nvPicPr>
        <p:blipFill>
          <a:blip r:embed="rId7"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228600"/>
            <a:ext cx="3429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Funcional</a:t>
            </a:r>
            <a:endParaRPr lang="es-ES" dirty="0"/>
          </a:p>
        </p:txBody>
      </p:sp>
      <p:sp>
        <p:nvSpPr>
          <p:cNvPr id="5" name="4 CuadroTexto"/>
          <p:cNvSpPr txBox="1"/>
          <p:nvPr/>
        </p:nvSpPr>
        <p:spPr>
          <a:xfrm>
            <a:off x="1371600" y="1143000"/>
            <a:ext cx="64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s-ES_tradnl" b="1" dirty="0"/>
              <a:t>Dirección de Enlace Comunitario Intercultural</a:t>
            </a:r>
            <a:endParaRPr lang="es-ES" dirty="0"/>
          </a:p>
        </p:txBody>
      </p:sp>
      <p:graphicFrame>
        <p:nvGraphicFramePr>
          <p:cNvPr id="6" name="5 Diagrama"/>
          <p:cNvGraphicFramePr/>
          <p:nvPr/>
        </p:nvGraphicFramePr>
        <p:xfrm>
          <a:off x="838200" y="17526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p:cNvPicPr>
            <a:picLocks noChangeAspect="1" noChangeArrowheads="1"/>
          </p:cNvPicPr>
          <p:nvPr/>
        </p:nvPicPr>
        <p:blipFill>
          <a:blip r:embed="rId7"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304800"/>
            <a:ext cx="3505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Funcional</a:t>
            </a:r>
            <a:endParaRPr lang="es-ES" dirty="0"/>
          </a:p>
        </p:txBody>
      </p:sp>
      <p:sp>
        <p:nvSpPr>
          <p:cNvPr id="5" name="4 CuadroTexto"/>
          <p:cNvSpPr txBox="1"/>
          <p:nvPr/>
        </p:nvSpPr>
        <p:spPr>
          <a:xfrm>
            <a:off x="2133600" y="1219200"/>
            <a:ext cx="5029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s-ES_tradnl" b="1" dirty="0"/>
              <a:t>Dirección de Plurinacionalidad</a:t>
            </a:r>
            <a:endParaRPr lang="es-ES" dirty="0"/>
          </a:p>
        </p:txBody>
      </p:sp>
      <p:graphicFrame>
        <p:nvGraphicFramePr>
          <p:cNvPr id="6" name="5 Diagrama"/>
          <p:cNvGraphicFramePr/>
          <p:nvPr/>
        </p:nvGraphicFramePr>
        <p:xfrm>
          <a:off x="838200" y="1752600"/>
          <a:ext cx="7239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1"/>
          <p:cNvPicPr>
            <a:picLocks noChangeAspect="1" noChangeArrowheads="1"/>
          </p:cNvPicPr>
          <p:nvPr/>
        </p:nvPicPr>
        <p:blipFill>
          <a:blip r:embed="rId7"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19200" y="1143000"/>
            <a:ext cx="64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lgn="ctr"/>
            <a:r>
              <a:rPr lang="es-ES_tradnl" b="1" dirty="0"/>
              <a:t>Subsecretaría de Pueblos e </a:t>
            </a:r>
            <a:r>
              <a:rPr lang="es-ES_tradnl" b="1" dirty="0" smtClean="0"/>
              <a:t>Interculturalidad</a:t>
            </a:r>
            <a:endParaRPr lang="es-ES" dirty="0"/>
          </a:p>
        </p:txBody>
      </p:sp>
      <p:sp>
        <p:nvSpPr>
          <p:cNvPr id="8" name="7 CuadroTexto"/>
          <p:cNvSpPr txBox="1"/>
          <p:nvPr/>
        </p:nvSpPr>
        <p:spPr>
          <a:xfrm>
            <a:off x="533400" y="228600"/>
            <a:ext cx="3657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de </a:t>
            </a:r>
            <a:r>
              <a:rPr lang="es-ES_tradnl" b="1" dirty="0" smtClean="0"/>
              <a:t>Personal</a:t>
            </a:r>
            <a:endParaRPr lang="es-ES" dirty="0"/>
          </a:p>
        </p:txBody>
      </p:sp>
      <p:graphicFrame>
        <p:nvGraphicFramePr>
          <p:cNvPr id="9" name="8 Tabla"/>
          <p:cNvGraphicFramePr>
            <a:graphicFrameLocks noGrp="1"/>
          </p:cNvGraphicFramePr>
          <p:nvPr/>
        </p:nvGraphicFramePr>
        <p:xfrm>
          <a:off x="1219200" y="2743200"/>
          <a:ext cx="6553200" cy="2590802"/>
        </p:xfrm>
        <a:graphic>
          <a:graphicData uri="http://schemas.openxmlformats.org/drawingml/2006/table">
            <a:tbl>
              <a:tblPr/>
              <a:tblGrid>
                <a:gridCol w="3384017"/>
                <a:gridCol w="3169183"/>
              </a:tblGrid>
              <a:tr h="395207">
                <a:tc>
                  <a:txBody>
                    <a:bodyPr/>
                    <a:lstStyle/>
                    <a:p>
                      <a:pPr algn="ctr">
                        <a:lnSpc>
                          <a:spcPct val="150000"/>
                        </a:lnSpc>
                        <a:spcAft>
                          <a:spcPts val="0"/>
                        </a:spcAft>
                      </a:pPr>
                      <a:r>
                        <a:rPr lang="es-ES_tradnl" sz="1400" b="1" dirty="0">
                          <a:latin typeface="Arial"/>
                          <a:ea typeface="Times New Roman"/>
                        </a:rPr>
                        <a:t>NOMBRES</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_tradnl" sz="1400" b="1">
                          <a:latin typeface="Arial"/>
                          <a:ea typeface="Times New Roman"/>
                        </a:rPr>
                        <a:t>CARGO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31135">
                <a:tc>
                  <a:txBody>
                    <a:bodyPr/>
                    <a:lstStyle/>
                    <a:p>
                      <a:pPr algn="just">
                        <a:lnSpc>
                          <a:spcPct val="150000"/>
                        </a:lnSpc>
                        <a:spcAft>
                          <a:spcPts val="0"/>
                        </a:spcAft>
                      </a:pPr>
                      <a:r>
                        <a:rPr lang="es-ES_tradnl" sz="1400" dirty="0" err="1">
                          <a:latin typeface="Arial"/>
                          <a:ea typeface="Times New Roman"/>
                        </a:rPr>
                        <a:t>QUISANTUÑA</a:t>
                      </a:r>
                      <a:r>
                        <a:rPr lang="es-ES_tradnl" sz="1400" dirty="0">
                          <a:latin typeface="Arial"/>
                          <a:ea typeface="Times New Roman"/>
                        </a:rPr>
                        <a:t> </a:t>
                      </a:r>
                      <a:r>
                        <a:rPr lang="es-ES_tradnl" sz="1400" dirty="0" err="1">
                          <a:latin typeface="Arial"/>
                          <a:ea typeface="Times New Roman"/>
                        </a:rPr>
                        <a:t>TELENCHANA</a:t>
                      </a:r>
                      <a:r>
                        <a:rPr lang="es-ES_tradnl" sz="1400" dirty="0">
                          <a:latin typeface="Arial"/>
                          <a:ea typeface="Times New Roman"/>
                        </a:rPr>
                        <a:t> MARÍA </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dirty="0">
                          <a:latin typeface="Arial"/>
                          <a:ea typeface="Times New Roman"/>
                        </a:rPr>
                        <a:t>Subsecretaria</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31135">
                <a:tc>
                  <a:txBody>
                    <a:bodyPr/>
                    <a:lstStyle/>
                    <a:p>
                      <a:pPr algn="just">
                        <a:lnSpc>
                          <a:spcPct val="150000"/>
                        </a:lnSpc>
                        <a:spcAft>
                          <a:spcPts val="0"/>
                        </a:spcAft>
                      </a:pPr>
                      <a:r>
                        <a:rPr lang="es-ES_tradnl" sz="1400">
                          <a:latin typeface="Arial"/>
                          <a:ea typeface="Times New Roman"/>
                        </a:rPr>
                        <a:t>SAENZ DAYSI</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400" dirty="0">
                          <a:latin typeface="Arial"/>
                          <a:ea typeface="Times New Roman"/>
                        </a:rPr>
                        <a:t>Secretaria</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31135">
                <a:tc>
                  <a:txBody>
                    <a:bodyPr/>
                    <a:lstStyle/>
                    <a:p>
                      <a:pPr algn="just">
                        <a:lnSpc>
                          <a:spcPct val="150000"/>
                        </a:lnSpc>
                        <a:spcAft>
                          <a:spcPts val="0"/>
                        </a:spcAft>
                      </a:pPr>
                      <a:r>
                        <a:rPr lang="es-ES_tradnl" sz="1400">
                          <a:latin typeface="Arial"/>
                          <a:ea typeface="Times New Roman"/>
                        </a:rPr>
                        <a:t>REPHANY MEDINA JENNY NOEMÍ</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a:latin typeface="Arial"/>
                          <a:ea typeface="Times New Roman"/>
                        </a:rPr>
                        <a:t>Técnico Socio Organizativa</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71055">
                <a:tc>
                  <a:txBody>
                    <a:bodyPr/>
                    <a:lstStyle/>
                    <a:p>
                      <a:pPr algn="just">
                        <a:lnSpc>
                          <a:spcPct val="150000"/>
                        </a:lnSpc>
                        <a:spcAft>
                          <a:spcPts val="0"/>
                        </a:spcAft>
                      </a:pPr>
                      <a:r>
                        <a:rPr lang="es-ES_tradnl" sz="1400">
                          <a:latin typeface="Arial"/>
                          <a:ea typeface="Times New Roman"/>
                        </a:rPr>
                        <a:t>CALDERÓN MORA JORGE EDUARDO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400">
                          <a:latin typeface="Arial"/>
                          <a:ea typeface="Times New Roman"/>
                        </a:rPr>
                        <a:t>Especialista Técnico Organizativo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31135">
                <a:tc>
                  <a:txBody>
                    <a:bodyPr/>
                    <a:lstStyle/>
                    <a:p>
                      <a:pPr algn="just">
                        <a:lnSpc>
                          <a:spcPct val="150000"/>
                        </a:lnSpc>
                        <a:spcAft>
                          <a:spcPts val="0"/>
                        </a:spcAft>
                      </a:pPr>
                      <a:r>
                        <a:rPr lang="es-ES_tradnl" sz="1400">
                          <a:latin typeface="Arial"/>
                          <a:ea typeface="Times New Roman"/>
                        </a:rPr>
                        <a:t>CAJAS CAMPAÑA CATHERINE </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dirty="0">
                          <a:latin typeface="Arial"/>
                          <a:ea typeface="Times New Roman"/>
                        </a:rPr>
                        <a:t>Asistencia Técnica Unidad de Tierras </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10" name="9 CuadroTexto"/>
          <p:cNvSpPr txBox="1"/>
          <p:nvPr/>
        </p:nvSpPr>
        <p:spPr>
          <a:xfrm>
            <a:off x="990600" y="1676400"/>
            <a:ext cx="7010400" cy="1077218"/>
          </a:xfrm>
          <a:prstGeom prst="rect">
            <a:avLst/>
          </a:prstGeom>
          <a:noFill/>
        </p:spPr>
        <p:txBody>
          <a:bodyPr wrap="square" rtlCol="0">
            <a:spAutoFit/>
          </a:bodyPr>
          <a:lstStyle/>
          <a:p>
            <a:pPr algn="ctr"/>
            <a:r>
              <a:rPr lang="es-ES_tradnl" sz="1600" b="1" dirty="0"/>
              <a:t>CUADRO No. 8</a:t>
            </a:r>
            <a:endParaRPr lang="es-ES" sz="1600" dirty="0"/>
          </a:p>
          <a:p>
            <a:pPr algn="ctr"/>
            <a:r>
              <a:rPr lang="es-ES_tradnl" sz="1600" b="1" dirty="0"/>
              <a:t>PERSONAL DE LA SUBSECRETARÍA DE PUEBLOS E INTERCULTURALIDAD</a:t>
            </a:r>
            <a:endParaRPr lang="es-ES" sz="1600" dirty="0"/>
          </a:p>
          <a:p>
            <a:pPr algn="ctr"/>
            <a:endParaRPr lang="es-ES" sz="1600" dirty="0"/>
          </a:p>
        </p:txBody>
      </p:sp>
      <p:sp>
        <p:nvSpPr>
          <p:cNvPr id="11" name="10 CuadroTexto"/>
          <p:cNvSpPr txBox="1"/>
          <p:nvPr/>
        </p:nvSpPr>
        <p:spPr>
          <a:xfrm>
            <a:off x="1143000" y="5410200"/>
            <a:ext cx="2971800" cy="507831"/>
          </a:xfrm>
          <a:prstGeom prst="rect">
            <a:avLst/>
          </a:prstGeom>
          <a:noFill/>
        </p:spPr>
        <p:txBody>
          <a:bodyPr wrap="square" rtlCol="0">
            <a:spAutoFit/>
          </a:bodyPr>
          <a:lstStyle/>
          <a:p>
            <a:r>
              <a:rPr lang="es-ES_tradnl" sz="900" dirty="0"/>
              <a:t>FUENTE: </a:t>
            </a:r>
            <a:r>
              <a:rPr lang="es-ES_tradnl" sz="900" dirty="0" err="1"/>
              <a:t>SPPC</a:t>
            </a:r>
            <a:endParaRPr lang="es-ES" sz="900" dirty="0"/>
          </a:p>
          <a:p>
            <a:r>
              <a:rPr lang="es-ES_tradnl" sz="900" dirty="0"/>
              <a:t>ELABORADO POR: </a:t>
            </a:r>
            <a:r>
              <a:rPr lang="es-ES_tradnl" sz="900" dirty="0" err="1"/>
              <a:t>Geovanna</a:t>
            </a:r>
            <a:r>
              <a:rPr lang="es-ES_tradnl" sz="900" dirty="0"/>
              <a:t> González</a:t>
            </a:r>
            <a:endParaRPr lang="es-ES" sz="900" dirty="0"/>
          </a:p>
          <a:p>
            <a:endParaRPr lang="es-ES" sz="900" dirty="0"/>
          </a:p>
        </p:txBody>
      </p:sp>
      <p:pic>
        <p:nvPicPr>
          <p:cNvPr id="7" name="Picture 1"/>
          <p:cNvPicPr>
            <a:picLocks noChangeAspect="1" noChangeArrowheads="1"/>
          </p:cNvPicPr>
          <p:nvPr/>
        </p:nvPicPr>
        <p:blipFill>
          <a:blip r:embed="rId2"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71600" y="1143000"/>
            <a:ext cx="64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s-ES_tradnl" b="1" dirty="0"/>
              <a:t>Dirección de Diversidad e Interculturalidad</a:t>
            </a:r>
            <a:endParaRPr lang="es-ES" dirty="0"/>
          </a:p>
        </p:txBody>
      </p:sp>
      <p:sp>
        <p:nvSpPr>
          <p:cNvPr id="7" name="6 CuadroTexto"/>
          <p:cNvSpPr txBox="1"/>
          <p:nvPr/>
        </p:nvSpPr>
        <p:spPr>
          <a:xfrm>
            <a:off x="609600" y="304800"/>
            <a:ext cx="35814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de </a:t>
            </a:r>
            <a:r>
              <a:rPr lang="es-ES_tradnl" b="1" dirty="0" smtClean="0"/>
              <a:t>Personal</a:t>
            </a:r>
            <a:endParaRPr lang="es-ES" dirty="0"/>
          </a:p>
        </p:txBody>
      </p:sp>
      <p:graphicFrame>
        <p:nvGraphicFramePr>
          <p:cNvPr id="8" name="7 Tabla"/>
          <p:cNvGraphicFramePr>
            <a:graphicFrameLocks noGrp="1"/>
          </p:cNvGraphicFramePr>
          <p:nvPr/>
        </p:nvGraphicFramePr>
        <p:xfrm>
          <a:off x="838200" y="2317996"/>
          <a:ext cx="7467600" cy="4160520"/>
        </p:xfrm>
        <a:graphic>
          <a:graphicData uri="http://schemas.openxmlformats.org/drawingml/2006/table">
            <a:tbl>
              <a:tblPr/>
              <a:tblGrid>
                <a:gridCol w="4051078"/>
                <a:gridCol w="3416522"/>
              </a:tblGrid>
              <a:tr h="291203">
                <a:tc>
                  <a:txBody>
                    <a:bodyPr/>
                    <a:lstStyle/>
                    <a:p>
                      <a:pPr algn="ctr">
                        <a:lnSpc>
                          <a:spcPct val="150000"/>
                        </a:lnSpc>
                        <a:spcAft>
                          <a:spcPts val="0"/>
                        </a:spcAft>
                      </a:pPr>
                      <a:r>
                        <a:rPr lang="es-ES_tradnl" sz="1400" b="1" dirty="0">
                          <a:latin typeface="Arial"/>
                          <a:ea typeface="Times New Roman"/>
                        </a:rPr>
                        <a:t>NOMBRES</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_tradnl" sz="1400" b="1">
                          <a:latin typeface="Arial"/>
                          <a:ea typeface="Times New Roman"/>
                        </a:rPr>
                        <a:t>CARGO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91203">
                <a:tc>
                  <a:txBody>
                    <a:bodyPr/>
                    <a:lstStyle/>
                    <a:p>
                      <a:pPr algn="just">
                        <a:lnSpc>
                          <a:spcPct val="150000"/>
                        </a:lnSpc>
                        <a:spcAft>
                          <a:spcPts val="0"/>
                        </a:spcAft>
                      </a:pPr>
                      <a:r>
                        <a:rPr lang="es-ES_tradnl" sz="1400" dirty="0">
                          <a:latin typeface="Arial"/>
                          <a:ea typeface="Times New Roman"/>
                        </a:rPr>
                        <a:t>DE JESÚS CHALA PEDRO</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a:latin typeface="Arial"/>
                          <a:ea typeface="Times New Roman"/>
                        </a:rPr>
                        <a:t>Director de Interculturalidad</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90485">
                <a:tc>
                  <a:txBody>
                    <a:bodyPr/>
                    <a:lstStyle/>
                    <a:p>
                      <a:pPr algn="just">
                        <a:lnSpc>
                          <a:spcPct val="150000"/>
                        </a:lnSpc>
                        <a:spcAft>
                          <a:spcPts val="0"/>
                        </a:spcAft>
                      </a:pPr>
                      <a:r>
                        <a:rPr lang="es-ES_tradnl" sz="1400">
                          <a:latin typeface="Arial"/>
                          <a:ea typeface="Times New Roman"/>
                        </a:rPr>
                        <a:t>OBANDO PAZMIÑO BYRON </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400">
                          <a:latin typeface="Arial"/>
                          <a:ea typeface="Times New Roman"/>
                        </a:rPr>
                        <a:t>Especialista Movimientos Sociales y Pueblos</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90485">
                <a:tc>
                  <a:txBody>
                    <a:bodyPr/>
                    <a:lstStyle/>
                    <a:p>
                      <a:pPr algn="just">
                        <a:lnSpc>
                          <a:spcPct val="150000"/>
                        </a:lnSpc>
                        <a:spcAft>
                          <a:spcPts val="0"/>
                        </a:spcAft>
                      </a:pPr>
                      <a:r>
                        <a:rPr lang="es-ES_tradnl" sz="1400">
                          <a:latin typeface="Arial"/>
                          <a:ea typeface="Times New Roman"/>
                        </a:rPr>
                        <a:t>PAUCAR LEMA CESAR ARTURO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dirty="0">
                          <a:latin typeface="Arial"/>
                          <a:ea typeface="Times New Roman"/>
                        </a:rPr>
                        <a:t>Especialista de Movimientos Sociales y Pueblos</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91203">
                <a:tc>
                  <a:txBody>
                    <a:bodyPr/>
                    <a:lstStyle/>
                    <a:p>
                      <a:pPr algn="just">
                        <a:lnSpc>
                          <a:spcPct val="150000"/>
                        </a:lnSpc>
                        <a:spcAft>
                          <a:spcPts val="0"/>
                        </a:spcAft>
                      </a:pPr>
                      <a:r>
                        <a:rPr lang="es-ES_tradnl" sz="1400">
                          <a:latin typeface="Arial"/>
                          <a:ea typeface="Times New Roman"/>
                        </a:rPr>
                        <a:t>NOBOA AVALOS CLEVER ROGELIO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400">
                          <a:latin typeface="Arial"/>
                          <a:ea typeface="Times New Roman"/>
                        </a:rPr>
                        <a:t>Especialista Evaluación y Monitoreo</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90485">
                <a:tc>
                  <a:txBody>
                    <a:bodyPr/>
                    <a:lstStyle/>
                    <a:p>
                      <a:pPr algn="just">
                        <a:lnSpc>
                          <a:spcPct val="150000"/>
                        </a:lnSpc>
                        <a:spcAft>
                          <a:spcPts val="0"/>
                        </a:spcAft>
                      </a:pPr>
                      <a:r>
                        <a:rPr lang="es-ES_tradnl" sz="1400">
                          <a:latin typeface="Arial"/>
                          <a:ea typeface="Times New Roman"/>
                        </a:rPr>
                        <a:t>RAMÍREZ MEJÍA PABLO WASHINGTON </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a:latin typeface="Arial"/>
                          <a:ea typeface="Times New Roman"/>
                        </a:rPr>
                        <a:t>Especialista en Proyectos de Reactivación Productiva</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90485">
                <a:tc>
                  <a:txBody>
                    <a:bodyPr/>
                    <a:lstStyle/>
                    <a:p>
                      <a:pPr algn="just">
                        <a:lnSpc>
                          <a:spcPct val="150000"/>
                        </a:lnSpc>
                        <a:spcAft>
                          <a:spcPts val="0"/>
                        </a:spcAft>
                      </a:pPr>
                      <a:r>
                        <a:rPr lang="es-ES_tradnl" sz="1400">
                          <a:latin typeface="Arial"/>
                          <a:ea typeface="Times New Roman"/>
                        </a:rPr>
                        <a:t>PASPUEZAN CHUGA ANTONIO </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400">
                          <a:latin typeface="Arial"/>
                          <a:ea typeface="Times New Roman"/>
                        </a:rPr>
                        <a:t>Especialista en Proyectos de Infraestructura Social Básica</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291203">
                <a:tc>
                  <a:txBody>
                    <a:bodyPr/>
                    <a:lstStyle/>
                    <a:p>
                      <a:pPr algn="just">
                        <a:lnSpc>
                          <a:spcPct val="150000"/>
                        </a:lnSpc>
                        <a:spcAft>
                          <a:spcPts val="0"/>
                        </a:spcAft>
                      </a:pPr>
                      <a:r>
                        <a:rPr lang="es-ES_tradnl" sz="1400">
                          <a:latin typeface="Arial"/>
                          <a:ea typeface="Times New Roman"/>
                        </a:rPr>
                        <a:t>TENE SARANGO MARÍA CARMEN</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400">
                          <a:latin typeface="Arial"/>
                          <a:ea typeface="Times New Roman"/>
                        </a:rPr>
                        <a:t>Analista de Interculturalidad</a:t>
                      </a:r>
                      <a:endParaRPr lang="es-ES" sz="14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318524">
                <a:tc>
                  <a:txBody>
                    <a:bodyPr/>
                    <a:lstStyle/>
                    <a:p>
                      <a:pPr algn="just">
                        <a:lnSpc>
                          <a:spcPct val="150000"/>
                        </a:lnSpc>
                        <a:spcAft>
                          <a:spcPts val="0"/>
                        </a:spcAft>
                      </a:pPr>
                      <a:r>
                        <a:rPr lang="es-ES_tradnl" sz="1400" dirty="0">
                          <a:latin typeface="Arial"/>
                          <a:ea typeface="Times New Roman"/>
                        </a:rPr>
                        <a:t>COLUMBA </a:t>
                      </a:r>
                      <a:r>
                        <a:rPr lang="es-ES_tradnl" sz="1400" dirty="0" err="1">
                          <a:latin typeface="Arial"/>
                          <a:ea typeface="Times New Roman"/>
                        </a:rPr>
                        <a:t>CUJI</a:t>
                      </a:r>
                      <a:r>
                        <a:rPr lang="es-ES_tradnl" sz="1400" dirty="0">
                          <a:latin typeface="Arial"/>
                          <a:ea typeface="Times New Roman"/>
                        </a:rPr>
                        <a:t> FRANKLIN ELEUTERIO</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400" dirty="0">
                          <a:latin typeface="Arial"/>
                          <a:ea typeface="Times New Roman"/>
                        </a:rPr>
                        <a:t>Técnico de Diversidad e Interculturalidad</a:t>
                      </a:r>
                      <a:endParaRPr lang="es-ES" sz="14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9" name="8 CuadroTexto"/>
          <p:cNvSpPr txBox="1"/>
          <p:nvPr/>
        </p:nvSpPr>
        <p:spPr>
          <a:xfrm>
            <a:off x="1143000" y="1447800"/>
            <a:ext cx="6934200" cy="830997"/>
          </a:xfrm>
          <a:prstGeom prst="rect">
            <a:avLst/>
          </a:prstGeom>
          <a:noFill/>
        </p:spPr>
        <p:txBody>
          <a:bodyPr wrap="square" rtlCol="0">
            <a:spAutoFit/>
          </a:bodyPr>
          <a:lstStyle/>
          <a:p>
            <a:pPr algn="ctr"/>
            <a:r>
              <a:rPr lang="es-ES_tradnl" sz="1600" b="1" dirty="0"/>
              <a:t> </a:t>
            </a:r>
            <a:endParaRPr lang="es-ES" sz="1600" dirty="0"/>
          </a:p>
          <a:p>
            <a:pPr algn="ctr"/>
            <a:r>
              <a:rPr lang="es-ES_tradnl" sz="1600" b="1" dirty="0"/>
              <a:t>CUADRO No. 8.1</a:t>
            </a:r>
            <a:endParaRPr lang="es-ES" sz="1600" dirty="0"/>
          </a:p>
          <a:p>
            <a:pPr algn="ctr"/>
            <a:r>
              <a:rPr lang="es-ES_tradnl" sz="1600" b="1" dirty="0"/>
              <a:t>PERSONAL DE LA DIRECCIÓN DE </a:t>
            </a:r>
            <a:r>
              <a:rPr lang="es-ES_tradnl" sz="1600" b="1" dirty="0" smtClean="0"/>
              <a:t>INTERCULTURALIDAD</a:t>
            </a:r>
            <a:endParaRPr lang="es-ES" sz="1600" dirty="0"/>
          </a:p>
        </p:txBody>
      </p:sp>
      <p:sp>
        <p:nvSpPr>
          <p:cNvPr id="10" name="9 CuadroTexto"/>
          <p:cNvSpPr txBox="1"/>
          <p:nvPr/>
        </p:nvSpPr>
        <p:spPr>
          <a:xfrm>
            <a:off x="762000" y="6502569"/>
            <a:ext cx="2971800" cy="369332"/>
          </a:xfrm>
          <a:prstGeom prst="rect">
            <a:avLst/>
          </a:prstGeom>
          <a:noFill/>
        </p:spPr>
        <p:txBody>
          <a:bodyPr wrap="square" rtlCol="0">
            <a:spAutoFit/>
          </a:bodyPr>
          <a:lstStyle/>
          <a:p>
            <a:r>
              <a:rPr lang="es-ES_tradnl" sz="900" dirty="0"/>
              <a:t>FUENTE: </a:t>
            </a:r>
            <a:r>
              <a:rPr lang="es-ES_tradnl" sz="900" dirty="0" err="1"/>
              <a:t>SPPC</a:t>
            </a:r>
            <a:endParaRPr lang="es-ES" sz="900" dirty="0"/>
          </a:p>
          <a:p>
            <a:r>
              <a:rPr lang="es-ES_tradnl" sz="900" dirty="0"/>
              <a:t>ELABORADO POR: </a:t>
            </a:r>
            <a:r>
              <a:rPr lang="es-ES_tradnl" sz="900" dirty="0" err="1"/>
              <a:t>Geovanna</a:t>
            </a:r>
            <a:r>
              <a:rPr lang="es-ES_tradnl" sz="900" dirty="0"/>
              <a:t> </a:t>
            </a:r>
            <a:r>
              <a:rPr lang="es-ES_tradnl" sz="900" dirty="0" smtClean="0"/>
              <a:t>González</a:t>
            </a:r>
            <a:endParaRPr lang="es-ES" sz="900" dirty="0"/>
          </a:p>
        </p:txBody>
      </p:sp>
      <p:pic>
        <p:nvPicPr>
          <p:cNvPr id="11" name="Picture 1"/>
          <p:cNvPicPr>
            <a:picLocks noChangeAspect="1" noChangeArrowheads="1"/>
          </p:cNvPicPr>
          <p:nvPr/>
        </p:nvPicPr>
        <p:blipFill>
          <a:blip r:embed="rId2"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371600" y="1295400"/>
            <a:ext cx="64008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s-ES_tradnl" b="1" dirty="0"/>
              <a:t>Dirección de Enlace Comunitario Intercultural</a:t>
            </a:r>
            <a:endParaRPr lang="es-ES" dirty="0"/>
          </a:p>
        </p:txBody>
      </p:sp>
      <p:sp>
        <p:nvSpPr>
          <p:cNvPr id="7" name="6 CuadroTexto"/>
          <p:cNvSpPr txBox="1"/>
          <p:nvPr/>
        </p:nvSpPr>
        <p:spPr>
          <a:xfrm>
            <a:off x="609600" y="304800"/>
            <a:ext cx="35814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de </a:t>
            </a:r>
            <a:r>
              <a:rPr lang="es-ES_tradnl" b="1" dirty="0" smtClean="0"/>
              <a:t>Personal</a:t>
            </a:r>
            <a:endParaRPr lang="es-ES" dirty="0"/>
          </a:p>
        </p:txBody>
      </p:sp>
      <p:graphicFrame>
        <p:nvGraphicFramePr>
          <p:cNvPr id="8" name="7 Tabla"/>
          <p:cNvGraphicFramePr>
            <a:graphicFrameLocks noGrp="1"/>
          </p:cNvGraphicFramePr>
          <p:nvPr/>
        </p:nvGraphicFramePr>
        <p:xfrm>
          <a:off x="1066800" y="2819400"/>
          <a:ext cx="6781800" cy="1623060"/>
        </p:xfrm>
        <a:graphic>
          <a:graphicData uri="http://schemas.openxmlformats.org/drawingml/2006/table">
            <a:tbl>
              <a:tblPr/>
              <a:tblGrid>
                <a:gridCol w="3839127"/>
                <a:gridCol w="2942673"/>
              </a:tblGrid>
              <a:tr h="161925">
                <a:tc>
                  <a:txBody>
                    <a:bodyPr/>
                    <a:lstStyle/>
                    <a:p>
                      <a:pPr algn="ctr">
                        <a:lnSpc>
                          <a:spcPct val="150000"/>
                        </a:lnSpc>
                        <a:spcAft>
                          <a:spcPts val="0"/>
                        </a:spcAft>
                      </a:pPr>
                      <a:r>
                        <a:rPr lang="es-ES_tradnl" sz="1100" b="1">
                          <a:latin typeface="Arial"/>
                          <a:ea typeface="Times New Roman"/>
                        </a:rPr>
                        <a:t>NOMBRES</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_tradnl" sz="1100" b="1">
                          <a:latin typeface="Arial"/>
                          <a:ea typeface="Times New Roman"/>
                        </a:rPr>
                        <a:t>CARGO</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1925">
                <a:tc>
                  <a:txBody>
                    <a:bodyPr/>
                    <a:lstStyle/>
                    <a:p>
                      <a:pPr algn="just">
                        <a:lnSpc>
                          <a:spcPct val="150000"/>
                        </a:lnSpc>
                        <a:spcAft>
                          <a:spcPts val="0"/>
                        </a:spcAft>
                      </a:pPr>
                      <a:r>
                        <a:rPr lang="es-ES_tradnl" sz="1200">
                          <a:latin typeface="Arial"/>
                          <a:ea typeface="Times New Roman"/>
                        </a:rPr>
                        <a:t>TAMAYO BALAREZO AZUCENA DEL PILAR</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200">
                          <a:latin typeface="Arial"/>
                          <a:ea typeface="Times New Roman"/>
                        </a:rPr>
                        <a:t>Director de Enlace comunitario Intercultural</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161925">
                <a:tc>
                  <a:txBody>
                    <a:bodyPr/>
                    <a:lstStyle/>
                    <a:p>
                      <a:pPr algn="just">
                        <a:lnSpc>
                          <a:spcPct val="150000"/>
                        </a:lnSpc>
                        <a:spcAft>
                          <a:spcPts val="0"/>
                        </a:spcAft>
                      </a:pPr>
                      <a:r>
                        <a:rPr lang="es-ES_tradnl" sz="1200">
                          <a:latin typeface="Arial"/>
                          <a:ea typeface="Times New Roman"/>
                        </a:rPr>
                        <a:t>DELGADO CALDERÓN MARÌA DE LOS ANGELES</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just">
                        <a:lnSpc>
                          <a:spcPct val="150000"/>
                        </a:lnSpc>
                        <a:spcAft>
                          <a:spcPts val="0"/>
                        </a:spcAft>
                      </a:pPr>
                      <a:r>
                        <a:rPr lang="es-ES_tradnl" sz="1200">
                          <a:latin typeface="Arial"/>
                          <a:ea typeface="Times New Roman"/>
                        </a:rPr>
                        <a:t>Analista de Atención Ciudadana e Información.</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161925">
                <a:tc>
                  <a:txBody>
                    <a:bodyPr/>
                    <a:lstStyle/>
                    <a:p>
                      <a:pPr algn="just">
                        <a:lnSpc>
                          <a:spcPct val="150000"/>
                        </a:lnSpc>
                        <a:spcAft>
                          <a:spcPts val="0"/>
                        </a:spcAft>
                      </a:pPr>
                      <a:r>
                        <a:rPr lang="es-ES_tradnl" sz="1200">
                          <a:latin typeface="Arial"/>
                          <a:ea typeface="Times New Roman"/>
                        </a:rPr>
                        <a:t>TERÁN ROMOLEROUX JORGE ESTEBAN</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gn="just">
                        <a:lnSpc>
                          <a:spcPct val="150000"/>
                        </a:lnSpc>
                        <a:spcAft>
                          <a:spcPts val="0"/>
                        </a:spcAft>
                      </a:pPr>
                      <a:r>
                        <a:rPr lang="es-ES_tradnl" sz="1200" dirty="0">
                          <a:latin typeface="Arial"/>
                          <a:ea typeface="Times New Roman"/>
                        </a:rPr>
                        <a:t>Técnico en Enlace Comunitario</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27649" name="Rectangle 1"/>
          <p:cNvSpPr>
            <a:spLocks noChangeArrowheads="1"/>
          </p:cNvSpPr>
          <p:nvPr/>
        </p:nvSpPr>
        <p:spPr bwMode="auto">
          <a:xfrm>
            <a:off x="1524000" y="2057400"/>
            <a:ext cx="5943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CUADRO No. 8.2</a:t>
            </a:r>
            <a:endParaRPr kumimoji="0" lang="es-ES"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_tradnl"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PERSONAL DE LA DIRECCIÓN DE ENLACE COMUNITARIO</a:t>
            </a:r>
            <a:endParaRPr kumimoji="0" lang="es-ES_tradnl" sz="1600" b="0" i="0" u="none" strike="noStrike" cap="none" normalizeH="0" baseline="0" dirty="0" smtClean="0">
              <a:ln>
                <a:noFill/>
              </a:ln>
              <a:solidFill>
                <a:schemeClr val="tx1"/>
              </a:solidFill>
              <a:effectLst/>
              <a:latin typeface="Arial" pitchFamily="34" charset="0"/>
            </a:endParaRPr>
          </a:p>
        </p:txBody>
      </p:sp>
      <p:sp>
        <p:nvSpPr>
          <p:cNvPr id="9" name="8 CuadroTexto"/>
          <p:cNvSpPr txBox="1"/>
          <p:nvPr/>
        </p:nvSpPr>
        <p:spPr>
          <a:xfrm>
            <a:off x="990600" y="4648200"/>
            <a:ext cx="2971800" cy="369332"/>
          </a:xfrm>
          <a:prstGeom prst="rect">
            <a:avLst/>
          </a:prstGeom>
          <a:noFill/>
        </p:spPr>
        <p:txBody>
          <a:bodyPr wrap="square" rtlCol="0">
            <a:spAutoFit/>
          </a:bodyPr>
          <a:lstStyle/>
          <a:p>
            <a:r>
              <a:rPr lang="es-ES_tradnl" sz="900" dirty="0"/>
              <a:t>FUENTE: </a:t>
            </a:r>
            <a:r>
              <a:rPr lang="es-ES_tradnl" sz="900" dirty="0" err="1"/>
              <a:t>SPPC</a:t>
            </a:r>
            <a:endParaRPr lang="es-ES" sz="900" dirty="0"/>
          </a:p>
          <a:p>
            <a:r>
              <a:rPr lang="es-ES_tradnl" sz="900" dirty="0"/>
              <a:t>ELABORADO POR: </a:t>
            </a:r>
            <a:r>
              <a:rPr lang="es-ES_tradnl" sz="900" dirty="0" err="1"/>
              <a:t>Geovanna</a:t>
            </a:r>
            <a:r>
              <a:rPr lang="es-ES_tradnl" sz="900" dirty="0"/>
              <a:t> </a:t>
            </a:r>
            <a:r>
              <a:rPr lang="es-ES_tradnl" sz="900" dirty="0" smtClean="0"/>
              <a:t>González</a:t>
            </a:r>
            <a:endParaRPr lang="es-ES" sz="900" dirty="0"/>
          </a:p>
        </p:txBody>
      </p:sp>
      <p:pic>
        <p:nvPicPr>
          <p:cNvPr id="10" name="Picture 1"/>
          <p:cNvPicPr>
            <a:picLocks noChangeAspect="1" noChangeArrowheads="1"/>
          </p:cNvPicPr>
          <p:nvPr/>
        </p:nvPicPr>
        <p:blipFill>
          <a:blip r:embed="rId2" cstate="print"/>
          <a:srcRect/>
          <a:stretch>
            <a:fillRect/>
          </a:stretch>
        </p:blipFill>
        <p:spPr bwMode="auto">
          <a:xfrm>
            <a:off x="6934200" y="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5000" y="1219200"/>
            <a:ext cx="4800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1"/>
            <a:r>
              <a:rPr lang="es-ES_tradnl" b="1" dirty="0"/>
              <a:t>Dirección de Plurinacionalidad</a:t>
            </a:r>
            <a:endParaRPr lang="es-ES" dirty="0"/>
          </a:p>
        </p:txBody>
      </p:sp>
      <p:sp>
        <p:nvSpPr>
          <p:cNvPr id="7" name="6 CuadroTexto"/>
          <p:cNvSpPr txBox="1"/>
          <p:nvPr/>
        </p:nvSpPr>
        <p:spPr>
          <a:xfrm>
            <a:off x="533400" y="304800"/>
            <a:ext cx="3657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Organigrama de </a:t>
            </a:r>
            <a:r>
              <a:rPr lang="es-ES_tradnl" b="1" dirty="0" smtClean="0"/>
              <a:t>Personal</a:t>
            </a:r>
            <a:endParaRPr lang="es-ES" dirty="0"/>
          </a:p>
        </p:txBody>
      </p:sp>
      <p:graphicFrame>
        <p:nvGraphicFramePr>
          <p:cNvPr id="8" name="7 Tabla"/>
          <p:cNvGraphicFramePr>
            <a:graphicFrameLocks noGrp="1"/>
          </p:cNvGraphicFramePr>
          <p:nvPr/>
        </p:nvGraphicFramePr>
        <p:xfrm>
          <a:off x="1143000" y="2819400"/>
          <a:ext cx="6553200" cy="2286000"/>
        </p:xfrm>
        <a:graphic>
          <a:graphicData uri="http://schemas.openxmlformats.org/drawingml/2006/table">
            <a:tbl>
              <a:tblPr/>
              <a:tblGrid>
                <a:gridCol w="3708713"/>
                <a:gridCol w="2844487"/>
              </a:tblGrid>
              <a:tr h="457200">
                <a:tc>
                  <a:txBody>
                    <a:bodyPr/>
                    <a:lstStyle/>
                    <a:p>
                      <a:pPr algn="ctr">
                        <a:lnSpc>
                          <a:spcPct val="150000"/>
                        </a:lnSpc>
                        <a:spcAft>
                          <a:spcPts val="0"/>
                        </a:spcAft>
                      </a:pPr>
                      <a:r>
                        <a:rPr lang="es-ES_tradnl" sz="1200" b="1" dirty="0">
                          <a:latin typeface="Arial"/>
                          <a:ea typeface="Times New Roman"/>
                        </a:rPr>
                        <a:t>NOMBRES</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gn="ctr">
                        <a:lnSpc>
                          <a:spcPct val="150000"/>
                        </a:lnSpc>
                        <a:spcAft>
                          <a:spcPts val="0"/>
                        </a:spcAft>
                      </a:pPr>
                      <a:r>
                        <a:rPr lang="es-ES_tradnl" sz="1200" b="1">
                          <a:latin typeface="Arial"/>
                          <a:ea typeface="Times New Roman"/>
                        </a:rPr>
                        <a:t>CARGO</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57200">
                <a:tc>
                  <a:txBody>
                    <a:bodyPr/>
                    <a:lstStyle/>
                    <a:p>
                      <a:pPr>
                        <a:lnSpc>
                          <a:spcPct val="150000"/>
                        </a:lnSpc>
                        <a:spcAft>
                          <a:spcPts val="0"/>
                        </a:spcAft>
                      </a:pPr>
                      <a:r>
                        <a:rPr lang="es-ES_tradnl" sz="1200">
                          <a:latin typeface="Arial"/>
                          <a:ea typeface="Times New Roman"/>
                        </a:rPr>
                        <a:t>CABASCANGO SANTILLÁN JOSÉ LUIS</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50000"/>
                        </a:lnSpc>
                        <a:spcAft>
                          <a:spcPts val="0"/>
                        </a:spcAft>
                      </a:pPr>
                      <a:r>
                        <a:rPr lang="es-ES_tradnl" sz="1200">
                          <a:latin typeface="Arial"/>
                          <a:ea typeface="Times New Roman"/>
                        </a:rPr>
                        <a:t>Director  de Plurinacionalidad</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57200">
                <a:tc>
                  <a:txBody>
                    <a:bodyPr/>
                    <a:lstStyle/>
                    <a:p>
                      <a:pPr>
                        <a:lnSpc>
                          <a:spcPct val="150000"/>
                        </a:lnSpc>
                        <a:spcAft>
                          <a:spcPts val="0"/>
                        </a:spcAft>
                      </a:pPr>
                      <a:r>
                        <a:rPr lang="es-ES_tradnl" sz="1200">
                          <a:latin typeface="Arial"/>
                          <a:ea typeface="Times New Roman"/>
                        </a:rPr>
                        <a:t>PATIÑO SÁNCHEZ NINFA LIDIA</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50000"/>
                        </a:lnSpc>
                        <a:spcAft>
                          <a:spcPts val="0"/>
                        </a:spcAft>
                      </a:pPr>
                      <a:r>
                        <a:rPr lang="es-ES_tradnl" sz="1200">
                          <a:latin typeface="Arial"/>
                          <a:ea typeface="Times New Roman"/>
                        </a:rPr>
                        <a:t>Analista  de Plurinacionalidad</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57200">
                <a:tc>
                  <a:txBody>
                    <a:bodyPr/>
                    <a:lstStyle/>
                    <a:p>
                      <a:pPr>
                        <a:lnSpc>
                          <a:spcPct val="150000"/>
                        </a:lnSpc>
                        <a:spcAft>
                          <a:spcPts val="0"/>
                        </a:spcAft>
                      </a:pPr>
                      <a:r>
                        <a:rPr lang="es-ES_tradnl" sz="1200">
                          <a:latin typeface="Arial"/>
                          <a:ea typeface="Times New Roman"/>
                        </a:rPr>
                        <a:t>MORENO  GONZÁLEZ ELSA MARÍA</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a:lnSpc>
                          <a:spcPct val="150000"/>
                        </a:lnSpc>
                        <a:spcAft>
                          <a:spcPts val="0"/>
                        </a:spcAft>
                      </a:pPr>
                      <a:r>
                        <a:rPr lang="es-ES_tradnl" sz="1200">
                          <a:latin typeface="Arial"/>
                          <a:ea typeface="Times New Roman"/>
                        </a:rPr>
                        <a:t>Analista  de Plurinacionalidad</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57200">
                <a:tc>
                  <a:txBody>
                    <a:bodyPr/>
                    <a:lstStyle/>
                    <a:p>
                      <a:pPr>
                        <a:lnSpc>
                          <a:spcPct val="150000"/>
                        </a:lnSpc>
                        <a:spcAft>
                          <a:spcPts val="0"/>
                        </a:spcAft>
                      </a:pPr>
                      <a:r>
                        <a:rPr lang="es-ES_tradnl" sz="1200">
                          <a:latin typeface="Arial"/>
                          <a:ea typeface="Times New Roman"/>
                        </a:rPr>
                        <a:t>BRITO ESCOBAR LORENA</a:t>
                      </a:r>
                      <a:endParaRPr lang="es-ES" sz="120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50000"/>
                        </a:lnSpc>
                        <a:spcAft>
                          <a:spcPts val="0"/>
                        </a:spcAft>
                      </a:pPr>
                      <a:r>
                        <a:rPr lang="es-ES_tradnl" sz="1200" dirty="0">
                          <a:latin typeface="Arial"/>
                          <a:ea typeface="Times New Roman"/>
                        </a:rPr>
                        <a:t>Asistente de Plurinacionalidad</a:t>
                      </a:r>
                      <a:endParaRPr lang="es-ES" sz="1200" dirty="0">
                        <a:latin typeface="Times New Roman"/>
                        <a:ea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
        <p:nvSpPr>
          <p:cNvPr id="9" name="8 CuadroTexto"/>
          <p:cNvSpPr txBox="1"/>
          <p:nvPr/>
        </p:nvSpPr>
        <p:spPr>
          <a:xfrm>
            <a:off x="1066800" y="1981200"/>
            <a:ext cx="6858000" cy="830997"/>
          </a:xfrm>
          <a:prstGeom prst="rect">
            <a:avLst/>
          </a:prstGeom>
          <a:noFill/>
        </p:spPr>
        <p:txBody>
          <a:bodyPr wrap="square" rtlCol="0">
            <a:spAutoFit/>
          </a:bodyPr>
          <a:lstStyle/>
          <a:p>
            <a:pPr algn="ctr"/>
            <a:r>
              <a:rPr lang="es-ES_tradnl" sz="1600" b="1" dirty="0"/>
              <a:t>CUADRO No. 8.3</a:t>
            </a:r>
            <a:endParaRPr lang="es-ES" sz="1600" dirty="0"/>
          </a:p>
          <a:p>
            <a:pPr algn="ctr"/>
            <a:r>
              <a:rPr lang="es-ES_tradnl" sz="1600" b="1" dirty="0"/>
              <a:t>PERSONAL DE LA DIRECCIÓN DE PLURINACIONALIDAD</a:t>
            </a:r>
            <a:endParaRPr lang="es-ES" sz="1600" dirty="0"/>
          </a:p>
          <a:p>
            <a:pPr algn="ctr"/>
            <a:endParaRPr lang="es-ES" sz="1600" dirty="0"/>
          </a:p>
        </p:txBody>
      </p:sp>
      <p:sp>
        <p:nvSpPr>
          <p:cNvPr id="10" name="9 CuadroTexto"/>
          <p:cNvSpPr txBox="1"/>
          <p:nvPr/>
        </p:nvSpPr>
        <p:spPr>
          <a:xfrm>
            <a:off x="1066800" y="5257800"/>
            <a:ext cx="2971800" cy="369332"/>
          </a:xfrm>
          <a:prstGeom prst="rect">
            <a:avLst/>
          </a:prstGeom>
          <a:noFill/>
        </p:spPr>
        <p:txBody>
          <a:bodyPr wrap="square" rtlCol="0">
            <a:spAutoFit/>
          </a:bodyPr>
          <a:lstStyle/>
          <a:p>
            <a:r>
              <a:rPr lang="es-ES_tradnl" sz="900" dirty="0"/>
              <a:t>FUENTE: </a:t>
            </a:r>
            <a:r>
              <a:rPr lang="es-ES_tradnl" sz="900" dirty="0" err="1"/>
              <a:t>SPPC</a:t>
            </a:r>
            <a:endParaRPr lang="es-ES" sz="900" dirty="0"/>
          </a:p>
          <a:p>
            <a:r>
              <a:rPr lang="es-ES_tradnl" sz="900" dirty="0"/>
              <a:t>ELABORADO POR: </a:t>
            </a:r>
            <a:r>
              <a:rPr lang="es-ES_tradnl" sz="900" dirty="0" err="1"/>
              <a:t>Geovanna</a:t>
            </a:r>
            <a:r>
              <a:rPr lang="es-ES_tradnl" sz="900" dirty="0"/>
              <a:t> </a:t>
            </a:r>
            <a:r>
              <a:rPr lang="es-ES_tradnl" sz="900" dirty="0" smtClean="0"/>
              <a:t>González</a:t>
            </a:r>
            <a:endParaRPr lang="es-ES" sz="900" dirty="0"/>
          </a:p>
        </p:txBody>
      </p:sp>
      <p:pic>
        <p:nvPicPr>
          <p:cNvPr id="11"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362200" y="228600"/>
            <a:ext cx="3886200" cy="640175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000" b="1" dirty="0" smtClean="0"/>
              <a:t>CAPÍTULO I</a:t>
            </a:r>
            <a:endParaRPr lang="es-ES" sz="1000" dirty="0" smtClean="0"/>
          </a:p>
          <a:p>
            <a:r>
              <a:rPr lang="es-ES" sz="1000" b="1" dirty="0" smtClean="0"/>
              <a:t> </a:t>
            </a:r>
            <a:endParaRPr lang="es-ES" sz="1000" dirty="0" smtClean="0"/>
          </a:p>
          <a:p>
            <a:r>
              <a:rPr lang="es-ES" sz="1000" b="1" dirty="0" smtClean="0"/>
              <a:t>1. ASPECTOS GENERALES</a:t>
            </a:r>
            <a:endParaRPr lang="es-ES" sz="1000" dirty="0" smtClean="0"/>
          </a:p>
          <a:p>
            <a:r>
              <a:rPr lang="es-ES" sz="1000" dirty="0" smtClean="0"/>
              <a:t>1.1. ANTECEDENTES</a:t>
            </a:r>
          </a:p>
          <a:p>
            <a:r>
              <a:rPr lang="es-ES" sz="1000" dirty="0" smtClean="0"/>
              <a:t>1.1.1. Base Legal de la Institución </a:t>
            </a:r>
          </a:p>
          <a:p>
            <a:r>
              <a:rPr lang="es-ES" sz="1000" dirty="0" smtClean="0"/>
              <a:t>1.1.2. Objetivos de la Institución</a:t>
            </a:r>
          </a:p>
          <a:p>
            <a:r>
              <a:rPr lang="es-ES" sz="1000" dirty="0" smtClean="0"/>
              <a:t>1.2. LA EMPRESA</a:t>
            </a:r>
          </a:p>
          <a:p>
            <a:r>
              <a:rPr lang="es-ES" sz="1000" dirty="0" smtClean="0"/>
              <a:t>1.2.1. Reseña Histórica</a:t>
            </a:r>
          </a:p>
          <a:p>
            <a:r>
              <a:rPr lang="es-ES" sz="1000" dirty="0" smtClean="0"/>
              <a:t>1.2.2. Organigramas</a:t>
            </a:r>
          </a:p>
          <a:p>
            <a:r>
              <a:rPr lang="es-ES" sz="1000" dirty="0" smtClean="0"/>
              <a:t>1.2.2.1. Organigrama Estructural</a:t>
            </a:r>
          </a:p>
          <a:p>
            <a:r>
              <a:rPr lang="es-ES" sz="1000" dirty="0" smtClean="0"/>
              <a:t>1.2.2.2. Organigrama Funcional</a:t>
            </a:r>
          </a:p>
          <a:p>
            <a:r>
              <a:rPr lang="es-ES" sz="1000" dirty="0" smtClean="0"/>
              <a:t>1.2.2.3. Organigrama Personal</a:t>
            </a:r>
          </a:p>
          <a:p>
            <a:r>
              <a:rPr lang="es-ES" sz="1000" dirty="0" smtClean="0"/>
              <a:t> </a:t>
            </a:r>
          </a:p>
          <a:p>
            <a:r>
              <a:rPr lang="es-ES" sz="1000" b="1" dirty="0" smtClean="0"/>
              <a:t>CAPÍTULO II</a:t>
            </a:r>
            <a:endParaRPr lang="es-ES" sz="1000" dirty="0" smtClean="0"/>
          </a:p>
          <a:p>
            <a:r>
              <a:rPr lang="es-ES" sz="1000" b="1" dirty="0" smtClean="0"/>
              <a:t> </a:t>
            </a:r>
            <a:endParaRPr lang="es-ES" sz="1000" dirty="0" smtClean="0"/>
          </a:p>
          <a:p>
            <a:pPr lvl="0"/>
            <a:r>
              <a:rPr lang="es-ES" sz="1000" b="1" dirty="0" smtClean="0"/>
              <a:t>ANÁLISIS SITUACIONAL</a:t>
            </a:r>
            <a:endParaRPr lang="es-ES" sz="1000" dirty="0" smtClean="0"/>
          </a:p>
          <a:p>
            <a:r>
              <a:rPr lang="es-ES" sz="1000" dirty="0" smtClean="0"/>
              <a:t>2.1. ANÁLISIS INTERNO</a:t>
            </a:r>
          </a:p>
          <a:p>
            <a:r>
              <a:rPr lang="es-ES" sz="1000" dirty="0" smtClean="0"/>
              <a:t>2.1.1. Dirección de Diversidad e Interculturalidad</a:t>
            </a:r>
          </a:p>
          <a:p>
            <a:r>
              <a:rPr lang="es-ES" sz="1000" dirty="0" smtClean="0"/>
              <a:t>2.1.2  Dirección de Enlace Comunitario Intercultural</a:t>
            </a:r>
          </a:p>
          <a:p>
            <a:r>
              <a:rPr lang="es-ES" sz="1000" dirty="0" smtClean="0"/>
              <a:t>2.1.3  Dirección de Plurinacionalidad</a:t>
            </a:r>
          </a:p>
          <a:p>
            <a:r>
              <a:rPr lang="es-ES" sz="1000" dirty="0" smtClean="0"/>
              <a:t>2.2. ANÁLISIS EXTERNO</a:t>
            </a:r>
          </a:p>
          <a:p>
            <a:r>
              <a:rPr lang="es-ES" sz="1000" dirty="0" smtClean="0"/>
              <a:t>2.2.1. Influencia Macroambientales</a:t>
            </a:r>
          </a:p>
          <a:p>
            <a:r>
              <a:rPr lang="es-ES" sz="1000" dirty="0" smtClean="0"/>
              <a:t>2.2.1.1. Incidencia del factor político</a:t>
            </a:r>
          </a:p>
          <a:p>
            <a:r>
              <a:rPr lang="es-ES" sz="1000" dirty="0" smtClean="0"/>
              <a:t>2.2.1.2. Incidencia del factor económico</a:t>
            </a:r>
          </a:p>
          <a:p>
            <a:r>
              <a:rPr lang="es-ES" sz="1000" dirty="0" smtClean="0"/>
              <a:t>2.2.1.3. Incidencia del factor legal</a:t>
            </a:r>
          </a:p>
          <a:p>
            <a:r>
              <a:rPr lang="es-ES" sz="1000" dirty="0" smtClean="0"/>
              <a:t>2.2.2. Influencias </a:t>
            </a:r>
            <a:r>
              <a:rPr lang="es-ES" sz="1000" dirty="0" err="1" smtClean="0"/>
              <a:t>Microambientales</a:t>
            </a:r>
            <a:endParaRPr lang="es-ES" sz="1000" dirty="0" smtClean="0"/>
          </a:p>
          <a:p>
            <a:r>
              <a:rPr lang="es-ES" sz="1000" dirty="0" smtClean="0"/>
              <a:t>2.2.2.1.  Clientes</a:t>
            </a:r>
          </a:p>
          <a:p>
            <a:r>
              <a:rPr lang="es-ES" sz="1000" dirty="0" smtClean="0"/>
              <a:t>2.2.2.2.  Proveedores</a:t>
            </a:r>
          </a:p>
          <a:p>
            <a:r>
              <a:rPr lang="es-ES" sz="1000" dirty="0" smtClean="0"/>
              <a:t>2.2.2.3.  Competencia</a:t>
            </a:r>
          </a:p>
          <a:p>
            <a:r>
              <a:rPr lang="es-ES" sz="1000" dirty="0" smtClean="0"/>
              <a:t>2.2.2.4.  Precios</a:t>
            </a:r>
          </a:p>
          <a:p>
            <a:r>
              <a:rPr lang="es-ES" sz="1000" dirty="0" smtClean="0"/>
              <a:t> </a:t>
            </a:r>
          </a:p>
          <a:p>
            <a:r>
              <a:rPr lang="es-ES" sz="1000" b="1" dirty="0" smtClean="0"/>
              <a:t>CAPÍTULO III</a:t>
            </a:r>
            <a:endParaRPr lang="es-ES" sz="1000" dirty="0" smtClean="0"/>
          </a:p>
          <a:p>
            <a:r>
              <a:rPr lang="es-ES" sz="1000" b="1" dirty="0" smtClean="0"/>
              <a:t> </a:t>
            </a:r>
            <a:endParaRPr lang="es-ES" sz="1000" dirty="0" smtClean="0"/>
          </a:p>
          <a:p>
            <a:pPr lvl="0"/>
            <a:r>
              <a:rPr lang="es-ES" sz="1000" b="1" dirty="0" smtClean="0"/>
              <a:t>DIRECCIONAMIENTO ESTRATÉGICO</a:t>
            </a:r>
            <a:endParaRPr lang="es-ES" sz="1000" dirty="0" smtClean="0"/>
          </a:p>
          <a:p>
            <a:r>
              <a:rPr lang="es-ES" sz="1000" dirty="0" smtClean="0"/>
              <a:t>3.1.</a:t>
            </a:r>
            <a:r>
              <a:rPr lang="es-ES" sz="1000" b="1" dirty="0" smtClean="0"/>
              <a:t> </a:t>
            </a:r>
            <a:r>
              <a:rPr lang="es-ES" sz="1000" dirty="0" smtClean="0"/>
              <a:t>Misión</a:t>
            </a:r>
          </a:p>
          <a:p>
            <a:r>
              <a:rPr lang="es-ES" sz="1000" dirty="0" smtClean="0"/>
              <a:t>3.2. Visión</a:t>
            </a:r>
          </a:p>
          <a:p>
            <a:r>
              <a:rPr lang="es-ES" sz="1000" dirty="0" smtClean="0"/>
              <a:t>3.3. Objetivos</a:t>
            </a:r>
          </a:p>
          <a:p>
            <a:r>
              <a:rPr lang="es-ES" sz="1000" dirty="0" smtClean="0"/>
              <a:t>3.4. Políticas</a:t>
            </a:r>
          </a:p>
          <a:p>
            <a:r>
              <a:rPr lang="es-ES" sz="1000" dirty="0" smtClean="0"/>
              <a:t>3.5. Estrategias</a:t>
            </a:r>
          </a:p>
          <a:p>
            <a:r>
              <a:rPr lang="es-ES" sz="1000" dirty="0" smtClean="0"/>
              <a:t>3.6. Recursos</a:t>
            </a:r>
          </a:p>
          <a:p>
            <a:r>
              <a:rPr lang="es-ES" sz="1000" dirty="0" smtClean="0"/>
              <a:t>3.7. Principios y Valores</a:t>
            </a:r>
            <a:endParaRPr lang="es-ES" sz="1000" dirty="0"/>
          </a:p>
        </p:txBody>
      </p:sp>
      <p:sp>
        <p:nvSpPr>
          <p:cNvPr id="9" name="8 CuadroTexto"/>
          <p:cNvSpPr txBox="1"/>
          <p:nvPr/>
        </p:nvSpPr>
        <p:spPr>
          <a:xfrm>
            <a:off x="3505200" y="457200"/>
            <a:ext cx="5029200" cy="369332"/>
          </a:xfrm>
          <a:prstGeom prst="rect">
            <a:avLst/>
          </a:prstGeom>
          <a:noFill/>
        </p:spPr>
        <p:txBody>
          <a:bodyPr wrap="square" rtlCol="0">
            <a:spAutoFit/>
          </a:bodyPr>
          <a:lstStyle/>
          <a:p>
            <a:endParaRPr lang="es-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33600" y="381000"/>
            <a:ext cx="505138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a:t>
            </a: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685800" y="1295400"/>
            <a:ext cx="77724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ANÁLISIS SITUACIONAL</a:t>
            </a:r>
            <a:endPar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1"/>
          <p:cNvPicPr>
            <a:picLocks noChangeAspect="1" noChangeArrowheads="1"/>
          </p:cNvPicPr>
          <p:nvPr/>
        </p:nvPicPr>
        <p:blipFill>
          <a:blip r:embed="rId2" cstate="print"/>
          <a:srcRect/>
          <a:stretch>
            <a:fillRect/>
          </a:stretch>
        </p:blipFill>
        <p:spPr bwMode="auto">
          <a:xfrm>
            <a:off x="6934200" y="0"/>
            <a:ext cx="2209800" cy="609600"/>
          </a:xfrm>
          <a:prstGeom prst="rect">
            <a:avLst/>
          </a:prstGeom>
          <a:ln>
            <a:noFill/>
          </a:ln>
          <a:effectLst>
            <a:softEdge rad="112500"/>
          </a:effectLst>
        </p:spPr>
      </p:pic>
      <p:graphicFrame>
        <p:nvGraphicFramePr>
          <p:cNvPr id="7" name="6 Tabla"/>
          <p:cNvGraphicFramePr>
            <a:graphicFrameLocks noGrp="1"/>
          </p:cNvGraphicFramePr>
          <p:nvPr/>
        </p:nvGraphicFramePr>
        <p:xfrm>
          <a:off x="1676400" y="2209800"/>
          <a:ext cx="5791200" cy="4442821"/>
        </p:xfrm>
        <a:graphic>
          <a:graphicData uri="http://schemas.openxmlformats.org/drawingml/2006/table">
            <a:tbl>
              <a:tblPr firstRow="1" bandRow="1">
                <a:tableStyleId>{BC89EF96-8CEA-46FF-86C4-4CE0E7609802}</a:tableStyleId>
              </a:tblPr>
              <a:tblGrid>
                <a:gridCol w="1955679"/>
                <a:gridCol w="3835521"/>
              </a:tblGrid>
              <a:tr h="296515">
                <a:tc>
                  <a:txBody>
                    <a:bodyPr/>
                    <a:lstStyle/>
                    <a:p>
                      <a:r>
                        <a:rPr lang="es-EC" sz="1400" dirty="0" smtClean="0"/>
                        <a:t>2.1.</a:t>
                      </a:r>
                      <a:endParaRPr lang="es-ES" sz="1400" dirty="0"/>
                    </a:p>
                  </a:txBody>
                  <a:tcPr/>
                </a:tc>
                <a:tc>
                  <a:txBody>
                    <a:bodyPr/>
                    <a:lstStyle/>
                    <a:p>
                      <a:r>
                        <a:rPr lang="es-EC" sz="1400" dirty="0" smtClean="0"/>
                        <a:t>ANÁLISIS</a:t>
                      </a:r>
                      <a:r>
                        <a:rPr lang="es-EC" sz="1400" baseline="0" dirty="0" smtClean="0"/>
                        <a:t> INTERNO</a:t>
                      </a:r>
                      <a:endParaRPr lang="es-ES" sz="1400" dirty="0"/>
                    </a:p>
                  </a:txBody>
                  <a:tcPr/>
                </a:tc>
              </a:tr>
              <a:tr h="296515">
                <a:tc>
                  <a:txBody>
                    <a:bodyPr/>
                    <a:lstStyle/>
                    <a:p>
                      <a:r>
                        <a:rPr lang="es-EC" sz="1400" dirty="0" smtClean="0"/>
                        <a:t>2.1.1.</a:t>
                      </a:r>
                      <a:endParaRPr lang="es-ES" sz="1400" dirty="0"/>
                    </a:p>
                  </a:txBody>
                  <a:tcPr/>
                </a:tc>
                <a:tc>
                  <a:txBody>
                    <a:bodyPr/>
                    <a:lstStyle/>
                    <a:p>
                      <a:r>
                        <a:rPr lang="es-EC" sz="1400" dirty="0" smtClean="0"/>
                        <a:t>Dirección</a:t>
                      </a:r>
                      <a:r>
                        <a:rPr lang="es-EC" sz="1400" baseline="0" dirty="0" smtClean="0"/>
                        <a:t> de Diversidad e Interculturalidad</a:t>
                      </a:r>
                      <a:endParaRPr lang="es-ES" sz="1400" dirty="0"/>
                    </a:p>
                  </a:txBody>
                  <a:tcPr/>
                </a:tc>
              </a:tr>
              <a:tr h="296515">
                <a:tc>
                  <a:txBody>
                    <a:bodyPr/>
                    <a:lstStyle/>
                    <a:p>
                      <a:r>
                        <a:rPr lang="es-EC" sz="1400" dirty="0" smtClean="0"/>
                        <a:t>2.1.2.</a:t>
                      </a:r>
                      <a:endParaRPr lang="es-ES" sz="1400" dirty="0"/>
                    </a:p>
                  </a:txBody>
                  <a:tcPr/>
                </a:tc>
                <a:tc>
                  <a:txBody>
                    <a:bodyPr/>
                    <a:lstStyle/>
                    <a:p>
                      <a:r>
                        <a:rPr lang="es-EC" sz="1400" dirty="0" smtClean="0"/>
                        <a:t>Dirección</a:t>
                      </a:r>
                      <a:r>
                        <a:rPr lang="es-EC" sz="1400" baseline="0" dirty="0" smtClean="0"/>
                        <a:t> de Enlace Comunitario</a:t>
                      </a:r>
                      <a:endParaRPr lang="es-ES" sz="1400" dirty="0"/>
                    </a:p>
                  </a:txBody>
                  <a:tcPr/>
                </a:tc>
              </a:tr>
              <a:tr h="296515">
                <a:tc>
                  <a:txBody>
                    <a:bodyPr/>
                    <a:lstStyle/>
                    <a:p>
                      <a:r>
                        <a:rPr lang="es-EC" sz="1400" dirty="0" smtClean="0"/>
                        <a:t>2.1.3.</a:t>
                      </a:r>
                      <a:endParaRPr lang="es-ES" sz="1400" dirty="0"/>
                    </a:p>
                  </a:txBody>
                  <a:tcPr/>
                </a:tc>
                <a:tc>
                  <a:txBody>
                    <a:bodyPr/>
                    <a:lstStyle/>
                    <a:p>
                      <a:r>
                        <a:rPr lang="es-EC" sz="1400" dirty="0" smtClean="0"/>
                        <a:t>Dirección de Plurinacionalidad</a:t>
                      </a:r>
                      <a:endParaRPr lang="es-ES" sz="1400" dirty="0"/>
                    </a:p>
                  </a:txBody>
                  <a:tcPr/>
                </a:tc>
              </a:tr>
              <a:tr h="296515">
                <a:tc>
                  <a:txBody>
                    <a:bodyPr/>
                    <a:lstStyle/>
                    <a:p>
                      <a:r>
                        <a:rPr lang="es-EC" sz="1400" b="1" dirty="0" smtClean="0"/>
                        <a:t>2.2.</a:t>
                      </a:r>
                      <a:endParaRPr lang="es-ES" sz="1400" b="1" dirty="0"/>
                    </a:p>
                  </a:txBody>
                  <a:tcPr/>
                </a:tc>
                <a:tc>
                  <a:txBody>
                    <a:bodyPr/>
                    <a:lstStyle/>
                    <a:p>
                      <a:r>
                        <a:rPr lang="es-EC" sz="1400" b="1" dirty="0" smtClean="0"/>
                        <a:t>ANÁLISIS</a:t>
                      </a:r>
                      <a:r>
                        <a:rPr lang="es-EC" sz="1400" b="1" baseline="0" dirty="0" smtClean="0"/>
                        <a:t> EXTERNO</a:t>
                      </a:r>
                      <a:endParaRPr lang="es-ES" sz="1400" b="1" dirty="0"/>
                    </a:p>
                  </a:txBody>
                  <a:tcPr/>
                </a:tc>
              </a:tr>
              <a:tr h="296515">
                <a:tc>
                  <a:txBody>
                    <a:bodyPr/>
                    <a:lstStyle/>
                    <a:p>
                      <a:r>
                        <a:rPr lang="es-EC" sz="1400" b="0" dirty="0" smtClean="0"/>
                        <a:t>2.2.1</a:t>
                      </a:r>
                      <a:endParaRPr lang="es-ES" sz="1400" b="0" dirty="0"/>
                    </a:p>
                  </a:txBody>
                  <a:tcPr/>
                </a:tc>
                <a:tc>
                  <a:txBody>
                    <a:bodyPr/>
                    <a:lstStyle/>
                    <a:p>
                      <a:r>
                        <a:rPr lang="es-EC" sz="1400" b="0" dirty="0" smtClean="0"/>
                        <a:t>Influencias </a:t>
                      </a:r>
                      <a:r>
                        <a:rPr lang="es-EC" sz="1400" b="0" dirty="0" err="1" smtClean="0"/>
                        <a:t>Macroambientales</a:t>
                      </a:r>
                      <a:endParaRPr lang="es-ES" sz="1400" b="0" dirty="0"/>
                    </a:p>
                  </a:txBody>
                  <a:tcPr/>
                </a:tc>
              </a:tr>
              <a:tr h="296515">
                <a:tc>
                  <a:txBody>
                    <a:bodyPr/>
                    <a:lstStyle/>
                    <a:p>
                      <a:r>
                        <a:rPr lang="es-EC" sz="1400" b="0" dirty="0" smtClean="0"/>
                        <a:t>2.2.1.1.</a:t>
                      </a:r>
                      <a:endParaRPr lang="es-ES" sz="1400" b="0" dirty="0"/>
                    </a:p>
                  </a:txBody>
                  <a:tcPr/>
                </a:tc>
                <a:tc>
                  <a:txBody>
                    <a:bodyPr/>
                    <a:lstStyle/>
                    <a:p>
                      <a:r>
                        <a:rPr lang="es-EC" sz="1400" b="0" dirty="0" smtClean="0"/>
                        <a:t>Incidencia</a:t>
                      </a:r>
                      <a:r>
                        <a:rPr lang="es-EC" sz="1400" b="0" baseline="0" dirty="0" smtClean="0"/>
                        <a:t> del factor político</a:t>
                      </a:r>
                      <a:endParaRPr lang="es-ES" sz="1400" b="0" dirty="0"/>
                    </a:p>
                  </a:txBody>
                  <a:tcPr/>
                </a:tc>
              </a:tr>
              <a:tr h="296515">
                <a:tc>
                  <a:txBody>
                    <a:bodyPr/>
                    <a:lstStyle/>
                    <a:p>
                      <a:r>
                        <a:rPr lang="es-EC" sz="1400" b="0" dirty="0" smtClean="0"/>
                        <a:t>2.2.1.2.</a:t>
                      </a:r>
                      <a:endParaRPr lang="es-ES" sz="1400" b="0" dirty="0"/>
                    </a:p>
                  </a:txBody>
                  <a:tcPr/>
                </a:tc>
                <a:tc>
                  <a:txBody>
                    <a:bodyPr/>
                    <a:lstStyle/>
                    <a:p>
                      <a:r>
                        <a:rPr lang="es-EC" sz="1400" b="0" dirty="0" smtClean="0"/>
                        <a:t>Incidencia</a:t>
                      </a:r>
                      <a:r>
                        <a:rPr lang="es-EC" sz="1400" b="0" baseline="0" dirty="0" smtClean="0"/>
                        <a:t> del factor económico</a:t>
                      </a:r>
                      <a:endParaRPr lang="es-ES" sz="1400" b="0" dirty="0"/>
                    </a:p>
                  </a:txBody>
                  <a:tcPr/>
                </a:tc>
              </a:tr>
              <a:tr h="296515">
                <a:tc>
                  <a:txBody>
                    <a:bodyPr/>
                    <a:lstStyle/>
                    <a:p>
                      <a:r>
                        <a:rPr lang="es-EC" sz="1400" b="0" dirty="0" smtClean="0"/>
                        <a:t>2.2.1.3.</a:t>
                      </a:r>
                      <a:endParaRPr lang="es-ES" sz="1400" b="0" dirty="0"/>
                    </a:p>
                  </a:txBody>
                  <a:tcPr/>
                </a:tc>
                <a:tc>
                  <a:txBody>
                    <a:bodyPr/>
                    <a:lstStyle/>
                    <a:p>
                      <a:r>
                        <a:rPr lang="es-EC" sz="1400" b="0" dirty="0" smtClean="0"/>
                        <a:t>Incidencia</a:t>
                      </a:r>
                      <a:r>
                        <a:rPr lang="es-EC" sz="1400" b="0" baseline="0" dirty="0" smtClean="0"/>
                        <a:t> del factor legal</a:t>
                      </a:r>
                      <a:endParaRPr lang="es-ES" sz="1400" b="0" dirty="0"/>
                    </a:p>
                  </a:txBody>
                  <a:tcPr/>
                </a:tc>
              </a:tr>
              <a:tr h="296515">
                <a:tc>
                  <a:txBody>
                    <a:bodyPr/>
                    <a:lstStyle/>
                    <a:p>
                      <a:r>
                        <a:rPr lang="es-EC" sz="1400" b="0" dirty="0" smtClean="0"/>
                        <a:t>2.2.2.</a:t>
                      </a:r>
                      <a:endParaRPr lang="es-ES" sz="1400" b="0" dirty="0"/>
                    </a:p>
                  </a:txBody>
                  <a:tcPr/>
                </a:tc>
                <a:tc>
                  <a:txBody>
                    <a:bodyPr/>
                    <a:lstStyle/>
                    <a:p>
                      <a:r>
                        <a:rPr lang="es-EC" sz="1400" b="0" dirty="0" smtClean="0"/>
                        <a:t>Influencias </a:t>
                      </a:r>
                      <a:r>
                        <a:rPr lang="es-EC" sz="1400" b="0" dirty="0" err="1" smtClean="0"/>
                        <a:t>Microambientales</a:t>
                      </a:r>
                      <a:endParaRPr lang="es-ES" sz="1400" b="0" dirty="0"/>
                    </a:p>
                  </a:txBody>
                  <a:tcPr/>
                </a:tc>
              </a:tr>
              <a:tr h="296515">
                <a:tc>
                  <a:txBody>
                    <a:bodyPr/>
                    <a:lstStyle/>
                    <a:p>
                      <a:r>
                        <a:rPr lang="es-EC" sz="1400" b="0" dirty="0" smtClean="0"/>
                        <a:t>2.2.2.1.</a:t>
                      </a:r>
                      <a:endParaRPr lang="es-ES" sz="1400" b="0" dirty="0"/>
                    </a:p>
                  </a:txBody>
                  <a:tcPr/>
                </a:tc>
                <a:tc>
                  <a:txBody>
                    <a:bodyPr/>
                    <a:lstStyle/>
                    <a:p>
                      <a:r>
                        <a:rPr lang="es-EC" sz="1400" b="0" dirty="0" smtClean="0"/>
                        <a:t>Clientes</a:t>
                      </a:r>
                      <a:endParaRPr lang="es-ES" sz="1400" b="0" dirty="0"/>
                    </a:p>
                  </a:txBody>
                  <a:tcPr/>
                </a:tc>
              </a:tr>
              <a:tr h="296515">
                <a:tc>
                  <a:txBody>
                    <a:bodyPr/>
                    <a:lstStyle/>
                    <a:p>
                      <a:r>
                        <a:rPr lang="es-EC" sz="1400" b="0" dirty="0" smtClean="0"/>
                        <a:t>2.2.2.2.</a:t>
                      </a:r>
                      <a:endParaRPr lang="es-ES" sz="1400" b="0" dirty="0"/>
                    </a:p>
                  </a:txBody>
                  <a:tcPr/>
                </a:tc>
                <a:tc>
                  <a:txBody>
                    <a:bodyPr/>
                    <a:lstStyle/>
                    <a:p>
                      <a:r>
                        <a:rPr lang="es-EC" sz="1400" b="0" dirty="0" smtClean="0"/>
                        <a:t>Proveedores</a:t>
                      </a:r>
                      <a:endParaRPr lang="es-ES" sz="1400" b="0" dirty="0"/>
                    </a:p>
                  </a:txBody>
                  <a:tcPr/>
                </a:tc>
              </a:tr>
              <a:tr h="3583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400" b="0" dirty="0" smtClean="0"/>
                        <a:t>2.2.2.3.</a:t>
                      </a:r>
                      <a:endParaRPr lang="es-ES" sz="1400" b="0" dirty="0"/>
                    </a:p>
                  </a:txBody>
                  <a:tcPr/>
                </a:tc>
                <a:tc>
                  <a:txBody>
                    <a:bodyPr/>
                    <a:lstStyle/>
                    <a:p>
                      <a:r>
                        <a:rPr lang="es-EC" sz="1400" b="0" dirty="0" smtClean="0"/>
                        <a:t>Competencia</a:t>
                      </a:r>
                      <a:endParaRPr lang="es-ES" sz="1400" b="0" dirty="0"/>
                    </a:p>
                  </a:txBody>
                  <a:tcPr/>
                </a:tc>
              </a:tr>
              <a:tr h="426876">
                <a:tc>
                  <a:txBody>
                    <a:bodyPr/>
                    <a:lstStyle/>
                    <a:p>
                      <a:r>
                        <a:rPr lang="es-EC" sz="1400" b="0" dirty="0" smtClean="0"/>
                        <a:t>2.2.2.4.</a:t>
                      </a:r>
                      <a:endParaRPr lang="es-ES" sz="1400" b="0" dirty="0"/>
                    </a:p>
                  </a:txBody>
                  <a:tcPr/>
                </a:tc>
                <a:tc>
                  <a:txBody>
                    <a:bodyPr/>
                    <a:lstStyle/>
                    <a:p>
                      <a:r>
                        <a:rPr lang="es-EC" sz="1400" b="0" dirty="0" smtClean="0"/>
                        <a:t>Precios</a:t>
                      </a:r>
                      <a:endParaRPr lang="es-ES" sz="1400" b="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5800" y="2133600"/>
            <a:ext cx="7772400" cy="14465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400" b="1" dirty="0" smtClean="0">
                <a:ln/>
                <a:solidFill>
                  <a:schemeClr val="accent3"/>
                </a:solidFill>
              </a:rPr>
              <a:t>Dirección de Diversidad e Interculturalidad</a:t>
            </a:r>
          </a:p>
        </p:txBody>
      </p:sp>
      <p:sp>
        <p:nvSpPr>
          <p:cNvPr id="6" name="5 CuadroTexto"/>
          <p:cNvSpPr txBox="1"/>
          <p:nvPr/>
        </p:nvSpPr>
        <p:spPr>
          <a:xfrm>
            <a:off x="0" y="0"/>
            <a:ext cx="9144000" cy="369332"/>
          </a:xfrm>
          <a:prstGeom prst="rect">
            <a:avLst/>
          </a:prstGeom>
          <a:solidFill>
            <a:schemeClr val="accent1"/>
          </a:solidFill>
        </p:spPr>
        <p:txBody>
          <a:bodyPr wrap="square" rtlCol="0">
            <a:spAutoFit/>
          </a:bodyPr>
          <a:lstStyle/>
          <a:p>
            <a:pPr algn="ctr"/>
            <a:r>
              <a:rPr lang="es-ES_tradnl" b="1" dirty="0"/>
              <a:t>ANÁLISIS INTERNO</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1000" y="304800"/>
            <a:ext cx="6400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Diversidad e Interculturalidad</a:t>
            </a:r>
            <a:endParaRPr lang="es-ES" dirty="0"/>
          </a:p>
        </p:txBody>
      </p:sp>
      <p:sp>
        <p:nvSpPr>
          <p:cNvPr id="24577" name="Rectangle 1"/>
          <p:cNvSpPr>
            <a:spLocks noChangeArrowheads="1"/>
          </p:cNvSpPr>
          <p:nvPr/>
        </p:nvSpPr>
        <p:spPr bwMode="auto">
          <a:xfrm>
            <a:off x="838200" y="1143000"/>
            <a:ext cx="1371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Procesos</a:t>
            </a:r>
            <a:endParaRPr kumimoji="0" lang="es-ES_tradnl" sz="1600" b="0" i="0" u="none" strike="noStrike" cap="none" normalizeH="0" baseline="0" dirty="0" smtClean="0">
              <a:ln>
                <a:noFill/>
              </a:ln>
              <a:solidFill>
                <a:schemeClr val="tx1"/>
              </a:solidFill>
              <a:effectLst/>
              <a:latin typeface="Arial" pitchFamily="34" charset="0"/>
            </a:endParaRPr>
          </a:p>
        </p:txBody>
      </p:sp>
      <p:graphicFrame>
        <p:nvGraphicFramePr>
          <p:cNvPr id="8" name="7 Tabla"/>
          <p:cNvGraphicFramePr>
            <a:graphicFrameLocks noGrp="1"/>
          </p:cNvGraphicFramePr>
          <p:nvPr/>
        </p:nvGraphicFramePr>
        <p:xfrm>
          <a:off x="838200" y="1600200"/>
          <a:ext cx="7391400" cy="5101784"/>
        </p:xfrm>
        <a:graphic>
          <a:graphicData uri="http://schemas.openxmlformats.org/drawingml/2006/table">
            <a:tbl>
              <a:tblPr/>
              <a:tblGrid>
                <a:gridCol w="3220016"/>
                <a:gridCol w="4171384"/>
              </a:tblGrid>
              <a:tr h="685800">
                <a:tc>
                  <a:txBody>
                    <a:bodyPr/>
                    <a:lstStyle/>
                    <a:p>
                      <a:pPr marL="457200" algn="ctr">
                        <a:lnSpc>
                          <a:spcPct val="150000"/>
                        </a:lnSpc>
                        <a:spcAft>
                          <a:spcPts val="0"/>
                        </a:spcAft>
                      </a:pPr>
                      <a:endParaRPr lang="es-ES" sz="1200" dirty="0">
                        <a:latin typeface="Times New Roman"/>
                        <a:ea typeface="Times New Roman"/>
                        <a:cs typeface="Times New Roman"/>
                      </a:endParaRPr>
                    </a:p>
                    <a:p>
                      <a:pPr marL="457200" algn="ctr">
                        <a:lnSpc>
                          <a:spcPct val="150000"/>
                        </a:lnSpc>
                        <a:spcAft>
                          <a:spcPts val="0"/>
                        </a:spcAft>
                      </a:pPr>
                      <a:r>
                        <a:rPr lang="es-ES_tradnl" sz="1200" b="1" dirty="0">
                          <a:latin typeface="Arial"/>
                          <a:ea typeface="Times New Roman"/>
                          <a:cs typeface="Times New Roman"/>
                        </a:rPr>
                        <a:t>PROCESO No. 1</a:t>
                      </a:r>
                      <a:endParaRPr lang="es-ES" sz="1200" dirty="0">
                        <a:latin typeface="Times New Roman"/>
                        <a:ea typeface="Times New Roman"/>
                        <a:cs typeface="Times New Roman"/>
                      </a:endParaRPr>
                    </a:p>
                  </a:txBody>
                  <a:tcPr marL="48000" marR="480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lvl="0" algn="just">
                        <a:lnSpc>
                          <a:spcPct val="150000"/>
                        </a:lnSpc>
                        <a:spcAft>
                          <a:spcPts val="0"/>
                        </a:spcAft>
                      </a:pPr>
                      <a:r>
                        <a:rPr lang="es-ES_tradnl" sz="1200" dirty="0">
                          <a:latin typeface="Arial"/>
                          <a:ea typeface="Times New Roman"/>
                          <a:cs typeface="Times New Roman"/>
                        </a:rPr>
                        <a:t>Asistencia </a:t>
                      </a:r>
                      <a:r>
                        <a:rPr lang="es-ES_tradnl" sz="1200" dirty="0" smtClean="0">
                          <a:latin typeface="Arial"/>
                          <a:ea typeface="Times New Roman"/>
                          <a:cs typeface="Times New Roman"/>
                        </a:rPr>
                        <a:t>técnica </a:t>
                      </a:r>
                      <a:r>
                        <a:rPr lang="es-ES_tradnl" sz="1200" dirty="0">
                          <a:latin typeface="Arial"/>
                          <a:ea typeface="Times New Roman"/>
                          <a:cs typeface="Times New Roman"/>
                        </a:rPr>
                        <a:t>a los Consejos Nacionales de Igualdad en el diseño de políticas públicas.</a:t>
                      </a:r>
                      <a:endParaRPr lang="es-ES" sz="1200" dirty="0">
                        <a:latin typeface="Times New Roman"/>
                        <a:ea typeface="Times New Roman"/>
                        <a:cs typeface="Times New Roman"/>
                      </a:endParaRPr>
                    </a:p>
                  </a:txBody>
                  <a:tcPr marL="48000" marR="480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666944">
                <a:tc>
                  <a:txBody>
                    <a:bodyPr/>
                    <a:lstStyle/>
                    <a:p>
                      <a:pPr marL="457200" algn="ctr">
                        <a:lnSpc>
                          <a:spcPct val="150000"/>
                        </a:lnSpc>
                        <a:spcAft>
                          <a:spcPts val="0"/>
                        </a:spcAft>
                      </a:pPr>
                      <a:r>
                        <a:rPr lang="es-ES_tradnl" sz="1200" b="1">
                          <a:latin typeface="Arial"/>
                          <a:ea typeface="Times New Roman"/>
                          <a:cs typeface="Times New Roman"/>
                        </a:rPr>
                        <a:t>OBJETIVO</a:t>
                      </a:r>
                      <a:endParaRPr lang="es-ES" sz="1200">
                        <a:latin typeface="Times New Roman"/>
                        <a:ea typeface="Times New Roman"/>
                        <a:cs typeface="Times New Roman"/>
                      </a:endParaRPr>
                    </a:p>
                  </a:txBody>
                  <a:tcPr marL="48000" marR="480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lvl="0" algn="just">
                        <a:lnSpc>
                          <a:spcPct val="150000"/>
                        </a:lnSpc>
                        <a:spcAft>
                          <a:spcPts val="0"/>
                        </a:spcAft>
                      </a:pPr>
                      <a:r>
                        <a:rPr lang="es-ES_tradnl" sz="1200" dirty="0">
                          <a:latin typeface="Arial"/>
                          <a:ea typeface="Times New Roman"/>
                          <a:cs typeface="Times New Roman"/>
                        </a:rPr>
                        <a:t>Evaluar si se están garantizando los derechos colectivos contemplados en la Constitución.</a:t>
                      </a:r>
                      <a:endParaRPr lang="es-ES" sz="1200" dirty="0">
                        <a:latin typeface="Times New Roman"/>
                        <a:ea typeface="Times New Roman"/>
                        <a:cs typeface="Times New Roman"/>
                      </a:endParaRPr>
                    </a:p>
                  </a:txBody>
                  <a:tcPr marL="48000" marR="480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264076">
                <a:tc gridSpan="2">
                  <a:txBody>
                    <a:bodyPr/>
                    <a:lstStyle/>
                    <a:p>
                      <a:pPr>
                        <a:spcAft>
                          <a:spcPts val="0"/>
                        </a:spcAft>
                        <a:tabLst>
                          <a:tab pos="191135" algn="l"/>
                        </a:tabLst>
                      </a:pPr>
                      <a:r>
                        <a:rPr lang="es-ES_tradnl" sz="1200" b="1" dirty="0">
                          <a:latin typeface="Times New Roman"/>
                          <a:ea typeface="Times New Roman"/>
                          <a:cs typeface="Times New Roman"/>
                        </a:rPr>
                        <a:t>	</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Recepción de propuesta por parte de los Consejos Nacionales de Igualdad.</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Revisión y sumilla por parte de la Subsecretaria.</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Revisión de la propuesta por parte del Director de Diversidad e Interculturalidad.</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Asignación al personal encargado de la coordinación de  Consejos Nacionales de Igualdad.</a:t>
                      </a:r>
                      <a:endParaRPr lang="es-ES" sz="1200" dirty="0">
                        <a:latin typeface="Times New Roman"/>
                        <a:ea typeface="Times New Roman"/>
                        <a:cs typeface="Times New Roman"/>
                      </a:endParaRPr>
                    </a:p>
                    <a:p>
                      <a:pPr marL="342900" lvl="0" indent="-342900">
                        <a:lnSpc>
                          <a:spcPct val="150000"/>
                        </a:lnSpc>
                        <a:spcAft>
                          <a:spcPts val="0"/>
                        </a:spcAft>
                        <a:buFont typeface="Symbol"/>
                        <a:buChar char=""/>
                        <a:tabLst>
                          <a:tab pos="191135" algn="l"/>
                        </a:tabLst>
                      </a:pPr>
                      <a:r>
                        <a:rPr lang="es-ES_tradnl" sz="1200" dirty="0">
                          <a:latin typeface="Arial"/>
                          <a:ea typeface="Times New Roman"/>
                          <a:cs typeface="Times New Roman"/>
                        </a:rPr>
                        <a:t>Verificación de presupuesto según el POA y el </a:t>
                      </a:r>
                      <a:r>
                        <a:rPr lang="es-ES_tradnl" sz="1200" dirty="0" err="1">
                          <a:latin typeface="Arial"/>
                          <a:ea typeface="Times New Roman"/>
                          <a:cs typeface="Times New Roman"/>
                        </a:rPr>
                        <a:t>PAI</a:t>
                      </a:r>
                      <a:r>
                        <a:rPr lang="es-ES_tradnl" sz="1200" dirty="0">
                          <a:latin typeface="Arial"/>
                          <a:ea typeface="Times New Roman"/>
                          <a:cs typeface="Times New Roman"/>
                        </a:rPr>
                        <a:t>.</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Acordar fecha de talleres con los Consejos Nacionales de Igualdad.</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Recolección de ideas o insumos en los talleres realizados.</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Formación de Grupos de trabajo por temática.</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Elaboración de mecanismos de políticas públicas por temática. </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Revisión de políticas públicas por el técnico asignado por la Dirección de Diversidad e Interculturalidad. </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Envío de proyecto a la Ministra de la </a:t>
                      </a:r>
                      <a:r>
                        <a:rPr lang="es-ES_tradnl" sz="1200" dirty="0" err="1">
                          <a:latin typeface="Arial"/>
                          <a:ea typeface="Times New Roman"/>
                          <a:cs typeface="Times New Roman"/>
                        </a:rPr>
                        <a:t>SPPC</a:t>
                      </a:r>
                      <a:r>
                        <a:rPr lang="es-ES_tradnl" sz="1200" dirty="0">
                          <a:latin typeface="Arial"/>
                          <a:ea typeface="Times New Roman"/>
                          <a:cs typeface="Times New Roman"/>
                        </a:rPr>
                        <a:t> para su aprobación.</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Publicación de políticas públicas de los Consejos Nacionales de Igualdad.</a:t>
                      </a:r>
                      <a:endParaRPr lang="es-ES" sz="1200" dirty="0">
                        <a:latin typeface="Times New Roman"/>
                        <a:ea typeface="Times New Roman"/>
                        <a:cs typeface="Times New Roman"/>
                      </a:endParaRPr>
                    </a:p>
                  </a:txBody>
                  <a:tcPr marL="48000" marR="480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38200" y="838200"/>
          <a:ext cx="7315200" cy="5760720"/>
        </p:xfrm>
        <a:graphic>
          <a:graphicData uri="http://schemas.openxmlformats.org/drawingml/2006/table">
            <a:tbl>
              <a:tblPr/>
              <a:tblGrid>
                <a:gridCol w="3112851"/>
                <a:gridCol w="4202349"/>
              </a:tblGrid>
              <a:tr h="706783">
                <a:tc>
                  <a:txBody>
                    <a:bodyPr/>
                    <a:lstStyle/>
                    <a:p>
                      <a:pPr marL="457200" algn="ctr">
                        <a:lnSpc>
                          <a:spcPct val="150000"/>
                        </a:lnSpc>
                        <a:spcAft>
                          <a:spcPts val="0"/>
                        </a:spcAft>
                      </a:pPr>
                      <a:r>
                        <a:rPr lang="es-ES_tradnl" sz="1400" b="1" dirty="0" smtClean="0">
                          <a:latin typeface="Arial"/>
                          <a:ea typeface="Times New Roman"/>
                          <a:cs typeface="Times New Roman"/>
                        </a:rPr>
                        <a:t>PROCESO </a:t>
                      </a:r>
                      <a:r>
                        <a:rPr lang="es-ES_tradnl" sz="1400" b="1" dirty="0">
                          <a:latin typeface="Arial"/>
                          <a:ea typeface="Times New Roman"/>
                          <a:cs typeface="Times New Roman"/>
                        </a:rPr>
                        <a:t>No. 2</a:t>
                      </a:r>
                      <a:endParaRPr lang="es-ES" sz="1400" dirty="0">
                        <a:latin typeface="Times New Roman"/>
                        <a:ea typeface="Times New Roman"/>
                        <a:cs typeface="Times New Roman"/>
                      </a:endParaRPr>
                    </a:p>
                  </a:txBody>
                  <a:tcPr marL="44174" marR="4417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400" dirty="0">
                          <a:latin typeface="Arial"/>
                          <a:ea typeface="Times New Roman"/>
                          <a:cs typeface="Times New Roman"/>
                        </a:rPr>
                        <a:t>Elaboración  del Plan Operativo Anual (POA)  de la unidad, en coordinación con la Dirección de Planificación.</a:t>
                      </a:r>
                      <a:endParaRPr lang="es-ES" sz="1400" dirty="0">
                        <a:latin typeface="Times New Roman"/>
                        <a:ea typeface="Times New Roman"/>
                        <a:cs typeface="Times New Roman"/>
                      </a:endParaRPr>
                    </a:p>
                  </a:txBody>
                  <a:tcPr marL="44174" marR="4417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06783">
                <a:tc>
                  <a:txBody>
                    <a:bodyPr/>
                    <a:lstStyle/>
                    <a:p>
                      <a:pPr marL="457200" algn="ctr">
                        <a:lnSpc>
                          <a:spcPct val="150000"/>
                        </a:lnSpc>
                        <a:spcAft>
                          <a:spcPts val="0"/>
                        </a:spcAft>
                      </a:pPr>
                      <a:r>
                        <a:rPr lang="es-ES_tradnl" sz="1400" b="1">
                          <a:latin typeface="Arial"/>
                          <a:ea typeface="Times New Roman"/>
                          <a:cs typeface="Times New Roman"/>
                        </a:rPr>
                        <a:t>OBJETIVO</a:t>
                      </a:r>
                      <a:endParaRPr lang="es-ES" sz="1400">
                        <a:latin typeface="Times New Roman"/>
                        <a:ea typeface="Times New Roman"/>
                        <a:cs typeface="Times New Roman"/>
                      </a:endParaRPr>
                    </a:p>
                  </a:txBody>
                  <a:tcPr marL="44174" marR="4417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400" dirty="0">
                          <a:latin typeface="Arial"/>
                          <a:ea typeface="Times New Roman"/>
                          <a:cs typeface="Times New Roman"/>
                        </a:rPr>
                        <a:t>Analizar el cumplimiento del POA, y si está regido a los objetivos estratégicos de la Institución.</a:t>
                      </a:r>
                      <a:endParaRPr lang="es-ES" sz="1400" dirty="0">
                        <a:latin typeface="Times New Roman"/>
                        <a:ea typeface="Times New Roman"/>
                        <a:cs typeface="Times New Roman"/>
                      </a:endParaRPr>
                    </a:p>
                  </a:txBody>
                  <a:tcPr marL="44174" marR="4417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50435">
                <a:tc gridSpan="2">
                  <a:txBody>
                    <a:bodyPr/>
                    <a:lstStyle/>
                    <a:p>
                      <a:pPr marL="342900" lvl="0" indent="-342900" algn="just">
                        <a:lnSpc>
                          <a:spcPct val="150000"/>
                        </a:lnSpc>
                        <a:spcAft>
                          <a:spcPts val="0"/>
                        </a:spcAft>
                        <a:buFont typeface="Symbol"/>
                        <a:buChar char=""/>
                      </a:pPr>
                      <a:r>
                        <a:rPr lang="es-ES_tradnl" sz="1400" dirty="0" smtClean="0">
                          <a:latin typeface="Arial"/>
                          <a:ea typeface="Times New Roman"/>
                          <a:cs typeface="Times New Roman"/>
                        </a:rPr>
                        <a:t>Ejecución </a:t>
                      </a:r>
                      <a:r>
                        <a:rPr lang="es-ES_tradnl" sz="1400" dirty="0">
                          <a:latin typeface="Arial"/>
                          <a:ea typeface="Times New Roman"/>
                          <a:cs typeface="Times New Roman"/>
                        </a:rPr>
                        <a:t>de una reunión de Planificación con todo el personal perteneciente a la Dirección.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Establecer la finalidad del Plan Operativo.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Alineación al objetivo general y los objetivos específicos de la Institución.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División por equipos  según los diferentes componentes que conforma la dirección: Consejos de Igualdad, Generación de Políticas Públicas, Plan Plurinacional y Gestión Organizativa.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Definir actividades de cada componente y proceder al llenado de Formulario de Requerimiento,  Ejecución de POA y Presupuesto.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Asignación de responsabilidades a cada empleado de la Dirección.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Revisión y análisis de la Subsecretaria de la Planificación y Validación del Informe.</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Presentación el POA, para ser aprobado por la Coordinación General de Planificación.</a:t>
                      </a:r>
                      <a:endParaRPr lang="es-ES" sz="1400" dirty="0">
                        <a:latin typeface="Times New Roman"/>
                        <a:ea typeface="Times New Roman"/>
                        <a:cs typeface="Times New Roman"/>
                      </a:endParaRPr>
                    </a:p>
                  </a:txBody>
                  <a:tcPr marL="44174" marR="4417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
        <p:nvSpPr>
          <p:cNvPr id="5" name="4 CuadroTexto"/>
          <p:cNvSpPr txBox="1"/>
          <p:nvPr/>
        </p:nvSpPr>
        <p:spPr>
          <a:xfrm>
            <a:off x="457200" y="0"/>
            <a:ext cx="6400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Diversidad e Interculturalidad</a:t>
            </a:r>
            <a:endParaRPr lang="es-ES" dirty="0"/>
          </a:p>
        </p:txBody>
      </p:sp>
      <p:pic>
        <p:nvPicPr>
          <p:cNvPr id="6"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762000" y="990600"/>
          <a:ext cx="7467600" cy="5359274"/>
        </p:xfrm>
        <a:graphic>
          <a:graphicData uri="http://schemas.openxmlformats.org/drawingml/2006/table">
            <a:tbl>
              <a:tblPr/>
              <a:tblGrid>
                <a:gridCol w="3517479"/>
                <a:gridCol w="3950121"/>
              </a:tblGrid>
              <a:tr h="464621">
                <a:tc>
                  <a:txBody>
                    <a:bodyPr/>
                    <a:lstStyle/>
                    <a:p>
                      <a:pPr marL="457200" algn="ctr">
                        <a:lnSpc>
                          <a:spcPct val="150000"/>
                        </a:lnSpc>
                        <a:spcAft>
                          <a:spcPts val="0"/>
                        </a:spcAft>
                      </a:pPr>
                      <a:r>
                        <a:rPr lang="es-ES_tradnl" sz="1200" b="1" dirty="0" smtClean="0">
                          <a:latin typeface="Arial"/>
                          <a:ea typeface="Times New Roman"/>
                          <a:cs typeface="Times New Roman"/>
                        </a:rPr>
                        <a:t>PROCESO </a:t>
                      </a:r>
                      <a:r>
                        <a:rPr lang="es-ES_tradnl" sz="1200" b="1" dirty="0">
                          <a:latin typeface="Arial"/>
                          <a:ea typeface="Times New Roman"/>
                          <a:cs typeface="Times New Roman"/>
                        </a:rPr>
                        <a:t>No. 3</a:t>
                      </a:r>
                      <a:endParaRPr lang="es-ES" sz="1200" dirty="0">
                        <a:latin typeface="Times New Roman"/>
                        <a:ea typeface="Times New Roman"/>
                        <a:cs typeface="Times New Roman"/>
                      </a:endParaRPr>
                    </a:p>
                  </a:txBody>
                  <a:tcPr marL="38718" marR="387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200" dirty="0">
                          <a:latin typeface="Arial"/>
                          <a:ea typeface="Times New Roman"/>
                          <a:cs typeface="Times New Roman"/>
                        </a:rPr>
                        <a:t>Consolidación y fortalecimiento de los Consejos de Pueblos y Nacionalidades hacia Consejos Nacionales de Igualdad.</a:t>
                      </a:r>
                      <a:endParaRPr lang="es-ES" sz="1200" dirty="0">
                        <a:latin typeface="Times New Roman"/>
                        <a:ea typeface="Times New Roman"/>
                        <a:cs typeface="Times New Roman"/>
                      </a:endParaRPr>
                    </a:p>
                  </a:txBody>
                  <a:tcPr marL="38718" marR="3871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619495">
                <a:tc>
                  <a:txBody>
                    <a:bodyPr/>
                    <a:lstStyle/>
                    <a:p>
                      <a:pPr marL="457200" algn="ctr">
                        <a:lnSpc>
                          <a:spcPct val="150000"/>
                        </a:lnSpc>
                        <a:spcAft>
                          <a:spcPts val="0"/>
                        </a:spcAft>
                      </a:pPr>
                      <a:r>
                        <a:rPr lang="es-ES_tradnl" sz="1200" b="1">
                          <a:latin typeface="Arial"/>
                          <a:ea typeface="Times New Roman"/>
                          <a:cs typeface="Times New Roman"/>
                        </a:rPr>
                        <a:t>OBJETIVO</a:t>
                      </a:r>
                      <a:endParaRPr lang="es-ES" sz="1200">
                        <a:latin typeface="Times New Roman"/>
                        <a:ea typeface="Times New Roman"/>
                        <a:cs typeface="Times New Roman"/>
                      </a:endParaRPr>
                    </a:p>
                  </a:txBody>
                  <a:tcPr marL="38718" marR="38718"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lvl="0" algn="just">
                        <a:lnSpc>
                          <a:spcPct val="150000"/>
                        </a:lnSpc>
                        <a:spcAft>
                          <a:spcPts val="0"/>
                        </a:spcAft>
                      </a:pPr>
                      <a:r>
                        <a:rPr lang="es-ES_tradnl" sz="1200" dirty="0" smtClean="0">
                          <a:latin typeface="Arial"/>
                          <a:ea typeface="Times New Roman"/>
                          <a:cs typeface="Times New Roman"/>
                        </a:rPr>
                        <a:t>Verificar </a:t>
                      </a:r>
                      <a:r>
                        <a:rPr lang="es-ES_tradnl" sz="1200" dirty="0">
                          <a:latin typeface="Arial"/>
                          <a:ea typeface="Times New Roman"/>
                          <a:cs typeface="Times New Roman"/>
                        </a:rPr>
                        <a:t>las acciones realizadas para el consenso del Plan de fortalecimiento y consolidación de Consejos Nacionales.</a:t>
                      </a:r>
                      <a:endParaRPr lang="es-ES" sz="1200" dirty="0">
                        <a:latin typeface="Times New Roman"/>
                        <a:ea typeface="Times New Roman"/>
                        <a:cs typeface="Times New Roman"/>
                      </a:endParaRPr>
                    </a:p>
                  </a:txBody>
                  <a:tcPr marL="38718" marR="3871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979884">
                <a:tc gridSpan="2">
                  <a:txBody>
                    <a:bodyPr/>
                    <a:lstStyle/>
                    <a:p>
                      <a:pPr marL="342900" lvl="0" indent="-342900" algn="just">
                        <a:lnSpc>
                          <a:spcPct val="150000"/>
                        </a:lnSpc>
                        <a:spcAft>
                          <a:spcPts val="1000"/>
                        </a:spcAft>
                        <a:buFont typeface="Symbol"/>
                        <a:buChar char=""/>
                      </a:pPr>
                      <a:r>
                        <a:rPr lang="es-ES_tradnl" sz="1200" dirty="0" smtClean="0">
                          <a:latin typeface="Arial"/>
                          <a:ea typeface="Times New Roman"/>
                          <a:cs typeface="Times New Roman"/>
                        </a:rPr>
                        <a:t>Reunión </a:t>
                      </a:r>
                      <a:r>
                        <a:rPr lang="es-ES_tradnl" sz="1200" dirty="0">
                          <a:latin typeface="Arial"/>
                          <a:ea typeface="Times New Roman"/>
                          <a:cs typeface="Times New Roman"/>
                        </a:rPr>
                        <a:t>del Director con los empleados de la Dirección de Diversidad e Interculturalidad.</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Realizar un consenso de mecanismos aplicables a la consolidación y fortalecimiento de Consejos Nacionales.</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Adoptar funciones y atribuciones tomando en cuenta el orden constitucional con respecto a los pueblos, nacionalidades e igualdad.</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Elaboración de propuesta del Plan de Consolidación y Fortalecimiento de los Consejos Nacionales hacia Consejos Nacionales de Igualdad por parte del empleado encargado de los Consejos Nacionales.</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Verificación del presupuesto mediante el POA y el </a:t>
                      </a:r>
                      <a:r>
                        <a:rPr lang="es-ES_tradnl" sz="1200" dirty="0" err="1">
                          <a:latin typeface="Arial"/>
                          <a:ea typeface="Times New Roman"/>
                          <a:cs typeface="Times New Roman"/>
                        </a:rPr>
                        <a:t>PAI</a:t>
                      </a:r>
                      <a:r>
                        <a:rPr lang="es-ES_tradnl" sz="1200" dirty="0">
                          <a:latin typeface="Arial"/>
                          <a:ea typeface="Times New Roman"/>
                          <a:cs typeface="Times New Roman"/>
                        </a:rPr>
                        <a:t> para dar cumplimiento al Plan.</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Revisión y Aprobación de la propuesta del </a:t>
                      </a:r>
                      <a:r>
                        <a:rPr lang="es-ES_tradnl" sz="1200" u="words" dirty="0">
                          <a:latin typeface="Arial"/>
                          <a:ea typeface="Times New Roman"/>
                          <a:cs typeface="Times New Roman"/>
                        </a:rPr>
                        <a:t>P</a:t>
                      </a:r>
                      <a:r>
                        <a:rPr lang="es-ES_tradnl" sz="1200" dirty="0">
                          <a:latin typeface="Arial"/>
                          <a:ea typeface="Times New Roman"/>
                          <a:cs typeface="Times New Roman"/>
                        </a:rPr>
                        <a:t>lan por parte de la Dirección de Diversidad e Interculturalidad.</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Envío de proyecto a la Subsecretaria de Pueblos e Interculturalidad para su aprobación.</a:t>
                      </a:r>
                      <a:endParaRPr lang="es-ES" sz="1200" dirty="0">
                        <a:latin typeface="Times New Roman"/>
                        <a:ea typeface="Times New Roman"/>
                        <a:cs typeface="Times New Roman"/>
                      </a:endParaRPr>
                    </a:p>
                  </a:txBody>
                  <a:tcPr marL="38718" marR="38718"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
        <p:nvSpPr>
          <p:cNvPr id="5" name="4 CuadroTexto"/>
          <p:cNvSpPr txBox="1"/>
          <p:nvPr/>
        </p:nvSpPr>
        <p:spPr>
          <a:xfrm>
            <a:off x="457200" y="152400"/>
            <a:ext cx="6400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Diversidad e Interculturalidad</a:t>
            </a:r>
            <a:endParaRPr lang="es-ES" dirty="0"/>
          </a:p>
        </p:txBody>
      </p:sp>
      <p:pic>
        <p:nvPicPr>
          <p:cNvPr id="6"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3400" y="76200"/>
            <a:ext cx="6400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Diversidad e Interculturalidad</a:t>
            </a:r>
            <a:endParaRPr lang="es-ES" dirty="0"/>
          </a:p>
        </p:txBody>
      </p:sp>
      <p:graphicFrame>
        <p:nvGraphicFramePr>
          <p:cNvPr id="5" name="4 Tabla"/>
          <p:cNvGraphicFramePr>
            <a:graphicFrameLocks noGrp="1"/>
          </p:cNvGraphicFramePr>
          <p:nvPr/>
        </p:nvGraphicFramePr>
        <p:xfrm>
          <a:off x="762000" y="914400"/>
          <a:ext cx="7315200" cy="5440680"/>
        </p:xfrm>
        <a:graphic>
          <a:graphicData uri="http://schemas.openxmlformats.org/drawingml/2006/table">
            <a:tbl>
              <a:tblPr/>
              <a:tblGrid>
                <a:gridCol w="3438901"/>
                <a:gridCol w="3876299"/>
              </a:tblGrid>
              <a:tr h="609600">
                <a:tc>
                  <a:txBody>
                    <a:bodyPr/>
                    <a:lstStyle/>
                    <a:p>
                      <a:pPr marL="457200" algn="ctr">
                        <a:lnSpc>
                          <a:spcPct val="150000"/>
                        </a:lnSpc>
                        <a:spcAft>
                          <a:spcPts val="0"/>
                        </a:spcAft>
                      </a:pPr>
                      <a:r>
                        <a:rPr lang="es-ES_tradnl" sz="1400" b="1" dirty="0">
                          <a:latin typeface="Arial"/>
                          <a:ea typeface="Times New Roman"/>
                          <a:cs typeface="Times New Roman"/>
                        </a:rPr>
                        <a:t>PROCESO No. 4</a:t>
                      </a:r>
                      <a:endParaRPr lang="es-ES" sz="1400" dirty="0">
                        <a:latin typeface="Times New Roman"/>
                        <a:ea typeface="Times New Roman"/>
                        <a:cs typeface="Times New Roman"/>
                      </a:endParaRPr>
                    </a:p>
                  </a:txBody>
                  <a:tcPr marL="50800" marR="508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400">
                          <a:latin typeface="Arial"/>
                          <a:ea typeface="Times New Roman"/>
                          <a:cs typeface="Times New Roman"/>
                        </a:rPr>
                        <a:t>Formulación participativa de políticas públicas de plurinacionalidad e interculturalidad.</a:t>
                      </a:r>
                      <a:endParaRPr lang="es-ES" sz="14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016000">
                <a:tc>
                  <a:txBody>
                    <a:bodyPr/>
                    <a:lstStyle/>
                    <a:p>
                      <a:pPr marL="457200" algn="ctr">
                        <a:lnSpc>
                          <a:spcPct val="150000"/>
                        </a:lnSpc>
                        <a:spcAft>
                          <a:spcPts val="0"/>
                        </a:spcAft>
                      </a:pPr>
                      <a:r>
                        <a:rPr lang="es-ES_tradnl" sz="1400" b="1">
                          <a:latin typeface="Arial"/>
                          <a:ea typeface="Times New Roman"/>
                          <a:cs typeface="Times New Roman"/>
                        </a:rPr>
                        <a:t>OBJETIVO</a:t>
                      </a:r>
                      <a:endParaRPr lang="es-ES" sz="1400">
                        <a:latin typeface="Times New Roman"/>
                        <a:ea typeface="Times New Roman"/>
                        <a:cs typeface="Times New Roman"/>
                      </a:endParaRPr>
                    </a:p>
                  </a:txBody>
                  <a:tcPr marL="50800" marR="5080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400">
                          <a:latin typeface="Arial"/>
                          <a:ea typeface="Times New Roman"/>
                          <a:cs typeface="Times New Roman"/>
                        </a:rPr>
                        <a:t>Analizar si son adecuadas las políticas implantadas de plurinacionalidad e interculturalidad con relación la misión de la Institución.</a:t>
                      </a:r>
                      <a:endParaRPr lang="es-ES" sz="14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38400">
                <a:tc gridSpan="2">
                  <a:txBody>
                    <a:bodyPr/>
                    <a:lstStyle/>
                    <a:p>
                      <a:pPr marL="342900" lvl="0" indent="-342900" algn="just">
                        <a:lnSpc>
                          <a:spcPct val="150000"/>
                        </a:lnSpc>
                        <a:spcAft>
                          <a:spcPts val="0"/>
                        </a:spcAft>
                        <a:buFont typeface="Symbol"/>
                        <a:buChar char=""/>
                      </a:pPr>
                      <a:r>
                        <a:rPr lang="es-ES_tradnl" sz="1400" dirty="0" smtClean="0">
                          <a:latin typeface="Arial"/>
                          <a:ea typeface="Times New Roman"/>
                          <a:cs typeface="Times New Roman"/>
                        </a:rPr>
                        <a:t>Recolección </a:t>
                      </a:r>
                      <a:r>
                        <a:rPr lang="es-ES_tradnl" sz="1400" dirty="0">
                          <a:latin typeface="Arial"/>
                          <a:ea typeface="Times New Roman"/>
                          <a:cs typeface="Times New Roman"/>
                        </a:rPr>
                        <a:t>de ideas o insumos en los talleres realizados en torno a Pueblos y Nacionalidades.</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Sistematización de los insumos.</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División por temática.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Establecer mecanismos de políticas públicas por cada temática.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Elaboración de políticas públicas.</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Revisión de políticas públicas por la Subsecretaria.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Envío de proyecto a la Ministra de Pueblos, Movimientos Sociales y Participación Ciudadana para su aprobación.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Análisis por parte de la Dirección Jurídica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Publicación de políticas públicas de plurinacionalidad e interculturalidad.</a:t>
                      </a:r>
                      <a:endParaRPr lang="es-ES" sz="14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5800" y="2133600"/>
            <a:ext cx="7772400" cy="212365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400" b="1" dirty="0" smtClean="0">
                <a:ln/>
                <a:solidFill>
                  <a:schemeClr val="accent3"/>
                </a:solidFill>
              </a:rPr>
              <a:t>Dirección de Enlace Comunitario Intercultural</a:t>
            </a:r>
          </a:p>
        </p:txBody>
      </p:sp>
      <p:sp>
        <p:nvSpPr>
          <p:cNvPr id="6" name="5 CuadroTexto"/>
          <p:cNvSpPr txBox="1"/>
          <p:nvPr/>
        </p:nvSpPr>
        <p:spPr>
          <a:xfrm>
            <a:off x="0" y="0"/>
            <a:ext cx="9144000" cy="369332"/>
          </a:xfrm>
          <a:prstGeom prst="rect">
            <a:avLst/>
          </a:prstGeom>
          <a:solidFill>
            <a:schemeClr val="accent1"/>
          </a:solidFill>
        </p:spPr>
        <p:txBody>
          <a:bodyPr wrap="square" rtlCol="0">
            <a:spAutoFit/>
          </a:bodyPr>
          <a:lstStyle/>
          <a:p>
            <a:pPr algn="ctr"/>
            <a:r>
              <a:rPr lang="es-ES_tradnl" b="1" dirty="0"/>
              <a:t>ANÁLISIS INTERNO</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4800" y="152400"/>
            <a:ext cx="655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Enlace Comunitario </a:t>
            </a:r>
            <a:r>
              <a:rPr lang="es-ES_tradnl" b="1" dirty="0" smtClean="0"/>
              <a:t>Intercultural</a:t>
            </a:r>
            <a:endParaRPr lang="es-ES" dirty="0"/>
          </a:p>
        </p:txBody>
      </p:sp>
      <p:pic>
        <p:nvPicPr>
          <p:cNvPr id="5"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graphicFrame>
        <p:nvGraphicFramePr>
          <p:cNvPr id="6" name="5 Tabla"/>
          <p:cNvGraphicFramePr>
            <a:graphicFrameLocks noGrp="1"/>
          </p:cNvGraphicFramePr>
          <p:nvPr/>
        </p:nvGraphicFramePr>
        <p:xfrm>
          <a:off x="838200" y="914400"/>
          <a:ext cx="7315202" cy="5792555"/>
        </p:xfrm>
        <a:graphic>
          <a:graphicData uri="http://schemas.openxmlformats.org/drawingml/2006/table">
            <a:tbl>
              <a:tblPr/>
              <a:tblGrid>
                <a:gridCol w="3657601"/>
                <a:gridCol w="3657601"/>
              </a:tblGrid>
              <a:tr h="639446">
                <a:tc>
                  <a:txBody>
                    <a:bodyPr/>
                    <a:lstStyle/>
                    <a:p>
                      <a:pPr marL="457200" algn="ctr">
                        <a:lnSpc>
                          <a:spcPct val="150000"/>
                        </a:lnSpc>
                        <a:spcAft>
                          <a:spcPts val="0"/>
                        </a:spcAft>
                      </a:pPr>
                      <a:r>
                        <a:rPr lang="es-ES_tradnl" sz="1200" b="1">
                          <a:latin typeface="Arial"/>
                          <a:ea typeface="Times New Roman"/>
                          <a:cs typeface="Times New Roman"/>
                        </a:rPr>
                        <a:t>PROCESO No. 1</a:t>
                      </a:r>
                      <a:endParaRPr lang="es-ES" sz="1200">
                        <a:latin typeface="Times New Roman"/>
                        <a:ea typeface="Times New Roman"/>
                        <a:cs typeface="Times New Roman"/>
                      </a:endParaRPr>
                    </a:p>
                  </a:txBody>
                  <a:tcPr marL="40317" marR="4031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200">
                          <a:latin typeface="Arial"/>
                          <a:ea typeface="Times New Roman"/>
                          <a:cs typeface="Times New Roman"/>
                        </a:rPr>
                        <a:t>Monitoreo y evaluación del diseño y ejecución  de planes, programas y proyectos.  </a:t>
                      </a:r>
                      <a:endParaRPr lang="es-ES" sz="1200">
                        <a:latin typeface="Times New Roman"/>
                        <a:ea typeface="Times New Roman"/>
                        <a:cs typeface="Times New Roman"/>
                      </a:endParaRPr>
                    </a:p>
                  </a:txBody>
                  <a:tcPr marL="40317" marR="403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065741">
                <a:tc>
                  <a:txBody>
                    <a:bodyPr/>
                    <a:lstStyle/>
                    <a:p>
                      <a:pPr marL="457200" algn="ctr">
                        <a:lnSpc>
                          <a:spcPct val="150000"/>
                        </a:lnSpc>
                        <a:spcAft>
                          <a:spcPts val="0"/>
                        </a:spcAft>
                      </a:pPr>
                      <a:r>
                        <a:rPr lang="es-ES_tradnl" sz="1200" b="1">
                          <a:latin typeface="Arial"/>
                          <a:ea typeface="Times New Roman"/>
                          <a:cs typeface="Times New Roman"/>
                        </a:rPr>
                        <a:t>OBJETIVO</a:t>
                      </a:r>
                      <a:endParaRPr lang="es-ES" sz="1200">
                        <a:latin typeface="Times New Roman"/>
                        <a:ea typeface="Times New Roman"/>
                        <a:cs typeface="Times New Roman"/>
                      </a:endParaRPr>
                    </a:p>
                  </a:txBody>
                  <a:tcPr marL="40317" marR="4031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200">
                          <a:latin typeface="Arial"/>
                          <a:ea typeface="Times New Roman"/>
                          <a:cs typeface="Times New Roman"/>
                        </a:rPr>
                        <a:t>Verificar si mediante la evaluación se está logrando el fortalecimiento del tejido social comunitario y sus formas de acción colectiva.</a:t>
                      </a:r>
                      <a:endParaRPr lang="es-ES" sz="1200">
                        <a:latin typeface="Times New Roman"/>
                        <a:ea typeface="Times New Roman"/>
                        <a:cs typeface="Times New Roman"/>
                      </a:endParaRPr>
                    </a:p>
                  </a:txBody>
                  <a:tcPr marL="40317" marR="403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666151">
                <a:tc gridSpan="2">
                  <a:txBody>
                    <a:bodyPr/>
                    <a:lstStyle/>
                    <a:p>
                      <a:pPr marL="457200" algn="just">
                        <a:lnSpc>
                          <a:spcPct val="115000"/>
                        </a:lnSpc>
                        <a:spcAft>
                          <a:spcPts val="0"/>
                        </a:spcAft>
                      </a:pP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Recepción de proyectos, planes y programas por parte de organizaciones plurinacionales.</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Revisión y aprobación por parte de la Dirección de Enlace Comunitario.</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Verificación de ejecución según el POA.</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Entrega a la Subsecretaria de Pueblos e Interculturalidad para revisión y aprobación.</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Acuerdo de talleres con las organizaciones plurinacionalidades para dar seguimiento a la elaboración del diseño del proyecto.</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En forma conjunta el técnico delegado de la Dirección y las organizaciones  realizan las debidas correcciones para ser ejecutado.</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Revisión por parte de la Dirección de Enlace Comunitario para aprobar proyecto o plan.</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Socialización y ejecución de planes o proyectos a través de los dirigentes de las organizaciones plurinacionales.</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Evaluación del impacto que ha generado el plan o proyecto ejecutado.</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Elaboración del Informe de Resultados Obtenidos. </a:t>
                      </a:r>
                      <a:endParaRPr lang="es-ES" sz="1200" dirty="0">
                        <a:latin typeface="Times New Roman"/>
                        <a:ea typeface="Times New Roman"/>
                        <a:cs typeface="Times New Roman"/>
                      </a:endParaRPr>
                    </a:p>
                  </a:txBody>
                  <a:tcPr marL="40317" marR="4031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28600" y="152400"/>
            <a:ext cx="655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Enlace Comunitario </a:t>
            </a:r>
            <a:r>
              <a:rPr lang="es-ES_tradnl" b="1" dirty="0" smtClean="0"/>
              <a:t>Intercultural</a:t>
            </a:r>
            <a:endParaRPr lang="es-ES" dirty="0"/>
          </a:p>
        </p:txBody>
      </p:sp>
      <p:pic>
        <p:nvPicPr>
          <p:cNvPr id="5"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graphicFrame>
        <p:nvGraphicFramePr>
          <p:cNvPr id="6" name="5 Tabla"/>
          <p:cNvGraphicFramePr>
            <a:graphicFrameLocks noGrp="1"/>
          </p:cNvGraphicFramePr>
          <p:nvPr/>
        </p:nvGraphicFramePr>
        <p:xfrm>
          <a:off x="838200" y="1143000"/>
          <a:ext cx="7162802" cy="4897120"/>
        </p:xfrm>
        <a:graphic>
          <a:graphicData uri="http://schemas.openxmlformats.org/drawingml/2006/table">
            <a:tbl>
              <a:tblPr/>
              <a:tblGrid>
                <a:gridCol w="3581401"/>
                <a:gridCol w="3581401"/>
              </a:tblGrid>
              <a:tr h="711365">
                <a:tc>
                  <a:txBody>
                    <a:bodyPr/>
                    <a:lstStyle/>
                    <a:p>
                      <a:pPr marL="457200" algn="ctr">
                        <a:lnSpc>
                          <a:spcPct val="150000"/>
                        </a:lnSpc>
                        <a:spcAft>
                          <a:spcPts val="0"/>
                        </a:spcAft>
                      </a:pPr>
                      <a:r>
                        <a:rPr lang="es-ES_tradnl" sz="1200" b="1">
                          <a:latin typeface="Arial"/>
                          <a:ea typeface="Times New Roman"/>
                          <a:cs typeface="Times New Roman"/>
                        </a:rPr>
                        <a:t>PROCESO No. 2</a:t>
                      </a:r>
                      <a:endParaRPr lang="es-ES" sz="1200">
                        <a:latin typeface="Times New Roman"/>
                        <a:ea typeface="Times New Roman"/>
                        <a:cs typeface="Times New Roman"/>
                      </a:endParaRPr>
                    </a:p>
                  </a:txBody>
                  <a:tcPr marL="44460" marR="4446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200">
                          <a:latin typeface="Arial"/>
                          <a:ea typeface="Times New Roman"/>
                          <a:cs typeface="Times New Roman"/>
                        </a:rPr>
                        <a:t>Gestión de espacios de cooperación y acción interinstitucional con el sector público y privado.</a:t>
                      </a:r>
                      <a:endParaRPr lang="es-ES" sz="1200">
                        <a:latin typeface="Times New Roman"/>
                        <a:ea typeface="Times New Roman"/>
                        <a:cs typeface="Times New Roman"/>
                      </a:endParaRPr>
                    </a:p>
                  </a:txBody>
                  <a:tcPr marL="44460" marR="4446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889206">
                <a:tc>
                  <a:txBody>
                    <a:bodyPr/>
                    <a:lstStyle/>
                    <a:p>
                      <a:pPr marL="457200" algn="ctr">
                        <a:lnSpc>
                          <a:spcPct val="150000"/>
                        </a:lnSpc>
                        <a:spcAft>
                          <a:spcPts val="0"/>
                        </a:spcAft>
                      </a:pPr>
                      <a:r>
                        <a:rPr lang="es-ES_tradnl" sz="1200" b="1">
                          <a:latin typeface="Arial"/>
                          <a:ea typeface="Times New Roman"/>
                          <a:cs typeface="Times New Roman"/>
                        </a:rPr>
                        <a:t>OBJETIVO</a:t>
                      </a:r>
                      <a:endParaRPr lang="es-ES" sz="1200">
                        <a:latin typeface="Times New Roman"/>
                        <a:ea typeface="Times New Roman"/>
                        <a:cs typeface="Times New Roman"/>
                      </a:endParaRPr>
                    </a:p>
                  </a:txBody>
                  <a:tcPr marL="44460" marR="4446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200">
                          <a:latin typeface="Arial"/>
                          <a:ea typeface="Times New Roman"/>
                          <a:cs typeface="Times New Roman"/>
                        </a:rPr>
                        <a:t>Determinar la adecuada canalización y resolución de las demandas ciudadanas, y el fortalecimiento de su interlocución con el Estado.</a:t>
                      </a:r>
                      <a:endParaRPr lang="es-ES" sz="1200">
                        <a:latin typeface="Times New Roman"/>
                        <a:ea typeface="Times New Roman"/>
                        <a:cs typeface="Times New Roman"/>
                      </a:endParaRPr>
                    </a:p>
                  </a:txBody>
                  <a:tcPr marL="44460" marR="4446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63429">
                <a:tc gridSpan="2">
                  <a:txBody>
                    <a:bodyPr/>
                    <a:lstStyle/>
                    <a:p>
                      <a:pPr marL="457200" algn="just">
                        <a:lnSpc>
                          <a:spcPct val="150000"/>
                        </a:lnSpc>
                        <a:spcAft>
                          <a:spcPts val="0"/>
                        </a:spcAft>
                      </a:pP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Establecer contactos con posibles instituciones públicas o privadas que deseen generar alianzas con la Subsecretaria de Pueblos e Interculturalidad.</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Realizar una programación para interactuar con las instituciones públicas o privadas contactadas. </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Realización de Talleres con delegados de instituciones públicas y privadas con el fin de mostrar la importancia de alianzas y trabajo conjunto.</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Acuerdo de reuniones con instituciones que desean ser participes.</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Realizar un análisis en conjunto con las instituciones aliadas, para  que la Subsecretaria de Pueblos e Interculturalidad  participes en posibles planes.</a:t>
                      </a:r>
                      <a:endParaRPr lang="es-ES" sz="1200" dirty="0">
                        <a:latin typeface="Times New Roman"/>
                        <a:ea typeface="Times New Roman"/>
                        <a:cs typeface="Times New Roman"/>
                      </a:endParaRPr>
                    </a:p>
                  </a:txBody>
                  <a:tcPr marL="44460" marR="4446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3400" y="152400"/>
            <a:ext cx="655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Enlace Comunitario </a:t>
            </a:r>
            <a:r>
              <a:rPr lang="es-ES_tradnl" b="1" dirty="0" smtClean="0"/>
              <a:t>Intercultural</a:t>
            </a:r>
            <a:endParaRPr lang="es-ES" dirty="0"/>
          </a:p>
        </p:txBody>
      </p:sp>
      <p:graphicFrame>
        <p:nvGraphicFramePr>
          <p:cNvPr id="7" name="6 Tabla"/>
          <p:cNvGraphicFramePr>
            <a:graphicFrameLocks noGrp="1"/>
          </p:cNvGraphicFramePr>
          <p:nvPr/>
        </p:nvGraphicFramePr>
        <p:xfrm>
          <a:off x="685800" y="1066800"/>
          <a:ext cx="7543800" cy="5459984"/>
        </p:xfrm>
        <a:graphic>
          <a:graphicData uri="http://schemas.openxmlformats.org/drawingml/2006/table">
            <a:tbl>
              <a:tblPr/>
              <a:tblGrid>
                <a:gridCol w="3664639"/>
                <a:gridCol w="3879161"/>
              </a:tblGrid>
              <a:tr h="439557">
                <a:tc>
                  <a:txBody>
                    <a:bodyPr/>
                    <a:lstStyle/>
                    <a:p>
                      <a:pPr marL="457200" algn="ctr">
                        <a:lnSpc>
                          <a:spcPct val="150000"/>
                        </a:lnSpc>
                        <a:spcAft>
                          <a:spcPts val="0"/>
                        </a:spcAft>
                      </a:pPr>
                      <a:r>
                        <a:rPr lang="es-ES_tradnl" sz="1200" b="1" dirty="0">
                          <a:latin typeface="Arial"/>
                          <a:ea typeface="Times New Roman"/>
                          <a:cs typeface="Times New Roman"/>
                        </a:rPr>
                        <a:t>PROCESO No. 3</a:t>
                      </a:r>
                      <a:endParaRPr lang="es-ES" sz="1200" dirty="0">
                        <a:latin typeface="Times New Roman"/>
                        <a:ea typeface="Times New Roman"/>
                        <a:cs typeface="Times New Roman"/>
                      </a:endParaRPr>
                    </a:p>
                  </a:txBody>
                  <a:tcPr marL="36630" marR="36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200" dirty="0">
                          <a:latin typeface="Arial"/>
                          <a:ea typeface="Times New Roman"/>
                          <a:cs typeface="Times New Roman"/>
                        </a:rPr>
                        <a:t>Diseño e implementación de  mecanismos de fortalecimiento de organizaciones  comunitarias.</a:t>
                      </a:r>
                      <a:endParaRPr lang="es-ES" sz="1200" dirty="0">
                        <a:latin typeface="Times New Roman"/>
                        <a:ea typeface="Times New Roman"/>
                        <a:cs typeface="Times New Roman"/>
                      </a:endParaRPr>
                    </a:p>
                  </a:txBody>
                  <a:tcPr marL="36630" marR="3663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732594">
                <a:tc>
                  <a:txBody>
                    <a:bodyPr/>
                    <a:lstStyle/>
                    <a:p>
                      <a:pPr marL="457200" algn="ctr">
                        <a:lnSpc>
                          <a:spcPct val="150000"/>
                        </a:lnSpc>
                        <a:spcAft>
                          <a:spcPts val="0"/>
                        </a:spcAft>
                      </a:pPr>
                      <a:r>
                        <a:rPr lang="es-ES_tradnl" sz="1200" b="1">
                          <a:latin typeface="Arial"/>
                          <a:ea typeface="Times New Roman"/>
                          <a:cs typeface="Times New Roman"/>
                        </a:rPr>
                        <a:t>OBJETIVO</a:t>
                      </a:r>
                      <a:endParaRPr lang="es-ES" sz="1200">
                        <a:latin typeface="Times New Roman"/>
                        <a:ea typeface="Times New Roman"/>
                        <a:cs typeface="Times New Roman"/>
                      </a:endParaRPr>
                    </a:p>
                  </a:txBody>
                  <a:tcPr marL="36630" marR="3663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200">
                          <a:latin typeface="Arial"/>
                          <a:ea typeface="Times New Roman"/>
                          <a:cs typeface="Times New Roman"/>
                        </a:rPr>
                        <a:t>Verificar que los mecanismos de fortalecimiento sean los adecuados y que brinden satisfacción a las organizaciones comunitarias.</a:t>
                      </a:r>
                      <a:endParaRPr lang="es-ES" sz="1200">
                        <a:latin typeface="Times New Roman"/>
                        <a:ea typeface="Times New Roman"/>
                        <a:cs typeface="Times New Roman"/>
                      </a:endParaRPr>
                    </a:p>
                  </a:txBody>
                  <a:tcPr marL="36630" marR="3663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849">
                <a:tc gridSpan="2">
                  <a:txBody>
                    <a:bodyPr/>
                    <a:lstStyle/>
                    <a:p>
                      <a:pPr marL="457200" algn="just">
                        <a:lnSpc>
                          <a:spcPct val="150000"/>
                        </a:lnSpc>
                        <a:spcAft>
                          <a:spcPts val="0"/>
                        </a:spcAft>
                      </a:pP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Reunión del Director con los empleados de la Dirección de Enlace Comunitario Intercultural.</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Realizar un consenso de mecanismos aplicables a la consolidación y fortalecimiento de organizaciones comunitarias.</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Elaboración de propuesta del Plan de Consolidación y Fortalecimiento de organizaciones de actores comunitarios por encargado de las Organizaciones Comunitarias.</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Verificación del presupuesto mediante el POA y el </a:t>
                      </a:r>
                      <a:r>
                        <a:rPr lang="es-ES_tradnl" sz="1200" dirty="0" err="1">
                          <a:latin typeface="Arial"/>
                          <a:ea typeface="Times New Roman"/>
                          <a:cs typeface="Times New Roman"/>
                        </a:rPr>
                        <a:t>PAI</a:t>
                      </a:r>
                      <a:r>
                        <a:rPr lang="es-ES_tradnl" sz="1200" dirty="0">
                          <a:latin typeface="Arial"/>
                          <a:ea typeface="Times New Roman"/>
                          <a:cs typeface="Times New Roman"/>
                        </a:rPr>
                        <a:t> para dar cumplimiento al Plan.</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Revisión y Aprobación de la propuesta del Plan por parte de la Dirección de Enlace Comunitario Intercultural.</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Envío de proyecto a la Subsecretaria de Pueblos e Interculturalidad para su aprobación.</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Reunión con los principales actores de organizaciones comunitarias, para acordar talleres con las diferentes organizaciones.</a:t>
                      </a:r>
                      <a:endParaRPr lang="es-ES" sz="1200" dirty="0">
                        <a:latin typeface="Times New Roman"/>
                        <a:ea typeface="Times New Roman"/>
                        <a:cs typeface="Times New Roman"/>
                      </a:endParaRPr>
                    </a:p>
                    <a:p>
                      <a:pPr marL="342900" lvl="0" indent="-342900" algn="just">
                        <a:lnSpc>
                          <a:spcPct val="115000"/>
                        </a:lnSpc>
                        <a:spcAft>
                          <a:spcPts val="1000"/>
                        </a:spcAft>
                        <a:buFont typeface="Symbol"/>
                        <a:buChar char=""/>
                      </a:pPr>
                      <a:r>
                        <a:rPr lang="es-ES_tradnl" sz="1200" dirty="0">
                          <a:latin typeface="Arial"/>
                          <a:ea typeface="Times New Roman"/>
                          <a:cs typeface="Times New Roman"/>
                        </a:rPr>
                        <a:t>Implementación de mecanismos en las organizaciones comunitarias contactadas de acuerdo al Plan.</a:t>
                      </a:r>
                      <a:endParaRPr lang="es-ES" sz="12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200" dirty="0">
                          <a:latin typeface="Arial"/>
                          <a:ea typeface="Times New Roman"/>
                          <a:cs typeface="Times New Roman"/>
                        </a:rPr>
                        <a:t>Seguimiento de la implementación de mecanismos, en cuanto a resultados obtenidos.</a:t>
                      </a:r>
                      <a:endParaRPr lang="es-ES" sz="1200" dirty="0">
                        <a:latin typeface="Times New Roman"/>
                        <a:ea typeface="Times New Roman"/>
                        <a:cs typeface="Times New Roman"/>
                      </a:endParaRPr>
                    </a:p>
                  </a:txBody>
                  <a:tcPr marL="36630" marR="3663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pic>
        <p:nvPicPr>
          <p:cNvPr id="5" name="Picture 1"/>
          <p:cNvPicPr>
            <a:picLocks noChangeAspect="1" noChangeArrowheads="1"/>
          </p:cNvPicPr>
          <p:nvPr/>
        </p:nvPicPr>
        <p:blipFill>
          <a:blip r:embed="rId2" cstate="print"/>
          <a:srcRect/>
          <a:stretch>
            <a:fillRect/>
          </a:stretch>
        </p:blipFill>
        <p:spPr bwMode="auto">
          <a:xfrm>
            <a:off x="7086600" y="-76200"/>
            <a:ext cx="20574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81000" y="0"/>
            <a:ext cx="4038600" cy="68634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000" b="1" dirty="0" smtClean="0"/>
              <a:t>CAPÍTULO IV</a:t>
            </a:r>
            <a:endParaRPr lang="es-ES" sz="1000" dirty="0" smtClean="0"/>
          </a:p>
          <a:p>
            <a:pPr>
              <a:lnSpc>
                <a:spcPct val="50000"/>
              </a:lnSpc>
            </a:pPr>
            <a:r>
              <a:rPr lang="es-ES" sz="1000" b="1" dirty="0" smtClean="0"/>
              <a:t> </a:t>
            </a:r>
            <a:endParaRPr lang="es-ES" sz="1000" dirty="0" smtClean="0"/>
          </a:p>
          <a:p>
            <a:pPr lvl="0"/>
            <a:r>
              <a:rPr lang="es-ES" sz="1000" b="1" dirty="0" smtClean="0"/>
              <a:t>FUNDAMENTOS TEÓRICOS</a:t>
            </a:r>
            <a:endParaRPr lang="es-ES" sz="1000" dirty="0" smtClean="0"/>
          </a:p>
          <a:p>
            <a:pPr>
              <a:lnSpc>
                <a:spcPct val="50000"/>
              </a:lnSpc>
            </a:pPr>
            <a:r>
              <a:rPr lang="es-ES" sz="1000" b="1" dirty="0" smtClean="0"/>
              <a:t> </a:t>
            </a:r>
            <a:endParaRPr lang="es-ES" sz="1000" dirty="0" smtClean="0"/>
          </a:p>
          <a:p>
            <a:r>
              <a:rPr lang="es-ES" sz="1000" b="1" dirty="0" smtClean="0"/>
              <a:t>4.1. </a:t>
            </a:r>
            <a:r>
              <a:rPr lang="es-ES" sz="1000" b="1" dirty="0" smtClean="0">
                <a:hlinkClick r:id="rId2" action="ppaction://hlinksldjump"/>
              </a:rPr>
              <a:t>GENERALIDADES DE LA AUDITORÍA DE GESTIÓN</a:t>
            </a:r>
            <a:endParaRPr lang="es-ES" sz="1000" dirty="0" smtClean="0"/>
          </a:p>
          <a:p>
            <a:r>
              <a:rPr lang="es-ES" sz="1000" dirty="0" smtClean="0"/>
              <a:t>4.1.1. Evolución de la Auditoría de Gestión		      </a:t>
            </a:r>
          </a:p>
          <a:p>
            <a:r>
              <a:rPr lang="es-ES" sz="1000" dirty="0" smtClean="0"/>
              <a:t>4.1.2.</a:t>
            </a:r>
            <a:r>
              <a:rPr lang="es-ES" sz="1000" b="1" dirty="0" smtClean="0"/>
              <a:t> </a:t>
            </a:r>
            <a:r>
              <a:rPr lang="es-ES" sz="1000" dirty="0" smtClean="0"/>
              <a:t>Concepto y definición			                                                                                </a:t>
            </a:r>
          </a:p>
          <a:p>
            <a:r>
              <a:rPr lang="es-ES" sz="1000" dirty="0" smtClean="0"/>
              <a:t>4.1.3. Objetivos de la Auditoría de Gestión		</a:t>
            </a:r>
          </a:p>
          <a:p>
            <a:r>
              <a:rPr lang="es-ES" sz="1000" dirty="0" smtClean="0"/>
              <a:t>4.1.4. Características			</a:t>
            </a:r>
          </a:p>
          <a:p>
            <a:r>
              <a:rPr lang="es-ES" sz="1000" dirty="0" smtClean="0"/>
              <a:t>4.1.5. Clases de Auditoría			</a:t>
            </a:r>
          </a:p>
          <a:p>
            <a:r>
              <a:rPr lang="es-ES" sz="1000" dirty="0" smtClean="0"/>
              <a:t>4.1.6. Diferencias con otras auditorías				</a:t>
            </a:r>
          </a:p>
          <a:p>
            <a:pPr>
              <a:lnSpc>
                <a:spcPct val="50000"/>
              </a:lnSpc>
            </a:pPr>
            <a:r>
              <a:rPr lang="es-ES" sz="1000" b="1" dirty="0" smtClean="0"/>
              <a:t>4.2.</a:t>
            </a:r>
            <a:r>
              <a:rPr lang="es-ES" sz="1000" b="1" dirty="0" smtClean="0">
                <a:hlinkClick r:id="rId3" action="ppaction://hlinksldjump"/>
              </a:rPr>
              <a:t> </a:t>
            </a:r>
            <a:r>
              <a:rPr lang="es-ES" sz="1000" b="1" dirty="0" err="1" smtClean="0">
                <a:hlinkClick r:id="rId3" action="ppaction://hlinksldjump"/>
              </a:rPr>
              <a:t>NAGA`s</a:t>
            </a:r>
            <a:r>
              <a:rPr lang="es-ES" sz="1000" b="1" dirty="0" smtClean="0"/>
              <a:t>					</a:t>
            </a:r>
          </a:p>
          <a:p>
            <a:pPr>
              <a:lnSpc>
                <a:spcPct val="50000"/>
              </a:lnSpc>
            </a:pPr>
            <a:endParaRPr lang="es-ES" sz="1000" b="1" dirty="0" smtClean="0"/>
          </a:p>
          <a:p>
            <a:pPr>
              <a:lnSpc>
                <a:spcPct val="50000"/>
              </a:lnSpc>
            </a:pPr>
            <a:r>
              <a:rPr lang="es-ES" sz="1000" b="1" dirty="0" smtClean="0"/>
              <a:t>4.3</a:t>
            </a:r>
            <a:r>
              <a:rPr lang="es-ES" sz="1000" b="1" dirty="0" smtClean="0">
                <a:hlinkClick r:id="rId4" action="ppaction://hlinksldjump"/>
              </a:rPr>
              <a:t>. CÓDIGO DE ÉTICA</a:t>
            </a:r>
            <a:r>
              <a:rPr lang="es-ES" sz="1000" b="1" dirty="0" smtClean="0"/>
              <a:t>			</a:t>
            </a:r>
            <a:endParaRPr lang="es-ES" sz="1000" dirty="0" smtClean="0"/>
          </a:p>
          <a:p>
            <a:pPr>
              <a:lnSpc>
                <a:spcPct val="50000"/>
              </a:lnSpc>
            </a:pPr>
            <a:r>
              <a:rPr lang="es-ES" sz="1000" b="1" dirty="0" smtClean="0"/>
              <a:t> </a:t>
            </a:r>
            <a:endParaRPr lang="es-ES" sz="1000" dirty="0" smtClean="0"/>
          </a:p>
          <a:p>
            <a:pPr>
              <a:lnSpc>
                <a:spcPct val="50000"/>
              </a:lnSpc>
            </a:pPr>
            <a:endParaRPr lang="es-ES" sz="1000" b="1" dirty="0" smtClean="0"/>
          </a:p>
          <a:p>
            <a:pPr>
              <a:lnSpc>
                <a:spcPct val="50000"/>
              </a:lnSpc>
            </a:pPr>
            <a:r>
              <a:rPr lang="es-ES" sz="1000" b="1" dirty="0" smtClean="0"/>
              <a:t>4.4  </a:t>
            </a:r>
            <a:r>
              <a:rPr lang="es-ES" sz="1000" b="1" dirty="0" err="1" smtClean="0">
                <a:hlinkClick r:id="rId5" action="ppaction://hlinksldjump"/>
              </a:rPr>
              <a:t>NIAA’s</a:t>
            </a:r>
            <a:r>
              <a:rPr lang="es-ES" sz="1000" b="1" dirty="0" smtClean="0"/>
              <a:t>								</a:t>
            </a:r>
            <a:endParaRPr lang="es-ES" sz="1000" dirty="0" smtClean="0"/>
          </a:p>
          <a:p>
            <a:pPr>
              <a:lnSpc>
                <a:spcPct val="50000"/>
              </a:lnSpc>
            </a:pPr>
            <a:endParaRPr lang="es-ES" sz="1000" b="1" dirty="0" smtClean="0"/>
          </a:p>
          <a:p>
            <a:pPr>
              <a:lnSpc>
                <a:spcPct val="50000"/>
              </a:lnSpc>
            </a:pPr>
            <a:endParaRPr lang="es-ES" sz="1000" b="1" dirty="0" smtClean="0"/>
          </a:p>
          <a:p>
            <a:pPr>
              <a:lnSpc>
                <a:spcPct val="50000"/>
              </a:lnSpc>
            </a:pPr>
            <a:r>
              <a:rPr lang="es-ES" sz="1000" b="1" dirty="0" smtClean="0"/>
              <a:t>4.5  FASES DE LA AUDITORÍA DE GESTIÓN</a:t>
            </a:r>
            <a:endParaRPr lang="es-ES" sz="1000" dirty="0" smtClean="0"/>
          </a:p>
          <a:p>
            <a:pPr>
              <a:lnSpc>
                <a:spcPct val="50000"/>
              </a:lnSpc>
            </a:pPr>
            <a:r>
              <a:rPr lang="es-ES" sz="1000" b="1" dirty="0" smtClean="0"/>
              <a:t> </a:t>
            </a:r>
            <a:endParaRPr lang="es-ES" sz="1000" dirty="0" smtClean="0"/>
          </a:p>
          <a:p>
            <a:r>
              <a:rPr lang="es-ES" sz="1000" b="1" dirty="0" smtClean="0"/>
              <a:t>4.5.1. PLANIFICACIÓN</a:t>
            </a:r>
            <a:endParaRPr lang="es-ES" sz="1000" dirty="0" smtClean="0"/>
          </a:p>
          <a:p>
            <a:r>
              <a:rPr lang="es-ES" sz="1000" dirty="0" smtClean="0"/>
              <a:t>4.5.1.1. </a:t>
            </a:r>
            <a:r>
              <a:rPr lang="es-ES" sz="1000" dirty="0" smtClean="0">
                <a:hlinkClick r:id="rId6" action="ppaction://hlinksldjump"/>
              </a:rPr>
              <a:t>Planificación preliminar o revisión general</a:t>
            </a:r>
            <a:r>
              <a:rPr lang="es-ES" sz="1000" dirty="0" smtClean="0"/>
              <a:t>	</a:t>
            </a:r>
          </a:p>
          <a:p>
            <a:r>
              <a:rPr lang="es-ES" sz="1000" dirty="0" smtClean="0"/>
              <a:t>4.5.1.2.    </a:t>
            </a:r>
            <a:r>
              <a:rPr lang="es-ES" sz="1000" dirty="0" smtClean="0">
                <a:hlinkClick r:id="rId7" action="ppaction://hlinksldjump"/>
              </a:rPr>
              <a:t>Planificación Específica</a:t>
            </a:r>
            <a:r>
              <a:rPr lang="es-ES" sz="1000" dirty="0" smtClean="0"/>
              <a:t>		</a:t>
            </a:r>
          </a:p>
          <a:p>
            <a:r>
              <a:rPr lang="es-ES" sz="1000" dirty="0" smtClean="0"/>
              <a:t>4.5.1.2.1.  Motivo			</a:t>
            </a:r>
          </a:p>
          <a:p>
            <a:r>
              <a:rPr lang="es-ES" sz="1000" dirty="0" smtClean="0"/>
              <a:t>4.5.1.2.2.  Objetivos			      </a:t>
            </a:r>
          </a:p>
          <a:p>
            <a:r>
              <a:rPr lang="es-ES" sz="1000" dirty="0" smtClean="0"/>
              <a:t>4.5.1.2.3.  Alcance			      </a:t>
            </a:r>
          </a:p>
          <a:p>
            <a:r>
              <a:rPr lang="es-ES" sz="1000" dirty="0" smtClean="0"/>
              <a:t>4.5.1.2.4.  Base legal			      </a:t>
            </a:r>
          </a:p>
          <a:p>
            <a:r>
              <a:rPr lang="es-ES" sz="1000" dirty="0" smtClean="0"/>
              <a:t>4.5.1.2.5.  Determinación de recursos		     </a:t>
            </a:r>
          </a:p>
          <a:p>
            <a:r>
              <a:rPr lang="es-ES" sz="1000" dirty="0" smtClean="0"/>
              <a:t>4.5.1.2.6.  Distribución de tiempos y equipo de trabajo	</a:t>
            </a:r>
          </a:p>
          <a:p>
            <a:r>
              <a:rPr lang="es-ES" sz="1000" dirty="0" smtClean="0"/>
              <a:t>4.5.1.3.</a:t>
            </a:r>
            <a:r>
              <a:rPr lang="es-ES" sz="1000" b="1" dirty="0" smtClean="0"/>
              <a:t>   </a:t>
            </a:r>
            <a:r>
              <a:rPr lang="es-ES" sz="1000" dirty="0" smtClean="0"/>
              <a:t>Antecedentes del Control Interno		      </a:t>
            </a:r>
          </a:p>
          <a:p>
            <a:r>
              <a:rPr lang="es-ES" sz="1000" dirty="0" smtClean="0"/>
              <a:t>4.5.1.3.1.  </a:t>
            </a:r>
            <a:r>
              <a:rPr lang="es-ES" sz="1000" dirty="0" smtClean="0">
                <a:hlinkClick r:id="rId8" action="ppaction://hlinksldjump"/>
              </a:rPr>
              <a:t>Control Interno</a:t>
            </a:r>
            <a:r>
              <a:rPr lang="es-ES" sz="1000" dirty="0" smtClean="0"/>
              <a:t>			</a:t>
            </a:r>
          </a:p>
          <a:p>
            <a:r>
              <a:rPr lang="es-ES" sz="1000" dirty="0" smtClean="0"/>
              <a:t>4.5.1.3.2.  Objetivos del Control Interno		</a:t>
            </a:r>
          </a:p>
          <a:p>
            <a:r>
              <a:rPr lang="es-ES" sz="1000" dirty="0" smtClean="0"/>
              <a:t>4.5.1.3.3.  Características del Control Interno		</a:t>
            </a:r>
          </a:p>
          <a:p>
            <a:r>
              <a:rPr lang="es-ES" sz="1000" dirty="0" smtClean="0"/>
              <a:t>4.5.1.3.4.  Limitaciones del Control Interno		</a:t>
            </a:r>
          </a:p>
          <a:p>
            <a:r>
              <a:rPr lang="es-ES" sz="1000" dirty="0" smtClean="0"/>
              <a:t>4.5.1.3.5.  Principios del Control Interno		</a:t>
            </a:r>
          </a:p>
          <a:p>
            <a:r>
              <a:rPr lang="es-ES" sz="1000" dirty="0" smtClean="0"/>
              <a:t>4.5.1.3.6.  Clases de Control Interno		      </a:t>
            </a:r>
          </a:p>
          <a:p>
            <a:r>
              <a:rPr lang="es-ES" sz="1000" dirty="0" smtClean="0"/>
              <a:t>4.5.1.3.7.  Técnicas de Control Interno		      </a:t>
            </a:r>
          </a:p>
          <a:p>
            <a:r>
              <a:rPr lang="es-ES" sz="1000" dirty="0" smtClean="0"/>
              <a:t>4.5.1.3.8.  Evaluación del Sistema de Control Interno	</a:t>
            </a:r>
          </a:p>
          <a:p>
            <a:r>
              <a:rPr lang="es-ES" sz="1000" dirty="0" smtClean="0"/>
              <a:t>4.5.1.3.9.  Métodos de Evaluación		</a:t>
            </a:r>
          </a:p>
          <a:p>
            <a:r>
              <a:rPr lang="es-ES" sz="1000" dirty="0" smtClean="0"/>
              <a:t>4.5.1.3.10.  Herramientas de Evaluación		      </a:t>
            </a:r>
          </a:p>
          <a:p>
            <a:r>
              <a:rPr lang="es-ES" sz="1000" dirty="0" smtClean="0"/>
              <a:t>4.5.1.3.11.  Medición de Riesgos		      </a:t>
            </a:r>
          </a:p>
          <a:p>
            <a:r>
              <a:rPr lang="es-ES" sz="1000" dirty="0" smtClean="0"/>
              <a:t>4.5.1.3.11.1.   Inherente			      </a:t>
            </a:r>
          </a:p>
          <a:p>
            <a:r>
              <a:rPr lang="es-ES" sz="1000" dirty="0" smtClean="0"/>
              <a:t>4.5.1.3.11.2.   De Control			      </a:t>
            </a:r>
          </a:p>
          <a:p>
            <a:r>
              <a:rPr lang="es-ES" sz="1000" dirty="0" smtClean="0"/>
              <a:t>4.5.1.3.11.3.   De Detección			      </a:t>
            </a:r>
          </a:p>
          <a:p>
            <a:r>
              <a:rPr lang="es-ES" sz="1000" dirty="0" smtClean="0"/>
              <a:t>4.5.1.3.11.4.   De Auditoría			      </a:t>
            </a:r>
          </a:p>
          <a:p>
            <a:r>
              <a:rPr lang="es-ES" sz="1000" dirty="0" smtClean="0"/>
              <a:t>4.5.1.3.12.  Matriz de Riesgos 			      </a:t>
            </a:r>
          </a:p>
          <a:p>
            <a:r>
              <a:rPr lang="es-ES" sz="1000" dirty="0" smtClean="0"/>
              <a:t>4.5.1.3.13.  Programa de Auditoría      </a:t>
            </a:r>
            <a:endParaRPr lang="es-ES" sz="1000" dirty="0"/>
          </a:p>
        </p:txBody>
      </p:sp>
      <p:sp>
        <p:nvSpPr>
          <p:cNvPr id="9" name="8 CuadroTexto"/>
          <p:cNvSpPr txBox="1"/>
          <p:nvPr/>
        </p:nvSpPr>
        <p:spPr>
          <a:xfrm>
            <a:off x="3505200" y="457200"/>
            <a:ext cx="5029200" cy="369332"/>
          </a:xfrm>
          <a:prstGeom prst="rect">
            <a:avLst/>
          </a:prstGeom>
          <a:noFill/>
        </p:spPr>
        <p:txBody>
          <a:bodyPr wrap="square" rtlCol="0">
            <a:spAutoFit/>
          </a:bodyPr>
          <a:lstStyle/>
          <a:p>
            <a:endParaRPr lang="es-ES" dirty="0"/>
          </a:p>
        </p:txBody>
      </p:sp>
      <p:sp>
        <p:nvSpPr>
          <p:cNvPr id="4" name="3 CuadroTexto"/>
          <p:cNvSpPr txBox="1"/>
          <p:nvPr/>
        </p:nvSpPr>
        <p:spPr>
          <a:xfrm>
            <a:off x="4572000" y="72271"/>
            <a:ext cx="4038600" cy="67095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sz="1000" b="1" dirty="0" smtClean="0"/>
              <a:t>4.5.2. </a:t>
            </a:r>
            <a:r>
              <a:rPr lang="es-ES" sz="1000" b="1" dirty="0" smtClean="0">
                <a:hlinkClick r:id="rId9" action="ppaction://hlinksldjump"/>
              </a:rPr>
              <a:t>EJECUCIÓN</a:t>
            </a:r>
            <a:endParaRPr lang="es-ES" sz="1000" dirty="0" smtClean="0"/>
          </a:p>
          <a:p>
            <a:r>
              <a:rPr lang="es-ES" sz="1000" dirty="0" smtClean="0"/>
              <a:t>4.5.2.1.  Ejecución de los Programas de Auditoría	      </a:t>
            </a:r>
          </a:p>
          <a:p>
            <a:r>
              <a:rPr lang="es-ES" sz="1000" dirty="0" smtClean="0"/>
              <a:t>4.5.2.2.  Pruebas de cumplimiento		</a:t>
            </a:r>
          </a:p>
          <a:p>
            <a:r>
              <a:rPr lang="es-ES" sz="1000" dirty="0" smtClean="0"/>
              <a:t>4.5.2.3.  Pruebas sustantivas			</a:t>
            </a:r>
          </a:p>
          <a:p>
            <a:r>
              <a:rPr lang="es-ES" sz="1000" dirty="0" smtClean="0"/>
              <a:t>4.5.2.4.  Procedimientos de Auditoría		</a:t>
            </a:r>
          </a:p>
          <a:p>
            <a:r>
              <a:rPr lang="es-ES" sz="1000" dirty="0" smtClean="0"/>
              <a:t>4.5.2.5.  Técnicas de Auditoría			</a:t>
            </a:r>
          </a:p>
          <a:p>
            <a:r>
              <a:rPr lang="es-ES" sz="1000" dirty="0" smtClean="0"/>
              <a:t>4.5.2.6.  Papeles de trabajo			</a:t>
            </a:r>
          </a:p>
          <a:p>
            <a:r>
              <a:rPr lang="es-ES" sz="1000" dirty="0" smtClean="0"/>
              <a:t>4.5.2.7.  Indicadores</a:t>
            </a:r>
          </a:p>
          <a:p>
            <a:r>
              <a:rPr lang="es-ES" sz="1000" dirty="0" smtClean="0"/>
              <a:t>4.5.2.7.1.  Definición y conceptos		</a:t>
            </a:r>
          </a:p>
          <a:p>
            <a:r>
              <a:rPr lang="es-ES" sz="1000" dirty="0" smtClean="0"/>
              <a:t>4.5.2.7.2.  Clasificación			</a:t>
            </a:r>
          </a:p>
          <a:p>
            <a:r>
              <a:rPr lang="es-ES" sz="1000" dirty="0" smtClean="0"/>
              <a:t>4.5.2.7.3.  Formas de construcción		</a:t>
            </a:r>
          </a:p>
          <a:p>
            <a:r>
              <a:rPr lang="es-ES" sz="1000" dirty="0" smtClean="0"/>
              <a:t>4.5.2.8.  Hallazgos de Auditoría		</a:t>
            </a:r>
          </a:p>
          <a:p>
            <a:r>
              <a:rPr lang="es-ES" sz="1000" dirty="0" smtClean="0"/>
              <a:t>4.5.2.9.  Evidencia de Auditoría					</a:t>
            </a:r>
          </a:p>
          <a:p>
            <a:r>
              <a:rPr lang="es-ES" sz="1000" b="1" dirty="0" smtClean="0"/>
              <a:t>4.5.3.     </a:t>
            </a:r>
            <a:r>
              <a:rPr lang="es-ES" sz="1000" b="1" dirty="0" smtClean="0">
                <a:hlinkClick r:id="rId10" action="ppaction://hlinksldjump"/>
              </a:rPr>
              <a:t>COMUNICACIÓN DE RESULTADOS</a:t>
            </a:r>
            <a:r>
              <a:rPr lang="es-ES" sz="1000" b="1" dirty="0" smtClean="0"/>
              <a:t>		</a:t>
            </a:r>
            <a:endParaRPr lang="es-ES" sz="1000" dirty="0" smtClean="0"/>
          </a:p>
          <a:p>
            <a:r>
              <a:rPr lang="es-ES" sz="1000" dirty="0" smtClean="0"/>
              <a:t>4.5.3.1.  Informe de Auditoría					</a:t>
            </a:r>
          </a:p>
          <a:p>
            <a:r>
              <a:rPr lang="es-ES" sz="1000" b="1" dirty="0" smtClean="0"/>
              <a:t> 4.5.4.   </a:t>
            </a:r>
            <a:r>
              <a:rPr lang="es-ES" sz="1000" b="1" dirty="0" smtClean="0">
                <a:hlinkClick r:id="rId11" action="ppaction://hlinksldjump"/>
              </a:rPr>
              <a:t> SEGUIMIENTO </a:t>
            </a:r>
            <a:r>
              <a:rPr lang="es-ES" sz="1000" b="1" dirty="0" smtClean="0"/>
              <a:t>						</a:t>
            </a:r>
            <a:endParaRPr lang="es-ES" sz="1000" dirty="0" smtClean="0"/>
          </a:p>
          <a:p>
            <a:r>
              <a:rPr lang="es-ES" sz="1000" dirty="0" smtClean="0"/>
              <a:t>4.5.4.1.  Responsables asignados		</a:t>
            </a:r>
          </a:p>
          <a:p>
            <a:r>
              <a:rPr lang="es-ES" sz="1000" dirty="0" smtClean="0"/>
              <a:t>4.5.4.2.  Medición de resultados		</a:t>
            </a:r>
          </a:p>
          <a:p>
            <a:r>
              <a:rPr lang="es-ES" sz="1000" dirty="0" smtClean="0"/>
              <a:t>4.5.4.3.  Informes emitidos			</a:t>
            </a:r>
          </a:p>
          <a:p>
            <a:r>
              <a:rPr lang="es-ES" sz="1000" dirty="0" smtClean="0"/>
              <a:t>4.5.4.4.  Comunicación de ajustes finales		</a:t>
            </a:r>
          </a:p>
          <a:p>
            <a:r>
              <a:rPr lang="es-ES" sz="1000" dirty="0" smtClean="0"/>
              <a:t>4.5.4.5.  Cronograma de Seguimiento			      </a:t>
            </a:r>
          </a:p>
          <a:p>
            <a:r>
              <a:rPr lang="es-ES" sz="1000" b="1" dirty="0" smtClean="0">
                <a:hlinkClick r:id="rId12" action="ppaction://hlinksldjump"/>
              </a:rPr>
              <a:t>CAPÍTULO V</a:t>
            </a:r>
            <a:r>
              <a:rPr lang="es-ES" sz="1000" dirty="0" smtClean="0">
                <a:hlinkClick r:id="rId12" action="ppaction://hlinksldjump"/>
              </a:rPr>
              <a:t>	</a:t>
            </a:r>
            <a:endParaRPr lang="es-ES" sz="1000" dirty="0" smtClean="0"/>
          </a:p>
          <a:p>
            <a:r>
              <a:rPr lang="es-ES" sz="1000" b="1" dirty="0" smtClean="0"/>
              <a:t> </a:t>
            </a:r>
            <a:endParaRPr lang="es-ES" sz="1000" dirty="0" smtClean="0"/>
          </a:p>
          <a:p>
            <a:r>
              <a:rPr lang="es-ES" sz="1000" b="1" dirty="0" smtClean="0"/>
              <a:t>APLICACIÓN PRÁCTICA DE LA PROPUESTA</a:t>
            </a:r>
          </a:p>
          <a:p>
            <a:endParaRPr lang="es-ES" sz="1000" b="1" dirty="0" smtClean="0"/>
          </a:p>
          <a:p>
            <a:r>
              <a:rPr lang="es-ES" sz="1000" b="1" dirty="0" smtClean="0"/>
              <a:t>CAPÍTULO VI</a:t>
            </a:r>
            <a:endParaRPr lang="es-ES" sz="1000" dirty="0" smtClean="0"/>
          </a:p>
          <a:p>
            <a:r>
              <a:rPr lang="es-ES" sz="1000" b="1" dirty="0" smtClean="0"/>
              <a:t> </a:t>
            </a:r>
            <a:endParaRPr lang="es-ES" sz="1000" dirty="0" smtClean="0"/>
          </a:p>
          <a:p>
            <a:r>
              <a:rPr lang="es-ES" sz="1000" b="1" dirty="0" smtClean="0"/>
              <a:t>6.   CONCLUSIONES Y RECOMENDACIONES</a:t>
            </a:r>
            <a:endParaRPr lang="es-ES" sz="1000" dirty="0" smtClean="0"/>
          </a:p>
          <a:p>
            <a:r>
              <a:rPr lang="es-ES" sz="1000" dirty="0" smtClean="0"/>
              <a:t>     </a:t>
            </a:r>
          </a:p>
          <a:p>
            <a:r>
              <a:rPr lang="es-ES" sz="1000" dirty="0" smtClean="0"/>
              <a:t>6.1.</a:t>
            </a:r>
            <a:r>
              <a:rPr lang="es-ES" sz="1000" b="1" dirty="0" smtClean="0"/>
              <a:t>  </a:t>
            </a:r>
            <a:r>
              <a:rPr lang="es-ES" sz="1000" dirty="0" smtClean="0"/>
              <a:t>Conclusiones			      </a:t>
            </a:r>
          </a:p>
          <a:p>
            <a:r>
              <a:rPr lang="es-ES" sz="1000" dirty="0" smtClean="0"/>
              <a:t>6.2.  Recomendaciones						</a:t>
            </a:r>
          </a:p>
          <a:p>
            <a:r>
              <a:rPr lang="es-ES" sz="1000" b="1" dirty="0" smtClean="0"/>
              <a:t>7. BIBLIOGRAFÍA</a:t>
            </a:r>
            <a:endParaRPr lang="es-ES" sz="1000" dirty="0" smtClean="0"/>
          </a:p>
          <a:p>
            <a:endParaRPr lang="es-ES" sz="1000" b="1" dirty="0" smtClean="0"/>
          </a:p>
          <a:p>
            <a:r>
              <a:rPr lang="es-ES" sz="1000" b="1" dirty="0" smtClean="0"/>
              <a:t>7.1. </a:t>
            </a:r>
            <a:r>
              <a:rPr lang="es-EC" sz="1000" dirty="0" smtClean="0"/>
              <a:t>Libros				     7.2. Internet				      </a:t>
            </a:r>
            <a:endParaRPr lang="es-ES" sz="1000" dirty="0" smtClean="0"/>
          </a:p>
          <a:p>
            <a:r>
              <a:rPr lang="es-ES" sz="1000" b="1" dirty="0" smtClean="0"/>
              <a:t>			</a:t>
            </a:r>
            <a:endParaRPr lang="es-E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4800" y="76200"/>
            <a:ext cx="655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1"/>
            <a:r>
              <a:rPr lang="es-ES_tradnl" b="1" dirty="0"/>
              <a:t>Dirección de Enlace Comunitario </a:t>
            </a:r>
            <a:r>
              <a:rPr lang="es-ES_tradnl" b="1" dirty="0" smtClean="0"/>
              <a:t>Intercultural</a:t>
            </a:r>
            <a:endParaRPr lang="es-ES" dirty="0"/>
          </a:p>
        </p:txBody>
      </p:sp>
      <p:graphicFrame>
        <p:nvGraphicFramePr>
          <p:cNvPr id="5" name="4 Tabla"/>
          <p:cNvGraphicFramePr>
            <a:graphicFrameLocks noGrp="1"/>
          </p:cNvGraphicFramePr>
          <p:nvPr/>
        </p:nvGraphicFramePr>
        <p:xfrm>
          <a:off x="685800" y="914400"/>
          <a:ext cx="7543800" cy="5844844"/>
        </p:xfrm>
        <a:graphic>
          <a:graphicData uri="http://schemas.openxmlformats.org/drawingml/2006/table">
            <a:tbl>
              <a:tblPr/>
              <a:tblGrid>
                <a:gridCol w="3505218"/>
                <a:gridCol w="4038582"/>
              </a:tblGrid>
              <a:tr h="1002182">
                <a:tc>
                  <a:txBody>
                    <a:bodyPr/>
                    <a:lstStyle/>
                    <a:p>
                      <a:pPr marL="457200" algn="ctr">
                        <a:lnSpc>
                          <a:spcPct val="150000"/>
                        </a:lnSpc>
                        <a:spcAft>
                          <a:spcPts val="0"/>
                        </a:spcAft>
                      </a:pPr>
                      <a:r>
                        <a:rPr lang="es-ES_tradnl" sz="1400" b="1" dirty="0">
                          <a:latin typeface="Arial"/>
                          <a:ea typeface="Times New Roman"/>
                          <a:cs typeface="Times New Roman"/>
                        </a:rPr>
                        <a:t>PROCESO No. 4</a:t>
                      </a:r>
                      <a:endParaRPr lang="es-ES" sz="1400" dirty="0">
                        <a:latin typeface="Times New Roman"/>
                        <a:ea typeface="Times New Roman"/>
                        <a:cs typeface="Times New Roman"/>
                      </a:endParaRPr>
                    </a:p>
                  </a:txBody>
                  <a:tcPr marL="46182" marR="4618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400">
                          <a:latin typeface="Arial"/>
                          <a:ea typeface="Times New Roman"/>
                          <a:cs typeface="Times New Roman"/>
                        </a:rPr>
                        <a:t>Elaboración  del Plan Operativo Anual (POA)  de la unidad, en coordinación con la Dirección de Planificación.</a:t>
                      </a:r>
                      <a:endParaRPr lang="es-ES" sz="1400">
                        <a:latin typeface="Times New Roman"/>
                        <a:ea typeface="Times New Roman"/>
                        <a:cs typeface="Times New Roman"/>
                      </a:endParaRPr>
                    </a:p>
                  </a:txBody>
                  <a:tcPr marL="46182" marR="4618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002182">
                <a:tc>
                  <a:txBody>
                    <a:bodyPr/>
                    <a:lstStyle/>
                    <a:p>
                      <a:pPr marL="457200" algn="ctr">
                        <a:lnSpc>
                          <a:spcPct val="150000"/>
                        </a:lnSpc>
                        <a:spcAft>
                          <a:spcPts val="0"/>
                        </a:spcAft>
                      </a:pPr>
                      <a:r>
                        <a:rPr lang="es-ES_tradnl" sz="1400" b="1">
                          <a:latin typeface="Arial"/>
                          <a:ea typeface="Times New Roman"/>
                          <a:cs typeface="Times New Roman"/>
                        </a:rPr>
                        <a:t>OBJETIVO</a:t>
                      </a:r>
                      <a:endParaRPr lang="es-ES" sz="1400">
                        <a:latin typeface="Times New Roman"/>
                        <a:ea typeface="Times New Roman"/>
                        <a:cs typeface="Times New Roman"/>
                      </a:endParaRPr>
                    </a:p>
                  </a:txBody>
                  <a:tcPr marL="46182" marR="4618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400">
                          <a:latin typeface="Arial"/>
                          <a:ea typeface="Times New Roman"/>
                          <a:cs typeface="Times New Roman"/>
                        </a:rPr>
                        <a:t>Analizar el cumplimiento del POA, y si está regido a los objetivos estratégicos de la Institución.</a:t>
                      </a:r>
                      <a:endParaRPr lang="es-ES" sz="1400">
                        <a:latin typeface="Times New Roman"/>
                        <a:ea typeface="Times New Roman"/>
                        <a:cs typeface="Times New Roman"/>
                      </a:endParaRPr>
                    </a:p>
                  </a:txBody>
                  <a:tcPr marL="46182" marR="4618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634436">
                <a:tc gridSpan="2">
                  <a:txBody>
                    <a:bodyPr/>
                    <a:lstStyle/>
                    <a:p>
                      <a:pPr marL="342900" lvl="0" indent="-342900" algn="just">
                        <a:lnSpc>
                          <a:spcPct val="150000"/>
                        </a:lnSpc>
                        <a:spcAft>
                          <a:spcPts val="0"/>
                        </a:spcAft>
                        <a:buFont typeface="Symbol"/>
                        <a:buChar char=""/>
                      </a:pPr>
                      <a:r>
                        <a:rPr lang="es-ES_tradnl" sz="1400" dirty="0" smtClean="0">
                          <a:latin typeface="Arial"/>
                          <a:ea typeface="Times New Roman"/>
                          <a:cs typeface="Times New Roman"/>
                        </a:rPr>
                        <a:t>Ejecución </a:t>
                      </a:r>
                      <a:r>
                        <a:rPr lang="es-ES_tradnl" sz="1400" dirty="0">
                          <a:latin typeface="Arial"/>
                          <a:ea typeface="Times New Roman"/>
                          <a:cs typeface="Times New Roman"/>
                        </a:rPr>
                        <a:t>de una reunión de Planificación con todo el personal perteneciente a la Dirección.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Establecer la finalidad del Plan Operativo.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Alineación al objetivo general y los objetivos específicos de la Institución.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División por equipos  según los diferentes componentes que conforma la dirección: Consejos de Igualdad, Generación de Políticas Públicas, Plan Plurinacional y Gestión Organizativa.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Definir actividades de cada componente y proceder al llenado de Formulario de Requerimiento,  Ejecución de POA y Presupuesto.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Asignación de responsabilidades a cada empleado de la Dirección.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Revisión y análisis de la Subsecretaria de la Planificación y Validación del Informe.</a:t>
                      </a:r>
                      <a:endParaRPr lang="es-ES" sz="1400" dirty="0">
                        <a:latin typeface="Times New Roman"/>
                        <a:ea typeface="Times New Roman"/>
                        <a:cs typeface="Times New Roman"/>
                      </a:endParaRPr>
                    </a:p>
                    <a:p>
                      <a:pPr marL="342900" lvl="0" indent="-342900">
                        <a:lnSpc>
                          <a:spcPct val="150000"/>
                        </a:lnSpc>
                        <a:spcAft>
                          <a:spcPts val="1000"/>
                        </a:spcAft>
                        <a:buFont typeface="Symbol"/>
                        <a:buChar char=""/>
                      </a:pPr>
                      <a:r>
                        <a:rPr lang="es-ES_tradnl" sz="1400" dirty="0">
                          <a:latin typeface="Arial"/>
                          <a:ea typeface="Times New Roman"/>
                          <a:cs typeface="Times New Roman"/>
                        </a:rPr>
                        <a:t>Presentación el POA, para ser aprobado por la Coordinación General de Planificación.</a:t>
                      </a:r>
                      <a:endParaRPr lang="es-ES" sz="1400" dirty="0">
                        <a:latin typeface="Times New Roman"/>
                        <a:ea typeface="Times New Roman"/>
                        <a:cs typeface="Times New Roman"/>
                      </a:endParaRPr>
                    </a:p>
                  </a:txBody>
                  <a:tcPr marL="46182" marR="4618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5800" y="2133600"/>
            <a:ext cx="7772400" cy="144655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4400" b="1" dirty="0" smtClean="0">
                <a:ln/>
                <a:solidFill>
                  <a:schemeClr val="accent3"/>
                </a:solidFill>
              </a:rPr>
              <a:t>Dirección de Plurinacionalidad</a:t>
            </a:r>
          </a:p>
        </p:txBody>
      </p:sp>
      <p:sp>
        <p:nvSpPr>
          <p:cNvPr id="6" name="5 CuadroTexto"/>
          <p:cNvSpPr txBox="1"/>
          <p:nvPr/>
        </p:nvSpPr>
        <p:spPr>
          <a:xfrm>
            <a:off x="0" y="0"/>
            <a:ext cx="9144000" cy="369332"/>
          </a:xfrm>
          <a:prstGeom prst="rect">
            <a:avLst/>
          </a:prstGeom>
          <a:solidFill>
            <a:schemeClr val="accent1"/>
          </a:solidFill>
        </p:spPr>
        <p:txBody>
          <a:bodyPr wrap="square" rtlCol="0">
            <a:spAutoFit/>
          </a:bodyPr>
          <a:lstStyle/>
          <a:p>
            <a:pPr algn="ctr"/>
            <a:r>
              <a:rPr lang="es-ES_tradnl" b="1" dirty="0"/>
              <a:t>ANÁLISIS INTERNO</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228600"/>
            <a:ext cx="5410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2"/>
            <a:r>
              <a:rPr lang="es-ES_tradnl" b="1" dirty="0"/>
              <a:t>Dirección de Plurinacionalidad</a:t>
            </a:r>
            <a:endParaRPr lang="es-ES" dirty="0"/>
          </a:p>
        </p:txBody>
      </p:sp>
      <p:graphicFrame>
        <p:nvGraphicFramePr>
          <p:cNvPr id="5" name="4 Tabla"/>
          <p:cNvGraphicFramePr>
            <a:graphicFrameLocks noGrp="1"/>
          </p:cNvGraphicFramePr>
          <p:nvPr/>
        </p:nvGraphicFramePr>
        <p:xfrm>
          <a:off x="762000" y="1066800"/>
          <a:ext cx="7239000" cy="5440680"/>
        </p:xfrm>
        <a:graphic>
          <a:graphicData uri="http://schemas.openxmlformats.org/drawingml/2006/table">
            <a:tbl>
              <a:tblPr/>
              <a:tblGrid>
                <a:gridCol w="3403077"/>
                <a:gridCol w="3835923"/>
              </a:tblGrid>
              <a:tr h="677333">
                <a:tc>
                  <a:txBody>
                    <a:bodyPr/>
                    <a:lstStyle/>
                    <a:p>
                      <a:pPr marL="457200" algn="ctr">
                        <a:lnSpc>
                          <a:spcPct val="150000"/>
                        </a:lnSpc>
                        <a:spcAft>
                          <a:spcPts val="0"/>
                        </a:spcAft>
                      </a:pPr>
                      <a:r>
                        <a:rPr lang="es-ES_tradnl" sz="1400" b="1">
                          <a:latin typeface="Arial"/>
                          <a:ea typeface="Times New Roman"/>
                          <a:cs typeface="Times New Roman"/>
                        </a:rPr>
                        <a:t>PROCESO No. 1</a:t>
                      </a:r>
                      <a:endParaRPr lang="es-ES" sz="1400">
                        <a:latin typeface="Times New Roman"/>
                        <a:ea typeface="Times New Roman"/>
                        <a:cs typeface="Times New Roman"/>
                      </a:endParaRPr>
                    </a:p>
                  </a:txBody>
                  <a:tcPr marL="56444" marR="5644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400">
                          <a:latin typeface="Arial"/>
                          <a:ea typeface="Times New Roman"/>
                          <a:cs typeface="Times New Roman"/>
                        </a:rPr>
                        <a:t>Coordinación y supervisión de la elaboración de estudios técnicos con un enfoque plurinacional.</a:t>
                      </a:r>
                      <a:endParaRPr lang="es-ES" sz="1400">
                        <a:latin typeface="Times New Roman"/>
                        <a:ea typeface="Times New Roman"/>
                        <a:cs typeface="Times New Roman"/>
                      </a:endParaRPr>
                    </a:p>
                  </a:txBody>
                  <a:tcPr marL="56444" marR="5644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903111">
                <a:tc>
                  <a:txBody>
                    <a:bodyPr/>
                    <a:lstStyle/>
                    <a:p>
                      <a:pPr marL="457200" algn="ctr">
                        <a:lnSpc>
                          <a:spcPct val="150000"/>
                        </a:lnSpc>
                        <a:spcAft>
                          <a:spcPts val="0"/>
                        </a:spcAft>
                      </a:pPr>
                      <a:r>
                        <a:rPr lang="es-ES_tradnl" sz="1400" b="1">
                          <a:latin typeface="Arial"/>
                          <a:ea typeface="Times New Roman"/>
                          <a:cs typeface="Times New Roman"/>
                        </a:rPr>
                        <a:t>OBJETIVO</a:t>
                      </a:r>
                      <a:endParaRPr lang="es-ES" sz="1400">
                        <a:latin typeface="Times New Roman"/>
                        <a:ea typeface="Times New Roman"/>
                        <a:cs typeface="Times New Roman"/>
                      </a:endParaRPr>
                    </a:p>
                  </a:txBody>
                  <a:tcPr marL="56444" marR="5644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400">
                          <a:latin typeface="Arial"/>
                          <a:ea typeface="Times New Roman"/>
                          <a:cs typeface="Times New Roman"/>
                        </a:rPr>
                        <a:t>Determinar si los estudios técnicos son elaborados en consecución del POA, y coordinados adecuadamente.</a:t>
                      </a:r>
                      <a:endParaRPr lang="es-ES" sz="1400">
                        <a:latin typeface="Times New Roman"/>
                        <a:ea typeface="Times New Roman"/>
                        <a:cs typeface="Times New Roman"/>
                      </a:endParaRPr>
                    </a:p>
                  </a:txBody>
                  <a:tcPr marL="56444" marR="5644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83555">
                <a:tc gridSpan="2">
                  <a:txBody>
                    <a:bodyPr/>
                    <a:lstStyle/>
                    <a:p>
                      <a:pPr marL="457200" algn="just">
                        <a:lnSpc>
                          <a:spcPct val="150000"/>
                        </a:lnSpc>
                        <a:spcAft>
                          <a:spcPts val="0"/>
                        </a:spcAft>
                      </a:pP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Recepción de propuesta por parte de grupos activos en la comunidad.</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Revisión y sumilla por parte de la Subsecretaria, direccionando según la competencia del tema.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Revisión de la propuesta por parte del Director de Plurinacionalidad.</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Asignación al técnico pertinente (Gestión Técnica, Planes de Vida, Sistemas de Información).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Análisis de viabilidad.</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Elaboración de un Informe Técnico.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Validación por parte del Director de Plurinacionalidad.</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Aprobación por parte de la Subsecretaria de Pueblos e Interculturalidad.</a:t>
                      </a:r>
                      <a:endParaRPr lang="es-ES" sz="1400" dirty="0">
                        <a:latin typeface="Times New Roman"/>
                        <a:ea typeface="Times New Roman"/>
                        <a:cs typeface="Times New Roman"/>
                      </a:endParaRPr>
                    </a:p>
                  </a:txBody>
                  <a:tcPr marL="56444" marR="5644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pic>
        <p:nvPicPr>
          <p:cNvPr id="6"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838200" y="990600"/>
          <a:ext cx="7239000" cy="5435600"/>
        </p:xfrm>
        <a:graphic>
          <a:graphicData uri="http://schemas.openxmlformats.org/drawingml/2006/table">
            <a:tbl>
              <a:tblPr/>
              <a:tblGrid>
                <a:gridCol w="3409801"/>
                <a:gridCol w="3829199"/>
              </a:tblGrid>
              <a:tr h="1109484">
                <a:tc>
                  <a:txBody>
                    <a:bodyPr/>
                    <a:lstStyle/>
                    <a:p>
                      <a:pPr marL="457200" algn="ctr">
                        <a:lnSpc>
                          <a:spcPct val="150000"/>
                        </a:lnSpc>
                        <a:spcAft>
                          <a:spcPts val="0"/>
                        </a:spcAft>
                      </a:pPr>
                      <a:r>
                        <a:rPr lang="es-ES_tradnl" sz="1400" b="1" dirty="0">
                          <a:latin typeface="Arial"/>
                          <a:ea typeface="Times New Roman"/>
                          <a:cs typeface="Times New Roman"/>
                        </a:rPr>
                        <a:t>PROCESO No. 2</a:t>
                      </a:r>
                      <a:endParaRPr lang="es-ES" sz="1400" dirty="0">
                        <a:latin typeface="Times New Roman"/>
                        <a:ea typeface="Times New Roman"/>
                        <a:cs typeface="Times New Roman"/>
                      </a:endParaRPr>
                    </a:p>
                  </a:txBody>
                  <a:tcPr marL="55474" marR="5547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400">
                          <a:latin typeface="Arial"/>
                          <a:ea typeface="Times New Roman"/>
                          <a:cs typeface="Times New Roman"/>
                        </a:rPr>
                        <a:t>Desarrollo y difusión de investigaciones cualitativas y cuantitativas de los pueblos, nacionalidades y culturas del Ecuador.</a:t>
                      </a:r>
                      <a:endParaRPr lang="es-ES" sz="1400">
                        <a:latin typeface="Times New Roman"/>
                        <a:ea typeface="Times New Roman"/>
                        <a:cs typeface="Times New Roman"/>
                      </a:endParaRPr>
                    </a:p>
                  </a:txBody>
                  <a:tcPr marL="55474" marR="5547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665691">
                <a:tc>
                  <a:txBody>
                    <a:bodyPr/>
                    <a:lstStyle/>
                    <a:p>
                      <a:pPr marL="457200" algn="ctr">
                        <a:lnSpc>
                          <a:spcPct val="150000"/>
                        </a:lnSpc>
                        <a:spcAft>
                          <a:spcPts val="0"/>
                        </a:spcAft>
                      </a:pPr>
                      <a:r>
                        <a:rPr lang="es-ES_tradnl" sz="1400" b="1">
                          <a:latin typeface="Arial"/>
                          <a:ea typeface="Times New Roman"/>
                          <a:cs typeface="Times New Roman"/>
                        </a:rPr>
                        <a:t>OBJETIVO</a:t>
                      </a:r>
                      <a:endParaRPr lang="es-ES" sz="1400">
                        <a:latin typeface="Times New Roman"/>
                        <a:ea typeface="Times New Roman"/>
                        <a:cs typeface="Times New Roman"/>
                      </a:endParaRPr>
                    </a:p>
                  </a:txBody>
                  <a:tcPr marL="55474" marR="55474"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400" dirty="0">
                          <a:latin typeface="Arial"/>
                          <a:ea typeface="Times New Roman"/>
                          <a:cs typeface="Times New Roman"/>
                        </a:rPr>
                        <a:t>Verificar si las investigaciones realizadas promueven la inclusión y la convivencia intercultural.</a:t>
                      </a:r>
                      <a:endParaRPr lang="es-ES" sz="1400" dirty="0">
                        <a:latin typeface="Times New Roman"/>
                        <a:ea typeface="Times New Roman"/>
                        <a:cs typeface="Times New Roman"/>
                      </a:endParaRPr>
                    </a:p>
                  </a:txBody>
                  <a:tcPr marL="55474" marR="5547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8825">
                <a:tc gridSpan="2">
                  <a:txBody>
                    <a:bodyPr/>
                    <a:lstStyle/>
                    <a:p>
                      <a:pPr marL="457200" algn="just">
                        <a:lnSpc>
                          <a:spcPct val="150000"/>
                        </a:lnSpc>
                        <a:spcAft>
                          <a:spcPts val="0"/>
                        </a:spcAft>
                      </a:pP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Recepción de Propuesta de Información o proponer información en base a consultorías.</a:t>
                      </a: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Comité Editorial se encarga de revisar la información.</a:t>
                      </a: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Aprobación por parte del Director de Plurinacionalidad.</a:t>
                      </a: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Entrega al personal de la Dirección de Comunicación.</a:t>
                      </a: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Validación de la información y decisión de la forma de difusión.</a:t>
                      </a: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Publicación de información.</a:t>
                      </a:r>
                      <a:endParaRPr lang="es-ES" sz="1400" dirty="0">
                        <a:latin typeface="Times New Roman"/>
                        <a:ea typeface="Times New Roman"/>
                        <a:cs typeface="Times New Roman"/>
                      </a:endParaRPr>
                    </a:p>
                  </a:txBody>
                  <a:tcPr marL="55474" marR="55474"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
        <p:nvSpPr>
          <p:cNvPr id="6" name="5 CuadroTexto"/>
          <p:cNvSpPr txBox="1"/>
          <p:nvPr/>
        </p:nvSpPr>
        <p:spPr>
          <a:xfrm>
            <a:off x="609600" y="152400"/>
            <a:ext cx="5410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2"/>
            <a:r>
              <a:rPr lang="es-ES_tradnl" b="1" dirty="0"/>
              <a:t>Dirección de Plurinacionalidad</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762000" y="1219200"/>
          <a:ext cx="7391400" cy="5212080"/>
        </p:xfrm>
        <a:graphic>
          <a:graphicData uri="http://schemas.openxmlformats.org/drawingml/2006/table">
            <a:tbl>
              <a:tblPr/>
              <a:tblGrid>
                <a:gridCol w="3269273"/>
                <a:gridCol w="4122127"/>
              </a:tblGrid>
              <a:tr h="1016000">
                <a:tc>
                  <a:txBody>
                    <a:bodyPr/>
                    <a:lstStyle/>
                    <a:p>
                      <a:pPr marL="457200" algn="ctr">
                        <a:lnSpc>
                          <a:spcPct val="150000"/>
                        </a:lnSpc>
                        <a:spcAft>
                          <a:spcPts val="0"/>
                        </a:spcAft>
                      </a:pPr>
                      <a:r>
                        <a:rPr lang="es-ES_tradnl" sz="1200" b="1" dirty="0" smtClean="0">
                          <a:latin typeface="Arial"/>
                          <a:ea typeface="Times New Roman"/>
                          <a:cs typeface="Times New Roman"/>
                        </a:rPr>
                        <a:t>PROCESO </a:t>
                      </a:r>
                      <a:r>
                        <a:rPr lang="es-ES_tradnl" sz="1200" b="1" dirty="0">
                          <a:latin typeface="Arial"/>
                          <a:ea typeface="Times New Roman"/>
                          <a:cs typeface="Times New Roman"/>
                        </a:rPr>
                        <a:t>No. 3</a:t>
                      </a:r>
                      <a:endParaRPr lang="es-ES" sz="1200" dirty="0">
                        <a:latin typeface="Times New Roman"/>
                        <a:ea typeface="Times New Roman"/>
                        <a:cs typeface="Times New Roman"/>
                      </a:endParaRPr>
                    </a:p>
                  </a:txBody>
                  <a:tcPr marL="42333" marR="423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200">
                          <a:latin typeface="Arial"/>
                          <a:ea typeface="Times New Roman"/>
                          <a:cs typeface="Times New Roman"/>
                        </a:rPr>
                        <a:t>Generación y análisis de información para la formulación de políticas públicas apropiadas a los derechos colectivos consagrados en la Constitución de la República.</a:t>
                      </a:r>
                      <a:endParaRPr lang="es-ES" sz="1200">
                        <a:latin typeface="Times New Roman"/>
                        <a:ea typeface="Times New Roman"/>
                        <a:cs typeface="Times New Roman"/>
                      </a:endParaRPr>
                    </a:p>
                  </a:txBody>
                  <a:tcPr marL="42333" marR="423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677333">
                <a:tc>
                  <a:txBody>
                    <a:bodyPr/>
                    <a:lstStyle/>
                    <a:p>
                      <a:pPr marL="457200" algn="ctr">
                        <a:lnSpc>
                          <a:spcPct val="150000"/>
                        </a:lnSpc>
                        <a:spcAft>
                          <a:spcPts val="0"/>
                        </a:spcAft>
                      </a:pPr>
                      <a:r>
                        <a:rPr lang="es-ES_tradnl" sz="1200" b="1" dirty="0">
                          <a:latin typeface="Arial"/>
                          <a:ea typeface="Times New Roman"/>
                          <a:cs typeface="Times New Roman"/>
                        </a:rPr>
                        <a:t>OBJETIVO</a:t>
                      </a:r>
                      <a:endParaRPr lang="es-ES" sz="1200" dirty="0">
                        <a:latin typeface="Times New Roman"/>
                        <a:ea typeface="Times New Roman"/>
                        <a:cs typeface="Times New Roman"/>
                      </a:endParaRPr>
                    </a:p>
                  </a:txBody>
                  <a:tcPr marL="42333" marR="423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200">
                          <a:latin typeface="Arial"/>
                          <a:ea typeface="Times New Roman"/>
                          <a:cs typeface="Times New Roman"/>
                        </a:rPr>
                        <a:t>Determinar si se realiza un análisis adecuado para la formulación de políticas con respecto a la Constitución.</a:t>
                      </a:r>
                      <a:endParaRPr lang="es-ES" sz="1200">
                        <a:latin typeface="Times New Roman"/>
                        <a:ea typeface="Times New Roman"/>
                        <a:cs typeface="Times New Roman"/>
                      </a:endParaRPr>
                    </a:p>
                  </a:txBody>
                  <a:tcPr marL="42333" marR="423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70667">
                <a:tc gridSpan="2">
                  <a:txBody>
                    <a:bodyPr/>
                    <a:lstStyle/>
                    <a:p>
                      <a:pPr marL="342900" lvl="0" indent="-342900" algn="just">
                        <a:lnSpc>
                          <a:spcPct val="150000"/>
                        </a:lnSpc>
                        <a:spcAft>
                          <a:spcPts val="0"/>
                        </a:spcAft>
                        <a:buFont typeface="Symbol"/>
                        <a:buChar char=""/>
                      </a:pPr>
                      <a:r>
                        <a:rPr lang="es-ES_tradnl" sz="1200" dirty="0" smtClean="0">
                          <a:latin typeface="Arial"/>
                          <a:ea typeface="Times New Roman"/>
                          <a:cs typeface="Times New Roman"/>
                        </a:rPr>
                        <a:t>Recolección </a:t>
                      </a:r>
                      <a:r>
                        <a:rPr lang="es-ES_tradnl" sz="1200" dirty="0">
                          <a:latin typeface="Arial"/>
                          <a:ea typeface="Times New Roman"/>
                          <a:cs typeface="Times New Roman"/>
                        </a:rPr>
                        <a:t>de ideas o insumos en los talleres realizados en torno derechos colectivos.</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Sistematización de los insumos.</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División por temática.</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Establecer mecanismos de políticas públicas por cada temática.</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Elaboración de políticas públicas en cuanto a derechos colectivos.</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Revisión de políticas públicas de derechos colectivos por la Subsecretaria de Pueblos e Interculturalidad.</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Envío de proyecto a la Ministra de Pueblos, Movimientos Sociales y Participación Ciudadana para su aprobación.</a:t>
                      </a:r>
                      <a:endParaRPr lang="es-ES" sz="12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200" dirty="0">
                          <a:latin typeface="Arial"/>
                          <a:ea typeface="Times New Roman"/>
                          <a:cs typeface="Times New Roman"/>
                        </a:rPr>
                        <a:t>Análisis por parte de la Dirección Jurídica.</a:t>
                      </a:r>
                      <a:endParaRPr lang="es-ES" sz="1200" dirty="0">
                        <a:latin typeface="Times New Roman"/>
                        <a:ea typeface="Times New Roman"/>
                        <a:cs typeface="Times New Roman"/>
                      </a:endParaRPr>
                    </a:p>
                    <a:p>
                      <a:pPr marL="342900" lvl="0" indent="-342900">
                        <a:lnSpc>
                          <a:spcPct val="150000"/>
                        </a:lnSpc>
                        <a:spcAft>
                          <a:spcPts val="1000"/>
                        </a:spcAft>
                        <a:buFont typeface="Symbol"/>
                        <a:buChar char=""/>
                      </a:pPr>
                      <a:r>
                        <a:rPr lang="es-ES_tradnl" sz="1200" dirty="0">
                          <a:latin typeface="Arial"/>
                          <a:ea typeface="Times New Roman"/>
                          <a:cs typeface="Times New Roman"/>
                        </a:rPr>
                        <a:t>Publicación de políticas públicas de derechos colectivos enfocados a todas las comunidades, pueblos y nacionalidades.</a:t>
                      </a:r>
                      <a:endParaRPr lang="es-ES" sz="1200" dirty="0">
                        <a:latin typeface="Times New Roman"/>
                        <a:ea typeface="Times New Roman"/>
                        <a:cs typeface="Times New Roman"/>
                      </a:endParaRPr>
                    </a:p>
                  </a:txBody>
                  <a:tcPr marL="42333" marR="42333"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
        <p:nvSpPr>
          <p:cNvPr id="6" name="5 CuadroTexto"/>
          <p:cNvSpPr txBox="1"/>
          <p:nvPr/>
        </p:nvSpPr>
        <p:spPr>
          <a:xfrm>
            <a:off x="609600" y="228600"/>
            <a:ext cx="5410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2"/>
            <a:r>
              <a:rPr lang="es-ES_tradnl" b="1" dirty="0"/>
              <a:t>Dirección de Plurinacionalidad</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838200" y="838200"/>
          <a:ext cx="7391400" cy="5760720"/>
        </p:xfrm>
        <a:graphic>
          <a:graphicData uri="http://schemas.openxmlformats.org/drawingml/2006/table">
            <a:tbl>
              <a:tblPr/>
              <a:tblGrid>
                <a:gridCol w="3434405"/>
                <a:gridCol w="3956995"/>
              </a:tblGrid>
              <a:tr h="738909">
                <a:tc>
                  <a:txBody>
                    <a:bodyPr/>
                    <a:lstStyle/>
                    <a:p>
                      <a:pPr marL="457200" algn="ctr">
                        <a:lnSpc>
                          <a:spcPct val="150000"/>
                        </a:lnSpc>
                        <a:spcAft>
                          <a:spcPts val="0"/>
                        </a:spcAft>
                      </a:pPr>
                      <a:r>
                        <a:rPr lang="es-ES_tradnl" sz="1400" b="1" dirty="0" smtClean="0">
                          <a:latin typeface="Arial"/>
                          <a:ea typeface="Times New Roman"/>
                          <a:cs typeface="Times New Roman"/>
                        </a:rPr>
                        <a:t>PROCESO </a:t>
                      </a:r>
                      <a:r>
                        <a:rPr lang="es-ES_tradnl" sz="1400" b="1" dirty="0">
                          <a:latin typeface="Arial"/>
                          <a:ea typeface="Times New Roman"/>
                          <a:cs typeface="Times New Roman"/>
                        </a:rPr>
                        <a:t>No. 4</a:t>
                      </a:r>
                      <a:endParaRPr lang="es-ES" sz="1400" dirty="0">
                        <a:latin typeface="Times New Roman"/>
                        <a:ea typeface="Times New Roman"/>
                        <a:cs typeface="Times New Roman"/>
                      </a:endParaRPr>
                    </a:p>
                  </a:txBody>
                  <a:tcPr marL="46182" marR="4618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L="457200" algn="just">
                        <a:lnSpc>
                          <a:spcPct val="150000"/>
                        </a:lnSpc>
                        <a:spcAft>
                          <a:spcPts val="0"/>
                        </a:spcAft>
                      </a:pPr>
                      <a:r>
                        <a:rPr lang="es-ES_tradnl" sz="1400" dirty="0">
                          <a:latin typeface="Arial"/>
                          <a:ea typeface="Times New Roman"/>
                          <a:cs typeface="Times New Roman"/>
                        </a:rPr>
                        <a:t>Elaboración  del Plan Operativo Anual (POA)  de la unidad, en coordinación con la Dirección de Planificación.</a:t>
                      </a:r>
                      <a:endParaRPr lang="es-ES" sz="1400" dirty="0">
                        <a:latin typeface="Times New Roman"/>
                        <a:ea typeface="Times New Roman"/>
                        <a:cs typeface="Times New Roman"/>
                      </a:endParaRPr>
                    </a:p>
                  </a:txBody>
                  <a:tcPr marL="46182" marR="4618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554182">
                <a:tc>
                  <a:txBody>
                    <a:bodyPr/>
                    <a:lstStyle/>
                    <a:p>
                      <a:pPr marL="457200" algn="ctr">
                        <a:lnSpc>
                          <a:spcPct val="150000"/>
                        </a:lnSpc>
                        <a:spcAft>
                          <a:spcPts val="0"/>
                        </a:spcAft>
                      </a:pPr>
                      <a:r>
                        <a:rPr lang="es-ES_tradnl" sz="1400" b="1" dirty="0">
                          <a:latin typeface="Arial"/>
                          <a:ea typeface="Times New Roman"/>
                          <a:cs typeface="Times New Roman"/>
                        </a:rPr>
                        <a:t>OBJETIVO</a:t>
                      </a:r>
                      <a:endParaRPr lang="es-ES" sz="1400" dirty="0">
                        <a:latin typeface="Times New Roman"/>
                        <a:ea typeface="Times New Roman"/>
                        <a:cs typeface="Times New Roman"/>
                      </a:endParaRPr>
                    </a:p>
                  </a:txBody>
                  <a:tcPr marL="46182" marR="46182"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L="457200" algn="just">
                        <a:lnSpc>
                          <a:spcPct val="150000"/>
                        </a:lnSpc>
                        <a:spcAft>
                          <a:spcPts val="0"/>
                        </a:spcAft>
                      </a:pPr>
                      <a:r>
                        <a:rPr lang="es-ES_tradnl" sz="1400" dirty="0">
                          <a:latin typeface="Arial"/>
                          <a:ea typeface="Times New Roman"/>
                          <a:cs typeface="Times New Roman"/>
                        </a:rPr>
                        <a:t>Analizar el cumplimiento del POA, y si está regido a los objetivos estratégicos de la Institución.</a:t>
                      </a:r>
                      <a:endParaRPr lang="es-ES" sz="1400" dirty="0">
                        <a:latin typeface="Times New Roman"/>
                        <a:ea typeface="Times New Roman"/>
                        <a:cs typeface="Times New Roman"/>
                      </a:endParaRPr>
                    </a:p>
                  </a:txBody>
                  <a:tcPr marL="46182" marR="4618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770909">
                <a:tc gridSpan="2">
                  <a:txBody>
                    <a:bodyPr/>
                    <a:lstStyle/>
                    <a:p>
                      <a:pPr marL="342900" lvl="0" indent="-342900" algn="just">
                        <a:lnSpc>
                          <a:spcPct val="150000"/>
                        </a:lnSpc>
                        <a:spcAft>
                          <a:spcPts val="0"/>
                        </a:spcAft>
                        <a:buFont typeface="Symbol"/>
                        <a:buChar char=""/>
                      </a:pPr>
                      <a:r>
                        <a:rPr lang="es-ES_tradnl" sz="1400" dirty="0" smtClean="0">
                          <a:latin typeface="Arial"/>
                          <a:ea typeface="Times New Roman"/>
                          <a:cs typeface="Times New Roman"/>
                        </a:rPr>
                        <a:t>Ejecución </a:t>
                      </a:r>
                      <a:r>
                        <a:rPr lang="es-ES_tradnl" sz="1400" dirty="0">
                          <a:latin typeface="Arial"/>
                          <a:ea typeface="Times New Roman"/>
                          <a:cs typeface="Times New Roman"/>
                        </a:rPr>
                        <a:t>de una reunión de Planificación con todo el personal perteneciente a la Dirección.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Establecer la finalidad del Plan Operativo.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Alineación al objetivo general y los objetivos específicos de la Institución.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División por equipos  según los diferentes componentes que conforma la dirección: Consejos de Igualdad, Generación de Políticas Públicas, Plan Plurinacional y Gestión Organizativa.</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Definir actividades de cada componente y proceder al llenado de Formulario de Requerimiento,  Ejecución de POA y Presupuesto.</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Asignación de responsabilidades a cada empleado de la Dirección.</a:t>
                      </a:r>
                      <a:endParaRPr lang="es-ES" sz="1400" dirty="0">
                        <a:latin typeface="Times New Roman"/>
                        <a:ea typeface="Times New Roman"/>
                        <a:cs typeface="Times New Roman"/>
                      </a:endParaRPr>
                    </a:p>
                    <a:p>
                      <a:pPr marL="342900" lvl="0" indent="-342900" algn="just">
                        <a:lnSpc>
                          <a:spcPct val="150000"/>
                        </a:lnSpc>
                        <a:spcAft>
                          <a:spcPts val="0"/>
                        </a:spcAft>
                        <a:buFont typeface="Symbol"/>
                        <a:buChar char=""/>
                      </a:pPr>
                      <a:r>
                        <a:rPr lang="es-ES_tradnl" sz="1400" dirty="0">
                          <a:latin typeface="Arial"/>
                          <a:ea typeface="Times New Roman"/>
                          <a:cs typeface="Times New Roman"/>
                        </a:rPr>
                        <a:t>Revisión y análisis de la Subsecretaria de la Planificación y Validación del Informe.</a:t>
                      </a:r>
                      <a:endParaRPr lang="es-ES" sz="1400" dirty="0">
                        <a:latin typeface="Times New Roman"/>
                        <a:ea typeface="Times New Roman"/>
                        <a:cs typeface="Times New Roman"/>
                      </a:endParaRPr>
                    </a:p>
                    <a:p>
                      <a:pPr marL="342900" lvl="0" indent="-342900" algn="just">
                        <a:lnSpc>
                          <a:spcPct val="150000"/>
                        </a:lnSpc>
                        <a:spcAft>
                          <a:spcPts val="1000"/>
                        </a:spcAft>
                        <a:buFont typeface="Symbol"/>
                        <a:buChar char=""/>
                      </a:pPr>
                      <a:r>
                        <a:rPr lang="es-ES_tradnl" sz="1400" dirty="0">
                          <a:latin typeface="Arial"/>
                          <a:ea typeface="Times New Roman"/>
                          <a:cs typeface="Times New Roman"/>
                        </a:rPr>
                        <a:t>Presentación el POA, para ser aprobado por la Coordinación General de Planificación.</a:t>
                      </a:r>
                      <a:endParaRPr lang="es-ES" sz="1400" dirty="0">
                        <a:latin typeface="Times New Roman"/>
                        <a:ea typeface="Times New Roman"/>
                        <a:cs typeface="Times New Roman"/>
                      </a:endParaRPr>
                    </a:p>
                  </a:txBody>
                  <a:tcPr marL="46182" marR="4618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s-ES"/>
                    </a:p>
                  </a:txBody>
                  <a:tcPr/>
                </a:tc>
              </a:tr>
            </a:tbl>
          </a:graphicData>
        </a:graphic>
      </p:graphicFrame>
      <p:sp>
        <p:nvSpPr>
          <p:cNvPr id="6" name="5 CuadroTexto"/>
          <p:cNvSpPr txBox="1"/>
          <p:nvPr/>
        </p:nvSpPr>
        <p:spPr>
          <a:xfrm>
            <a:off x="457200" y="76200"/>
            <a:ext cx="5410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2"/>
            <a:r>
              <a:rPr lang="es-ES_tradnl" b="1" dirty="0"/>
              <a:t>Dirección de Plurinacionalidad</a:t>
            </a:r>
            <a:endParaRPr lang="es-ES" dirty="0"/>
          </a:p>
        </p:txBody>
      </p:sp>
      <p:pic>
        <p:nvPicPr>
          <p:cNvPr id="7" name="Picture 1"/>
          <p:cNvPicPr>
            <a:picLocks noChangeAspect="1" noChangeArrowheads="1"/>
          </p:cNvPicPr>
          <p:nvPr/>
        </p:nvPicPr>
        <p:blipFill>
          <a:blip r:embed="rId2"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nvGraphicFramePr>
        <p:xfrm>
          <a:off x="1143000" y="1066800"/>
          <a:ext cx="731520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9 Imagen" descr="http://www.explored.com.ec/ecuador/grafico1/presiden/51jamil.jpg"/>
          <p:cNvPicPr/>
          <p:nvPr/>
        </p:nvPicPr>
        <p:blipFill>
          <a:blip r:embed="rId7" r:link="rId8" cstate="print"/>
          <a:srcRect/>
          <a:stretch>
            <a:fillRect/>
          </a:stretch>
        </p:blipFill>
        <p:spPr bwMode="auto">
          <a:xfrm>
            <a:off x="4267200" y="3276600"/>
            <a:ext cx="1143000" cy="1066800"/>
          </a:xfrm>
          <a:prstGeom prst="rect">
            <a:avLst/>
          </a:prstGeom>
          <a:ln>
            <a:noFill/>
          </a:ln>
          <a:effectLst>
            <a:softEdge rad="112500"/>
          </a:effectLst>
        </p:spPr>
      </p:pic>
      <p:sp>
        <p:nvSpPr>
          <p:cNvPr id="1031" name="Rectangle 7"/>
          <p:cNvSpPr>
            <a:spLocks noChangeArrowheads="1"/>
          </p:cNvSpPr>
          <p:nvPr/>
        </p:nvSpPr>
        <p:spPr bwMode="auto">
          <a:xfrm>
            <a:off x="0" y="-43345"/>
            <a:ext cx="9144000" cy="872034"/>
          </a:xfrm>
          <a:prstGeom prst="rect">
            <a:avLst/>
          </a:prstGeom>
          <a:solidFill>
            <a:schemeClr val="accent1"/>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ANÁLISIS EXTERNO</a:t>
            </a:r>
            <a:endParaRPr lang="es-ES" dirty="0" smtClean="0">
              <a:latin typeface="Arial"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Influencia Macroambientales</a:t>
            </a:r>
            <a:endParaRPr kumimoji="0" lang="es-ES" b="0" i="0" u="none" strike="noStrike" cap="none" normalizeH="0" baseline="0" dirty="0" smtClean="0">
              <a:ln>
                <a:noFill/>
              </a:ln>
              <a:solidFill>
                <a:schemeClr val="tx1"/>
              </a:solidFill>
              <a:effectLst/>
              <a:latin typeface="Arial" pitchFamily="34" charset="0"/>
            </a:endParaRPr>
          </a:p>
        </p:txBody>
      </p:sp>
      <p:sp>
        <p:nvSpPr>
          <p:cNvPr id="15" name="14 CuadroTexto"/>
          <p:cNvSpPr txBox="1"/>
          <p:nvPr/>
        </p:nvSpPr>
        <p:spPr>
          <a:xfrm>
            <a:off x="457200" y="4953000"/>
            <a:ext cx="2743200"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600" b="1" dirty="0" smtClean="0"/>
              <a:t>JAMIL MAHUAD</a:t>
            </a:r>
            <a:endParaRPr lang="es-ES" sz="1600" dirty="0" smtClean="0"/>
          </a:p>
          <a:p>
            <a:pPr algn="ctr"/>
            <a:r>
              <a:rPr lang="es-ES_tradnl" sz="1400" b="1" i="1" dirty="0" smtClean="0"/>
              <a:t> </a:t>
            </a:r>
            <a:endParaRPr lang="es-ES" sz="1400" dirty="0" smtClean="0"/>
          </a:p>
          <a:p>
            <a:pPr algn="ctr"/>
            <a:r>
              <a:rPr lang="es-ES_tradnl" sz="1400" b="1" i="1" dirty="0" smtClean="0"/>
              <a:t>Período Constitucional:</a:t>
            </a:r>
            <a:r>
              <a:rPr lang="es-ES_tradnl" sz="1400" dirty="0" smtClean="0"/>
              <a:t> </a:t>
            </a:r>
          </a:p>
          <a:p>
            <a:pPr algn="ctr"/>
            <a:r>
              <a:rPr lang="es-ES_tradnl" sz="1400" dirty="0" smtClean="0"/>
              <a:t>10 de agosto de 1998 - 21 de enero de 2000</a:t>
            </a:r>
            <a:endParaRPr lang="es-ES" sz="1400" dirty="0"/>
          </a:p>
        </p:txBody>
      </p:sp>
      <p:sp>
        <p:nvSpPr>
          <p:cNvPr id="6" name="5 Flecha a la derecha con bandas"/>
          <p:cNvSpPr/>
          <p:nvPr/>
        </p:nvSpPr>
        <p:spPr>
          <a:xfrm>
            <a:off x="152400" y="838200"/>
            <a:ext cx="3657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lnSpc>
                <a:spcPct val="150000"/>
              </a:lnSpc>
              <a:spcBef>
                <a:spcPct val="0"/>
              </a:spcBef>
              <a:spcAft>
                <a:spcPct val="0"/>
              </a:spcAft>
            </a:pPr>
            <a:r>
              <a:rPr lang="es-ES_tradnl" b="1" dirty="0" smtClean="0">
                <a:solidFill>
                  <a:schemeClr val="tx1"/>
                </a:solidFill>
                <a:latin typeface="Arial" pitchFamily="34" charset="0"/>
                <a:ea typeface="Times New Roman" pitchFamily="18" charset="0"/>
                <a:cs typeface="Arial" pitchFamily="34" charset="0"/>
              </a:rPr>
              <a:t>Incidencia del factor político</a:t>
            </a:r>
            <a:endParaRPr lang="es-ES_tradnl" dirty="0" smtClean="0">
              <a:solidFill>
                <a:schemeClr val="tx1"/>
              </a:solidFill>
              <a:latin typeface="Arial" pitchFamily="34" charset="0"/>
            </a:endParaRPr>
          </a:p>
        </p:txBody>
      </p:sp>
      <p:pic>
        <p:nvPicPr>
          <p:cNvPr id="7" name="Picture 1"/>
          <p:cNvPicPr>
            <a:picLocks noChangeAspect="1" noChangeArrowheads="1"/>
          </p:cNvPicPr>
          <p:nvPr/>
        </p:nvPicPr>
        <p:blipFill>
          <a:blip r:embed="rId9"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143000" y="609600"/>
          <a:ext cx="800100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304800" y="4572000"/>
            <a:ext cx="2895600"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600" b="1" dirty="0" smtClean="0"/>
              <a:t>GUSTAVO NOBOA BEJARANO</a:t>
            </a:r>
            <a:endParaRPr lang="es-ES" sz="1600" dirty="0" smtClean="0"/>
          </a:p>
          <a:p>
            <a:pPr algn="ctr"/>
            <a:r>
              <a:rPr lang="es-ES_tradnl" sz="1600" b="1" i="1" dirty="0" smtClean="0"/>
              <a:t> </a:t>
            </a:r>
            <a:endParaRPr lang="es-ES" sz="1600" dirty="0" smtClean="0"/>
          </a:p>
          <a:p>
            <a:pPr algn="ctr"/>
            <a:r>
              <a:rPr lang="es-ES_tradnl" sz="1400" b="1" i="1" dirty="0" smtClean="0"/>
              <a:t>Período Constitucional: </a:t>
            </a:r>
            <a:r>
              <a:rPr lang="es-ES_tradnl" sz="1400" dirty="0" smtClean="0"/>
              <a:t>22 de enero de 2000 – 15 de enero de 2003</a:t>
            </a:r>
            <a:endParaRPr lang="es-ES" sz="1400" dirty="0"/>
          </a:p>
        </p:txBody>
      </p:sp>
      <p:pic>
        <p:nvPicPr>
          <p:cNvPr id="4" name="Imagen 12" descr="Gustavo Noboa Bejarano"/>
          <p:cNvPicPr>
            <a:picLocks noChangeAspect="1" noChangeArrowheads="1"/>
          </p:cNvPicPr>
          <p:nvPr/>
        </p:nvPicPr>
        <p:blipFill>
          <a:blip r:embed="rId7" r:link="rId8" cstate="print"/>
          <a:srcRect/>
          <a:stretch>
            <a:fillRect/>
          </a:stretch>
        </p:blipFill>
        <p:spPr bwMode="auto">
          <a:xfrm>
            <a:off x="4572000" y="2819400"/>
            <a:ext cx="1143000" cy="1066800"/>
          </a:xfrm>
          <a:prstGeom prst="rect">
            <a:avLst/>
          </a:prstGeom>
          <a:ln>
            <a:noFill/>
          </a:ln>
          <a:effectLst>
            <a:softEdge rad="112500"/>
          </a:effectLst>
        </p:spPr>
      </p:pic>
      <p:sp>
        <p:nvSpPr>
          <p:cNvPr id="7" name="6 Flecha a la derecha con bandas"/>
          <p:cNvSpPr/>
          <p:nvPr/>
        </p:nvSpPr>
        <p:spPr>
          <a:xfrm>
            <a:off x="228600" y="228600"/>
            <a:ext cx="3657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lnSpc>
                <a:spcPct val="150000"/>
              </a:lnSpc>
              <a:spcBef>
                <a:spcPct val="0"/>
              </a:spcBef>
              <a:spcAft>
                <a:spcPct val="0"/>
              </a:spcAft>
            </a:pPr>
            <a:r>
              <a:rPr lang="es-ES_tradnl" b="1" dirty="0" smtClean="0">
                <a:solidFill>
                  <a:schemeClr val="tx1"/>
                </a:solidFill>
                <a:latin typeface="Arial" pitchFamily="34" charset="0"/>
                <a:ea typeface="Times New Roman" pitchFamily="18" charset="0"/>
                <a:cs typeface="Arial" pitchFamily="34" charset="0"/>
              </a:rPr>
              <a:t>Incidencia del factor político</a:t>
            </a:r>
            <a:endParaRPr lang="es-ES_tradnl" dirty="0" smtClean="0">
              <a:solidFill>
                <a:schemeClr val="tx1"/>
              </a:solidFill>
              <a:latin typeface="Arial" pitchFamily="34" charset="0"/>
            </a:endParaRPr>
          </a:p>
        </p:txBody>
      </p:sp>
      <p:pic>
        <p:nvPicPr>
          <p:cNvPr id="8" name="Picture 1"/>
          <p:cNvPicPr>
            <a:picLocks noChangeAspect="1" noChangeArrowheads="1"/>
          </p:cNvPicPr>
          <p:nvPr/>
        </p:nvPicPr>
        <p:blipFill>
          <a:blip r:embed="rId9"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219200" y="685800"/>
          <a:ext cx="7696200" cy="558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228600" y="4724400"/>
            <a:ext cx="2895600" cy="123110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600" b="1" dirty="0" smtClean="0"/>
              <a:t>LUCIO GUTIÉRREZ</a:t>
            </a:r>
            <a:endParaRPr lang="es-ES" sz="1600" dirty="0" smtClean="0"/>
          </a:p>
          <a:p>
            <a:pPr algn="ctr"/>
            <a:r>
              <a:rPr lang="es-ES_tradnl" sz="1600" b="1" i="1" dirty="0" smtClean="0"/>
              <a:t> </a:t>
            </a:r>
            <a:endParaRPr lang="es-ES" sz="1600" dirty="0" smtClean="0"/>
          </a:p>
          <a:p>
            <a:pPr algn="ctr"/>
            <a:r>
              <a:rPr lang="es-ES_tradnl" sz="1400" b="1" i="1" dirty="0" smtClean="0"/>
              <a:t>Período Constitucional: </a:t>
            </a:r>
            <a:r>
              <a:rPr lang="es-ES_tradnl" sz="1400" dirty="0" smtClean="0"/>
              <a:t>15 de enero de 2003 – 20 de abril de 2005</a:t>
            </a:r>
            <a:endParaRPr lang="es-ES" sz="1600" dirty="0"/>
          </a:p>
        </p:txBody>
      </p:sp>
      <p:pic>
        <p:nvPicPr>
          <p:cNvPr id="4" name="Imagen 8"/>
          <p:cNvPicPr>
            <a:picLocks noChangeAspect="1" noChangeArrowheads="1"/>
          </p:cNvPicPr>
          <p:nvPr/>
        </p:nvPicPr>
        <p:blipFill>
          <a:blip r:embed="rId7" cstate="print"/>
          <a:srcRect/>
          <a:stretch>
            <a:fillRect/>
          </a:stretch>
        </p:blipFill>
        <p:spPr bwMode="auto">
          <a:xfrm>
            <a:off x="4495800" y="2743200"/>
            <a:ext cx="1143000" cy="1371600"/>
          </a:xfrm>
          <a:prstGeom prst="rect">
            <a:avLst/>
          </a:prstGeom>
          <a:ln>
            <a:noFill/>
          </a:ln>
          <a:effectLst>
            <a:softEdge rad="112500"/>
          </a:effectLst>
        </p:spPr>
      </p:pic>
      <p:pic>
        <p:nvPicPr>
          <p:cNvPr id="7" name="Picture 1"/>
          <p:cNvPicPr>
            <a:picLocks noChangeAspect="1" noChangeArrowheads="1"/>
          </p:cNvPicPr>
          <p:nvPr/>
        </p:nvPicPr>
        <p:blipFill>
          <a:blip r:embed="rId8" cstate="print"/>
          <a:srcRect/>
          <a:stretch>
            <a:fillRect/>
          </a:stretch>
        </p:blipFill>
        <p:spPr bwMode="auto">
          <a:xfrm>
            <a:off x="6934200" y="-76200"/>
            <a:ext cx="2209800" cy="609600"/>
          </a:xfrm>
          <a:prstGeom prst="rect">
            <a:avLst/>
          </a:prstGeom>
          <a:ln>
            <a:noFill/>
          </a:ln>
          <a:effectLst>
            <a:softEdge rad="112500"/>
          </a:effectLst>
        </p:spPr>
      </p:pic>
      <p:sp>
        <p:nvSpPr>
          <p:cNvPr id="8" name="7 Flecha a la derecha con bandas"/>
          <p:cNvSpPr/>
          <p:nvPr/>
        </p:nvSpPr>
        <p:spPr>
          <a:xfrm>
            <a:off x="228600" y="228600"/>
            <a:ext cx="3657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lnSpc>
                <a:spcPct val="150000"/>
              </a:lnSpc>
              <a:spcBef>
                <a:spcPct val="0"/>
              </a:spcBef>
              <a:spcAft>
                <a:spcPct val="0"/>
              </a:spcAft>
            </a:pPr>
            <a:r>
              <a:rPr lang="es-ES_tradnl" b="1" dirty="0" smtClean="0">
                <a:solidFill>
                  <a:schemeClr val="tx1"/>
                </a:solidFill>
                <a:latin typeface="Arial" pitchFamily="34" charset="0"/>
                <a:ea typeface="Times New Roman" pitchFamily="18" charset="0"/>
                <a:cs typeface="Arial" pitchFamily="34" charset="0"/>
              </a:rPr>
              <a:t>Incidencia del factor político</a:t>
            </a:r>
            <a:endParaRPr lang="es-ES_tradnl"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143000" y="609600"/>
          <a:ext cx="7696200" cy="55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1"/>
          <p:cNvPicPr>
            <a:picLocks noChangeAspect="1" noChangeArrowheads="1"/>
          </p:cNvPicPr>
          <p:nvPr/>
        </p:nvPicPr>
        <p:blipFill>
          <a:blip r:embed="rId7" cstate="print"/>
          <a:srcRect l="72968" t="38823" r="4947" b="15059"/>
          <a:stretch>
            <a:fillRect/>
          </a:stretch>
        </p:blipFill>
        <p:spPr bwMode="auto">
          <a:xfrm>
            <a:off x="4495800" y="2667000"/>
            <a:ext cx="1057275" cy="1323975"/>
          </a:xfrm>
          <a:prstGeom prst="rect">
            <a:avLst/>
          </a:prstGeom>
          <a:ln>
            <a:noFill/>
          </a:ln>
          <a:effectLst>
            <a:softEdge rad="112500"/>
          </a:effectLst>
        </p:spPr>
      </p:pic>
      <p:sp>
        <p:nvSpPr>
          <p:cNvPr id="5" name="4 CuadroTexto"/>
          <p:cNvSpPr txBox="1"/>
          <p:nvPr/>
        </p:nvSpPr>
        <p:spPr>
          <a:xfrm>
            <a:off x="228600" y="4648200"/>
            <a:ext cx="2895600" cy="123110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600" b="1" dirty="0" smtClean="0"/>
              <a:t>ALFREDO PALACIO</a:t>
            </a:r>
            <a:endParaRPr lang="es-ES" sz="1600" dirty="0" smtClean="0"/>
          </a:p>
          <a:p>
            <a:pPr algn="ctr"/>
            <a:r>
              <a:rPr lang="es-ES_tradnl" sz="1600" b="1" i="1" dirty="0" smtClean="0"/>
              <a:t> </a:t>
            </a:r>
            <a:endParaRPr lang="es-ES" sz="1600" dirty="0" smtClean="0"/>
          </a:p>
          <a:p>
            <a:pPr algn="ctr"/>
            <a:r>
              <a:rPr lang="es-ES_tradnl" sz="1400" b="1" i="1" dirty="0" smtClean="0"/>
              <a:t>Período Constitucional:</a:t>
            </a:r>
            <a:r>
              <a:rPr lang="es-ES_tradnl" sz="1400" dirty="0" smtClean="0"/>
              <a:t> 20 de abril de 2005 – 15 de enero de 2007 </a:t>
            </a:r>
            <a:endParaRPr lang="es-ES" sz="1600" dirty="0"/>
          </a:p>
        </p:txBody>
      </p:sp>
      <p:sp>
        <p:nvSpPr>
          <p:cNvPr id="6" name="5 Flecha a la derecha con bandas"/>
          <p:cNvSpPr/>
          <p:nvPr/>
        </p:nvSpPr>
        <p:spPr>
          <a:xfrm>
            <a:off x="228600" y="152400"/>
            <a:ext cx="3657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lnSpc>
                <a:spcPct val="150000"/>
              </a:lnSpc>
              <a:spcBef>
                <a:spcPct val="0"/>
              </a:spcBef>
              <a:spcAft>
                <a:spcPct val="0"/>
              </a:spcAft>
            </a:pPr>
            <a:r>
              <a:rPr lang="es-ES_tradnl" b="1" dirty="0" smtClean="0">
                <a:solidFill>
                  <a:schemeClr val="tx1"/>
                </a:solidFill>
                <a:latin typeface="Arial" pitchFamily="34" charset="0"/>
                <a:ea typeface="Times New Roman" pitchFamily="18" charset="0"/>
                <a:cs typeface="Arial" pitchFamily="34" charset="0"/>
              </a:rPr>
              <a:t>Incidencia del factor político</a:t>
            </a:r>
            <a:endParaRPr lang="es-ES_tradnl" dirty="0" smtClean="0">
              <a:solidFill>
                <a:schemeClr val="tx1"/>
              </a:solidFill>
              <a:latin typeface="Arial" pitchFamily="34" charset="0"/>
            </a:endParaRPr>
          </a:p>
        </p:txBody>
      </p:sp>
      <p:pic>
        <p:nvPicPr>
          <p:cNvPr id="7" name="Picture 1"/>
          <p:cNvPicPr>
            <a:picLocks noChangeAspect="1" noChangeArrowheads="1"/>
          </p:cNvPicPr>
          <p:nvPr/>
        </p:nvPicPr>
        <p:blipFill>
          <a:blip r:embed="rId8"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05000" y="1219200"/>
            <a:ext cx="474360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a:t>
            </a: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381000" y="2438400"/>
            <a:ext cx="82296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ASPECTOS GENERALES</a:t>
            </a:r>
            <a:endParaRPr lang="es-E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1"/>
          <p:cNvPicPr>
            <a:picLocks noChangeAspect="1" noChangeArrowheads="1"/>
          </p:cNvPicPr>
          <p:nvPr/>
        </p:nvPicPr>
        <p:blipFill>
          <a:blip r:embed="rId2" cstate="print"/>
          <a:srcRect/>
          <a:stretch>
            <a:fillRect/>
          </a:stretch>
        </p:blipFill>
        <p:spPr bwMode="auto">
          <a:xfrm>
            <a:off x="6581775" y="0"/>
            <a:ext cx="2562225" cy="904875"/>
          </a:xfrm>
          <a:prstGeom prst="rect">
            <a:avLst/>
          </a:prstGeom>
          <a:ln>
            <a:noFill/>
          </a:ln>
          <a:effectLst>
            <a:softEdge rad="112500"/>
          </a:effectLst>
        </p:spPr>
      </p:pic>
      <p:graphicFrame>
        <p:nvGraphicFramePr>
          <p:cNvPr id="7" name="6 Tabla"/>
          <p:cNvGraphicFramePr>
            <a:graphicFrameLocks noGrp="1"/>
          </p:cNvGraphicFramePr>
          <p:nvPr/>
        </p:nvGraphicFramePr>
        <p:xfrm>
          <a:off x="2057400" y="3505200"/>
          <a:ext cx="4800600" cy="2743200"/>
        </p:xfrm>
        <a:graphic>
          <a:graphicData uri="http://schemas.openxmlformats.org/drawingml/2006/table">
            <a:tbl>
              <a:tblPr firstRow="1" bandRow="1">
                <a:tableStyleId>{BC89EF96-8CEA-46FF-86C4-4CE0E7609802}</a:tableStyleId>
              </a:tblPr>
              <a:tblGrid>
                <a:gridCol w="1621155"/>
                <a:gridCol w="3179445"/>
              </a:tblGrid>
              <a:tr h="304800">
                <a:tc>
                  <a:txBody>
                    <a:bodyPr/>
                    <a:lstStyle/>
                    <a:p>
                      <a:r>
                        <a:rPr lang="es-EC" sz="1400" dirty="0" smtClean="0"/>
                        <a:t>1.1.</a:t>
                      </a:r>
                      <a:endParaRPr lang="es-ES" sz="1400" dirty="0"/>
                    </a:p>
                  </a:txBody>
                  <a:tcPr/>
                </a:tc>
                <a:tc>
                  <a:txBody>
                    <a:bodyPr/>
                    <a:lstStyle/>
                    <a:p>
                      <a:r>
                        <a:rPr lang="es-EC" sz="1400" dirty="0" smtClean="0"/>
                        <a:t>ANTECEDENTES</a:t>
                      </a:r>
                      <a:endParaRPr lang="es-ES" sz="1400" dirty="0"/>
                    </a:p>
                  </a:txBody>
                  <a:tcPr/>
                </a:tc>
              </a:tr>
              <a:tr h="270933">
                <a:tc>
                  <a:txBody>
                    <a:bodyPr/>
                    <a:lstStyle/>
                    <a:p>
                      <a:r>
                        <a:rPr lang="es-EC" sz="1400" dirty="0" smtClean="0"/>
                        <a:t>1.1.1.</a:t>
                      </a:r>
                      <a:endParaRPr lang="es-ES" sz="1400" dirty="0"/>
                    </a:p>
                  </a:txBody>
                  <a:tcPr/>
                </a:tc>
                <a:tc>
                  <a:txBody>
                    <a:bodyPr/>
                    <a:lstStyle/>
                    <a:p>
                      <a:r>
                        <a:rPr lang="es-EC" sz="1400" dirty="0" smtClean="0"/>
                        <a:t>Base</a:t>
                      </a:r>
                      <a:r>
                        <a:rPr lang="es-EC" sz="1400" baseline="0" dirty="0" smtClean="0"/>
                        <a:t> Legal de la institución</a:t>
                      </a:r>
                      <a:endParaRPr lang="es-ES" sz="1400" dirty="0"/>
                    </a:p>
                  </a:txBody>
                  <a:tcPr/>
                </a:tc>
              </a:tr>
              <a:tr h="270933">
                <a:tc>
                  <a:txBody>
                    <a:bodyPr/>
                    <a:lstStyle/>
                    <a:p>
                      <a:r>
                        <a:rPr lang="es-EC" sz="1400" dirty="0" smtClean="0"/>
                        <a:t>1.1.2.</a:t>
                      </a:r>
                      <a:endParaRPr lang="es-ES" sz="1400" dirty="0"/>
                    </a:p>
                  </a:txBody>
                  <a:tcPr/>
                </a:tc>
                <a:tc>
                  <a:txBody>
                    <a:bodyPr/>
                    <a:lstStyle/>
                    <a:p>
                      <a:r>
                        <a:rPr lang="es-EC" sz="1400" dirty="0" smtClean="0"/>
                        <a:t>Objetivos de la empresa</a:t>
                      </a:r>
                      <a:endParaRPr lang="es-ES" sz="1400" dirty="0"/>
                    </a:p>
                  </a:txBody>
                  <a:tcPr/>
                </a:tc>
              </a:tr>
              <a:tr h="270933">
                <a:tc>
                  <a:txBody>
                    <a:bodyPr/>
                    <a:lstStyle/>
                    <a:p>
                      <a:r>
                        <a:rPr lang="es-EC" sz="1400" b="1" dirty="0" smtClean="0"/>
                        <a:t>1.2.</a:t>
                      </a:r>
                      <a:endParaRPr lang="es-ES" sz="1400" b="1" dirty="0"/>
                    </a:p>
                  </a:txBody>
                  <a:tcPr/>
                </a:tc>
                <a:tc>
                  <a:txBody>
                    <a:bodyPr/>
                    <a:lstStyle/>
                    <a:p>
                      <a:r>
                        <a:rPr lang="es-EC" sz="1400" b="1" dirty="0" smtClean="0"/>
                        <a:t>LA</a:t>
                      </a:r>
                      <a:r>
                        <a:rPr lang="es-EC" sz="1400" b="1" baseline="0" dirty="0" smtClean="0"/>
                        <a:t> EMPRESA</a:t>
                      </a:r>
                      <a:endParaRPr lang="es-ES" sz="1400" b="1" dirty="0"/>
                    </a:p>
                  </a:txBody>
                  <a:tcPr/>
                </a:tc>
              </a:tr>
              <a:tr h="270933">
                <a:tc>
                  <a:txBody>
                    <a:bodyPr/>
                    <a:lstStyle/>
                    <a:p>
                      <a:r>
                        <a:rPr lang="es-EC" sz="1400" b="0" dirty="0" smtClean="0"/>
                        <a:t>1.2.1.</a:t>
                      </a:r>
                      <a:endParaRPr lang="es-ES" sz="1400" b="0" dirty="0"/>
                    </a:p>
                  </a:txBody>
                  <a:tcPr/>
                </a:tc>
                <a:tc>
                  <a:txBody>
                    <a:bodyPr/>
                    <a:lstStyle/>
                    <a:p>
                      <a:r>
                        <a:rPr lang="es-EC" sz="1400" b="0" dirty="0" smtClean="0"/>
                        <a:t>Reseña</a:t>
                      </a:r>
                      <a:r>
                        <a:rPr lang="es-EC" sz="1400" b="0" baseline="0" dirty="0" smtClean="0"/>
                        <a:t> Histórica</a:t>
                      </a:r>
                      <a:endParaRPr lang="es-ES" sz="1400" b="0" dirty="0"/>
                    </a:p>
                  </a:txBody>
                  <a:tcPr/>
                </a:tc>
              </a:tr>
              <a:tr h="270933">
                <a:tc>
                  <a:txBody>
                    <a:bodyPr/>
                    <a:lstStyle/>
                    <a:p>
                      <a:r>
                        <a:rPr lang="es-EC" sz="1400" b="0" dirty="0" smtClean="0"/>
                        <a:t>1.2.2.</a:t>
                      </a:r>
                      <a:endParaRPr lang="es-ES" sz="1400" b="0" dirty="0"/>
                    </a:p>
                  </a:txBody>
                  <a:tcPr/>
                </a:tc>
                <a:tc>
                  <a:txBody>
                    <a:bodyPr/>
                    <a:lstStyle/>
                    <a:p>
                      <a:r>
                        <a:rPr lang="es-EC" sz="1400" b="0" dirty="0" smtClean="0"/>
                        <a:t>Organigramas</a:t>
                      </a:r>
                      <a:endParaRPr lang="es-ES" sz="1400" b="0" dirty="0"/>
                    </a:p>
                  </a:txBody>
                  <a:tcPr/>
                </a:tc>
              </a:tr>
              <a:tr h="270933">
                <a:tc>
                  <a:txBody>
                    <a:bodyPr/>
                    <a:lstStyle/>
                    <a:p>
                      <a:r>
                        <a:rPr lang="es-EC" sz="1400" b="0" dirty="0" smtClean="0"/>
                        <a:t>1.2.2.1.</a:t>
                      </a:r>
                      <a:endParaRPr lang="es-ES" sz="1400" b="0" dirty="0"/>
                    </a:p>
                  </a:txBody>
                  <a:tcPr/>
                </a:tc>
                <a:tc>
                  <a:txBody>
                    <a:bodyPr/>
                    <a:lstStyle/>
                    <a:p>
                      <a:r>
                        <a:rPr lang="es-EC" sz="1400" b="0" dirty="0" smtClean="0"/>
                        <a:t>Organigrama</a:t>
                      </a:r>
                      <a:r>
                        <a:rPr lang="es-EC" sz="1400" b="0" baseline="0" dirty="0" smtClean="0"/>
                        <a:t> Estructural</a:t>
                      </a:r>
                      <a:endParaRPr lang="es-ES" sz="1400" b="0" dirty="0"/>
                    </a:p>
                  </a:txBody>
                  <a:tcPr/>
                </a:tc>
              </a:tr>
              <a:tr h="270933">
                <a:tc>
                  <a:txBody>
                    <a:bodyPr/>
                    <a:lstStyle/>
                    <a:p>
                      <a:r>
                        <a:rPr lang="es-EC" sz="1400" b="0" dirty="0" smtClean="0"/>
                        <a:t>1.2.2.2.</a:t>
                      </a:r>
                      <a:endParaRPr lang="es-ES" sz="1400" b="0" dirty="0"/>
                    </a:p>
                  </a:txBody>
                  <a:tcPr/>
                </a:tc>
                <a:tc>
                  <a:txBody>
                    <a:bodyPr/>
                    <a:lstStyle/>
                    <a:p>
                      <a:r>
                        <a:rPr lang="es-EC" sz="1400" b="0" dirty="0" smtClean="0"/>
                        <a:t>Organigrama Funcional</a:t>
                      </a:r>
                      <a:endParaRPr lang="es-ES" sz="1400" b="0" dirty="0"/>
                    </a:p>
                  </a:txBody>
                  <a:tcPr/>
                </a:tc>
              </a:tr>
              <a:tr h="270933">
                <a:tc>
                  <a:txBody>
                    <a:bodyPr/>
                    <a:lstStyle/>
                    <a:p>
                      <a:r>
                        <a:rPr lang="es-EC" sz="1400" b="0" dirty="0" smtClean="0"/>
                        <a:t>1.2.2.3.</a:t>
                      </a:r>
                      <a:endParaRPr lang="es-ES" sz="1400" b="0" dirty="0"/>
                    </a:p>
                  </a:txBody>
                  <a:tcPr/>
                </a:tc>
                <a:tc>
                  <a:txBody>
                    <a:bodyPr/>
                    <a:lstStyle/>
                    <a:p>
                      <a:r>
                        <a:rPr lang="es-EC" sz="1400" b="0" dirty="0" smtClean="0"/>
                        <a:t>Organigrama de Personal</a:t>
                      </a:r>
                      <a:endParaRPr lang="es-ES" sz="1400" b="0"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1143000" y="685800"/>
          <a:ext cx="7696200" cy="551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9"/>
          <p:cNvPicPr>
            <a:picLocks noChangeAspect="1" noChangeArrowheads="1"/>
          </p:cNvPicPr>
          <p:nvPr/>
        </p:nvPicPr>
        <p:blipFill>
          <a:blip r:embed="rId7" cstate="print"/>
          <a:srcRect/>
          <a:stretch>
            <a:fillRect/>
          </a:stretch>
        </p:blipFill>
        <p:spPr bwMode="auto">
          <a:xfrm>
            <a:off x="4343400" y="2743200"/>
            <a:ext cx="1123950" cy="1238250"/>
          </a:xfrm>
          <a:prstGeom prst="rect">
            <a:avLst/>
          </a:prstGeom>
          <a:ln>
            <a:noFill/>
          </a:ln>
          <a:effectLst>
            <a:softEdge rad="112500"/>
          </a:effectLst>
        </p:spPr>
      </p:pic>
      <p:sp>
        <p:nvSpPr>
          <p:cNvPr id="5" name="4 CuadroTexto"/>
          <p:cNvSpPr txBox="1"/>
          <p:nvPr/>
        </p:nvSpPr>
        <p:spPr>
          <a:xfrm>
            <a:off x="304800" y="5029200"/>
            <a:ext cx="2514600" cy="123110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S_tradnl" sz="1600" b="1" dirty="0" smtClean="0"/>
              <a:t>RAFAEL CORREA</a:t>
            </a:r>
            <a:endParaRPr lang="es-ES" sz="1600" dirty="0" smtClean="0"/>
          </a:p>
          <a:p>
            <a:pPr algn="ctr"/>
            <a:r>
              <a:rPr lang="es-ES_tradnl" sz="1600" b="1" dirty="0" smtClean="0"/>
              <a:t> </a:t>
            </a:r>
            <a:endParaRPr lang="es-ES" sz="1600" dirty="0" smtClean="0"/>
          </a:p>
          <a:p>
            <a:pPr algn="ctr"/>
            <a:r>
              <a:rPr lang="es-ES_tradnl" sz="1400" b="1" i="1" dirty="0" smtClean="0"/>
              <a:t>Período Constitucional: </a:t>
            </a:r>
            <a:r>
              <a:rPr lang="es-ES_tradnl" sz="1400" dirty="0" smtClean="0"/>
              <a:t>15 de enero de 2007 – presente</a:t>
            </a:r>
            <a:endParaRPr lang="es-ES" sz="1400" dirty="0"/>
          </a:p>
        </p:txBody>
      </p:sp>
      <p:sp>
        <p:nvSpPr>
          <p:cNvPr id="6" name="5 Flecha a la derecha con bandas"/>
          <p:cNvSpPr/>
          <p:nvPr/>
        </p:nvSpPr>
        <p:spPr>
          <a:xfrm>
            <a:off x="228600" y="76200"/>
            <a:ext cx="3657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lnSpc>
                <a:spcPct val="150000"/>
              </a:lnSpc>
              <a:spcBef>
                <a:spcPct val="0"/>
              </a:spcBef>
              <a:spcAft>
                <a:spcPct val="0"/>
              </a:spcAft>
            </a:pPr>
            <a:r>
              <a:rPr lang="es-ES_tradnl" b="1" dirty="0" smtClean="0">
                <a:solidFill>
                  <a:schemeClr val="tx1"/>
                </a:solidFill>
                <a:latin typeface="Arial" pitchFamily="34" charset="0"/>
                <a:ea typeface="Times New Roman" pitchFamily="18" charset="0"/>
                <a:cs typeface="Arial" pitchFamily="34" charset="0"/>
              </a:rPr>
              <a:t>Incidencia del factor político</a:t>
            </a:r>
            <a:endParaRPr lang="es-ES_tradnl" dirty="0" smtClean="0">
              <a:solidFill>
                <a:schemeClr val="tx1"/>
              </a:solidFill>
              <a:latin typeface="Arial" pitchFamily="34" charset="0"/>
            </a:endParaRPr>
          </a:p>
        </p:txBody>
      </p:sp>
      <p:pic>
        <p:nvPicPr>
          <p:cNvPr id="7" name="Picture 1"/>
          <p:cNvPicPr>
            <a:picLocks noChangeAspect="1" noChangeArrowheads="1"/>
          </p:cNvPicPr>
          <p:nvPr/>
        </p:nvPicPr>
        <p:blipFill>
          <a:blip r:embed="rId8"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609600" y="685800"/>
          <a:ext cx="7924800" cy="589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9"/>
          <p:cNvPicPr>
            <a:picLocks noChangeAspect="1" noChangeArrowheads="1"/>
          </p:cNvPicPr>
          <p:nvPr/>
        </p:nvPicPr>
        <p:blipFill>
          <a:blip r:embed="rId7" cstate="print"/>
          <a:srcRect/>
          <a:stretch>
            <a:fillRect/>
          </a:stretch>
        </p:blipFill>
        <p:spPr bwMode="auto">
          <a:xfrm>
            <a:off x="3886200" y="2819400"/>
            <a:ext cx="1219200" cy="1371600"/>
          </a:xfrm>
          <a:prstGeom prst="rect">
            <a:avLst/>
          </a:prstGeom>
          <a:ln>
            <a:noFill/>
          </a:ln>
          <a:effectLst>
            <a:softEdge rad="112500"/>
          </a:effectLst>
        </p:spPr>
      </p:pic>
      <p:pic>
        <p:nvPicPr>
          <p:cNvPr id="6" name="Picture 1"/>
          <p:cNvPicPr>
            <a:picLocks noChangeAspect="1" noChangeArrowheads="1"/>
          </p:cNvPicPr>
          <p:nvPr/>
        </p:nvPicPr>
        <p:blipFill>
          <a:blip r:embed="rId8" cstate="print"/>
          <a:srcRect/>
          <a:stretch>
            <a:fillRect/>
          </a:stretch>
        </p:blipFill>
        <p:spPr bwMode="auto">
          <a:xfrm>
            <a:off x="6934200" y="-76200"/>
            <a:ext cx="2209800" cy="609600"/>
          </a:xfrm>
          <a:prstGeom prst="rect">
            <a:avLst/>
          </a:prstGeom>
          <a:ln>
            <a:noFill/>
          </a:ln>
          <a:effectLst>
            <a:softEdge rad="112500"/>
          </a:effectLst>
        </p:spPr>
      </p:pic>
      <p:sp>
        <p:nvSpPr>
          <p:cNvPr id="7" name="6 Flecha a la derecha con bandas"/>
          <p:cNvSpPr/>
          <p:nvPr/>
        </p:nvSpPr>
        <p:spPr>
          <a:xfrm>
            <a:off x="228600" y="76200"/>
            <a:ext cx="3657600" cy="609600"/>
          </a:xfrm>
          <a:prstGeom prst="stripedRightArrow">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eaLnBrk="0" fontAlgn="base" hangingPunct="0">
              <a:lnSpc>
                <a:spcPct val="150000"/>
              </a:lnSpc>
              <a:spcBef>
                <a:spcPct val="0"/>
              </a:spcBef>
              <a:spcAft>
                <a:spcPct val="0"/>
              </a:spcAft>
            </a:pPr>
            <a:r>
              <a:rPr lang="es-ES_tradnl" b="1" dirty="0" smtClean="0">
                <a:solidFill>
                  <a:schemeClr val="tx1"/>
                </a:solidFill>
                <a:latin typeface="Arial" pitchFamily="34" charset="0"/>
                <a:ea typeface="Times New Roman" pitchFamily="18" charset="0"/>
                <a:cs typeface="Arial" pitchFamily="34" charset="0"/>
              </a:rPr>
              <a:t>Incidencia del factor político</a:t>
            </a:r>
            <a:endParaRPr lang="es-ES_tradnl" dirty="0" smtClean="0">
              <a:solidFill>
                <a:schemeClr val="tx1"/>
              </a:solidFill>
              <a:latin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sp>
        <p:nvSpPr>
          <p:cNvPr id="5" name="4 CuadroTexto"/>
          <p:cNvSpPr txBox="1"/>
          <p:nvPr/>
        </p:nvSpPr>
        <p:spPr>
          <a:xfrm>
            <a:off x="533400" y="838200"/>
            <a:ext cx="1752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INFLACIÓN</a:t>
            </a:r>
            <a:endParaRPr lang="es-ES" dirty="0">
              <a:solidFill>
                <a:srgbClr val="FF0000"/>
              </a:solidFill>
            </a:endParaRPr>
          </a:p>
        </p:txBody>
      </p:sp>
      <p:sp>
        <p:nvSpPr>
          <p:cNvPr id="8" name="7 CuadroTexto"/>
          <p:cNvSpPr txBox="1"/>
          <p:nvPr/>
        </p:nvSpPr>
        <p:spPr>
          <a:xfrm>
            <a:off x="1295400" y="1371600"/>
            <a:ext cx="2286000" cy="830997"/>
          </a:xfrm>
          <a:prstGeom prst="rect">
            <a:avLst/>
          </a:prstGeom>
          <a:noFill/>
        </p:spPr>
        <p:txBody>
          <a:bodyPr wrap="square" rtlCol="0">
            <a:spAutoFit/>
          </a:bodyPr>
          <a:lstStyle/>
          <a:p>
            <a:pPr algn="ctr"/>
            <a:r>
              <a:rPr lang="es-ES_tradnl" sz="1600" b="1" dirty="0" smtClean="0"/>
              <a:t>CUADRO No.11</a:t>
            </a:r>
            <a:endParaRPr lang="es-ES" sz="1600" dirty="0" smtClean="0"/>
          </a:p>
          <a:p>
            <a:pPr algn="ctr"/>
            <a:r>
              <a:rPr lang="es-ES_tradnl" sz="1600" b="1" dirty="0" smtClean="0"/>
              <a:t>INFLACIÓN</a:t>
            </a:r>
            <a:endParaRPr lang="es-ES" sz="1600" dirty="0" smtClean="0"/>
          </a:p>
          <a:p>
            <a:pPr algn="ctr"/>
            <a:endParaRPr lang="es-ES" sz="1600" dirty="0"/>
          </a:p>
        </p:txBody>
      </p:sp>
      <p:sp>
        <p:nvSpPr>
          <p:cNvPr id="9" name="8 CuadroTexto"/>
          <p:cNvSpPr txBox="1"/>
          <p:nvPr/>
        </p:nvSpPr>
        <p:spPr>
          <a:xfrm>
            <a:off x="457200" y="6096000"/>
            <a:ext cx="3124200" cy="338554"/>
          </a:xfrm>
          <a:prstGeom prst="rect">
            <a:avLst/>
          </a:prstGeom>
          <a:noFill/>
        </p:spPr>
        <p:txBody>
          <a:bodyPr wrap="square" rtlCol="0">
            <a:spAutoFit/>
          </a:bodyPr>
          <a:lstStyle/>
          <a:p>
            <a:r>
              <a:rPr lang="es-ES_tradnl" sz="800" dirty="0" smtClean="0"/>
              <a:t>FUENTE: BANCO CENTRAL DEL ECUADOR</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graphicFrame>
        <p:nvGraphicFramePr>
          <p:cNvPr id="10" name="9 Tabla"/>
          <p:cNvGraphicFramePr>
            <a:graphicFrameLocks noGrp="1"/>
          </p:cNvGraphicFramePr>
          <p:nvPr/>
        </p:nvGraphicFramePr>
        <p:xfrm>
          <a:off x="533401" y="2057400"/>
          <a:ext cx="3809999" cy="4052047"/>
        </p:xfrm>
        <a:graphic>
          <a:graphicData uri="http://schemas.openxmlformats.org/drawingml/2006/table">
            <a:tbl>
              <a:tblPr/>
              <a:tblGrid>
                <a:gridCol w="1041950"/>
                <a:gridCol w="1250340"/>
                <a:gridCol w="1517709"/>
              </a:tblGrid>
              <a:tr h="394447">
                <a:tc>
                  <a:txBody>
                    <a:bodyPr/>
                    <a:lstStyle/>
                    <a:p>
                      <a:pPr algn="ctr">
                        <a:spcAft>
                          <a:spcPts val="0"/>
                        </a:spcAft>
                      </a:pPr>
                      <a:r>
                        <a:rPr lang="es-ES_tradnl" sz="1600" b="1" dirty="0">
                          <a:solidFill>
                            <a:srgbClr val="000000"/>
                          </a:solidFill>
                          <a:latin typeface="Arial"/>
                          <a:ea typeface="Times New Roman"/>
                          <a:cs typeface="Times New Roman"/>
                        </a:rPr>
                        <a:t>AÑO</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600" b="1">
                          <a:solidFill>
                            <a:srgbClr val="000000"/>
                          </a:solidFill>
                          <a:latin typeface="Arial"/>
                          <a:ea typeface="Times New Roman"/>
                          <a:cs typeface="Times New Roman"/>
                        </a:rPr>
                        <a:t>ANUAL </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600" b="1" dirty="0">
                          <a:solidFill>
                            <a:srgbClr val="000000"/>
                          </a:solidFill>
                          <a:latin typeface="Arial"/>
                          <a:ea typeface="Times New Roman"/>
                          <a:cs typeface="Times New Roman"/>
                        </a:rPr>
                        <a:t>ACUMULADA</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7224">
                <a:tc>
                  <a:txBody>
                    <a:bodyPr/>
                    <a:lstStyle/>
                    <a:p>
                      <a:pPr algn="r">
                        <a:spcAft>
                          <a:spcPts val="0"/>
                        </a:spcAft>
                      </a:pPr>
                      <a:r>
                        <a:rPr lang="es-ES_tradnl" sz="1600">
                          <a:solidFill>
                            <a:srgbClr val="000000"/>
                          </a:solidFill>
                          <a:latin typeface="Arial"/>
                          <a:ea typeface="Times New Roman"/>
                          <a:cs typeface="Times New Roman"/>
                        </a:rPr>
                        <a:t>2005</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r">
                        <a:spcAft>
                          <a:spcPts val="0"/>
                        </a:spcAft>
                      </a:pPr>
                      <a:r>
                        <a:rPr lang="es-ES_tradnl" sz="1600">
                          <a:solidFill>
                            <a:srgbClr val="000000"/>
                          </a:solidFill>
                          <a:latin typeface="Arial"/>
                          <a:ea typeface="Times New Roman"/>
                          <a:cs typeface="Times New Roman"/>
                        </a:rPr>
                        <a:t>2006</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dirty="0">
                          <a:solidFill>
                            <a:srgbClr val="000000"/>
                          </a:solidFill>
                          <a:latin typeface="Arial"/>
                          <a:ea typeface="Times New Roman"/>
                          <a:cs typeface="Times New Roman"/>
                        </a:rPr>
                        <a:t>2%</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r">
                        <a:spcAft>
                          <a:spcPts val="0"/>
                        </a:spcAft>
                      </a:pPr>
                      <a:r>
                        <a:rPr lang="es-ES_tradnl" sz="1600" dirty="0">
                          <a:solidFill>
                            <a:srgbClr val="000000"/>
                          </a:solidFill>
                          <a:latin typeface="Arial"/>
                          <a:ea typeface="Times New Roman"/>
                          <a:cs typeface="Times New Roman"/>
                        </a:rPr>
                        <a:t>2007</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r">
                        <a:spcAft>
                          <a:spcPts val="0"/>
                        </a:spcAft>
                      </a:pPr>
                      <a:r>
                        <a:rPr lang="es-ES_tradnl" sz="1600">
                          <a:solidFill>
                            <a:srgbClr val="000000"/>
                          </a:solidFill>
                          <a:latin typeface="Arial"/>
                          <a:ea typeface="Times New Roman"/>
                          <a:cs typeface="Times New Roman"/>
                        </a:rPr>
                        <a:t>2008</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8%</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8%</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r">
                        <a:spcAft>
                          <a:spcPts val="0"/>
                        </a:spcAft>
                      </a:pPr>
                      <a:r>
                        <a:rPr lang="es-ES_tradnl" sz="1600">
                          <a:solidFill>
                            <a:srgbClr val="000000"/>
                          </a:solidFill>
                          <a:latin typeface="Arial"/>
                          <a:ea typeface="Times New Roman"/>
                          <a:cs typeface="Times New Roman"/>
                        </a:rPr>
                        <a:t>2009</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5%</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4%</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ctr">
                        <a:spcAft>
                          <a:spcPts val="0"/>
                        </a:spcAft>
                      </a:pPr>
                      <a:r>
                        <a:rPr lang="es-ES_tradnl" sz="1600" dirty="0">
                          <a:solidFill>
                            <a:srgbClr val="000000"/>
                          </a:solidFill>
                          <a:latin typeface="Arial"/>
                          <a:ea typeface="Times New Roman"/>
                          <a:cs typeface="Times New Roman"/>
                        </a:rPr>
                        <a:t>E</a:t>
                      </a:r>
                      <a:r>
                        <a:rPr lang="es-ES_tradnl" sz="1600" dirty="0" smtClean="0">
                          <a:solidFill>
                            <a:srgbClr val="000000"/>
                          </a:solidFill>
                          <a:latin typeface="Arial"/>
                          <a:ea typeface="Times New Roman"/>
                          <a:cs typeface="Times New Roman"/>
                        </a:rPr>
                        <a:t>ne-10</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4%</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1%</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ctr">
                        <a:spcAft>
                          <a:spcPts val="0"/>
                        </a:spcAft>
                      </a:pPr>
                      <a:r>
                        <a:rPr lang="es-ES_tradnl" sz="1600">
                          <a:solidFill>
                            <a:srgbClr val="000000"/>
                          </a:solidFill>
                          <a:latin typeface="Arial"/>
                          <a:ea typeface="Times New Roman"/>
                          <a:cs typeface="Times New Roman"/>
                        </a:rPr>
                        <a:t>Feb-10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4%</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1%</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ctr">
                        <a:spcAft>
                          <a:spcPts val="0"/>
                        </a:spcAft>
                      </a:pPr>
                      <a:r>
                        <a:rPr lang="es-ES_tradnl" sz="1600">
                          <a:solidFill>
                            <a:srgbClr val="000000"/>
                          </a:solidFill>
                          <a:latin typeface="Arial"/>
                          <a:ea typeface="Times New Roman"/>
                          <a:cs typeface="Times New Roman"/>
                        </a:rPr>
                        <a:t>Mar-10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1%</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ctr">
                        <a:spcAft>
                          <a:spcPts val="0"/>
                        </a:spcAft>
                      </a:pPr>
                      <a:r>
                        <a:rPr lang="es-ES_tradnl" sz="1600">
                          <a:solidFill>
                            <a:srgbClr val="000000"/>
                          </a:solidFill>
                          <a:latin typeface="Arial"/>
                          <a:ea typeface="Times New Roman"/>
                          <a:cs typeface="Times New Roman"/>
                        </a:rPr>
                        <a:t>Apr-10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ctr">
                        <a:spcAft>
                          <a:spcPts val="0"/>
                        </a:spcAft>
                      </a:pPr>
                      <a:r>
                        <a:rPr lang="es-ES_tradnl" sz="1600">
                          <a:solidFill>
                            <a:srgbClr val="000000"/>
                          </a:solidFill>
                          <a:latin typeface="Arial"/>
                          <a:ea typeface="Times New Roman"/>
                          <a:cs typeface="Times New Roman"/>
                        </a:rPr>
                        <a:t>May-10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ctr">
                        <a:spcAft>
                          <a:spcPts val="0"/>
                        </a:spcAft>
                      </a:pPr>
                      <a:r>
                        <a:rPr lang="es-ES_tradnl" sz="1600">
                          <a:solidFill>
                            <a:srgbClr val="000000"/>
                          </a:solidFill>
                          <a:latin typeface="Arial"/>
                          <a:ea typeface="Times New Roman"/>
                          <a:cs typeface="Times New Roman"/>
                        </a:rPr>
                        <a:t>Jun-10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ctr">
                        <a:spcAft>
                          <a:spcPts val="0"/>
                        </a:spcAft>
                      </a:pPr>
                      <a:r>
                        <a:rPr lang="es-ES_tradnl" sz="1600">
                          <a:solidFill>
                            <a:srgbClr val="000000"/>
                          </a:solidFill>
                          <a:latin typeface="Arial"/>
                          <a:ea typeface="Times New Roman"/>
                          <a:cs typeface="Times New Roman"/>
                        </a:rPr>
                        <a:t>Jul-10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ctr">
                        <a:spcAft>
                          <a:spcPts val="0"/>
                        </a:spcAft>
                      </a:pPr>
                      <a:r>
                        <a:rPr lang="es-ES_tradnl" sz="1600">
                          <a:solidFill>
                            <a:srgbClr val="000000"/>
                          </a:solidFill>
                          <a:latin typeface="Arial"/>
                          <a:ea typeface="Times New Roman"/>
                          <a:cs typeface="Times New Roman"/>
                        </a:rPr>
                        <a:t>Aug-10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4%</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7224">
                <a:tc>
                  <a:txBody>
                    <a:bodyPr/>
                    <a:lstStyle/>
                    <a:p>
                      <a:pPr algn="ctr">
                        <a:spcAft>
                          <a:spcPts val="0"/>
                        </a:spcAft>
                      </a:pPr>
                      <a:r>
                        <a:rPr lang="es-ES_tradnl" sz="1600">
                          <a:solidFill>
                            <a:srgbClr val="000000"/>
                          </a:solidFill>
                          <a:latin typeface="Arial"/>
                          <a:ea typeface="Times New Roman"/>
                          <a:cs typeface="Times New Roman"/>
                        </a:rPr>
                        <a:t>Sep-10</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3%</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600">
                          <a:solidFill>
                            <a:srgbClr val="000000"/>
                          </a:solidFill>
                          <a:latin typeface="Arial"/>
                          <a:ea typeface="Times New Roman"/>
                          <a:cs typeface="Times New Roman"/>
                        </a:rPr>
                        <a:t>2%</a:t>
                      </a:r>
                      <a:endParaRPr lang="es-ES" sz="16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7224">
                <a:tc>
                  <a:txBody>
                    <a:bodyPr/>
                    <a:lstStyle/>
                    <a:p>
                      <a:pPr algn="ctr">
                        <a:spcAft>
                          <a:spcPts val="0"/>
                        </a:spcAft>
                      </a:pPr>
                      <a:r>
                        <a:rPr lang="es-ES_tradnl" sz="1600" dirty="0">
                          <a:solidFill>
                            <a:srgbClr val="000000"/>
                          </a:solidFill>
                          <a:latin typeface="Arial"/>
                          <a:ea typeface="Times New Roman"/>
                          <a:cs typeface="Times New Roman"/>
                        </a:rPr>
                        <a:t>Oct-10</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dirty="0">
                          <a:solidFill>
                            <a:srgbClr val="000000"/>
                          </a:solidFill>
                          <a:latin typeface="Arial"/>
                          <a:ea typeface="Times New Roman"/>
                          <a:cs typeface="Times New Roman"/>
                        </a:rPr>
                        <a:t>3%</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600" dirty="0">
                          <a:solidFill>
                            <a:srgbClr val="000000"/>
                          </a:solidFill>
                          <a:latin typeface="Arial"/>
                          <a:ea typeface="Times New Roman"/>
                          <a:cs typeface="Times New Roman"/>
                        </a:rPr>
                        <a:t>3%</a:t>
                      </a:r>
                      <a:endParaRPr lang="es-ES" sz="16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2" name="11 CuadroTexto"/>
          <p:cNvSpPr txBox="1"/>
          <p:nvPr/>
        </p:nvSpPr>
        <p:spPr>
          <a:xfrm>
            <a:off x="5562600" y="533400"/>
            <a:ext cx="2362200" cy="307777"/>
          </a:xfrm>
          <a:prstGeom prst="rect">
            <a:avLst/>
          </a:prstGeom>
          <a:noFill/>
        </p:spPr>
        <p:txBody>
          <a:bodyPr wrap="square" rtlCol="0">
            <a:spAutoFit/>
          </a:bodyPr>
          <a:lstStyle/>
          <a:p>
            <a:pPr algn="ctr"/>
            <a:r>
              <a:rPr lang="es-ES_tradnl" sz="1400" b="1" dirty="0" smtClean="0"/>
              <a:t>GRÁFICO No. 6</a:t>
            </a:r>
            <a:endParaRPr lang="es-ES" sz="1400" dirty="0"/>
          </a:p>
        </p:txBody>
      </p:sp>
      <p:pic>
        <p:nvPicPr>
          <p:cNvPr id="1026" name="Picture 2"/>
          <p:cNvPicPr>
            <a:picLocks noChangeAspect="1" noChangeArrowheads="1"/>
          </p:cNvPicPr>
          <p:nvPr/>
        </p:nvPicPr>
        <p:blipFill>
          <a:blip r:embed="rId2" cstate="print"/>
          <a:srcRect/>
          <a:stretch>
            <a:fillRect/>
          </a:stretch>
        </p:blipFill>
        <p:spPr bwMode="auto">
          <a:xfrm>
            <a:off x="4572000" y="838200"/>
            <a:ext cx="4191000" cy="2505075"/>
          </a:xfrm>
          <a:prstGeom prst="rect">
            <a:avLst/>
          </a:prstGeom>
          <a:noFill/>
          <a:ln w="9525">
            <a:noFill/>
            <a:miter lim="800000"/>
            <a:headEnd/>
            <a:tailEnd/>
          </a:ln>
          <a:effectLst/>
        </p:spPr>
      </p:pic>
      <p:sp>
        <p:nvSpPr>
          <p:cNvPr id="15" name="14 CuadroTexto"/>
          <p:cNvSpPr txBox="1"/>
          <p:nvPr/>
        </p:nvSpPr>
        <p:spPr>
          <a:xfrm>
            <a:off x="5638800" y="3733800"/>
            <a:ext cx="2362200" cy="307777"/>
          </a:xfrm>
          <a:prstGeom prst="rect">
            <a:avLst/>
          </a:prstGeom>
          <a:noFill/>
        </p:spPr>
        <p:txBody>
          <a:bodyPr wrap="square" rtlCol="0">
            <a:spAutoFit/>
          </a:bodyPr>
          <a:lstStyle/>
          <a:p>
            <a:pPr algn="ctr"/>
            <a:r>
              <a:rPr lang="es-ES_tradnl" sz="1400" b="1" dirty="0" smtClean="0"/>
              <a:t>GRÁFICO No. 7</a:t>
            </a:r>
            <a:endParaRPr lang="es-ES" sz="1400" dirty="0"/>
          </a:p>
        </p:txBody>
      </p:sp>
      <p:pic>
        <p:nvPicPr>
          <p:cNvPr id="1027" name="Picture 3"/>
          <p:cNvPicPr>
            <a:picLocks noChangeAspect="1" noChangeArrowheads="1"/>
          </p:cNvPicPr>
          <p:nvPr/>
        </p:nvPicPr>
        <p:blipFill>
          <a:blip r:embed="rId3" cstate="print"/>
          <a:srcRect/>
          <a:stretch>
            <a:fillRect/>
          </a:stretch>
        </p:blipFill>
        <p:spPr bwMode="auto">
          <a:xfrm>
            <a:off x="4572000" y="4038600"/>
            <a:ext cx="4191000" cy="2322513"/>
          </a:xfrm>
          <a:prstGeom prst="rect">
            <a:avLst/>
          </a:prstGeom>
          <a:noFill/>
          <a:ln w="9525">
            <a:noFill/>
            <a:miter lim="800000"/>
            <a:headEnd/>
            <a:tailEnd/>
          </a:ln>
          <a:effectLst/>
        </p:spPr>
      </p:pic>
      <p:sp>
        <p:nvSpPr>
          <p:cNvPr id="18" name="17 CuadroTexto"/>
          <p:cNvSpPr txBox="1"/>
          <p:nvPr/>
        </p:nvSpPr>
        <p:spPr>
          <a:xfrm>
            <a:off x="4648200" y="3352800"/>
            <a:ext cx="3124200" cy="338554"/>
          </a:xfrm>
          <a:prstGeom prst="rect">
            <a:avLst/>
          </a:prstGeom>
          <a:noFill/>
        </p:spPr>
        <p:txBody>
          <a:bodyPr wrap="square" rtlCol="0">
            <a:spAutoFit/>
          </a:bodyPr>
          <a:lstStyle/>
          <a:p>
            <a:r>
              <a:rPr lang="es-ES_tradnl" sz="800" dirty="0" smtClean="0"/>
              <a:t>FUENTE: BANCO CENTRAL DEL ECUADOR</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9" name="18 CuadroTexto"/>
          <p:cNvSpPr txBox="1"/>
          <p:nvPr/>
        </p:nvSpPr>
        <p:spPr>
          <a:xfrm>
            <a:off x="4724400" y="6367046"/>
            <a:ext cx="3124200" cy="338554"/>
          </a:xfrm>
          <a:prstGeom prst="rect">
            <a:avLst/>
          </a:prstGeom>
          <a:noFill/>
        </p:spPr>
        <p:txBody>
          <a:bodyPr wrap="square" rtlCol="0">
            <a:spAutoFit/>
          </a:bodyPr>
          <a:lstStyle/>
          <a:p>
            <a:r>
              <a:rPr lang="es-ES_tradnl" sz="800" dirty="0" smtClean="0"/>
              <a:t>FUENTE: BANCO CENTRAL DEL ECUADOR</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13" name="Picture 1"/>
          <p:cNvPicPr>
            <a:picLocks noChangeAspect="1" noChangeArrowheads="1"/>
          </p:cNvPicPr>
          <p:nvPr/>
        </p:nvPicPr>
        <p:blipFill>
          <a:blip r:embed="rId4" cstate="print"/>
          <a:srcRect/>
          <a:stretch>
            <a:fillRect/>
          </a:stretch>
        </p:blipFill>
        <p:spPr bwMode="auto">
          <a:xfrm>
            <a:off x="6934200" y="-76200"/>
            <a:ext cx="2209800" cy="609600"/>
          </a:xfrm>
          <a:prstGeom prst="rect">
            <a:avLst/>
          </a:prstGeom>
          <a:ln>
            <a:noFill/>
          </a:ln>
          <a:effectLst>
            <a:softEdge rad="112500"/>
          </a:effectLst>
        </p:spPr>
      </p:pic>
      <p:sp>
        <p:nvSpPr>
          <p:cNvPr id="14" name="13 Rectángulo redondeado"/>
          <p:cNvSpPr/>
          <p:nvPr/>
        </p:nvSpPr>
        <p:spPr>
          <a:xfrm>
            <a:off x="2133600" y="2438400"/>
            <a:ext cx="6858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6" name="15 Rectángulo redondeado"/>
          <p:cNvSpPr/>
          <p:nvPr/>
        </p:nvSpPr>
        <p:spPr>
          <a:xfrm>
            <a:off x="3886200" y="3657600"/>
            <a:ext cx="4572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7" name="16 Rectángulo redondeado"/>
          <p:cNvSpPr/>
          <p:nvPr/>
        </p:nvSpPr>
        <p:spPr>
          <a:xfrm>
            <a:off x="2362200" y="3200400"/>
            <a:ext cx="19812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0" name="19 Rectángulo redondeado"/>
          <p:cNvSpPr/>
          <p:nvPr/>
        </p:nvSpPr>
        <p:spPr>
          <a:xfrm>
            <a:off x="2362200" y="5867400"/>
            <a:ext cx="19812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2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1000" y="762000"/>
            <a:ext cx="2667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TASAS DE INTERÉS</a:t>
            </a:r>
            <a:endParaRPr lang="es-ES" dirty="0">
              <a:solidFill>
                <a:srgbClr val="FF0000"/>
              </a:solidFill>
            </a:endParaRPr>
          </a:p>
        </p:txBody>
      </p:sp>
      <p:sp>
        <p:nvSpPr>
          <p:cNvPr id="6" name="5 CuadroTexto"/>
          <p:cNvSpPr txBox="1"/>
          <p:nvPr/>
        </p:nvSpPr>
        <p:spPr>
          <a:xfrm>
            <a:off x="457200" y="1219200"/>
            <a:ext cx="3810000" cy="523220"/>
          </a:xfrm>
          <a:prstGeom prst="rect">
            <a:avLst/>
          </a:prstGeom>
          <a:noFill/>
        </p:spPr>
        <p:txBody>
          <a:bodyPr wrap="square" rtlCol="0">
            <a:spAutoFit/>
          </a:bodyPr>
          <a:lstStyle/>
          <a:p>
            <a:pPr algn="ctr"/>
            <a:r>
              <a:rPr lang="es-ES_tradnl" sz="1400" b="1" dirty="0" smtClean="0"/>
              <a:t>CUADRO No. 12</a:t>
            </a:r>
            <a:endParaRPr lang="es-ES" sz="1400" dirty="0" smtClean="0"/>
          </a:p>
          <a:p>
            <a:pPr algn="ctr"/>
            <a:r>
              <a:rPr lang="es-ES_tradnl" sz="1400" b="1" dirty="0" smtClean="0"/>
              <a:t>TASA DE INTERÉS ACTIVA Y PASIVA</a:t>
            </a:r>
            <a:endParaRPr lang="es-ES" sz="1400" dirty="0"/>
          </a:p>
        </p:txBody>
      </p:sp>
      <p:sp>
        <p:nvSpPr>
          <p:cNvPr id="7" name="6 CuadroTexto"/>
          <p:cNvSpPr txBox="1"/>
          <p:nvPr/>
        </p:nvSpPr>
        <p:spPr>
          <a:xfrm>
            <a:off x="609600" y="5791200"/>
            <a:ext cx="3124200" cy="338554"/>
          </a:xfrm>
          <a:prstGeom prst="rect">
            <a:avLst/>
          </a:prstGeom>
          <a:noFill/>
        </p:spPr>
        <p:txBody>
          <a:bodyPr wrap="square" rtlCol="0">
            <a:spAutoFit/>
          </a:bodyPr>
          <a:lstStyle/>
          <a:p>
            <a:r>
              <a:rPr lang="es-ES_tradnl" sz="800" dirty="0" smtClean="0"/>
              <a:t>FUENTE: SUPERINTENDENCIA DE BANCOS</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49153" name="Picture 1"/>
          <p:cNvPicPr>
            <a:picLocks noChangeAspect="1" noChangeArrowheads="1"/>
          </p:cNvPicPr>
          <p:nvPr/>
        </p:nvPicPr>
        <p:blipFill>
          <a:blip r:embed="rId2" cstate="print"/>
          <a:srcRect/>
          <a:stretch>
            <a:fillRect/>
          </a:stretch>
        </p:blipFill>
        <p:spPr bwMode="auto">
          <a:xfrm>
            <a:off x="4267200" y="762000"/>
            <a:ext cx="4495800" cy="2514600"/>
          </a:xfrm>
          <a:prstGeom prst="rect">
            <a:avLst/>
          </a:prstGeom>
          <a:noFill/>
          <a:ln w="9525">
            <a:noFill/>
            <a:miter lim="800000"/>
            <a:headEnd/>
            <a:tailEnd/>
          </a:ln>
          <a:effectLst/>
        </p:spPr>
      </p:pic>
      <p:pic>
        <p:nvPicPr>
          <p:cNvPr id="49154" name="Picture 2"/>
          <p:cNvPicPr>
            <a:picLocks noChangeAspect="1" noChangeArrowheads="1"/>
          </p:cNvPicPr>
          <p:nvPr/>
        </p:nvPicPr>
        <p:blipFill>
          <a:blip r:embed="rId3" cstate="print"/>
          <a:srcRect/>
          <a:stretch>
            <a:fillRect/>
          </a:stretch>
        </p:blipFill>
        <p:spPr bwMode="auto">
          <a:xfrm>
            <a:off x="4267200" y="4038600"/>
            <a:ext cx="4495800" cy="2362200"/>
          </a:xfrm>
          <a:prstGeom prst="rect">
            <a:avLst/>
          </a:prstGeom>
          <a:noFill/>
          <a:ln w="9525">
            <a:noFill/>
            <a:miter lim="800000"/>
            <a:headEnd/>
            <a:tailEnd/>
          </a:ln>
          <a:effectLst/>
        </p:spPr>
      </p:pic>
      <p:sp>
        <p:nvSpPr>
          <p:cNvPr id="12" name="11 CuadroTexto"/>
          <p:cNvSpPr txBox="1"/>
          <p:nvPr/>
        </p:nvSpPr>
        <p:spPr>
          <a:xfrm>
            <a:off x="5791200" y="3733800"/>
            <a:ext cx="1676400" cy="307777"/>
          </a:xfrm>
          <a:prstGeom prst="rect">
            <a:avLst/>
          </a:prstGeom>
          <a:noFill/>
        </p:spPr>
        <p:txBody>
          <a:bodyPr wrap="square" rtlCol="0">
            <a:spAutoFit/>
          </a:bodyPr>
          <a:lstStyle/>
          <a:p>
            <a:pPr algn="ctr"/>
            <a:r>
              <a:rPr lang="es-ES_tradnl" sz="1400" b="1" dirty="0" smtClean="0"/>
              <a:t>GRÁFICO No. 9</a:t>
            </a:r>
            <a:endParaRPr lang="es-ES" sz="1400" dirty="0"/>
          </a:p>
        </p:txBody>
      </p:sp>
      <p:sp>
        <p:nvSpPr>
          <p:cNvPr id="13" name="12 CuadroTexto"/>
          <p:cNvSpPr txBox="1"/>
          <p:nvPr/>
        </p:nvSpPr>
        <p:spPr>
          <a:xfrm>
            <a:off x="5791200" y="457200"/>
            <a:ext cx="1676400" cy="307777"/>
          </a:xfrm>
          <a:prstGeom prst="rect">
            <a:avLst/>
          </a:prstGeom>
          <a:noFill/>
        </p:spPr>
        <p:txBody>
          <a:bodyPr wrap="square" rtlCol="0">
            <a:spAutoFit/>
          </a:bodyPr>
          <a:lstStyle/>
          <a:p>
            <a:pPr algn="ctr"/>
            <a:r>
              <a:rPr lang="es-ES_tradnl" sz="1400" b="1" dirty="0" smtClean="0"/>
              <a:t>GRÁFICO No. 8</a:t>
            </a:r>
            <a:endParaRPr lang="es-ES" sz="1400" dirty="0"/>
          </a:p>
        </p:txBody>
      </p:sp>
      <p:sp>
        <p:nvSpPr>
          <p:cNvPr id="14" name="13 CuadroTexto"/>
          <p:cNvSpPr txBox="1"/>
          <p:nvPr/>
        </p:nvSpPr>
        <p:spPr>
          <a:xfrm>
            <a:off x="4267200" y="3276600"/>
            <a:ext cx="3124200" cy="338554"/>
          </a:xfrm>
          <a:prstGeom prst="rect">
            <a:avLst/>
          </a:prstGeom>
          <a:noFill/>
        </p:spPr>
        <p:txBody>
          <a:bodyPr wrap="square" rtlCol="0">
            <a:spAutoFit/>
          </a:bodyPr>
          <a:lstStyle/>
          <a:p>
            <a:r>
              <a:rPr lang="es-ES_tradnl" sz="800" dirty="0" smtClean="0"/>
              <a:t>FUENTE: SUPERINTENDENCIA DE BANCOS</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5" name="14 CuadroTexto"/>
          <p:cNvSpPr txBox="1"/>
          <p:nvPr/>
        </p:nvSpPr>
        <p:spPr>
          <a:xfrm>
            <a:off x="4267200" y="6477000"/>
            <a:ext cx="3124200" cy="338554"/>
          </a:xfrm>
          <a:prstGeom prst="rect">
            <a:avLst/>
          </a:prstGeom>
          <a:noFill/>
        </p:spPr>
        <p:txBody>
          <a:bodyPr wrap="square" rtlCol="0">
            <a:spAutoFit/>
          </a:bodyPr>
          <a:lstStyle/>
          <a:p>
            <a:r>
              <a:rPr lang="es-ES_tradnl" sz="800" dirty="0" smtClean="0"/>
              <a:t>FUENTE: SUPERINTENDENCIA DE BANCOS</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6" name="15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pic>
        <p:nvPicPr>
          <p:cNvPr id="17" name="Picture 1"/>
          <p:cNvPicPr>
            <a:picLocks noChangeAspect="1" noChangeArrowheads="1"/>
          </p:cNvPicPr>
          <p:nvPr/>
        </p:nvPicPr>
        <p:blipFill>
          <a:blip r:embed="rId4" cstate="print"/>
          <a:srcRect/>
          <a:stretch>
            <a:fillRect/>
          </a:stretch>
        </p:blipFill>
        <p:spPr bwMode="auto">
          <a:xfrm>
            <a:off x="6934200" y="-76200"/>
            <a:ext cx="2209800" cy="533400"/>
          </a:xfrm>
          <a:prstGeom prst="rect">
            <a:avLst/>
          </a:prstGeom>
          <a:ln>
            <a:noFill/>
          </a:ln>
          <a:effectLst>
            <a:softEdge rad="112500"/>
          </a:effectLst>
        </p:spPr>
      </p:pic>
      <p:graphicFrame>
        <p:nvGraphicFramePr>
          <p:cNvPr id="18" name="17 Tabla"/>
          <p:cNvGraphicFramePr>
            <a:graphicFrameLocks noGrp="1"/>
          </p:cNvGraphicFramePr>
          <p:nvPr/>
        </p:nvGraphicFramePr>
        <p:xfrm>
          <a:off x="304800" y="1905000"/>
          <a:ext cx="3733799" cy="3810000"/>
        </p:xfrm>
        <a:graphic>
          <a:graphicData uri="http://schemas.openxmlformats.org/drawingml/2006/table">
            <a:tbl>
              <a:tblPr/>
              <a:tblGrid>
                <a:gridCol w="864973"/>
                <a:gridCol w="965886"/>
                <a:gridCol w="951470"/>
                <a:gridCol w="951470"/>
              </a:tblGrid>
              <a:tr h="238125">
                <a:tc>
                  <a:txBody>
                    <a:bodyPr/>
                    <a:lstStyle/>
                    <a:p>
                      <a:pPr algn="ctr">
                        <a:spcAft>
                          <a:spcPts val="0"/>
                        </a:spcAft>
                      </a:pPr>
                      <a:r>
                        <a:rPr lang="es-ES_tradnl" sz="1400" b="1" dirty="0">
                          <a:solidFill>
                            <a:srgbClr val="000000"/>
                          </a:solidFill>
                          <a:latin typeface="Arial"/>
                          <a:ea typeface="Times New Roman"/>
                          <a:cs typeface="Times New Roman"/>
                        </a:rPr>
                        <a:t>AÑO</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ACTIVA</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PASIVA</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MARGEN</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38125">
                <a:tc>
                  <a:txBody>
                    <a:bodyPr/>
                    <a:lstStyle/>
                    <a:p>
                      <a:pPr algn="r">
                        <a:spcAft>
                          <a:spcPts val="0"/>
                        </a:spcAft>
                      </a:pPr>
                      <a:r>
                        <a:rPr lang="es-ES_tradnl" sz="1400">
                          <a:solidFill>
                            <a:srgbClr val="000000"/>
                          </a:solidFill>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8.84%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3.81%</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5.03%</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8.85%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4.35%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4.50%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9.22%</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4.80%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4.42%</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dirty="0">
                          <a:solidFill>
                            <a:srgbClr val="000000"/>
                          </a:solidFill>
                          <a:latin typeface="Arial"/>
                          <a:ea typeface="Times New Roman"/>
                          <a:cs typeface="Times New Roman"/>
                        </a:rPr>
                        <a:t>9.77%</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5.53%</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dirty="0">
                          <a:solidFill>
                            <a:srgbClr val="000000"/>
                          </a:solidFill>
                          <a:latin typeface="Arial"/>
                          <a:ea typeface="Times New Roman"/>
                          <a:cs typeface="Times New Roman"/>
                        </a:rPr>
                        <a:t>4.24%</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9.20%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5.40%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3.80%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ctr">
                        <a:spcAft>
                          <a:spcPts val="0"/>
                        </a:spcAft>
                      </a:pPr>
                      <a:r>
                        <a:rPr lang="es-ES_tradnl" sz="1400" dirty="0" smtClean="0">
                          <a:solidFill>
                            <a:srgbClr val="000000"/>
                          </a:solidFill>
                          <a:latin typeface="Arial"/>
                          <a:ea typeface="Times New Roman"/>
                          <a:cs typeface="Times New Roman"/>
                        </a:rPr>
                        <a:t>Ene-10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9.13%</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5.24%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3.89%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ctr">
                        <a:spcAft>
                          <a:spcPts val="0"/>
                        </a:spcAft>
                      </a:pPr>
                      <a:r>
                        <a:rPr lang="es-ES_tradnl" sz="1400">
                          <a:solidFill>
                            <a:srgbClr val="000000"/>
                          </a:solidFill>
                          <a:latin typeface="Arial"/>
                          <a:ea typeface="Times New Roman"/>
                          <a:cs typeface="Times New Roman"/>
                        </a:rPr>
                        <a:t>Feb-10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9.10%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5.16%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3.94%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ctr">
                        <a:spcAft>
                          <a:spcPts val="0"/>
                        </a:spcAft>
                      </a:pPr>
                      <a:r>
                        <a:rPr lang="es-ES_tradnl" sz="1400">
                          <a:solidFill>
                            <a:srgbClr val="000000"/>
                          </a:solidFill>
                          <a:latin typeface="Arial"/>
                          <a:ea typeface="Times New Roman"/>
                          <a:cs typeface="Times New Roman"/>
                        </a:rPr>
                        <a:t>Mar-10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9.21%</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4.87%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4.34%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ctr">
                        <a:spcAft>
                          <a:spcPts val="0"/>
                        </a:spcAft>
                      </a:pPr>
                      <a:r>
                        <a:rPr lang="es-ES_tradnl" sz="1400">
                          <a:solidFill>
                            <a:srgbClr val="000000"/>
                          </a:solidFill>
                          <a:latin typeface="Arial"/>
                          <a:ea typeface="Times New Roman"/>
                          <a:cs typeface="Times New Roman"/>
                        </a:rPr>
                        <a:t>Apr-10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9.11%</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4.86%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4.25%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ctr">
                        <a:spcAft>
                          <a:spcPts val="0"/>
                        </a:spcAft>
                      </a:pPr>
                      <a:r>
                        <a:rPr lang="es-ES_tradnl" sz="1400">
                          <a:solidFill>
                            <a:srgbClr val="000000"/>
                          </a:solidFill>
                          <a:latin typeface="Arial"/>
                          <a:ea typeface="Times New Roman"/>
                          <a:cs typeface="Times New Roman"/>
                        </a:rPr>
                        <a:t>May-10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9.12%</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4.57%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4.55%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ctr">
                        <a:spcAft>
                          <a:spcPts val="0"/>
                        </a:spcAft>
                      </a:pPr>
                      <a:r>
                        <a:rPr lang="es-ES_tradnl" sz="1400">
                          <a:solidFill>
                            <a:srgbClr val="000000"/>
                          </a:solidFill>
                          <a:latin typeface="Arial"/>
                          <a:ea typeface="Times New Roman"/>
                          <a:cs typeface="Times New Roman"/>
                        </a:rPr>
                        <a:t>Jun-10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9.02%</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4.40%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4.62%</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ctr">
                        <a:spcAft>
                          <a:spcPts val="0"/>
                        </a:spcAft>
                      </a:pPr>
                      <a:r>
                        <a:rPr lang="es-ES_tradnl" sz="1400">
                          <a:solidFill>
                            <a:srgbClr val="000000"/>
                          </a:solidFill>
                          <a:latin typeface="Arial"/>
                          <a:ea typeface="Times New Roman"/>
                          <a:cs typeface="Times New Roman"/>
                        </a:rPr>
                        <a:t>Jul-10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8.99%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4.39%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4.60%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ctr">
                        <a:spcAft>
                          <a:spcPts val="0"/>
                        </a:spcAft>
                      </a:pPr>
                      <a:r>
                        <a:rPr lang="es-ES_tradnl" sz="1400">
                          <a:solidFill>
                            <a:srgbClr val="000000"/>
                          </a:solidFill>
                          <a:latin typeface="Arial"/>
                          <a:ea typeface="Times New Roman"/>
                          <a:cs typeface="Times New Roman"/>
                        </a:rPr>
                        <a:t>Aug-10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9.04%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4.25%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4.79%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38125">
                <a:tc>
                  <a:txBody>
                    <a:bodyPr/>
                    <a:lstStyle/>
                    <a:p>
                      <a:pPr algn="ctr">
                        <a:spcAft>
                          <a:spcPts val="0"/>
                        </a:spcAft>
                      </a:pPr>
                      <a:r>
                        <a:rPr lang="es-ES_tradnl" sz="1400">
                          <a:solidFill>
                            <a:srgbClr val="000000"/>
                          </a:solidFill>
                          <a:latin typeface="Arial"/>
                          <a:ea typeface="Times New Roman"/>
                          <a:cs typeface="Times New Roman"/>
                        </a:rPr>
                        <a:t>Sep-10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9.04%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4.25%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4.79%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8125">
                <a:tc>
                  <a:txBody>
                    <a:bodyPr/>
                    <a:lstStyle/>
                    <a:p>
                      <a:pPr algn="ctr">
                        <a:spcAft>
                          <a:spcPts val="0"/>
                        </a:spcAft>
                      </a:pPr>
                      <a:r>
                        <a:rPr lang="es-ES_tradnl" sz="1400">
                          <a:solidFill>
                            <a:srgbClr val="000000"/>
                          </a:solidFill>
                          <a:latin typeface="Arial"/>
                          <a:ea typeface="Times New Roman"/>
                          <a:cs typeface="Times New Roman"/>
                        </a:rPr>
                        <a:t>Oct-10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8.94%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4.30%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4.64%</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9" name="18 Rectángulo redondeado"/>
          <p:cNvSpPr/>
          <p:nvPr/>
        </p:nvSpPr>
        <p:spPr>
          <a:xfrm>
            <a:off x="1447800" y="2133600"/>
            <a:ext cx="16002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0" name="19 Rectángulo redondeado"/>
          <p:cNvSpPr/>
          <p:nvPr/>
        </p:nvSpPr>
        <p:spPr>
          <a:xfrm>
            <a:off x="1447800" y="5486400"/>
            <a:ext cx="16002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1" name="20 Rectángulo redondeado"/>
          <p:cNvSpPr/>
          <p:nvPr/>
        </p:nvSpPr>
        <p:spPr>
          <a:xfrm>
            <a:off x="3352800" y="3048000"/>
            <a:ext cx="6096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22" name="21 Rectángulo redondeado"/>
          <p:cNvSpPr/>
          <p:nvPr/>
        </p:nvSpPr>
        <p:spPr>
          <a:xfrm>
            <a:off x="1447800" y="2819400"/>
            <a:ext cx="1600200"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heckerboard(across)">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1000" y="914400"/>
            <a:ext cx="32766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i="1" dirty="0" smtClean="0">
                <a:solidFill>
                  <a:srgbClr val="FF0000"/>
                </a:solidFill>
              </a:rPr>
              <a:t>PRECIO DEL PETRÓLEO</a:t>
            </a:r>
            <a:endParaRPr lang="es-ES" dirty="0">
              <a:solidFill>
                <a:srgbClr val="FF0000"/>
              </a:solidFill>
            </a:endParaRPr>
          </a:p>
        </p:txBody>
      </p:sp>
      <p:graphicFrame>
        <p:nvGraphicFramePr>
          <p:cNvPr id="5" name="4 Tabla"/>
          <p:cNvGraphicFramePr>
            <a:graphicFrameLocks noGrp="1"/>
          </p:cNvGraphicFramePr>
          <p:nvPr/>
        </p:nvGraphicFramePr>
        <p:xfrm>
          <a:off x="685800" y="2057392"/>
          <a:ext cx="2819400" cy="3886208"/>
        </p:xfrm>
        <a:graphic>
          <a:graphicData uri="http://schemas.openxmlformats.org/drawingml/2006/table">
            <a:tbl>
              <a:tblPr/>
              <a:tblGrid>
                <a:gridCol w="1364967"/>
                <a:gridCol w="1454433"/>
              </a:tblGrid>
              <a:tr h="242888">
                <a:tc>
                  <a:txBody>
                    <a:bodyPr/>
                    <a:lstStyle/>
                    <a:p>
                      <a:pPr algn="ctr">
                        <a:spcAft>
                          <a:spcPts val="0"/>
                        </a:spcAft>
                      </a:pPr>
                      <a:r>
                        <a:rPr lang="es-ES_tradnl" sz="1400" b="1" dirty="0">
                          <a:solidFill>
                            <a:srgbClr val="000000"/>
                          </a:solidFill>
                          <a:latin typeface="Arial"/>
                          <a:ea typeface="Times New Roman"/>
                          <a:cs typeface="Times New Roman"/>
                        </a:rPr>
                        <a:t>AÑO</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 PRECIO</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42888">
                <a:tc>
                  <a:txBody>
                    <a:bodyPr/>
                    <a:lstStyle/>
                    <a:p>
                      <a:pPr algn="r">
                        <a:spcAft>
                          <a:spcPts val="0"/>
                        </a:spcAft>
                      </a:pPr>
                      <a:r>
                        <a:rPr lang="es-ES_tradnl" sz="1400">
                          <a:solidFill>
                            <a:srgbClr val="000000"/>
                          </a:solidFill>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US$ 41,00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US$ 51,00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US$ 60,00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US$ 83,00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US$ 85,00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ctr">
                        <a:spcAft>
                          <a:spcPts val="0"/>
                        </a:spcAft>
                      </a:pPr>
                      <a:r>
                        <a:rPr lang="es-ES_tradnl" sz="1400" dirty="0">
                          <a:solidFill>
                            <a:srgbClr val="000000"/>
                          </a:solidFill>
                          <a:latin typeface="Arial"/>
                          <a:ea typeface="Times New Roman"/>
                          <a:cs typeface="Times New Roman"/>
                        </a:rPr>
                        <a:t>E</a:t>
                      </a:r>
                      <a:r>
                        <a:rPr lang="es-ES_tradnl" sz="1400" dirty="0" smtClean="0">
                          <a:solidFill>
                            <a:srgbClr val="000000"/>
                          </a:solidFill>
                          <a:latin typeface="Arial"/>
                          <a:ea typeface="Times New Roman"/>
                          <a:cs typeface="Times New Roman"/>
                        </a:rPr>
                        <a:t>ne-10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US$ 72,00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ctr">
                        <a:spcAft>
                          <a:spcPts val="0"/>
                        </a:spcAft>
                      </a:pPr>
                      <a:r>
                        <a:rPr lang="es-ES_tradnl" sz="1400">
                          <a:solidFill>
                            <a:srgbClr val="000000"/>
                          </a:solidFill>
                          <a:latin typeface="Arial"/>
                          <a:ea typeface="Times New Roman"/>
                          <a:cs typeface="Times New Roman"/>
                        </a:rPr>
                        <a:t>Feb-10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US$ 69,00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ctr">
                        <a:spcAft>
                          <a:spcPts val="0"/>
                        </a:spcAft>
                      </a:pPr>
                      <a:r>
                        <a:rPr lang="es-ES_tradnl" sz="1400">
                          <a:solidFill>
                            <a:srgbClr val="000000"/>
                          </a:solidFill>
                          <a:latin typeface="Arial"/>
                          <a:ea typeface="Times New Roman"/>
                          <a:cs typeface="Times New Roman"/>
                        </a:rPr>
                        <a:t>Mar-10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US$ 84,00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ctr">
                        <a:spcAft>
                          <a:spcPts val="0"/>
                        </a:spcAft>
                      </a:pPr>
                      <a:r>
                        <a:rPr lang="es-ES_tradnl" sz="1400">
                          <a:solidFill>
                            <a:srgbClr val="000000"/>
                          </a:solidFill>
                          <a:latin typeface="Arial"/>
                          <a:ea typeface="Times New Roman"/>
                          <a:cs typeface="Times New Roman"/>
                        </a:rPr>
                        <a:t>Apr-10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US$ 76,00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ctr">
                        <a:spcAft>
                          <a:spcPts val="0"/>
                        </a:spcAft>
                      </a:pPr>
                      <a:r>
                        <a:rPr lang="es-ES_tradnl" sz="1400">
                          <a:solidFill>
                            <a:srgbClr val="000000"/>
                          </a:solidFill>
                          <a:latin typeface="Arial"/>
                          <a:ea typeface="Times New Roman"/>
                          <a:cs typeface="Times New Roman"/>
                        </a:rPr>
                        <a:t>May-10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US$ 68,00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ctr">
                        <a:spcAft>
                          <a:spcPts val="0"/>
                        </a:spcAft>
                      </a:pPr>
                      <a:r>
                        <a:rPr lang="es-ES_tradnl" sz="1400">
                          <a:solidFill>
                            <a:srgbClr val="000000"/>
                          </a:solidFill>
                          <a:latin typeface="Arial"/>
                          <a:ea typeface="Times New Roman"/>
                          <a:cs typeface="Times New Roman"/>
                        </a:rPr>
                        <a:t>Jun-10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US$ 70,00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ctr">
                        <a:spcAft>
                          <a:spcPts val="0"/>
                        </a:spcAft>
                      </a:pPr>
                      <a:r>
                        <a:rPr lang="es-ES_tradnl" sz="1400">
                          <a:solidFill>
                            <a:srgbClr val="000000"/>
                          </a:solidFill>
                          <a:latin typeface="Arial"/>
                          <a:ea typeface="Times New Roman"/>
                          <a:cs typeface="Times New Roman"/>
                        </a:rPr>
                        <a:t>Jul-10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US$ 75,00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ctr">
                        <a:spcAft>
                          <a:spcPts val="0"/>
                        </a:spcAft>
                      </a:pPr>
                      <a:r>
                        <a:rPr lang="es-ES_tradnl" sz="1400">
                          <a:solidFill>
                            <a:srgbClr val="000000"/>
                          </a:solidFill>
                          <a:latin typeface="Arial"/>
                          <a:ea typeface="Times New Roman"/>
                          <a:cs typeface="Times New Roman"/>
                        </a:rPr>
                        <a:t>Aug-10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US$ 82,00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42888">
                <a:tc>
                  <a:txBody>
                    <a:bodyPr/>
                    <a:lstStyle/>
                    <a:p>
                      <a:pPr algn="ctr">
                        <a:spcAft>
                          <a:spcPts val="0"/>
                        </a:spcAft>
                      </a:pPr>
                      <a:r>
                        <a:rPr lang="es-ES_tradnl" sz="1400">
                          <a:solidFill>
                            <a:srgbClr val="000000"/>
                          </a:solidFill>
                          <a:latin typeface="Arial"/>
                          <a:ea typeface="Times New Roman"/>
                          <a:cs typeface="Times New Roman"/>
                        </a:rPr>
                        <a:t>Sep-10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dirty="0">
                          <a:solidFill>
                            <a:srgbClr val="000000"/>
                          </a:solidFill>
                          <a:latin typeface="Arial"/>
                          <a:ea typeface="Times New Roman"/>
                          <a:cs typeface="Times New Roman"/>
                        </a:rPr>
                        <a:t>US$ 82,00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42888">
                <a:tc>
                  <a:txBody>
                    <a:bodyPr/>
                    <a:lstStyle/>
                    <a:p>
                      <a:pPr algn="ctr">
                        <a:spcAft>
                          <a:spcPts val="0"/>
                        </a:spcAft>
                      </a:pPr>
                      <a:r>
                        <a:rPr lang="es-ES_tradnl" sz="1400" dirty="0">
                          <a:solidFill>
                            <a:srgbClr val="000000"/>
                          </a:solidFill>
                          <a:latin typeface="Arial"/>
                          <a:ea typeface="Times New Roman"/>
                          <a:cs typeface="Times New Roman"/>
                        </a:rPr>
                        <a:t>Oct-10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US$ 82,00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6" name="5 CuadroTexto"/>
          <p:cNvSpPr txBox="1"/>
          <p:nvPr/>
        </p:nvSpPr>
        <p:spPr>
          <a:xfrm>
            <a:off x="990600" y="1447800"/>
            <a:ext cx="2209800" cy="523220"/>
          </a:xfrm>
          <a:prstGeom prst="rect">
            <a:avLst/>
          </a:prstGeom>
          <a:noFill/>
        </p:spPr>
        <p:txBody>
          <a:bodyPr wrap="square" rtlCol="0">
            <a:spAutoFit/>
          </a:bodyPr>
          <a:lstStyle/>
          <a:p>
            <a:pPr algn="ctr"/>
            <a:r>
              <a:rPr lang="es-ES_tradnl" sz="1400" b="1" dirty="0" smtClean="0"/>
              <a:t>CUADRO No. 13</a:t>
            </a:r>
            <a:endParaRPr lang="es-ES" sz="1400" dirty="0" smtClean="0"/>
          </a:p>
          <a:p>
            <a:pPr algn="ctr"/>
            <a:r>
              <a:rPr lang="es-ES_tradnl" sz="1400" b="1" dirty="0" smtClean="0"/>
              <a:t>PRECIO PETRÓLEO</a:t>
            </a:r>
            <a:endParaRPr lang="es-ES" sz="1400" dirty="0"/>
          </a:p>
        </p:txBody>
      </p:sp>
      <p:sp>
        <p:nvSpPr>
          <p:cNvPr id="7" name="6 CuadroTexto"/>
          <p:cNvSpPr txBox="1"/>
          <p:nvPr/>
        </p:nvSpPr>
        <p:spPr>
          <a:xfrm>
            <a:off x="609600" y="6019800"/>
            <a:ext cx="3124200" cy="338554"/>
          </a:xfrm>
          <a:prstGeom prst="rect">
            <a:avLst/>
          </a:prstGeom>
          <a:noFill/>
        </p:spPr>
        <p:txBody>
          <a:bodyPr wrap="square" rtlCol="0">
            <a:spAutoFit/>
          </a:bodyPr>
          <a:lstStyle/>
          <a:p>
            <a:r>
              <a:rPr lang="es-ES_tradnl" sz="800" dirty="0" smtClean="0"/>
              <a:t>FUENTE: BANCO CENTRAL DEL ECUADOR</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50177" name="Picture 1"/>
          <p:cNvPicPr>
            <a:picLocks noChangeAspect="1" noChangeArrowheads="1"/>
          </p:cNvPicPr>
          <p:nvPr/>
        </p:nvPicPr>
        <p:blipFill>
          <a:blip r:embed="rId2" cstate="print"/>
          <a:srcRect/>
          <a:stretch>
            <a:fillRect/>
          </a:stretch>
        </p:blipFill>
        <p:spPr bwMode="auto">
          <a:xfrm>
            <a:off x="3733800" y="2209800"/>
            <a:ext cx="4953000" cy="2944813"/>
          </a:xfrm>
          <a:prstGeom prst="rect">
            <a:avLst/>
          </a:prstGeom>
          <a:noFill/>
          <a:ln w="9525">
            <a:noFill/>
            <a:miter lim="800000"/>
            <a:headEnd/>
            <a:tailEnd/>
          </a:ln>
          <a:effectLst/>
        </p:spPr>
      </p:pic>
      <p:sp>
        <p:nvSpPr>
          <p:cNvPr id="11" name="10 CuadroTexto"/>
          <p:cNvSpPr txBox="1"/>
          <p:nvPr/>
        </p:nvSpPr>
        <p:spPr>
          <a:xfrm>
            <a:off x="3733800" y="5257800"/>
            <a:ext cx="3124200" cy="507831"/>
          </a:xfrm>
          <a:prstGeom prst="rect">
            <a:avLst/>
          </a:prstGeom>
          <a:noFill/>
        </p:spPr>
        <p:txBody>
          <a:bodyPr wrap="square" rtlCol="0">
            <a:spAutoFit/>
          </a:bodyPr>
          <a:lstStyle/>
          <a:p>
            <a:r>
              <a:rPr lang="es-ES_tradnl" sz="900" dirty="0" smtClean="0"/>
              <a:t>FUENTE: BANCO CENTRAL DEL ECUADOR</a:t>
            </a:r>
            <a:endParaRPr lang="es-ES" sz="900" dirty="0" smtClean="0"/>
          </a:p>
          <a:p>
            <a:r>
              <a:rPr lang="es-ES_tradnl" sz="900" dirty="0" smtClean="0"/>
              <a:t>ELABORADO POR: </a:t>
            </a:r>
            <a:r>
              <a:rPr lang="es-ES_tradnl" sz="900" dirty="0" err="1" smtClean="0"/>
              <a:t>Geovanna</a:t>
            </a:r>
            <a:r>
              <a:rPr lang="es-ES_tradnl" sz="900" dirty="0" smtClean="0"/>
              <a:t> González</a:t>
            </a:r>
            <a:endParaRPr lang="es-ES" sz="900" dirty="0" smtClean="0"/>
          </a:p>
          <a:p>
            <a:endParaRPr lang="es-ES" sz="900" dirty="0"/>
          </a:p>
        </p:txBody>
      </p:sp>
      <p:sp>
        <p:nvSpPr>
          <p:cNvPr id="12" name="11 CuadroTexto"/>
          <p:cNvSpPr txBox="1"/>
          <p:nvPr/>
        </p:nvSpPr>
        <p:spPr>
          <a:xfrm>
            <a:off x="5334000" y="1752600"/>
            <a:ext cx="1828800" cy="307777"/>
          </a:xfrm>
          <a:prstGeom prst="rect">
            <a:avLst/>
          </a:prstGeom>
          <a:noFill/>
        </p:spPr>
        <p:txBody>
          <a:bodyPr wrap="square" rtlCol="0">
            <a:spAutoFit/>
          </a:bodyPr>
          <a:lstStyle/>
          <a:p>
            <a:pPr algn="ctr"/>
            <a:r>
              <a:rPr lang="es-ES_tradnl" sz="1400" b="1" dirty="0" smtClean="0"/>
              <a:t>GRÁFICO No. 10</a:t>
            </a:r>
            <a:endParaRPr lang="es-ES" sz="1400" dirty="0"/>
          </a:p>
        </p:txBody>
      </p:sp>
      <p:sp>
        <p:nvSpPr>
          <p:cNvPr id="9" name="8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pic>
        <p:nvPicPr>
          <p:cNvPr id="10" name="Picture 1"/>
          <p:cNvPicPr>
            <a:picLocks noChangeAspect="1" noChangeArrowheads="1"/>
          </p:cNvPicPr>
          <p:nvPr/>
        </p:nvPicPr>
        <p:blipFill>
          <a:blip r:embed="rId3" cstate="print"/>
          <a:srcRect/>
          <a:stretch>
            <a:fillRect/>
          </a:stretch>
        </p:blipFill>
        <p:spPr bwMode="auto">
          <a:xfrm>
            <a:off x="6934200" y="0"/>
            <a:ext cx="2209800" cy="533400"/>
          </a:xfrm>
          <a:prstGeom prst="rect">
            <a:avLst/>
          </a:prstGeom>
          <a:ln>
            <a:noFill/>
          </a:ln>
          <a:effectLst>
            <a:softEdge rad="112500"/>
          </a:effectLst>
        </p:spPr>
      </p:pic>
      <p:sp>
        <p:nvSpPr>
          <p:cNvPr id="13" name="12 Rectángulo redondeado"/>
          <p:cNvSpPr/>
          <p:nvPr/>
        </p:nvSpPr>
        <p:spPr>
          <a:xfrm>
            <a:off x="2514600" y="2286000"/>
            <a:ext cx="990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4" name="13 Rectángulo redondeado"/>
          <p:cNvSpPr/>
          <p:nvPr/>
        </p:nvSpPr>
        <p:spPr>
          <a:xfrm>
            <a:off x="2590800" y="3276600"/>
            <a:ext cx="9144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5" name="14 Rectángulo redondeado"/>
          <p:cNvSpPr/>
          <p:nvPr/>
        </p:nvSpPr>
        <p:spPr>
          <a:xfrm>
            <a:off x="2514600" y="3962400"/>
            <a:ext cx="9906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6" name="15 Rectángulo redondeado"/>
          <p:cNvSpPr/>
          <p:nvPr/>
        </p:nvSpPr>
        <p:spPr>
          <a:xfrm>
            <a:off x="2438400" y="5181600"/>
            <a:ext cx="1066800" cy="7620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838200"/>
            <a:ext cx="3124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BALANZA COMERCIAL</a:t>
            </a:r>
            <a:endParaRPr lang="es-ES" dirty="0">
              <a:solidFill>
                <a:srgbClr val="FF0000"/>
              </a:solidFill>
            </a:endParaRPr>
          </a:p>
        </p:txBody>
      </p:sp>
      <p:graphicFrame>
        <p:nvGraphicFramePr>
          <p:cNvPr id="5" name="4 Tabla"/>
          <p:cNvGraphicFramePr>
            <a:graphicFrameLocks noGrp="1"/>
          </p:cNvGraphicFramePr>
          <p:nvPr/>
        </p:nvGraphicFramePr>
        <p:xfrm>
          <a:off x="838200" y="2667000"/>
          <a:ext cx="2743200" cy="2057399"/>
        </p:xfrm>
        <a:graphic>
          <a:graphicData uri="http://schemas.openxmlformats.org/drawingml/2006/table">
            <a:tbl>
              <a:tblPr/>
              <a:tblGrid>
                <a:gridCol w="930272"/>
                <a:gridCol w="1812928"/>
              </a:tblGrid>
              <a:tr h="431245">
                <a:tc>
                  <a:txBody>
                    <a:bodyPr/>
                    <a:lstStyle/>
                    <a:p>
                      <a:pPr algn="ctr">
                        <a:spcAft>
                          <a:spcPts val="0"/>
                        </a:spcAft>
                      </a:pPr>
                      <a:r>
                        <a:rPr lang="es-ES_tradnl" sz="1400" b="1">
                          <a:solidFill>
                            <a:srgbClr val="000000"/>
                          </a:solidFill>
                          <a:latin typeface="Arial"/>
                          <a:ea typeface="Times New Roman"/>
                          <a:cs typeface="Times New Roman"/>
                        </a:rPr>
                        <a:t> AÑO</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TOTAL BALANZA COMERCIAL</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35413">
                <a:tc>
                  <a:txBody>
                    <a:bodyPr/>
                    <a:lstStyle/>
                    <a:p>
                      <a:pPr algn="ctr">
                        <a:spcAft>
                          <a:spcPts val="0"/>
                        </a:spcAft>
                      </a:pPr>
                      <a:r>
                        <a:rPr lang="es-ES_tradnl" sz="1400">
                          <a:solidFill>
                            <a:srgbClr val="000000"/>
                          </a:solidFill>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- 187,00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9209">
                <a:tc>
                  <a:txBody>
                    <a:bodyPr/>
                    <a:lstStyle/>
                    <a:p>
                      <a:pPr algn="ct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614,00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3219">
                <a:tc>
                  <a:txBody>
                    <a:bodyPr/>
                    <a:lstStyle/>
                    <a:p>
                      <a:pPr algn="ct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428,00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18193">
                <a:tc>
                  <a:txBody>
                    <a:bodyPr/>
                    <a:lstStyle/>
                    <a:p>
                      <a:pPr algn="ct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 US$  -175,00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60120">
                <a:tc>
                  <a:txBody>
                    <a:bodyPr/>
                    <a:lstStyle/>
                    <a:p>
                      <a:pPr algn="ct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dirty="0">
                          <a:solidFill>
                            <a:srgbClr val="000000"/>
                          </a:solidFill>
                          <a:latin typeface="Arial"/>
                          <a:ea typeface="Times New Roman"/>
                          <a:cs typeface="Times New Roman"/>
                        </a:rPr>
                        <a:t>US$   - 7.697,00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5 CuadroTexto"/>
          <p:cNvSpPr txBox="1"/>
          <p:nvPr/>
        </p:nvSpPr>
        <p:spPr>
          <a:xfrm>
            <a:off x="685800" y="1524000"/>
            <a:ext cx="3048000" cy="1169551"/>
          </a:xfrm>
          <a:prstGeom prst="rect">
            <a:avLst/>
          </a:prstGeom>
          <a:noFill/>
        </p:spPr>
        <p:txBody>
          <a:bodyPr wrap="square" rtlCol="0">
            <a:spAutoFit/>
          </a:bodyPr>
          <a:lstStyle/>
          <a:p>
            <a:pPr algn="ctr"/>
            <a:r>
              <a:rPr lang="es-ES_tradnl" sz="1400" b="1" dirty="0" smtClean="0"/>
              <a:t>CUADRO No. 14</a:t>
            </a:r>
            <a:endParaRPr lang="es-ES" sz="1400" dirty="0" smtClean="0"/>
          </a:p>
          <a:p>
            <a:pPr algn="ctr"/>
            <a:endParaRPr lang="es-ES_tradnl" sz="1400" b="1" dirty="0" smtClean="0"/>
          </a:p>
          <a:p>
            <a:pPr algn="ctr"/>
            <a:r>
              <a:rPr lang="es-ES_tradnl" sz="1400" b="1" dirty="0" smtClean="0"/>
              <a:t>BALANZA COMERCIAL EN MILLONES DE DÓLARES</a:t>
            </a:r>
            <a:endParaRPr lang="es-ES" sz="1400" dirty="0" smtClean="0"/>
          </a:p>
          <a:p>
            <a:pPr algn="ctr"/>
            <a:endParaRPr lang="es-ES" sz="1400" dirty="0"/>
          </a:p>
        </p:txBody>
      </p:sp>
      <p:sp>
        <p:nvSpPr>
          <p:cNvPr id="7" name="6 CuadroTexto"/>
          <p:cNvSpPr txBox="1"/>
          <p:nvPr/>
        </p:nvSpPr>
        <p:spPr>
          <a:xfrm>
            <a:off x="762000" y="4876800"/>
            <a:ext cx="2590800" cy="400110"/>
          </a:xfrm>
          <a:prstGeom prst="rect">
            <a:avLst/>
          </a:prstGeom>
          <a:noFill/>
        </p:spPr>
        <p:txBody>
          <a:bodyPr wrap="square" rtlCol="0">
            <a:spAutoFit/>
          </a:bodyPr>
          <a:lstStyle/>
          <a:p>
            <a:r>
              <a:rPr lang="es-ES_tradnl" sz="1000" dirty="0" smtClean="0"/>
              <a:t>FUENTE: </a:t>
            </a:r>
            <a:r>
              <a:rPr lang="es-ES_tradnl" sz="1000" dirty="0" err="1" smtClean="0"/>
              <a:t>INEC</a:t>
            </a:r>
            <a:r>
              <a:rPr lang="es-ES_tradnl" sz="1000" dirty="0" smtClean="0"/>
              <a:t>                                            ELABORADO POR: </a:t>
            </a:r>
            <a:r>
              <a:rPr lang="es-ES_tradnl" sz="1000" dirty="0" err="1" smtClean="0"/>
              <a:t>Geovanna</a:t>
            </a:r>
            <a:r>
              <a:rPr lang="es-ES_tradnl" sz="1000" dirty="0" smtClean="0"/>
              <a:t> González</a:t>
            </a:r>
            <a:endParaRPr lang="es-ES" sz="1000" dirty="0"/>
          </a:p>
        </p:txBody>
      </p:sp>
      <p:sp>
        <p:nvSpPr>
          <p:cNvPr id="8" name="7 CuadroTexto"/>
          <p:cNvSpPr txBox="1"/>
          <p:nvPr/>
        </p:nvSpPr>
        <p:spPr>
          <a:xfrm>
            <a:off x="5638800" y="1828800"/>
            <a:ext cx="1828800" cy="304800"/>
          </a:xfrm>
          <a:prstGeom prst="rect">
            <a:avLst/>
          </a:prstGeom>
          <a:noFill/>
        </p:spPr>
        <p:txBody>
          <a:bodyPr wrap="square" rtlCol="0">
            <a:spAutoFit/>
          </a:bodyPr>
          <a:lstStyle/>
          <a:p>
            <a:r>
              <a:rPr lang="es-ES_tradnl" sz="1400" b="1" dirty="0" smtClean="0"/>
              <a:t>GRÁFICO No. 11</a:t>
            </a:r>
            <a:endParaRPr lang="es-ES" sz="1400" dirty="0"/>
          </a:p>
        </p:txBody>
      </p:sp>
      <p:pic>
        <p:nvPicPr>
          <p:cNvPr id="51201" name="Picture 1"/>
          <p:cNvPicPr>
            <a:picLocks noChangeAspect="1" noChangeArrowheads="1"/>
          </p:cNvPicPr>
          <p:nvPr/>
        </p:nvPicPr>
        <p:blipFill>
          <a:blip r:embed="rId2" cstate="print"/>
          <a:srcRect/>
          <a:stretch>
            <a:fillRect/>
          </a:stretch>
        </p:blipFill>
        <p:spPr bwMode="auto">
          <a:xfrm>
            <a:off x="4038600" y="2286000"/>
            <a:ext cx="4614863" cy="2590800"/>
          </a:xfrm>
          <a:prstGeom prst="rect">
            <a:avLst/>
          </a:prstGeom>
          <a:noFill/>
          <a:ln w="9525">
            <a:noFill/>
            <a:miter lim="800000"/>
            <a:headEnd/>
            <a:tailEnd/>
          </a:ln>
          <a:effectLst/>
        </p:spPr>
      </p:pic>
      <p:sp>
        <p:nvSpPr>
          <p:cNvPr id="11" name="10 CuadroTexto"/>
          <p:cNvSpPr txBox="1"/>
          <p:nvPr/>
        </p:nvSpPr>
        <p:spPr>
          <a:xfrm>
            <a:off x="4038600" y="4953000"/>
            <a:ext cx="2590800" cy="400110"/>
          </a:xfrm>
          <a:prstGeom prst="rect">
            <a:avLst/>
          </a:prstGeom>
          <a:noFill/>
        </p:spPr>
        <p:txBody>
          <a:bodyPr wrap="square" rtlCol="0">
            <a:spAutoFit/>
          </a:bodyPr>
          <a:lstStyle/>
          <a:p>
            <a:r>
              <a:rPr lang="es-ES_tradnl" sz="1000" dirty="0" smtClean="0"/>
              <a:t>FUENTE: </a:t>
            </a:r>
            <a:r>
              <a:rPr lang="es-ES_tradnl" sz="1000" dirty="0" err="1" smtClean="0"/>
              <a:t>INEC</a:t>
            </a:r>
            <a:r>
              <a:rPr lang="es-ES_tradnl" sz="1000" dirty="0" smtClean="0"/>
              <a:t>                                            ELABORADO POR: </a:t>
            </a:r>
            <a:r>
              <a:rPr lang="es-ES_tradnl" sz="1000" dirty="0" err="1" smtClean="0"/>
              <a:t>Geovanna</a:t>
            </a:r>
            <a:r>
              <a:rPr lang="es-ES_tradnl" sz="1000" dirty="0" smtClean="0"/>
              <a:t> González</a:t>
            </a:r>
            <a:endParaRPr lang="es-ES" sz="1000" dirty="0"/>
          </a:p>
        </p:txBody>
      </p:sp>
      <p:sp>
        <p:nvSpPr>
          <p:cNvPr id="9" name="8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pic>
        <p:nvPicPr>
          <p:cNvPr id="10" name="Picture 1"/>
          <p:cNvPicPr>
            <a:picLocks noChangeAspect="1" noChangeArrowheads="1"/>
          </p:cNvPicPr>
          <p:nvPr/>
        </p:nvPicPr>
        <p:blipFill>
          <a:blip r:embed="rId3" cstate="print"/>
          <a:srcRect/>
          <a:stretch>
            <a:fillRect/>
          </a:stretch>
        </p:blipFill>
        <p:spPr bwMode="auto">
          <a:xfrm>
            <a:off x="6934200" y="-76200"/>
            <a:ext cx="2209800" cy="533400"/>
          </a:xfrm>
          <a:prstGeom prst="rect">
            <a:avLst/>
          </a:prstGeom>
          <a:ln>
            <a:noFill/>
          </a:ln>
          <a:effectLst>
            <a:softEdge rad="112500"/>
          </a:effectLst>
        </p:spPr>
      </p:pic>
      <p:sp>
        <p:nvSpPr>
          <p:cNvPr id="12" name="11 Rectángulo redondeado"/>
          <p:cNvSpPr/>
          <p:nvPr/>
        </p:nvSpPr>
        <p:spPr>
          <a:xfrm>
            <a:off x="1981200" y="4343400"/>
            <a:ext cx="16002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7200" y="762000"/>
            <a:ext cx="1295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i="1" dirty="0" smtClean="0">
                <a:solidFill>
                  <a:srgbClr val="FF0000"/>
                </a:solidFill>
              </a:rPr>
              <a:t>DEUDA</a:t>
            </a:r>
            <a:endParaRPr lang="es-ES" dirty="0">
              <a:solidFill>
                <a:srgbClr val="FF0000"/>
              </a:solidFill>
            </a:endParaRPr>
          </a:p>
        </p:txBody>
      </p:sp>
      <p:sp>
        <p:nvSpPr>
          <p:cNvPr id="6" name="5 CuadroTexto"/>
          <p:cNvSpPr txBox="1"/>
          <p:nvPr/>
        </p:nvSpPr>
        <p:spPr>
          <a:xfrm>
            <a:off x="3200400" y="1143000"/>
            <a:ext cx="3124200" cy="523220"/>
          </a:xfrm>
          <a:prstGeom prst="rect">
            <a:avLst/>
          </a:prstGeom>
          <a:noFill/>
        </p:spPr>
        <p:txBody>
          <a:bodyPr wrap="square" rtlCol="0">
            <a:spAutoFit/>
          </a:bodyPr>
          <a:lstStyle/>
          <a:p>
            <a:pPr algn="ctr"/>
            <a:r>
              <a:rPr lang="es-ES_tradnl" sz="1400" b="1" dirty="0" smtClean="0"/>
              <a:t>CUADRO No. 15</a:t>
            </a:r>
            <a:endParaRPr lang="es-ES" sz="1400" dirty="0" smtClean="0"/>
          </a:p>
          <a:p>
            <a:pPr algn="ctr"/>
            <a:r>
              <a:rPr lang="es-ES_tradnl" sz="1400" b="1" dirty="0" smtClean="0"/>
              <a:t>DEUDA INTERNA Y EXTERNA</a:t>
            </a:r>
            <a:endParaRPr lang="es-ES" sz="1400" dirty="0"/>
          </a:p>
        </p:txBody>
      </p:sp>
      <p:graphicFrame>
        <p:nvGraphicFramePr>
          <p:cNvPr id="7" name="6 Tabla"/>
          <p:cNvGraphicFramePr>
            <a:graphicFrameLocks noGrp="1"/>
          </p:cNvGraphicFramePr>
          <p:nvPr/>
        </p:nvGraphicFramePr>
        <p:xfrm>
          <a:off x="3048000" y="1828800"/>
          <a:ext cx="3359785" cy="1280160"/>
        </p:xfrm>
        <a:graphic>
          <a:graphicData uri="http://schemas.openxmlformats.org/drawingml/2006/table">
            <a:tbl>
              <a:tblPr/>
              <a:tblGrid>
                <a:gridCol w="929640"/>
                <a:gridCol w="1170305"/>
                <a:gridCol w="1259840"/>
              </a:tblGrid>
              <a:tr h="190500">
                <a:tc>
                  <a:txBody>
                    <a:bodyPr/>
                    <a:lstStyle/>
                    <a:p>
                      <a:pPr algn="ctr">
                        <a:spcAft>
                          <a:spcPts val="0"/>
                        </a:spcAft>
                      </a:pPr>
                      <a:r>
                        <a:rPr lang="es-ES_tradnl" sz="1400" b="1" dirty="0">
                          <a:latin typeface="Arial"/>
                          <a:ea typeface="Times New Roman"/>
                          <a:cs typeface="Times New Roman"/>
                        </a:rPr>
                        <a:t>AÑO</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dirty="0">
                          <a:solidFill>
                            <a:srgbClr val="000000"/>
                          </a:solidFill>
                          <a:latin typeface="Arial"/>
                          <a:ea typeface="Times New Roman"/>
                          <a:cs typeface="Times New Roman"/>
                        </a:rPr>
                        <a:t>INTERNA</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EXTERNA</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0500">
                <a:tc>
                  <a:txBody>
                    <a:bodyPr/>
                    <a:lstStyle/>
                    <a:p>
                      <a:pPr algn="ctr">
                        <a:spcAft>
                          <a:spcPts val="0"/>
                        </a:spcAft>
                      </a:pPr>
                      <a:r>
                        <a:rPr lang="es-ES_tradnl" sz="1400">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11%</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34%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gn="ct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10%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29%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ct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24%</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gn="ct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23%</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ct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6%</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15%</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8" name="7 CuadroTexto"/>
          <p:cNvSpPr txBox="1"/>
          <p:nvPr/>
        </p:nvSpPr>
        <p:spPr>
          <a:xfrm>
            <a:off x="2971800" y="3124200"/>
            <a:ext cx="3505200" cy="461665"/>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smtClean="0"/>
          </a:p>
          <a:p>
            <a:endParaRPr lang="es-ES" sz="800" dirty="0"/>
          </a:p>
        </p:txBody>
      </p:sp>
      <p:pic>
        <p:nvPicPr>
          <p:cNvPr id="52225" name="Picture 1"/>
          <p:cNvPicPr>
            <a:picLocks noChangeAspect="1" noChangeArrowheads="1"/>
          </p:cNvPicPr>
          <p:nvPr/>
        </p:nvPicPr>
        <p:blipFill>
          <a:blip r:embed="rId2" cstate="print"/>
          <a:srcRect/>
          <a:stretch>
            <a:fillRect/>
          </a:stretch>
        </p:blipFill>
        <p:spPr bwMode="auto">
          <a:xfrm>
            <a:off x="4648200" y="4038600"/>
            <a:ext cx="4191000" cy="2362200"/>
          </a:xfrm>
          <a:prstGeom prst="rect">
            <a:avLst/>
          </a:prstGeom>
          <a:noFill/>
          <a:ln w="9525">
            <a:noFill/>
            <a:miter lim="800000"/>
            <a:headEnd/>
            <a:tailEnd/>
          </a:ln>
          <a:effectLst/>
        </p:spPr>
      </p:pic>
      <p:sp>
        <p:nvSpPr>
          <p:cNvPr id="11" name="10 CuadroTexto"/>
          <p:cNvSpPr txBox="1"/>
          <p:nvPr/>
        </p:nvSpPr>
        <p:spPr>
          <a:xfrm>
            <a:off x="4724400" y="6443246"/>
            <a:ext cx="3505200" cy="338554"/>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2" name="11 CuadroTexto"/>
          <p:cNvSpPr txBox="1"/>
          <p:nvPr/>
        </p:nvSpPr>
        <p:spPr>
          <a:xfrm>
            <a:off x="5867400" y="3657600"/>
            <a:ext cx="1752600" cy="307777"/>
          </a:xfrm>
          <a:prstGeom prst="rect">
            <a:avLst/>
          </a:prstGeom>
          <a:noFill/>
        </p:spPr>
        <p:txBody>
          <a:bodyPr wrap="square" rtlCol="0">
            <a:spAutoFit/>
          </a:bodyPr>
          <a:lstStyle/>
          <a:p>
            <a:r>
              <a:rPr lang="es-ES_tradnl" sz="1400" b="1" dirty="0" smtClean="0"/>
              <a:t>GRÁFICO No. 12</a:t>
            </a:r>
            <a:endParaRPr lang="es-ES" sz="1400" dirty="0"/>
          </a:p>
        </p:txBody>
      </p:sp>
      <p:pic>
        <p:nvPicPr>
          <p:cNvPr id="52226" name="Picture 2"/>
          <p:cNvPicPr>
            <a:picLocks noChangeAspect="1" noChangeArrowheads="1"/>
          </p:cNvPicPr>
          <p:nvPr/>
        </p:nvPicPr>
        <p:blipFill>
          <a:blip r:embed="rId3" cstate="print"/>
          <a:srcRect/>
          <a:stretch>
            <a:fillRect/>
          </a:stretch>
        </p:blipFill>
        <p:spPr bwMode="auto">
          <a:xfrm>
            <a:off x="304800" y="4038600"/>
            <a:ext cx="4240213" cy="2362200"/>
          </a:xfrm>
          <a:prstGeom prst="rect">
            <a:avLst/>
          </a:prstGeom>
          <a:noFill/>
          <a:ln w="9525">
            <a:noFill/>
            <a:miter lim="800000"/>
            <a:headEnd/>
            <a:tailEnd/>
          </a:ln>
          <a:effectLst/>
        </p:spPr>
      </p:pic>
      <p:sp>
        <p:nvSpPr>
          <p:cNvPr id="15" name="14 CuadroTexto"/>
          <p:cNvSpPr txBox="1"/>
          <p:nvPr/>
        </p:nvSpPr>
        <p:spPr>
          <a:xfrm>
            <a:off x="1371600" y="3581400"/>
            <a:ext cx="1752600" cy="307777"/>
          </a:xfrm>
          <a:prstGeom prst="rect">
            <a:avLst/>
          </a:prstGeom>
          <a:noFill/>
        </p:spPr>
        <p:txBody>
          <a:bodyPr wrap="square" rtlCol="0">
            <a:spAutoFit/>
          </a:bodyPr>
          <a:lstStyle/>
          <a:p>
            <a:r>
              <a:rPr lang="es-ES_tradnl" sz="1400" b="1" dirty="0" smtClean="0"/>
              <a:t>GRÁFICO No. 13</a:t>
            </a:r>
            <a:endParaRPr lang="es-ES" sz="1400" dirty="0"/>
          </a:p>
        </p:txBody>
      </p:sp>
      <p:sp>
        <p:nvSpPr>
          <p:cNvPr id="16" name="15 CuadroTexto"/>
          <p:cNvSpPr txBox="1"/>
          <p:nvPr/>
        </p:nvSpPr>
        <p:spPr>
          <a:xfrm>
            <a:off x="304800" y="6400800"/>
            <a:ext cx="3505200" cy="338554"/>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3" name="12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pic>
        <p:nvPicPr>
          <p:cNvPr id="14" name="Picture 1"/>
          <p:cNvPicPr>
            <a:picLocks noChangeAspect="1" noChangeArrowheads="1"/>
          </p:cNvPicPr>
          <p:nvPr/>
        </p:nvPicPr>
        <p:blipFill>
          <a:blip r:embed="rId4" cstate="print"/>
          <a:srcRect/>
          <a:stretch>
            <a:fillRect/>
          </a:stretch>
        </p:blipFill>
        <p:spPr bwMode="auto">
          <a:xfrm>
            <a:off x="6934200" y="-76200"/>
            <a:ext cx="2209800" cy="533400"/>
          </a:xfrm>
          <a:prstGeom prst="rect">
            <a:avLst/>
          </a:prstGeom>
          <a:ln>
            <a:noFill/>
          </a:ln>
          <a:effectLst>
            <a:softEdge rad="112500"/>
          </a:effectLst>
        </p:spPr>
      </p:pic>
      <p:sp>
        <p:nvSpPr>
          <p:cNvPr id="17" name="16 Rectángulo redondeado"/>
          <p:cNvSpPr/>
          <p:nvPr/>
        </p:nvSpPr>
        <p:spPr>
          <a:xfrm>
            <a:off x="4572000" y="2895600"/>
            <a:ext cx="18288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457200" y="2819400"/>
          <a:ext cx="3200400" cy="1280160"/>
        </p:xfrm>
        <a:graphic>
          <a:graphicData uri="http://schemas.openxmlformats.org/drawingml/2006/table">
            <a:tbl>
              <a:tblPr/>
              <a:tblGrid>
                <a:gridCol w="1191135"/>
                <a:gridCol w="2009265"/>
              </a:tblGrid>
              <a:tr h="190500">
                <a:tc>
                  <a:txBody>
                    <a:bodyPr/>
                    <a:lstStyle/>
                    <a:p>
                      <a:pPr algn="ctr">
                        <a:spcAft>
                          <a:spcPts val="0"/>
                        </a:spcAft>
                      </a:pPr>
                      <a:r>
                        <a:rPr lang="es-ES_tradnl" sz="1400" b="1" dirty="0">
                          <a:latin typeface="Arial"/>
                          <a:ea typeface="Times New Roman"/>
                          <a:cs typeface="Times New Roman"/>
                        </a:rPr>
                        <a:t>AÑO</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dirty="0">
                          <a:solidFill>
                            <a:srgbClr val="000000"/>
                          </a:solidFill>
                          <a:latin typeface="Arial"/>
                          <a:ea typeface="Times New Roman"/>
                          <a:cs typeface="Times New Roman"/>
                        </a:rPr>
                        <a:t>PEA</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0500">
                <a:tc>
                  <a:txBody>
                    <a:bodyPr/>
                    <a:lstStyle/>
                    <a:p>
                      <a:pPr algn="r">
                        <a:spcAft>
                          <a:spcPts val="0"/>
                        </a:spcAft>
                      </a:pPr>
                      <a:r>
                        <a:rPr lang="es-ES_tradnl" sz="1400">
                          <a:solidFill>
                            <a:srgbClr val="000000"/>
                          </a:solidFill>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4.225.447</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gn="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4.373.435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4.293.138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gn="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4.383.512</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4.445.658</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5" name="4 CuadroTexto"/>
          <p:cNvSpPr txBox="1"/>
          <p:nvPr/>
        </p:nvSpPr>
        <p:spPr>
          <a:xfrm>
            <a:off x="381000" y="990600"/>
            <a:ext cx="541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dirty="0" smtClean="0">
                <a:solidFill>
                  <a:srgbClr val="FF0000"/>
                </a:solidFill>
              </a:rPr>
              <a:t>POBLACIÓN ECONÓMICAMENTE ACTIVA</a:t>
            </a:r>
            <a:endParaRPr lang="es-ES" dirty="0">
              <a:solidFill>
                <a:srgbClr val="FF0000"/>
              </a:solidFill>
            </a:endParaRPr>
          </a:p>
        </p:txBody>
      </p:sp>
      <p:sp>
        <p:nvSpPr>
          <p:cNvPr id="6" name="5 CuadroTexto"/>
          <p:cNvSpPr txBox="1"/>
          <p:nvPr/>
        </p:nvSpPr>
        <p:spPr>
          <a:xfrm>
            <a:off x="304800" y="2209800"/>
            <a:ext cx="3124200" cy="523220"/>
          </a:xfrm>
          <a:prstGeom prst="rect">
            <a:avLst/>
          </a:prstGeom>
          <a:noFill/>
        </p:spPr>
        <p:txBody>
          <a:bodyPr wrap="square" rtlCol="0">
            <a:spAutoFit/>
          </a:bodyPr>
          <a:lstStyle/>
          <a:p>
            <a:pPr algn="ctr"/>
            <a:r>
              <a:rPr lang="es-ES_tradnl" sz="1400" b="1" dirty="0" smtClean="0"/>
              <a:t>CUADRO No. 16</a:t>
            </a:r>
            <a:endParaRPr lang="es-ES" sz="1400" dirty="0" smtClean="0"/>
          </a:p>
          <a:p>
            <a:pPr algn="ctr"/>
            <a:r>
              <a:rPr lang="es-ES_tradnl" sz="1400" b="1" dirty="0" smtClean="0"/>
              <a:t>PEA</a:t>
            </a:r>
            <a:endParaRPr lang="es-ES" sz="1400" dirty="0"/>
          </a:p>
        </p:txBody>
      </p:sp>
      <p:sp>
        <p:nvSpPr>
          <p:cNvPr id="7" name="6 CuadroTexto"/>
          <p:cNvSpPr txBox="1"/>
          <p:nvPr/>
        </p:nvSpPr>
        <p:spPr>
          <a:xfrm>
            <a:off x="304800" y="4191000"/>
            <a:ext cx="3352800" cy="338554"/>
          </a:xfrm>
          <a:prstGeom prst="rect">
            <a:avLst/>
          </a:prstGeom>
          <a:noFill/>
        </p:spPr>
        <p:txBody>
          <a:bodyPr wrap="square" rtlCol="0">
            <a:spAutoFit/>
          </a:bodyPr>
          <a:lstStyle/>
          <a:p>
            <a:r>
              <a:rPr lang="es-ES_tradnl" sz="800" dirty="0" smtClean="0"/>
              <a:t>FUENTE: </a:t>
            </a:r>
            <a:r>
              <a:rPr lang="es-ES_tradnl" sz="800" dirty="0" err="1" smtClean="0"/>
              <a:t>INEC</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53249" name="Picture 1"/>
          <p:cNvPicPr>
            <a:picLocks noChangeAspect="1" noChangeArrowheads="1"/>
          </p:cNvPicPr>
          <p:nvPr/>
        </p:nvPicPr>
        <p:blipFill>
          <a:blip r:embed="rId2" cstate="print"/>
          <a:srcRect/>
          <a:stretch>
            <a:fillRect/>
          </a:stretch>
        </p:blipFill>
        <p:spPr bwMode="auto">
          <a:xfrm>
            <a:off x="4038600" y="2438400"/>
            <a:ext cx="4614863" cy="2514600"/>
          </a:xfrm>
          <a:prstGeom prst="rect">
            <a:avLst/>
          </a:prstGeom>
          <a:noFill/>
          <a:ln w="9525">
            <a:noFill/>
            <a:miter lim="800000"/>
            <a:headEnd/>
            <a:tailEnd/>
          </a:ln>
          <a:effectLst/>
        </p:spPr>
      </p:pic>
      <p:sp>
        <p:nvSpPr>
          <p:cNvPr id="10" name="9 CuadroTexto"/>
          <p:cNvSpPr txBox="1"/>
          <p:nvPr/>
        </p:nvSpPr>
        <p:spPr>
          <a:xfrm>
            <a:off x="5638800" y="1905000"/>
            <a:ext cx="1752600" cy="307777"/>
          </a:xfrm>
          <a:prstGeom prst="rect">
            <a:avLst/>
          </a:prstGeom>
          <a:noFill/>
        </p:spPr>
        <p:txBody>
          <a:bodyPr wrap="square" rtlCol="0">
            <a:spAutoFit/>
          </a:bodyPr>
          <a:lstStyle/>
          <a:p>
            <a:r>
              <a:rPr lang="es-ES_tradnl" sz="1400" b="1" dirty="0" smtClean="0"/>
              <a:t>GRÁFICO No. 14</a:t>
            </a:r>
            <a:endParaRPr lang="es-ES" sz="1400" dirty="0"/>
          </a:p>
        </p:txBody>
      </p:sp>
      <p:sp>
        <p:nvSpPr>
          <p:cNvPr id="11" name="10 CuadroTexto"/>
          <p:cNvSpPr txBox="1"/>
          <p:nvPr/>
        </p:nvSpPr>
        <p:spPr>
          <a:xfrm>
            <a:off x="4038600" y="5029200"/>
            <a:ext cx="3352800" cy="338554"/>
          </a:xfrm>
          <a:prstGeom prst="rect">
            <a:avLst/>
          </a:prstGeom>
          <a:noFill/>
        </p:spPr>
        <p:txBody>
          <a:bodyPr wrap="square" rtlCol="0">
            <a:spAutoFit/>
          </a:bodyPr>
          <a:lstStyle/>
          <a:p>
            <a:r>
              <a:rPr lang="es-ES_tradnl" sz="800" dirty="0" smtClean="0"/>
              <a:t>FUENTE: </a:t>
            </a:r>
            <a:r>
              <a:rPr lang="es-ES_tradnl" sz="800" dirty="0" err="1" smtClean="0"/>
              <a:t>INEC</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9" name="8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pic>
        <p:nvPicPr>
          <p:cNvPr id="12" name="Picture 1"/>
          <p:cNvPicPr>
            <a:picLocks noChangeAspect="1" noChangeArrowheads="1"/>
          </p:cNvPicPr>
          <p:nvPr/>
        </p:nvPicPr>
        <p:blipFill>
          <a:blip r:embed="rId3" cstate="print"/>
          <a:srcRect/>
          <a:stretch>
            <a:fillRect/>
          </a:stretch>
        </p:blipFill>
        <p:spPr bwMode="auto">
          <a:xfrm>
            <a:off x="6934200" y="-76200"/>
            <a:ext cx="2209800" cy="533400"/>
          </a:xfrm>
          <a:prstGeom prst="rect">
            <a:avLst/>
          </a:prstGeom>
          <a:ln>
            <a:noFill/>
          </a:ln>
          <a:effectLst>
            <a:softEdge rad="112500"/>
          </a:effectLst>
        </p:spPr>
      </p:pic>
      <p:sp>
        <p:nvSpPr>
          <p:cNvPr id="13" name="12 Rectángulo redondeado"/>
          <p:cNvSpPr/>
          <p:nvPr/>
        </p:nvSpPr>
        <p:spPr>
          <a:xfrm>
            <a:off x="2590800" y="3048000"/>
            <a:ext cx="10668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4" name="13 Rectángulo redondeado"/>
          <p:cNvSpPr/>
          <p:nvPr/>
        </p:nvSpPr>
        <p:spPr>
          <a:xfrm>
            <a:off x="2667000" y="3886200"/>
            <a:ext cx="990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1000" y="849868"/>
            <a:ext cx="152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CANASTA</a:t>
            </a:r>
            <a:endParaRPr lang="es-ES" dirty="0">
              <a:solidFill>
                <a:srgbClr val="FF0000"/>
              </a:solidFill>
            </a:endParaRPr>
          </a:p>
        </p:txBody>
      </p:sp>
      <p:graphicFrame>
        <p:nvGraphicFramePr>
          <p:cNvPr id="6" name="5 Tabla"/>
          <p:cNvGraphicFramePr>
            <a:graphicFrameLocks noGrp="1"/>
          </p:cNvGraphicFramePr>
          <p:nvPr/>
        </p:nvGraphicFramePr>
        <p:xfrm>
          <a:off x="381000" y="2286000"/>
          <a:ext cx="3276600" cy="3581408"/>
        </p:xfrm>
        <a:graphic>
          <a:graphicData uri="http://schemas.openxmlformats.org/drawingml/2006/table">
            <a:tbl>
              <a:tblPr/>
              <a:tblGrid>
                <a:gridCol w="1075641"/>
                <a:gridCol w="1119356"/>
                <a:gridCol w="1081603"/>
              </a:tblGrid>
              <a:tr h="223838">
                <a:tc>
                  <a:txBody>
                    <a:bodyPr/>
                    <a:lstStyle/>
                    <a:p>
                      <a:pPr algn="ctr">
                        <a:spcAft>
                          <a:spcPts val="0"/>
                        </a:spcAft>
                      </a:pPr>
                      <a:r>
                        <a:rPr lang="es-ES_tradnl" sz="1200" b="1" dirty="0">
                          <a:latin typeface="Arial"/>
                          <a:ea typeface="Times New Roman"/>
                          <a:cs typeface="Times New Roman"/>
                        </a:rPr>
                        <a:t>AÑO</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200" b="1">
                          <a:solidFill>
                            <a:srgbClr val="000000"/>
                          </a:solidFill>
                          <a:latin typeface="Arial"/>
                          <a:ea typeface="Times New Roman"/>
                          <a:cs typeface="Times New Roman"/>
                        </a:rPr>
                        <a:t>BÁSICA</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200" b="1" dirty="0">
                          <a:solidFill>
                            <a:srgbClr val="000000"/>
                          </a:solidFill>
                          <a:latin typeface="Arial"/>
                          <a:ea typeface="Times New Roman"/>
                          <a:cs typeface="Times New Roman"/>
                        </a:rPr>
                        <a:t>VITAL</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23838">
                <a:tc>
                  <a:txBody>
                    <a:bodyPr/>
                    <a:lstStyle/>
                    <a:p>
                      <a:pPr algn="r">
                        <a:spcAft>
                          <a:spcPts val="0"/>
                        </a:spcAft>
                      </a:pPr>
                      <a:r>
                        <a:rPr lang="es-ES_tradnl" sz="1200">
                          <a:solidFill>
                            <a:srgbClr val="000000"/>
                          </a:solidFill>
                          <a:latin typeface="Arial"/>
                          <a:ea typeface="Times New Roman"/>
                          <a:cs typeface="Times New Roman"/>
                        </a:rPr>
                        <a:t>2005</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426.40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dirty="0">
                          <a:solidFill>
                            <a:srgbClr val="000000"/>
                          </a:solidFill>
                          <a:latin typeface="Arial"/>
                          <a:ea typeface="Times New Roman"/>
                          <a:cs typeface="Times New Roman"/>
                        </a:rPr>
                        <a:t>US$  286.40</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r">
                        <a:spcAft>
                          <a:spcPts val="0"/>
                        </a:spcAft>
                      </a:pPr>
                      <a:r>
                        <a:rPr lang="es-ES_tradnl" sz="1200">
                          <a:solidFill>
                            <a:srgbClr val="000000"/>
                          </a:solidFill>
                          <a:latin typeface="Arial"/>
                          <a:ea typeface="Times New Roman"/>
                          <a:cs typeface="Times New Roman"/>
                        </a:rPr>
                        <a:t>2006</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447.63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303.07</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r">
                        <a:spcAft>
                          <a:spcPts val="0"/>
                        </a:spcAft>
                      </a:pPr>
                      <a:r>
                        <a:rPr lang="es-ES_tradnl" sz="1200">
                          <a:solidFill>
                            <a:srgbClr val="000000"/>
                          </a:solidFill>
                          <a:latin typeface="Arial"/>
                          <a:ea typeface="Times New Roman"/>
                          <a:cs typeface="Times New Roman"/>
                        </a:rPr>
                        <a:t>2007</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460.80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321.19</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r">
                        <a:spcAft>
                          <a:spcPts val="0"/>
                        </a:spcAft>
                      </a:pPr>
                      <a:r>
                        <a:rPr lang="es-ES_tradnl" sz="1200">
                          <a:solidFill>
                            <a:srgbClr val="000000"/>
                          </a:solidFill>
                          <a:latin typeface="Arial"/>
                          <a:ea typeface="Times New Roman"/>
                          <a:cs typeface="Times New Roman"/>
                        </a:rPr>
                        <a:t>2008</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500.35</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352.04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r">
                        <a:spcAft>
                          <a:spcPts val="0"/>
                        </a:spcAft>
                      </a:pPr>
                      <a:r>
                        <a:rPr lang="es-ES_tradnl" sz="1200">
                          <a:solidFill>
                            <a:srgbClr val="000000"/>
                          </a:solidFill>
                          <a:latin typeface="Arial"/>
                          <a:ea typeface="Times New Roman"/>
                          <a:cs typeface="Times New Roman"/>
                        </a:rPr>
                        <a:t>2009</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520.77</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368.37</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r">
                        <a:spcAft>
                          <a:spcPts val="0"/>
                        </a:spcAft>
                      </a:pPr>
                      <a:r>
                        <a:rPr lang="es-ES_tradnl" sz="1200" dirty="0" smtClean="0">
                          <a:solidFill>
                            <a:srgbClr val="000000"/>
                          </a:solidFill>
                          <a:latin typeface="Arial"/>
                          <a:ea typeface="Times New Roman"/>
                          <a:cs typeface="Times New Roman"/>
                        </a:rPr>
                        <a:t>Ene-10</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534.33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383.03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r">
                        <a:spcAft>
                          <a:spcPts val="0"/>
                        </a:spcAft>
                      </a:pPr>
                      <a:r>
                        <a:rPr lang="es-ES_tradnl" sz="1200">
                          <a:solidFill>
                            <a:srgbClr val="000000"/>
                          </a:solidFill>
                          <a:latin typeface="Arial"/>
                          <a:ea typeface="Times New Roman"/>
                          <a:cs typeface="Times New Roman"/>
                        </a:rPr>
                        <a:t>Feb-10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535.48</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383.44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r">
                        <a:spcAft>
                          <a:spcPts val="0"/>
                        </a:spcAft>
                      </a:pPr>
                      <a:r>
                        <a:rPr lang="es-ES_tradnl" sz="1200">
                          <a:solidFill>
                            <a:srgbClr val="000000"/>
                          </a:solidFill>
                          <a:latin typeface="Arial"/>
                          <a:ea typeface="Times New Roman"/>
                          <a:cs typeface="Times New Roman"/>
                        </a:rPr>
                        <a:t>Mar-10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535.56</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382.64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ctr">
                        <a:spcAft>
                          <a:spcPts val="0"/>
                        </a:spcAft>
                      </a:pPr>
                      <a:r>
                        <a:rPr lang="es-ES_tradnl" sz="1200">
                          <a:solidFill>
                            <a:srgbClr val="000000"/>
                          </a:solidFill>
                          <a:latin typeface="Arial"/>
                          <a:ea typeface="Times New Roman"/>
                          <a:cs typeface="Times New Roman"/>
                        </a:rPr>
                        <a:t>Apr-10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539.67</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385.64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ctr">
                        <a:spcAft>
                          <a:spcPts val="0"/>
                        </a:spcAft>
                      </a:pPr>
                      <a:r>
                        <a:rPr lang="es-ES_tradnl" sz="1200">
                          <a:solidFill>
                            <a:srgbClr val="000000"/>
                          </a:solidFill>
                          <a:latin typeface="Arial"/>
                          <a:ea typeface="Times New Roman"/>
                          <a:cs typeface="Times New Roman"/>
                        </a:rPr>
                        <a:t>May-10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538.89</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385.30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ctr">
                        <a:spcAft>
                          <a:spcPts val="0"/>
                        </a:spcAft>
                      </a:pPr>
                      <a:r>
                        <a:rPr lang="es-ES_tradnl" sz="1200">
                          <a:solidFill>
                            <a:srgbClr val="000000"/>
                          </a:solidFill>
                          <a:latin typeface="Arial"/>
                          <a:ea typeface="Times New Roman"/>
                          <a:cs typeface="Times New Roman"/>
                        </a:rPr>
                        <a:t>Jun-10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538.12</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384.67</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ctr">
                        <a:spcAft>
                          <a:spcPts val="0"/>
                        </a:spcAft>
                      </a:pPr>
                      <a:r>
                        <a:rPr lang="es-ES_tradnl" sz="1200">
                          <a:solidFill>
                            <a:srgbClr val="000000"/>
                          </a:solidFill>
                          <a:latin typeface="Arial"/>
                          <a:ea typeface="Times New Roman"/>
                          <a:cs typeface="Times New Roman"/>
                        </a:rPr>
                        <a:t>Jul-10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536.93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384.73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ctr">
                        <a:spcAft>
                          <a:spcPts val="0"/>
                        </a:spcAft>
                      </a:pPr>
                      <a:r>
                        <a:rPr lang="es-ES_tradnl" sz="1200">
                          <a:solidFill>
                            <a:srgbClr val="000000"/>
                          </a:solidFill>
                          <a:latin typeface="Arial"/>
                          <a:ea typeface="Times New Roman"/>
                          <a:cs typeface="Times New Roman"/>
                        </a:rPr>
                        <a:t>Aug-10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538.73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385.78</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3838">
                <a:tc>
                  <a:txBody>
                    <a:bodyPr/>
                    <a:lstStyle/>
                    <a:p>
                      <a:pPr algn="ctr">
                        <a:spcAft>
                          <a:spcPts val="0"/>
                        </a:spcAft>
                      </a:pPr>
                      <a:r>
                        <a:rPr lang="es-ES_tradnl" sz="1200">
                          <a:solidFill>
                            <a:srgbClr val="000000"/>
                          </a:solidFill>
                          <a:latin typeface="Arial"/>
                          <a:ea typeface="Times New Roman"/>
                          <a:cs typeface="Times New Roman"/>
                        </a:rPr>
                        <a:t>Sep-10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539.36</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200">
                          <a:solidFill>
                            <a:srgbClr val="000000"/>
                          </a:solidFill>
                          <a:latin typeface="Arial"/>
                          <a:ea typeface="Times New Roman"/>
                          <a:cs typeface="Times New Roman"/>
                        </a:rPr>
                        <a:t>US$  385.28</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3838">
                <a:tc>
                  <a:txBody>
                    <a:bodyPr/>
                    <a:lstStyle/>
                    <a:p>
                      <a:pPr algn="ctr">
                        <a:spcAft>
                          <a:spcPts val="0"/>
                        </a:spcAft>
                      </a:pPr>
                      <a:r>
                        <a:rPr lang="es-ES_tradnl" sz="1200">
                          <a:solidFill>
                            <a:srgbClr val="000000"/>
                          </a:solidFill>
                          <a:latin typeface="Arial"/>
                          <a:ea typeface="Times New Roman"/>
                          <a:cs typeface="Times New Roman"/>
                        </a:rPr>
                        <a:t>Oct-10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a:solidFill>
                            <a:srgbClr val="000000"/>
                          </a:solidFill>
                          <a:latin typeface="Arial"/>
                          <a:ea typeface="Times New Roman"/>
                          <a:cs typeface="Times New Roman"/>
                        </a:rPr>
                        <a:t>US$  540.10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200" dirty="0">
                          <a:solidFill>
                            <a:srgbClr val="000000"/>
                          </a:solidFill>
                          <a:latin typeface="Arial"/>
                          <a:ea typeface="Times New Roman"/>
                          <a:cs typeface="Times New Roman"/>
                        </a:rPr>
                        <a:t>US$  386.32</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7" name="6 CuadroTexto"/>
          <p:cNvSpPr txBox="1"/>
          <p:nvPr/>
        </p:nvSpPr>
        <p:spPr>
          <a:xfrm>
            <a:off x="457200" y="1676400"/>
            <a:ext cx="3048000" cy="523220"/>
          </a:xfrm>
          <a:prstGeom prst="rect">
            <a:avLst/>
          </a:prstGeom>
          <a:noFill/>
        </p:spPr>
        <p:txBody>
          <a:bodyPr wrap="square" rtlCol="0">
            <a:spAutoFit/>
          </a:bodyPr>
          <a:lstStyle/>
          <a:p>
            <a:pPr algn="ctr"/>
            <a:r>
              <a:rPr lang="es-ES_tradnl" sz="1400" b="1" dirty="0" smtClean="0"/>
              <a:t>CUADRO No. 17</a:t>
            </a:r>
            <a:endParaRPr lang="es-ES" sz="1400" dirty="0" smtClean="0"/>
          </a:p>
          <a:p>
            <a:pPr algn="ctr"/>
            <a:r>
              <a:rPr lang="es-ES_tradnl" sz="1400" b="1" dirty="0" smtClean="0"/>
              <a:t>CANASTA BÁSICA Y VITAL</a:t>
            </a:r>
            <a:endParaRPr lang="es-ES" sz="1400" dirty="0"/>
          </a:p>
        </p:txBody>
      </p:sp>
      <p:sp>
        <p:nvSpPr>
          <p:cNvPr id="8" name="7 Rectángulo"/>
          <p:cNvSpPr/>
          <p:nvPr/>
        </p:nvSpPr>
        <p:spPr>
          <a:xfrm>
            <a:off x="304800" y="5943600"/>
            <a:ext cx="3200400" cy="400110"/>
          </a:xfrm>
          <a:prstGeom prst="rect">
            <a:avLst/>
          </a:prstGeom>
        </p:spPr>
        <p:txBody>
          <a:bodyPr wrap="square">
            <a:spAutoFit/>
          </a:bodyPr>
          <a:lstStyle/>
          <a:p>
            <a:r>
              <a:rPr lang="es-ES_tradnl" sz="1000" dirty="0" smtClean="0"/>
              <a:t>FUENTE: </a:t>
            </a:r>
            <a:r>
              <a:rPr lang="es-ES_tradnl" sz="1000" dirty="0" err="1" smtClean="0"/>
              <a:t>INEC</a:t>
            </a:r>
            <a:endParaRPr lang="es-ES" sz="1000" dirty="0" smtClean="0"/>
          </a:p>
          <a:p>
            <a:r>
              <a:rPr lang="es-ES_tradnl" sz="1000" dirty="0" smtClean="0"/>
              <a:t>ELABORADO POR: </a:t>
            </a:r>
            <a:r>
              <a:rPr lang="es-ES_tradnl" sz="1000" dirty="0" err="1" smtClean="0"/>
              <a:t>Geovanna</a:t>
            </a:r>
            <a:r>
              <a:rPr lang="es-ES_tradnl" sz="1000" dirty="0" smtClean="0"/>
              <a:t> González</a:t>
            </a:r>
            <a:endParaRPr lang="es-ES" sz="1000" dirty="0"/>
          </a:p>
        </p:txBody>
      </p:sp>
      <p:pic>
        <p:nvPicPr>
          <p:cNvPr id="54273" name="Picture 1"/>
          <p:cNvPicPr>
            <a:picLocks noChangeAspect="1" noChangeArrowheads="1"/>
          </p:cNvPicPr>
          <p:nvPr/>
        </p:nvPicPr>
        <p:blipFill>
          <a:blip r:embed="rId2" cstate="print"/>
          <a:srcRect/>
          <a:stretch>
            <a:fillRect/>
          </a:stretch>
        </p:blipFill>
        <p:spPr bwMode="auto">
          <a:xfrm>
            <a:off x="4038600" y="2743200"/>
            <a:ext cx="4648200" cy="2682875"/>
          </a:xfrm>
          <a:prstGeom prst="rect">
            <a:avLst/>
          </a:prstGeom>
          <a:noFill/>
          <a:ln w="9525">
            <a:noFill/>
            <a:miter lim="800000"/>
            <a:headEnd/>
            <a:tailEnd/>
          </a:ln>
          <a:effectLst/>
        </p:spPr>
      </p:pic>
      <p:sp>
        <p:nvSpPr>
          <p:cNvPr id="11" name="10 CuadroTexto"/>
          <p:cNvSpPr txBox="1"/>
          <p:nvPr/>
        </p:nvSpPr>
        <p:spPr>
          <a:xfrm>
            <a:off x="5486400" y="2286000"/>
            <a:ext cx="1981200" cy="304800"/>
          </a:xfrm>
          <a:prstGeom prst="rect">
            <a:avLst/>
          </a:prstGeom>
          <a:noFill/>
        </p:spPr>
        <p:txBody>
          <a:bodyPr wrap="square" rtlCol="0">
            <a:spAutoFit/>
          </a:bodyPr>
          <a:lstStyle/>
          <a:p>
            <a:r>
              <a:rPr lang="es-ES_tradnl" sz="1400" b="1" dirty="0" smtClean="0"/>
              <a:t>GRÁFICO No. 15</a:t>
            </a:r>
            <a:endParaRPr lang="es-ES" sz="1400" dirty="0"/>
          </a:p>
        </p:txBody>
      </p:sp>
      <p:sp>
        <p:nvSpPr>
          <p:cNvPr id="12" name="11 Rectángulo"/>
          <p:cNvSpPr/>
          <p:nvPr/>
        </p:nvSpPr>
        <p:spPr>
          <a:xfrm>
            <a:off x="4038600" y="5486400"/>
            <a:ext cx="3200400" cy="400110"/>
          </a:xfrm>
          <a:prstGeom prst="rect">
            <a:avLst/>
          </a:prstGeom>
        </p:spPr>
        <p:txBody>
          <a:bodyPr wrap="square">
            <a:spAutoFit/>
          </a:bodyPr>
          <a:lstStyle/>
          <a:p>
            <a:r>
              <a:rPr lang="es-ES_tradnl" sz="1000" dirty="0" smtClean="0"/>
              <a:t>FUENTE: </a:t>
            </a:r>
            <a:r>
              <a:rPr lang="es-ES_tradnl" sz="1000" dirty="0" err="1" smtClean="0"/>
              <a:t>INEC</a:t>
            </a:r>
            <a:endParaRPr lang="es-ES" sz="1000" dirty="0" smtClean="0"/>
          </a:p>
          <a:p>
            <a:r>
              <a:rPr lang="es-ES_tradnl" sz="1000" dirty="0" smtClean="0"/>
              <a:t>ELABORADO POR: </a:t>
            </a:r>
            <a:r>
              <a:rPr lang="es-ES_tradnl" sz="1000" dirty="0" err="1" smtClean="0"/>
              <a:t>Geovanna</a:t>
            </a:r>
            <a:r>
              <a:rPr lang="es-ES_tradnl" sz="1000" dirty="0" smtClean="0"/>
              <a:t> González</a:t>
            </a:r>
            <a:endParaRPr lang="es-ES" sz="1000" dirty="0"/>
          </a:p>
        </p:txBody>
      </p:sp>
      <p:pic>
        <p:nvPicPr>
          <p:cNvPr id="9" name="Picture 1"/>
          <p:cNvPicPr>
            <a:picLocks noChangeAspect="1" noChangeArrowheads="1"/>
          </p:cNvPicPr>
          <p:nvPr/>
        </p:nvPicPr>
        <p:blipFill>
          <a:blip r:embed="rId3" cstate="print"/>
          <a:srcRect/>
          <a:stretch>
            <a:fillRect/>
          </a:stretch>
        </p:blipFill>
        <p:spPr bwMode="auto">
          <a:xfrm>
            <a:off x="6934200" y="-76200"/>
            <a:ext cx="2209800" cy="609600"/>
          </a:xfrm>
          <a:prstGeom prst="rect">
            <a:avLst/>
          </a:prstGeom>
          <a:ln>
            <a:noFill/>
          </a:ln>
          <a:effectLst>
            <a:softEdge rad="112500"/>
          </a:effectLst>
        </p:spPr>
      </p:pic>
      <p:sp>
        <p:nvSpPr>
          <p:cNvPr id="10" name="9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sp>
        <p:nvSpPr>
          <p:cNvPr id="13" name="12 Rectángulo redondeado"/>
          <p:cNvSpPr/>
          <p:nvPr/>
        </p:nvSpPr>
        <p:spPr>
          <a:xfrm>
            <a:off x="1600200" y="2514600"/>
            <a:ext cx="20574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4" name="13 Rectángulo redondeado"/>
          <p:cNvSpPr/>
          <p:nvPr/>
        </p:nvSpPr>
        <p:spPr>
          <a:xfrm>
            <a:off x="1600200" y="3581400"/>
            <a:ext cx="20574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5" name="14 Rectángulo redondeado"/>
          <p:cNvSpPr/>
          <p:nvPr/>
        </p:nvSpPr>
        <p:spPr>
          <a:xfrm>
            <a:off x="1600200" y="4724400"/>
            <a:ext cx="2057400" cy="685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6" name="15 Rectángulo redondeado"/>
          <p:cNvSpPr/>
          <p:nvPr/>
        </p:nvSpPr>
        <p:spPr>
          <a:xfrm>
            <a:off x="1600200" y="5638800"/>
            <a:ext cx="20574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4800" y="762000"/>
            <a:ext cx="3962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i="1" dirty="0" smtClean="0">
                <a:solidFill>
                  <a:srgbClr val="FF0000"/>
                </a:solidFill>
              </a:rPr>
              <a:t>PRODUCTO INTERNO BRUTO</a:t>
            </a:r>
            <a:endParaRPr lang="es-ES" dirty="0">
              <a:solidFill>
                <a:srgbClr val="FF0000"/>
              </a:solidFill>
            </a:endParaRPr>
          </a:p>
        </p:txBody>
      </p:sp>
      <p:graphicFrame>
        <p:nvGraphicFramePr>
          <p:cNvPr id="5" name="4 Tabla"/>
          <p:cNvGraphicFramePr>
            <a:graphicFrameLocks noGrp="1"/>
          </p:cNvGraphicFramePr>
          <p:nvPr/>
        </p:nvGraphicFramePr>
        <p:xfrm>
          <a:off x="228600" y="2514600"/>
          <a:ext cx="3657600" cy="1280160"/>
        </p:xfrm>
        <a:graphic>
          <a:graphicData uri="http://schemas.openxmlformats.org/drawingml/2006/table">
            <a:tbl>
              <a:tblPr/>
              <a:tblGrid>
                <a:gridCol w="732693"/>
                <a:gridCol w="1465385"/>
                <a:gridCol w="1459522"/>
              </a:tblGrid>
              <a:tr h="190500">
                <a:tc>
                  <a:txBody>
                    <a:bodyPr/>
                    <a:lstStyle/>
                    <a:p>
                      <a:pPr algn="ctr">
                        <a:spcAft>
                          <a:spcPts val="0"/>
                        </a:spcAft>
                      </a:pPr>
                      <a:r>
                        <a:rPr lang="es-ES_tradnl" sz="1400" b="1" dirty="0">
                          <a:latin typeface="Arial"/>
                          <a:ea typeface="Times New Roman"/>
                          <a:cs typeface="Times New Roman"/>
                        </a:rPr>
                        <a:t>AÑO</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dirty="0">
                          <a:solidFill>
                            <a:srgbClr val="000000"/>
                          </a:solidFill>
                          <a:latin typeface="Arial"/>
                          <a:ea typeface="Times New Roman"/>
                          <a:cs typeface="Times New Roman"/>
                        </a:rPr>
                        <a:t>TOTAL </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a:solidFill>
                            <a:srgbClr val="000000"/>
                          </a:solidFill>
                          <a:latin typeface="Arial"/>
                          <a:ea typeface="Times New Roman"/>
                          <a:cs typeface="Times New Roman"/>
                        </a:rPr>
                        <a:t>PER CÁPITA</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0500">
                <a:tc>
                  <a:txBody>
                    <a:bodyPr/>
                    <a:lstStyle/>
                    <a:p>
                      <a:pPr algn="r">
                        <a:spcAft>
                          <a:spcPts val="0"/>
                        </a:spcAft>
                      </a:pPr>
                      <a:r>
                        <a:rPr lang="es-ES_tradnl" sz="1400">
                          <a:solidFill>
                            <a:srgbClr val="000000"/>
                          </a:solidFill>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37.187,00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US$   2.814,00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gn="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41.763,00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3.115,00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45.789,00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3.366,00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0500">
                <a:tc>
                  <a:txBody>
                    <a:bodyPr/>
                    <a:lstStyle/>
                    <a:p>
                      <a:pPr algn="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54.686,00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3.961,00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0500">
                <a:tc>
                  <a:txBody>
                    <a:bodyPr/>
                    <a:lstStyle/>
                    <a:p>
                      <a:pPr algn="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51.386,00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US$   3.669,00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6" name="5 CuadroTexto"/>
          <p:cNvSpPr txBox="1"/>
          <p:nvPr/>
        </p:nvSpPr>
        <p:spPr>
          <a:xfrm>
            <a:off x="457200" y="1905000"/>
            <a:ext cx="3276600" cy="523220"/>
          </a:xfrm>
          <a:prstGeom prst="rect">
            <a:avLst/>
          </a:prstGeom>
          <a:noFill/>
        </p:spPr>
        <p:txBody>
          <a:bodyPr wrap="square" rtlCol="0">
            <a:spAutoFit/>
          </a:bodyPr>
          <a:lstStyle/>
          <a:p>
            <a:pPr algn="ctr"/>
            <a:r>
              <a:rPr lang="es-ES_tradnl" sz="1400" b="1" dirty="0" smtClean="0"/>
              <a:t>CUADRO No. 18</a:t>
            </a:r>
            <a:endParaRPr lang="es-ES" sz="1400" dirty="0" smtClean="0"/>
          </a:p>
          <a:p>
            <a:pPr algn="ctr"/>
            <a:r>
              <a:rPr lang="es-ES_tradnl" sz="1400" b="1" dirty="0" smtClean="0"/>
              <a:t>PRODUCTO INTERNO BRUTO</a:t>
            </a:r>
            <a:endParaRPr lang="es-ES" sz="1400" dirty="0"/>
          </a:p>
        </p:txBody>
      </p:sp>
      <p:sp>
        <p:nvSpPr>
          <p:cNvPr id="7" name="6 CuadroTexto"/>
          <p:cNvSpPr txBox="1"/>
          <p:nvPr/>
        </p:nvSpPr>
        <p:spPr>
          <a:xfrm>
            <a:off x="152400" y="3962400"/>
            <a:ext cx="3733800" cy="461665"/>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smtClean="0"/>
          </a:p>
          <a:p>
            <a:r>
              <a:rPr lang="es-ES_tradnl" sz="800" dirty="0" smtClean="0"/>
              <a:t> </a:t>
            </a:r>
            <a:endParaRPr lang="es-ES" sz="800" dirty="0"/>
          </a:p>
        </p:txBody>
      </p:sp>
      <p:pic>
        <p:nvPicPr>
          <p:cNvPr id="55297" name="Picture 1"/>
          <p:cNvPicPr>
            <a:picLocks noChangeAspect="1" noChangeArrowheads="1"/>
          </p:cNvPicPr>
          <p:nvPr/>
        </p:nvPicPr>
        <p:blipFill>
          <a:blip r:embed="rId2" cstate="print"/>
          <a:srcRect/>
          <a:stretch>
            <a:fillRect/>
          </a:stretch>
        </p:blipFill>
        <p:spPr bwMode="auto">
          <a:xfrm>
            <a:off x="4038601" y="1219200"/>
            <a:ext cx="4572000" cy="2209800"/>
          </a:xfrm>
          <a:prstGeom prst="rect">
            <a:avLst/>
          </a:prstGeom>
          <a:noFill/>
          <a:ln w="9525">
            <a:noFill/>
            <a:miter lim="800000"/>
            <a:headEnd/>
            <a:tailEnd/>
          </a:ln>
          <a:effectLst/>
        </p:spPr>
      </p:pic>
      <p:sp>
        <p:nvSpPr>
          <p:cNvPr id="10" name="9 CuadroTexto"/>
          <p:cNvSpPr txBox="1"/>
          <p:nvPr/>
        </p:nvSpPr>
        <p:spPr>
          <a:xfrm>
            <a:off x="5486400" y="914400"/>
            <a:ext cx="1828800" cy="307777"/>
          </a:xfrm>
          <a:prstGeom prst="rect">
            <a:avLst/>
          </a:prstGeom>
          <a:noFill/>
        </p:spPr>
        <p:txBody>
          <a:bodyPr wrap="square" rtlCol="0">
            <a:spAutoFit/>
          </a:bodyPr>
          <a:lstStyle/>
          <a:p>
            <a:r>
              <a:rPr lang="es-ES_tradnl" sz="1400" b="1" dirty="0" smtClean="0"/>
              <a:t>GRÁFICO No. 16</a:t>
            </a:r>
            <a:endParaRPr lang="es-ES" sz="1400" dirty="0"/>
          </a:p>
        </p:txBody>
      </p:sp>
      <p:sp>
        <p:nvSpPr>
          <p:cNvPr id="11" name="10 CuadroTexto"/>
          <p:cNvSpPr txBox="1"/>
          <p:nvPr/>
        </p:nvSpPr>
        <p:spPr>
          <a:xfrm>
            <a:off x="4038600" y="3429000"/>
            <a:ext cx="3733800" cy="338554"/>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ELABORADO POR: </a:t>
            </a:r>
            <a:r>
              <a:rPr lang="es-ES_tradnl" sz="800" dirty="0" err="1" smtClean="0"/>
              <a:t>Geovanna</a:t>
            </a:r>
            <a:r>
              <a:rPr lang="es-ES_tradnl" sz="800" dirty="0" smtClean="0"/>
              <a:t> González </a:t>
            </a:r>
            <a:endParaRPr lang="es-ES" sz="800" dirty="0"/>
          </a:p>
        </p:txBody>
      </p:sp>
      <p:pic>
        <p:nvPicPr>
          <p:cNvPr id="55298" name="Picture 2"/>
          <p:cNvPicPr>
            <a:picLocks noChangeAspect="1" noChangeArrowheads="1"/>
          </p:cNvPicPr>
          <p:nvPr/>
        </p:nvPicPr>
        <p:blipFill>
          <a:blip r:embed="rId3" cstate="print"/>
          <a:srcRect/>
          <a:stretch>
            <a:fillRect/>
          </a:stretch>
        </p:blipFill>
        <p:spPr bwMode="auto">
          <a:xfrm>
            <a:off x="4038600" y="4191000"/>
            <a:ext cx="4614863" cy="2209800"/>
          </a:xfrm>
          <a:prstGeom prst="rect">
            <a:avLst/>
          </a:prstGeom>
          <a:noFill/>
          <a:ln w="9525">
            <a:noFill/>
            <a:miter lim="800000"/>
            <a:headEnd/>
            <a:tailEnd/>
          </a:ln>
          <a:effectLst/>
        </p:spPr>
      </p:pic>
      <p:sp>
        <p:nvSpPr>
          <p:cNvPr id="14" name="13 CuadroTexto"/>
          <p:cNvSpPr txBox="1"/>
          <p:nvPr/>
        </p:nvSpPr>
        <p:spPr>
          <a:xfrm>
            <a:off x="4038600" y="6400800"/>
            <a:ext cx="3733800" cy="338554"/>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ELABORADO POR: </a:t>
            </a:r>
            <a:r>
              <a:rPr lang="es-ES_tradnl" sz="800" dirty="0" err="1" smtClean="0"/>
              <a:t>Geovanna</a:t>
            </a:r>
            <a:r>
              <a:rPr lang="es-ES_tradnl" sz="800" dirty="0" smtClean="0"/>
              <a:t> González </a:t>
            </a:r>
            <a:endParaRPr lang="es-ES" sz="800" dirty="0"/>
          </a:p>
        </p:txBody>
      </p:sp>
      <p:sp>
        <p:nvSpPr>
          <p:cNvPr id="15" name="14 CuadroTexto"/>
          <p:cNvSpPr txBox="1"/>
          <p:nvPr/>
        </p:nvSpPr>
        <p:spPr>
          <a:xfrm>
            <a:off x="5562600" y="3886200"/>
            <a:ext cx="1828800" cy="307777"/>
          </a:xfrm>
          <a:prstGeom prst="rect">
            <a:avLst/>
          </a:prstGeom>
          <a:noFill/>
        </p:spPr>
        <p:txBody>
          <a:bodyPr wrap="square" rtlCol="0">
            <a:spAutoFit/>
          </a:bodyPr>
          <a:lstStyle/>
          <a:p>
            <a:r>
              <a:rPr lang="es-ES_tradnl" sz="1400" b="1" dirty="0" smtClean="0"/>
              <a:t>GRÁFICO No. 17</a:t>
            </a:r>
            <a:endParaRPr lang="es-ES" sz="1400" dirty="0"/>
          </a:p>
        </p:txBody>
      </p:sp>
      <p:pic>
        <p:nvPicPr>
          <p:cNvPr id="12" name="Picture 1"/>
          <p:cNvPicPr>
            <a:picLocks noChangeAspect="1" noChangeArrowheads="1"/>
          </p:cNvPicPr>
          <p:nvPr/>
        </p:nvPicPr>
        <p:blipFill>
          <a:blip r:embed="rId4" cstate="print"/>
          <a:srcRect/>
          <a:stretch>
            <a:fillRect/>
          </a:stretch>
        </p:blipFill>
        <p:spPr bwMode="auto">
          <a:xfrm>
            <a:off x="6934200" y="-76200"/>
            <a:ext cx="2209800" cy="609600"/>
          </a:xfrm>
          <a:prstGeom prst="rect">
            <a:avLst/>
          </a:prstGeom>
          <a:ln>
            <a:noFill/>
          </a:ln>
          <a:effectLst>
            <a:softEdge rad="112500"/>
          </a:effectLst>
        </p:spPr>
      </p:pic>
      <p:sp>
        <p:nvSpPr>
          <p:cNvPr id="13" name="12 CuadroTexto"/>
          <p:cNvSpPr txBox="1"/>
          <p:nvPr/>
        </p:nvSpPr>
        <p:spPr>
          <a:xfrm>
            <a:off x="3048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sp>
        <p:nvSpPr>
          <p:cNvPr id="16" name="15 Rectángulo redondeado"/>
          <p:cNvSpPr/>
          <p:nvPr/>
        </p:nvSpPr>
        <p:spPr>
          <a:xfrm>
            <a:off x="990600" y="2743200"/>
            <a:ext cx="2895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7" name="16 Rectángulo redondeado"/>
          <p:cNvSpPr/>
          <p:nvPr/>
        </p:nvSpPr>
        <p:spPr>
          <a:xfrm>
            <a:off x="990600" y="3352800"/>
            <a:ext cx="28956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txBody>
          <a:bodyPr wrap="square" rtlCol="0">
            <a:spAutoFit/>
          </a:bodyPr>
          <a:lstStyle/>
          <a:p>
            <a:pPr algn="ctr"/>
            <a:r>
              <a:rPr lang="es-ES_tradnl" b="1" dirty="0"/>
              <a:t>ANTECEDENTES</a:t>
            </a:r>
            <a:endParaRPr lang="es-ES" dirty="0"/>
          </a:p>
        </p:txBody>
      </p:sp>
      <p:sp>
        <p:nvSpPr>
          <p:cNvPr id="5" name="4 CuadroTexto"/>
          <p:cNvSpPr txBox="1"/>
          <p:nvPr/>
        </p:nvSpPr>
        <p:spPr>
          <a:xfrm>
            <a:off x="304800" y="533400"/>
            <a:ext cx="3886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Base </a:t>
            </a:r>
            <a:r>
              <a:rPr lang="es-ES_tradnl" b="1" dirty="0"/>
              <a:t>Legal de la </a:t>
            </a:r>
            <a:r>
              <a:rPr lang="es-ES_tradnl" b="1" dirty="0" smtClean="0"/>
              <a:t>Empresa</a:t>
            </a:r>
            <a:endParaRPr lang="es-ES" dirty="0"/>
          </a:p>
        </p:txBody>
      </p:sp>
      <p:sp>
        <p:nvSpPr>
          <p:cNvPr id="6" name="5 CuadroTexto"/>
          <p:cNvSpPr txBox="1"/>
          <p:nvPr/>
        </p:nvSpPr>
        <p:spPr>
          <a:xfrm>
            <a:off x="1828800" y="1524000"/>
            <a:ext cx="6553200" cy="2553474"/>
          </a:xfrm>
          <a:prstGeom prst="ellipse">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s-EC" sz="1600" dirty="0"/>
              <a:t>Mediante Decreto Ejecutivo No. 133 de fecha 26 de febrero de 2007 y publicado en el Registro Oficial No. 38 del 7 de marzo del mismo año, se crea la Secretaría de Pueblos, Movimientos Sociales y Participación Ciudadana – </a:t>
            </a:r>
            <a:r>
              <a:rPr lang="es-EC" sz="1600" dirty="0" err="1"/>
              <a:t>SPPC</a:t>
            </a:r>
            <a:r>
              <a:rPr lang="es-EC" sz="1600" dirty="0"/>
              <a:t>, como un organismo de derecho </a:t>
            </a:r>
            <a:r>
              <a:rPr lang="es-EC" sz="1600" dirty="0" smtClean="0"/>
              <a:t>público.</a:t>
            </a:r>
            <a:endParaRPr lang="es-ES" sz="1600" dirty="0"/>
          </a:p>
        </p:txBody>
      </p:sp>
      <p:sp>
        <p:nvSpPr>
          <p:cNvPr id="7" name="6 CuadroTexto"/>
          <p:cNvSpPr txBox="1"/>
          <p:nvPr/>
        </p:nvSpPr>
        <p:spPr>
          <a:xfrm>
            <a:off x="762000" y="4343400"/>
            <a:ext cx="5105400" cy="2027396"/>
          </a:xfrm>
          <a:prstGeom prst="upArrowCallou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EC" sz="1600" dirty="0"/>
              <a:t>con el fin social de normar y garantizar el derecho a la participación ciudadana, siendo la responsable de diseñar, desarrollar y poner en práctica un conjunto de medidas y acciones destinadas a estimular, encausar y consolidar la participación </a:t>
            </a:r>
            <a:r>
              <a:rPr lang="es-EC" sz="1600" dirty="0" smtClean="0"/>
              <a:t>ciudadana.</a:t>
            </a:r>
            <a:endParaRPr lang="es-ES" sz="1600" dirty="0"/>
          </a:p>
        </p:txBody>
      </p:sp>
      <p:pic>
        <p:nvPicPr>
          <p:cNvPr id="55297" name="Picture 1"/>
          <p:cNvPicPr>
            <a:picLocks noChangeAspect="1" noChangeArrowheads="1"/>
          </p:cNvPicPr>
          <p:nvPr/>
        </p:nvPicPr>
        <p:blipFill>
          <a:blip r:embed="rId2" cstate="print"/>
          <a:srcRect/>
          <a:stretch>
            <a:fillRect/>
          </a:stretch>
        </p:blipFill>
        <p:spPr bwMode="auto">
          <a:xfrm>
            <a:off x="6657975" y="9525"/>
            <a:ext cx="2562225" cy="904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457200" y="762000"/>
            <a:ext cx="1524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REMESAS</a:t>
            </a:r>
            <a:endParaRPr lang="es-ES" dirty="0">
              <a:solidFill>
                <a:srgbClr val="FF0000"/>
              </a:solidFill>
            </a:endParaRPr>
          </a:p>
        </p:txBody>
      </p:sp>
      <p:graphicFrame>
        <p:nvGraphicFramePr>
          <p:cNvPr id="9" name="8 Tabla"/>
          <p:cNvGraphicFramePr>
            <a:graphicFrameLocks noGrp="1"/>
          </p:cNvGraphicFramePr>
          <p:nvPr/>
        </p:nvGraphicFramePr>
        <p:xfrm>
          <a:off x="457200" y="2174240"/>
          <a:ext cx="3157220" cy="1559560"/>
        </p:xfrm>
        <a:graphic>
          <a:graphicData uri="http://schemas.openxmlformats.org/drawingml/2006/table">
            <a:tbl>
              <a:tblPr/>
              <a:tblGrid>
                <a:gridCol w="899795"/>
                <a:gridCol w="2257425"/>
              </a:tblGrid>
              <a:tr h="190500">
                <a:tc>
                  <a:txBody>
                    <a:bodyPr/>
                    <a:lstStyle/>
                    <a:p>
                      <a:pPr algn="ctr">
                        <a:spcAft>
                          <a:spcPts val="0"/>
                        </a:spcAft>
                      </a:pPr>
                      <a:r>
                        <a:rPr lang="es-ES_tradnl" sz="1400" b="1" dirty="0">
                          <a:latin typeface="Arial"/>
                          <a:ea typeface="Times New Roman"/>
                          <a:cs typeface="Times New Roman"/>
                        </a:rPr>
                        <a:t>AÑO</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400" b="1" dirty="0">
                          <a:solidFill>
                            <a:srgbClr val="000000"/>
                          </a:solidFill>
                          <a:latin typeface="Arial"/>
                          <a:ea typeface="Times New Roman"/>
                          <a:cs typeface="Times New Roman"/>
                        </a:rPr>
                        <a:t>BÁSICA</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99085">
                <a:tc>
                  <a:txBody>
                    <a:bodyPr/>
                    <a:lstStyle/>
                    <a:p>
                      <a:pPr algn="r">
                        <a:spcAft>
                          <a:spcPts val="0"/>
                        </a:spcAft>
                      </a:pPr>
                      <a:r>
                        <a:rPr lang="es-ES_tradnl" sz="1400">
                          <a:solidFill>
                            <a:srgbClr val="000000"/>
                          </a:solidFill>
                          <a:latin typeface="Arial"/>
                          <a:ea typeface="Times New Roman"/>
                          <a:cs typeface="Times New Roman"/>
                        </a:rPr>
                        <a:t>2005</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2.454,00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8445">
                <a:tc>
                  <a:txBody>
                    <a:bodyPr/>
                    <a:lstStyle/>
                    <a:p>
                      <a:pPr algn="r">
                        <a:spcAft>
                          <a:spcPts val="0"/>
                        </a:spcAft>
                      </a:pPr>
                      <a:r>
                        <a:rPr lang="es-ES_tradnl" sz="1400">
                          <a:solidFill>
                            <a:srgbClr val="000000"/>
                          </a:solidFill>
                          <a:latin typeface="Arial"/>
                          <a:ea typeface="Times New Roman"/>
                          <a:cs typeface="Times New Roman"/>
                        </a:rPr>
                        <a:t>2006</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2.928,00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1620">
                <a:tc>
                  <a:txBody>
                    <a:bodyPr/>
                    <a:lstStyle/>
                    <a:p>
                      <a:pPr algn="r">
                        <a:spcAft>
                          <a:spcPts val="0"/>
                        </a:spcAft>
                      </a:pPr>
                      <a:r>
                        <a:rPr lang="es-ES_tradnl" sz="1400">
                          <a:solidFill>
                            <a:srgbClr val="000000"/>
                          </a:solidFill>
                          <a:latin typeface="Arial"/>
                          <a:ea typeface="Times New Roman"/>
                          <a:cs typeface="Times New Roman"/>
                        </a:rPr>
                        <a:t>2007</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a:solidFill>
                            <a:srgbClr val="000000"/>
                          </a:solidFill>
                          <a:latin typeface="Arial"/>
                          <a:ea typeface="Times New Roman"/>
                          <a:cs typeface="Times New Roman"/>
                        </a:rPr>
                        <a:t>US$  3.088,00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6065">
                <a:tc>
                  <a:txBody>
                    <a:bodyPr/>
                    <a:lstStyle/>
                    <a:p>
                      <a:pPr algn="r">
                        <a:spcAft>
                          <a:spcPts val="0"/>
                        </a:spcAft>
                      </a:pPr>
                      <a:r>
                        <a:rPr lang="es-ES_tradnl" sz="1400">
                          <a:solidFill>
                            <a:srgbClr val="000000"/>
                          </a:solidFill>
                          <a:latin typeface="Arial"/>
                          <a:ea typeface="Times New Roman"/>
                          <a:cs typeface="Times New Roman"/>
                        </a:rPr>
                        <a:t>2008</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spcAft>
                          <a:spcPts val="0"/>
                        </a:spcAft>
                      </a:pPr>
                      <a:r>
                        <a:rPr lang="es-ES_tradnl" sz="1400">
                          <a:solidFill>
                            <a:srgbClr val="000000"/>
                          </a:solidFill>
                          <a:latin typeface="Arial"/>
                          <a:ea typeface="Times New Roman"/>
                          <a:cs typeface="Times New Roman"/>
                        </a:rPr>
                        <a:t>US$  2.822,00</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0985">
                <a:tc>
                  <a:txBody>
                    <a:bodyPr/>
                    <a:lstStyle/>
                    <a:p>
                      <a:pPr algn="r">
                        <a:spcAft>
                          <a:spcPts val="0"/>
                        </a:spcAft>
                      </a:pPr>
                      <a:r>
                        <a:rPr lang="es-ES_tradnl" sz="1400">
                          <a:solidFill>
                            <a:srgbClr val="000000"/>
                          </a:solidFill>
                          <a:latin typeface="Arial"/>
                          <a:ea typeface="Times New Roman"/>
                          <a:cs typeface="Times New Roman"/>
                        </a:rPr>
                        <a:t>2009</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spcAft>
                          <a:spcPts val="0"/>
                        </a:spcAft>
                      </a:pPr>
                      <a:r>
                        <a:rPr lang="es-ES_tradnl" sz="1400" dirty="0">
                          <a:solidFill>
                            <a:srgbClr val="000000"/>
                          </a:solidFill>
                          <a:latin typeface="Arial"/>
                          <a:ea typeface="Times New Roman"/>
                          <a:cs typeface="Times New Roman"/>
                        </a:rPr>
                        <a:t>US$  2.495,00</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0" name="9 CuadroTexto"/>
          <p:cNvSpPr txBox="1"/>
          <p:nvPr/>
        </p:nvSpPr>
        <p:spPr>
          <a:xfrm>
            <a:off x="228600" y="1600200"/>
            <a:ext cx="4038600" cy="461665"/>
          </a:xfrm>
          <a:prstGeom prst="rect">
            <a:avLst/>
          </a:prstGeom>
          <a:noFill/>
        </p:spPr>
        <p:txBody>
          <a:bodyPr wrap="square" rtlCol="0">
            <a:spAutoFit/>
          </a:bodyPr>
          <a:lstStyle/>
          <a:p>
            <a:pPr algn="ctr"/>
            <a:r>
              <a:rPr lang="es-ES_tradnl" sz="1200" b="1" dirty="0" smtClean="0"/>
              <a:t>CUADRO No. 19</a:t>
            </a:r>
            <a:endParaRPr lang="es-ES" sz="1200" dirty="0" smtClean="0"/>
          </a:p>
          <a:p>
            <a:pPr algn="ctr"/>
            <a:r>
              <a:rPr lang="es-ES_tradnl" sz="1200" b="1" dirty="0" smtClean="0"/>
              <a:t>REMESAS EN MILLONES DE DÓLARES</a:t>
            </a:r>
            <a:endParaRPr lang="es-ES" sz="1200" dirty="0"/>
          </a:p>
        </p:txBody>
      </p:sp>
      <p:sp>
        <p:nvSpPr>
          <p:cNvPr id="11" name="10 CuadroTexto"/>
          <p:cNvSpPr txBox="1"/>
          <p:nvPr/>
        </p:nvSpPr>
        <p:spPr>
          <a:xfrm>
            <a:off x="381000" y="3776246"/>
            <a:ext cx="3581400" cy="338554"/>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 ELABORADO POR: </a:t>
            </a:r>
            <a:r>
              <a:rPr lang="es-ES_tradnl" sz="800" dirty="0" err="1" smtClean="0"/>
              <a:t>Geovanna</a:t>
            </a:r>
            <a:r>
              <a:rPr lang="es-ES_tradnl" sz="800" dirty="0" smtClean="0"/>
              <a:t> González</a:t>
            </a:r>
            <a:endParaRPr lang="es-ES" sz="800" dirty="0"/>
          </a:p>
        </p:txBody>
      </p:sp>
      <p:pic>
        <p:nvPicPr>
          <p:cNvPr id="56323" name="Picture 3"/>
          <p:cNvPicPr>
            <a:picLocks noChangeAspect="1" noChangeArrowheads="1"/>
          </p:cNvPicPr>
          <p:nvPr/>
        </p:nvPicPr>
        <p:blipFill>
          <a:blip r:embed="rId2" cstate="print"/>
          <a:srcRect/>
          <a:stretch>
            <a:fillRect/>
          </a:stretch>
        </p:blipFill>
        <p:spPr bwMode="auto">
          <a:xfrm>
            <a:off x="3962400" y="3200400"/>
            <a:ext cx="4883150" cy="2944813"/>
          </a:xfrm>
          <a:prstGeom prst="rect">
            <a:avLst/>
          </a:prstGeom>
          <a:noFill/>
          <a:ln w="9525">
            <a:noFill/>
            <a:miter lim="800000"/>
            <a:headEnd/>
            <a:tailEnd/>
          </a:ln>
          <a:effectLst/>
        </p:spPr>
      </p:pic>
      <p:sp>
        <p:nvSpPr>
          <p:cNvPr id="14" name="13 CuadroTexto"/>
          <p:cNvSpPr txBox="1"/>
          <p:nvPr/>
        </p:nvSpPr>
        <p:spPr>
          <a:xfrm>
            <a:off x="3886200" y="6248400"/>
            <a:ext cx="3581400" cy="338554"/>
          </a:xfrm>
          <a:prstGeom prst="rect">
            <a:avLst/>
          </a:prstGeom>
          <a:noFill/>
        </p:spPr>
        <p:txBody>
          <a:bodyPr wrap="square" rtlCol="0">
            <a:spAutoFit/>
          </a:bodyPr>
          <a:lstStyle/>
          <a:p>
            <a:r>
              <a:rPr lang="es-ES_tradnl" sz="800" dirty="0" smtClean="0"/>
              <a:t>FUENTE: CORPORACIÓN DE ESTUDIOS PARA EL DESARROLLO</a:t>
            </a:r>
            <a:endParaRPr lang="es-ES" sz="800" dirty="0" smtClean="0"/>
          </a:p>
          <a:p>
            <a:r>
              <a:rPr lang="es-ES_tradnl" sz="800" dirty="0" smtClean="0"/>
              <a:t> ELABORADO POR: </a:t>
            </a:r>
            <a:r>
              <a:rPr lang="es-ES_tradnl" sz="800" dirty="0" err="1" smtClean="0"/>
              <a:t>Geovanna</a:t>
            </a:r>
            <a:r>
              <a:rPr lang="es-ES_tradnl" sz="800" dirty="0" smtClean="0"/>
              <a:t> González</a:t>
            </a:r>
            <a:endParaRPr lang="es-ES" sz="800" dirty="0"/>
          </a:p>
        </p:txBody>
      </p:sp>
      <p:sp>
        <p:nvSpPr>
          <p:cNvPr id="15" name="14 CuadroTexto"/>
          <p:cNvSpPr txBox="1"/>
          <p:nvPr/>
        </p:nvSpPr>
        <p:spPr>
          <a:xfrm>
            <a:off x="5334000" y="2743200"/>
            <a:ext cx="2209800" cy="307777"/>
          </a:xfrm>
          <a:prstGeom prst="rect">
            <a:avLst/>
          </a:prstGeom>
          <a:noFill/>
        </p:spPr>
        <p:txBody>
          <a:bodyPr wrap="square" rtlCol="0">
            <a:spAutoFit/>
          </a:bodyPr>
          <a:lstStyle/>
          <a:p>
            <a:pPr algn="ctr"/>
            <a:r>
              <a:rPr lang="es-ES_tradnl" sz="1400" b="1" dirty="0" smtClean="0"/>
              <a:t>GRÁFICO No. 18</a:t>
            </a:r>
            <a:endParaRPr lang="es-ES" sz="1400" dirty="0"/>
          </a:p>
        </p:txBody>
      </p:sp>
      <p:sp>
        <p:nvSpPr>
          <p:cNvPr id="12" name="11 CuadroTexto"/>
          <p:cNvSpPr txBox="1"/>
          <p:nvPr/>
        </p:nvSpPr>
        <p:spPr>
          <a:xfrm>
            <a:off x="381000" y="28337"/>
            <a:ext cx="4419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económico</a:t>
            </a:r>
            <a:endParaRPr lang="es-ES" dirty="0"/>
          </a:p>
        </p:txBody>
      </p:sp>
      <p:pic>
        <p:nvPicPr>
          <p:cNvPr id="13" name="Picture 1"/>
          <p:cNvPicPr>
            <a:picLocks noChangeAspect="1" noChangeArrowheads="1"/>
          </p:cNvPicPr>
          <p:nvPr/>
        </p:nvPicPr>
        <p:blipFill>
          <a:blip r:embed="rId3" cstate="print"/>
          <a:srcRect/>
          <a:stretch>
            <a:fillRect/>
          </a:stretch>
        </p:blipFill>
        <p:spPr bwMode="auto">
          <a:xfrm>
            <a:off x="6934200" y="-76200"/>
            <a:ext cx="2209800" cy="609600"/>
          </a:xfrm>
          <a:prstGeom prst="rect">
            <a:avLst/>
          </a:prstGeom>
          <a:ln>
            <a:noFill/>
          </a:ln>
          <a:effectLst>
            <a:softEdge rad="112500"/>
          </a:effectLst>
        </p:spPr>
      </p:pic>
      <p:sp>
        <p:nvSpPr>
          <p:cNvPr id="16" name="15 Rectángulo redondeado"/>
          <p:cNvSpPr/>
          <p:nvPr/>
        </p:nvSpPr>
        <p:spPr>
          <a:xfrm>
            <a:off x="2209800" y="2971800"/>
            <a:ext cx="1371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457200" y="11430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304800" y="152400"/>
            <a:ext cx="3810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Incidencia del factor legal</a:t>
            </a:r>
            <a:endParaRPr lang="es-ES" dirty="0"/>
          </a:p>
        </p:txBody>
      </p:sp>
      <p:pic>
        <p:nvPicPr>
          <p:cNvPr id="4" name="Picture 1"/>
          <p:cNvPicPr>
            <a:picLocks noChangeAspect="1" noChangeArrowheads="1"/>
          </p:cNvPicPr>
          <p:nvPr/>
        </p:nvPicPr>
        <p:blipFill>
          <a:blip r:embed="rId7" cstate="print"/>
          <a:srcRect/>
          <a:stretch>
            <a:fillRect/>
          </a:stretch>
        </p:blipFill>
        <p:spPr bwMode="auto">
          <a:xfrm>
            <a:off x="6934200" y="-76200"/>
            <a:ext cx="22098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txBody>
          <a:bodyPr wrap="square" rtlCol="0">
            <a:spAutoFit/>
          </a:bodyPr>
          <a:lstStyle/>
          <a:p>
            <a:pPr algn="ctr"/>
            <a:r>
              <a:rPr lang="es-ES_tradnl" b="1" dirty="0" smtClean="0"/>
              <a:t>Influencias </a:t>
            </a:r>
            <a:r>
              <a:rPr lang="es-ES_tradnl" b="1" dirty="0" err="1" smtClean="0"/>
              <a:t>Microambientales</a:t>
            </a:r>
            <a:endParaRPr lang="es-ES" dirty="0"/>
          </a:p>
        </p:txBody>
      </p:sp>
      <p:graphicFrame>
        <p:nvGraphicFramePr>
          <p:cNvPr id="5" name="4 Diagrama"/>
          <p:cNvGraphicFramePr/>
          <p:nvPr/>
        </p:nvGraphicFramePr>
        <p:xfrm>
          <a:off x="609600" y="1219200"/>
          <a:ext cx="7848600" cy="228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762000" y="457200"/>
            <a:ext cx="1524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Clientes</a:t>
            </a:r>
            <a:endParaRPr lang="es-ES" dirty="0"/>
          </a:p>
        </p:txBody>
      </p:sp>
      <p:pic>
        <p:nvPicPr>
          <p:cNvPr id="6" name="Picture 1"/>
          <p:cNvPicPr>
            <a:picLocks noChangeAspect="1" noChangeArrowheads="1"/>
          </p:cNvPicPr>
          <p:nvPr/>
        </p:nvPicPr>
        <p:blipFill>
          <a:blip r:embed="rId7" cstate="print"/>
          <a:srcRect/>
          <a:stretch>
            <a:fillRect/>
          </a:stretch>
        </p:blipFill>
        <p:spPr bwMode="auto">
          <a:xfrm>
            <a:off x="6934200" y="-76200"/>
            <a:ext cx="2209800" cy="609600"/>
          </a:xfrm>
          <a:prstGeom prst="rect">
            <a:avLst/>
          </a:prstGeom>
          <a:ln>
            <a:noFill/>
          </a:ln>
          <a:effectLst>
            <a:softEdge rad="112500"/>
          </a:effectLst>
        </p:spPr>
      </p:pic>
      <p:pic>
        <p:nvPicPr>
          <p:cNvPr id="1026" name="Picture 2"/>
          <p:cNvPicPr>
            <a:picLocks noChangeAspect="1" noChangeArrowheads="1"/>
          </p:cNvPicPr>
          <p:nvPr/>
        </p:nvPicPr>
        <p:blipFill>
          <a:blip r:embed="rId8" cstate="print"/>
          <a:srcRect/>
          <a:stretch>
            <a:fillRect/>
          </a:stretch>
        </p:blipFill>
        <p:spPr bwMode="auto">
          <a:xfrm>
            <a:off x="1524000" y="3505200"/>
            <a:ext cx="2781300" cy="1914525"/>
          </a:xfrm>
          <a:prstGeom prst="rect">
            <a:avLst/>
          </a:prstGeom>
          <a:noFill/>
          <a:ln w="9525">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267200" y="3505200"/>
            <a:ext cx="2819399" cy="1905000"/>
          </a:xfrm>
          <a:prstGeom prst="rect">
            <a:avLst/>
          </a:prstGeom>
          <a:noFill/>
          <a:ln w="9525">
            <a:noFill/>
            <a:miter lim="800000"/>
            <a:headEnd/>
            <a:tailEnd/>
          </a:ln>
        </p:spPr>
      </p:pic>
      <p:pic>
        <p:nvPicPr>
          <p:cNvPr id="1028" name="Picture 4"/>
          <p:cNvPicPr>
            <a:picLocks noChangeAspect="1" noChangeArrowheads="1"/>
          </p:cNvPicPr>
          <p:nvPr/>
        </p:nvPicPr>
        <p:blipFill>
          <a:blip r:embed="rId10" cstate="print"/>
          <a:srcRect/>
          <a:stretch>
            <a:fillRect/>
          </a:stretch>
        </p:blipFill>
        <p:spPr bwMode="auto">
          <a:xfrm>
            <a:off x="2971800" y="4724400"/>
            <a:ext cx="2667000" cy="1862137"/>
          </a:xfrm>
          <a:prstGeom prst="rect">
            <a:avLst/>
          </a:prstGeom>
          <a:noFill/>
          <a:ln w="9525">
            <a:noFill/>
            <a:miter lim="800000"/>
            <a:headEnd/>
            <a:tailEnd/>
          </a:ln>
        </p:spPr>
      </p:pic>
      <p:sp>
        <p:nvSpPr>
          <p:cNvPr id="9" name="8 Rectángulo redondeado"/>
          <p:cNvSpPr/>
          <p:nvPr/>
        </p:nvSpPr>
        <p:spPr>
          <a:xfrm>
            <a:off x="1143000" y="2286000"/>
            <a:ext cx="9144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524000" y="381000"/>
            <a:ext cx="1447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Indígenas</a:t>
            </a:r>
            <a:endParaRPr lang="es-ES" dirty="0">
              <a:solidFill>
                <a:srgbClr val="FF0000"/>
              </a:solidFill>
            </a:endParaRPr>
          </a:p>
        </p:txBody>
      </p:sp>
      <p:sp>
        <p:nvSpPr>
          <p:cNvPr id="6" name="5 CuadroTexto"/>
          <p:cNvSpPr txBox="1"/>
          <p:nvPr/>
        </p:nvSpPr>
        <p:spPr>
          <a:xfrm>
            <a:off x="533400" y="838200"/>
            <a:ext cx="3276600" cy="646331"/>
          </a:xfrm>
          <a:prstGeom prst="rect">
            <a:avLst/>
          </a:prstGeom>
          <a:noFill/>
        </p:spPr>
        <p:txBody>
          <a:bodyPr wrap="square" rtlCol="0">
            <a:spAutoFit/>
          </a:bodyPr>
          <a:lstStyle/>
          <a:p>
            <a:pPr algn="ctr"/>
            <a:r>
              <a:rPr lang="es-ES_tradnl" sz="1200" b="1" dirty="0" smtClean="0"/>
              <a:t>CUADRO No. 20</a:t>
            </a:r>
            <a:endParaRPr lang="es-ES" sz="1200" dirty="0" smtClean="0"/>
          </a:p>
          <a:p>
            <a:pPr algn="ctr"/>
            <a:r>
              <a:rPr lang="es-ES_tradnl" sz="1200" b="1" dirty="0" smtClean="0"/>
              <a:t>NACIONALIDADES Y PUEBLOS INDÍGENAS</a:t>
            </a:r>
            <a:endParaRPr lang="es-ES" sz="1200" dirty="0"/>
          </a:p>
        </p:txBody>
      </p:sp>
      <p:graphicFrame>
        <p:nvGraphicFramePr>
          <p:cNvPr id="7" name="6 Tabla"/>
          <p:cNvGraphicFramePr>
            <a:graphicFrameLocks noGrp="1"/>
          </p:cNvGraphicFramePr>
          <p:nvPr/>
        </p:nvGraphicFramePr>
        <p:xfrm>
          <a:off x="381000" y="1524000"/>
          <a:ext cx="3505200" cy="5029200"/>
        </p:xfrm>
        <a:graphic>
          <a:graphicData uri="http://schemas.openxmlformats.org/drawingml/2006/table">
            <a:tbl>
              <a:tblPr/>
              <a:tblGrid>
                <a:gridCol w="2071800"/>
                <a:gridCol w="1433400"/>
              </a:tblGrid>
              <a:tr h="402356">
                <a:tc>
                  <a:txBody>
                    <a:bodyPr/>
                    <a:lstStyle/>
                    <a:p>
                      <a:pPr algn="ctr">
                        <a:lnSpc>
                          <a:spcPct val="150000"/>
                        </a:lnSpc>
                        <a:spcAft>
                          <a:spcPts val="0"/>
                        </a:spcAft>
                      </a:pPr>
                      <a:r>
                        <a:rPr lang="es-ES_tradnl" sz="1100" b="1" dirty="0">
                          <a:latin typeface="Arial"/>
                          <a:ea typeface="Times New Roman"/>
                          <a:cs typeface="Times New Roman"/>
                        </a:rPr>
                        <a:t>NACIONALIDADES INDÍGENAS</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_tradnl" sz="1100" b="1" dirty="0">
                          <a:latin typeface="Arial"/>
                          <a:ea typeface="Times New Roman"/>
                          <a:cs typeface="Times New Roman"/>
                        </a:rPr>
                        <a:t>PUEBLOS INDÍGENAS</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1. Nacionalidad </a:t>
                      </a:r>
                      <a:r>
                        <a:rPr lang="es-ES_tradnl" sz="1100" dirty="0" err="1">
                          <a:solidFill>
                            <a:srgbClr val="000000"/>
                          </a:solidFill>
                          <a:latin typeface="Arial"/>
                          <a:ea typeface="Times New Roman"/>
                          <a:cs typeface="Times New Roman"/>
                        </a:rPr>
                        <a:t>Achuar</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Chibuleo</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2.Nacionalidad </a:t>
                      </a:r>
                      <a:r>
                        <a:rPr lang="es-ES_tradnl" sz="1100" dirty="0" err="1">
                          <a:solidFill>
                            <a:srgbClr val="000000"/>
                          </a:solidFill>
                          <a:latin typeface="Arial"/>
                          <a:ea typeface="Times New Roman"/>
                          <a:cs typeface="Times New Roman"/>
                        </a:rPr>
                        <a:t>Awa</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Kañari</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3.Nacionalidad </a:t>
                      </a:r>
                      <a:r>
                        <a:rPr lang="es-ES_tradnl" sz="1100" dirty="0" err="1">
                          <a:solidFill>
                            <a:srgbClr val="000000"/>
                          </a:solidFill>
                          <a:latin typeface="Arial"/>
                          <a:ea typeface="Times New Roman"/>
                          <a:cs typeface="Times New Roman"/>
                        </a:rPr>
                        <a:t>Aí</a:t>
                      </a:r>
                      <a:r>
                        <a:rPr lang="es-ES_tradnl" sz="1100" dirty="0">
                          <a:solidFill>
                            <a:srgbClr val="000000"/>
                          </a:solidFill>
                          <a:latin typeface="Arial"/>
                          <a:ea typeface="Times New Roman"/>
                          <a:cs typeface="Times New Roman"/>
                        </a:rPr>
                        <a:t> </a:t>
                      </a:r>
                      <a:r>
                        <a:rPr lang="es-ES_tradnl" sz="1100" dirty="0" err="1">
                          <a:solidFill>
                            <a:srgbClr val="000000"/>
                          </a:solidFill>
                          <a:latin typeface="Arial"/>
                          <a:ea typeface="Times New Roman"/>
                          <a:cs typeface="Times New Roman"/>
                        </a:rPr>
                        <a:t>Cofan</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Karanki</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4. Nacionalidad </a:t>
                      </a:r>
                      <a:r>
                        <a:rPr lang="es-ES_tradnl" sz="1100" dirty="0">
                          <a:solidFill>
                            <a:srgbClr val="000000"/>
                          </a:solidFill>
                          <a:latin typeface="Arial"/>
                          <a:ea typeface="Times New Roman"/>
                          <a:cs typeface="Times New Roman"/>
                        </a:rPr>
                        <a:t>Chachi</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Kayambi</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5. Nacionalidad </a:t>
                      </a:r>
                      <a:r>
                        <a:rPr lang="es-ES_tradnl" sz="1100" dirty="0" err="1">
                          <a:solidFill>
                            <a:srgbClr val="000000"/>
                          </a:solidFill>
                          <a:latin typeface="Arial"/>
                          <a:ea typeface="Times New Roman"/>
                          <a:cs typeface="Times New Roman"/>
                        </a:rPr>
                        <a:t>Epera</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Kisapincha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6. Nacionalidad </a:t>
                      </a:r>
                      <a:r>
                        <a:rPr lang="es-ES_tradnl" sz="1100" dirty="0" err="1">
                          <a:solidFill>
                            <a:srgbClr val="000000"/>
                          </a:solidFill>
                          <a:latin typeface="Arial"/>
                          <a:ea typeface="Times New Roman"/>
                          <a:cs typeface="Times New Roman"/>
                        </a:rPr>
                        <a:t>Huaorani</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Kitukara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2356">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7. Nacionalidad </a:t>
                      </a:r>
                      <a:r>
                        <a:rPr lang="es-ES_tradnl" sz="1100" dirty="0" err="1">
                          <a:solidFill>
                            <a:srgbClr val="000000"/>
                          </a:solidFill>
                          <a:latin typeface="Arial"/>
                          <a:ea typeface="Times New Roman"/>
                          <a:cs typeface="Times New Roman"/>
                        </a:rPr>
                        <a:t>Kichwa</a:t>
                      </a:r>
                      <a:r>
                        <a:rPr lang="es-ES_tradnl" sz="1100" dirty="0">
                          <a:solidFill>
                            <a:srgbClr val="000000"/>
                          </a:solidFill>
                          <a:latin typeface="Arial"/>
                          <a:ea typeface="Times New Roman"/>
                          <a:cs typeface="Times New Roman"/>
                        </a:rPr>
                        <a:t> de la Amazonía</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Los Panzaleo</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2356">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8. Nacionalidad </a:t>
                      </a:r>
                      <a:r>
                        <a:rPr lang="es-ES_tradnl" sz="1100" dirty="0" err="1">
                          <a:solidFill>
                            <a:srgbClr val="000000"/>
                          </a:solidFill>
                          <a:latin typeface="Arial"/>
                          <a:ea typeface="Times New Roman"/>
                          <a:cs typeface="Times New Roman"/>
                        </a:rPr>
                        <a:t>Shiwiar</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Manta Huancavilca Puna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9. Nacionalidad </a:t>
                      </a:r>
                      <a:r>
                        <a:rPr lang="es-ES_tradnl" sz="1100" dirty="0" err="1">
                          <a:solidFill>
                            <a:srgbClr val="000000"/>
                          </a:solidFill>
                          <a:latin typeface="Arial"/>
                          <a:ea typeface="Times New Roman"/>
                          <a:cs typeface="Times New Roman"/>
                        </a:rPr>
                        <a:t>Shuar</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Natabuela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10. Nacionalidad </a:t>
                      </a:r>
                      <a:r>
                        <a:rPr lang="es-ES_tradnl" sz="1100" dirty="0" err="1" smtClean="0">
                          <a:solidFill>
                            <a:srgbClr val="000000"/>
                          </a:solidFill>
                          <a:latin typeface="Arial"/>
                          <a:ea typeface="Times New Roman"/>
                          <a:cs typeface="Times New Roman"/>
                        </a:rPr>
                        <a:t>Tsachila</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Otavalo</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dirty="0" smtClean="0">
                          <a:solidFill>
                            <a:srgbClr val="000000"/>
                          </a:solidFill>
                          <a:latin typeface="Arial"/>
                          <a:ea typeface="Times New Roman"/>
                          <a:cs typeface="Times New Roman"/>
                        </a:rPr>
                        <a:t>11. Nacionalidad </a:t>
                      </a:r>
                      <a:r>
                        <a:rPr lang="es-ES_tradnl" sz="1100" dirty="0" err="1">
                          <a:solidFill>
                            <a:srgbClr val="000000"/>
                          </a:solidFill>
                          <a:latin typeface="Arial"/>
                          <a:ea typeface="Times New Roman"/>
                          <a:cs typeface="Times New Roman"/>
                        </a:rPr>
                        <a:t>Zápara</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Puruhá</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a:solidFill>
                            <a:srgbClr val="000000"/>
                          </a:solidFill>
                          <a:latin typeface="Arial"/>
                          <a:ea typeface="Times New Roman"/>
                          <a:cs typeface="Times New Roman"/>
                        </a:rPr>
                        <a:t> </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Salasaka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a:solidFill>
                            <a:srgbClr val="000000"/>
                          </a:solidFill>
                          <a:latin typeface="Arial"/>
                          <a:ea typeface="Times New Roman"/>
                          <a:cs typeface="Times New Roman"/>
                        </a:rPr>
                        <a:t> </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Saraguro</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a:solidFill>
                            <a:srgbClr val="000000"/>
                          </a:solidFill>
                          <a:latin typeface="Arial"/>
                          <a:ea typeface="Times New Roman"/>
                          <a:cs typeface="Times New Roman"/>
                        </a:rPr>
                        <a:t> </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a:latin typeface="Arial"/>
                          <a:ea typeface="Times New Roman"/>
                          <a:cs typeface="Times New Roman"/>
                        </a:rPr>
                        <a:t>Secoya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1367">
                <a:tc>
                  <a:txBody>
                    <a:bodyPr/>
                    <a:lstStyle/>
                    <a:p>
                      <a:pPr algn="just">
                        <a:lnSpc>
                          <a:spcPct val="150000"/>
                        </a:lnSpc>
                        <a:spcAft>
                          <a:spcPts val="0"/>
                        </a:spcAft>
                      </a:pPr>
                      <a:r>
                        <a:rPr lang="es-ES_tradnl" sz="1100">
                          <a:solidFill>
                            <a:srgbClr val="000000"/>
                          </a:solidFill>
                          <a:latin typeface="Arial"/>
                          <a:ea typeface="Times New Roman"/>
                          <a:cs typeface="Times New Roman"/>
                        </a:rPr>
                        <a:t> </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100">
                          <a:latin typeface="Arial"/>
                          <a:ea typeface="Times New Roman"/>
                          <a:cs typeface="Times New Roman"/>
                        </a:rPr>
                        <a:t>Siona</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91367">
                <a:tc>
                  <a:txBody>
                    <a:bodyPr/>
                    <a:lstStyle/>
                    <a:p>
                      <a:pPr algn="just">
                        <a:lnSpc>
                          <a:spcPct val="150000"/>
                        </a:lnSpc>
                        <a:spcAft>
                          <a:spcPts val="0"/>
                        </a:spcAft>
                      </a:pPr>
                      <a:r>
                        <a:rPr lang="es-ES_tradnl" sz="1100">
                          <a:solidFill>
                            <a:srgbClr val="000000"/>
                          </a:solidFill>
                          <a:latin typeface="Arial"/>
                          <a:ea typeface="Times New Roman"/>
                          <a:cs typeface="Times New Roman"/>
                        </a:rPr>
                        <a:t> </a:t>
                      </a:r>
                      <a:endParaRPr lang="es-ES" sz="110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100" dirty="0" err="1">
                          <a:latin typeface="Arial"/>
                          <a:ea typeface="Times New Roman"/>
                          <a:cs typeface="Times New Roman"/>
                        </a:rPr>
                        <a:t>Waranka</a:t>
                      </a:r>
                      <a:endParaRPr lang="es-ES" sz="1100" dirty="0">
                        <a:latin typeface="Times New Roman"/>
                        <a:ea typeface="Times New Roman"/>
                        <a:cs typeface="Times New Roman"/>
                      </a:endParaRPr>
                    </a:p>
                  </a:txBody>
                  <a:tcPr marL="50800" marR="508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8" name="7 CuadroTexto"/>
          <p:cNvSpPr txBox="1"/>
          <p:nvPr/>
        </p:nvSpPr>
        <p:spPr>
          <a:xfrm>
            <a:off x="304800" y="6553200"/>
            <a:ext cx="2667000" cy="338554"/>
          </a:xfrm>
          <a:prstGeom prst="rect">
            <a:avLst/>
          </a:prstGeom>
          <a:noFill/>
        </p:spPr>
        <p:txBody>
          <a:bodyPr wrap="square" rtlCol="0">
            <a:spAutoFit/>
          </a:bodyPr>
          <a:lstStyle/>
          <a:p>
            <a:r>
              <a:rPr lang="es-ES_tradnl" sz="800" dirty="0" smtClean="0"/>
              <a:t>FUENTE: </a:t>
            </a:r>
            <a:r>
              <a:rPr lang="es-ES_tradnl" sz="800" dirty="0" err="1" smtClean="0"/>
              <a:t>CONEPIA</a:t>
            </a:r>
            <a:r>
              <a:rPr lang="es-ES_tradnl" sz="800" dirty="0" smtClean="0"/>
              <a:t>   </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0" name="9 CuadroTexto"/>
          <p:cNvSpPr txBox="1"/>
          <p:nvPr/>
        </p:nvSpPr>
        <p:spPr>
          <a:xfrm>
            <a:off x="5410200" y="381000"/>
            <a:ext cx="2286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Afroecuatorianos</a:t>
            </a:r>
            <a:endParaRPr lang="es-ES" dirty="0">
              <a:solidFill>
                <a:srgbClr val="FF0000"/>
              </a:solidFill>
            </a:endParaRPr>
          </a:p>
        </p:txBody>
      </p:sp>
      <p:sp>
        <p:nvSpPr>
          <p:cNvPr id="11" name="10 CuadroTexto"/>
          <p:cNvSpPr txBox="1"/>
          <p:nvPr/>
        </p:nvSpPr>
        <p:spPr>
          <a:xfrm>
            <a:off x="5105400" y="838200"/>
            <a:ext cx="3124200" cy="461665"/>
          </a:xfrm>
          <a:prstGeom prst="rect">
            <a:avLst/>
          </a:prstGeom>
          <a:noFill/>
        </p:spPr>
        <p:txBody>
          <a:bodyPr wrap="square" rtlCol="0">
            <a:spAutoFit/>
          </a:bodyPr>
          <a:lstStyle/>
          <a:p>
            <a:pPr algn="ctr"/>
            <a:r>
              <a:rPr lang="es-ES_tradnl" sz="1200" b="1" dirty="0" smtClean="0"/>
              <a:t>CUADRO No. 21</a:t>
            </a:r>
            <a:endParaRPr lang="es-ES" sz="1200" dirty="0" smtClean="0"/>
          </a:p>
          <a:p>
            <a:pPr algn="ctr"/>
            <a:r>
              <a:rPr lang="es-ES_tradnl" sz="1200" b="1" dirty="0" smtClean="0"/>
              <a:t>POBLACIÓN AFROECUATORIANA</a:t>
            </a:r>
            <a:endParaRPr lang="es-ES" sz="1200" dirty="0"/>
          </a:p>
        </p:txBody>
      </p:sp>
      <p:graphicFrame>
        <p:nvGraphicFramePr>
          <p:cNvPr id="12" name="11 Tabla"/>
          <p:cNvGraphicFramePr>
            <a:graphicFrameLocks noGrp="1"/>
          </p:cNvGraphicFramePr>
          <p:nvPr/>
        </p:nvGraphicFramePr>
        <p:xfrm>
          <a:off x="4343400" y="1371600"/>
          <a:ext cx="4048760" cy="2743200"/>
        </p:xfrm>
        <a:graphic>
          <a:graphicData uri="http://schemas.openxmlformats.org/drawingml/2006/table">
            <a:tbl>
              <a:tblPr/>
              <a:tblGrid>
                <a:gridCol w="1425752"/>
                <a:gridCol w="1288330"/>
                <a:gridCol w="1334678"/>
              </a:tblGrid>
              <a:tr h="0">
                <a:tc gridSpan="3">
                  <a:txBody>
                    <a:bodyPr/>
                    <a:lstStyle/>
                    <a:p>
                      <a:pPr algn="ctr">
                        <a:lnSpc>
                          <a:spcPct val="150000"/>
                        </a:lnSpc>
                        <a:spcAft>
                          <a:spcPts val="0"/>
                        </a:spcAft>
                      </a:pPr>
                      <a:r>
                        <a:rPr lang="es-ES_tradnl" sz="1200" b="1" dirty="0">
                          <a:latin typeface="Arial"/>
                          <a:ea typeface="Times New Roman"/>
                          <a:cs typeface="Times New Roman"/>
                        </a:rPr>
                        <a:t>AFROECUATORIANOS</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r>
              <a:tr h="0">
                <a:tc>
                  <a:txBody>
                    <a:bodyPr/>
                    <a:lstStyle/>
                    <a:p>
                      <a:pPr algn="ctr">
                        <a:lnSpc>
                          <a:spcPct val="150000"/>
                        </a:lnSpc>
                        <a:spcAft>
                          <a:spcPts val="0"/>
                        </a:spcAft>
                      </a:pPr>
                      <a:r>
                        <a:rPr lang="es-ES_tradnl" sz="1200" b="1" i="1">
                          <a:latin typeface="Arial"/>
                          <a:ea typeface="Times New Roman"/>
                          <a:cs typeface="Times New Roman"/>
                        </a:rPr>
                        <a:t>Área</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b="1" i="1">
                          <a:latin typeface="Arial"/>
                          <a:ea typeface="Times New Roman"/>
                          <a:cs typeface="Times New Roman"/>
                        </a:rPr>
                        <a:t>Población</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50000"/>
                        </a:lnSpc>
                        <a:spcAft>
                          <a:spcPts val="0"/>
                        </a:spcAft>
                      </a:pPr>
                      <a:r>
                        <a:rPr lang="es-ES_tradnl" sz="1200" b="1" i="1">
                          <a:latin typeface="Arial"/>
                          <a:ea typeface="Times New Roman"/>
                          <a:cs typeface="Times New Roman"/>
                        </a:rPr>
                        <a:t>Incidencia</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just">
                        <a:lnSpc>
                          <a:spcPct val="150000"/>
                        </a:lnSpc>
                        <a:spcAft>
                          <a:spcPts val="0"/>
                        </a:spcAft>
                      </a:pPr>
                      <a:r>
                        <a:rPr lang="es-ES_tradnl" sz="1200">
                          <a:latin typeface="Arial"/>
                          <a:ea typeface="Times New Roman"/>
                          <a:cs typeface="Times New Roman"/>
                        </a:rPr>
                        <a:t>Costa Norte</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a:latin typeface="Arial"/>
                          <a:ea typeface="Times New Roman"/>
                          <a:cs typeface="Times New Roman"/>
                        </a:rPr>
                        <a:t>183.113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dirty="0" smtClean="0">
                          <a:latin typeface="Arial"/>
                          <a:ea typeface="Times New Roman"/>
                          <a:cs typeface="Times New Roman"/>
                        </a:rPr>
                        <a:t>30.3%</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just">
                        <a:lnSpc>
                          <a:spcPct val="150000"/>
                        </a:lnSpc>
                        <a:spcAft>
                          <a:spcPts val="0"/>
                        </a:spcAft>
                      </a:pPr>
                      <a:r>
                        <a:rPr lang="es-ES_tradnl" sz="1200">
                          <a:latin typeface="Arial"/>
                          <a:ea typeface="Times New Roman"/>
                          <a:cs typeface="Times New Roman"/>
                        </a:rPr>
                        <a:t>Valle del Chota</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a:latin typeface="Arial"/>
                          <a:ea typeface="Times New Roman"/>
                          <a:cs typeface="Times New Roman"/>
                        </a:rPr>
                        <a:t>24.783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dirty="0" smtClean="0">
                          <a:latin typeface="Arial"/>
                          <a:ea typeface="Times New Roman"/>
                          <a:cs typeface="Times New Roman"/>
                        </a:rPr>
                        <a:t>4.1%</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just">
                        <a:lnSpc>
                          <a:spcPct val="150000"/>
                        </a:lnSpc>
                        <a:spcAft>
                          <a:spcPts val="0"/>
                        </a:spcAft>
                      </a:pPr>
                      <a:r>
                        <a:rPr lang="es-ES_tradnl" sz="1200">
                          <a:latin typeface="Arial"/>
                          <a:ea typeface="Times New Roman"/>
                          <a:cs typeface="Times New Roman"/>
                        </a:rPr>
                        <a:t>Pichincha</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a:latin typeface="Arial"/>
                          <a:ea typeface="Times New Roman"/>
                          <a:cs typeface="Times New Roman"/>
                        </a:rPr>
                        <a:t>78.621</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dirty="0" smtClean="0">
                          <a:latin typeface="Arial"/>
                          <a:ea typeface="Times New Roman"/>
                          <a:cs typeface="Times New Roman"/>
                        </a:rPr>
                        <a:t>13%</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just">
                        <a:lnSpc>
                          <a:spcPct val="150000"/>
                        </a:lnSpc>
                        <a:spcAft>
                          <a:spcPts val="0"/>
                        </a:spcAft>
                      </a:pPr>
                      <a:r>
                        <a:rPr lang="es-ES_tradnl" sz="1200">
                          <a:latin typeface="Arial"/>
                          <a:ea typeface="Times New Roman"/>
                          <a:cs typeface="Times New Roman"/>
                        </a:rPr>
                        <a:t>Amazonía Norte</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a:latin typeface="Arial"/>
                          <a:ea typeface="Times New Roman"/>
                          <a:cs typeface="Times New Roman"/>
                        </a:rPr>
                        <a:t>10.884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dirty="0" smtClean="0">
                          <a:latin typeface="Arial"/>
                          <a:ea typeface="Times New Roman"/>
                          <a:cs typeface="Times New Roman"/>
                        </a:rPr>
                        <a:t>1.8%</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just">
                        <a:lnSpc>
                          <a:spcPct val="150000"/>
                        </a:lnSpc>
                        <a:spcAft>
                          <a:spcPts val="0"/>
                        </a:spcAft>
                      </a:pPr>
                      <a:r>
                        <a:rPr lang="es-ES_tradnl" sz="1200">
                          <a:latin typeface="Arial"/>
                          <a:ea typeface="Times New Roman"/>
                          <a:cs typeface="Times New Roman"/>
                        </a:rPr>
                        <a:t>Costa Sur</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a:latin typeface="Arial"/>
                          <a:ea typeface="Times New Roman"/>
                          <a:cs typeface="Times New Roman"/>
                        </a:rPr>
                        <a:t>275.452</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dirty="0" smtClean="0">
                          <a:latin typeface="Arial"/>
                          <a:ea typeface="Times New Roman"/>
                          <a:cs typeface="Times New Roman"/>
                        </a:rPr>
                        <a:t>45.6%</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just">
                        <a:lnSpc>
                          <a:spcPct val="150000"/>
                        </a:lnSpc>
                        <a:spcAft>
                          <a:spcPts val="0"/>
                        </a:spcAft>
                      </a:pPr>
                      <a:r>
                        <a:rPr lang="es-ES_tradnl" sz="1200">
                          <a:latin typeface="Arial"/>
                          <a:ea typeface="Times New Roman"/>
                          <a:cs typeface="Times New Roman"/>
                        </a:rPr>
                        <a:t>Sierra centro Sur</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a:latin typeface="Arial"/>
                          <a:ea typeface="Times New Roman"/>
                          <a:cs typeface="Times New Roman"/>
                        </a:rPr>
                        <a:t>23.700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dirty="0" smtClean="0">
                          <a:latin typeface="Arial"/>
                          <a:ea typeface="Times New Roman"/>
                          <a:cs typeface="Times New Roman"/>
                        </a:rPr>
                        <a:t>4%</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0">
                <a:tc>
                  <a:txBody>
                    <a:bodyPr/>
                    <a:lstStyle/>
                    <a:p>
                      <a:pPr algn="just">
                        <a:lnSpc>
                          <a:spcPct val="150000"/>
                        </a:lnSpc>
                        <a:spcAft>
                          <a:spcPts val="0"/>
                        </a:spcAft>
                      </a:pPr>
                      <a:r>
                        <a:rPr lang="es-ES_tradnl" sz="1200">
                          <a:latin typeface="Arial"/>
                          <a:ea typeface="Times New Roman"/>
                          <a:cs typeface="Times New Roman"/>
                        </a:rPr>
                        <a:t>Resto del País</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a:latin typeface="Arial"/>
                          <a:ea typeface="Times New Roman"/>
                          <a:cs typeface="Times New Roman"/>
                        </a:rPr>
                        <a:t>7.456</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200" dirty="0" smtClean="0">
                          <a:latin typeface="Arial"/>
                          <a:ea typeface="Times New Roman"/>
                          <a:cs typeface="Times New Roman"/>
                        </a:rPr>
                        <a:t>1.2%</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0">
                <a:tc>
                  <a:txBody>
                    <a:bodyPr/>
                    <a:lstStyle/>
                    <a:p>
                      <a:pPr algn="r">
                        <a:lnSpc>
                          <a:spcPct val="150000"/>
                        </a:lnSpc>
                        <a:spcAft>
                          <a:spcPts val="0"/>
                        </a:spcAft>
                      </a:pPr>
                      <a:r>
                        <a:rPr lang="es-ES_tradnl" sz="1200" b="1">
                          <a:latin typeface="Arial"/>
                          <a:ea typeface="Times New Roman"/>
                          <a:cs typeface="Times New Roman"/>
                        </a:rPr>
                        <a:t>TOTAL</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b="1" dirty="0">
                          <a:latin typeface="Arial"/>
                          <a:ea typeface="Times New Roman"/>
                          <a:cs typeface="Times New Roman"/>
                        </a:rPr>
                        <a:t>604.009</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200" b="1" dirty="0">
                          <a:latin typeface="Arial"/>
                          <a:ea typeface="Times New Roman"/>
                          <a:cs typeface="Times New Roman"/>
                        </a:rPr>
                        <a:t>100</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3" name="12 CuadroTexto"/>
          <p:cNvSpPr txBox="1"/>
          <p:nvPr/>
        </p:nvSpPr>
        <p:spPr>
          <a:xfrm>
            <a:off x="4343400" y="4191000"/>
            <a:ext cx="2667000" cy="338554"/>
          </a:xfrm>
          <a:prstGeom prst="rect">
            <a:avLst/>
          </a:prstGeom>
          <a:noFill/>
        </p:spPr>
        <p:txBody>
          <a:bodyPr wrap="square" rtlCol="0">
            <a:spAutoFit/>
          </a:bodyPr>
          <a:lstStyle/>
          <a:p>
            <a:r>
              <a:rPr lang="es-ES_tradnl" sz="800" dirty="0" smtClean="0"/>
              <a:t>FUENTE: </a:t>
            </a:r>
            <a:r>
              <a:rPr lang="es-ES_tradnl" sz="800" dirty="0" err="1" smtClean="0"/>
              <a:t>CONEPIA</a:t>
            </a:r>
            <a:r>
              <a:rPr lang="es-ES_tradnl" sz="800" dirty="0" smtClean="0"/>
              <a:t>   </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sp>
        <p:nvSpPr>
          <p:cNvPr id="14" name="13 Flecha abajo"/>
          <p:cNvSpPr/>
          <p:nvPr/>
        </p:nvSpPr>
        <p:spPr>
          <a:xfrm>
            <a:off x="3962400" y="152400"/>
            <a:ext cx="304800" cy="655320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s-ES"/>
          </a:p>
        </p:txBody>
      </p:sp>
      <p:pic>
        <p:nvPicPr>
          <p:cNvPr id="15" name="Picture 1"/>
          <p:cNvPicPr>
            <a:picLocks noChangeAspect="1" noChangeArrowheads="1"/>
          </p:cNvPicPr>
          <p:nvPr/>
        </p:nvPicPr>
        <p:blipFill>
          <a:blip r:embed="rId2" cstate="print"/>
          <a:srcRect/>
          <a:stretch>
            <a:fillRect/>
          </a:stretch>
        </p:blipFill>
        <p:spPr bwMode="auto">
          <a:xfrm>
            <a:off x="7543800" y="-76200"/>
            <a:ext cx="1600200" cy="533400"/>
          </a:xfrm>
          <a:prstGeom prst="rect">
            <a:avLst/>
          </a:prstGeom>
          <a:ln>
            <a:noFill/>
          </a:ln>
          <a:effectLst>
            <a:softEdge rad="112500"/>
          </a:effectLst>
        </p:spPr>
      </p:pic>
      <p:sp>
        <p:nvSpPr>
          <p:cNvPr id="16" name="15 Rectángulo redondeado"/>
          <p:cNvSpPr/>
          <p:nvPr/>
        </p:nvSpPr>
        <p:spPr>
          <a:xfrm>
            <a:off x="4343400" y="3048000"/>
            <a:ext cx="4038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7" name="16 Rectángulo redondeado"/>
          <p:cNvSpPr/>
          <p:nvPr/>
        </p:nvSpPr>
        <p:spPr>
          <a:xfrm>
            <a:off x="4343400" y="1981200"/>
            <a:ext cx="4038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8" name="17 Rectángulo redondeado"/>
          <p:cNvSpPr/>
          <p:nvPr/>
        </p:nvSpPr>
        <p:spPr>
          <a:xfrm>
            <a:off x="4343400" y="2514600"/>
            <a:ext cx="40386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pic>
        <p:nvPicPr>
          <p:cNvPr id="16387" name="Picture 3"/>
          <p:cNvPicPr>
            <a:picLocks noChangeAspect="1" noChangeArrowheads="1"/>
          </p:cNvPicPr>
          <p:nvPr/>
        </p:nvPicPr>
        <p:blipFill>
          <a:blip r:embed="rId3" cstate="print"/>
          <a:srcRect/>
          <a:stretch>
            <a:fillRect/>
          </a:stretch>
        </p:blipFill>
        <p:spPr bwMode="auto">
          <a:xfrm>
            <a:off x="6324600" y="4267200"/>
            <a:ext cx="1752600" cy="243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886200" y="609600"/>
            <a:ext cx="1447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Montubios</a:t>
            </a:r>
            <a:endParaRPr lang="es-ES" dirty="0">
              <a:solidFill>
                <a:srgbClr val="FF0000"/>
              </a:solidFill>
            </a:endParaRPr>
          </a:p>
        </p:txBody>
      </p:sp>
      <p:sp>
        <p:nvSpPr>
          <p:cNvPr id="5" name="4 CuadroTexto"/>
          <p:cNvSpPr txBox="1"/>
          <p:nvPr/>
        </p:nvSpPr>
        <p:spPr>
          <a:xfrm>
            <a:off x="3733800" y="1219200"/>
            <a:ext cx="1752600" cy="307777"/>
          </a:xfrm>
          <a:prstGeom prst="rect">
            <a:avLst/>
          </a:prstGeom>
          <a:noFill/>
        </p:spPr>
        <p:txBody>
          <a:bodyPr wrap="square" rtlCol="0">
            <a:spAutoFit/>
          </a:bodyPr>
          <a:lstStyle/>
          <a:p>
            <a:r>
              <a:rPr lang="es-ES_tradnl" sz="1400" b="1" dirty="0" smtClean="0"/>
              <a:t>GRÁFICO No. 19</a:t>
            </a:r>
            <a:endParaRPr lang="es-ES" sz="1400" dirty="0"/>
          </a:p>
        </p:txBody>
      </p:sp>
      <p:pic>
        <p:nvPicPr>
          <p:cNvPr id="6" name="5 Imagen"/>
          <p:cNvPicPr/>
          <p:nvPr/>
        </p:nvPicPr>
        <p:blipFill>
          <a:blip r:embed="rId2" cstate="print"/>
          <a:srcRect l="1024" r="859"/>
          <a:stretch>
            <a:fillRect/>
          </a:stretch>
        </p:blipFill>
        <p:spPr bwMode="auto">
          <a:xfrm>
            <a:off x="457200" y="1600200"/>
            <a:ext cx="8153400" cy="4095750"/>
          </a:xfrm>
          <a:prstGeom prst="rect">
            <a:avLst/>
          </a:prstGeom>
          <a:noFill/>
          <a:ln w="9525">
            <a:noFill/>
            <a:miter lim="800000"/>
            <a:headEnd/>
            <a:tailEnd/>
          </a:ln>
        </p:spPr>
      </p:pic>
      <p:sp>
        <p:nvSpPr>
          <p:cNvPr id="7" name="6 CuadroTexto"/>
          <p:cNvSpPr txBox="1"/>
          <p:nvPr/>
        </p:nvSpPr>
        <p:spPr>
          <a:xfrm>
            <a:off x="457200" y="5791200"/>
            <a:ext cx="2133600" cy="307777"/>
          </a:xfrm>
          <a:prstGeom prst="rect">
            <a:avLst/>
          </a:prstGeom>
          <a:noFill/>
        </p:spPr>
        <p:txBody>
          <a:bodyPr wrap="square" rtlCol="0">
            <a:spAutoFit/>
          </a:bodyPr>
          <a:lstStyle/>
          <a:p>
            <a:r>
              <a:rPr lang="es-ES_tradnl" sz="1400" dirty="0" smtClean="0"/>
              <a:t>FUENTE: </a:t>
            </a:r>
            <a:r>
              <a:rPr lang="es-ES_tradnl" sz="1400" dirty="0" err="1" smtClean="0"/>
              <a:t>CODENPE</a:t>
            </a:r>
            <a:endParaRPr lang="es-ES" sz="1400" dirty="0"/>
          </a:p>
        </p:txBody>
      </p:sp>
      <p:pic>
        <p:nvPicPr>
          <p:cNvPr id="8" name="Picture 1"/>
          <p:cNvPicPr>
            <a:picLocks noChangeAspect="1" noChangeArrowheads="1"/>
          </p:cNvPicPr>
          <p:nvPr/>
        </p:nvPicPr>
        <p:blipFill>
          <a:blip r:embed="rId3" cstate="print"/>
          <a:srcRect/>
          <a:stretch>
            <a:fillRect/>
          </a:stretch>
        </p:blipFill>
        <p:spPr bwMode="auto">
          <a:xfrm>
            <a:off x="7391400" y="-76200"/>
            <a:ext cx="1752600" cy="609600"/>
          </a:xfrm>
          <a:prstGeom prst="rect">
            <a:avLst/>
          </a:prstGeom>
          <a:ln>
            <a:noFill/>
          </a:ln>
          <a:effectLst>
            <a:softEdge rad="112500"/>
          </a:effectLst>
        </p:spPr>
      </p:pic>
      <p:sp>
        <p:nvSpPr>
          <p:cNvPr id="9" name="8 Rectángulo redondeado"/>
          <p:cNvSpPr/>
          <p:nvPr/>
        </p:nvSpPr>
        <p:spPr>
          <a:xfrm>
            <a:off x="1600200" y="2133600"/>
            <a:ext cx="1524000" cy="3048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0" name="9 Rectángulo redondeado"/>
          <p:cNvSpPr/>
          <p:nvPr/>
        </p:nvSpPr>
        <p:spPr>
          <a:xfrm>
            <a:off x="4876800" y="2133600"/>
            <a:ext cx="1524000" cy="228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10 Rectángulo redondeado"/>
          <p:cNvSpPr/>
          <p:nvPr/>
        </p:nvSpPr>
        <p:spPr>
          <a:xfrm>
            <a:off x="381000" y="4724400"/>
            <a:ext cx="8382000" cy="99060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304800"/>
            <a:ext cx="2133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Proveedores</a:t>
            </a:r>
            <a:endParaRPr lang="es-ES" dirty="0"/>
          </a:p>
        </p:txBody>
      </p:sp>
      <p:sp>
        <p:nvSpPr>
          <p:cNvPr id="5" name="4 CuadroTexto"/>
          <p:cNvSpPr txBox="1"/>
          <p:nvPr/>
        </p:nvSpPr>
        <p:spPr>
          <a:xfrm>
            <a:off x="2438400" y="1066800"/>
            <a:ext cx="4038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b="1" dirty="0" smtClean="0">
                <a:solidFill>
                  <a:srgbClr val="FF0000"/>
                </a:solidFill>
              </a:rPr>
              <a:t>Instituto Nacional de Contratación Pública - </a:t>
            </a:r>
            <a:r>
              <a:rPr lang="es-ES_tradnl" b="1" dirty="0" err="1" smtClean="0">
                <a:solidFill>
                  <a:srgbClr val="FF0000"/>
                </a:solidFill>
              </a:rPr>
              <a:t>INCOP</a:t>
            </a:r>
            <a:endParaRPr lang="es-ES" b="1" dirty="0">
              <a:solidFill>
                <a:srgbClr val="FF0000"/>
              </a:solidFill>
            </a:endParaRPr>
          </a:p>
        </p:txBody>
      </p:sp>
      <p:sp>
        <p:nvSpPr>
          <p:cNvPr id="6" name="5 Elipse"/>
          <p:cNvSpPr/>
          <p:nvPr/>
        </p:nvSpPr>
        <p:spPr>
          <a:xfrm>
            <a:off x="2057400" y="1828800"/>
            <a:ext cx="4800600" cy="1600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_tradnl" sz="1600" dirty="0" smtClean="0"/>
              <a:t>Es una herramienta que garantiza el libre acceso así como la total transparencia de todos y cada una de dichas contrataciones.</a:t>
            </a:r>
            <a:endParaRPr lang="es-ES" sz="1600" dirty="0"/>
          </a:p>
        </p:txBody>
      </p:sp>
      <p:sp>
        <p:nvSpPr>
          <p:cNvPr id="7" name="6 Flecha abajo"/>
          <p:cNvSpPr/>
          <p:nvPr/>
        </p:nvSpPr>
        <p:spPr>
          <a:xfrm rot="2327327">
            <a:off x="3023886" y="3524289"/>
            <a:ext cx="609600" cy="867445"/>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8" name="7 Flecha abajo"/>
          <p:cNvSpPr/>
          <p:nvPr/>
        </p:nvSpPr>
        <p:spPr>
          <a:xfrm rot="19805270">
            <a:off x="5417922" y="3527376"/>
            <a:ext cx="609600" cy="805036"/>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9" name="8 Rectángulo redondeado"/>
          <p:cNvSpPr/>
          <p:nvPr/>
        </p:nvSpPr>
        <p:spPr>
          <a:xfrm>
            <a:off x="1295400" y="4572000"/>
            <a:ext cx="2514600" cy="609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ES_tradnl" b="1" i="1" dirty="0" smtClean="0"/>
          </a:p>
          <a:p>
            <a:pPr algn="ctr"/>
            <a:r>
              <a:rPr lang="es-ES_tradnl" b="1" i="1" dirty="0" smtClean="0"/>
              <a:t>CATÁLOGO ELECTRÓNICO</a:t>
            </a:r>
            <a:endParaRPr lang="es-ES" dirty="0" smtClean="0"/>
          </a:p>
          <a:p>
            <a:pPr algn="ctr"/>
            <a:endParaRPr lang="es-ES" dirty="0"/>
          </a:p>
        </p:txBody>
      </p:sp>
      <p:sp>
        <p:nvSpPr>
          <p:cNvPr id="10" name="9 Rectángulo redondeado"/>
          <p:cNvSpPr/>
          <p:nvPr/>
        </p:nvSpPr>
        <p:spPr>
          <a:xfrm>
            <a:off x="4953000" y="4572000"/>
            <a:ext cx="2819400" cy="609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_tradnl" b="1" i="1" dirty="0" smtClean="0"/>
          </a:p>
          <a:p>
            <a:pPr algn="ctr"/>
            <a:r>
              <a:rPr lang="es-ES_tradnl" b="1" i="1" dirty="0" smtClean="0"/>
              <a:t>SUBASTA INVERSA ELECTRÓNICA</a:t>
            </a:r>
            <a:endParaRPr lang="es-ES" dirty="0" smtClean="0"/>
          </a:p>
          <a:p>
            <a:pPr algn="ctr"/>
            <a:endParaRPr lang="es-ES" dirty="0"/>
          </a:p>
        </p:txBody>
      </p:sp>
      <p:pic>
        <p:nvPicPr>
          <p:cNvPr id="11" name="Picture 1"/>
          <p:cNvPicPr>
            <a:picLocks noChangeAspect="1" noChangeArrowheads="1"/>
          </p:cNvPicPr>
          <p:nvPr/>
        </p:nvPicPr>
        <p:blipFill>
          <a:blip r:embed="rId2" cstate="print"/>
          <a:srcRect/>
          <a:stretch>
            <a:fillRect/>
          </a:stretch>
        </p:blipFill>
        <p:spPr bwMode="auto">
          <a:xfrm>
            <a:off x="7391400" y="-76200"/>
            <a:ext cx="17526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971800" y="304800"/>
            <a:ext cx="3505200" cy="738664"/>
          </a:xfrm>
          <a:prstGeom prst="rect">
            <a:avLst/>
          </a:prstGeom>
          <a:noFill/>
        </p:spPr>
        <p:txBody>
          <a:bodyPr wrap="square" rtlCol="0">
            <a:spAutoFit/>
          </a:bodyPr>
          <a:lstStyle/>
          <a:p>
            <a:pPr algn="ctr"/>
            <a:r>
              <a:rPr lang="es-ES_tradnl" sz="1400" b="1" dirty="0" smtClean="0"/>
              <a:t>CUADRO No. 22</a:t>
            </a:r>
            <a:endParaRPr lang="es-ES" sz="1400" dirty="0" smtClean="0"/>
          </a:p>
          <a:p>
            <a:pPr algn="ctr"/>
            <a:r>
              <a:rPr lang="es-ES_tradnl" sz="1400" b="1" dirty="0" smtClean="0"/>
              <a:t>PRINCIPALES PROVEEDORES</a:t>
            </a:r>
            <a:endParaRPr lang="es-ES" sz="1400" dirty="0" smtClean="0"/>
          </a:p>
          <a:p>
            <a:pPr algn="ctr"/>
            <a:endParaRPr lang="es-ES" sz="1400" dirty="0"/>
          </a:p>
        </p:txBody>
      </p:sp>
      <p:graphicFrame>
        <p:nvGraphicFramePr>
          <p:cNvPr id="6" name="5 Tabla"/>
          <p:cNvGraphicFramePr>
            <a:graphicFrameLocks noGrp="1"/>
          </p:cNvGraphicFramePr>
          <p:nvPr/>
        </p:nvGraphicFramePr>
        <p:xfrm>
          <a:off x="1371600" y="914400"/>
          <a:ext cx="6324600" cy="5298768"/>
        </p:xfrm>
        <a:graphic>
          <a:graphicData uri="http://schemas.openxmlformats.org/drawingml/2006/table">
            <a:tbl>
              <a:tblPr/>
              <a:tblGrid>
                <a:gridCol w="3162300"/>
                <a:gridCol w="3162300"/>
              </a:tblGrid>
              <a:tr h="258092">
                <a:tc>
                  <a:txBody>
                    <a:bodyPr/>
                    <a:lstStyle/>
                    <a:p>
                      <a:pPr algn="ctr">
                        <a:lnSpc>
                          <a:spcPct val="150000"/>
                        </a:lnSpc>
                        <a:spcAft>
                          <a:spcPts val="0"/>
                        </a:spcAft>
                      </a:pPr>
                      <a:r>
                        <a:rPr lang="es-ES_tradnl" sz="1400" b="1" dirty="0">
                          <a:latin typeface="Arial"/>
                          <a:ea typeface="Times New Roman"/>
                          <a:cs typeface="Times New Roman"/>
                        </a:rPr>
                        <a:t>PROVEEDOR</a:t>
                      </a:r>
                      <a:endParaRPr lang="es-ES" sz="14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_tradnl" sz="1400" b="1">
                          <a:latin typeface="Arial"/>
                          <a:ea typeface="Times New Roman"/>
                          <a:cs typeface="Times New Roman"/>
                        </a:rPr>
                        <a:t>CONCEPTO</a:t>
                      </a:r>
                      <a:endParaRPr lang="es-ES" sz="14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391242">
                <a:tc>
                  <a:txBody>
                    <a:bodyPr/>
                    <a:lstStyle/>
                    <a:p>
                      <a:pPr algn="just">
                        <a:spcAft>
                          <a:spcPts val="0"/>
                        </a:spcAft>
                      </a:pPr>
                      <a:r>
                        <a:rPr lang="es-ES" sz="1400">
                          <a:solidFill>
                            <a:srgbClr val="000000"/>
                          </a:solidFill>
                          <a:latin typeface="Arial"/>
                          <a:ea typeface="Times New Roman"/>
                          <a:cs typeface="Calibri"/>
                        </a:rPr>
                        <a:t>PUBLICIDAD MONTALEZA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s-ES" sz="1400" dirty="0">
                          <a:solidFill>
                            <a:srgbClr val="000000"/>
                          </a:solidFill>
                          <a:latin typeface="Arial"/>
                          <a:ea typeface="Calibri"/>
                          <a:cs typeface="Calibri"/>
                        </a:rPr>
                        <a:t>Realización de programas de televisión.</a:t>
                      </a:r>
                      <a:endParaRPr lang="es-ES" sz="1400" dirty="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86863">
                <a:tc>
                  <a:txBody>
                    <a:bodyPr/>
                    <a:lstStyle/>
                    <a:p>
                      <a:pPr algn="just">
                        <a:spcAft>
                          <a:spcPts val="0"/>
                        </a:spcAft>
                      </a:pPr>
                      <a:r>
                        <a:rPr lang="es-ES" sz="1400">
                          <a:solidFill>
                            <a:srgbClr val="000000"/>
                          </a:solidFill>
                          <a:latin typeface="Arial"/>
                          <a:ea typeface="Times New Roman"/>
                          <a:cs typeface="Calibri"/>
                        </a:rPr>
                        <a:t>ANDESEG ANDES SEGURIDAD CIA. LTDA</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400">
                          <a:solidFill>
                            <a:srgbClr val="000000"/>
                          </a:solidFill>
                          <a:latin typeface="Arial"/>
                          <a:ea typeface="Calibri"/>
                          <a:cs typeface="Calibri"/>
                        </a:rPr>
                        <a:t>Prestación de seguridad y vigilancia privada para las instalaciones de la SPPC.</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86863">
                <a:tc>
                  <a:txBody>
                    <a:bodyPr/>
                    <a:lstStyle/>
                    <a:p>
                      <a:pPr algn="just">
                        <a:spcAft>
                          <a:spcPts val="0"/>
                        </a:spcAft>
                      </a:pPr>
                      <a:r>
                        <a:rPr lang="es-ES" sz="1400">
                          <a:solidFill>
                            <a:srgbClr val="000000"/>
                          </a:solidFill>
                          <a:latin typeface="Arial"/>
                          <a:ea typeface="Times New Roman"/>
                          <a:cs typeface="Calibri"/>
                        </a:rPr>
                        <a:t>MEDITERRANEO RADIO PROVINCIAS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s-ES" sz="1400">
                          <a:solidFill>
                            <a:srgbClr val="000000"/>
                          </a:solidFill>
                          <a:latin typeface="Arial"/>
                          <a:ea typeface="Calibri"/>
                          <a:cs typeface="Calibri"/>
                        </a:rPr>
                        <a:t>Prestación del servicio de difusión del pautaje de una cuña radial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86863">
                <a:tc>
                  <a:txBody>
                    <a:bodyPr/>
                    <a:lstStyle/>
                    <a:p>
                      <a:pPr algn="just">
                        <a:spcAft>
                          <a:spcPts val="0"/>
                        </a:spcAft>
                      </a:pPr>
                      <a:r>
                        <a:rPr lang="es-ES" sz="1400">
                          <a:solidFill>
                            <a:srgbClr val="000000"/>
                          </a:solidFill>
                          <a:latin typeface="Arial"/>
                          <a:ea typeface="Times New Roman"/>
                          <a:cs typeface="Calibri"/>
                        </a:rPr>
                        <a:t>MEDITERRANEO SPOT RUOS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400">
                          <a:solidFill>
                            <a:srgbClr val="000000"/>
                          </a:solidFill>
                          <a:latin typeface="Arial"/>
                          <a:ea typeface="Calibri"/>
                          <a:cs typeface="Calibri"/>
                        </a:rPr>
                        <a:t>Prestación del servicio de difusión televisiva del spot del RUOSC,</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91242">
                <a:tc>
                  <a:txBody>
                    <a:bodyPr/>
                    <a:lstStyle/>
                    <a:p>
                      <a:pPr algn="just">
                        <a:spcAft>
                          <a:spcPts val="0"/>
                        </a:spcAft>
                      </a:pPr>
                      <a:r>
                        <a:rPr lang="es-ES" sz="1400">
                          <a:solidFill>
                            <a:srgbClr val="000000"/>
                          </a:solidFill>
                          <a:latin typeface="Arial"/>
                          <a:ea typeface="Times New Roman"/>
                          <a:cs typeface="Calibri"/>
                        </a:rPr>
                        <a:t>AERODELI CIA. LTDA</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s-ES" sz="1400">
                          <a:solidFill>
                            <a:srgbClr val="000000"/>
                          </a:solidFill>
                          <a:latin typeface="Arial"/>
                          <a:ea typeface="Calibri"/>
                          <a:cs typeface="Calibri"/>
                        </a:rPr>
                        <a:t>Servicio de alimentación para los funcionarios de la SPPC.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242">
                <a:tc>
                  <a:txBody>
                    <a:bodyPr/>
                    <a:lstStyle/>
                    <a:p>
                      <a:pPr algn="just">
                        <a:spcAft>
                          <a:spcPts val="0"/>
                        </a:spcAft>
                      </a:pPr>
                      <a:r>
                        <a:rPr lang="es-ES" sz="1400">
                          <a:solidFill>
                            <a:srgbClr val="000000"/>
                          </a:solidFill>
                          <a:latin typeface="Arial"/>
                          <a:ea typeface="Times New Roman"/>
                          <a:cs typeface="Calibri"/>
                        </a:rPr>
                        <a:t>IMPORTEXA MODA CORPORATIVA</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400" dirty="0">
                          <a:solidFill>
                            <a:srgbClr val="000000"/>
                          </a:solidFill>
                          <a:latin typeface="Arial"/>
                          <a:ea typeface="Calibri"/>
                          <a:cs typeface="Calibri"/>
                        </a:rPr>
                        <a:t>Adquisición de uniformes para la </a:t>
                      </a:r>
                      <a:r>
                        <a:rPr lang="es-ES" sz="1400" dirty="0" err="1">
                          <a:solidFill>
                            <a:srgbClr val="000000"/>
                          </a:solidFill>
                          <a:latin typeface="Arial"/>
                          <a:ea typeface="Calibri"/>
                          <a:cs typeface="Calibri"/>
                        </a:rPr>
                        <a:t>SPPC</a:t>
                      </a:r>
                      <a:endParaRPr lang="es-ES" sz="1400" dirty="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5621">
                <a:tc>
                  <a:txBody>
                    <a:bodyPr/>
                    <a:lstStyle/>
                    <a:p>
                      <a:pPr algn="just">
                        <a:spcAft>
                          <a:spcPts val="0"/>
                        </a:spcAft>
                      </a:pPr>
                      <a:r>
                        <a:rPr lang="es-ES" sz="1400">
                          <a:solidFill>
                            <a:srgbClr val="000000"/>
                          </a:solidFill>
                          <a:latin typeface="Arial"/>
                          <a:ea typeface="Times New Roman"/>
                          <a:cs typeface="Calibri"/>
                        </a:rPr>
                        <a:t>ALMACENES JHONKAT</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s-ES" sz="1400">
                          <a:solidFill>
                            <a:srgbClr val="000000"/>
                          </a:solidFill>
                          <a:latin typeface="Arial"/>
                          <a:ea typeface="Calibri"/>
                          <a:cs typeface="Calibri"/>
                        </a:rPr>
                        <a:t>Adquisición de mobiliario</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242">
                <a:tc>
                  <a:txBody>
                    <a:bodyPr/>
                    <a:lstStyle/>
                    <a:p>
                      <a:pPr algn="just">
                        <a:spcAft>
                          <a:spcPts val="0"/>
                        </a:spcAft>
                      </a:pPr>
                      <a:r>
                        <a:rPr lang="es-ES" sz="1400">
                          <a:solidFill>
                            <a:srgbClr val="000000"/>
                          </a:solidFill>
                          <a:latin typeface="Arial"/>
                          <a:ea typeface="Times New Roman"/>
                          <a:cs typeface="Calibri"/>
                        </a:rPr>
                        <a:t>TALENTO DIGITAL TALENDIGI CIA. LTDA</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400">
                          <a:solidFill>
                            <a:srgbClr val="000000"/>
                          </a:solidFill>
                          <a:latin typeface="Arial"/>
                          <a:ea typeface="Calibri"/>
                          <a:cs typeface="Calibri"/>
                        </a:rPr>
                        <a:t>Prestación de servicios de spots televisión y cuñas radiales.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82485">
                <a:tc>
                  <a:txBody>
                    <a:bodyPr/>
                    <a:lstStyle/>
                    <a:p>
                      <a:pPr algn="just">
                        <a:spcAft>
                          <a:spcPts val="0"/>
                        </a:spcAft>
                      </a:pPr>
                      <a:r>
                        <a:rPr lang="es-ES" sz="1400">
                          <a:solidFill>
                            <a:srgbClr val="000000"/>
                          </a:solidFill>
                          <a:latin typeface="Arial"/>
                          <a:ea typeface="Times New Roman"/>
                          <a:cs typeface="Calibri"/>
                        </a:rPr>
                        <a:t>ROCAFUERTE SEGUROS S.A. </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r>
                        <a:rPr lang="es-ES" sz="1400">
                          <a:solidFill>
                            <a:srgbClr val="000000"/>
                          </a:solidFill>
                          <a:latin typeface="Arial"/>
                          <a:ea typeface="Calibri"/>
                          <a:cs typeface="Calibri"/>
                        </a:rPr>
                        <a:t>Adquisición de póliza de seguros de incendios y aliadas, robo y/o asalto equipo electrónico, vehículo y fidelidad</a:t>
                      </a:r>
                      <a:endParaRPr lang="es-ES" sz="140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91242">
                <a:tc>
                  <a:txBody>
                    <a:bodyPr/>
                    <a:lstStyle/>
                    <a:p>
                      <a:pPr algn="just">
                        <a:spcAft>
                          <a:spcPts val="0"/>
                        </a:spcAft>
                      </a:pPr>
                      <a:r>
                        <a:rPr lang="es-ES" sz="1400" dirty="0">
                          <a:solidFill>
                            <a:srgbClr val="000000"/>
                          </a:solidFill>
                          <a:latin typeface="Arial"/>
                          <a:ea typeface="Times New Roman"/>
                          <a:cs typeface="Calibri"/>
                        </a:rPr>
                        <a:t>IMPRENTA MARISCAL CIA. LTDA.</a:t>
                      </a:r>
                      <a:endParaRPr lang="es-ES" sz="1400" dirty="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spcAft>
                          <a:spcPts val="0"/>
                        </a:spcAft>
                      </a:pPr>
                      <a:r>
                        <a:rPr lang="es-ES" sz="1400" dirty="0">
                          <a:solidFill>
                            <a:srgbClr val="000000"/>
                          </a:solidFill>
                          <a:latin typeface="Arial"/>
                          <a:ea typeface="Calibri"/>
                          <a:cs typeface="Calibri"/>
                        </a:rPr>
                        <a:t>Impresión de ejemplares de libros. </a:t>
                      </a:r>
                      <a:endParaRPr lang="es-ES" sz="1400" dirty="0">
                        <a:solidFill>
                          <a:srgbClr val="000000"/>
                        </a:solidFill>
                        <a:latin typeface="Calibri"/>
                        <a:ea typeface="Calibri"/>
                        <a:cs typeface="Calibri"/>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7" name="6 CuadroTexto"/>
          <p:cNvSpPr txBox="1"/>
          <p:nvPr/>
        </p:nvSpPr>
        <p:spPr>
          <a:xfrm>
            <a:off x="1295400" y="6248400"/>
            <a:ext cx="2895600" cy="400110"/>
          </a:xfrm>
          <a:prstGeom prst="rect">
            <a:avLst/>
          </a:prstGeom>
          <a:noFill/>
        </p:spPr>
        <p:txBody>
          <a:bodyPr wrap="square" rtlCol="0">
            <a:spAutoFit/>
          </a:bodyPr>
          <a:lstStyle/>
          <a:p>
            <a:r>
              <a:rPr lang="es-ES_tradnl" sz="1000" dirty="0" smtClean="0"/>
              <a:t>FUENTE: </a:t>
            </a:r>
            <a:r>
              <a:rPr lang="es-ES_tradnl" sz="1000" dirty="0" err="1" smtClean="0"/>
              <a:t>SPPC</a:t>
            </a:r>
            <a:r>
              <a:rPr lang="es-ES_tradnl" sz="1000" dirty="0" smtClean="0"/>
              <a:t>  </a:t>
            </a:r>
            <a:endParaRPr lang="es-ES" sz="1000" dirty="0" smtClean="0"/>
          </a:p>
          <a:p>
            <a:r>
              <a:rPr lang="es-ES_tradnl" sz="1000" dirty="0" smtClean="0"/>
              <a:t>ELABORADO POR: </a:t>
            </a:r>
            <a:r>
              <a:rPr lang="es-ES_tradnl" sz="1000" dirty="0" err="1" smtClean="0"/>
              <a:t>Geovanna</a:t>
            </a:r>
            <a:r>
              <a:rPr lang="es-ES_tradnl" sz="1000" dirty="0" smtClean="0"/>
              <a:t> González</a:t>
            </a:r>
            <a:endParaRPr lang="es-ES" sz="1000" dirty="0"/>
          </a:p>
        </p:txBody>
      </p:sp>
      <p:pic>
        <p:nvPicPr>
          <p:cNvPr id="8" name="Picture 1"/>
          <p:cNvPicPr>
            <a:picLocks noChangeAspect="1" noChangeArrowheads="1"/>
          </p:cNvPicPr>
          <p:nvPr/>
        </p:nvPicPr>
        <p:blipFill>
          <a:blip r:embed="rId2" cstate="print"/>
          <a:srcRect/>
          <a:stretch>
            <a:fillRect/>
          </a:stretch>
        </p:blipFill>
        <p:spPr bwMode="auto">
          <a:xfrm>
            <a:off x="7467600" y="-76200"/>
            <a:ext cx="16764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85800" y="228600"/>
            <a:ext cx="2286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Competencia</a:t>
            </a:r>
            <a:endParaRPr lang="es-ES" dirty="0"/>
          </a:p>
        </p:txBody>
      </p:sp>
      <p:graphicFrame>
        <p:nvGraphicFramePr>
          <p:cNvPr id="5" name="4 Diagrama"/>
          <p:cNvGraphicFramePr/>
          <p:nvPr/>
        </p:nvGraphicFramePr>
        <p:xfrm>
          <a:off x="1676400" y="1295400"/>
          <a:ext cx="6096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noChangeArrowheads="1"/>
          </p:cNvPicPr>
          <p:nvPr/>
        </p:nvPicPr>
        <p:blipFill>
          <a:blip r:embed="rId7" cstate="print"/>
          <a:srcRect/>
          <a:stretch>
            <a:fillRect/>
          </a:stretch>
        </p:blipFill>
        <p:spPr bwMode="auto">
          <a:xfrm>
            <a:off x="7543800" y="-76200"/>
            <a:ext cx="1600200" cy="53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609600" y="0"/>
            <a:ext cx="1524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Precios</a:t>
            </a:r>
            <a:endParaRPr lang="es-ES" dirty="0"/>
          </a:p>
        </p:txBody>
      </p:sp>
      <p:graphicFrame>
        <p:nvGraphicFramePr>
          <p:cNvPr id="5" name="4 Tabla"/>
          <p:cNvGraphicFramePr>
            <a:graphicFrameLocks noGrp="1"/>
          </p:cNvGraphicFramePr>
          <p:nvPr/>
        </p:nvGraphicFramePr>
        <p:xfrm>
          <a:off x="685800" y="1074421"/>
          <a:ext cx="7696201" cy="4856479"/>
        </p:xfrm>
        <a:graphic>
          <a:graphicData uri="http://schemas.openxmlformats.org/drawingml/2006/table">
            <a:tbl>
              <a:tblPr/>
              <a:tblGrid>
                <a:gridCol w="3505200"/>
                <a:gridCol w="1981200"/>
                <a:gridCol w="2209801"/>
              </a:tblGrid>
              <a:tr h="400387">
                <a:tc>
                  <a:txBody>
                    <a:bodyPr/>
                    <a:lstStyle/>
                    <a:p>
                      <a:pPr algn="ctr">
                        <a:spcAft>
                          <a:spcPts val="0"/>
                        </a:spcAft>
                      </a:pPr>
                      <a:endParaRPr lang="es-ES_tradnl" sz="1100" b="1" dirty="0" smtClean="0">
                        <a:latin typeface="Arial"/>
                        <a:ea typeface="Times New Roman"/>
                        <a:cs typeface="Times New Roman"/>
                      </a:endParaRPr>
                    </a:p>
                    <a:p>
                      <a:pPr algn="ctr">
                        <a:spcAft>
                          <a:spcPts val="0"/>
                        </a:spcAft>
                      </a:pPr>
                      <a:r>
                        <a:rPr lang="es-ES_tradnl" sz="1100" b="1" dirty="0" smtClean="0">
                          <a:latin typeface="Arial"/>
                          <a:ea typeface="Times New Roman"/>
                          <a:cs typeface="Times New Roman"/>
                        </a:rPr>
                        <a:t>OBJETIVO </a:t>
                      </a:r>
                      <a:r>
                        <a:rPr lang="es-ES_tradnl" sz="1100" b="1" dirty="0">
                          <a:latin typeface="Arial"/>
                          <a:ea typeface="Times New Roman"/>
                          <a:cs typeface="Times New Roman"/>
                        </a:rPr>
                        <a:t>ESTRATÉGICO INSTITUCIONAL</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r>
                        <a:rPr lang="es-ES_tradnl" sz="1100" b="1" dirty="0">
                          <a:latin typeface="Arial"/>
                          <a:ea typeface="Times New Roman"/>
                          <a:cs typeface="Times New Roman"/>
                        </a:rPr>
                        <a:t>PRESUPUESTO DEL</a:t>
                      </a:r>
                      <a:endParaRPr lang="es-ES" sz="1100" dirty="0">
                        <a:latin typeface="Times New Roman"/>
                        <a:ea typeface="Times New Roman"/>
                        <a:cs typeface="Times New Roman"/>
                      </a:endParaRPr>
                    </a:p>
                    <a:p>
                      <a:pPr algn="ctr">
                        <a:spcAft>
                          <a:spcPts val="0"/>
                        </a:spcAft>
                      </a:pPr>
                      <a:r>
                        <a:rPr lang="es-ES_tradnl" sz="1100" b="1" dirty="0">
                          <a:latin typeface="Arial"/>
                          <a:ea typeface="Times New Roman"/>
                          <a:cs typeface="Times New Roman"/>
                        </a:rPr>
                        <a:t>OBJETIVO ESTRATÉGICO INSTITUCIONAL</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spcAft>
                          <a:spcPts val="0"/>
                        </a:spcAft>
                      </a:pPr>
                      <a:endParaRPr lang="es-ES_tradnl" sz="1100" b="1" dirty="0" smtClean="0">
                        <a:latin typeface="Arial"/>
                        <a:ea typeface="Times New Roman"/>
                        <a:cs typeface="Times New Roman"/>
                      </a:endParaRPr>
                    </a:p>
                    <a:p>
                      <a:pPr algn="ctr">
                        <a:spcAft>
                          <a:spcPts val="0"/>
                        </a:spcAft>
                      </a:pPr>
                      <a:r>
                        <a:rPr lang="es-ES_tradnl" sz="1100" b="1" dirty="0" smtClean="0">
                          <a:latin typeface="Arial"/>
                          <a:ea typeface="Times New Roman"/>
                          <a:cs typeface="Times New Roman"/>
                        </a:rPr>
                        <a:t>ÁREA</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76080">
                <a:tc rowSpan="5">
                  <a:txBody>
                    <a:bodyPr/>
                    <a:lstStyle/>
                    <a:p>
                      <a:pPr algn="just">
                        <a:lnSpc>
                          <a:spcPct val="150000"/>
                        </a:lnSpc>
                        <a:spcAft>
                          <a:spcPts val="0"/>
                        </a:spcAft>
                      </a:pPr>
                      <a:endParaRPr lang="es-ES_tradnl" sz="1100">
                        <a:latin typeface="Arial"/>
                        <a:ea typeface="Times New Roman"/>
                        <a:cs typeface="Times New Roman"/>
                      </a:endParaRPr>
                    </a:p>
                    <a:p>
                      <a:pPr algn="just">
                        <a:lnSpc>
                          <a:spcPct val="150000"/>
                        </a:lnSpc>
                        <a:spcAft>
                          <a:spcPts val="0"/>
                        </a:spcAft>
                      </a:pPr>
                      <a:r>
                        <a:rPr lang="es-ES_tradnl" sz="1100">
                          <a:latin typeface="Arial"/>
                          <a:ea typeface="Times New Roman"/>
                          <a:cs typeface="Times New Roman"/>
                        </a:rPr>
                        <a:t>Fortalecer a la SPPC</a:t>
                      </a:r>
                      <a:endParaRPr lang="es-ES" sz="110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r>
                        <a:rPr lang="es-ES_tradnl" sz="1100" dirty="0">
                          <a:latin typeface="Arial"/>
                          <a:ea typeface="Times New Roman"/>
                          <a:cs typeface="Times New Roman"/>
                        </a:rPr>
                        <a:t>        US$    50.000,00</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s-ES_tradnl" sz="1100">
                          <a:latin typeface="Arial"/>
                          <a:ea typeface="Times New Roman"/>
                          <a:cs typeface="Times New Roman"/>
                        </a:rPr>
                        <a:t>DESPACHO</a:t>
                      </a:r>
                      <a:endParaRPr lang="es-ES" sz="110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6080">
                <a:tc vMerge="1">
                  <a:txBody>
                    <a:bodyPr/>
                    <a:lstStyle/>
                    <a:p>
                      <a:endParaRPr lang="es-ES"/>
                    </a:p>
                  </a:txBody>
                  <a:tcPr/>
                </a:tc>
                <a:tc>
                  <a:txBody>
                    <a:bodyPr/>
                    <a:lstStyle/>
                    <a:p>
                      <a:pPr algn="r">
                        <a:lnSpc>
                          <a:spcPct val="150000"/>
                        </a:lnSpc>
                        <a:spcAft>
                          <a:spcPts val="0"/>
                        </a:spcAft>
                      </a:pPr>
                      <a:r>
                        <a:rPr lang="es-ES_tradnl" sz="1100" dirty="0">
                          <a:latin typeface="Arial"/>
                          <a:ea typeface="Times New Roman"/>
                          <a:cs typeface="Times New Roman"/>
                        </a:rPr>
                        <a:t>        US$    97.000,00</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_tradnl" sz="1100">
                          <a:latin typeface="Arial"/>
                          <a:ea typeface="Times New Roman"/>
                          <a:cs typeface="Times New Roman"/>
                        </a:rPr>
                        <a:t>SUBSECRETARÍA GENERAL</a:t>
                      </a:r>
                      <a:endParaRPr lang="es-ES" sz="110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6925">
                <a:tc vMerge="1">
                  <a:txBody>
                    <a:bodyPr/>
                    <a:lstStyle/>
                    <a:p>
                      <a:endParaRPr lang="es-ES"/>
                    </a:p>
                  </a:txBody>
                  <a:tcPr/>
                </a:tc>
                <a:tc>
                  <a:txBody>
                    <a:bodyPr/>
                    <a:lstStyle/>
                    <a:p>
                      <a:pPr algn="r">
                        <a:lnSpc>
                          <a:spcPct val="150000"/>
                        </a:lnSpc>
                        <a:spcAft>
                          <a:spcPts val="0"/>
                        </a:spcAft>
                      </a:pPr>
                      <a:r>
                        <a:rPr lang="es-ES_tradnl" sz="1100" dirty="0">
                          <a:latin typeface="Arial"/>
                          <a:ea typeface="Times New Roman"/>
                          <a:cs typeface="Times New Roman"/>
                        </a:rPr>
                        <a:t>        US$  873.000,00</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endParaRPr lang="es-ES_tradnl" sz="1100">
                        <a:latin typeface="Arial"/>
                        <a:ea typeface="Times New Roman"/>
                        <a:cs typeface="Times New Roman"/>
                      </a:endParaRPr>
                    </a:p>
                    <a:p>
                      <a:pPr algn="ctr">
                        <a:spcAft>
                          <a:spcPts val="0"/>
                        </a:spcAft>
                      </a:pPr>
                      <a:r>
                        <a:rPr lang="es-ES_tradnl" sz="1100">
                          <a:latin typeface="Arial"/>
                          <a:ea typeface="Times New Roman"/>
                          <a:cs typeface="Times New Roman"/>
                        </a:rPr>
                        <a:t>COMUNICACIÓN</a:t>
                      </a:r>
                      <a:endParaRPr lang="es-ES" sz="110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66925">
                <a:tc vMerge="1">
                  <a:txBody>
                    <a:bodyPr/>
                    <a:lstStyle/>
                    <a:p>
                      <a:endParaRPr lang="es-ES"/>
                    </a:p>
                  </a:txBody>
                  <a:tcPr/>
                </a:tc>
                <a:tc>
                  <a:txBody>
                    <a:bodyPr/>
                    <a:lstStyle/>
                    <a:p>
                      <a:pPr algn="r">
                        <a:lnSpc>
                          <a:spcPct val="150000"/>
                        </a:lnSpc>
                        <a:spcAft>
                          <a:spcPts val="0"/>
                        </a:spcAft>
                      </a:pPr>
                      <a:r>
                        <a:rPr lang="es-ES_tradnl" sz="1100" dirty="0">
                          <a:latin typeface="Arial"/>
                          <a:ea typeface="Times New Roman"/>
                          <a:cs typeface="Times New Roman"/>
                        </a:rPr>
                        <a:t>        US$  370.000,00</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_tradnl" sz="1100">
                          <a:latin typeface="Arial"/>
                          <a:ea typeface="Times New Roman"/>
                          <a:cs typeface="Times New Roman"/>
                        </a:rPr>
                        <a:t>COORDINACIÓN DE PLANIFICACIÓN</a:t>
                      </a:r>
                      <a:endParaRPr lang="es-ES" sz="110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66925">
                <a:tc vMerge="1">
                  <a:txBody>
                    <a:bodyPr/>
                    <a:lstStyle/>
                    <a:p>
                      <a:endParaRPr lang="es-ES"/>
                    </a:p>
                  </a:txBody>
                  <a:tcPr/>
                </a:tc>
                <a:tc>
                  <a:txBody>
                    <a:bodyPr/>
                    <a:lstStyle/>
                    <a:p>
                      <a:pPr algn="r">
                        <a:lnSpc>
                          <a:spcPct val="150000"/>
                        </a:lnSpc>
                        <a:spcAft>
                          <a:spcPts val="0"/>
                        </a:spcAft>
                      </a:pPr>
                      <a:r>
                        <a:rPr lang="es-ES_tradnl" sz="1100">
                          <a:latin typeface="Arial"/>
                          <a:ea typeface="Times New Roman"/>
                          <a:cs typeface="Times New Roman"/>
                        </a:rPr>
                        <a:t>        US$  136.492,00</a:t>
                      </a:r>
                      <a:endParaRPr lang="es-ES" sz="110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spcAft>
                          <a:spcPts val="0"/>
                        </a:spcAft>
                      </a:pPr>
                      <a:r>
                        <a:rPr lang="es-ES_tradnl" sz="1100" dirty="0">
                          <a:latin typeface="Arial"/>
                          <a:ea typeface="Times New Roman"/>
                          <a:cs typeface="Times New Roman"/>
                        </a:rPr>
                        <a:t>TECNOLOGÍA INFORMACIÓN</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6080">
                <a:tc rowSpan="2">
                  <a:txBody>
                    <a:bodyPr/>
                    <a:lstStyle/>
                    <a:p>
                      <a:pPr algn="just">
                        <a:lnSpc>
                          <a:spcPct val="150000"/>
                        </a:lnSpc>
                        <a:spcAft>
                          <a:spcPts val="0"/>
                        </a:spcAft>
                      </a:pPr>
                      <a:r>
                        <a:rPr lang="es-ES_tradnl" sz="1100" dirty="0">
                          <a:latin typeface="Arial"/>
                          <a:ea typeface="Times New Roman"/>
                          <a:cs typeface="Times New Roman"/>
                        </a:rPr>
                        <a:t>Fortalecer los </a:t>
                      </a:r>
                      <a:r>
                        <a:rPr lang="es-ES_tradnl" sz="1100" dirty="0" smtClean="0">
                          <a:latin typeface="Arial"/>
                          <a:ea typeface="Times New Roman"/>
                          <a:cs typeface="Times New Roman"/>
                        </a:rPr>
                        <a:t>procesos Socioeconómicos</a:t>
                      </a:r>
                      <a:r>
                        <a:rPr lang="es-ES_tradnl" sz="1100" dirty="0">
                          <a:latin typeface="Arial"/>
                          <a:ea typeface="Times New Roman"/>
                          <a:cs typeface="Times New Roman"/>
                        </a:rPr>
                        <a:t>,  políticos y culturales de la ciudadanía</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100">
                          <a:latin typeface="Arial"/>
                          <a:ea typeface="Times New Roman"/>
                          <a:cs typeface="Times New Roman"/>
                        </a:rPr>
                        <a:t>        US$  115.000,00</a:t>
                      </a:r>
                      <a:endParaRPr lang="es-ES" sz="110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_tradnl" sz="1100" dirty="0">
                          <a:latin typeface="Arial"/>
                          <a:ea typeface="Times New Roman"/>
                          <a:cs typeface="Times New Roman"/>
                        </a:rPr>
                        <a:t>UNIDAD DE TIERRAS</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387">
                <a:tc vMerge="1">
                  <a:txBody>
                    <a:bodyPr/>
                    <a:lstStyle/>
                    <a:p>
                      <a:endParaRPr lang="es-ES"/>
                    </a:p>
                  </a:txBody>
                  <a:tcPr/>
                </a:tc>
                <a:tc>
                  <a:txBody>
                    <a:bodyPr/>
                    <a:lstStyle/>
                    <a:p>
                      <a:pPr algn="r">
                        <a:lnSpc>
                          <a:spcPct val="150000"/>
                        </a:lnSpc>
                        <a:spcAft>
                          <a:spcPts val="0"/>
                        </a:spcAft>
                      </a:pPr>
                      <a:r>
                        <a:rPr lang="es-ES_tradnl" sz="1100" b="1" dirty="0">
                          <a:latin typeface="Arial"/>
                          <a:ea typeface="Times New Roman"/>
                          <a:cs typeface="Times New Roman"/>
                        </a:rPr>
                        <a:t>       US$  554.425,00</a:t>
                      </a:r>
                      <a:endParaRPr lang="es-ES" sz="1100" b="1"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s-ES_tradnl" sz="1100" b="1" dirty="0">
                          <a:latin typeface="Arial"/>
                          <a:ea typeface="Times New Roman"/>
                          <a:cs typeface="Times New Roman"/>
                        </a:rPr>
                        <a:t>SUBSECRETARÍA DE PUEBLOS E INTERCULTURALIDAD</a:t>
                      </a:r>
                      <a:endParaRPr lang="es-ES" sz="1100" b="1"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20000"/>
                        <a:lumOff val="80000"/>
                      </a:schemeClr>
                    </a:solidFill>
                  </a:tcPr>
                </a:tc>
              </a:tr>
              <a:tr h="576467">
                <a:tc>
                  <a:txBody>
                    <a:bodyPr/>
                    <a:lstStyle/>
                    <a:p>
                      <a:pPr algn="just">
                        <a:lnSpc>
                          <a:spcPct val="150000"/>
                        </a:lnSpc>
                        <a:spcAft>
                          <a:spcPts val="0"/>
                        </a:spcAft>
                      </a:pPr>
                      <a:r>
                        <a:rPr lang="es-ES_tradnl" sz="1100">
                          <a:latin typeface="Arial"/>
                          <a:ea typeface="Times New Roman"/>
                          <a:cs typeface="Times New Roman"/>
                        </a:rPr>
                        <a:t>Fortalecer las capacidades socio organizativas y políticas de las y los ciudadanos.</a:t>
                      </a:r>
                      <a:endParaRPr lang="es-ES" sz="110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100" dirty="0">
                          <a:latin typeface="Arial"/>
                          <a:ea typeface="Times New Roman"/>
                          <a:cs typeface="Times New Roman"/>
                        </a:rPr>
                        <a:t>       US$   813.000,00</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es-ES_tradnl" sz="1100" dirty="0">
                          <a:latin typeface="Arial"/>
                          <a:ea typeface="Times New Roman"/>
                          <a:cs typeface="Times New Roman"/>
                        </a:rPr>
                        <a:t>SUBSECRETARÍA DE PARTICIPACIÓN CIUDADANA</a:t>
                      </a:r>
                      <a:endParaRPr lang="es-ES" sz="1100" dirty="0">
                        <a:latin typeface="Times New Roman"/>
                        <a:ea typeface="Times New Roman"/>
                        <a:cs typeface="Times New Roman"/>
                      </a:endParaRPr>
                    </a:p>
                  </a:txBody>
                  <a:tcPr marL="43285" marR="43285"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76855">
                <a:tc>
                  <a:txBody>
                    <a:bodyPr/>
                    <a:lstStyle/>
                    <a:p>
                      <a:pPr algn="just">
                        <a:lnSpc>
                          <a:spcPct val="150000"/>
                        </a:lnSpc>
                        <a:spcAft>
                          <a:spcPts val="0"/>
                        </a:spcAft>
                      </a:pPr>
                      <a:r>
                        <a:rPr lang="es-ES_tradnl" sz="1100">
                          <a:latin typeface="Arial"/>
                          <a:ea typeface="Times New Roman"/>
                          <a:cs typeface="Times New Roman"/>
                        </a:rPr>
                        <a:t>Viabilizar la agenda política entre el Estado y la sociedad, tejiendo redes que articulen las políticas públicas hacia las organizaciones, pueblos y ciudadanía</a:t>
                      </a:r>
                      <a:endParaRPr lang="es-ES" sz="110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a:lnSpc>
                          <a:spcPct val="150000"/>
                        </a:lnSpc>
                        <a:spcAft>
                          <a:spcPts val="0"/>
                        </a:spcAft>
                      </a:pPr>
                      <a:endParaRPr lang="es-ES_tradnl" sz="1100" dirty="0">
                        <a:latin typeface="Arial"/>
                        <a:ea typeface="Times New Roman"/>
                        <a:cs typeface="Times New Roman"/>
                      </a:endParaRPr>
                    </a:p>
                    <a:p>
                      <a:pPr algn="r">
                        <a:lnSpc>
                          <a:spcPct val="150000"/>
                        </a:lnSpc>
                        <a:spcAft>
                          <a:spcPts val="0"/>
                        </a:spcAft>
                      </a:pPr>
                      <a:r>
                        <a:rPr lang="es-ES_tradnl" sz="1100" dirty="0" smtClean="0">
                          <a:latin typeface="Arial"/>
                          <a:ea typeface="Times New Roman"/>
                          <a:cs typeface="Times New Roman"/>
                        </a:rPr>
                        <a:t>US</a:t>
                      </a:r>
                      <a:r>
                        <a:rPr lang="es-ES_tradnl" sz="1100" dirty="0">
                          <a:latin typeface="Arial"/>
                          <a:ea typeface="Times New Roman"/>
                          <a:cs typeface="Times New Roman"/>
                        </a:rPr>
                        <a:t>$   703.880,00</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spcAft>
                          <a:spcPts val="0"/>
                        </a:spcAft>
                      </a:pPr>
                      <a:endParaRPr lang="es-ES_tradnl" sz="1100">
                        <a:latin typeface="Arial"/>
                        <a:ea typeface="Times New Roman"/>
                        <a:cs typeface="Times New Roman"/>
                      </a:endParaRPr>
                    </a:p>
                    <a:p>
                      <a:pPr algn="ctr">
                        <a:spcAft>
                          <a:spcPts val="0"/>
                        </a:spcAft>
                      </a:pPr>
                      <a:r>
                        <a:rPr lang="es-ES_tradnl" sz="1100">
                          <a:latin typeface="Arial"/>
                          <a:ea typeface="Times New Roman"/>
                          <a:cs typeface="Times New Roman"/>
                        </a:rPr>
                        <a:t>SUBSECRETARÍA DE DIÁLOGO SOCIAL</a:t>
                      </a:r>
                      <a:endParaRPr lang="es-ES" sz="110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576467">
                <a:tc>
                  <a:txBody>
                    <a:bodyPr/>
                    <a:lstStyle/>
                    <a:p>
                      <a:pPr algn="just">
                        <a:lnSpc>
                          <a:spcPct val="150000"/>
                        </a:lnSpc>
                        <a:spcAft>
                          <a:spcPts val="0"/>
                        </a:spcAft>
                      </a:pPr>
                      <a:r>
                        <a:rPr lang="es-ES_tradnl" sz="1100" dirty="0">
                          <a:latin typeface="Arial"/>
                          <a:ea typeface="Times New Roman"/>
                          <a:cs typeface="Times New Roman"/>
                        </a:rPr>
                        <a:t>Fortalecer a la Secretaría de Pueblos Movimientos Sociales y Participación Ciudadana.</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a:lnSpc>
                          <a:spcPct val="150000"/>
                        </a:lnSpc>
                        <a:spcAft>
                          <a:spcPts val="0"/>
                        </a:spcAft>
                      </a:pPr>
                      <a:r>
                        <a:rPr lang="es-ES_tradnl" sz="1100" dirty="0" smtClean="0">
                          <a:latin typeface="Arial"/>
                          <a:ea typeface="Times New Roman"/>
                          <a:cs typeface="Times New Roman"/>
                        </a:rPr>
                        <a:t>US</a:t>
                      </a:r>
                      <a:r>
                        <a:rPr lang="es-ES_tradnl" sz="1100" dirty="0">
                          <a:latin typeface="Arial"/>
                          <a:ea typeface="Times New Roman"/>
                          <a:cs typeface="Times New Roman"/>
                        </a:rPr>
                        <a:t>$       2.488.737,00</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_tradnl" sz="1100" dirty="0" smtClean="0">
                          <a:latin typeface="Arial"/>
                          <a:ea typeface="Times New Roman"/>
                          <a:cs typeface="Times New Roman"/>
                        </a:rPr>
                        <a:t>COORDINACIÓN </a:t>
                      </a:r>
                      <a:r>
                        <a:rPr lang="es-ES_tradnl" sz="1100" dirty="0">
                          <a:latin typeface="Arial"/>
                          <a:ea typeface="Times New Roman"/>
                          <a:cs typeface="Times New Roman"/>
                        </a:rPr>
                        <a:t>ADMINISTRATIVA FINANCIERA</a:t>
                      </a:r>
                      <a:endParaRPr lang="es-ES" sz="1100" dirty="0">
                        <a:latin typeface="Times New Roman"/>
                        <a:ea typeface="Times New Roman"/>
                        <a:cs typeface="Times New Roman"/>
                      </a:endParaRPr>
                    </a:p>
                  </a:txBody>
                  <a:tcPr marL="43285" marR="43285"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5 CuadroTexto"/>
          <p:cNvSpPr txBox="1"/>
          <p:nvPr/>
        </p:nvSpPr>
        <p:spPr>
          <a:xfrm>
            <a:off x="2438400" y="457200"/>
            <a:ext cx="4495800" cy="523220"/>
          </a:xfrm>
          <a:prstGeom prst="rect">
            <a:avLst/>
          </a:prstGeom>
          <a:noFill/>
        </p:spPr>
        <p:txBody>
          <a:bodyPr wrap="square" rtlCol="0">
            <a:spAutoFit/>
          </a:bodyPr>
          <a:lstStyle/>
          <a:p>
            <a:pPr algn="ctr"/>
            <a:r>
              <a:rPr lang="es-ES_tradnl" sz="1400" b="1" dirty="0" smtClean="0"/>
              <a:t>CUADRO No. 23</a:t>
            </a:r>
            <a:endParaRPr lang="es-ES" sz="1400" dirty="0" smtClean="0"/>
          </a:p>
          <a:p>
            <a:pPr algn="ctr"/>
            <a:r>
              <a:rPr lang="es-ES_tradnl" sz="1400" b="1" dirty="0" smtClean="0"/>
              <a:t>PRESUPUESTO DEL POA</a:t>
            </a:r>
            <a:endParaRPr lang="es-ES" sz="1400" dirty="0"/>
          </a:p>
        </p:txBody>
      </p:sp>
      <p:graphicFrame>
        <p:nvGraphicFramePr>
          <p:cNvPr id="7" name="6 Tabla"/>
          <p:cNvGraphicFramePr>
            <a:graphicFrameLocks noGrp="1"/>
          </p:cNvGraphicFramePr>
          <p:nvPr/>
        </p:nvGraphicFramePr>
        <p:xfrm>
          <a:off x="685800" y="6019800"/>
          <a:ext cx="7696200" cy="274320"/>
        </p:xfrm>
        <a:graphic>
          <a:graphicData uri="http://schemas.openxmlformats.org/drawingml/2006/table">
            <a:tbl>
              <a:tblPr/>
              <a:tblGrid>
                <a:gridCol w="3505200"/>
                <a:gridCol w="4191000"/>
              </a:tblGrid>
              <a:tr h="0">
                <a:tc>
                  <a:txBody>
                    <a:bodyPr/>
                    <a:lstStyle/>
                    <a:p>
                      <a:pPr algn="r">
                        <a:lnSpc>
                          <a:spcPct val="150000"/>
                        </a:lnSpc>
                        <a:spcAft>
                          <a:spcPts val="0"/>
                        </a:spcAft>
                      </a:pPr>
                      <a:r>
                        <a:rPr lang="es-ES_tradnl" sz="1200" b="1" i="1">
                          <a:latin typeface="Arial"/>
                          <a:ea typeface="Times New Roman"/>
                          <a:cs typeface="Times New Roman"/>
                        </a:rPr>
                        <a:t>PRESUPUESTO TOTAL</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_tradnl" sz="1200" b="1" dirty="0">
                          <a:latin typeface="Arial"/>
                          <a:ea typeface="Times New Roman"/>
                          <a:cs typeface="Times New Roman"/>
                        </a:rPr>
                        <a:t>US$       </a:t>
                      </a:r>
                      <a:r>
                        <a:rPr lang="es-ES_tradnl" sz="1200" b="1" i="1" dirty="0">
                          <a:latin typeface="Arial"/>
                          <a:ea typeface="Times New Roman"/>
                          <a:cs typeface="Times New Roman"/>
                        </a:rPr>
                        <a:t>6.301.534,00</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bl>
          </a:graphicData>
        </a:graphic>
      </p:graphicFrame>
      <p:sp>
        <p:nvSpPr>
          <p:cNvPr id="8" name="7 CuadroTexto"/>
          <p:cNvSpPr txBox="1"/>
          <p:nvPr/>
        </p:nvSpPr>
        <p:spPr>
          <a:xfrm>
            <a:off x="609600" y="6381690"/>
            <a:ext cx="2895600" cy="400110"/>
          </a:xfrm>
          <a:prstGeom prst="rect">
            <a:avLst/>
          </a:prstGeom>
          <a:noFill/>
        </p:spPr>
        <p:txBody>
          <a:bodyPr wrap="square" rtlCol="0">
            <a:spAutoFit/>
          </a:bodyPr>
          <a:lstStyle/>
          <a:p>
            <a:r>
              <a:rPr lang="es-ES_tradnl" sz="1000" dirty="0" smtClean="0"/>
              <a:t>FUENTE: </a:t>
            </a:r>
            <a:r>
              <a:rPr lang="es-ES_tradnl" sz="1000" dirty="0" err="1" smtClean="0"/>
              <a:t>SPPC</a:t>
            </a:r>
            <a:r>
              <a:rPr lang="es-ES_tradnl" sz="1000" dirty="0" smtClean="0"/>
              <a:t>  </a:t>
            </a:r>
            <a:endParaRPr lang="es-ES" sz="1000" dirty="0" smtClean="0"/>
          </a:p>
          <a:p>
            <a:r>
              <a:rPr lang="es-ES_tradnl" sz="1000" dirty="0" smtClean="0"/>
              <a:t>ELABORADO POR: </a:t>
            </a:r>
            <a:r>
              <a:rPr lang="es-ES_tradnl" sz="1000" dirty="0" err="1" smtClean="0"/>
              <a:t>Geovanna</a:t>
            </a:r>
            <a:r>
              <a:rPr lang="es-ES_tradnl" sz="1000" dirty="0" smtClean="0"/>
              <a:t> González</a:t>
            </a:r>
            <a:endParaRPr lang="es-ES" sz="1000" dirty="0"/>
          </a:p>
        </p:txBody>
      </p:sp>
      <p:pic>
        <p:nvPicPr>
          <p:cNvPr id="9" name="Picture 1"/>
          <p:cNvPicPr>
            <a:picLocks noChangeAspect="1" noChangeArrowheads="1"/>
          </p:cNvPicPr>
          <p:nvPr/>
        </p:nvPicPr>
        <p:blipFill>
          <a:blip r:embed="rId2" cstate="print"/>
          <a:srcRect/>
          <a:stretch>
            <a:fillRect/>
          </a:stretch>
        </p:blipFill>
        <p:spPr bwMode="auto">
          <a:xfrm>
            <a:off x="7543800" y="-76200"/>
            <a:ext cx="1600200" cy="533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81200" y="1066800"/>
            <a:ext cx="53591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a:t>
            </a: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III</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609600" y="2133600"/>
            <a:ext cx="7772400" cy="14465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sz="4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DIRECCIONAMIENTO ESTRATÉGICO</a:t>
            </a:r>
            <a:endParaRPr lang="es-E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1"/>
          <p:cNvPicPr>
            <a:picLocks noChangeAspect="1" noChangeArrowheads="1"/>
          </p:cNvPicPr>
          <p:nvPr/>
        </p:nvPicPr>
        <p:blipFill>
          <a:blip r:embed="rId2" cstate="print"/>
          <a:srcRect/>
          <a:stretch>
            <a:fillRect/>
          </a:stretch>
        </p:blipFill>
        <p:spPr bwMode="auto">
          <a:xfrm>
            <a:off x="7391400" y="-76200"/>
            <a:ext cx="1752600" cy="609600"/>
          </a:xfrm>
          <a:prstGeom prst="rect">
            <a:avLst/>
          </a:prstGeom>
          <a:ln>
            <a:noFill/>
          </a:ln>
          <a:effectLst>
            <a:softEdge rad="112500"/>
          </a:effectLst>
        </p:spPr>
      </p:pic>
      <p:graphicFrame>
        <p:nvGraphicFramePr>
          <p:cNvPr id="7" name="6 Tabla"/>
          <p:cNvGraphicFramePr>
            <a:graphicFrameLocks noGrp="1"/>
          </p:cNvGraphicFramePr>
          <p:nvPr/>
        </p:nvGraphicFramePr>
        <p:xfrm>
          <a:off x="2209800" y="3733800"/>
          <a:ext cx="4572000" cy="2133600"/>
        </p:xfrm>
        <a:graphic>
          <a:graphicData uri="http://schemas.openxmlformats.org/drawingml/2006/table">
            <a:tbl>
              <a:tblPr firstRow="1" bandRow="1">
                <a:tableStyleId>{BC89EF96-8CEA-46FF-86C4-4CE0E7609802}</a:tableStyleId>
              </a:tblPr>
              <a:tblGrid>
                <a:gridCol w="1621155"/>
                <a:gridCol w="2950845"/>
              </a:tblGrid>
              <a:tr h="304800">
                <a:tc>
                  <a:txBody>
                    <a:bodyPr/>
                    <a:lstStyle/>
                    <a:p>
                      <a:r>
                        <a:rPr lang="es-EC" sz="1400" b="0" dirty="0" smtClean="0"/>
                        <a:t>3.1.</a:t>
                      </a:r>
                      <a:endParaRPr lang="es-ES" sz="1400" b="0" dirty="0"/>
                    </a:p>
                  </a:txBody>
                  <a:tcPr/>
                </a:tc>
                <a:tc>
                  <a:txBody>
                    <a:bodyPr/>
                    <a:lstStyle/>
                    <a:p>
                      <a:r>
                        <a:rPr lang="es-EC" sz="1400" b="0" dirty="0" smtClean="0"/>
                        <a:t>MISIÓN</a:t>
                      </a:r>
                      <a:endParaRPr lang="es-ES" sz="1400" b="0" dirty="0"/>
                    </a:p>
                  </a:txBody>
                  <a:tcPr/>
                </a:tc>
              </a:tr>
              <a:tr h="270933">
                <a:tc>
                  <a:txBody>
                    <a:bodyPr/>
                    <a:lstStyle/>
                    <a:p>
                      <a:r>
                        <a:rPr lang="es-EC" sz="1400" dirty="0" smtClean="0"/>
                        <a:t>3.2.</a:t>
                      </a:r>
                      <a:endParaRPr lang="es-ES" sz="1400" dirty="0"/>
                    </a:p>
                  </a:txBody>
                  <a:tcPr/>
                </a:tc>
                <a:tc>
                  <a:txBody>
                    <a:bodyPr/>
                    <a:lstStyle/>
                    <a:p>
                      <a:r>
                        <a:rPr lang="es-EC" sz="1400" dirty="0" smtClean="0"/>
                        <a:t>VISIÓN</a:t>
                      </a:r>
                      <a:endParaRPr lang="es-ES" sz="1400" dirty="0"/>
                    </a:p>
                  </a:txBody>
                  <a:tcPr/>
                </a:tc>
              </a:tr>
              <a:tr h="270933">
                <a:tc>
                  <a:txBody>
                    <a:bodyPr/>
                    <a:lstStyle/>
                    <a:p>
                      <a:r>
                        <a:rPr lang="es-EC" sz="1400" dirty="0" smtClean="0"/>
                        <a:t>3.3.</a:t>
                      </a:r>
                      <a:endParaRPr lang="es-ES" sz="1400" dirty="0"/>
                    </a:p>
                  </a:txBody>
                  <a:tcPr/>
                </a:tc>
                <a:tc>
                  <a:txBody>
                    <a:bodyPr/>
                    <a:lstStyle/>
                    <a:p>
                      <a:r>
                        <a:rPr lang="es-EC" sz="1400" dirty="0" smtClean="0"/>
                        <a:t>OBJETIVOS</a:t>
                      </a:r>
                      <a:endParaRPr lang="es-ES" sz="1400" dirty="0"/>
                    </a:p>
                  </a:txBody>
                  <a:tcPr/>
                </a:tc>
              </a:tr>
              <a:tr h="270933">
                <a:tc>
                  <a:txBody>
                    <a:bodyPr/>
                    <a:lstStyle/>
                    <a:p>
                      <a:r>
                        <a:rPr lang="es-EC" sz="1400" b="0" dirty="0" smtClean="0"/>
                        <a:t>3.4.</a:t>
                      </a:r>
                      <a:endParaRPr lang="es-ES" sz="1400" b="0" dirty="0"/>
                    </a:p>
                  </a:txBody>
                  <a:tcPr/>
                </a:tc>
                <a:tc>
                  <a:txBody>
                    <a:bodyPr/>
                    <a:lstStyle/>
                    <a:p>
                      <a:r>
                        <a:rPr lang="es-EC" sz="1400" b="0" dirty="0" smtClean="0"/>
                        <a:t>POLÍTICAS</a:t>
                      </a:r>
                      <a:endParaRPr lang="es-ES" sz="1400" b="0" dirty="0"/>
                    </a:p>
                  </a:txBody>
                  <a:tcPr/>
                </a:tc>
              </a:tr>
              <a:tr h="270933">
                <a:tc>
                  <a:txBody>
                    <a:bodyPr/>
                    <a:lstStyle/>
                    <a:p>
                      <a:r>
                        <a:rPr lang="es-EC" sz="1400" b="0" dirty="0" smtClean="0"/>
                        <a:t>3.5.</a:t>
                      </a:r>
                      <a:endParaRPr lang="es-ES" sz="1400" b="0" dirty="0"/>
                    </a:p>
                  </a:txBody>
                  <a:tcPr/>
                </a:tc>
                <a:tc>
                  <a:txBody>
                    <a:bodyPr/>
                    <a:lstStyle/>
                    <a:p>
                      <a:r>
                        <a:rPr lang="es-EC" sz="1400" b="0" dirty="0" smtClean="0"/>
                        <a:t>ESTRATEGIAS</a:t>
                      </a:r>
                      <a:endParaRPr lang="es-ES" sz="1400" b="0" dirty="0"/>
                    </a:p>
                  </a:txBody>
                  <a:tcPr/>
                </a:tc>
              </a:tr>
              <a:tr h="270933">
                <a:tc>
                  <a:txBody>
                    <a:bodyPr/>
                    <a:lstStyle/>
                    <a:p>
                      <a:r>
                        <a:rPr lang="es-EC" sz="1400" b="0" dirty="0" smtClean="0"/>
                        <a:t>3.6.</a:t>
                      </a:r>
                      <a:endParaRPr lang="es-ES" sz="1400" b="0" dirty="0"/>
                    </a:p>
                  </a:txBody>
                  <a:tcPr/>
                </a:tc>
                <a:tc>
                  <a:txBody>
                    <a:bodyPr/>
                    <a:lstStyle/>
                    <a:p>
                      <a:r>
                        <a:rPr lang="es-EC" sz="1400" b="0" dirty="0" smtClean="0"/>
                        <a:t>RECURSOS</a:t>
                      </a:r>
                      <a:endParaRPr lang="es-ES" sz="1400" b="0" dirty="0"/>
                    </a:p>
                  </a:txBody>
                  <a:tcPr/>
                </a:tc>
              </a:tr>
              <a:tr h="270933">
                <a:tc>
                  <a:txBody>
                    <a:bodyPr/>
                    <a:lstStyle/>
                    <a:p>
                      <a:r>
                        <a:rPr lang="es-EC" sz="1400" b="0" dirty="0" smtClean="0"/>
                        <a:t>3.7.</a:t>
                      </a:r>
                      <a:endParaRPr lang="es-ES" sz="1400" b="0" dirty="0"/>
                    </a:p>
                  </a:txBody>
                  <a:tcPr/>
                </a:tc>
                <a:tc>
                  <a:txBody>
                    <a:bodyPr/>
                    <a:lstStyle/>
                    <a:p>
                      <a:r>
                        <a:rPr lang="es-EC" sz="1400" b="0" dirty="0" smtClean="0"/>
                        <a:t>PRINCIPIOS Y VALORES</a:t>
                      </a:r>
                      <a:endParaRPr lang="es-ES" sz="1400" b="0" dirty="0"/>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381000" y="914400"/>
          <a:ext cx="8153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CuadroTexto"/>
          <p:cNvSpPr txBox="1"/>
          <p:nvPr/>
        </p:nvSpPr>
        <p:spPr>
          <a:xfrm>
            <a:off x="457200" y="228600"/>
            <a:ext cx="3657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smtClean="0"/>
              <a:t>Base </a:t>
            </a:r>
            <a:r>
              <a:rPr lang="es-ES_tradnl" b="1" dirty="0"/>
              <a:t>Legal de la </a:t>
            </a:r>
            <a:r>
              <a:rPr lang="es-ES_tradnl" b="1" dirty="0" smtClean="0"/>
              <a:t>Empresa</a:t>
            </a:r>
            <a:endParaRPr lang="es-ES" dirty="0"/>
          </a:p>
        </p:txBody>
      </p:sp>
      <p:pic>
        <p:nvPicPr>
          <p:cNvPr id="4" name="Picture 1"/>
          <p:cNvPicPr>
            <a:picLocks noChangeAspect="1" noChangeArrowheads="1"/>
          </p:cNvPicPr>
          <p:nvPr/>
        </p:nvPicPr>
        <p:blipFill>
          <a:blip r:embed="rId7" cstate="print"/>
          <a:srcRect/>
          <a:stretch>
            <a:fillRect/>
          </a:stretch>
        </p:blipFill>
        <p:spPr bwMode="auto">
          <a:xfrm>
            <a:off x="6657975" y="9525"/>
            <a:ext cx="2562225" cy="904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381000" y="609600"/>
          <a:ext cx="83058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p:cNvPicPr>
            <a:picLocks noChangeAspect="1" noChangeArrowheads="1"/>
          </p:cNvPicPr>
          <p:nvPr/>
        </p:nvPicPr>
        <p:blipFill>
          <a:blip r:embed="rId7" cstate="print"/>
          <a:srcRect/>
          <a:stretch>
            <a:fillRect/>
          </a:stretch>
        </p:blipFill>
        <p:spPr bwMode="auto">
          <a:xfrm>
            <a:off x="7467600" y="-76200"/>
            <a:ext cx="16764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457200" y="304800"/>
          <a:ext cx="77724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noChangeArrowheads="1"/>
          </p:cNvPicPr>
          <p:nvPr/>
        </p:nvPicPr>
        <p:blipFill>
          <a:blip r:embed="rId7" cstate="print"/>
          <a:srcRect/>
          <a:stretch>
            <a:fillRect/>
          </a:stretch>
        </p:blipFill>
        <p:spPr bwMode="auto">
          <a:xfrm>
            <a:off x="7467600" y="-76200"/>
            <a:ext cx="16764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04800" y="8382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1"/>
          <p:cNvPicPr>
            <a:picLocks noChangeAspect="1" noChangeArrowheads="1"/>
          </p:cNvPicPr>
          <p:nvPr/>
        </p:nvPicPr>
        <p:blipFill>
          <a:blip r:embed="rId7" cstate="print"/>
          <a:srcRect/>
          <a:stretch>
            <a:fillRect/>
          </a:stretch>
        </p:blipFill>
        <p:spPr bwMode="auto">
          <a:xfrm>
            <a:off x="7467600" y="-76200"/>
            <a:ext cx="16764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3400" y="76200"/>
            <a:ext cx="2590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Recursos Humanos</a:t>
            </a:r>
            <a:endParaRPr lang="es-ES" dirty="0">
              <a:solidFill>
                <a:srgbClr val="FF0000"/>
              </a:solidFill>
            </a:endParaRPr>
          </a:p>
        </p:txBody>
      </p:sp>
      <p:sp>
        <p:nvSpPr>
          <p:cNvPr id="6" name="5 CuadroTexto"/>
          <p:cNvSpPr txBox="1"/>
          <p:nvPr/>
        </p:nvSpPr>
        <p:spPr>
          <a:xfrm>
            <a:off x="2590800" y="381000"/>
            <a:ext cx="4191000" cy="646331"/>
          </a:xfrm>
          <a:prstGeom prst="rect">
            <a:avLst/>
          </a:prstGeom>
          <a:noFill/>
        </p:spPr>
        <p:txBody>
          <a:bodyPr wrap="square" rtlCol="0">
            <a:spAutoFit/>
          </a:bodyPr>
          <a:lstStyle/>
          <a:p>
            <a:pPr algn="ctr"/>
            <a:r>
              <a:rPr lang="es-ES_tradnl" sz="1200" b="1" dirty="0" smtClean="0"/>
              <a:t>CUADRO No. 24</a:t>
            </a:r>
            <a:endParaRPr lang="es-ES" sz="1200" dirty="0" smtClean="0"/>
          </a:p>
          <a:p>
            <a:pPr algn="ctr"/>
            <a:r>
              <a:rPr lang="es-ES_tradnl" sz="1200" b="1" dirty="0" smtClean="0"/>
              <a:t>NÚMERO DE TRABAJADORES POR ÁREA</a:t>
            </a:r>
            <a:endParaRPr lang="es-ES" sz="1200" dirty="0" smtClean="0"/>
          </a:p>
          <a:p>
            <a:pPr algn="ctr"/>
            <a:endParaRPr lang="es-ES" sz="1200" dirty="0"/>
          </a:p>
        </p:txBody>
      </p:sp>
      <p:sp>
        <p:nvSpPr>
          <p:cNvPr id="7" name="6 CuadroTexto"/>
          <p:cNvSpPr txBox="1"/>
          <p:nvPr/>
        </p:nvSpPr>
        <p:spPr>
          <a:xfrm>
            <a:off x="457200" y="6477000"/>
            <a:ext cx="2895600" cy="338554"/>
          </a:xfrm>
          <a:prstGeom prst="rect">
            <a:avLst/>
          </a:prstGeom>
          <a:noFill/>
        </p:spPr>
        <p:txBody>
          <a:bodyPr wrap="square" rtlCol="0">
            <a:spAutoFit/>
          </a:bodyPr>
          <a:lstStyle/>
          <a:p>
            <a:r>
              <a:rPr lang="es-ES_tradnl" sz="800" dirty="0" smtClean="0"/>
              <a:t>FUENTE: </a:t>
            </a:r>
            <a:r>
              <a:rPr lang="es-ES_tradnl" sz="800" dirty="0" err="1" smtClean="0"/>
              <a:t>SPPC</a:t>
            </a:r>
            <a:r>
              <a:rPr lang="es-ES_tradnl" sz="800" dirty="0" smtClean="0"/>
              <a:t>  </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8" name="Picture 1"/>
          <p:cNvPicPr>
            <a:picLocks noChangeAspect="1" noChangeArrowheads="1"/>
          </p:cNvPicPr>
          <p:nvPr/>
        </p:nvPicPr>
        <p:blipFill>
          <a:blip r:embed="rId2" cstate="print"/>
          <a:srcRect/>
          <a:stretch>
            <a:fillRect/>
          </a:stretch>
        </p:blipFill>
        <p:spPr bwMode="auto">
          <a:xfrm>
            <a:off x="7467600" y="-76200"/>
            <a:ext cx="1676400" cy="685800"/>
          </a:xfrm>
          <a:prstGeom prst="rect">
            <a:avLst/>
          </a:prstGeom>
          <a:ln>
            <a:noFill/>
          </a:ln>
          <a:effectLst>
            <a:softEdge rad="112500"/>
          </a:effectLst>
        </p:spPr>
      </p:pic>
      <p:graphicFrame>
        <p:nvGraphicFramePr>
          <p:cNvPr id="9" name="8 Tabla"/>
          <p:cNvGraphicFramePr>
            <a:graphicFrameLocks noGrp="1"/>
          </p:cNvGraphicFramePr>
          <p:nvPr/>
        </p:nvGraphicFramePr>
        <p:xfrm>
          <a:off x="457199" y="838200"/>
          <a:ext cx="8153401" cy="5580752"/>
        </p:xfrm>
        <a:graphic>
          <a:graphicData uri="http://schemas.openxmlformats.org/drawingml/2006/table">
            <a:tbl>
              <a:tblPr/>
              <a:tblGrid>
                <a:gridCol w="4875229"/>
                <a:gridCol w="1897321"/>
                <a:gridCol w="1380851"/>
              </a:tblGrid>
              <a:tr h="317118">
                <a:tc>
                  <a:txBody>
                    <a:bodyPr/>
                    <a:lstStyle/>
                    <a:p>
                      <a:pPr marR="10795" algn="ctr">
                        <a:spcAft>
                          <a:spcPts val="0"/>
                        </a:spcAft>
                        <a:tabLst>
                          <a:tab pos="457200" algn="l"/>
                        </a:tabLst>
                      </a:pPr>
                      <a:endParaRPr lang="es-ES" sz="1100" dirty="0">
                        <a:latin typeface="Times New Roman"/>
                        <a:ea typeface="Times New Roman"/>
                        <a:cs typeface="Times New Roman"/>
                      </a:endParaRPr>
                    </a:p>
                    <a:p>
                      <a:pPr marR="10795" algn="ctr">
                        <a:spcAft>
                          <a:spcPts val="0"/>
                        </a:spcAft>
                        <a:tabLst>
                          <a:tab pos="457200" algn="l"/>
                        </a:tabLst>
                      </a:pPr>
                      <a:r>
                        <a:rPr lang="es-EC" sz="1100" b="1" dirty="0">
                          <a:latin typeface="Arial"/>
                          <a:ea typeface="Times New Roman"/>
                          <a:cs typeface="Times New Roman"/>
                        </a:rPr>
                        <a:t>ÁREA</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R="10795" algn="just">
                        <a:spcAft>
                          <a:spcPts val="0"/>
                        </a:spcAft>
                        <a:tabLst>
                          <a:tab pos="457200" algn="l"/>
                        </a:tabLst>
                      </a:pPr>
                      <a:endParaRPr lang="es-ES" sz="1100">
                        <a:latin typeface="Times New Roman"/>
                        <a:ea typeface="Times New Roman"/>
                        <a:cs typeface="Times New Roman"/>
                      </a:endParaRPr>
                    </a:p>
                    <a:p>
                      <a:pPr marR="10795" algn="ctr">
                        <a:spcAft>
                          <a:spcPts val="0"/>
                        </a:spcAft>
                        <a:tabLst>
                          <a:tab pos="457200" algn="l"/>
                        </a:tabLst>
                      </a:pPr>
                      <a:r>
                        <a:rPr lang="es-EC" sz="1100" b="1">
                          <a:latin typeface="Arial"/>
                          <a:ea typeface="Times New Roman"/>
                          <a:cs typeface="Times New Roman"/>
                        </a:rPr>
                        <a:t>No. TRABAJADORES</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marR="10795" algn="just">
                        <a:spcAft>
                          <a:spcPts val="0"/>
                        </a:spcAft>
                        <a:tabLst>
                          <a:tab pos="457200" algn="l"/>
                        </a:tabLst>
                      </a:pPr>
                      <a:endParaRPr lang="es-ES" sz="1100">
                        <a:latin typeface="Times New Roman"/>
                        <a:ea typeface="Times New Roman"/>
                        <a:cs typeface="Times New Roman"/>
                      </a:endParaRPr>
                    </a:p>
                    <a:p>
                      <a:pPr marR="10795" algn="ctr">
                        <a:spcAft>
                          <a:spcPts val="0"/>
                        </a:spcAft>
                        <a:tabLst>
                          <a:tab pos="457200" algn="l"/>
                        </a:tabLst>
                      </a:pPr>
                      <a:r>
                        <a:rPr lang="es-EC" sz="1100" b="1">
                          <a:latin typeface="Arial"/>
                          <a:ea typeface="Times New Roman"/>
                          <a:cs typeface="Times New Roman"/>
                        </a:rPr>
                        <a:t>%</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DESPACHO DE LA SECRETARÍA</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11</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4%</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dirty="0">
                          <a:latin typeface="Arial"/>
                          <a:ea typeface="Times New Roman"/>
                          <a:cs typeface="Times New Roman"/>
                        </a:rPr>
                        <a:t>SUBSECRETARÍA GENERAL</a:t>
                      </a:r>
                      <a:endParaRPr lang="es-ES" sz="1100"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5</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2%</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SUBSECRETARÍA DE PARTICIPACIÓN CIUDADANA</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23</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 </a:t>
                      </a:r>
                      <a:r>
                        <a:rPr lang="es-EC" sz="1100" dirty="0" smtClean="0">
                          <a:latin typeface="Arial"/>
                          <a:ea typeface="Times New Roman"/>
                          <a:cs typeface="Times New Roman"/>
                        </a:rPr>
                        <a:t>8</a:t>
                      </a:r>
                      <a:r>
                        <a:rPr lang="es-EC" sz="1100" dirty="0">
                          <a:latin typeface="Arial"/>
                          <a:ea typeface="Times New Roman"/>
                          <a:cs typeface="Times New Roman"/>
                        </a:rPr>
                        <a:t>%</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b="1" dirty="0">
                          <a:latin typeface="Arial"/>
                          <a:ea typeface="Times New Roman"/>
                          <a:cs typeface="Times New Roman"/>
                        </a:rPr>
                        <a:t>SUBSECRETARÍA  PUEBLOS E INTERCULTURALIDAD</a:t>
                      </a:r>
                      <a:endParaRPr lang="es-ES" sz="1100" b="1"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20000"/>
                        <a:lumOff val="80000"/>
                      </a:schemeClr>
                    </a:solidFill>
                  </a:tcPr>
                </a:tc>
                <a:tc>
                  <a:txBody>
                    <a:bodyPr/>
                    <a:lstStyle/>
                    <a:p>
                      <a:pPr marR="10795" algn="ctr">
                        <a:lnSpc>
                          <a:spcPct val="150000"/>
                        </a:lnSpc>
                        <a:spcAft>
                          <a:spcPts val="0"/>
                        </a:spcAft>
                        <a:tabLst>
                          <a:tab pos="457200" algn="l"/>
                        </a:tabLst>
                      </a:pPr>
                      <a:r>
                        <a:rPr lang="es-EC" sz="1100" b="1" dirty="0">
                          <a:latin typeface="Arial"/>
                          <a:ea typeface="Times New Roman"/>
                          <a:cs typeface="Times New Roman"/>
                        </a:rPr>
                        <a:t>20</a:t>
                      </a:r>
                      <a:endParaRPr lang="es-ES" sz="1100" b="1"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20000"/>
                        <a:lumOff val="80000"/>
                      </a:schemeClr>
                    </a:solidFill>
                  </a:tcPr>
                </a:tc>
                <a:tc>
                  <a:txBody>
                    <a:bodyPr/>
                    <a:lstStyle/>
                    <a:p>
                      <a:pPr marR="10795" algn="ctr">
                        <a:lnSpc>
                          <a:spcPct val="150000"/>
                        </a:lnSpc>
                        <a:spcAft>
                          <a:spcPts val="0"/>
                        </a:spcAft>
                        <a:tabLst>
                          <a:tab pos="457200" algn="l"/>
                        </a:tabLst>
                      </a:pPr>
                      <a:r>
                        <a:rPr lang="es-EC" sz="1100" b="1" dirty="0">
                          <a:latin typeface="Arial"/>
                          <a:ea typeface="Times New Roman"/>
                          <a:cs typeface="Times New Roman"/>
                        </a:rPr>
                        <a:t>7%</a:t>
                      </a:r>
                      <a:endParaRPr lang="es-ES" sz="1100" b="1"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3">
                        <a:lumMod val="20000"/>
                        <a:lumOff val="80000"/>
                      </a:schemeClr>
                    </a:solidFill>
                  </a:tcPr>
                </a:tc>
              </a:tr>
              <a:tr h="228064">
                <a:tc>
                  <a:txBody>
                    <a:bodyPr/>
                    <a:lstStyle/>
                    <a:p>
                      <a:pPr marR="10795">
                        <a:spcAft>
                          <a:spcPts val="0"/>
                        </a:spcAft>
                        <a:tabLst>
                          <a:tab pos="457200" algn="l"/>
                        </a:tabLst>
                      </a:pPr>
                      <a:r>
                        <a:rPr lang="es-EC" sz="1100" dirty="0">
                          <a:latin typeface="Arial"/>
                          <a:ea typeface="Times New Roman"/>
                          <a:cs typeface="Times New Roman"/>
                        </a:rPr>
                        <a:t>SUBSECRETARÍA DE DIÁLOGO SOCIAL</a:t>
                      </a:r>
                      <a:endParaRPr lang="es-ES" sz="1100"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25</a:t>
                      </a:r>
                      <a:endParaRPr lang="es-ES" sz="1100"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9%</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COORDINACIÓN ADMINISTRATIVA – FINANCIERA</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39</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14%</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DIRECCIÓN TECNOLÓGICA</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5</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2%</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dirty="0">
                          <a:latin typeface="Arial"/>
                          <a:ea typeface="Times New Roman"/>
                          <a:cs typeface="Times New Roman"/>
                        </a:rPr>
                        <a:t>DIRECCIÓN DE RECURSOS HUMANOS</a:t>
                      </a:r>
                      <a:endParaRPr lang="es-ES" sz="1100"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6</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3%</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DIRECCIÓN DE RUOSC</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4</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1%</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DIRECCIÓN DE COMUNICACIÓN</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9</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3%</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COORDINACIÓN GENERAL JURÍDICA</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6</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3%</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COORDINACIÓN GENERAL DE PLANIFICACIÓN</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2</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0.9%</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DIRECCIÓN DE PLANIFICACIÓN E INVERSIÓN</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4</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1%</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DIRECCIÓN DE INFORMACIÓN Y EVALUACIÓN</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2</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0.9%</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COORDINACIÓN REGIONAL 1</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11</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4%</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COORDINACIÓN REGIONAL 2</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5</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2%</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COORDINACIÓN REGIONAL 3</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13</a:t>
                      </a:r>
                      <a:endParaRPr lang="es-ES" sz="1100"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5%</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COORDINACIÓN REGIONAL 4</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11</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4%</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COORDINACIÓN REGIONAL 5</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22</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8%</a:t>
                      </a:r>
                      <a:endParaRPr lang="es-ES" sz="110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COORDINACIÓN REGIONAL 6</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17</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6%</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R="10795">
                        <a:spcAft>
                          <a:spcPts val="0"/>
                        </a:spcAft>
                        <a:tabLst>
                          <a:tab pos="457200" algn="l"/>
                        </a:tabLst>
                      </a:pPr>
                      <a:r>
                        <a:rPr lang="es-EC" sz="1100">
                          <a:latin typeface="Arial"/>
                          <a:ea typeface="Times New Roman"/>
                          <a:cs typeface="Times New Roman"/>
                        </a:rPr>
                        <a:t>COORDINACIÓN REGIONAL 7</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a:latin typeface="Arial"/>
                          <a:ea typeface="Times New Roman"/>
                          <a:cs typeface="Times New Roman"/>
                        </a:rPr>
                        <a:t>8</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3%</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28064">
                <a:tc>
                  <a:txBody>
                    <a:bodyPr/>
                    <a:lstStyle/>
                    <a:p>
                      <a:pPr marR="10795">
                        <a:spcAft>
                          <a:spcPts val="0"/>
                        </a:spcAft>
                        <a:tabLst>
                          <a:tab pos="457200" algn="l"/>
                        </a:tabLst>
                      </a:pPr>
                      <a:r>
                        <a:rPr lang="es-EC" sz="1100">
                          <a:latin typeface="Arial"/>
                          <a:ea typeface="Times New Roman"/>
                          <a:cs typeface="Times New Roman"/>
                        </a:rPr>
                        <a:t>DELEGACIONES PROVINCIALES</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a:latin typeface="Arial"/>
                          <a:ea typeface="Times New Roman"/>
                          <a:cs typeface="Times New Roman"/>
                        </a:rPr>
                        <a:t>24</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R="10795" algn="ctr">
                        <a:lnSpc>
                          <a:spcPct val="150000"/>
                        </a:lnSpc>
                        <a:spcAft>
                          <a:spcPts val="0"/>
                        </a:spcAft>
                        <a:tabLst>
                          <a:tab pos="457200" algn="l"/>
                        </a:tabLst>
                      </a:pPr>
                      <a:r>
                        <a:rPr lang="es-EC" sz="1100" dirty="0">
                          <a:latin typeface="Arial"/>
                          <a:ea typeface="Times New Roman"/>
                          <a:cs typeface="Times New Roman"/>
                        </a:rPr>
                        <a:t>9%</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8064">
                <a:tc>
                  <a:txBody>
                    <a:bodyPr/>
                    <a:lstStyle/>
                    <a:p>
                      <a:pPr marL="449580" marR="10795">
                        <a:spcAft>
                          <a:spcPts val="0"/>
                        </a:spcAft>
                        <a:tabLst>
                          <a:tab pos="457200" algn="l"/>
                        </a:tabLst>
                      </a:pPr>
                      <a:r>
                        <a:rPr lang="es-ES_tradnl" sz="1100" dirty="0">
                          <a:latin typeface="Arial"/>
                          <a:ea typeface="Times New Roman"/>
                          <a:cs typeface="Times New Roman"/>
                        </a:rPr>
                        <a:t>                                      </a:t>
                      </a:r>
                      <a:r>
                        <a:rPr lang="es-EC" sz="1100" b="1" dirty="0">
                          <a:latin typeface="Arial"/>
                          <a:ea typeface="Times New Roman"/>
                          <a:cs typeface="Times New Roman"/>
                        </a:rPr>
                        <a:t>TOTAL</a:t>
                      </a:r>
                      <a:endParaRPr lang="es-ES" sz="1100" dirty="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b="1">
                          <a:latin typeface="Arial"/>
                          <a:ea typeface="Times New Roman"/>
                          <a:cs typeface="Times New Roman"/>
                        </a:rPr>
                        <a:t>272</a:t>
                      </a:r>
                      <a:endParaRPr lang="es-ES" sz="1100">
                        <a:latin typeface="Times New Roman"/>
                        <a:ea typeface="Times New Roman"/>
                        <a:cs typeface="Times New Roman"/>
                      </a:endParaRPr>
                    </a:p>
                  </a:txBody>
                  <a:tcPr marL="39767" marR="39767"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marR="10795" algn="ctr">
                        <a:lnSpc>
                          <a:spcPct val="150000"/>
                        </a:lnSpc>
                        <a:spcAft>
                          <a:spcPts val="0"/>
                        </a:spcAft>
                        <a:tabLst>
                          <a:tab pos="457200" algn="l"/>
                        </a:tabLst>
                      </a:pPr>
                      <a:r>
                        <a:rPr lang="es-EC" sz="1100" b="1" dirty="0">
                          <a:latin typeface="Arial"/>
                          <a:ea typeface="Times New Roman"/>
                          <a:cs typeface="Times New Roman"/>
                        </a:rPr>
                        <a:t>100%</a:t>
                      </a:r>
                      <a:endParaRPr lang="es-ES" sz="1100" dirty="0">
                        <a:latin typeface="Times New Roman"/>
                        <a:ea typeface="Times New Roman"/>
                        <a:cs typeface="Times New Roman"/>
                      </a:endParaRPr>
                    </a:p>
                  </a:txBody>
                  <a:tcPr marL="39767" marR="3976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bl>
          </a:graphicData>
        </a:graphic>
      </p:graphicFrame>
      <p:sp>
        <p:nvSpPr>
          <p:cNvPr id="10" name="9 Rectángulo redondeado"/>
          <p:cNvSpPr/>
          <p:nvPr/>
        </p:nvSpPr>
        <p:spPr>
          <a:xfrm>
            <a:off x="5943600" y="2133600"/>
            <a:ext cx="22098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6096000" y="3733800"/>
            <a:ext cx="2057400"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152400"/>
            <a:ext cx="2667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Recursos Materiales</a:t>
            </a:r>
            <a:endParaRPr lang="es-ES" dirty="0">
              <a:solidFill>
                <a:srgbClr val="FF0000"/>
              </a:solidFill>
            </a:endParaRPr>
          </a:p>
        </p:txBody>
      </p:sp>
      <p:graphicFrame>
        <p:nvGraphicFramePr>
          <p:cNvPr id="5" name="4 Tabla"/>
          <p:cNvGraphicFramePr>
            <a:graphicFrameLocks noGrp="1"/>
          </p:cNvGraphicFramePr>
          <p:nvPr/>
        </p:nvGraphicFramePr>
        <p:xfrm>
          <a:off x="1143000" y="990600"/>
          <a:ext cx="7086600" cy="5333994"/>
        </p:xfrm>
        <a:graphic>
          <a:graphicData uri="http://schemas.openxmlformats.org/drawingml/2006/table">
            <a:tbl>
              <a:tblPr/>
              <a:tblGrid>
                <a:gridCol w="2662494"/>
                <a:gridCol w="2099547"/>
                <a:gridCol w="2324559"/>
              </a:tblGrid>
              <a:tr h="213164">
                <a:tc>
                  <a:txBody>
                    <a:bodyPr/>
                    <a:lstStyle/>
                    <a:p>
                      <a:pPr algn="ctr">
                        <a:lnSpc>
                          <a:spcPct val="150000"/>
                        </a:lnSpc>
                        <a:spcAft>
                          <a:spcPts val="0"/>
                        </a:spcAft>
                      </a:pPr>
                      <a:r>
                        <a:rPr lang="es-ES_tradnl" sz="1000" b="1" dirty="0">
                          <a:latin typeface="Arial"/>
                          <a:ea typeface="Times New Roman"/>
                          <a:cs typeface="Times New Roman"/>
                        </a:rPr>
                        <a:t>PROVINCIA</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_tradnl" sz="1000" b="1" dirty="0">
                          <a:latin typeface="Arial"/>
                          <a:ea typeface="Times New Roman"/>
                          <a:cs typeface="Times New Roman"/>
                        </a:rPr>
                        <a:t>TIPO</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50000"/>
                        </a:lnSpc>
                        <a:spcAft>
                          <a:spcPts val="0"/>
                        </a:spcAft>
                      </a:pPr>
                      <a:r>
                        <a:rPr lang="es-ES_tradnl" sz="1000" b="1">
                          <a:latin typeface="Arial"/>
                          <a:ea typeface="Times New Roman"/>
                          <a:cs typeface="Times New Roman"/>
                        </a:rPr>
                        <a:t>ESTADO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18058">
                <a:tc>
                  <a:txBody>
                    <a:bodyPr/>
                    <a:lstStyle/>
                    <a:p>
                      <a:pPr algn="just">
                        <a:lnSpc>
                          <a:spcPct val="150000"/>
                        </a:lnSpc>
                        <a:spcAft>
                          <a:spcPts val="0"/>
                        </a:spcAft>
                      </a:pPr>
                      <a:r>
                        <a:rPr lang="es-ES_tradnl" sz="1000">
                          <a:latin typeface="Arial"/>
                          <a:ea typeface="Times New Roman"/>
                          <a:cs typeface="Times New Roman"/>
                        </a:rPr>
                        <a:t>OFICINA MATRIZ QUITO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dirty="0">
                          <a:latin typeface="Arial"/>
                          <a:ea typeface="Times New Roman"/>
                          <a:cs typeface="Times New Roman"/>
                        </a:rPr>
                        <a:t>EDIFICIO 3 PISOS</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dirty="0">
                          <a:latin typeface="Arial"/>
                          <a:ea typeface="Times New Roman"/>
                          <a:cs typeface="Times New Roman"/>
                        </a:rPr>
                        <a:t>COMODATO </a:t>
                      </a:r>
                      <a:r>
                        <a:rPr lang="es-ES_tradnl" sz="1000" dirty="0" smtClean="0">
                          <a:latin typeface="Arial"/>
                          <a:ea typeface="Times New Roman"/>
                          <a:cs typeface="Times New Roman"/>
                        </a:rPr>
                        <a:t>BCE</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IMBABURA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ESMERALDAS</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SUCUMBIOS</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COMODATO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IMBABURA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COMODATO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CARCHI</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NAPO </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ORELLANA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COMODATO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TUNGURAHUA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CHIMBORAZO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PASTAZA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MANABÍ</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COMODATO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dirty="0">
                          <a:latin typeface="Arial"/>
                          <a:ea typeface="Times New Roman"/>
                          <a:cs typeface="Times New Roman"/>
                        </a:rPr>
                        <a:t>STO. </a:t>
                      </a:r>
                      <a:r>
                        <a:rPr lang="es-ES_tradnl" sz="1000" dirty="0" smtClean="0">
                          <a:latin typeface="Arial"/>
                          <a:ea typeface="Times New Roman"/>
                          <a:cs typeface="Times New Roman"/>
                        </a:rPr>
                        <a:t>DOMINGO DE</a:t>
                      </a:r>
                      <a:r>
                        <a:rPr lang="es-ES_tradnl" sz="1000" baseline="0" dirty="0" smtClean="0">
                          <a:latin typeface="Arial"/>
                          <a:ea typeface="Times New Roman"/>
                          <a:cs typeface="Times New Roman"/>
                        </a:rPr>
                        <a:t> LOS </a:t>
                      </a:r>
                      <a:r>
                        <a:rPr lang="es-ES_tradnl" sz="1000" baseline="0" dirty="0" err="1" smtClean="0">
                          <a:latin typeface="Arial"/>
                          <a:ea typeface="Times New Roman"/>
                          <a:cs typeface="Times New Roman"/>
                        </a:rPr>
                        <a:t>TSACHILAS</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dirty="0">
                          <a:latin typeface="Arial"/>
                          <a:ea typeface="Times New Roman"/>
                          <a:cs typeface="Times New Roman"/>
                        </a:rPr>
                        <a:t>OFICINA</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GALÁPAGOS</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GUAYAS</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dirty="0">
                          <a:latin typeface="Arial"/>
                          <a:ea typeface="Times New Roman"/>
                          <a:cs typeface="Times New Roman"/>
                        </a:rPr>
                        <a:t>COMODATO</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LOS RÍOS </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SANTA ELENA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BOLÍVAR</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AZUAY </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COMODATO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CAÑAR </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MORONA SANTIAGO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a:latin typeface="Arial"/>
                          <a:ea typeface="Times New Roman"/>
                          <a:cs typeface="Times New Roman"/>
                        </a:rPr>
                        <a:t>LOJA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3164">
                <a:tc>
                  <a:txBody>
                    <a:bodyPr/>
                    <a:lstStyle/>
                    <a:p>
                      <a:pPr algn="just">
                        <a:lnSpc>
                          <a:spcPct val="150000"/>
                        </a:lnSpc>
                        <a:spcAft>
                          <a:spcPts val="0"/>
                        </a:spcAft>
                      </a:pPr>
                      <a:r>
                        <a:rPr lang="es-ES_tradnl" sz="1000">
                          <a:latin typeface="Arial"/>
                          <a:ea typeface="Times New Roman"/>
                          <a:cs typeface="Times New Roman"/>
                        </a:rPr>
                        <a:t>EL ORO</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just">
                        <a:lnSpc>
                          <a:spcPct val="150000"/>
                        </a:lnSpc>
                        <a:spcAft>
                          <a:spcPts val="0"/>
                        </a:spcAft>
                      </a:pPr>
                      <a:r>
                        <a:rPr lang="es-ES_tradnl" sz="1000">
                          <a:latin typeface="Arial"/>
                          <a:ea typeface="Times New Roman"/>
                          <a:cs typeface="Times New Roman"/>
                        </a:rPr>
                        <a:t>OFICINA PRESTADA</a:t>
                      </a:r>
                      <a:endParaRPr lang="es-ES" sz="100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13164">
                <a:tc>
                  <a:txBody>
                    <a:bodyPr/>
                    <a:lstStyle/>
                    <a:p>
                      <a:pPr algn="just">
                        <a:lnSpc>
                          <a:spcPct val="150000"/>
                        </a:lnSpc>
                        <a:spcAft>
                          <a:spcPts val="0"/>
                        </a:spcAft>
                      </a:pPr>
                      <a:r>
                        <a:rPr lang="es-ES_tradnl" sz="1000" dirty="0">
                          <a:latin typeface="Arial"/>
                          <a:ea typeface="Times New Roman"/>
                          <a:cs typeface="Times New Roman"/>
                        </a:rPr>
                        <a:t>ZAMORA CHINCHIPE</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dirty="0">
                          <a:latin typeface="Arial"/>
                          <a:ea typeface="Times New Roman"/>
                          <a:cs typeface="Times New Roman"/>
                        </a:rPr>
                        <a:t>OFICINA</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0"/>
                        </a:spcAft>
                      </a:pPr>
                      <a:r>
                        <a:rPr lang="es-ES_tradnl" sz="1000" dirty="0">
                          <a:latin typeface="Arial"/>
                          <a:ea typeface="Times New Roman"/>
                          <a:cs typeface="Times New Roman"/>
                        </a:rPr>
                        <a:t>COMODATO</a:t>
                      </a:r>
                      <a:endParaRPr lang="es-ES" sz="1000" dirty="0">
                        <a:latin typeface="Times New Roman"/>
                        <a:ea typeface="Times New Roman"/>
                        <a:cs typeface="Times New Roman"/>
                      </a:endParaRPr>
                    </a:p>
                  </a:txBody>
                  <a:tcPr marL="39077" marR="39077"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6" name="5 CuadroTexto"/>
          <p:cNvSpPr txBox="1"/>
          <p:nvPr/>
        </p:nvSpPr>
        <p:spPr>
          <a:xfrm>
            <a:off x="2286000" y="457200"/>
            <a:ext cx="4648200" cy="461665"/>
          </a:xfrm>
          <a:prstGeom prst="rect">
            <a:avLst/>
          </a:prstGeom>
          <a:noFill/>
        </p:spPr>
        <p:txBody>
          <a:bodyPr wrap="square" rtlCol="0">
            <a:spAutoFit/>
          </a:bodyPr>
          <a:lstStyle/>
          <a:p>
            <a:pPr algn="ctr"/>
            <a:r>
              <a:rPr lang="es-ES_tradnl" sz="1200" b="1" dirty="0" smtClean="0"/>
              <a:t>CUADRO No. 25</a:t>
            </a:r>
            <a:endParaRPr lang="es-ES" sz="1200" dirty="0" smtClean="0"/>
          </a:p>
          <a:p>
            <a:pPr algn="ctr"/>
            <a:r>
              <a:rPr lang="es-ES_tradnl" sz="1200" b="1" dirty="0" smtClean="0"/>
              <a:t>OFICINAS DE LA </a:t>
            </a:r>
            <a:r>
              <a:rPr lang="es-ES_tradnl" sz="1200" b="1" dirty="0" err="1" smtClean="0"/>
              <a:t>SPPC</a:t>
            </a:r>
            <a:r>
              <a:rPr lang="es-ES_tradnl" sz="1200" b="1" dirty="0" smtClean="0"/>
              <a:t> POR PROVINCIA</a:t>
            </a:r>
            <a:endParaRPr lang="es-ES" sz="1200" dirty="0"/>
          </a:p>
        </p:txBody>
      </p:sp>
      <p:sp>
        <p:nvSpPr>
          <p:cNvPr id="7" name="6 CuadroTexto"/>
          <p:cNvSpPr txBox="1"/>
          <p:nvPr/>
        </p:nvSpPr>
        <p:spPr>
          <a:xfrm>
            <a:off x="1066800" y="6477000"/>
            <a:ext cx="2895600" cy="338554"/>
          </a:xfrm>
          <a:prstGeom prst="rect">
            <a:avLst/>
          </a:prstGeom>
          <a:noFill/>
        </p:spPr>
        <p:txBody>
          <a:bodyPr wrap="square" rtlCol="0">
            <a:spAutoFit/>
          </a:bodyPr>
          <a:lstStyle/>
          <a:p>
            <a:r>
              <a:rPr lang="es-ES_tradnl" sz="800" dirty="0" smtClean="0"/>
              <a:t>FUENTE: </a:t>
            </a:r>
            <a:r>
              <a:rPr lang="es-ES_tradnl" sz="800" dirty="0" err="1" smtClean="0"/>
              <a:t>SPPC</a:t>
            </a:r>
            <a:r>
              <a:rPr lang="es-ES_tradnl" sz="800" dirty="0" smtClean="0"/>
              <a:t>  </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8" name="Picture 1"/>
          <p:cNvPicPr>
            <a:picLocks noChangeAspect="1" noChangeArrowheads="1"/>
          </p:cNvPicPr>
          <p:nvPr/>
        </p:nvPicPr>
        <p:blipFill>
          <a:blip r:embed="rId2" cstate="print"/>
          <a:srcRect/>
          <a:stretch>
            <a:fillRect/>
          </a:stretch>
        </p:blipFill>
        <p:spPr bwMode="auto">
          <a:xfrm>
            <a:off x="7467600" y="-76200"/>
            <a:ext cx="16764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3400" y="152400"/>
            <a:ext cx="3048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Recursos Financieros</a:t>
            </a:r>
            <a:endParaRPr lang="es-ES" dirty="0">
              <a:solidFill>
                <a:srgbClr val="FF0000"/>
              </a:solidFill>
            </a:endParaRPr>
          </a:p>
        </p:txBody>
      </p:sp>
      <p:sp>
        <p:nvSpPr>
          <p:cNvPr id="6" name="5 CuadroTexto"/>
          <p:cNvSpPr txBox="1"/>
          <p:nvPr/>
        </p:nvSpPr>
        <p:spPr>
          <a:xfrm>
            <a:off x="914400" y="609600"/>
            <a:ext cx="4419600" cy="523220"/>
          </a:xfrm>
          <a:prstGeom prst="rect">
            <a:avLst/>
          </a:prstGeom>
          <a:noFill/>
        </p:spPr>
        <p:txBody>
          <a:bodyPr wrap="square" rtlCol="0">
            <a:spAutoFit/>
          </a:bodyPr>
          <a:lstStyle/>
          <a:p>
            <a:pPr algn="ctr"/>
            <a:r>
              <a:rPr lang="es-ES_tradnl" sz="1400" b="1" dirty="0" smtClean="0"/>
              <a:t>CUADRO No. 26</a:t>
            </a:r>
            <a:endParaRPr lang="es-ES" sz="1400" dirty="0" smtClean="0"/>
          </a:p>
          <a:p>
            <a:pPr algn="ctr"/>
            <a:r>
              <a:rPr lang="es-ES_tradnl" sz="1400" b="1" dirty="0" smtClean="0"/>
              <a:t>PRESUPUESTO 2009</a:t>
            </a:r>
            <a:endParaRPr lang="es-ES" sz="1400" dirty="0"/>
          </a:p>
        </p:txBody>
      </p:sp>
      <p:sp>
        <p:nvSpPr>
          <p:cNvPr id="7" name="6 CuadroTexto"/>
          <p:cNvSpPr txBox="1"/>
          <p:nvPr/>
        </p:nvSpPr>
        <p:spPr>
          <a:xfrm>
            <a:off x="457200" y="3471446"/>
            <a:ext cx="2895600" cy="338554"/>
          </a:xfrm>
          <a:prstGeom prst="rect">
            <a:avLst/>
          </a:prstGeom>
          <a:noFill/>
        </p:spPr>
        <p:txBody>
          <a:bodyPr wrap="square" rtlCol="0">
            <a:spAutoFit/>
          </a:bodyPr>
          <a:lstStyle/>
          <a:p>
            <a:r>
              <a:rPr lang="es-ES_tradnl" sz="800" dirty="0" smtClean="0"/>
              <a:t>FUENTE: </a:t>
            </a:r>
            <a:r>
              <a:rPr lang="es-ES_tradnl" sz="800" dirty="0" err="1" smtClean="0"/>
              <a:t>SPPC</a:t>
            </a:r>
            <a:r>
              <a:rPr lang="es-ES_tradnl" sz="800" dirty="0" smtClean="0"/>
              <a:t>  </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graphicFrame>
        <p:nvGraphicFramePr>
          <p:cNvPr id="8" name="7 Tabla"/>
          <p:cNvGraphicFramePr>
            <a:graphicFrameLocks noGrp="1"/>
          </p:cNvGraphicFramePr>
          <p:nvPr/>
        </p:nvGraphicFramePr>
        <p:xfrm>
          <a:off x="3200400" y="4038600"/>
          <a:ext cx="5179060" cy="2305685"/>
        </p:xfrm>
        <a:graphic>
          <a:graphicData uri="http://schemas.openxmlformats.org/drawingml/2006/table">
            <a:tbl>
              <a:tblPr/>
              <a:tblGrid>
                <a:gridCol w="2208530"/>
                <a:gridCol w="1461770"/>
                <a:gridCol w="1508760"/>
              </a:tblGrid>
              <a:tr h="246380">
                <a:tc>
                  <a:txBody>
                    <a:bodyPr/>
                    <a:lstStyle/>
                    <a:p>
                      <a:pPr algn="ctr" fontAlgn="base">
                        <a:spcAft>
                          <a:spcPts val="0"/>
                        </a:spcAft>
                      </a:pPr>
                      <a:r>
                        <a:rPr lang="es-ES_tradnl" sz="1200" dirty="0">
                          <a:latin typeface="Arial"/>
                          <a:ea typeface="Times New Roman"/>
                          <a:cs typeface="Times New Roman"/>
                        </a:rPr>
                        <a:t>	</a:t>
                      </a:r>
                      <a:r>
                        <a:rPr lang="es-ES" sz="1200" b="1" dirty="0">
                          <a:solidFill>
                            <a:srgbClr val="000000"/>
                          </a:solidFill>
                          <a:latin typeface="Arial"/>
                          <a:ea typeface="Times New Roman"/>
                          <a:cs typeface="Times New Roman"/>
                        </a:rPr>
                        <a:t>DESCRIPCIÓN</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200" b="1" dirty="0">
                          <a:solidFill>
                            <a:srgbClr val="000000"/>
                          </a:solidFill>
                          <a:latin typeface="Arial"/>
                          <a:ea typeface="Times New Roman"/>
                          <a:cs typeface="Times New Roman"/>
                        </a:rPr>
                        <a:t>ASIGNADO</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200" b="1">
                          <a:solidFill>
                            <a:srgbClr val="000000"/>
                          </a:solidFill>
                          <a:latin typeface="Arial"/>
                          <a:ea typeface="Times New Roman"/>
                          <a:cs typeface="Times New Roman"/>
                        </a:rPr>
                        <a:t>CODIFICADO</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198120">
                <a:tc>
                  <a:txBody>
                    <a:bodyPr/>
                    <a:lstStyle/>
                    <a:p>
                      <a:pPr>
                        <a:spcAft>
                          <a:spcPts val="0"/>
                        </a:spcAft>
                      </a:pPr>
                      <a:r>
                        <a:rPr lang="es-ES" sz="1200">
                          <a:solidFill>
                            <a:srgbClr val="000000"/>
                          </a:solidFill>
                          <a:latin typeface="Arial"/>
                          <a:ea typeface="Times New Roman"/>
                          <a:cs typeface="Times New Roman"/>
                        </a:rPr>
                        <a:t>Gastos Corrientes</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US$ 4,834,842.93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4,889,300.10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04800">
                <a:tc>
                  <a:txBody>
                    <a:bodyPr/>
                    <a:lstStyle/>
                    <a:p>
                      <a:pPr>
                        <a:spcAft>
                          <a:spcPts val="0"/>
                        </a:spcAft>
                      </a:pPr>
                      <a:r>
                        <a:rPr lang="es-ES" sz="1200" dirty="0">
                          <a:solidFill>
                            <a:srgbClr val="000000"/>
                          </a:solidFill>
                          <a:latin typeface="Arial"/>
                          <a:ea typeface="Times New Roman"/>
                          <a:cs typeface="Times New Roman"/>
                        </a:rPr>
                        <a:t>Sistema Nacional de Acción Ciudadana</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US$    756,002.00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US$       979,487.70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72085">
                <a:tc>
                  <a:txBody>
                    <a:bodyPr/>
                    <a:lstStyle/>
                    <a:p>
                      <a:pPr>
                        <a:spcAft>
                          <a:spcPts val="0"/>
                        </a:spcAft>
                      </a:pPr>
                      <a:r>
                        <a:rPr lang="es-ES" sz="1200">
                          <a:solidFill>
                            <a:srgbClr val="000000"/>
                          </a:solidFill>
                          <a:latin typeface="Arial"/>
                          <a:ea typeface="Times New Roman"/>
                          <a:cs typeface="Times New Roman"/>
                        </a:rPr>
                        <a:t>Proyecto 002</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0.00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736,931.14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3365">
                <a:tc>
                  <a:txBody>
                    <a:bodyPr/>
                    <a:lstStyle/>
                    <a:p>
                      <a:pPr>
                        <a:spcAft>
                          <a:spcPts val="0"/>
                        </a:spcAft>
                      </a:pPr>
                      <a:r>
                        <a:rPr lang="es-ES" sz="1200">
                          <a:solidFill>
                            <a:srgbClr val="000000"/>
                          </a:solidFill>
                          <a:latin typeface="Arial"/>
                          <a:ea typeface="Times New Roman"/>
                          <a:cs typeface="Times New Roman"/>
                        </a:rPr>
                        <a:t>Proyecto 116</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US$    756,002.00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US$       244,236.56</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04800">
                <a:tc>
                  <a:txBody>
                    <a:bodyPr/>
                    <a:lstStyle/>
                    <a:p>
                      <a:pPr>
                        <a:spcAft>
                          <a:spcPts val="0"/>
                        </a:spcAft>
                      </a:pPr>
                      <a:r>
                        <a:rPr lang="es-ES" sz="1200">
                          <a:solidFill>
                            <a:srgbClr val="000000"/>
                          </a:solidFill>
                          <a:latin typeface="Arial"/>
                          <a:ea typeface="Times New Roman"/>
                          <a:cs typeface="Times New Roman"/>
                        </a:rPr>
                        <a:t>Sistema Nacional de Enlace Ciudadano</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3,056,795</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3,056,795</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53365">
                <a:tc>
                  <a:txBody>
                    <a:bodyPr/>
                    <a:lstStyle/>
                    <a:p>
                      <a:pPr>
                        <a:spcAft>
                          <a:spcPts val="0"/>
                        </a:spcAft>
                      </a:pPr>
                      <a:r>
                        <a:rPr lang="es-ES" sz="1200">
                          <a:solidFill>
                            <a:srgbClr val="000000"/>
                          </a:solidFill>
                          <a:latin typeface="Arial"/>
                          <a:ea typeface="Times New Roman"/>
                          <a:cs typeface="Times New Roman"/>
                        </a:rPr>
                        <a:t>Proyecto 001</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US$         2,590,894</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57175">
                <a:tc>
                  <a:txBody>
                    <a:bodyPr/>
                    <a:lstStyle/>
                    <a:p>
                      <a:pPr>
                        <a:spcAft>
                          <a:spcPts val="0"/>
                        </a:spcAft>
                      </a:pPr>
                      <a:r>
                        <a:rPr lang="es-ES" sz="1200">
                          <a:solidFill>
                            <a:srgbClr val="000000"/>
                          </a:solidFill>
                          <a:latin typeface="Arial"/>
                          <a:ea typeface="Times New Roman"/>
                          <a:cs typeface="Times New Roman"/>
                        </a:rPr>
                        <a:t>Proyecto 115</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3,056,795</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200">
                          <a:solidFill>
                            <a:srgbClr val="000000"/>
                          </a:solidFill>
                          <a:latin typeface="Arial"/>
                          <a:ea typeface="Times New Roman"/>
                          <a:cs typeface="Times New Roman"/>
                        </a:rPr>
                        <a:t>US$            442,963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73355">
                <a:tc>
                  <a:txBody>
                    <a:bodyPr/>
                    <a:lstStyle/>
                    <a:p>
                      <a:pPr>
                        <a:spcAft>
                          <a:spcPts val="0"/>
                        </a:spcAft>
                      </a:pPr>
                      <a:r>
                        <a:rPr lang="es-ES" sz="1200">
                          <a:solidFill>
                            <a:srgbClr val="000000"/>
                          </a:solidFill>
                          <a:latin typeface="Arial"/>
                          <a:ea typeface="Times New Roman"/>
                          <a:cs typeface="Times New Roman"/>
                        </a:rPr>
                        <a:t>Proyecto 003</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a:solidFill>
                            <a:srgbClr val="000000"/>
                          </a:solidFill>
                          <a:latin typeface="Arial"/>
                          <a:ea typeface="Times New Roman"/>
                          <a:cs typeface="Times New Roman"/>
                        </a:rPr>
                        <a:t>0</a:t>
                      </a:r>
                      <a:endParaRPr lang="es-ES" sz="120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200" dirty="0">
                          <a:solidFill>
                            <a:srgbClr val="000000"/>
                          </a:solidFill>
                          <a:latin typeface="Arial"/>
                          <a:ea typeface="Times New Roman"/>
                          <a:cs typeface="Times New Roman"/>
                        </a:rPr>
                        <a:t>US$              99,486</a:t>
                      </a:r>
                      <a:endParaRPr lang="es-ES" sz="1200" dirty="0">
                        <a:latin typeface="Times New Roman"/>
                        <a:ea typeface="Times New Roman"/>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
        <p:nvSpPr>
          <p:cNvPr id="9" name="8 CuadroTexto"/>
          <p:cNvSpPr txBox="1"/>
          <p:nvPr/>
        </p:nvSpPr>
        <p:spPr>
          <a:xfrm>
            <a:off x="3581400" y="3505200"/>
            <a:ext cx="4419600" cy="523220"/>
          </a:xfrm>
          <a:prstGeom prst="rect">
            <a:avLst/>
          </a:prstGeom>
          <a:noFill/>
        </p:spPr>
        <p:txBody>
          <a:bodyPr wrap="square" rtlCol="0">
            <a:spAutoFit/>
          </a:bodyPr>
          <a:lstStyle/>
          <a:p>
            <a:pPr algn="ctr"/>
            <a:r>
              <a:rPr lang="es-ES_tradnl" sz="1400" b="1" dirty="0" smtClean="0"/>
              <a:t>CUADRO No. 27</a:t>
            </a:r>
            <a:endParaRPr lang="es-ES" sz="1400" dirty="0" smtClean="0"/>
          </a:p>
          <a:p>
            <a:pPr algn="ctr"/>
            <a:r>
              <a:rPr lang="es-ES_tradnl" sz="1400" b="1" dirty="0" smtClean="0"/>
              <a:t>PRESUPUESTO 2010</a:t>
            </a:r>
            <a:endParaRPr lang="es-ES" sz="1400" dirty="0"/>
          </a:p>
        </p:txBody>
      </p:sp>
      <p:sp>
        <p:nvSpPr>
          <p:cNvPr id="10" name="9 CuadroTexto"/>
          <p:cNvSpPr txBox="1"/>
          <p:nvPr/>
        </p:nvSpPr>
        <p:spPr>
          <a:xfrm>
            <a:off x="3124200" y="6400800"/>
            <a:ext cx="2895600" cy="338554"/>
          </a:xfrm>
          <a:prstGeom prst="rect">
            <a:avLst/>
          </a:prstGeom>
          <a:noFill/>
        </p:spPr>
        <p:txBody>
          <a:bodyPr wrap="square" rtlCol="0">
            <a:spAutoFit/>
          </a:bodyPr>
          <a:lstStyle/>
          <a:p>
            <a:r>
              <a:rPr lang="es-ES_tradnl" sz="800" dirty="0" smtClean="0"/>
              <a:t>FUENTE: </a:t>
            </a:r>
            <a:r>
              <a:rPr lang="es-ES_tradnl" sz="800" dirty="0" err="1" smtClean="0"/>
              <a:t>SPPC</a:t>
            </a:r>
            <a:r>
              <a:rPr lang="es-ES_tradnl" sz="800" dirty="0" smtClean="0"/>
              <a:t>  </a:t>
            </a:r>
            <a:endParaRPr lang="es-ES" sz="800" dirty="0" smtClean="0"/>
          </a:p>
          <a:p>
            <a:r>
              <a:rPr lang="es-ES_tradnl" sz="800" dirty="0" smtClean="0"/>
              <a:t>ELABORADO POR: </a:t>
            </a:r>
            <a:r>
              <a:rPr lang="es-ES_tradnl" sz="800" dirty="0" err="1" smtClean="0"/>
              <a:t>Geovanna</a:t>
            </a:r>
            <a:r>
              <a:rPr lang="es-ES_tradnl" sz="800" dirty="0" smtClean="0"/>
              <a:t> González</a:t>
            </a:r>
            <a:endParaRPr lang="es-ES" sz="800" dirty="0"/>
          </a:p>
        </p:txBody>
      </p:sp>
      <p:pic>
        <p:nvPicPr>
          <p:cNvPr id="11" name="Picture 1"/>
          <p:cNvPicPr>
            <a:picLocks noChangeAspect="1" noChangeArrowheads="1"/>
          </p:cNvPicPr>
          <p:nvPr/>
        </p:nvPicPr>
        <p:blipFill>
          <a:blip r:embed="rId2" cstate="print"/>
          <a:srcRect/>
          <a:stretch>
            <a:fillRect/>
          </a:stretch>
        </p:blipFill>
        <p:spPr bwMode="auto">
          <a:xfrm>
            <a:off x="7467600" y="-76200"/>
            <a:ext cx="1676400" cy="685800"/>
          </a:xfrm>
          <a:prstGeom prst="rect">
            <a:avLst/>
          </a:prstGeom>
          <a:ln>
            <a:noFill/>
          </a:ln>
          <a:effectLst>
            <a:softEdge rad="112500"/>
          </a:effectLst>
        </p:spPr>
      </p:pic>
      <p:sp>
        <p:nvSpPr>
          <p:cNvPr id="12" name="11 Rectángulo redondeado"/>
          <p:cNvSpPr/>
          <p:nvPr/>
        </p:nvSpPr>
        <p:spPr>
          <a:xfrm>
            <a:off x="533400" y="4038600"/>
            <a:ext cx="1828800" cy="533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US$    850,801</a:t>
            </a:r>
            <a:endParaRPr lang="es-ES" dirty="0"/>
          </a:p>
        </p:txBody>
      </p:sp>
      <p:sp>
        <p:nvSpPr>
          <p:cNvPr id="13" name="12 Rectángulo redondeado"/>
          <p:cNvSpPr/>
          <p:nvPr/>
        </p:nvSpPr>
        <p:spPr>
          <a:xfrm>
            <a:off x="533400" y="4800600"/>
            <a:ext cx="1828800" cy="4572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US$    815,872</a:t>
            </a:r>
            <a:endParaRPr lang="es-ES" dirty="0"/>
          </a:p>
        </p:txBody>
      </p:sp>
      <p:graphicFrame>
        <p:nvGraphicFramePr>
          <p:cNvPr id="14" name="13 Tabla"/>
          <p:cNvGraphicFramePr>
            <a:graphicFrameLocks noGrp="1"/>
          </p:cNvGraphicFramePr>
          <p:nvPr/>
        </p:nvGraphicFramePr>
        <p:xfrm>
          <a:off x="457200" y="1143000"/>
          <a:ext cx="6477000" cy="2294599"/>
        </p:xfrm>
        <a:graphic>
          <a:graphicData uri="http://schemas.openxmlformats.org/drawingml/2006/table">
            <a:tbl>
              <a:tblPr/>
              <a:tblGrid>
                <a:gridCol w="1656440"/>
                <a:gridCol w="1281717"/>
                <a:gridCol w="1296153"/>
                <a:gridCol w="1325654"/>
                <a:gridCol w="917036"/>
              </a:tblGrid>
              <a:tr h="467878">
                <a:tc>
                  <a:txBody>
                    <a:bodyPr/>
                    <a:lstStyle/>
                    <a:p>
                      <a:pPr algn="ctr" fontAlgn="base">
                        <a:spcAft>
                          <a:spcPts val="0"/>
                        </a:spcAft>
                      </a:pPr>
                      <a:r>
                        <a:rPr lang="es-ES" sz="1000" b="1" dirty="0">
                          <a:solidFill>
                            <a:srgbClr val="000000"/>
                          </a:solidFill>
                          <a:latin typeface="Arial"/>
                          <a:ea typeface="Times New Roman"/>
                          <a:cs typeface="Times New Roman"/>
                        </a:rPr>
                        <a:t>DESCRIPCIÓN</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000" b="1">
                          <a:solidFill>
                            <a:srgbClr val="000000"/>
                          </a:solidFill>
                          <a:latin typeface="Arial"/>
                          <a:ea typeface="Times New Roman"/>
                          <a:cs typeface="Times New Roman"/>
                        </a:rPr>
                        <a:t>ASIGNADO</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000" b="1" dirty="0">
                          <a:solidFill>
                            <a:srgbClr val="000000"/>
                          </a:solidFill>
                          <a:latin typeface="Arial"/>
                          <a:ea typeface="Times New Roman"/>
                          <a:cs typeface="Times New Roman"/>
                        </a:rPr>
                        <a:t>CODIFICADO</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000" b="1">
                          <a:solidFill>
                            <a:srgbClr val="000000"/>
                          </a:solidFill>
                          <a:latin typeface="Arial"/>
                          <a:ea typeface="Times New Roman"/>
                          <a:cs typeface="Times New Roman"/>
                        </a:rPr>
                        <a:t>DEVENGADO</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000" b="1" dirty="0">
                          <a:solidFill>
                            <a:srgbClr val="000000"/>
                          </a:solidFill>
                          <a:latin typeface="Arial"/>
                          <a:ea typeface="Times New Roman"/>
                          <a:cs typeface="Times New Roman"/>
                        </a:rPr>
                        <a:t>% EJECUTADO</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65249">
                <a:tc>
                  <a:txBody>
                    <a:bodyPr/>
                    <a:lstStyle/>
                    <a:p>
                      <a:pPr>
                        <a:spcAft>
                          <a:spcPts val="0"/>
                        </a:spcAft>
                      </a:pPr>
                      <a:r>
                        <a:rPr lang="es-ES" sz="1100" dirty="0">
                          <a:solidFill>
                            <a:srgbClr val="000000"/>
                          </a:solidFill>
                          <a:latin typeface="Arial"/>
                          <a:ea typeface="Times New Roman"/>
                          <a:cs typeface="Times New Roman"/>
                        </a:rPr>
                        <a:t>Gastos Corrientes</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dirty="0">
                          <a:solidFill>
                            <a:srgbClr val="000000"/>
                          </a:solidFill>
                          <a:latin typeface="Arial Narrow"/>
                          <a:ea typeface="Times New Roman"/>
                          <a:cs typeface="Arial"/>
                        </a:rPr>
                        <a:t>US$ 3,984,041.69</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Narrow"/>
                          <a:ea typeface="Times New Roman"/>
                          <a:cs typeface="Arial"/>
                        </a:rPr>
                        <a:t>US$ 4,079,427.23</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Narrow"/>
                          <a:ea typeface="Times New Roman"/>
                          <a:cs typeface="Arial"/>
                        </a:rPr>
                        <a:t>US$  </a:t>
                      </a:r>
                      <a:r>
                        <a:rPr lang="es-ES" sz="1100">
                          <a:latin typeface="Arial Narrow"/>
                          <a:ea typeface="Calibri"/>
                          <a:cs typeface="Arial Narrow"/>
                        </a:rPr>
                        <a:t>3,977,366.42</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a:ea typeface="Times New Roman"/>
                          <a:cs typeface="Times New Roman"/>
                        </a:rPr>
                        <a:t>97.50%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11919">
                <a:tc>
                  <a:txBody>
                    <a:bodyPr/>
                    <a:lstStyle/>
                    <a:p>
                      <a:pPr>
                        <a:spcAft>
                          <a:spcPts val="0"/>
                        </a:spcAft>
                      </a:pPr>
                      <a:r>
                        <a:rPr lang="es-ES" sz="1100" dirty="0">
                          <a:solidFill>
                            <a:srgbClr val="000000"/>
                          </a:solidFill>
                          <a:latin typeface="Arial"/>
                          <a:ea typeface="Times New Roman"/>
                          <a:cs typeface="Times New Roman"/>
                        </a:rPr>
                        <a:t>Programa de Participación Ciudadana</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dirty="0">
                          <a:solidFill>
                            <a:srgbClr val="000000"/>
                          </a:solidFill>
                          <a:latin typeface="Arial Narrow"/>
                          <a:ea typeface="Times New Roman"/>
                          <a:cs typeface="Arial"/>
                        </a:rPr>
                        <a:t>0.00</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dirty="0">
                          <a:solidFill>
                            <a:srgbClr val="000000"/>
                          </a:solidFill>
                          <a:latin typeface="Arial Narrow"/>
                          <a:ea typeface="Times New Roman"/>
                          <a:cs typeface="Arial"/>
                        </a:rPr>
                        <a:t>US$ 3,651,372.12</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a:solidFill>
                            <a:srgbClr val="000000"/>
                          </a:solidFill>
                          <a:latin typeface="Arial Narrow"/>
                          <a:ea typeface="Times New Roman"/>
                          <a:cs typeface="Arial"/>
                        </a:rPr>
                        <a:t>US$  </a:t>
                      </a:r>
                      <a:r>
                        <a:rPr lang="es-ES" sz="1100">
                          <a:latin typeface="Arial Narrow"/>
                          <a:ea typeface="Calibri"/>
                          <a:cs typeface="Arial Narrow"/>
                        </a:rPr>
                        <a:t>3,335,939.89</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a:solidFill>
                            <a:srgbClr val="000000"/>
                          </a:solidFill>
                          <a:latin typeface="Arial"/>
                          <a:ea typeface="Times New Roman"/>
                          <a:cs typeface="Times New Roman"/>
                        </a:rPr>
                        <a:t>91.36%</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20352">
                <a:tc>
                  <a:txBody>
                    <a:bodyPr/>
                    <a:lstStyle/>
                    <a:p>
                      <a:pPr marL="899160">
                        <a:spcAft>
                          <a:spcPts val="0"/>
                        </a:spcAft>
                      </a:pPr>
                      <a:r>
                        <a:rPr lang="es-ES" sz="1100">
                          <a:solidFill>
                            <a:srgbClr val="000000"/>
                          </a:solidFill>
                          <a:latin typeface="Arial"/>
                          <a:ea typeface="Times New Roman"/>
                          <a:cs typeface="Times New Roman"/>
                        </a:rPr>
                        <a:t>SINAC</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Narrow"/>
                          <a:ea typeface="Times New Roman"/>
                          <a:cs typeface="Arial"/>
                        </a:rPr>
                        <a:t>0.00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fontAlgn="base">
                        <a:spcAft>
                          <a:spcPts val="0"/>
                        </a:spcAft>
                      </a:pPr>
                      <a:r>
                        <a:rPr lang="es-ES" sz="1100" dirty="0">
                          <a:solidFill>
                            <a:srgbClr val="000000"/>
                          </a:solidFill>
                          <a:latin typeface="Arial Narrow"/>
                          <a:ea typeface="Times New Roman"/>
                          <a:cs typeface="Arial"/>
                        </a:rPr>
                        <a:t>        US$   918,411.03</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Narrow"/>
                          <a:ea typeface="Times New Roman"/>
                          <a:cs typeface="Arial"/>
                        </a:rPr>
                        <a:t>US$     </a:t>
                      </a:r>
                      <a:r>
                        <a:rPr lang="es-ES" sz="1100">
                          <a:latin typeface="Arial Narrow"/>
                          <a:ea typeface="Calibri"/>
                          <a:cs typeface="Arial Narrow"/>
                        </a:rPr>
                        <a:t>818,138.35</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a:ea typeface="Times New Roman"/>
                          <a:cs typeface="Times New Roman"/>
                        </a:rPr>
                        <a:t>89.08%</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155959">
                <a:tc>
                  <a:txBody>
                    <a:bodyPr/>
                    <a:lstStyle/>
                    <a:p>
                      <a:pPr marL="899160">
                        <a:spcAft>
                          <a:spcPts val="0"/>
                        </a:spcAft>
                      </a:pPr>
                      <a:r>
                        <a:rPr lang="es-ES" sz="1100">
                          <a:solidFill>
                            <a:srgbClr val="000000"/>
                          </a:solidFill>
                          <a:latin typeface="Arial"/>
                          <a:ea typeface="Times New Roman"/>
                          <a:cs typeface="Times New Roman"/>
                        </a:rPr>
                        <a:t>SINACE</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a:solidFill>
                            <a:srgbClr val="000000"/>
                          </a:solidFill>
                          <a:latin typeface="Arial Narrow"/>
                          <a:ea typeface="Times New Roman"/>
                          <a:cs typeface="Arial"/>
                        </a:rPr>
                        <a:t>0.00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dirty="0">
                          <a:solidFill>
                            <a:srgbClr val="000000"/>
                          </a:solidFill>
                          <a:latin typeface="Arial Narrow"/>
                          <a:ea typeface="Times New Roman"/>
                          <a:cs typeface="Arial"/>
                        </a:rPr>
                        <a:t>US$ 2,500,056.41</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dirty="0">
                          <a:solidFill>
                            <a:srgbClr val="000000"/>
                          </a:solidFill>
                          <a:latin typeface="Arial Narrow"/>
                          <a:ea typeface="Times New Roman"/>
                          <a:cs typeface="Arial"/>
                        </a:rPr>
                        <a:t>US$  </a:t>
                      </a:r>
                      <a:r>
                        <a:rPr lang="es-ES" sz="1100" dirty="0">
                          <a:latin typeface="Arial Narrow"/>
                          <a:ea typeface="Calibri"/>
                          <a:cs typeface="Arial Narrow"/>
                        </a:rPr>
                        <a:t>2,290,725.21</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a:solidFill>
                            <a:srgbClr val="000000"/>
                          </a:solidFill>
                          <a:latin typeface="Arial"/>
                          <a:ea typeface="Times New Roman"/>
                          <a:cs typeface="Times New Roman"/>
                        </a:rPr>
                        <a:t>91.62%</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11919">
                <a:tc>
                  <a:txBody>
                    <a:bodyPr/>
                    <a:lstStyle/>
                    <a:p>
                      <a:pPr>
                        <a:spcAft>
                          <a:spcPts val="0"/>
                        </a:spcAft>
                      </a:pPr>
                      <a:r>
                        <a:rPr lang="es-ES" sz="1100">
                          <a:solidFill>
                            <a:srgbClr val="000000"/>
                          </a:solidFill>
                          <a:latin typeface="Arial"/>
                          <a:ea typeface="Times New Roman"/>
                          <a:cs typeface="Times New Roman"/>
                        </a:rPr>
                        <a:t>Registro Organizaciones Sociales</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a:solidFill>
                            <a:srgbClr val="000000"/>
                          </a:solidFill>
                          <a:latin typeface="Arial Narrow"/>
                          <a:ea typeface="Times New Roman"/>
                          <a:cs typeface="Arial"/>
                        </a:rPr>
                        <a:t>0.00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fontAlgn="base">
                        <a:spcAft>
                          <a:spcPts val="0"/>
                        </a:spcAft>
                      </a:pPr>
                      <a:r>
                        <a:rPr lang="es-ES" sz="1100">
                          <a:solidFill>
                            <a:srgbClr val="000000"/>
                          </a:solidFill>
                          <a:latin typeface="Arial Narrow"/>
                          <a:ea typeface="Times New Roman"/>
                          <a:cs typeface="Arial"/>
                        </a:rPr>
                        <a:t>       US$      61,004.68</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dirty="0">
                          <a:solidFill>
                            <a:srgbClr val="000000"/>
                          </a:solidFill>
                          <a:latin typeface="Arial Narrow"/>
                          <a:ea typeface="Times New Roman"/>
                          <a:cs typeface="Arial"/>
                        </a:rPr>
                        <a:t>US$       </a:t>
                      </a:r>
                      <a:r>
                        <a:rPr lang="es-ES" sz="1100" dirty="0">
                          <a:latin typeface="Arial Narrow"/>
                          <a:ea typeface="Calibri"/>
                          <a:cs typeface="Arial Narrow"/>
                        </a:rPr>
                        <a:t>56,706.33</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r" fontAlgn="base">
                        <a:spcAft>
                          <a:spcPts val="0"/>
                        </a:spcAft>
                      </a:pPr>
                      <a:r>
                        <a:rPr lang="es-ES" sz="1100" dirty="0">
                          <a:solidFill>
                            <a:srgbClr val="000000"/>
                          </a:solidFill>
                          <a:latin typeface="Arial"/>
                          <a:ea typeface="Times New Roman"/>
                          <a:cs typeface="Times New Roman"/>
                        </a:rPr>
                        <a:t>92.95%</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311919">
                <a:tc>
                  <a:txBody>
                    <a:bodyPr/>
                    <a:lstStyle/>
                    <a:p>
                      <a:pPr>
                        <a:spcAft>
                          <a:spcPts val="0"/>
                        </a:spcAft>
                      </a:pPr>
                      <a:r>
                        <a:rPr lang="es-ES" sz="1100" dirty="0">
                          <a:solidFill>
                            <a:srgbClr val="000000"/>
                          </a:solidFill>
                          <a:latin typeface="Arial"/>
                          <a:ea typeface="Times New Roman"/>
                          <a:cs typeface="Times New Roman"/>
                        </a:rPr>
                        <a:t>Red de Seguridad Ciudadana</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a:solidFill>
                            <a:srgbClr val="000000"/>
                          </a:solidFill>
                          <a:latin typeface="Arial Narrow"/>
                          <a:ea typeface="Times New Roman"/>
                          <a:cs typeface="Arial"/>
                        </a:rPr>
                        <a:t>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base">
                        <a:spcAft>
                          <a:spcPts val="0"/>
                        </a:spcAft>
                      </a:pPr>
                      <a:r>
                        <a:rPr lang="es-ES" sz="1100">
                          <a:solidFill>
                            <a:srgbClr val="000000"/>
                          </a:solidFill>
                          <a:latin typeface="Arial Narrow"/>
                          <a:ea typeface="Times New Roman"/>
                          <a:cs typeface="Arial"/>
                        </a:rPr>
                        <a:t>       US$    171,900.00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a:solidFill>
                            <a:srgbClr val="000000"/>
                          </a:solidFill>
                          <a:latin typeface="Arial Narrow"/>
                          <a:ea typeface="Times New Roman"/>
                          <a:cs typeface="Arial"/>
                        </a:rPr>
                        <a:t>US$     </a:t>
                      </a:r>
                      <a:r>
                        <a:rPr lang="es-ES" sz="1100">
                          <a:latin typeface="Arial Narrow"/>
                          <a:ea typeface="Calibri"/>
                          <a:cs typeface="Arial Narrow"/>
                        </a:rPr>
                        <a:t>170,370.00</a:t>
                      </a:r>
                      <a:endParaRPr lang="es-ES" sz="110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r" fontAlgn="base">
                        <a:spcAft>
                          <a:spcPts val="0"/>
                        </a:spcAft>
                      </a:pPr>
                      <a:r>
                        <a:rPr lang="es-ES" sz="1100" dirty="0">
                          <a:solidFill>
                            <a:srgbClr val="000000"/>
                          </a:solidFill>
                          <a:latin typeface="Arial"/>
                          <a:ea typeface="Times New Roman"/>
                          <a:cs typeface="Times New Roman"/>
                        </a:rPr>
                        <a:t>99.10%</a:t>
                      </a:r>
                      <a:endParaRPr lang="es-ES" sz="1100" dirty="0">
                        <a:latin typeface="Times New Roman"/>
                        <a:ea typeface="Times New Roman"/>
                        <a:cs typeface="Times New Roman"/>
                      </a:endParaRPr>
                    </a:p>
                  </a:txBody>
                  <a:tcPr marL="63802" marR="63802"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57200" y="381000"/>
            <a:ext cx="2971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_tradnl" b="1" i="1" dirty="0" smtClean="0">
                <a:solidFill>
                  <a:srgbClr val="FF0000"/>
                </a:solidFill>
              </a:rPr>
              <a:t>Recursos Tecnológicos</a:t>
            </a:r>
            <a:endParaRPr lang="es-ES" dirty="0">
              <a:solidFill>
                <a:srgbClr val="FF0000"/>
              </a:solidFill>
            </a:endParaRPr>
          </a:p>
        </p:txBody>
      </p:sp>
      <p:graphicFrame>
        <p:nvGraphicFramePr>
          <p:cNvPr id="5" name="4 Diagrama"/>
          <p:cNvGraphicFramePr/>
          <p:nvPr/>
        </p:nvGraphicFramePr>
        <p:xfrm>
          <a:off x="609600" y="990600"/>
          <a:ext cx="8001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1"/>
          <p:cNvPicPr>
            <a:picLocks noChangeAspect="1" noChangeArrowheads="1"/>
          </p:cNvPicPr>
          <p:nvPr/>
        </p:nvPicPr>
        <p:blipFill>
          <a:blip r:embed="rId7" cstate="print"/>
          <a:srcRect/>
          <a:stretch>
            <a:fillRect/>
          </a:stretch>
        </p:blipFill>
        <p:spPr bwMode="auto">
          <a:xfrm>
            <a:off x="7467600" y="-76200"/>
            <a:ext cx="16764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3505200" y="1193800"/>
          <a:ext cx="54864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8 Diagrama"/>
          <p:cNvGraphicFramePr/>
          <p:nvPr/>
        </p:nvGraphicFramePr>
        <p:xfrm>
          <a:off x="457200" y="1143000"/>
          <a:ext cx="5715000" cy="4724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9 CuadroTexto"/>
          <p:cNvSpPr txBox="1"/>
          <p:nvPr/>
        </p:nvSpPr>
        <p:spPr>
          <a:xfrm rot="1938448">
            <a:off x="1246324" y="2276748"/>
            <a:ext cx="461665" cy="1572085"/>
          </a:xfrm>
          <a:prstGeom prst="rect">
            <a:avLst/>
          </a:prstGeom>
        </p:spPr>
        <p:style>
          <a:lnRef idx="2">
            <a:schemeClr val="accent1"/>
          </a:lnRef>
          <a:fillRef idx="1">
            <a:schemeClr val="lt1"/>
          </a:fillRef>
          <a:effectRef idx="0">
            <a:schemeClr val="accent1"/>
          </a:effectRef>
          <a:fontRef idx="minor">
            <a:schemeClr val="dk1"/>
          </a:fontRef>
        </p:style>
        <p:txBody>
          <a:bodyPr vert="vert270" wrap="square" rtlCol="0">
            <a:spAutoFit/>
          </a:bodyPr>
          <a:lstStyle/>
          <a:p>
            <a:r>
              <a:rPr lang="es-ES" dirty="0" smtClean="0">
                <a:solidFill>
                  <a:srgbClr val="FF0000"/>
                </a:solidFill>
              </a:rPr>
              <a:t>PRINCIPIOS</a:t>
            </a:r>
            <a:endParaRPr lang="es-ES" dirty="0">
              <a:solidFill>
                <a:srgbClr val="FF0000"/>
              </a:solidFill>
            </a:endParaRPr>
          </a:p>
        </p:txBody>
      </p:sp>
      <p:sp>
        <p:nvSpPr>
          <p:cNvPr id="11" name="10 CuadroTexto"/>
          <p:cNvSpPr txBox="1"/>
          <p:nvPr/>
        </p:nvSpPr>
        <p:spPr>
          <a:xfrm rot="1787745">
            <a:off x="7585981" y="3192897"/>
            <a:ext cx="461665" cy="1349291"/>
          </a:xfrm>
          <a:prstGeom prst="rect">
            <a:avLst/>
          </a:prstGeom>
        </p:spPr>
        <p:style>
          <a:lnRef idx="2">
            <a:schemeClr val="accent1"/>
          </a:lnRef>
          <a:fillRef idx="1">
            <a:schemeClr val="lt1"/>
          </a:fillRef>
          <a:effectRef idx="0">
            <a:schemeClr val="accent1"/>
          </a:effectRef>
          <a:fontRef idx="minor">
            <a:schemeClr val="dk1"/>
          </a:fontRef>
        </p:style>
        <p:txBody>
          <a:bodyPr vert="vert270" wrap="square" rtlCol="0">
            <a:spAutoFit/>
          </a:bodyPr>
          <a:lstStyle/>
          <a:p>
            <a:r>
              <a:rPr lang="es-ES" dirty="0" smtClean="0">
                <a:solidFill>
                  <a:srgbClr val="FF0000"/>
                </a:solidFill>
              </a:rPr>
              <a:t>VALORES</a:t>
            </a:r>
            <a:endParaRPr lang="es-ES" dirty="0">
              <a:solidFill>
                <a:srgbClr val="FF0000"/>
              </a:solidFill>
            </a:endParaRPr>
          </a:p>
        </p:txBody>
      </p:sp>
      <p:pic>
        <p:nvPicPr>
          <p:cNvPr id="12" name="Picture 1"/>
          <p:cNvPicPr>
            <a:picLocks noChangeAspect="1" noChangeArrowheads="1"/>
          </p:cNvPicPr>
          <p:nvPr/>
        </p:nvPicPr>
        <p:blipFill>
          <a:blip r:embed="rId12" cstate="print"/>
          <a:srcRect/>
          <a:stretch>
            <a:fillRect/>
          </a:stretch>
        </p:blipFill>
        <p:spPr bwMode="auto">
          <a:xfrm>
            <a:off x="7467600" y="-76200"/>
            <a:ext cx="1676400" cy="685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981200" y="914400"/>
            <a:ext cx="526939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CAPÍTULO </a:t>
            </a:r>
            <a:r>
              <a:rPr lang="es-ES_tradn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IV</a:t>
            </a:r>
            <a:endParaRPr lang="es-E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4 CuadroTexto"/>
          <p:cNvSpPr txBox="1"/>
          <p:nvPr/>
        </p:nvSpPr>
        <p:spPr>
          <a:xfrm>
            <a:off x="381000" y="1981200"/>
            <a:ext cx="82296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_tradnl"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FUNDAMENTOS TEÓRICOS</a:t>
            </a:r>
            <a:endParaRPr lang="es-E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6" name="Picture 1"/>
          <p:cNvPicPr>
            <a:picLocks noChangeAspect="1" noChangeArrowheads="1"/>
          </p:cNvPicPr>
          <p:nvPr/>
        </p:nvPicPr>
        <p:blipFill>
          <a:blip r:embed="rId2" cstate="print"/>
          <a:srcRect/>
          <a:stretch>
            <a:fillRect/>
          </a:stretch>
        </p:blipFill>
        <p:spPr bwMode="auto">
          <a:xfrm>
            <a:off x="6581775" y="0"/>
            <a:ext cx="2562225" cy="904875"/>
          </a:xfrm>
          <a:prstGeom prst="rect">
            <a:avLst/>
          </a:prstGeom>
          <a:ln>
            <a:noFill/>
          </a:ln>
          <a:effectLst>
            <a:softEdge rad="112500"/>
          </a:effectLst>
        </p:spPr>
      </p:pic>
      <p:graphicFrame>
        <p:nvGraphicFramePr>
          <p:cNvPr id="7" name="6 Tabla"/>
          <p:cNvGraphicFramePr>
            <a:graphicFrameLocks noGrp="1"/>
          </p:cNvGraphicFramePr>
          <p:nvPr/>
        </p:nvGraphicFramePr>
        <p:xfrm>
          <a:off x="1981200" y="2971800"/>
          <a:ext cx="5334000" cy="3566160"/>
        </p:xfrm>
        <a:graphic>
          <a:graphicData uri="http://schemas.openxmlformats.org/drawingml/2006/table">
            <a:tbl>
              <a:tblPr firstRow="1" bandRow="1">
                <a:tableStyleId>{BC89EF96-8CEA-46FF-86C4-4CE0E7609802}</a:tableStyleId>
              </a:tblPr>
              <a:tblGrid>
                <a:gridCol w="990600"/>
                <a:gridCol w="4343400"/>
              </a:tblGrid>
              <a:tr h="304800">
                <a:tc>
                  <a:txBody>
                    <a:bodyPr/>
                    <a:lstStyle/>
                    <a:p>
                      <a:r>
                        <a:rPr lang="es-EC" sz="1400" dirty="0" smtClean="0"/>
                        <a:t>4.1.</a:t>
                      </a:r>
                      <a:endParaRPr lang="es-ES" sz="1400" dirty="0"/>
                    </a:p>
                  </a:txBody>
                  <a:tcPr/>
                </a:tc>
                <a:tc>
                  <a:txBody>
                    <a:bodyPr/>
                    <a:lstStyle/>
                    <a:p>
                      <a:r>
                        <a:rPr lang="es-ES" sz="1400" b="1" dirty="0" smtClean="0"/>
                        <a:t>GENERALIDADES DE LA AUDITORÍA DE GESTIÓN</a:t>
                      </a:r>
                      <a:endParaRPr lang="es-ES" sz="1400" dirty="0"/>
                    </a:p>
                  </a:txBody>
                  <a:tcPr/>
                </a:tc>
              </a:tr>
              <a:tr h="270933">
                <a:tc>
                  <a:txBody>
                    <a:bodyPr/>
                    <a:lstStyle/>
                    <a:p>
                      <a:r>
                        <a:rPr lang="es-EC" sz="1400" dirty="0" smtClean="0"/>
                        <a:t>4.1.1.</a:t>
                      </a:r>
                      <a:endParaRPr lang="es-ES" sz="1400" dirty="0"/>
                    </a:p>
                  </a:txBody>
                  <a:tcPr/>
                </a:tc>
                <a:tc>
                  <a:txBody>
                    <a:bodyPr/>
                    <a:lstStyle/>
                    <a:p>
                      <a:r>
                        <a:rPr lang="es-ES" sz="1400" dirty="0" smtClean="0"/>
                        <a:t>Evolución de la Auditoría de Gestión</a:t>
                      </a:r>
                      <a:endParaRPr lang="es-ES" sz="1400" dirty="0"/>
                    </a:p>
                  </a:txBody>
                  <a:tcPr/>
                </a:tc>
              </a:tr>
              <a:tr h="270933">
                <a:tc>
                  <a:txBody>
                    <a:bodyPr/>
                    <a:lstStyle/>
                    <a:p>
                      <a:r>
                        <a:rPr lang="es-EC" sz="1400" dirty="0" smtClean="0"/>
                        <a:t>4.1.2.</a:t>
                      </a:r>
                      <a:endParaRPr lang="es-ES" sz="1400" dirty="0"/>
                    </a:p>
                  </a:txBody>
                  <a:tcPr/>
                </a:tc>
                <a:tc>
                  <a:txBody>
                    <a:bodyPr/>
                    <a:lstStyle/>
                    <a:p>
                      <a:r>
                        <a:rPr lang="es-ES" sz="1400" dirty="0" smtClean="0"/>
                        <a:t>Concepto y definición</a:t>
                      </a:r>
                      <a:endParaRPr lang="es-ES" sz="1400" dirty="0"/>
                    </a:p>
                  </a:txBody>
                  <a:tcPr/>
                </a:tc>
              </a:tr>
              <a:tr h="270933">
                <a:tc>
                  <a:txBody>
                    <a:bodyPr/>
                    <a:lstStyle/>
                    <a:p>
                      <a:r>
                        <a:rPr lang="es-EC" sz="1400" b="0" dirty="0" smtClean="0"/>
                        <a:t>4.1.3.</a:t>
                      </a:r>
                      <a:endParaRPr lang="es-ES" sz="1400" b="0" dirty="0"/>
                    </a:p>
                  </a:txBody>
                  <a:tcPr/>
                </a:tc>
                <a:tc>
                  <a:txBody>
                    <a:bodyPr/>
                    <a:lstStyle/>
                    <a:p>
                      <a:r>
                        <a:rPr lang="es-ES" sz="1400" dirty="0" smtClean="0"/>
                        <a:t>Objetivos de la Auditoría de Gestión</a:t>
                      </a:r>
                      <a:endParaRPr lang="es-ES" sz="1400" b="1" dirty="0"/>
                    </a:p>
                  </a:txBody>
                  <a:tcPr/>
                </a:tc>
              </a:tr>
              <a:tr h="270933">
                <a:tc>
                  <a:txBody>
                    <a:bodyPr/>
                    <a:lstStyle/>
                    <a:p>
                      <a:r>
                        <a:rPr lang="es-EC" sz="1400" b="0" dirty="0" smtClean="0"/>
                        <a:t>4.1.4.</a:t>
                      </a:r>
                      <a:endParaRPr lang="es-ES" sz="1400" b="0" dirty="0"/>
                    </a:p>
                  </a:txBody>
                  <a:tcPr/>
                </a:tc>
                <a:tc>
                  <a:txBody>
                    <a:bodyPr/>
                    <a:lstStyle/>
                    <a:p>
                      <a:r>
                        <a:rPr lang="es-ES" sz="1400" dirty="0" smtClean="0"/>
                        <a:t>Características</a:t>
                      </a:r>
                      <a:endParaRPr lang="es-ES" sz="1400" b="0" dirty="0"/>
                    </a:p>
                  </a:txBody>
                  <a:tcPr/>
                </a:tc>
              </a:tr>
              <a:tr h="270933">
                <a:tc>
                  <a:txBody>
                    <a:bodyPr/>
                    <a:lstStyle/>
                    <a:p>
                      <a:r>
                        <a:rPr lang="es-EC" sz="1400" b="0" dirty="0" smtClean="0"/>
                        <a:t>4.1.5.</a:t>
                      </a:r>
                      <a:endParaRPr lang="es-ES" sz="1400" b="0" dirty="0"/>
                    </a:p>
                  </a:txBody>
                  <a:tcPr/>
                </a:tc>
                <a:tc>
                  <a:txBody>
                    <a:bodyPr/>
                    <a:lstStyle/>
                    <a:p>
                      <a:r>
                        <a:rPr lang="es-ES" sz="1400" dirty="0" smtClean="0"/>
                        <a:t>Clases de Auditoría</a:t>
                      </a:r>
                      <a:endParaRPr lang="es-ES" sz="1400" b="0" dirty="0"/>
                    </a:p>
                  </a:txBody>
                  <a:tcPr/>
                </a:tc>
              </a:tr>
              <a:tr h="270933">
                <a:tc>
                  <a:txBody>
                    <a:bodyPr/>
                    <a:lstStyle/>
                    <a:p>
                      <a:r>
                        <a:rPr lang="es-EC" sz="1400" b="0" dirty="0" smtClean="0"/>
                        <a:t>4.1.6.</a:t>
                      </a:r>
                      <a:endParaRPr lang="es-ES" sz="1400" b="0" dirty="0"/>
                    </a:p>
                  </a:txBody>
                  <a:tcPr/>
                </a:tc>
                <a:tc>
                  <a:txBody>
                    <a:bodyPr/>
                    <a:lstStyle/>
                    <a:p>
                      <a:r>
                        <a:rPr lang="es-ES" sz="1400" dirty="0" smtClean="0"/>
                        <a:t>Diferencias con otras auditorías</a:t>
                      </a:r>
                      <a:endParaRPr lang="es-ES" sz="1400" b="0" dirty="0"/>
                    </a:p>
                  </a:txBody>
                  <a:tcPr/>
                </a:tc>
              </a:tr>
              <a:tr h="270933">
                <a:tc>
                  <a:txBody>
                    <a:bodyPr/>
                    <a:lstStyle/>
                    <a:p>
                      <a:r>
                        <a:rPr lang="en-US" sz="1400" b="0" dirty="0" smtClean="0"/>
                        <a:t>4.2.</a:t>
                      </a:r>
                      <a:endParaRPr lang="es-ES" sz="1400" b="0" dirty="0"/>
                    </a:p>
                  </a:txBody>
                  <a:tcPr/>
                </a:tc>
                <a:tc>
                  <a:txBody>
                    <a:bodyPr/>
                    <a:lstStyle/>
                    <a:p>
                      <a:r>
                        <a:rPr lang="es-ES" sz="1400" b="1" dirty="0" err="1" smtClean="0"/>
                        <a:t>NAGA`s</a:t>
                      </a:r>
                      <a:endParaRPr lang="es-ES" sz="1400" b="0" dirty="0"/>
                    </a:p>
                  </a:txBody>
                  <a:tcPr/>
                </a:tc>
              </a:tr>
              <a:tr h="270933">
                <a:tc>
                  <a:txBody>
                    <a:bodyPr/>
                    <a:lstStyle/>
                    <a:p>
                      <a:r>
                        <a:rPr lang="en-US" sz="1400" b="0" dirty="0" smtClean="0"/>
                        <a:t>4.3.</a:t>
                      </a:r>
                      <a:endParaRPr lang="es-ES" sz="1400" b="0" dirty="0"/>
                    </a:p>
                  </a:txBody>
                  <a:tcPr/>
                </a:tc>
                <a:tc>
                  <a:txBody>
                    <a:bodyPr/>
                    <a:lstStyle/>
                    <a:p>
                      <a:r>
                        <a:rPr lang="es-ES" sz="1400" b="1" dirty="0" smtClean="0"/>
                        <a:t>CÓDIGO DE ÉTICA</a:t>
                      </a:r>
                      <a:endParaRPr lang="es-ES" sz="1400" b="0" dirty="0"/>
                    </a:p>
                  </a:txBody>
                  <a:tcPr/>
                </a:tc>
              </a:tr>
              <a:tr h="270933">
                <a:tc>
                  <a:txBody>
                    <a:bodyPr/>
                    <a:lstStyle/>
                    <a:p>
                      <a:r>
                        <a:rPr lang="en-US" sz="1400" b="0" dirty="0" smtClean="0"/>
                        <a:t>4.4.</a:t>
                      </a:r>
                      <a:endParaRPr lang="es-ES" sz="1400" b="0" dirty="0"/>
                    </a:p>
                  </a:txBody>
                  <a:tcPr/>
                </a:tc>
                <a:tc>
                  <a:txBody>
                    <a:bodyPr/>
                    <a:lstStyle/>
                    <a:p>
                      <a:r>
                        <a:rPr lang="es-ES" sz="1400" b="1" dirty="0" err="1" smtClean="0"/>
                        <a:t>NIAA’s</a:t>
                      </a:r>
                      <a:endParaRPr lang="es-ES" sz="1400" b="0" dirty="0"/>
                    </a:p>
                  </a:txBody>
                  <a:tcPr/>
                </a:tc>
              </a:tr>
              <a:tr h="270933">
                <a:tc>
                  <a:txBody>
                    <a:bodyPr/>
                    <a:lstStyle/>
                    <a:p>
                      <a:r>
                        <a:rPr lang="en-US" sz="1400" b="0" dirty="0" smtClean="0"/>
                        <a:t>4.5.</a:t>
                      </a:r>
                      <a:endParaRPr lang="es-ES" sz="1400" b="0" dirty="0"/>
                    </a:p>
                  </a:txBody>
                  <a:tcPr/>
                </a:tc>
                <a:tc>
                  <a:txBody>
                    <a:bodyPr/>
                    <a:lstStyle/>
                    <a:p>
                      <a:r>
                        <a:rPr lang="es-ES" sz="1400" b="1" dirty="0" smtClean="0"/>
                        <a:t>FASES DE LA AUDITORÍA DE GESTIÓN</a:t>
                      </a:r>
                      <a:endParaRPr lang="es-ES" sz="1400" b="0" dirty="0"/>
                    </a:p>
                  </a:txBody>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txBody>
          <a:bodyPr wrap="square" rtlCol="0">
            <a:spAutoFit/>
          </a:bodyPr>
          <a:lstStyle/>
          <a:p>
            <a:pPr algn="ctr"/>
            <a:r>
              <a:rPr lang="es-ES" b="1" dirty="0" smtClean="0"/>
              <a:t>GENERALIDADES DE LA AUDITORÍA DE GESTIÓN</a:t>
            </a:r>
            <a:endParaRPr lang="es-ES" dirty="0"/>
          </a:p>
        </p:txBody>
      </p:sp>
      <p:sp>
        <p:nvSpPr>
          <p:cNvPr id="5" name="4 CuadroTexto"/>
          <p:cNvSpPr txBox="1"/>
          <p:nvPr/>
        </p:nvSpPr>
        <p:spPr>
          <a:xfrm>
            <a:off x="304800" y="533400"/>
            <a:ext cx="51054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Evolución de la Auditoría de Gestión</a:t>
            </a:r>
            <a:endParaRPr lang="es-ES" b="1" dirty="0"/>
          </a:p>
        </p:txBody>
      </p:sp>
      <p:pic>
        <p:nvPicPr>
          <p:cNvPr id="55297" name="Picture 1"/>
          <p:cNvPicPr>
            <a:picLocks noChangeAspect="1" noChangeArrowheads="1"/>
          </p:cNvPicPr>
          <p:nvPr/>
        </p:nvPicPr>
        <p:blipFill>
          <a:blip r:embed="rId2" cstate="print"/>
          <a:srcRect/>
          <a:stretch>
            <a:fillRect/>
          </a:stretch>
        </p:blipFill>
        <p:spPr bwMode="auto">
          <a:xfrm>
            <a:off x="6581775" y="5953125"/>
            <a:ext cx="2562225" cy="904875"/>
          </a:xfrm>
          <a:prstGeom prst="rect">
            <a:avLst/>
          </a:prstGeom>
          <a:ln>
            <a:noFill/>
          </a:ln>
          <a:effectLst>
            <a:softEdge rad="112500"/>
          </a:effectLst>
        </p:spPr>
      </p:pic>
      <p:graphicFrame>
        <p:nvGraphicFramePr>
          <p:cNvPr id="8" name="7 Diagrama"/>
          <p:cNvGraphicFramePr/>
          <p:nvPr/>
        </p:nvGraphicFramePr>
        <p:xfrm>
          <a:off x="609600" y="1600200"/>
          <a:ext cx="8077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33400" y="1219200"/>
          <a:ext cx="7924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457200" y="228600"/>
            <a:ext cx="3733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_tradnl" b="1" dirty="0"/>
              <a:t>Objetivos de la Institución</a:t>
            </a:r>
            <a:endParaRPr lang="es-ES" dirty="0"/>
          </a:p>
        </p:txBody>
      </p:sp>
      <p:pic>
        <p:nvPicPr>
          <p:cNvPr id="6" name="Picture 1"/>
          <p:cNvPicPr>
            <a:picLocks noChangeAspect="1" noChangeArrowheads="1"/>
          </p:cNvPicPr>
          <p:nvPr/>
        </p:nvPicPr>
        <p:blipFill>
          <a:blip r:embed="rId7" cstate="print"/>
          <a:srcRect/>
          <a:stretch>
            <a:fillRect/>
          </a:stretch>
        </p:blipFill>
        <p:spPr bwMode="auto">
          <a:xfrm>
            <a:off x="6657975" y="9525"/>
            <a:ext cx="2562225" cy="90487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457200" y="228600"/>
            <a:ext cx="3657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Concepto y definición</a:t>
            </a:r>
            <a:endParaRPr lang="es-ES" dirty="0"/>
          </a:p>
        </p:txBody>
      </p:sp>
      <p:pic>
        <p:nvPicPr>
          <p:cNvPr id="4" name="Picture 1"/>
          <p:cNvPicPr>
            <a:picLocks noChangeAspect="1" noChangeArrowheads="1"/>
          </p:cNvPicPr>
          <p:nvPr/>
        </p:nvPicPr>
        <p:blipFill>
          <a:blip r:embed="rId2" cstate="print"/>
          <a:srcRect/>
          <a:stretch>
            <a:fillRect/>
          </a:stretch>
        </p:blipFill>
        <p:spPr bwMode="auto">
          <a:xfrm>
            <a:off x="6657975" y="9525"/>
            <a:ext cx="2562225" cy="904875"/>
          </a:xfrm>
          <a:prstGeom prst="rect">
            <a:avLst/>
          </a:prstGeom>
          <a:ln>
            <a:noFill/>
          </a:ln>
          <a:effectLst>
            <a:softEdge rad="112500"/>
          </a:effectLst>
        </p:spPr>
      </p:pic>
      <p:graphicFrame>
        <p:nvGraphicFramePr>
          <p:cNvPr id="5" name="4 Diagrama"/>
          <p:cNvGraphicFramePr/>
          <p:nvPr/>
        </p:nvGraphicFramePr>
        <p:xfrm>
          <a:off x="685800" y="13970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57200" y="228600"/>
            <a:ext cx="4876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Objetivos de la Auditoría de Gestión</a:t>
            </a:r>
            <a:endParaRPr lang="es-ES" dirty="0"/>
          </a:p>
        </p:txBody>
      </p:sp>
      <p:pic>
        <p:nvPicPr>
          <p:cNvPr id="6" name="Picture 1"/>
          <p:cNvPicPr>
            <a:picLocks noChangeAspect="1" noChangeArrowheads="1"/>
          </p:cNvPicPr>
          <p:nvPr/>
        </p:nvPicPr>
        <p:blipFill>
          <a:blip r:embed="rId2" cstate="print"/>
          <a:srcRect/>
          <a:stretch>
            <a:fillRect/>
          </a:stretch>
        </p:blipFill>
        <p:spPr bwMode="auto">
          <a:xfrm>
            <a:off x="6657975" y="9525"/>
            <a:ext cx="2562225" cy="904875"/>
          </a:xfrm>
          <a:prstGeom prst="rect">
            <a:avLst/>
          </a:prstGeom>
          <a:ln>
            <a:noFill/>
          </a:ln>
          <a:effectLst>
            <a:softEdge rad="112500"/>
          </a:effectLst>
        </p:spPr>
      </p:pic>
      <p:graphicFrame>
        <p:nvGraphicFramePr>
          <p:cNvPr id="7" name="6 Diagrama"/>
          <p:cNvGraphicFramePr/>
          <p:nvPr/>
        </p:nvGraphicFramePr>
        <p:xfrm>
          <a:off x="381000" y="1397000"/>
          <a:ext cx="81534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cstate="print"/>
          <a:srcRect/>
          <a:stretch>
            <a:fillRect/>
          </a:stretch>
        </p:blipFill>
        <p:spPr bwMode="auto">
          <a:xfrm>
            <a:off x="6858000" y="1"/>
            <a:ext cx="2286000" cy="609600"/>
          </a:xfrm>
          <a:prstGeom prst="rect">
            <a:avLst/>
          </a:prstGeom>
          <a:ln>
            <a:noFill/>
          </a:ln>
          <a:effectLst>
            <a:softEdge rad="112500"/>
          </a:effectLst>
        </p:spPr>
      </p:pic>
      <p:sp>
        <p:nvSpPr>
          <p:cNvPr id="9" name="8 CuadroTexto"/>
          <p:cNvSpPr txBox="1"/>
          <p:nvPr/>
        </p:nvSpPr>
        <p:spPr>
          <a:xfrm>
            <a:off x="457200" y="228600"/>
            <a:ext cx="274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Características</a:t>
            </a:r>
            <a:endParaRPr lang="es-ES" dirty="0"/>
          </a:p>
        </p:txBody>
      </p:sp>
      <p:graphicFrame>
        <p:nvGraphicFramePr>
          <p:cNvPr id="10" name="9 Diagrama"/>
          <p:cNvGraphicFramePr/>
          <p:nvPr/>
        </p:nvGraphicFramePr>
        <p:xfrm>
          <a:off x="685800" y="14478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533400" y="0"/>
            <a:ext cx="3124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Clases de Auditoría</a:t>
            </a:r>
            <a:endParaRPr lang="es-ES" dirty="0"/>
          </a:p>
        </p:txBody>
      </p:sp>
      <p:pic>
        <p:nvPicPr>
          <p:cNvPr id="6" name="Picture 1"/>
          <p:cNvPicPr>
            <a:picLocks noChangeAspect="1" noChangeArrowheads="1"/>
          </p:cNvPicPr>
          <p:nvPr/>
        </p:nvPicPr>
        <p:blipFill>
          <a:blip r:embed="rId2" cstate="print"/>
          <a:srcRect/>
          <a:stretch>
            <a:fillRect/>
          </a:stretch>
        </p:blipFill>
        <p:spPr bwMode="auto">
          <a:xfrm>
            <a:off x="6657975" y="9525"/>
            <a:ext cx="2562225" cy="904875"/>
          </a:xfrm>
          <a:prstGeom prst="rect">
            <a:avLst/>
          </a:prstGeom>
          <a:ln>
            <a:noFill/>
          </a:ln>
          <a:effectLst>
            <a:softEdge rad="112500"/>
          </a:effectLst>
        </p:spPr>
      </p:pic>
      <p:graphicFrame>
        <p:nvGraphicFramePr>
          <p:cNvPr id="8" name="7 Diagrama"/>
          <p:cNvGraphicFramePr/>
          <p:nvPr/>
        </p:nvGraphicFramePr>
        <p:xfrm>
          <a:off x="-457200" y="838200"/>
          <a:ext cx="7772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nvGraphicFramePr>
        <p:xfrm>
          <a:off x="4724400" y="4267200"/>
          <a:ext cx="3733800" cy="2209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_tradnl" b="1" dirty="0" err="1" smtClean="0">
                <a:solidFill>
                  <a:schemeClr val="tx1"/>
                </a:solidFill>
              </a:rPr>
              <a:t>NAGA’s</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6657975" y="-76200"/>
            <a:ext cx="2562225" cy="904875"/>
          </a:xfrm>
          <a:prstGeom prst="rect">
            <a:avLst/>
          </a:prstGeom>
          <a:ln>
            <a:noFill/>
          </a:ln>
          <a:effectLst>
            <a:softEdge rad="112500"/>
          </a:effectLst>
        </p:spPr>
      </p:pic>
      <p:graphicFrame>
        <p:nvGraphicFramePr>
          <p:cNvPr id="6" name="5 Diagrama"/>
          <p:cNvGraphicFramePr/>
          <p:nvPr/>
        </p:nvGraphicFramePr>
        <p:xfrm>
          <a:off x="533400" y="1066800"/>
          <a:ext cx="7696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_tradnl" b="1" dirty="0" smtClean="0">
                <a:solidFill>
                  <a:schemeClr val="tx1"/>
                </a:solidFill>
              </a:rPr>
              <a:t>CÓDIGO DE ÉTICA</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6657975" y="-76200"/>
            <a:ext cx="2562225" cy="904875"/>
          </a:xfrm>
          <a:prstGeom prst="rect">
            <a:avLst/>
          </a:prstGeom>
          <a:ln>
            <a:noFill/>
          </a:ln>
          <a:effectLst>
            <a:softEdge rad="112500"/>
          </a:effectLst>
        </p:spPr>
      </p:pic>
      <p:sp>
        <p:nvSpPr>
          <p:cNvPr id="5" name="4 Rectángulo redondeado"/>
          <p:cNvSpPr/>
          <p:nvPr/>
        </p:nvSpPr>
        <p:spPr>
          <a:xfrm>
            <a:off x="1447800" y="609600"/>
            <a:ext cx="6172200" cy="1219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1600" dirty="0" smtClean="0"/>
              <a:t>El Código reconoce que los objetivos de la profesión del contador son trabajar al más alto nivel de profesionalismo, con el fin de obtener el mayor nivel de ejecución y, en general, para satisfacer los requisitos del interés público anteriormente mencionados.</a:t>
            </a:r>
            <a:endParaRPr lang="es-ES" sz="1600" dirty="0"/>
          </a:p>
        </p:txBody>
      </p:sp>
      <p:graphicFrame>
        <p:nvGraphicFramePr>
          <p:cNvPr id="8" name="7 Diagrama"/>
          <p:cNvGraphicFramePr/>
          <p:nvPr/>
        </p:nvGraphicFramePr>
        <p:xfrm>
          <a:off x="838200" y="2057400"/>
          <a:ext cx="7620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64633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NORMAS INTERNACIONALES DE AUDITORÍA Y ASEGURAMIENTO (</a:t>
            </a:r>
            <a:r>
              <a:rPr lang="es-ES" b="1" dirty="0" err="1" smtClean="0">
                <a:solidFill>
                  <a:schemeClr val="tx1"/>
                </a:solidFill>
              </a:rPr>
              <a:t>NIAA</a:t>
            </a:r>
            <a:r>
              <a:rPr lang="es-ES" b="1" dirty="0" smtClean="0">
                <a:solidFill>
                  <a:schemeClr val="tx1"/>
                </a:solidFill>
              </a:rPr>
              <a:t>)</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0" y="5953125"/>
            <a:ext cx="2562225" cy="904875"/>
          </a:xfrm>
          <a:prstGeom prst="rect">
            <a:avLst/>
          </a:prstGeom>
          <a:ln>
            <a:noFill/>
          </a:ln>
          <a:effectLst>
            <a:softEdge rad="112500"/>
          </a:effectLst>
        </p:spPr>
      </p:pic>
      <p:sp>
        <p:nvSpPr>
          <p:cNvPr id="5" name="4 Rectángulo redondeado"/>
          <p:cNvSpPr/>
          <p:nvPr/>
        </p:nvSpPr>
        <p:spPr>
          <a:xfrm>
            <a:off x="1219200" y="762000"/>
            <a:ext cx="6705600" cy="1828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1600" dirty="0" smtClean="0"/>
              <a:t>Las </a:t>
            </a:r>
            <a:r>
              <a:rPr lang="es-ES" sz="1600" dirty="0" err="1" smtClean="0"/>
              <a:t>NIAA’s</a:t>
            </a:r>
            <a:r>
              <a:rPr lang="es-ES" sz="1600" dirty="0" smtClean="0"/>
              <a:t> son un conjunto de principios, reglas o procedimientos que obligatoriamente debe seguir o aplicar el profesional Contador Público que se dedique a labores de auditoría, con la finalidad de evaluar de una manera razonable y confiable la situación financiera de la empresa o ente por él auditados,  y en base de aquello le permita emitir su opinión en forma independiente con criterio y juicio profesionales acertados.</a:t>
            </a:r>
            <a:endParaRPr lang="es-ES" sz="1600" dirty="0"/>
          </a:p>
        </p:txBody>
      </p:sp>
      <p:graphicFrame>
        <p:nvGraphicFramePr>
          <p:cNvPr id="9" name="8 Diagrama"/>
          <p:cNvGraphicFramePr/>
          <p:nvPr/>
        </p:nvGraphicFramePr>
        <p:xfrm>
          <a:off x="228600" y="27178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3886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Planificación preliminar</a:t>
            </a:r>
            <a:endParaRPr lang="es-ES" dirty="0"/>
          </a:p>
        </p:txBody>
      </p:sp>
      <p:graphicFrame>
        <p:nvGraphicFramePr>
          <p:cNvPr id="8" name="7 Diagrama"/>
          <p:cNvGraphicFramePr/>
          <p:nvPr/>
        </p:nvGraphicFramePr>
        <p:xfrm>
          <a:off x="1524000" y="1219200"/>
          <a:ext cx="66294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Diagrama"/>
          <p:cNvGraphicFramePr/>
          <p:nvPr/>
        </p:nvGraphicFramePr>
        <p:xfrm>
          <a:off x="609600" y="4572000"/>
          <a:ext cx="55626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10 Diagrama"/>
          <p:cNvGraphicFramePr/>
          <p:nvPr/>
        </p:nvGraphicFramePr>
        <p:xfrm>
          <a:off x="2057400" y="5562600"/>
          <a:ext cx="5943600" cy="8382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11 Rectángulo redondeado"/>
          <p:cNvSpPr/>
          <p:nvPr/>
        </p:nvSpPr>
        <p:spPr>
          <a:xfrm>
            <a:off x="6553200" y="4572000"/>
            <a:ext cx="2057400" cy="609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b="1" i="1" dirty="0" smtClean="0"/>
          </a:p>
          <a:p>
            <a:pPr algn="ctr"/>
            <a:r>
              <a:rPr lang="es-ES" b="1" i="1" dirty="0" smtClean="0"/>
              <a:t>Archivo Permanente</a:t>
            </a:r>
            <a:endParaRPr lang="es-ES" dirty="0" smtClean="0"/>
          </a:p>
          <a:p>
            <a:pPr algn="ctr"/>
            <a:endParaRPr lang="es-E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35814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Planificación Específica</a:t>
            </a:r>
            <a:endParaRPr lang="es-ES" dirty="0"/>
          </a:p>
        </p:txBody>
      </p:sp>
      <p:graphicFrame>
        <p:nvGraphicFramePr>
          <p:cNvPr id="9" name="8 Diagrama"/>
          <p:cNvGraphicFramePr/>
          <p:nvPr/>
        </p:nvGraphicFramePr>
        <p:xfrm>
          <a:off x="0" y="1447800"/>
          <a:ext cx="84582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2514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Control Interno</a:t>
            </a:r>
            <a:endParaRPr lang="es-ES" dirty="0"/>
          </a:p>
        </p:txBody>
      </p:sp>
      <p:sp>
        <p:nvSpPr>
          <p:cNvPr id="8" name="7 Rectángulo redondeado"/>
          <p:cNvSpPr/>
          <p:nvPr/>
        </p:nvSpPr>
        <p:spPr>
          <a:xfrm>
            <a:off x="914400" y="1143000"/>
            <a:ext cx="7315200" cy="1524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ES" sz="1600" dirty="0" smtClean="0"/>
          </a:p>
          <a:p>
            <a:pPr algn="just"/>
            <a:r>
              <a:rPr lang="es-ES" sz="1600" dirty="0" smtClean="0"/>
              <a:t>El control Interno es el proceso efectuado por la junta directiva de la empresa, la gerencia y demás personal, diseñado para proporcionar una seguridad razonable relacionada con el logro de los objetivos en las categorías de efectividad y eficiencia de las operaciones, confiabilidad de la presentación de los estados financieros, y cumplimiento de las leyes y regulaciones aplicables.</a:t>
            </a:r>
          </a:p>
          <a:p>
            <a:pPr algn="just"/>
            <a:endParaRPr lang="es-ES" sz="1600" dirty="0"/>
          </a:p>
        </p:txBody>
      </p:sp>
      <p:sp>
        <p:nvSpPr>
          <p:cNvPr id="10" name="9 CuadroTexto"/>
          <p:cNvSpPr txBox="1"/>
          <p:nvPr/>
        </p:nvSpPr>
        <p:spPr>
          <a:xfrm>
            <a:off x="381000" y="2971800"/>
            <a:ext cx="3657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Objetivos Control Interno</a:t>
            </a:r>
            <a:endParaRPr lang="es-ES" dirty="0"/>
          </a:p>
        </p:txBody>
      </p:sp>
      <p:graphicFrame>
        <p:nvGraphicFramePr>
          <p:cNvPr id="11" name="10 Diagrama"/>
          <p:cNvGraphicFramePr/>
          <p:nvPr/>
        </p:nvGraphicFramePr>
        <p:xfrm>
          <a:off x="1676400" y="3810000"/>
          <a:ext cx="5943600" cy="248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1"/>
          <p:cNvPicPr>
            <a:picLocks noChangeAspect="1" noChangeArrowheads="1"/>
          </p:cNvPicPr>
          <p:nvPr/>
        </p:nvPicPr>
        <p:blipFill>
          <a:blip r:embed="rId2" cstate="print"/>
          <a:srcRect/>
          <a:stretch>
            <a:fillRect/>
          </a:stretch>
        </p:blipFill>
        <p:spPr bwMode="auto">
          <a:xfrm>
            <a:off x="685800" y="1371600"/>
            <a:ext cx="76962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CuadroTexto"/>
          <p:cNvSpPr txBox="1"/>
          <p:nvPr/>
        </p:nvSpPr>
        <p:spPr>
          <a:xfrm>
            <a:off x="1143000" y="381000"/>
            <a:ext cx="6934200" cy="1077218"/>
          </a:xfrm>
          <a:prstGeom prst="rect">
            <a:avLst/>
          </a:prstGeom>
          <a:noFill/>
        </p:spPr>
        <p:txBody>
          <a:bodyPr wrap="square" rtlCol="0">
            <a:spAutoFit/>
          </a:bodyPr>
          <a:lstStyle/>
          <a:p>
            <a:pPr algn="ctr"/>
            <a:r>
              <a:rPr lang="es-EC" sz="1600" b="1" dirty="0"/>
              <a:t>GRÁFICO No. 1</a:t>
            </a:r>
            <a:endParaRPr lang="es-ES" sz="1600" dirty="0"/>
          </a:p>
          <a:p>
            <a:pPr algn="ctr"/>
            <a:r>
              <a:rPr lang="es-ES_tradnl" sz="1600" b="1" dirty="0"/>
              <a:t>SECRETARÍA DE PUEBLOS Y  PARTICIPACIÓN CIUDADANA</a:t>
            </a:r>
            <a:endParaRPr lang="es-ES" sz="1600" dirty="0"/>
          </a:p>
          <a:p>
            <a:pPr algn="ctr"/>
            <a:r>
              <a:rPr lang="es-EC" sz="1600" b="1" dirty="0"/>
              <a:t>CADENA DE VALOR </a:t>
            </a:r>
            <a:endParaRPr lang="es-ES" sz="1600" dirty="0"/>
          </a:p>
          <a:p>
            <a:endParaRPr lang="es-ES" sz="1600" dirty="0"/>
          </a:p>
        </p:txBody>
      </p:sp>
      <p:sp>
        <p:nvSpPr>
          <p:cNvPr id="8" name="7 CuadroTexto"/>
          <p:cNvSpPr txBox="1"/>
          <p:nvPr/>
        </p:nvSpPr>
        <p:spPr>
          <a:xfrm>
            <a:off x="762000" y="5715000"/>
            <a:ext cx="990600" cy="230832"/>
          </a:xfrm>
          <a:prstGeom prst="rect">
            <a:avLst/>
          </a:prstGeom>
          <a:noFill/>
        </p:spPr>
        <p:txBody>
          <a:bodyPr wrap="square" rtlCol="0">
            <a:spAutoFit/>
          </a:bodyPr>
          <a:lstStyle/>
          <a:p>
            <a:r>
              <a:rPr lang="es-EC" sz="900" dirty="0"/>
              <a:t>Fuente: </a:t>
            </a:r>
            <a:r>
              <a:rPr lang="es-EC" sz="900" dirty="0" err="1" smtClean="0"/>
              <a:t>SPPC</a:t>
            </a:r>
            <a:endParaRPr lang="es-ES" sz="900" dirty="0"/>
          </a:p>
        </p:txBody>
      </p:sp>
      <p:pic>
        <p:nvPicPr>
          <p:cNvPr id="5" name="Picture 1"/>
          <p:cNvPicPr>
            <a:picLocks noChangeAspect="1" noChangeArrowheads="1"/>
          </p:cNvPicPr>
          <p:nvPr/>
        </p:nvPicPr>
        <p:blipFill>
          <a:blip r:embed="rId3" cstate="print"/>
          <a:srcRect/>
          <a:stretch>
            <a:fillRect/>
          </a:stretch>
        </p:blipFill>
        <p:spPr bwMode="auto">
          <a:xfrm>
            <a:off x="6858000" y="1"/>
            <a:ext cx="2286000" cy="609600"/>
          </a:xfrm>
          <a:prstGeom prst="rect">
            <a:avLst/>
          </a:prstGeom>
          <a:ln>
            <a:noFill/>
          </a:ln>
          <a:effectLst>
            <a:softEdge rad="112500"/>
          </a:effectLst>
        </p:spPr>
      </p:pic>
      <p:sp>
        <p:nvSpPr>
          <p:cNvPr id="6" name="5 Rectángulo redondeado"/>
          <p:cNvSpPr/>
          <p:nvPr/>
        </p:nvSpPr>
        <p:spPr>
          <a:xfrm>
            <a:off x="2895600" y="3276600"/>
            <a:ext cx="4876800" cy="304800"/>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3810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Clases de Control Interno</a:t>
            </a:r>
            <a:endParaRPr lang="es-ES" dirty="0"/>
          </a:p>
        </p:txBody>
      </p:sp>
      <p:graphicFrame>
        <p:nvGraphicFramePr>
          <p:cNvPr id="12" name="11 Diagrama"/>
          <p:cNvGraphicFramePr/>
          <p:nvPr/>
        </p:nvGraphicFramePr>
        <p:xfrm>
          <a:off x="914400" y="1397000"/>
          <a:ext cx="70104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4038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Técnicas de Control Interno</a:t>
            </a:r>
            <a:endParaRPr lang="es-ES" dirty="0"/>
          </a:p>
        </p:txBody>
      </p:sp>
      <p:graphicFrame>
        <p:nvGraphicFramePr>
          <p:cNvPr id="8" name="7 Diagrama"/>
          <p:cNvGraphicFramePr/>
          <p:nvPr/>
        </p:nvGraphicFramePr>
        <p:xfrm>
          <a:off x="1143000" y="1524000"/>
          <a:ext cx="678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3505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Métodos de Evaluación</a:t>
            </a:r>
            <a:endParaRPr lang="es-ES" dirty="0"/>
          </a:p>
        </p:txBody>
      </p:sp>
      <p:graphicFrame>
        <p:nvGraphicFramePr>
          <p:cNvPr id="9" name="8 Diagrama"/>
          <p:cNvGraphicFramePr/>
          <p:nvPr/>
        </p:nvGraphicFramePr>
        <p:xfrm>
          <a:off x="990600" y="1066800"/>
          <a:ext cx="7162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304800"/>
            <a:ext cx="3505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Métodos de Evaluación</a:t>
            </a:r>
            <a:endParaRPr lang="es-ES" dirty="0"/>
          </a:p>
        </p:txBody>
      </p:sp>
      <p:graphicFrame>
        <p:nvGraphicFramePr>
          <p:cNvPr id="10" name="9 Diagrama"/>
          <p:cNvGraphicFramePr/>
          <p:nvPr/>
        </p:nvGraphicFramePr>
        <p:xfrm>
          <a:off x="1524000" y="1397000"/>
          <a:ext cx="6553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4114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Herramientas de Evaluación</a:t>
            </a:r>
            <a:endParaRPr lang="es-ES" dirty="0"/>
          </a:p>
        </p:txBody>
      </p:sp>
      <p:graphicFrame>
        <p:nvGraphicFramePr>
          <p:cNvPr id="8" name="7 Diagrama"/>
          <p:cNvGraphicFramePr/>
          <p:nvPr/>
        </p:nvGraphicFramePr>
        <p:xfrm>
          <a:off x="1524000" y="1397000"/>
          <a:ext cx="6324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3124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Medición de Riesgos</a:t>
            </a:r>
            <a:endParaRPr lang="es-ES" dirty="0"/>
          </a:p>
        </p:txBody>
      </p:sp>
      <p:graphicFrame>
        <p:nvGraphicFramePr>
          <p:cNvPr id="9" name="8 Diagrama"/>
          <p:cNvGraphicFramePr/>
          <p:nvPr/>
        </p:nvGraphicFramePr>
        <p:xfrm>
          <a:off x="457200" y="762000"/>
          <a:ext cx="8153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24" name="Rectangle 4"/>
          <p:cNvSpPr>
            <a:spLocks noChangeArrowheads="1"/>
          </p:cNvSpPr>
          <p:nvPr/>
        </p:nvSpPr>
        <p:spPr bwMode="auto">
          <a:xfrm>
            <a:off x="2590800" y="4523601"/>
            <a:ext cx="58221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s-ES" sz="1200" b="1" dirty="0" err="1" smtClean="0">
                <a:latin typeface="Arial" pitchFamily="34" charset="0"/>
                <a:ea typeface="Times New Roman" pitchFamily="18" charset="0"/>
                <a:cs typeface="Arial" pitchFamily="34" charset="0"/>
              </a:rPr>
              <a:t>NC</a:t>
            </a:r>
            <a:r>
              <a:rPr lang="es-ES" sz="1200" b="1" dirty="0" smtClean="0">
                <a:latin typeface="Arial" pitchFamily="34" charset="0"/>
                <a:ea typeface="Times New Roman" pitchFamily="18" charset="0"/>
                <a:cs typeface="Arial" pitchFamily="34" charset="0"/>
              </a:rPr>
              <a:t> = </a:t>
            </a:r>
            <a:endParaRPr lang="es-ES" sz="1200" dirty="0" smtClean="0">
              <a:latin typeface="Arial" pitchFamily="34" charset="0"/>
            </a:endParaRPr>
          </a:p>
        </p:txBody>
      </p:sp>
      <p:pic>
        <p:nvPicPr>
          <p:cNvPr id="81923"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200400" y="4495800"/>
            <a:ext cx="1104900" cy="333375"/>
          </a:xfrm>
          <a:prstGeom prst="rect">
            <a:avLst/>
          </a:prstGeom>
          <a:noFill/>
        </p:spPr>
      </p:pic>
      <p:sp>
        <p:nvSpPr>
          <p:cNvPr id="11" name="10 CuadroTexto"/>
          <p:cNvSpPr txBox="1"/>
          <p:nvPr/>
        </p:nvSpPr>
        <p:spPr>
          <a:xfrm>
            <a:off x="2819400" y="4876800"/>
            <a:ext cx="1524000" cy="276999"/>
          </a:xfrm>
          <a:prstGeom prst="rect">
            <a:avLst/>
          </a:prstGeom>
          <a:noFill/>
        </p:spPr>
        <p:txBody>
          <a:bodyPr wrap="square" rtlCol="0">
            <a:spAutoFit/>
          </a:bodyPr>
          <a:lstStyle/>
          <a:p>
            <a:r>
              <a:rPr lang="es-ES" sz="1200" b="1" dirty="0" err="1" smtClean="0"/>
              <a:t>RC</a:t>
            </a:r>
            <a:r>
              <a:rPr lang="es-ES" sz="1200" b="1" dirty="0" smtClean="0"/>
              <a:t> = 100 – </a:t>
            </a:r>
            <a:r>
              <a:rPr lang="es-ES" sz="1200" b="1" dirty="0" err="1" smtClean="0"/>
              <a:t>NC</a:t>
            </a:r>
            <a:endParaRPr lang="es-ES" sz="1200" dirty="0"/>
          </a:p>
        </p:txBody>
      </p:sp>
      <p:sp>
        <p:nvSpPr>
          <p:cNvPr id="12" name="11 CuadroTexto"/>
          <p:cNvSpPr txBox="1"/>
          <p:nvPr/>
        </p:nvSpPr>
        <p:spPr>
          <a:xfrm>
            <a:off x="7010400" y="4724400"/>
            <a:ext cx="1600200" cy="276999"/>
          </a:xfrm>
          <a:prstGeom prst="rect">
            <a:avLst/>
          </a:prstGeom>
          <a:noFill/>
        </p:spPr>
        <p:txBody>
          <a:bodyPr wrap="square" rtlCol="0">
            <a:spAutoFit/>
          </a:bodyPr>
          <a:lstStyle/>
          <a:p>
            <a:r>
              <a:rPr lang="es-ES" sz="1200" b="1" i="1" dirty="0" smtClean="0"/>
              <a:t>RA</a:t>
            </a:r>
            <a:r>
              <a:rPr lang="es-ES" sz="1200" i="1" dirty="0" smtClean="0"/>
              <a:t> = </a:t>
            </a:r>
            <a:r>
              <a:rPr lang="es-ES" sz="1200" i="1" dirty="0" err="1" smtClean="0"/>
              <a:t>RI</a:t>
            </a:r>
            <a:r>
              <a:rPr lang="es-ES" sz="1200" i="1" dirty="0" smtClean="0"/>
              <a:t>  * </a:t>
            </a:r>
            <a:r>
              <a:rPr lang="es-ES" sz="1200" i="1" dirty="0" err="1" smtClean="0"/>
              <a:t>RC</a:t>
            </a:r>
            <a:r>
              <a:rPr lang="es-ES" sz="1200" i="1" dirty="0" smtClean="0"/>
              <a:t> * </a:t>
            </a:r>
            <a:r>
              <a:rPr lang="es-ES" sz="1200" i="1" dirty="0" err="1" smtClean="0"/>
              <a:t>RD</a:t>
            </a:r>
            <a:endParaRPr lang="es-ES" sz="12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27432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Matriz de Riesgos</a:t>
            </a:r>
            <a:endParaRPr lang="es-ES" dirty="0"/>
          </a:p>
        </p:txBody>
      </p:sp>
      <p:sp>
        <p:nvSpPr>
          <p:cNvPr id="10" name="9 CuadroTexto"/>
          <p:cNvSpPr txBox="1"/>
          <p:nvPr/>
        </p:nvSpPr>
        <p:spPr>
          <a:xfrm>
            <a:off x="152400" y="1219200"/>
            <a:ext cx="4572000" cy="523220"/>
          </a:xfrm>
          <a:prstGeom prst="rect">
            <a:avLst/>
          </a:prstGeom>
          <a:noFill/>
        </p:spPr>
        <p:txBody>
          <a:bodyPr wrap="square" rtlCol="0">
            <a:spAutoFit/>
          </a:bodyPr>
          <a:lstStyle/>
          <a:p>
            <a:pPr algn="ctr"/>
            <a:r>
              <a:rPr lang="es-ES" sz="1400" b="1" dirty="0" smtClean="0"/>
              <a:t>MATRIZ DE CONFIANZA DE CONTROL INTERNO ADMINISTRATIVO</a:t>
            </a:r>
            <a:endParaRPr lang="es-ES" sz="1400" dirty="0"/>
          </a:p>
        </p:txBody>
      </p:sp>
      <p:graphicFrame>
        <p:nvGraphicFramePr>
          <p:cNvPr id="13" name="12 Tabla"/>
          <p:cNvGraphicFramePr>
            <a:graphicFrameLocks noGrp="1"/>
          </p:cNvGraphicFramePr>
          <p:nvPr/>
        </p:nvGraphicFramePr>
        <p:xfrm>
          <a:off x="457200" y="1905000"/>
          <a:ext cx="3810000" cy="4724402"/>
        </p:xfrm>
        <a:graphic>
          <a:graphicData uri="http://schemas.openxmlformats.org/drawingml/2006/table">
            <a:tbl>
              <a:tblPr/>
              <a:tblGrid>
                <a:gridCol w="1222076"/>
                <a:gridCol w="1293962"/>
                <a:gridCol w="1293962"/>
              </a:tblGrid>
              <a:tr h="555812">
                <a:tc>
                  <a:txBody>
                    <a:bodyPr/>
                    <a:lstStyle/>
                    <a:p>
                      <a:pPr algn="ctr">
                        <a:lnSpc>
                          <a:spcPct val="150000"/>
                        </a:lnSpc>
                        <a:spcAft>
                          <a:spcPts val="0"/>
                        </a:spcAft>
                      </a:pPr>
                      <a:r>
                        <a:rPr lang="es-MX" sz="1000" b="1" dirty="0" smtClean="0">
                          <a:latin typeface="Arial"/>
                          <a:ea typeface="Times New Roman"/>
                        </a:rPr>
                        <a:t>CONFIANZA</a:t>
                      </a:r>
                      <a:endParaRPr lang="es-ES" sz="1000" b="1" dirty="0">
                        <a:latin typeface="Arial"/>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8F8F"/>
                    </a:solidFill>
                  </a:tcPr>
                </a:tc>
                <a:tc>
                  <a:txBody>
                    <a:bodyPr/>
                    <a:lstStyle/>
                    <a:p>
                      <a:pPr algn="ctr">
                        <a:lnSpc>
                          <a:spcPct val="115000"/>
                        </a:lnSpc>
                        <a:spcAft>
                          <a:spcPts val="0"/>
                        </a:spcAft>
                      </a:pPr>
                      <a:r>
                        <a:rPr lang="es-MX" sz="1000" b="1" dirty="0">
                          <a:latin typeface="Arial"/>
                          <a:ea typeface="Times New Roman"/>
                        </a:rPr>
                        <a:t>MÍNIMO</a:t>
                      </a:r>
                      <a:endParaRPr lang="es-ES" sz="1000" dirty="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8F8F"/>
                    </a:solidFill>
                  </a:tcPr>
                </a:tc>
                <a:tc>
                  <a:txBody>
                    <a:bodyPr/>
                    <a:lstStyle/>
                    <a:p>
                      <a:pPr algn="ctr">
                        <a:lnSpc>
                          <a:spcPct val="115000"/>
                        </a:lnSpc>
                        <a:spcAft>
                          <a:spcPts val="0"/>
                        </a:spcAft>
                      </a:pPr>
                      <a:r>
                        <a:rPr lang="es-MX" sz="1000" b="1" dirty="0">
                          <a:latin typeface="Arial"/>
                          <a:ea typeface="Times New Roman"/>
                        </a:rPr>
                        <a:t>MÁXIMO</a:t>
                      </a:r>
                      <a:endParaRPr lang="es-ES" sz="1000" dirty="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8F8F"/>
                    </a:solidFill>
                  </a:tcPr>
                </a:tc>
              </a:tr>
              <a:tr h="555812">
                <a:tc gridSpan="3">
                  <a:txBody>
                    <a:bodyPr/>
                    <a:lstStyle/>
                    <a:p>
                      <a:pPr algn="ctr">
                        <a:lnSpc>
                          <a:spcPct val="150000"/>
                        </a:lnSpc>
                        <a:spcAft>
                          <a:spcPts val="0"/>
                        </a:spcAft>
                      </a:pPr>
                      <a:endParaRPr lang="es-MX" sz="1000" b="1">
                        <a:latin typeface="Arial"/>
                        <a:ea typeface="Times New Roman"/>
                      </a:endParaRPr>
                    </a:p>
                    <a:p>
                      <a:pPr algn="ctr">
                        <a:lnSpc>
                          <a:spcPct val="150000"/>
                        </a:lnSpc>
                        <a:spcAft>
                          <a:spcPts val="0"/>
                        </a:spcAft>
                      </a:pPr>
                      <a:r>
                        <a:rPr lang="es-MX" sz="1000" b="1">
                          <a:latin typeface="Arial"/>
                          <a:ea typeface="Times New Roman"/>
                        </a:rPr>
                        <a:t>ALTO</a:t>
                      </a:r>
                      <a:endParaRPr lang="es-ES" sz="1000" b="1">
                        <a:latin typeface="Arial"/>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r>
              <a:tr h="277906">
                <a:tc>
                  <a:txBody>
                    <a:bodyPr/>
                    <a:lstStyle/>
                    <a:p>
                      <a:pPr algn="ctr">
                        <a:lnSpc>
                          <a:spcPct val="150000"/>
                        </a:lnSpc>
                        <a:spcAft>
                          <a:spcPts val="0"/>
                        </a:spcAft>
                      </a:pPr>
                      <a:r>
                        <a:rPr lang="es-MX" sz="1000" i="1">
                          <a:latin typeface="Arial"/>
                          <a:ea typeface="Times New Roman"/>
                        </a:rPr>
                        <a:t>ALTO</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88,89%</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99,99%</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906">
                <a:tc>
                  <a:txBody>
                    <a:bodyPr/>
                    <a:lstStyle/>
                    <a:p>
                      <a:pPr algn="ctr">
                        <a:lnSpc>
                          <a:spcPct val="150000"/>
                        </a:lnSpc>
                        <a:spcAft>
                          <a:spcPts val="0"/>
                        </a:spcAft>
                      </a:pPr>
                      <a:r>
                        <a:rPr lang="es-MX" sz="1000" i="1">
                          <a:latin typeface="Arial"/>
                          <a:ea typeface="Times New Roman"/>
                        </a:rPr>
                        <a:t>MEDIO</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77,78%</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88,88%</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906">
                <a:tc>
                  <a:txBody>
                    <a:bodyPr/>
                    <a:lstStyle/>
                    <a:p>
                      <a:pPr algn="ctr">
                        <a:lnSpc>
                          <a:spcPct val="150000"/>
                        </a:lnSpc>
                        <a:spcAft>
                          <a:spcPts val="0"/>
                        </a:spcAft>
                      </a:pPr>
                      <a:r>
                        <a:rPr lang="es-MX" sz="1000" i="1">
                          <a:latin typeface="Arial"/>
                          <a:ea typeface="Times New Roman"/>
                        </a:rPr>
                        <a:t>BAJO</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66,67%</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77,77%</a:t>
                      </a:r>
                      <a:endParaRPr lang="es-ES" sz="100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55812">
                <a:tc gridSpan="3">
                  <a:txBody>
                    <a:bodyPr/>
                    <a:lstStyle/>
                    <a:p>
                      <a:pPr algn="ctr">
                        <a:lnSpc>
                          <a:spcPct val="150000"/>
                        </a:lnSpc>
                        <a:spcAft>
                          <a:spcPts val="0"/>
                        </a:spcAft>
                      </a:pPr>
                      <a:endParaRPr lang="es-MX" sz="1000" b="1">
                        <a:latin typeface="Arial"/>
                        <a:ea typeface="Times New Roman"/>
                      </a:endParaRPr>
                    </a:p>
                    <a:p>
                      <a:pPr algn="ctr">
                        <a:lnSpc>
                          <a:spcPct val="150000"/>
                        </a:lnSpc>
                        <a:spcAft>
                          <a:spcPts val="0"/>
                        </a:spcAft>
                      </a:pPr>
                      <a:r>
                        <a:rPr lang="es-MX" sz="1000" b="1">
                          <a:latin typeface="Arial"/>
                          <a:ea typeface="Times New Roman"/>
                        </a:rPr>
                        <a:t>MEDIO</a:t>
                      </a:r>
                      <a:endParaRPr lang="es-ES" sz="1000" b="1">
                        <a:latin typeface="Arial"/>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hMerge="1">
                  <a:txBody>
                    <a:bodyPr/>
                    <a:lstStyle/>
                    <a:p>
                      <a:endParaRPr lang="es-ES"/>
                    </a:p>
                  </a:txBody>
                  <a:tcPr/>
                </a:tc>
              </a:tr>
              <a:tr h="277906">
                <a:tc>
                  <a:txBody>
                    <a:bodyPr/>
                    <a:lstStyle/>
                    <a:p>
                      <a:pPr algn="ctr">
                        <a:lnSpc>
                          <a:spcPct val="150000"/>
                        </a:lnSpc>
                        <a:spcAft>
                          <a:spcPts val="0"/>
                        </a:spcAft>
                      </a:pPr>
                      <a:r>
                        <a:rPr lang="es-MX" sz="1000" i="1">
                          <a:latin typeface="Arial"/>
                          <a:ea typeface="Times New Roman"/>
                        </a:rPr>
                        <a:t>ALTO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55,56%</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66,66%</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7906">
                <a:tc>
                  <a:txBody>
                    <a:bodyPr/>
                    <a:lstStyle/>
                    <a:p>
                      <a:pPr algn="ctr">
                        <a:lnSpc>
                          <a:spcPct val="150000"/>
                        </a:lnSpc>
                        <a:spcAft>
                          <a:spcPts val="0"/>
                        </a:spcAft>
                      </a:pPr>
                      <a:r>
                        <a:rPr lang="es-MX" sz="1000" i="1">
                          <a:latin typeface="Arial"/>
                          <a:ea typeface="Times New Roman"/>
                        </a:rPr>
                        <a:t>MEDIO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44,45%</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55,55%</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7906">
                <a:tc>
                  <a:txBody>
                    <a:bodyPr/>
                    <a:lstStyle/>
                    <a:p>
                      <a:pPr algn="ctr">
                        <a:lnSpc>
                          <a:spcPct val="150000"/>
                        </a:lnSpc>
                        <a:spcAft>
                          <a:spcPts val="0"/>
                        </a:spcAft>
                      </a:pPr>
                      <a:r>
                        <a:rPr lang="es-MX" sz="1000" i="1">
                          <a:latin typeface="Arial"/>
                          <a:ea typeface="Times New Roman"/>
                        </a:rPr>
                        <a:t>BAJO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33,34%</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44,44%</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55812">
                <a:tc gridSpan="3">
                  <a:txBody>
                    <a:bodyPr/>
                    <a:lstStyle/>
                    <a:p>
                      <a:pPr algn="ctr">
                        <a:lnSpc>
                          <a:spcPct val="150000"/>
                        </a:lnSpc>
                        <a:spcAft>
                          <a:spcPts val="0"/>
                        </a:spcAft>
                      </a:pPr>
                      <a:endParaRPr lang="es-MX" sz="1000" b="1">
                        <a:latin typeface="Arial"/>
                        <a:ea typeface="Times New Roman"/>
                      </a:endParaRPr>
                    </a:p>
                    <a:p>
                      <a:pPr algn="ctr">
                        <a:lnSpc>
                          <a:spcPct val="150000"/>
                        </a:lnSpc>
                        <a:spcAft>
                          <a:spcPts val="0"/>
                        </a:spcAft>
                      </a:pPr>
                      <a:r>
                        <a:rPr lang="es-MX" sz="1000" b="1">
                          <a:latin typeface="Arial"/>
                          <a:ea typeface="Times New Roman"/>
                        </a:rPr>
                        <a:t>BAJO</a:t>
                      </a:r>
                      <a:endParaRPr lang="es-ES" sz="1000" b="1">
                        <a:latin typeface="Arial"/>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ES"/>
                    </a:p>
                  </a:txBody>
                  <a:tcPr/>
                </a:tc>
                <a:tc hMerge="1">
                  <a:txBody>
                    <a:bodyPr/>
                    <a:lstStyle/>
                    <a:p>
                      <a:endParaRPr lang="es-ES"/>
                    </a:p>
                  </a:txBody>
                  <a:tcPr/>
                </a:tc>
              </a:tr>
              <a:tr h="277906">
                <a:tc>
                  <a:txBody>
                    <a:bodyPr/>
                    <a:lstStyle/>
                    <a:p>
                      <a:pPr algn="ctr">
                        <a:lnSpc>
                          <a:spcPct val="150000"/>
                        </a:lnSpc>
                        <a:spcAft>
                          <a:spcPts val="0"/>
                        </a:spcAft>
                      </a:pPr>
                      <a:r>
                        <a:rPr lang="es-MX" sz="1000" i="1">
                          <a:latin typeface="Arial"/>
                          <a:ea typeface="Times New Roman"/>
                        </a:rPr>
                        <a:t>ALTO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22,23%</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33,33%</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7906">
                <a:tc>
                  <a:txBody>
                    <a:bodyPr/>
                    <a:lstStyle/>
                    <a:p>
                      <a:pPr algn="ctr">
                        <a:lnSpc>
                          <a:spcPct val="150000"/>
                        </a:lnSpc>
                        <a:spcAft>
                          <a:spcPts val="0"/>
                        </a:spcAft>
                      </a:pPr>
                      <a:r>
                        <a:rPr lang="es-MX" sz="1000" i="1">
                          <a:latin typeface="Arial"/>
                          <a:ea typeface="Times New Roman"/>
                        </a:rPr>
                        <a:t>MEDIO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11,12%</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22,22%</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7906">
                <a:tc>
                  <a:txBody>
                    <a:bodyPr/>
                    <a:lstStyle/>
                    <a:p>
                      <a:pPr algn="ctr">
                        <a:lnSpc>
                          <a:spcPct val="150000"/>
                        </a:lnSpc>
                        <a:spcAft>
                          <a:spcPts val="0"/>
                        </a:spcAft>
                      </a:pPr>
                      <a:r>
                        <a:rPr lang="es-MX" sz="1000" i="1">
                          <a:latin typeface="Arial"/>
                          <a:ea typeface="Times New Roman"/>
                        </a:rPr>
                        <a:t>BAJO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dirty="0">
                          <a:latin typeface="Arial"/>
                          <a:ea typeface="Times New Roman"/>
                        </a:rPr>
                        <a:t>0,01%</a:t>
                      </a:r>
                      <a:endParaRPr lang="es-ES" sz="1000" dirty="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dirty="0">
                          <a:latin typeface="Arial"/>
                          <a:ea typeface="Times New Roman"/>
                        </a:rPr>
                        <a:t>11,11%</a:t>
                      </a:r>
                      <a:endParaRPr lang="es-ES" sz="1000" dirty="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
        <p:nvSpPr>
          <p:cNvPr id="14" name="13 Flecha abajo"/>
          <p:cNvSpPr/>
          <p:nvPr/>
        </p:nvSpPr>
        <p:spPr>
          <a:xfrm>
            <a:off x="4343400" y="457200"/>
            <a:ext cx="228600" cy="640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4572000" y="1219200"/>
            <a:ext cx="4343400" cy="523220"/>
          </a:xfrm>
          <a:prstGeom prst="rect">
            <a:avLst/>
          </a:prstGeom>
          <a:noFill/>
        </p:spPr>
        <p:txBody>
          <a:bodyPr wrap="square" rtlCol="0">
            <a:spAutoFit/>
          </a:bodyPr>
          <a:lstStyle/>
          <a:p>
            <a:pPr algn="ctr"/>
            <a:r>
              <a:rPr lang="es-ES" sz="1400" b="1" dirty="0" smtClean="0"/>
              <a:t>MATRIZ DE RIEGOS DE CONTROL INTERNO ADMINISTRATIVO</a:t>
            </a:r>
            <a:endParaRPr lang="es-ES" sz="1400" dirty="0"/>
          </a:p>
        </p:txBody>
      </p:sp>
      <p:graphicFrame>
        <p:nvGraphicFramePr>
          <p:cNvPr id="16" name="15 Tabla"/>
          <p:cNvGraphicFramePr>
            <a:graphicFrameLocks noGrp="1"/>
          </p:cNvGraphicFramePr>
          <p:nvPr/>
        </p:nvGraphicFramePr>
        <p:xfrm>
          <a:off x="4800598" y="1905004"/>
          <a:ext cx="3733801" cy="4724393"/>
        </p:xfrm>
        <a:graphic>
          <a:graphicData uri="http://schemas.openxmlformats.org/drawingml/2006/table">
            <a:tbl>
              <a:tblPr/>
              <a:tblGrid>
                <a:gridCol w="1197635"/>
                <a:gridCol w="1268083"/>
                <a:gridCol w="1268083"/>
              </a:tblGrid>
              <a:tr h="555812">
                <a:tc>
                  <a:txBody>
                    <a:bodyPr/>
                    <a:lstStyle/>
                    <a:p>
                      <a:pPr algn="ctr">
                        <a:lnSpc>
                          <a:spcPct val="150000"/>
                        </a:lnSpc>
                        <a:spcAft>
                          <a:spcPts val="0"/>
                        </a:spcAft>
                      </a:pPr>
                      <a:r>
                        <a:rPr lang="es-MX" sz="1000" b="1" dirty="0" smtClean="0">
                          <a:latin typeface="Arial"/>
                          <a:ea typeface="Times New Roman"/>
                        </a:rPr>
                        <a:t>RIESGO</a:t>
                      </a:r>
                      <a:endParaRPr lang="es-ES" sz="1000" b="1" dirty="0">
                        <a:latin typeface="Arial"/>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8F8F"/>
                    </a:solidFill>
                  </a:tcPr>
                </a:tc>
                <a:tc>
                  <a:txBody>
                    <a:bodyPr/>
                    <a:lstStyle/>
                    <a:p>
                      <a:pPr algn="ctr">
                        <a:lnSpc>
                          <a:spcPct val="115000"/>
                        </a:lnSpc>
                        <a:spcAft>
                          <a:spcPts val="0"/>
                        </a:spcAft>
                      </a:pPr>
                      <a:r>
                        <a:rPr lang="es-MX" sz="1000" b="1" dirty="0">
                          <a:latin typeface="Arial"/>
                          <a:ea typeface="Times New Roman"/>
                        </a:rPr>
                        <a:t>MÍNIMO</a:t>
                      </a:r>
                      <a:endParaRPr lang="es-ES" sz="1000" dirty="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8F8F"/>
                    </a:solidFill>
                  </a:tcPr>
                </a:tc>
                <a:tc>
                  <a:txBody>
                    <a:bodyPr/>
                    <a:lstStyle/>
                    <a:p>
                      <a:pPr algn="ctr">
                        <a:lnSpc>
                          <a:spcPct val="115000"/>
                        </a:lnSpc>
                        <a:spcAft>
                          <a:spcPts val="0"/>
                        </a:spcAft>
                      </a:pPr>
                      <a:r>
                        <a:rPr lang="es-MX" sz="1000" b="1" dirty="0">
                          <a:latin typeface="Arial"/>
                          <a:ea typeface="Times New Roman"/>
                        </a:rPr>
                        <a:t>MÁXIMO</a:t>
                      </a:r>
                      <a:endParaRPr lang="es-ES" sz="1000" dirty="0">
                        <a:latin typeface="Times New Roman"/>
                        <a:ea typeface="Times New Roman"/>
                      </a:endParaRPr>
                    </a:p>
                  </a:txBody>
                  <a:tcPr marL="38736" marR="38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F8F8F"/>
                    </a:solidFill>
                  </a:tcPr>
                </a:tc>
              </a:tr>
              <a:tr h="555812">
                <a:tc gridSpan="3">
                  <a:txBody>
                    <a:bodyPr/>
                    <a:lstStyle/>
                    <a:p>
                      <a:pPr algn="ctr">
                        <a:lnSpc>
                          <a:spcPct val="150000"/>
                        </a:lnSpc>
                        <a:spcAft>
                          <a:spcPts val="0"/>
                        </a:spcAft>
                      </a:pPr>
                      <a:endParaRPr lang="es-MX" sz="1000" b="1">
                        <a:latin typeface="Arial"/>
                        <a:ea typeface="Times New Roman"/>
                      </a:endParaRPr>
                    </a:p>
                    <a:p>
                      <a:pPr algn="ctr">
                        <a:lnSpc>
                          <a:spcPct val="150000"/>
                        </a:lnSpc>
                        <a:spcAft>
                          <a:spcPts val="0"/>
                        </a:spcAft>
                      </a:pPr>
                      <a:r>
                        <a:rPr lang="es-MX" sz="1000" b="1">
                          <a:latin typeface="Arial"/>
                          <a:ea typeface="Times New Roman"/>
                        </a:rPr>
                        <a:t>BAJO</a:t>
                      </a:r>
                      <a:endParaRPr lang="es-ES" sz="1000" b="1">
                        <a:latin typeface="Arial"/>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s-ES"/>
                    </a:p>
                  </a:txBody>
                  <a:tcPr/>
                </a:tc>
                <a:tc hMerge="1">
                  <a:txBody>
                    <a:bodyPr/>
                    <a:lstStyle/>
                    <a:p>
                      <a:endParaRPr lang="es-ES"/>
                    </a:p>
                  </a:txBody>
                  <a:tcPr/>
                </a:tc>
              </a:tr>
              <a:tr h="277905">
                <a:tc>
                  <a:txBody>
                    <a:bodyPr/>
                    <a:lstStyle/>
                    <a:p>
                      <a:pPr algn="ctr">
                        <a:lnSpc>
                          <a:spcPct val="150000"/>
                        </a:lnSpc>
                        <a:spcAft>
                          <a:spcPts val="0"/>
                        </a:spcAft>
                      </a:pPr>
                      <a:r>
                        <a:rPr lang="es-MX" sz="1000" i="1">
                          <a:latin typeface="Arial"/>
                          <a:ea typeface="Times New Roman"/>
                        </a:rPr>
                        <a:t>BAJO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0,01%</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11,11%</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905">
                <a:tc>
                  <a:txBody>
                    <a:bodyPr/>
                    <a:lstStyle/>
                    <a:p>
                      <a:pPr algn="ctr">
                        <a:lnSpc>
                          <a:spcPct val="150000"/>
                        </a:lnSpc>
                        <a:spcAft>
                          <a:spcPts val="0"/>
                        </a:spcAft>
                      </a:pPr>
                      <a:r>
                        <a:rPr lang="es-MX" sz="1000" i="1">
                          <a:latin typeface="Arial"/>
                          <a:ea typeface="Times New Roman"/>
                        </a:rPr>
                        <a:t>MEDIO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11,12%</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22,22%</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277905">
                <a:tc>
                  <a:txBody>
                    <a:bodyPr/>
                    <a:lstStyle/>
                    <a:p>
                      <a:pPr algn="ctr">
                        <a:lnSpc>
                          <a:spcPct val="150000"/>
                        </a:lnSpc>
                        <a:spcAft>
                          <a:spcPts val="0"/>
                        </a:spcAft>
                      </a:pPr>
                      <a:r>
                        <a:rPr lang="es-MX" sz="1000" i="1">
                          <a:latin typeface="Arial"/>
                          <a:ea typeface="Times New Roman"/>
                        </a:rPr>
                        <a:t>ALTO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22,23%</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50000"/>
                        </a:lnSpc>
                        <a:spcAft>
                          <a:spcPts val="0"/>
                        </a:spcAft>
                      </a:pPr>
                      <a:r>
                        <a:rPr lang="es-MX" sz="1000">
                          <a:latin typeface="Arial"/>
                          <a:ea typeface="Times New Roman"/>
                        </a:rPr>
                        <a:t>33,33%</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55812">
                <a:tc gridSpan="3">
                  <a:txBody>
                    <a:bodyPr/>
                    <a:lstStyle/>
                    <a:p>
                      <a:pPr algn="ctr">
                        <a:lnSpc>
                          <a:spcPct val="150000"/>
                        </a:lnSpc>
                        <a:spcAft>
                          <a:spcPts val="0"/>
                        </a:spcAft>
                      </a:pPr>
                      <a:endParaRPr lang="es-MX" sz="1000" b="1">
                        <a:latin typeface="Arial"/>
                        <a:ea typeface="Times New Roman"/>
                      </a:endParaRPr>
                    </a:p>
                    <a:p>
                      <a:pPr algn="ctr">
                        <a:lnSpc>
                          <a:spcPct val="150000"/>
                        </a:lnSpc>
                        <a:spcAft>
                          <a:spcPts val="0"/>
                        </a:spcAft>
                      </a:pPr>
                      <a:r>
                        <a:rPr lang="es-MX" sz="1000" b="1">
                          <a:latin typeface="Arial"/>
                          <a:ea typeface="Times New Roman"/>
                        </a:rPr>
                        <a:t>MEDIO</a:t>
                      </a:r>
                      <a:endParaRPr lang="es-ES" sz="1000" b="1">
                        <a:latin typeface="Arial"/>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hMerge="1">
                  <a:txBody>
                    <a:bodyPr/>
                    <a:lstStyle/>
                    <a:p>
                      <a:endParaRPr lang="es-ES"/>
                    </a:p>
                  </a:txBody>
                  <a:tcPr/>
                </a:tc>
              </a:tr>
              <a:tr h="277905">
                <a:tc>
                  <a:txBody>
                    <a:bodyPr/>
                    <a:lstStyle/>
                    <a:p>
                      <a:pPr algn="ctr">
                        <a:lnSpc>
                          <a:spcPct val="150000"/>
                        </a:lnSpc>
                        <a:spcAft>
                          <a:spcPts val="0"/>
                        </a:spcAft>
                      </a:pPr>
                      <a:r>
                        <a:rPr lang="es-MX" sz="1000" i="1">
                          <a:latin typeface="Arial"/>
                          <a:ea typeface="Times New Roman"/>
                        </a:rPr>
                        <a:t>BAJO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33,34%</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44,44%</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7905">
                <a:tc>
                  <a:txBody>
                    <a:bodyPr/>
                    <a:lstStyle/>
                    <a:p>
                      <a:pPr algn="ctr">
                        <a:lnSpc>
                          <a:spcPct val="150000"/>
                        </a:lnSpc>
                        <a:spcAft>
                          <a:spcPts val="0"/>
                        </a:spcAft>
                      </a:pPr>
                      <a:r>
                        <a:rPr lang="es-MX" sz="1000" i="1">
                          <a:latin typeface="Arial"/>
                          <a:ea typeface="Times New Roman"/>
                        </a:rPr>
                        <a:t>MEDIO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44,45%</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55,55%</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77905">
                <a:tc>
                  <a:txBody>
                    <a:bodyPr/>
                    <a:lstStyle/>
                    <a:p>
                      <a:pPr algn="ctr">
                        <a:lnSpc>
                          <a:spcPct val="150000"/>
                        </a:lnSpc>
                        <a:spcAft>
                          <a:spcPts val="0"/>
                        </a:spcAft>
                      </a:pPr>
                      <a:r>
                        <a:rPr lang="es-MX" sz="1000" i="1">
                          <a:latin typeface="Arial"/>
                          <a:ea typeface="Times New Roman"/>
                        </a:rPr>
                        <a:t>ALTO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55,56%</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50000"/>
                        </a:lnSpc>
                        <a:spcAft>
                          <a:spcPts val="0"/>
                        </a:spcAft>
                      </a:pPr>
                      <a:r>
                        <a:rPr lang="es-MX" sz="1000">
                          <a:latin typeface="Arial"/>
                          <a:ea typeface="Times New Roman"/>
                        </a:rPr>
                        <a:t>66,66%</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55812">
                <a:tc gridSpan="3">
                  <a:txBody>
                    <a:bodyPr/>
                    <a:lstStyle/>
                    <a:p>
                      <a:pPr algn="ctr">
                        <a:lnSpc>
                          <a:spcPct val="150000"/>
                        </a:lnSpc>
                        <a:spcAft>
                          <a:spcPts val="0"/>
                        </a:spcAft>
                      </a:pPr>
                      <a:endParaRPr lang="es-MX" sz="1000" b="1">
                        <a:latin typeface="Arial"/>
                        <a:ea typeface="Times New Roman"/>
                      </a:endParaRPr>
                    </a:p>
                    <a:p>
                      <a:pPr algn="ctr">
                        <a:lnSpc>
                          <a:spcPct val="150000"/>
                        </a:lnSpc>
                        <a:spcAft>
                          <a:spcPts val="0"/>
                        </a:spcAft>
                      </a:pPr>
                      <a:r>
                        <a:rPr lang="es-MX" sz="1000" b="1">
                          <a:latin typeface="Arial"/>
                          <a:ea typeface="Times New Roman"/>
                        </a:rPr>
                        <a:t>ALTO</a:t>
                      </a:r>
                      <a:endParaRPr lang="es-ES" sz="1000" b="1">
                        <a:latin typeface="Arial"/>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ES"/>
                    </a:p>
                  </a:txBody>
                  <a:tcPr/>
                </a:tc>
                <a:tc hMerge="1">
                  <a:txBody>
                    <a:bodyPr/>
                    <a:lstStyle/>
                    <a:p>
                      <a:endParaRPr lang="es-ES"/>
                    </a:p>
                  </a:txBody>
                  <a:tcPr/>
                </a:tc>
              </a:tr>
              <a:tr h="277905">
                <a:tc>
                  <a:txBody>
                    <a:bodyPr/>
                    <a:lstStyle/>
                    <a:p>
                      <a:pPr algn="ctr">
                        <a:lnSpc>
                          <a:spcPct val="150000"/>
                        </a:lnSpc>
                        <a:spcAft>
                          <a:spcPts val="0"/>
                        </a:spcAft>
                      </a:pPr>
                      <a:r>
                        <a:rPr lang="es-MX" sz="1000" i="1">
                          <a:latin typeface="Arial"/>
                          <a:ea typeface="Times New Roman"/>
                        </a:rPr>
                        <a:t>BAJO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dirty="0">
                          <a:latin typeface="Arial"/>
                          <a:ea typeface="Times New Roman"/>
                        </a:rPr>
                        <a:t>66,67%</a:t>
                      </a:r>
                      <a:endParaRPr lang="es-ES" sz="1000" dirty="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77,77%</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7905">
                <a:tc>
                  <a:txBody>
                    <a:bodyPr/>
                    <a:lstStyle/>
                    <a:p>
                      <a:pPr algn="ctr">
                        <a:lnSpc>
                          <a:spcPct val="150000"/>
                        </a:lnSpc>
                        <a:spcAft>
                          <a:spcPts val="0"/>
                        </a:spcAft>
                      </a:pPr>
                      <a:r>
                        <a:rPr lang="es-MX" sz="1000" i="1">
                          <a:latin typeface="Arial"/>
                          <a:ea typeface="Times New Roman"/>
                        </a:rPr>
                        <a:t>MEDIO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77,78%</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88,88%</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77905">
                <a:tc>
                  <a:txBody>
                    <a:bodyPr/>
                    <a:lstStyle/>
                    <a:p>
                      <a:pPr algn="ctr">
                        <a:lnSpc>
                          <a:spcPct val="150000"/>
                        </a:lnSpc>
                        <a:spcAft>
                          <a:spcPts val="0"/>
                        </a:spcAft>
                      </a:pPr>
                      <a:r>
                        <a:rPr lang="es-MX" sz="1000" i="1">
                          <a:latin typeface="Arial"/>
                          <a:ea typeface="Times New Roman"/>
                        </a:rPr>
                        <a:t>ALTO</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a:latin typeface="Arial"/>
                          <a:ea typeface="Times New Roman"/>
                        </a:rPr>
                        <a:t>88,89%</a:t>
                      </a:r>
                      <a:endParaRPr lang="es-ES" sz="100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50000"/>
                        </a:lnSpc>
                        <a:spcAft>
                          <a:spcPts val="0"/>
                        </a:spcAft>
                      </a:pPr>
                      <a:r>
                        <a:rPr lang="es-MX" sz="1000" dirty="0">
                          <a:latin typeface="Arial"/>
                          <a:ea typeface="Times New Roman"/>
                        </a:rPr>
                        <a:t>99,99%</a:t>
                      </a:r>
                      <a:endParaRPr lang="es-ES" sz="1000" dirty="0">
                        <a:latin typeface="Times New Roman"/>
                        <a:ea typeface="Times New Roman"/>
                      </a:endParaRPr>
                    </a:p>
                  </a:txBody>
                  <a:tcPr marL="38736" marR="3873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3657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Programa de Auditoría</a:t>
            </a:r>
            <a:endParaRPr lang="es-ES" dirty="0"/>
          </a:p>
        </p:txBody>
      </p:sp>
      <p:graphicFrame>
        <p:nvGraphicFramePr>
          <p:cNvPr id="9" name="8 Diagrama"/>
          <p:cNvGraphicFramePr/>
          <p:nvPr/>
        </p:nvGraphicFramePr>
        <p:xfrm>
          <a:off x="1828800" y="990600"/>
          <a:ext cx="5638800" cy="274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CuadroTexto"/>
          <p:cNvSpPr txBox="1"/>
          <p:nvPr/>
        </p:nvSpPr>
        <p:spPr>
          <a:xfrm>
            <a:off x="457200" y="3810000"/>
            <a:ext cx="2286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EJECUCIÓN</a:t>
            </a:r>
            <a:endParaRPr lang="es-ES" dirty="0"/>
          </a:p>
        </p:txBody>
      </p:sp>
      <p:sp>
        <p:nvSpPr>
          <p:cNvPr id="11" name="10 Rectángulo redondeado"/>
          <p:cNvSpPr/>
          <p:nvPr/>
        </p:nvSpPr>
        <p:spPr>
          <a:xfrm>
            <a:off x="3276600" y="4953000"/>
            <a:ext cx="4648200" cy="1371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smtClean="0"/>
          </a:p>
          <a:p>
            <a:pPr algn="ctr"/>
            <a:r>
              <a:rPr lang="es-ES" dirty="0" smtClean="0"/>
              <a:t>La ejecución del trabajo de auditoría es en sí, la aplicación de los procedimientos descritos en los programas de auditoría definidos en la fase anterior.</a:t>
            </a:r>
          </a:p>
          <a:p>
            <a:pPr algn="ctr"/>
            <a:endParaRPr lang="es-ES" dirty="0"/>
          </a:p>
        </p:txBody>
      </p:sp>
      <p:sp>
        <p:nvSpPr>
          <p:cNvPr id="12" name="11 Flecha arriba"/>
          <p:cNvSpPr/>
          <p:nvPr/>
        </p:nvSpPr>
        <p:spPr>
          <a:xfrm>
            <a:off x="5867400" y="3886200"/>
            <a:ext cx="914400" cy="68580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10" name="9 CuadroTexto"/>
          <p:cNvSpPr txBox="1"/>
          <p:nvPr/>
        </p:nvSpPr>
        <p:spPr>
          <a:xfrm>
            <a:off x="533400" y="304800"/>
            <a:ext cx="2133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EJECUCIÓN</a:t>
            </a:r>
            <a:endParaRPr lang="es-ES" dirty="0"/>
          </a:p>
        </p:txBody>
      </p:sp>
      <p:graphicFrame>
        <p:nvGraphicFramePr>
          <p:cNvPr id="13" name="12 Diagrama"/>
          <p:cNvGraphicFramePr/>
          <p:nvPr/>
        </p:nvGraphicFramePr>
        <p:xfrm>
          <a:off x="685800" y="1066800"/>
          <a:ext cx="77724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3352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Técnicas de Auditoría</a:t>
            </a:r>
            <a:endParaRPr lang="es-ES" dirty="0"/>
          </a:p>
        </p:txBody>
      </p:sp>
      <p:graphicFrame>
        <p:nvGraphicFramePr>
          <p:cNvPr id="13" name="12 Tabla"/>
          <p:cNvGraphicFramePr>
            <a:graphicFrameLocks noGrp="1"/>
          </p:cNvGraphicFramePr>
          <p:nvPr/>
        </p:nvGraphicFramePr>
        <p:xfrm>
          <a:off x="1600200" y="2133600"/>
          <a:ext cx="5943600" cy="4480560"/>
        </p:xfrm>
        <a:graphic>
          <a:graphicData uri="http://schemas.openxmlformats.org/drawingml/2006/table">
            <a:tbl>
              <a:tblPr>
                <a:tableStyleId>{8A107856-5554-42FB-B03E-39F5DBC370BA}</a:tableStyleId>
              </a:tblPr>
              <a:tblGrid>
                <a:gridCol w="2971433"/>
                <a:gridCol w="2972167"/>
              </a:tblGrid>
              <a:tr h="1065628">
                <a:tc>
                  <a:txBody>
                    <a:bodyPr/>
                    <a:lstStyle/>
                    <a:p>
                      <a:pPr algn="ctr">
                        <a:lnSpc>
                          <a:spcPct val="150000"/>
                        </a:lnSpc>
                        <a:spcAft>
                          <a:spcPts val="0"/>
                        </a:spcAft>
                        <a:tabLst>
                          <a:tab pos="828675" algn="l"/>
                        </a:tabLst>
                      </a:pPr>
                      <a:r>
                        <a:rPr lang="es-ES" sz="1400" b="1" i="1" dirty="0"/>
                        <a:t>Técnicas de Verificación Ocular</a:t>
                      </a:r>
                      <a:endParaRPr lang="es-ES" sz="1400" b="1" i="1" dirty="0">
                        <a:latin typeface="Times New Roman"/>
                        <a:ea typeface="Times New Roman"/>
                      </a:endParaRPr>
                    </a:p>
                  </a:txBody>
                  <a:tcPr marL="68580" marR="68580" marT="0" marB="0" anchor="ctr"/>
                </a:tc>
                <a:tc>
                  <a:txBody>
                    <a:bodyPr/>
                    <a:lstStyle/>
                    <a:p>
                      <a:pPr marL="342900" lvl="0" indent="-342900" algn="just">
                        <a:lnSpc>
                          <a:spcPct val="150000"/>
                        </a:lnSpc>
                        <a:spcAft>
                          <a:spcPts val="0"/>
                        </a:spcAft>
                        <a:buFont typeface="Symbol"/>
                        <a:buChar char=""/>
                        <a:tabLst>
                          <a:tab pos="828675" algn="l"/>
                        </a:tabLst>
                      </a:pPr>
                      <a:r>
                        <a:rPr lang="es-ES" sz="1400" dirty="0"/>
                        <a:t>Comparación</a:t>
                      </a:r>
                    </a:p>
                    <a:p>
                      <a:pPr marL="342900" lvl="0" indent="-342900" algn="just">
                        <a:lnSpc>
                          <a:spcPct val="150000"/>
                        </a:lnSpc>
                        <a:spcAft>
                          <a:spcPts val="0"/>
                        </a:spcAft>
                        <a:buFont typeface="Symbol"/>
                        <a:buChar char=""/>
                        <a:tabLst>
                          <a:tab pos="828675" algn="l"/>
                        </a:tabLst>
                      </a:pPr>
                      <a:r>
                        <a:rPr lang="es-ES" sz="1400" dirty="0"/>
                        <a:t>Observación</a:t>
                      </a:r>
                    </a:p>
                    <a:p>
                      <a:pPr marL="342900" lvl="0" indent="-342900" algn="just">
                        <a:lnSpc>
                          <a:spcPct val="150000"/>
                        </a:lnSpc>
                        <a:spcAft>
                          <a:spcPts val="0"/>
                        </a:spcAft>
                        <a:buFont typeface="Symbol"/>
                        <a:buChar char=""/>
                        <a:tabLst>
                          <a:tab pos="828675" algn="l"/>
                        </a:tabLst>
                      </a:pPr>
                      <a:r>
                        <a:rPr lang="es-ES" sz="1400" dirty="0"/>
                        <a:t>Revisión Selectiva</a:t>
                      </a:r>
                    </a:p>
                    <a:p>
                      <a:pPr marL="342900" lvl="0" indent="-342900" algn="just">
                        <a:lnSpc>
                          <a:spcPct val="150000"/>
                        </a:lnSpc>
                        <a:spcAft>
                          <a:spcPts val="0"/>
                        </a:spcAft>
                        <a:buFont typeface="Symbol"/>
                        <a:buChar char=""/>
                        <a:tabLst>
                          <a:tab pos="828675" algn="l"/>
                        </a:tabLst>
                      </a:pPr>
                      <a:r>
                        <a:rPr lang="es-ES" sz="1400" dirty="0"/>
                        <a:t>Rastreo</a:t>
                      </a:r>
                      <a:endParaRPr lang="es-ES" sz="1400" dirty="0">
                        <a:latin typeface="Times New Roman"/>
                        <a:ea typeface="Times New Roman"/>
                      </a:endParaRPr>
                    </a:p>
                  </a:txBody>
                  <a:tcPr marL="68580" marR="68580" marT="0" marB="0"/>
                </a:tc>
              </a:tr>
              <a:tr h="266407">
                <a:tc>
                  <a:txBody>
                    <a:bodyPr/>
                    <a:lstStyle/>
                    <a:p>
                      <a:pPr algn="ctr">
                        <a:lnSpc>
                          <a:spcPct val="150000"/>
                        </a:lnSpc>
                        <a:spcAft>
                          <a:spcPts val="0"/>
                        </a:spcAft>
                        <a:tabLst>
                          <a:tab pos="828675" algn="l"/>
                        </a:tabLst>
                      </a:pPr>
                      <a:r>
                        <a:rPr lang="es-ES" sz="1400" b="1" i="1" dirty="0"/>
                        <a:t>Técnicas de Verificación Verbal</a:t>
                      </a:r>
                      <a:endParaRPr lang="es-ES" sz="1400" b="1" i="1" dirty="0">
                        <a:latin typeface="Times New Roman"/>
                        <a:ea typeface="Times New Roman"/>
                      </a:endParaRPr>
                    </a:p>
                  </a:txBody>
                  <a:tcPr marL="68580" marR="68580" marT="0" marB="0" anchor="ctr"/>
                </a:tc>
                <a:tc>
                  <a:txBody>
                    <a:bodyPr/>
                    <a:lstStyle/>
                    <a:p>
                      <a:pPr marL="342900" lvl="0" indent="-342900" algn="just">
                        <a:lnSpc>
                          <a:spcPct val="150000"/>
                        </a:lnSpc>
                        <a:spcAft>
                          <a:spcPts val="0"/>
                        </a:spcAft>
                        <a:buFont typeface="Symbol"/>
                        <a:buChar char=""/>
                        <a:tabLst>
                          <a:tab pos="828675" algn="l"/>
                        </a:tabLst>
                      </a:pPr>
                      <a:r>
                        <a:rPr lang="es-ES" sz="1400" dirty="0"/>
                        <a:t>Indagación</a:t>
                      </a:r>
                      <a:endParaRPr lang="es-ES" sz="1400" dirty="0">
                        <a:latin typeface="Times New Roman"/>
                        <a:ea typeface="Times New Roman"/>
                      </a:endParaRPr>
                    </a:p>
                  </a:txBody>
                  <a:tcPr marL="68580" marR="68580" marT="0" marB="0"/>
                </a:tc>
              </a:tr>
              <a:tr h="799221">
                <a:tc>
                  <a:txBody>
                    <a:bodyPr/>
                    <a:lstStyle/>
                    <a:p>
                      <a:pPr algn="ctr">
                        <a:lnSpc>
                          <a:spcPct val="150000"/>
                        </a:lnSpc>
                        <a:spcAft>
                          <a:spcPts val="0"/>
                        </a:spcAft>
                        <a:tabLst>
                          <a:tab pos="828675" algn="l"/>
                        </a:tabLst>
                      </a:pPr>
                      <a:r>
                        <a:rPr lang="es-ES" sz="1400" b="1" i="1" dirty="0"/>
                        <a:t>Técnicas de Verificación Escrita</a:t>
                      </a:r>
                      <a:endParaRPr lang="es-ES" sz="1400" b="1" i="1" dirty="0">
                        <a:latin typeface="Times New Roman"/>
                        <a:ea typeface="Times New Roman"/>
                      </a:endParaRPr>
                    </a:p>
                  </a:txBody>
                  <a:tcPr marL="68580" marR="68580" marT="0" marB="0" anchor="ctr"/>
                </a:tc>
                <a:tc>
                  <a:txBody>
                    <a:bodyPr/>
                    <a:lstStyle/>
                    <a:p>
                      <a:pPr marL="342900" lvl="0" indent="-342900" algn="just">
                        <a:lnSpc>
                          <a:spcPct val="150000"/>
                        </a:lnSpc>
                        <a:spcAft>
                          <a:spcPts val="0"/>
                        </a:spcAft>
                        <a:buFont typeface="Symbol"/>
                        <a:buChar char=""/>
                        <a:tabLst>
                          <a:tab pos="828675" algn="l"/>
                        </a:tabLst>
                      </a:pPr>
                      <a:r>
                        <a:rPr lang="es-ES" sz="1400" dirty="0"/>
                        <a:t>Análisis</a:t>
                      </a:r>
                    </a:p>
                    <a:p>
                      <a:pPr marL="342900" lvl="0" indent="-342900" algn="just">
                        <a:lnSpc>
                          <a:spcPct val="150000"/>
                        </a:lnSpc>
                        <a:spcAft>
                          <a:spcPts val="0"/>
                        </a:spcAft>
                        <a:buFont typeface="Symbol"/>
                        <a:buChar char=""/>
                        <a:tabLst>
                          <a:tab pos="828675" algn="l"/>
                        </a:tabLst>
                      </a:pPr>
                      <a:r>
                        <a:rPr lang="es-ES" sz="1400" dirty="0"/>
                        <a:t>Conciliación</a:t>
                      </a:r>
                    </a:p>
                    <a:p>
                      <a:pPr marL="342900" lvl="0" indent="-342900" algn="just">
                        <a:lnSpc>
                          <a:spcPct val="150000"/>
                        </a:lnSpc>
                        <a:spcAft>
                          <a:spcPts val="0"/>
                        </a:spcAft>
                        <a:buFont typeface="Symbol"/>
                        <a:buChar char=""/>
                        <a:tabLst>
                          <a:tab pos="828675" algn="l"/>
                        </a:tabLst>
                      </a:pPr>
                      <a:r>
                        <a:rPr lang="es-ES" sz="1400" dirty="0"/>
                        <a:t>Confirmación</a:t>
                      </a:r>
                      <a:endParaRPr lang="es-ES" sz="1400" dirty="0">
                        <a:latin typeface="Times New Roman"/>
                        <a:ea typeface="Times New Roman"/>
                      </a:endParaRPr>
                    </a:p>
                  </a:txBody>
                  <a:tcPr marL="68580" marR="68580" marT="0" marB="0"/>
                </a:tc>
              </a:tr>
              <a:tr h="799221">
                <a:tc>
                  <a:txBody>
                    <a:bodyPr/>
                    <a:lstStyle/>
                    <a:p>
                      <a:pPr algn="ctr">
                        <a:lnSpc>
                          <a:spcPct val="150000"/>
                        </a:lnSpc>
                        <a:spcAft>
                          <a:spcPts val="0"/>
                        </a:spcAft>
                        <a:tabLst>
                          <a:tab pos="828675" algn="l"/>
                        </a:tabLst>
                      </a:pPr>
                      <a:r>
                        <a:rPr lang="es-ES" sz="1400" b="1" i="1" dirty="0"/>
                        <a:t>Técnicas de Verificación Documental</a:t>
                      </a:r>
                      <a:endParaRPr lang="es-ES" sz="1400" b="1" i="1" dirty="0">
                        <a:latin typeface="Times New Roman"/>
                        <a:ea typeface="Times New Roman"/>
                      </a:endParaRPr>
                    </a:p>
                  </a:txBody>
                  <a:tcPr marL="68580" marR="68580" marT="0" marB="0" anchor="ctr"/>
                </a:tc>
                <a:tc>
                  <a:txBody>
                    <a:bodyPr/>
                    <a:lstStyle/>
                    <a:p>
                      <a:pPr marL="342900" lvl="0" indent="-342900" algn="just">
                        <a:lnSpc>
                          <a:spcPct val="150000"/>
                        </a:lnSpc>
                        <a:spcAft>
                          <a:spcPts val="0"/>
                        </a:spcAft>
                        <a:buFont typeface="Symbol"/>
                        <a:buChar char=""/>
                        <a:tabLst>
                          <a:tab pos="828675" algn="l"/>
                        </a:tabLst>
                      </a:pPr>
                      <a:r>
                        <a:rPr lang="es-ES" sz="1400" dirty="0"/>
                        <a:t>Comprobación</a:t>
                      </a:r>
                    </a:p>
                    <a:p>
                      <a:pPr marL="342900" lvl="0" indent="-342900" algn="just">
                        <a:lnSpc>
                          <a:spcPct val="150000"/>
                        </a:lnSpc>
                        <a:spcAft>
                          <a:spcPts val="0"/>
                        </a:spcAft>
                        <a:buFont typeface="Symbol"/>
                        <a:buChar char=""/>
                        <a:tabLst>
                          <a:tab pos="828675" algn="l"/>
                        </a:tabLst>
                      </a:pPr>
                      <a:r>
                        <a:rPr lang="es-ES" sz="1400" dirty="0"/>
                        <a:t>Cálculo</a:t>
                      </a:r>
                    </a:p>
                    <a:p>
                      <a:pPr marL="342900" lvl="0" indent="-342900" algn="just">
                        <a:lnSpc>
                          <a:spcPct val="150000"/>
                        </a:lnSpc>
                        <a:spcAft>
                          <a:spcPts val="0"/>
                        </a:spcAft>
                        <a:buFont typeface="Symbol"/>
                        <a:buChar char=""/>
                        <a:tabLst>
                          <a:tab pos="828675" algn="l"/>
                        </a:tabLst>
                      </a:pPr>
                      <a:r>
                        <a:rPr lang="es-ES" sz="1400" dirty="0"/>
                        <a:t>Certificación</a:t>
                      </a:r>
                      <a:endParaRPr lang="es-ES" sz="1400" dirty="0">
                        <a:latin typeface="Times New Roman"/>
                        <a:ea typeface="Times New Roman"/>
                      </a:endParaRPr>
                    </a:p>
                  </a:txBody>
                  <a:tcPr marL="68580" marR="68580" marT="0" marB="0"/>
                </a:tc>
              </a:tr>
              <a:tr h="532814">
                <a:tc>
                  <a:txBody>
                    <a:bodyPr/>
                    <a:lstStyle/>
                    <a:p>
                      <a:pPr algn="ctr">
                        <a:lnSpc>
                          <a:spcPct val="150000"/>
                        </a:lnSpc>
                        <a:spcAft>
                          <a:spcPts val="0"/>
                        </a:spcAft>
                        <a:tabLst>
                          <a:tab pos="828675" algn="l"/>
                        </a:tabLst>
                      </a:pPr>
                      <a:r>
                        <a:rPr lang="es-ES" sz="1400" b="1" i="1" dirty="0"/>
                        <a:t>Técnicas de Verificación Física</a:t>
                      </a:r>
                      <a:endParaRPr lang="es-ES" sz="1400" b="1" i="1" dirty="0">
                        <a:latin typeface="Times New Roman"/>
                        <a:ea typeface="Times New Roman"/>
                      </a:endParaRPr>
                    </a:p>
                  </a:txBody>
                  <a:tcPr marL="68580" marR="68580" marT="0" marB="0" anchor="ctr"/>
                </a:tc>
                <a:tc>
                  <a:txBody>
                    <a:bodyPr/>
                    <a:lstStyle/>
                    <a:p>
                      <a:pPr marL="342900" lvl="0" indent="-342900" algn="just">
                        <a:lnSpc>
                          <a:spcPct val="150000"/>
                        </a:lnSpc>
                        <a:spcAft>
                          <a:spcPts val="0"/>
                        </a:spcAft>
                        <a:buFont typeface="Symbol"/>
                        <a:buChar char=""/>
                        <a:tabLst>
                          <a:tab pos="828675" algn="l"/>
                        </a:tabLst>
                      </a:pPr>
                      <a:r>
                        <a:rPr lang="es-ES" sz="1400" dirty="0"/>
                        <a:t>Inspección</a:t>
                      </a:r>
                    </a:p>
                    <a:p>
                      <a:pPr marL="342900" lvl="0" indent="-342900" algn="just">
                        <a:lnSpc>
                          <a:spcPct val="150000"/>
                        </a:lnSpc>
                        <a:spcAft>
                          <a:spcPts val="0"/>
                        </a:spcAft>
                        <a:buFont typeface="Symbol"/>
                        <a:buChar char=""/>
                        <a:tabLst>
                          <a:tab pos="828675" algn="l"/>
                        </a:tabLst>
                      </a:pPr>
                      <a:r>
                        <a:rPr lang="es-ES" sz="1400" dirty="0"/>
                        <a:t>Muestreo</a:t>
                      </a:r>
                      <a:endParaRPr lang="es-ES" sz="1400" dirty="0">
                        <a:latin typeface="Times New Roman"/>
                        <a:ea typeface="Times New Roman"/>
                      </a:endParaRPr>
                    </a:p>
                  </a:txBody>
                  <a:tcPr marL="68580" marR="68580" marT="0" marB="0"/>
                </a:tc>
              </a:tr>
            </a:tbl>
          </a:graphicData>
        </a:graphic>
      </p:graphicFrame>
      <p:sp>
        <p:nvSpPr>
          <p:cNvPr id="14" name="13 CuadroTexto"/>
          <p:cNvSpPr txBox="1"/>
          <p:nvPr/>
        </p:nvSpPr>
        <p:spPr>
          <a:xfrm>
            <a:off x="2514600" y="1371600"/>
            <a:ext cx="3810000" cy="646331"/>
          </a:xfrm>
          <a:prstGeom prst="rect">
            <a:avLst/>
          </a:prstGeom>
          <a:noFill/>
        </p:spPr>
        <p:txBody>
          <a:bodyPr wrap="square" rtlCol="0">
            <a:spAutoFit/>
          </a:bodyPr>
          <a:lstStyle/>
          <a:p>
            <a:pPr algn="ctr"/>
            <a:r>
              <a:rPr lang="es-ES" b="1" dirty="0" smtClean="0"/>
              <a:t>CUADRO No. 20</a:t>
            </a:r>
            <a:endParaRPr lang="es-ES" dirty="0" smtClean="0"/>
          </a:p>
          <a:p>
            <a:pPr algn="ctr"/>
            <a:r>
              <a:rPr lang="es-ES" b="1" dirty="0" smtClean="0"/>
              <a:t>TÉCNICAS DE AUDITORÍA</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277938" y="-6350"/>
            <a:ext cx="800100" cy="1371600"/>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endParaRPr lang="es-ES"/>
          </a:p>
        </p:txBody>
      </p:sp>
      <p:sp>
        <p:nvSpPr>
          <p:cNvPr id="2049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0492" name="Rectangle 12"/>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20493" name="Rectangle 13"/>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20494" name="Rectangle 14"/>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21" name="20 Tabla"/>
          <p:cNvGraphicFramePr>
            <a:graphicFrameLocks noGrp="1"/>
          </p:cNvGraphicFramePr>
          <p:nvPr/>
        </p:nvGraphicFramePr>
        <p:xfrm>
          <a:off x="1371600" y="228600"/>
          <a:ext cx="7467600" cy="963930"/>
        </p:xfrm>
        <a:graphic>
          <a:graphicData uri="http://schemas.openxmlformats.org/drawingml/2006/table">
            <a:tbl>
              <a:tblPr>
                <a:tableStyleId>{22838BEF-8BB2-4498-84A7-C5851F593DF1}</a:tableStyleId>
              </a:tblPr>
              <a:tblGrid>
                <a:gridCol w="7467600"/>
              </a:tblGrid>
              <a:tr h="163830">
                <a:tc>
                  <a:txBody>
                    <a:bodyPr/>
                    <a:lstStyle/>
                    <a:p>
                      <a:pPr algn="ctr">
                        <a:lnSpc>
                          <a:spcPct val="115000"/>
                        </a:lnSpc>
                        <a:spcAft>
                          <a:spcPts val="0"/>
                        </a:spcAft>
                      </a:pPr>
                      <a:r>
                        <a:rPr lang="es-ES_tradnl" sz="1100" b="1" dirty="0"/>
                        <a:t>PROCESOS GOBERNANTES</a:t>
                      </a:r>
                      <a:endParaRPr lang="es-ES" sz="1200" b="1" dirty="0">
                        <a:latin typeface="Times New Roman"/>
                        <a:ea typeface="Times New Roman"/>
                      </a:endParaRPr>
                    </a:p>
                  </a:txBody>
                  <a:tcPr marL="0" marR="0" marT="0" marB="0"/>
                </a:tc>
              </a:tr>
              <a:tr h="238125">
                <a:tc>
                  <a:txBody>
                    <a:bodyPr/>
                    <a:lstStyle/>
                    <a:p>
                      <a:pPr algn="just">
                        <a:lnSpc>
                          <a:spcPct val="115000"/>
                        </a:lnSpc>
                        <a:spcAft>
                          <a:spcPts val="0"/>
                        </a:spcAft>
                      </a:pPr>
                      <a:r>
                        <a:rPr lang="es-ES_tradnl" sz="1100" dirty="0"/>
                        <a:t>Direccionamiento Estratégico de las Políticas Públicas de Participación Ciudadana y del Fortalecimiento de los Movimientos Sociales y Pueblos</a:t>
                      </a:r>
                      <a:endParaRPr lang="es-ES" sz="1200" dirty="0">
                        <a:latin typeface="Times New Roman"/>
                        <a:ea typeface="Times New Roman"/>
                      </a:endParaRPr>
                    </a:p>
                  </a:txBody>
                  <a:tcPr marL="0" marR="0" marT="0" marB="0"/>
                </a:tc>
              </a:tr>
              <a:tr h="238125">
                <a:tc>
                  <a:txBody>
                    <a:bodyPr/>
                    <a:lstStyle/>
                    <a:p>
                      <a:pPr algn="just">
                        <a:lnSpc>
                          <a:spcPct val="115000"/>
                        </a:lnSpc>
                        <a:spcAft>
                          <a:spcPts val="0"/>
                        </a:spcAft>
                      </a:pPr>
                      <a:r>
                        <a:rPr lang="es-ES_tradnl" sz="1100" dirty="0"/>
                        <a:t>Gestión Estratégica de las Políticas Públicas de Participación Ciudadana y del Fortalecimiento de los Movimientos Sociales y Pueblos</a:t>
                      </a:r>
                      <a:endParaRPr lang="es-ES" sz="1200" dirty="0">
                        <a:latin typeface="Times New Roman"/>
                        <a:ea typeface="Times New Roman"/>
                      </a:endParaRPr>
                    </a:p>
                  </a:txBody>
                  <a:tcPr marL="0" marR="0" marT="0" marB="0"/>
                </a:tc>
              </a:tr>
            </a:tbl>
          </a:graphicData>
        </a:graphic>
      </p:graphicFrame>
      <p:graphicFrame>
        <p:nvGraphicFramePr>
          <p:cNvPr id="22" name="21 Tabla"/>
          <p:cNvGraphicFramePr>
            <a:graphicFrameLocks noGrp="1"/>
          </p:cNvGraphicFramePr>
          <p:nvPr/>
        </p:nvGraphicFramePr>
        <p:xfrm>
          <a:off x="1371601" y="1295400"/>
          <a:ext cx="7467599" cy="2430163"/>
        </p:xfrm>
        <a:graphic>
          <a:graphicData uri="http://schemas.openxmlformats.org/drawingml/2006/table">
            <a:tbl>
              <a:tblPr>
                <a:tableStyleId>{C4B1156A-380E-4F78-BDF5-A606A8083BF9}</a:tableStyleId>
              </a:tblPr>
              <a:tblGrid>
                <a:gridCol w="714983"/>
                <a:gridCol w="656616"/>
                <a:gridCol w="611849"/>
                <a:gridCol w="797042"/>
                <a:gridCol w="953311"/>
                <a:gridCol w="953311"/>
                <a:gridCol w="873868"/>
                <a:gridCol w="1033578"/>
                <a:gridCol w="873041"/>
              </a:tblGrid>
              <a:tr h="368933">
                <a:tc gridSpan="9">
                  <a:txBody>
                    <a:bodyPr/>
                    <a:lstStyle/>
                    <a:p>
                      <a:pPr algn="ctr">
                        <a:lnSpc>
                          <a:spcPct val="115000"/>
                        </a:lnSpc>
                        <a:spcAft>
                          <a:spcPts val="0"/>
                        </a:spcAft>
                      </a:pPr>
                      <a:endParaRPr lang="es-ES" sz="1200" dirty="0"/>
                    </a:p>
                    <a:p>
                      <a:pPr algn="ctr">
                        <a:lnSpc>
                          <a:spcPct val="115000"/>
                        </a:lnSpc>
                        <a:spcAft>
                          <a:spcPts val="0"/>
                        </a:spcAft>
                      </a:pPr>
                      <a:r>
                        <a:rPr lang="es-ES_tradnl" sz="1100" b="1" dirty="0"/>
                        <a:t>PROCESOS </a:t>
                      </a:r>
                      <a:r>
                        <a:rPr lang="es-ES_tradnl" sz="1100" b="1" dirty="0" err="1"/>
                        <a:t>AGREGADORES</a:t>
                      </a:r>
                      <a:r>
                        <a:rPr lang="es-ES_tradnl" sz="1100" b="1" dirty="0"/>
                        <a:t> DE VALOR</a:t>
                      </a:r>
                      <a:endParaRPr lang="es-ES" sz="1200" b="1" dirty="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97258">
                <a:tc gridSpan="3">
                  <a:txBody>
                    <a:bodyPr/>
                    <a:lstStyle/>
                    <a:p>
                      <a:pPr algn="ctr">
                        <a:lnSpc>
                          <a:spcPct val="115000"/>
                        </a:lnSpc>
                      </a:pPr>
                      <a:endParaRPr lang="es-ES_tradnl" sz="800" b="1" dirty="0" smtClean="0"/>
                    </a:p>
                    <a:p>
                      <a:pPr algn="ctr">
                        <a:lnSpc>
                          <a:spcPct val="115000"/>
                        </a:lnSpc>
                      </a:pPr>
                      <a:r>
                        <a:rPr lang="es-ES_tradnl" sz="800" b="1" dirty="0" smtClean="0"/>
                        <a:t>GESTIÓN </a:t>
                      </a:r>
                      <a:r>
                        <a:rPr lang="es-ES_tradnl" sz="800" b="1" dirty="0"/>
                        <a:t>DE LOS PUEBLOS E INTERCULTURALIDAD</a:t>
                      </a:r>
                      <a:r>
                        <a:rPr lang="es-ES" sz="1100" b="1" dirty="0"/>
                        <a:t> </a:t>
                      </a:r>
                      <a:endParaRPr lang="es-ES" sz="1100" b="1" dirty="0">
                        <a:latin typeface="Calibri"/>
                      </a:endParaRPr>
                    </a:p>
                  </a:txBody>
                  <a:tcPr marL="68580" marR="68580" marT="0" marB="0">
                    <a:solidFill>
                      <a:schemeClr val="accent3">
                        <a:lumMod val="20000"/>
                        <a:lumOff val="80000"/>
                      </a:schemeClr>
                    </a:solidFill>
                  </a:tcPr>
                </a:tc>
                <a:tc hMerge="1">
                  <a:txBody>
                    <a:bodyPr/>
                    <a:lstStyle/>
                    <a:p>
                      <a:endParaRPr lang="es-ES"/>
                    </a:p>
                  </a:txBody>
                  <a:tcPr/>
                </a:tc>
                <a:tc hMerge="1">
                  <a:txBody>
                    <a:bodyPr/>
                    <a:lstStyle/>
                    <a:p>
                      <a:endParaRPr lang="es-ES"/>
                    </a:p>
                  </a:txBody>
                  <a:tcPr/>
                </a:tc>
                <a:tc gridSpan="4">
                  <a:txBody>
                    <a:bodyPr/>
                    <a:lstStyle/>
                    <a:p>
                      <a:pPr algn="ctr">
                        <a:lnSpc>
                          <a:spcPct val="115000"/>
                        </a:lnSpc>
                        <a:spcAft>
                          <a:spcPts val="0"/>
                        </a:spcAft>
                      </a:pPr>
                      <a:endParaRPr lang="es-ES_tradnl" sz="800" dirty="0" smtClean="0"/>
                    </a:p>
                    <a:p>
                      <a:pPr algn="ctr">
                        <a:lnSpc>
                          <a:spcPct val="115000"/>
                        </a:lnSpc>
                        <a:spcAft>
                          <a:spcPts val="0"/>
                        </a:spcAft>
                      </a:pPr>
                      <a:r>
                        <a:rPr lang="es-ES_tradnl" sz="800" dirty="0" smtClean="0"/>
                        <a:t>GESTIÓN </a:t>
                      </a:r>
                      <a:r>
                        <a:rPr lang="es-ES_tradnl" sz="800" dirty="0"/>
                        <a:t>DE LA </a:t>
                      </a:r>
                      <a:r>
                        <a:rPr lang="es-ES_tradnl" sz="800" dirty="0" smtClean="0"/>
                        <a:t>PARTICIPACIÓN </a:t>
                      </a:r>
                      <a:r>
                        <a:rPr lang="es-ES_tradnl" sz="800" dirty="0"/>
                        <a:t>CIUDADANA</a:t>
                      </a:r>
                      <a:endParaRPr lang="es-ES" sz="1200" dirty="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gridSpan="2">
                  <a:txBody>
                    <a:bodyPr/>
                    <a:lstStyle/>
                    <a:p>
                      <a:pPr algn="ctr">
                        <a:lnSpc>
                          <a:spcPct val="115000"/>
                        </a:lnSpc>
                        <a:spcAft>
                          <a:spcPts val="0"/>
                        </a:spcAft>
                      </a:pPr>
                      <a:endParaRPr lang="es-ES_tradnl" sz="800" dirty="0" smtClean="0"/>
                    </a:p>
                    <a:p>
                      <a:pPr algn="ctr">
                        <a:lnSpc>
                          <a:spcPct val="115000"/>
                        </a:lnSpc>
                        <a:spcAft>
                          <a:spcPts val="0"/>
                        </a:spcAft>
                      </a:pPr>
                      <a:r>
                        <a:rPr lang="es-ES_tradnl" sz="800" dirty="0" smtClean="0"/>
                        <a:t>GESTIÓN </a:t>
                      </a:r>
                      <a:r>
                        <a:rPr lang="es-ES_tradnl" sz="800" dirty="0"/>
                        <a:t>DE </a:t>
                      </a:r>
                      <a:endParaRPr lang="es-ES" sz="1200" dirty="0"/>
                    </a:p>
                    <a:p>
                      <a:pPr algn="ctr">
                        <a:lnSpc>
                          <a:spcPct val="115000"/>
                        </a:lnSpc>
                      </a:pPr>
                      <a:r>
                        <a:rPr lang="es-ES_tradnl" sz="800" dirty="0"/>
                        <a:t>DIALOGO SOCIAL</a:t>
                      </a:r>
                      <a:r>
                        <a:rPr lang="es-ES" sz="1100" dirty="0"/>
                        <a:t> </a:t>
                      </a:r>
                      <a:endParaRPr lang="es-ES" sz="1100" dirty="0">
                        <a:latin typeface="Calibri"/>
                      </a:endParaRPr>
                    </a:p>
                  </a:txBody>
                  <a:tcPr marL="68580" marR="68580" marT="0" marB="0"/>
                </a:tc>
                <a:tc hMerge="1">
                  <a:txBody>
                    <a:bodyPr/>
                    <a:lstStyle/>
                    <a:p>
                      <a:endParaRPr lang="es-ES"/>
                    </a:p>
                  </a:txBody>
                  <a:tcPr/>
                </a:tc>
              </a:tr>
              <a:tr h="537576">
                <a:tc>
                  <a:txBody>
                    <a:bodyPr/>
                    <a:lstStyle/>
                    <a:p>
                      <a:pPr algn="just">
                        <a:lnSpc>
                          <a:spcPct val="115000"/>
                        </a:lnSpc>
                        <a:spcAft>
                          <a:spcPts val="0"/>
                        </a:spcAft>
                      </a:pPr>
                      <a:r>
                        <a:rPr lang="es-EC" sz="700" dirty="0"/>
                        <a:t>Gestión de la diversidad e interculturalidad</a:t>
                      </a:r>
                      <a:endParaRPr lang="es-ES" sz="1200" dirty="0">
                        <a:latin typeface="Times New Roman"/>
                        <a:ea typeface="Times New Roman"/>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s-EC" sz="700" dirty="0"/>
                        <a:t>Gestión de enlace comunitario intercultural</a:t>
                      </a:r>
                      <a:endParaRPr lang="es-ES" sz="1200" dirty="0">
                        <a:latin typeface="Times New Roman"/>
                        <a:ea typeface="Times New Roman"/>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s-EC" sz="700" dirty="0"/>
                        <a:t>Gestión de plurinacionalidad</a:t>
                      </a:r>
                      <a:endParaRPr lang="es-ES" sz="1200" dirty="0">
                        <a:latin typeface="Times New Roman"/>
                        <a:ea typeface="Times New Roman"/>
                      </a:endParaRPr>
                    </a:p>
                  </a:txBody>
                  <a:tcPr marL="68580" marR="68580" marT="0" marB="0">
                    <a:solidFill>
                      <a:schemeClr val="accent3">
                        <a:lumMod val="20000"/>
                        <a:lumOff val="80000"/>
                      </a:schemeClr>
                    </a:solidFill>
                  </a:tcPr>
                </a:tc>
                <a:tc>
                  <a:txBody>
                    <a:bodyPr/>
                    <a:lstStyle/>
                    <a:p>
                      <a:pPr algn="just">
                        <a:lnSpc>
                          <a:spcPct val="115000"/>
                        </a:lnSpc>
                        <a:spcAft>
                          <a:spcPts val="0"/>
                        </a:spcAft>
                      </a:pPr>
                      <a:r>
                        <a:rPr lang="es-EC" sz="700"/>
                        <a:t>Gestión de iniciativas ciudadanas</a:t>
                      </a:r>
                      <a:endParaRPr lang="es-ES" sz="1200">
                        <a:latin typeface="Times New Roman"/>
                        <a:ea typeface="Times New Roman"/>
                      </a:endParaRPr>
                    </a:p>
                  </a:txBody>
                  <a:tcPr marL="68580" marR="68580" marT="0" marB="0"/>
                </a:tc>
                <a:tc>
                  <a:txBody>
                    <a:bodyPr/>
                    <a:lstStyle/>
                    <a:p>
                      <a:pPr algn="just">
                        <a:lnSpc>
                          <a:spcPct val="115000"/>
                        </a:lnSpc>
                        <a:spcAft>
                          <a:spcPts val="0"/>
                        </a:spcAft>
                      </a:pPr>
                      <a:r>
                        <a:rPr lang="es-EC" sz="700" dirty="0"/>
                        <a:t>Gestión de apoyo a observatorios y veedurías ciudadanas</a:t>
                      </a:r>
                      <a:endParaRPr lang="es-ES" sz="1200" dirty="0">
                        <a:latin typeface="Times New Roman"/>
                        <a:ea typeface="Times New Roman"/>
                      </a:endParaRPr>
                    </a:p>
                  </a:txBody>
                  <a:tcPr marL="68580" marR="68580" marT="0" marB="0"/>
                </a:tc>
                <a:tc>
                  <a:txBody>
                    <a:bodyPr/>
                    <a:lstStyle/>
                    <a:p>
                      <a:pPr algn="just">
                        <a:lnSpc>
                          <a:spcPct val="115000"/>
                        </a:lnSpc>
                        <a:spcAft>
                          <a:spcPts val="0"/>
                        </a:spcAft>
                      </a:pPr>
                      <a:r>
                        <a:rPr lang="es-EC" sz="700" dirty="0"/>
                        <a:t>Gestión de voluntariado y trabajo de comunitario</a:t>
                      </a:r>
                      <a:endParaRPr lang="es-ES" sz="1200" dirty="0">
                        <a:latin typeface="Times New Roman"/>
                        <a:ea typeface="Times New Roman"/>
                      </a:endParaRPr>
                    </a:p>
                  </a:txBody>
                  <a:tcPr marL="68580" marR="68580" marT="0" marB="0"/>
                </a:tc>
                <a:tc>
                  <a:txBody>
                    <a:bodyPr/>
                    <a:lstStyle/>
                    <a:p>
                      <a:pPr algn="just">
                        <a:lnSpc>
                          <a:spcPct val="115000"/>
                        </a:lnSpc>
                        <a:spcAft>
                          <a:spcPts val="0"/>
                        </a:spcAft>
                      </a:pPr>
                      <a:r>
                        <a:rPr lang="es-EC" sz="700"/>
                        <a:t>Gestión de formación ciudadana</a:t>
                      </a:r>
                      <a:endParaRPr lang="es-ES" sz="1200">
                        <a:latin typeface="Times New Roman"/>
                        <a:ea typeface="Times New Roman"/>
                      </a:endParaRPr>
                    </a:p>
                  </a:txBody>
                  <a:tcPr marL="68580" marR="68580" marT="0" marB="0"/>
                </a:tc>
                <a:tc>
                  <a:txBody>
                    <a:bodyPr/>
                    <a:lstStyle/>
                    <a:p>
                      <a:pPr algn="just">
                        <a:lnSpc>
                          <a:spcPct val="115000"/>
                        </a:lnSpc>
                        <a:spcAft>
                          <a:spcPts val="0"/>
                        </a:spcAft>
                      </a:pPr>
                      <a:endParaRPr lang="es-EC" sz="700"/>
                    </a:p>
                    <a:p>
                      <a:pPr algn="just">
                        <a:lnSpc>
                          <a:spcPct val="115000"/>
                        </a:lnSpc>
                        <a:spcAft>
                          <a:spcPts val="0"/>
                        </a:spcAft>
                      </a:pPr>
                      <a:r>
                        <a:rPr lang="es-EC" sz="700"/>
                        <a:t>Prevención de Conflictos</a:t>
                      </a:r>
                      <a:endParaRPr lang="es-ES" sz="1200">
                        <a:latin typeface="Times New Roman"/>
                        <a:ea typeface="Times New Roman"/>
                      </a:endParaRPr>
                    </a:p>
                  </a:txBody>
                  <a:tcPr marL="68580" marR="68580" marT="0" marB="0"/>
                </a:tc>
                <a:tc>
                  <a:txBody>
                    <a:bodyPr/>
                    <a:lstStyle/>
                    <a:p>
                      <a:pPr algn="just">
                        <a:lnSpc>
                          <a:spcPct val="115000"/>
                        </a:lnSpc>
                        <a:spcAft>
                          <a:spcPts val="0"/>
                        </a:spcAft>
                      </a:pPr>
                      <a:r>
                        <a:rPr lang="es-EC" sz="700" dirty="0"/>
                        <a:t>Gestión de Conflictos</a:t>
                      </a:r>
                      <a:endParaRPr lang="es-ES" sz="1200" dirty="0">
                        <a:latin typeface="Times New Roman"/>
                        <a:ea typeface="Times New Roman"/>
                      </a:endParaRPr>
                    </a:p>
                  </a:txBody>
                  <a:tcPr marL="68580" marR="68580" marT="0" marB="0"/>
                </a:tc>
              </a:tr>
              <a:tr h="368933">
                <a:tc gridSpan="9">
                  <a:txBody>
                    <a:bodyPr/>
                    <a:lstStyle/>
                    <a:p>
                      <a:pPr algn="ctr">
                        <a:lnSpc>
                          <a:spcPct val="115000"/>
                        </a:lnSpc>
                        <a:spcAft>
                          <a:spcPts val="0"/>
                        </a:spcAft>
                      </a:pPr>
                      <a:endParaRPr lang="es-ES" sz="1200" dirty="0"/>
                    </a:p>
                    <a:p>
                      <a:pPr algn="ctr">
                        <a:lnSpc>
                          <a:spcPct val="115000"/>
                        </a:lnSpc>
                        <a:spcAft>
                          <a:spcPts val="0"/>
                        </a:spcAft>
                      </a:pPr>
                      <a:r>
                        <a:rPr lang="es-ES_tradnl" sz="1100" b="1" dirty="0"/>
                        <a:t>PROCESOS DESCONCENTRADOS</a:t>
                      </a:r>
                      <a:endParaRPr lang="es-ES" sz="1200" b="1" dirty="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13299">
                <a:tc gridSpan="9">
                  <a:txBody>
                    <a:bodyPr/>
                    <a:lstStyle/>
                    <a:p>
                      <a:pPr algn="ctr">
                        <a:lnSpc>
                          <a:spcPct val="50000"/>
                        </a:lnSpc>
                        <a:spcAft>
                          <a:spcPts val="0"/>
                        </a:spcAft>
                      </a:pPr>
                      <a:endParaRPr lang="es-ES_tradnl" sz="1000" dirty="0" smtClean="0"/>
                    </a:p>
                    <a:p>
                      <a:pPr algn="ctr">
                        <a:lnSpc>
                          <a:spcPct val="115000"/>
                        </a:lnSpc>
                        <a:spcAft>
                          <a:spcPts val="0"/>
                        </a:spcAft>
                      </a:pPr>
                      <a:r>
                        <a:rPr lang="es-ES_tradnl" sz="1000" dirty="0" smtClean="0"/>
                        <a:t>COORDINACIONES </a:t>
                      </a:r>
                      <a:r>
                        <a:rPr lang="es-ES_tradnl" sz="1000" dirty="0"/>
                        <a:t>REGIONALES</a:t>
                      </a:r>
                      <a:endParaRPr lang="es-ES" sz="1200" dirty="0"/>
                    </a:p>
                    <a:p>
                      <a:pPr algn="ctr">
                        <a:lnSpc>
                          <a:spcPct val="115000"/>
                        </a:lnSpc>
                        <a:spcAft>
                          <a:spcPts val="0"/>
                        </a:spcAft>
                      </a:pPr>
                      <a:r>
                        <a:rPr lang="es-ES_tradnl" sz="1000" dirty="0"/>
                        <a:t>DELEGACIONES PROVINCIALES</a:t>
                      </a:r>
                      <a:endParaRPr lang="es-ES" sz="1200" dirty="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
        <p:nvSpPr>
          <p:cNvPr id="20502" name="Rectangle 22"/>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sp>
        <p:nvSpPr>
          <p:cNvPr id="20503" name="Rectangle 23"/>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s-ES"/>
          </a:p>
        </p:txBody>
      </p:sp>
      <p:graphicFrame>
        <p:nvGraphicFramePr>
          <p:cNvPr id="31" name="30 Tabla"/>
          <p:cNvGraphicFramePr>
            <a:graphicFrameLocks noGrp="1"/>
          </p:cNvGraphicFramePr>
          <p:nvPr/>
        </p:nvGraphicFramePr>
        <p:xfrm>
          <a:off x="1371600" y="3700681"/>
          <a:ext cx="7467600" cy="2879337"/>
        </p:xfrm>
        <a:graphic>
          <a:graphicData uri="http://schemas.openxmlformats.org/drawingml/2006/table">
            <a:tbl>
              <a:tblPr>
                <a:tableStyleId>{69CF1AB2-1976-4502-BF36-3FF5EA218861}</a:tableStyleId>
              </a:tblPr>
              <a:tblGrid>
                <a:gridCol w="2856557"/>
                <a:gridCol w="1428276"/>
                <a:gridCol w="3182767"/>
              </a:tblGrid>
              <a:tr h="409102">
                <a:tc gridSpan="3">
                  <a:txBody>
                    <a:bodyPr/>
                    <a:lstStyle/>
                    <a:p>
                      <a:pPr algn="ctr">
                        <a:lnSpc>
                          <a:spcPct val="115000"/>
                        </a:lnSpc>
                        <a:spcAft>
                          <a:spcPts val="0"/>
                        </a:spcAft>
                      </a:pPr>
                      <a:endParaRPr lang="es-ES" sz="1200" dirty="0"/>
                    </a:p>
                    <a:p>
                      <a:pPr algn="ctr">
                        <a:lnSpc>
                          <a:spcPct val="115000"/>
                        </a:lnSpc>
                        <a:spcAft>
                          <a:spcPts val="0"/>
                        </a:spcAft>
                      </a:pPr>
                      <a:r>
                        <a:rPr lang="es-ES_tradnl" sz="1100" b="1" dirty="0"/>
                        <a:t>PROCESOS HABILITANTES</a:t>
                      </a:r>
                      <a:endParaRPr lang="es-ES" sz="1200" b="1" dirty="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r>
              <a:tr h="204015">
                <a:tc gridSpan="3">
                  <a:txBody>
                    <a:bodyPr/>
                    <a:lstStyle/>
                    <a:p>
                      <a:pPr algn="ctr">
                        <a:lnSpc>
                          <a:spcPct val="115000"/>
                        </a:lnSpc>
                        <a:spcAft>
                          <a:spcPts val="0"/>
                        </a:spcAft>
                      </a:pPr>
                      <a:r>
                        <a:rPr lang="es-EC" sz="1200" dirty="0" smtClean="0"/>
                        <a:t>ASESORÍA</a:t>
                      </a:r>
                      <a:endParaRPr lang="es-ES" sz="1200" dirty="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r>
              <a:tr h="364910">
                <a:tc>
                  <a:txBody>
                    <a:bodyPr/>
                    <a:lstStyle/>
                    <a:p>
                      <a:pPr algn="just">
                        <a:lnSpc>
                          <a:spcPct val="115000"/>
                        </a:lnSpc>
                        <a:spcAft>
                          <a:spcPts val="0"/>
                        </a:spcAft>
                      </a:pPr>
                      <a:endParaRPr lang="es-ES" sz="1200" dirty="0"/>
                    </a:p>
                    <a:p>
                      <a:pPr algn="just">
                        <a:lnSpc>
                          <a:spcPct val="115000"/>
                        </a:lnSpc>
                        <a:spcAft>
                          <a:spcPts val="0"/>
                        </a:spcAft>
                      </a:pPr>
                      <a:r>
                        <a:rPr lang="es-EC" sz="1000" dirty="0" smtClean="0"/>
                        <a:t>GESTIÓN </a:t>
                      </a:r>
                      <a:r>
                        <a:rPr lang="es-EC" sz="1000" dirty="0"/>
                        <a:t>DE LA </a:t>
                      </a:r>
                      <a:r>
                        <a:rPr lang="es-EC" sz="1000" dirty="0" smtClean="0"/>
                        <a:t>PLANIFICACIÓN</a:t>
                      </a:r>
                      <a:endParaRPr lang="es-ES" sz="1200" dirty="0">
                        <a:latin typeface="Times New Roman"/>
                        <a:ea typeface="Times New Roman"/>
                      </a:endParaRPr>
                    </a:p>
                  </a:txBody>
                  <a:tcPr marL="68580" marR="68580" marT="0" marB="0"/>
                </a:tc>
                <a:tc>
                  <a:txBody>
                    <a:bodyPr/>
                    <a:lstStyle/>
                    <a:p>
                      <a:pPr algn="just">
                        <a:lnSpc>
                          <a:spcPct val="115000"/>
                        </a:lnSpc>
                        <a:spcAft>
                          <a:spcPts val="0"/>
                        </a:spcAft>
                      </a:pPr>
                      <a:endParaRPr lang="es-EC" sz="1200" dirty="0">
                        <a:latin typeface="Arial"/>
                        <a:ea typeface="Times New Roman"/>
                      </a:endParaRPr>
                    </a:p>
                  </a:txBody>
                  <a:tcPr marL="68580" marR="68580" marT="0" marB="0"/>
                </a:tc>
                <a:tc>
                  <a:txBody>
                    <a:bodyPr/>
                    <a:lstStyle/>
                    <a:p>
                      <a:pPr algn="just">
                        <a:lnSpc>
                          <a:spcPct val="115000"/>
                        </a:lnSpc>
                        <a:spcAft>
                          <a:spcPts val="0"/>
                        </a:spcAft>
                      </a:pPr>
                      <a:endParaRPr lang="es-EC" sz="1200" dirty="0"/>
                    </a:p>
                    <a:p>
                      <a:pPr algn="just">
                        <a:lnSpc>
                          <a:spcPct val="115000"/>
                        </a:lnSpc>
                        <a:spcAft>
                          <a:spcPts val="0"/>
                        </a:spcAft>
                      </a:pPr>
                      <a:r>
                        <a:rPr lang="es-EC" sz="1000" dirty="0" smtClean="0"/>
                        <a:t>COORDINACIÓN </a:t>
                      </a:r>
                      <a:r>
                        <a:rPr lang="es-EC" sz="1000" dirty="0"/>
                        <a:t>GENERAL DE </a:t>
                      </a:r>
                      <a:r>
                        <a:rPr lang="es-EC" sz="1000" dirty="0" smtClean="0"/>
                        <a:t>PLANIFICACIÓN  </a:t>
                      </a:r>
                      <a:r>
                        <a:rPr lang="es-EC" sz="1000" dirty="0"/>
                        <a:t>Y DIRECCIONES</a:t>
                      </a:r>
                      <a:endParaRPr lang="es-ES" sz="1200" dirty="0">
                        <a:latin typeface="Times New Roman"/>
                        <a:ea typeface="Times New Roman"/>
                      </a:endParaRPr>
                    </a:p>
                  </a:txBody>
                  <a:tcPr marL="68580" marR="68580" marT="0" marB="0"/>
                </a:tc>
              </a:tr>
              <a:tr h="222050">
                <a:tc>
                  <a:txBody>
                    <a:bodyPr/>
                    <a:lstStyle/>
                    <a:p>
                      <a:pPr algn="just">
                        <a:lnSpc>
                          <a:spcPct val="115000"/>
                        </a:lnSpc>
                        <a:spcAft>
                          <a:spcPts val="0"/>
                        </a:spcAft>
                      </a:pPr>
                      <a:r>
                        <a:rPr lang="es-EC" sz="1000" dirty="0" smtClean="0"/>
                        <a:t>GESTIÓN </a:t>
                      </a:r>
                      <a:r>
                        <a:rPr lang="es-EC" sz="1000" dirty="0"/>
                        <a:t>DE </a:t>
                      </a:r>
                      <a:r>
                        <a:rPr lang="es-EC" sz="1000" dirty="0" smtClean="0"/>
                        <a:t>ASESORÍA JURÍDICA</a:t>
                      </a:r>
                      <a:endParaRPr lang="es-ES" sz="1200" dirty="0">
                        <a:latin typeface="Times New Roman"/>
                        <a:ea typeface="Times New Roman"/>
                      </a:endParaRPr>
                    </a:p>
                  </a:txBody>
                  <a:tcPr marL="68580" marR="68580" marT="0" marB="0"/>
                </a:tc>
                <a:tc>
                  <a:txBody>
                    <a:bodyPr/>
                    <a:lstStyle/>
                    <a:p>
                      <a:pPr algn="just">
                        <a:lnSpc>
                          <a:spcPct val="115000"/>
                        </a:lnSpc>
                        <a:spcAft>
                          <a:spcPts val="0"/>
                        </a:spcAft>
                      </a:pPr>
                      <a:endParaRPr lang="es-ES_tradnl" sz="1200">
                        <a:latin typeface="Arial"/>
                        <a:ea typeface="Times New Roman"/>
                      </a:endParaRPr>
                    </a:p>
                  </a:txBody>
                  <a:tcPr marL="68580" marR="68580" marT="0" marB="0"/>
                </a:tc>
                <a:tc>
                  <a:txBody>
                    <a:bodyPr/>
                    <a:lstStyle/>
                    <a:p>
                      <a:pPr algn="just">
                        <a:lnSpc>
                          <a:spcPct val="115000"/>
                        </a:lnSpc>
                        <a:spcAft>
                          <a:spcPts val="0"/>
                        </a:spcAft>
                      </a:pPr>
                      <a:r>
                        <a:rPr lang="es-EC" sz="1000" dirty="0" smtClean="0"/>
                        <a:t>COORDINACIÓN </a:t>
                      </a:r>
                      <a:r>
                        <a:rPr lang="es-EC" sz="1000" dirty="0"/>
                        <a:t>GENERAL  </a:t>
                      </a:r>
                      <a:r>
                        <a:rPr lang="es-EC" sz="1000" dirty="0" smtClean="0"/>
                        <a:t>JURÍDICA </a:t>
                      </a:r>
                      <a:endParaRPr lang="es-ES" sz="1200" dirty="0">
                        <a:latin typeface="Times New Roman"/>
                        <a:ea typeface="Times New Roman"/>
                      </a:endParaRPr>
                    </a:p>
                  </a:txBody>
                  <a:tcPr marL="68580" marR="68580" marT="0" marB="0"/>
                </a:tc>
              </a:tr>
              <a:tr h="541581">
                <a:tc>
                  <a:txBody>
                    <a:bodyPr/>
                    <a:lstStyle/>
                    <a:p>
                      <a:pPr algn="just">
                        <a:lnSpc>
                          <a:spcPct val="115000"/>
                        </a:lnSpc>
                        <a:spcAft>
                          <a:spcPts val="0"/>
                        </a:spcAft>
                      </a:pPr>
                      <a:endParaRPr lang="es-EC" sz="1200" dirty="0"/>
                    </a:p>
                    <a:p>
                      <a:pPr algn="just">
                        <a:lnSpc>
                          <a:spcPct val="115000"/>
                        </a:lnSpc>
                        <a:spcAft>
                          <a:spcPts val="0"/>
                        </a:spcAft>
                      </a:pPr>
                      <a:r>
                        <a:rPr lang="es-EC" sz="900" dirty="0" smtClean="0"/>
                        <a:t>GESTIÓN </a:t>
                      </a:r>
                      <a:r>
                        <a:rPr lang="es-EC" sz="900" dirty="0"/>
                        <a:t>DE </a:t>
                      </a:r>
                      <a:r>
                        <a:rPr lang="es-EC" sz="900" dirty="0" smtClean="0"/>
                        <a:t>AUDITORÍA </a:t>
                      </a:r>
                      <a:r>
                        <a:rPr lang="es-EC" sz="900" dirty="0"/>
                        <a:t>INTERNA</a:t>
                      </a:r>
                      <a:endParaRPr lang="es-ES" sz="1200" dirty="0"/>
                    </a:p>
                    <a:p>
                      <a:pPr algn="just">
                        <a:lnSpc>
                          <a:spcPct val="115000"/>
                        </a:lnSpc>
                        <a:spcAft>
                          <a:spcPts val="0"/>
                        </a:spcAft>
                      </a:pPr>
                      <a:r>
                        <a:rPr lang="es-EC" sz="900" dirty="0" smtClean="0"/>
                        <a:t>GESTIÓN </a:t>
                      </a:r>
                      <a:r>
                        <a:rPr lang="es-EC" sz="900" dirty="0"/>
                        <a:t>DE COMUNICACIÓN SOCIAL</a:t>
                      </a:r>
                      <a:endParaRPr lang="es-ES" sz="1200" dirty="0">
                        <a:latin typeface="Times New Roman"/>
                        <a:ea typeface="Times New Roman"/>
                      </a:endParaRPr>
                    </a:p>
                  </a:txBody>
                  <a:tcPr marL="68580" marR="68580" marT="0" marB="0"/>
                </a:tc>
                <a:tc>
                  <a:txBody>
                    <a:bodyPr/>
                    <a:lstStyle/>
                    <a:p>
                      <a:pPr algn="just">
                        <a:lnSpc>
                          <a:spcPct val="115000"/>
                        </a:lnSpc>
                        <a:spcAft>
                          <a:spcPts val="0"/>
                        </a:spcAft>
                      </a:pPr>
                      <a:endParaRPr lang="es-EC" sz="1200">
                        <a:latin typeface="Arial"/>
                        <a:ea typeface="Times New Roman"/>
                      </a:endParaRPr>
                    </a:p>
                  </a:txBody>
                  <a:tcPr marL="68580" marR="68580" marT="0" marB="0"/>
                </a:tc>
                <a:tc>
                  <a:txBody>
                    <a:bodyPr/>
                    <a:lstStyle/>
                    <a:p>
                      <a:pPr algn="just">
                        <a:lnSpc>
                          <a:spcPct val="115000"/>
                        </a:lnSpc>
                        <a:spcAft>
                          <a:spcPts val="0"/>
                        </a:spcAft>
                      </a:pPr>
                      <a:endParaRPr lang="es-EC" sz="1200" dirty="0"/>
                    </a:p>
                    <a:p>
                      <a:pPr algn="just">
                        <a:lnSpc>
                          <a:spcPct val="115000"/>
                        </a:lnSpc>
                        <a:spcAft>
                          <a:spcPts val="0"/>
                        </a:spcAft>
                      </a:pPr>
                      <a:r>
                        <a:rPr lang="es-EC" sz="1100" dirty="0"/>
                        <a:t>DIRECCIONES</a:t>
                      </a:r>
                      <a:endParaRPr lang="es-ES" sz="1200" dirty="0">
                        <a:latin typeface="Times New Roman"/>
                        <a:ea typeface="Times New Roman"/>
                      </a:endParaRPr>
                    </a:p>
                  </a:txBody>
                  <a:tcPr marL="68580" marR="68580" marT="0" marB="0"/>
                </a:tc>
              </a:tr>
              <a:tr h="204015">
                <a:tc gridSpan="3">
                  <a:txBody>
                    <a:bodyPr/>
                    <a:lstStyle/>
                    <a:p>
                      <a:pPr algn="ctr">
                        <a:lnSpc>
                          <a:spcPct val="115000"/>
                        </a:lnSpc>
                        <a:spcAft>
                          <a:spcPts val="0"/>
                        </a:spcAft>
                      </a:pPr>
                      <a:r>
                        <a:rPr lang="es-EC" sz="1200"/>
                        <a:t>APOYO</a:t>
                      </a:r>
                      <a:endParaRPr lang="es-ES" sz="1200">
                        <a:latin typeface="Times New Roman"/>
                        <a:ea typeface="Times New Roman"/>
                      </a:endParaRPr>
                    </a:p>
                  </a:txBody>
                  <a:tcPr marL="68580" marR="68580" marT="0" marB="0"/>
                </a:tc>
                <a:tc hMerge="1">
                  <a:txBody>
                    <a:bodyPr/>
                    <a:lstStyle/>
                    <a:p>
                      <a:endParaRPr lang="es-ES"/>
                    </a:p>
                  </a:txBody>
                  <a:tcPr/>
                </a:tc>
                <a:tc hMerge="1">
                  <a:txBody>
                    <a:bodyPr/>
                    <a:lstStyle/>
                    <a:p>
                      <a:endParaRPr lang="es-ES"/>
                    </a:p>
                  </a:txBody>
                  <a:tcPr/>
                </a:tc>
              </a:tr>
              <a:tr h="725148">
                <a:tc>
                  <a:txBody>
                    <a:bodyPr/>
                    <a:lstStyle/>
                    <a:p>
                      <a:pPr algn="just">
                        <a:lnSpc>
                          <a:spcPct val="115000"/>
                        </a:lnSpc>
                        <a:spcAft>
                          <a:spcPts val="0"/>
                        </a:spcAft>
                      </a:pPr>
                      <a:r>
                        <a:rPr lang="es-EC" sz="1000" dirty="0" smtClean="0"/>
                        <a:t>GESTIÓN </a:t>
                      </a:r>
                      <a:r>
                        <a:rPr lang="es-EC" sz="1000" dirty="0"/>
                        <a:t>ADMINISTRATIVA</a:t>
                      </a:r>
                      <a:endParaRPr lang="es-ES" sz="1200" dirty="0"/>
                    </a:p>
                    <a:p>
                      <a:pPr algn="just">
                        <a:lnSpc>
                          <a:spcPct val="115000"/>
                        </a:lnSpc>
                        <a:spcAft>
                          <a:spcPts val="0"/>
                        </a:spcAft>
                      </a:pPr>
                      <a:r>
                        <a:rPr lang="es-EC" sz="1000" dirty="0" smtClean="0"/>
                        <a:t>GESTIÓN </a:t>
                      </a:r>
                      <a:r>
                        <a:rPr lang="es-EC" sz="1000" dirty="0"/>
                        <a:t>FINANCIERA</a:t>
                      </a:r>
                      <a:endParaRPr lang="es-ES" sz="1200" dirty="0"/>
                    </a:p>
                    <a:p>
                      <a:pPr algn="just">
                        <a:lnSpc>
                          <a:spcPct val="115000"/>
                        </a:lnSpc>
                        <a:spcAft>
                          <a:spcPts val="0"/>
                        </a:spcAft>
                      </a:pPr>
                      <a:r>
                        <a:rPr lang="es-EC" sz="1000" dirty="0" smtClean="0"/>
                        <a:t>GESTIÓN </a:t>
                      </a:r>
                      <a:r>
                        <a:rPr lang="es-EC" sz="1000" dirty="0"/>
                        <a:t>DE RECURSOS HUMANOS</a:t>
                      </a:r>
                      <a:endParaRPr lang="es-ES" sz="1200" dirty="0"/>
                    </a:p>
                    <a:p>
                      <a:pPr algn="just">
                        <a:lnSpc>
                          <a:spcPct val="115000"/>
                        </a:lnSpc>
                        <a:spcAft>
                          <a:spcPts val="0"/>
                        </a:spcAft>
                      </a:pPr>
                      <a:r>
                        <a:rPr lang="es-EC" sz="1000" dirty="0" smtClean="0"/>
                        <a:t>GESTIÓN  TECNOLÓGICA</a:t>
                      </a:r>
                      <a:endParaRPr lang="es-ES" sz="1200" dirty="0">
                        <a:latin typeface="Times New Roman"/>
                        <a:ea typeface="Times New Roman"/>
                      </a:endParaRPr>
                    </a:p>
                  </a:txBody>
                  <a:tcPr marL="68580" marR="68580" marT="0" marB="0"/>
                </a:tc>
                <a:tc>
                  <a:txBody>
                    <a:bodyPr/>
                    <a:lstStyle/>
                    <a:p>
                      <a:pPr algn="just">
                        <a:lnSpc>
                          <a:spcPct val="115000"/>
                        </a:lnSpc>
                        <a:spcAft>
                          <a:spcPts val="0"/>
                        </a:spcAft>
                      </a:pPr>
                      <a:endParaRPr lang="es-EC" sz="1200" dirty="0">
                        <a:latin typeface="Arial"/>
                        <a:ea typeface="Times New Roman"/>
                      </a:endParaRPr>
                    </a:p>
                  </a:txBody>
                  <a:tcPr marL="68580" marR="68580" marT="0" marB="0"/>
                </a:tc>
                <a:tc>
                  <a:txBody>
                    <a:bodyPr/>
                    <a:lstStyle/>
                    <a:p>
                      <a:pPr algn="just">
                        <a:lnSpc>
                          <a:spcPct val="115000"/>
                        </a:lnSpc>
                        <a:spcAft>
                          <a:spcPts val="0"/>
                        </a:spcAft>
                      </a:pPr>
                      <a:endParaRPr lang="es-EC" sz="1000" dirty="0"/>
                    </a:p>
                    <a:p>
                      <a:pPr algn="just">
                        <a:lnSpc>
                          <a:spcPct val="115000"/>
                        </a:lnSpc>
                        <a:spcAft>
                          <a:spcPts val="0"/>
                        </a:spcAft>
                      </a:pPr>
                      <a:r>
                        <a:rPr lang="es-EC" sz="1000" dirty="0" smtClean="0"/>
                        <a:t>COORDINACIÓN </a:t>
                      </a:r>
                      <a:r>
                        <a:rPr lang="es-EC" sz="1000" dirty="0"/>
                        <a:t>GENERAL ADMINISTRATIVA – FINANCIERA Y DIRECCIONES</a:t>
                      </a:r>
                      <a:endParaRPr lang="es-ES" sz="1200" dirty="0">
                        <a:latin typeface="Times New Roman"/>
                        <a:ea typeface="Times New Roman"/>
                      </a:endParaRPr>
                    </a:p>
                  </a:txBody>
                  <a:tcPr marL="68580" marR="68580" marT="0" marB="0"/>
                </a:tc>
              </a:tr>
            </a:tbl>
          </a:graphicData>
        </a:graphic>
      </p:graphicFrame>
      <p:sp>
        <p:nvSpPr>
          <p:cNvPr id="37" name="36 CuadroTexto"/>
          <p:cNvSpPr txBox="1"/>
          <p:nvPr/>
        </p:nvSpPr>
        <p:spPr>
          <a:xfrm>
            <a:off x="381000" y="457200"/>
            <a:ext cx="923330" cy="5715000"/>
          </a:xfrm>
          <a:prstGeom prst="rect">
            <a:avLst/>
          </a:prstGeom>
          <a:noFill/>
        </p:spPr>
        <p:txBody>
          <a:bodyPr vert="vert270" wrap="square" rtlCol="0">
            <a:spAutoFit/>
          </a:bodyPr>
          <a:lstStyle/>
          <a:p>
            <a:pPr algn="ctr"/>
            <a:r>
              <a:rPr lang="es-EC" sz="1600" b="1" dirty="0"/>
              <a:t>GRÁFICO No. 2</a:t>
            </a:r>
            <a:endParaRPr lang="es-ES" sz="1600" b="1" dirty="0"/>
          </a:p>
          <a:p>
            <a:pPr algn="ctr"/>
            <a:r>
              <a:rPr lang="es-ES_tradnl" sz="1600" b="1" dirty="0" err="1" smtClean="0"/>
              <a:t>SPPC</a:t>
            </a:r>
            <a:endParaRPr lang="es-ES_tradnl" sz="1600" b="1" dirty="0" smtClean="0"/>
          </a:p>
          <a:p>
            <a:pPr algn="ctr"/>
            <a:r>
              <a:rPr lang="es-ES_tradnl" sz="1600" b="1" dirty="0" smtClean="0"/>
              <a:t>MAPA DE PROCESOS</a:t>
            </a:r>
            <a:endParaRPr lang="es-ES" sz="1600" b="1" dirty="0"/>
          </a:p>
        </p:txBody>
      </p:sp>
      <p:sp>
        <p:nvSpPr>
          <p:cNvPr id="38" name="37 CuadroTexto"/>
          <p:cNvSpPr txBox="1"/>
          <p:nvPr/>
        </p:nvSpPr>
        <p:spPr>
          <a:xfrm>
            <a:off x="1371600" y="6553200"/>
            <a:ext cx="1981200" cy="246221"/>
          </a:xfrm>
          <a:prstGeom prst="rect">
            <a:avLst/>
          </a:prstGeom>
          <a:noFill/>
        </p:spPr>
        <p:txBody>
          <a:bodyPr wrap="square" rtlCol="0">
            <a:spAutoFit/>
          </a:bodyPr>
          <a:lstStyle/>
          <a:p>
            <a:r>
              <a:rPr lang="es-EC" sz="1000" dirty="0"/>
              <a:t>Fuente: </a:t>
            </a:r>
            <a:r>
              <a:rPr lang="es-EC" sz="1000" dirty="0" err="1" smtClean="0"/>
              <a:t>SPPC</a:t>
            </a:r>
            <a:endParaRPr lang="es-ES" sz="10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152400" y="304800"/>
            <a:ext cx="2971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Papeles de Trabajo</a:t>
            </a:r>
            <a:endParaRPr lang="es-ES" dirty="0"/>
          </a:p>
        </p:txBody>
      </p:sp>
      <p:graphicFrame>
        <p:nvGraphicFramePr>
          <p:cNvPr id="8" name="7 Diagrama"/>
          <p:cNvGraphicFramePr/>
          <p:nvPr/>
        </p:nvGraphicFramePr>
        <p:xfrm>
          <a:off x="2743200" y="914400"/>
          <a:ext cx="6096000" cy="327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8 Diagrama"/>
          <p:cNvGraphicFramePr/>
          <p:nvPr/>
        </p:nvGraphicFramePr>
        <p:xfrm>
          <a:off x="0" y="3886200"/>
          <a:ext cx="5029200" cy="2971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4038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Clases de Papeles de Trabajo</a:t>
            </a:r>
            <a:endParaRPr lang="es-ES" dirty="0"/>
          </a:p>
        </p:txBody>
      </p:sp>
      <p:pic>
        <p:nvPicPr>
          <p:cNvPr id="42010" name="Picture 26"/>
          <p:cNvPicPr>
            <a:picLocks noChangeAspect="1" noChangeArrowheads="1"/>
          </p:cNvPicPr>
          <p:nvPr/>
        </p:nvPicPr>
        <p:blipFill>
          <a:blip r:embed="rId3" cstate="print"/>
          <a:srcRect/>
          <a:stretch>
            <a:fillRect/>
          </a:stretch>
        </p:blipFill>
        <p:spPr bwMode="auto">
          <a:xfrm>
            <a:off x="762000" y="1371600"/>
            <a:ext cx="74676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304800" y="409337"/>
            <a:ext cx="40386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Clases de Papeles de Trabajo</a:t>
            </a:r>
            <a:endParaRPr lang="es-ES" dirty="0"/>
          </a:p>
        </p:txBody>
      </p:sp>
      <p:pic>
        <p:nvPicPr>
          <p:cNvPr id="44034" name="Picture 2"/>
          <p:cNvPicPr>
            <a:picLocks noChangeAspect="1" noChangeArrowheads="1"/>
          </p:cNvPicPr>
          <p:nvPr/>
        </p:nvPicPr>
        <p:blipFill>
          <a:blip r:embed="rId3" cstate="print"/>
          <a:srcRect/>
          <a:stretch>
            <a:fillRect/>
          </a:stretch>
        </p:blipFill>
        <p:spPr bwMode="auto">
          <a:xfrm>
            <a:off x="381000" y="1295400"/>
            <a:ext cx="8229600" cy="516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152400" y="485537"/>
            <a:ext cx="2971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Papeles de Trabajo</a:t>
            </a:r>
            <a:endParaRPr lang="es-ES" dirty="0"/>
          </a:p>
        </p:txBody>
      </p:sp>
      <p:graphicFrame>
        <p:nvGraphicFramePr>
          <p:cNvPr id="10" name="9 Diagrama"/>
          <p:cNvGraphicFramePr/>
          <p:nvPr/>
        </p:nvGraphicFramePr>
        <p:xfrm>
          <a:off x="762000" y="1397000"/>
          <a:ext cx="7543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152400" y="533400"/>
            <a:ext cx="29718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Papeles de Trabajo</a:t>
            </a:r>
            <a:endParaRPr lang="es-ES" dirty="0"/>
          </a:p>
        </p:txBody>
      </p:sp>
      <p:graphicFrame>
        <p:nvGraphicFramePr>
          <p:cNvPr id="8" name="7 Diagrama"/>
          <p:cNvGraphicFramePr/>
          <p:nvPr/>
        </p:nvGraphicFramePr>
        <p:xfrm>
          <a:off x="381000" y="1219200"/>
          <a:ext cx="8077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6" name="5 CuadroTexto"/>
          <p:cNvSpPr txBox="1"/>
          <p:nvPr/>
        </p:nvSpPr>
        <p:spPr>
          <a:xfrm>
            <a:off x="152400" y="561737"/>
            <a:ext cx="20574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smtClean="0"/>
              <a:t>Indicadores</a:t>
            </a:r>
            <a:endParaRPr lang="es-ES"/>
          </a:p>
        </p:txBody>
      </p:sp>
      <p:graphicFrame>
        <p:nvGraphicFramePr>
          <p:cNvPr id="9" name="8 Diagrama"/>
          <p:cNvGraphicFramePr/>
          <p:nvPr/>
        </p:nvGraphicFramePr>
        <p:xfrm>
          <a:off x="457200" y="1828800"/>
          <a:ext cx="7848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10 Rectángulo redondeado"/>
          <p:cNvSpPr/>
          <p:nvPr/>
        </p:nvSpPr>
        <p:spPr>
          <a:xfrm>
            <a:off x="2667000" y="685800"/>
            <a:ext cx="533400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dirty="0" smtClean="0"/>
              <a:t>Establece una relación cuantitativa entre dos cantidades que corresponden a un mismo proceso o a procesos diferentes</a:t>
            </a:r>
            <a:endParaRPr lang="es-ES" sz="16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graphicFrame>
        <p:nvGraphicFramePr>
          <p:cNvPr id="8" name="7 Diagrama"/>
          <p:cNvGraphicFramePr/>
          <p:nvPr/>
        </p:nvGraphicFramePr>
        <p:xfrm>
          <a:off x="609600" y="762000"/>
          <a:ext cx="7848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5" name="4 CuadroTexto"/>
          <p:cNvSpPr txBox="1"/>
          <p:nvPr/>
        </p:nvSpPr>
        <p:spPr>
          <a:xfrm>
            <a:off x="152400" y="561737"/>
            <a:ext cx="5334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COMUNICACIÓN DE RESULTADOS</a:t>
            </a:r>
            <a:endParaRPr lang="es-ES" dirty="0"/>
          </a:p>
        </p:txBody>
      </p:sp>
      <p:graphicFrame>
        <p:nvGraphicFramePr>
          <p:cNvPr id="6" name="5 Diagrama"/>
          <p:cNvGraphicFramePr/>
          <p:nvPr/>
        </p:nvGraphicFramePr>
        <p:xfrm>
          <a:off x="609600" y="1397000"/>
          <a:ext cx="76962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5" name="4 CuadroTexto"/>
          <p:cNvSpPr txBox="1"/>
          <p:nvPr/>
        </p:nvSpPr>
        <p:spPr>
          <a:xfrm>
            <a:off x="152400" y="561737"/>
            <a:ext cx="3429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Informe de Auditoría</a:t>
            </a:r>
            <a:endParaRPr lang="es-ES" dirty="0"/>
          </a:p>
        </p:txBody>
      </p:sp>
      <p:graphicFrame>
        <p:nvGraphicFramePr>
          <p:cNvPr id="6" name="5 Diagrama"/>
          <p:cNvGraphicFramePr/>
          <p:nvPr/>
        </p:nvGraphicFramePr>
        <p:xfrm>
          <a:off x="609600" y="1397000"/>
          <a:ext cx="76962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369332"/>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s-ES" b="1" dirty="0" smtClean="0">
                <a:solidFill>
                  <a:schemeClr val="tx1"/>
                </a:solidFill>
              </a:rPr>
              <a:t>FASES DE LA AUDITORÍA DE GESTIÓN</a:t>
            </a:r>
            <a:endParaRPr lang="es-ES" dirty="0">
              <a:solidFill>
                <a:schemeClr val="tx1"/>
              </a:solidFill>
            </a:endParaRPr>
          </a:p>
        </p:txBody>
      </p:sp>
      <p:pic>
        <p:nvPicPr>
          <p:cNvPr id="7" name="Picture 1"/>
          <p:cNvPicPr>
            <a:picLocks noChangeAspect="1" noChangeArrowheads="1"/>
          </p:cNvPicPr>
          <p:nvPr/>
        </p:nvPicPr>
        <p:blipFill>
          <a:blip r:embed="rId2" cstate="print"/>
          <a:srcRect/>
          <a:stretch>
            <a:fillRect/>
          </a:stretch>
        </p:blipFill>
        <p:spPr bwMode="auto">
          <a:xfrm>
            <a:off x="7202103" y="0"/>
            <a:ext cx="1941897" cy="685800"/>
          </a:xfrm>
          <a:prstGeom prst="rect">
            <a:avLst/>
          </a:prstGeom>
          <a:ln>
            <a:noFill/>
          </a:ln>
          <a:effectLst>
            <a:softEdge rad="112500"/>
          </a:effectLst>
        </p:spPr>
      </p:pic>
      <p:sp>
        <p:nvSpPr>
          <p:cNvPr id="5" name="4 CuadroTexto"/>
          <p:cNvSpPr txBox="1"/>
          <p:nvPr/>
        </p:nvSpPr>
        <p:spPr>
          <a:xfrm>
            <a:off x="381000" y="561737"/>
            <a:ext cx="2667000" cy="733663"/>
          </a:xfrm>
          <a:prstGeom prst="stripedRigh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b="1" dirty="0" smtClean="0"/>
              <a:t>SEGUIMIENTO</a:t>
            </a:r>
            <a:endParaRPr lang="es-ES" dirty="0"/>
          </a:p>
        </p:txBody>
      </p:sp>
      <p:sp>
        <p:nvSpPr>
          <p:cNvPr id="8" name="7 Rectángulo redondeado"/>
          <p:cNvSpPr/>
          <p:nvPr/>
        </p:nvSpPr>
        <p:spPr>
          <a:xfrm>
            <a:off x="533400" y="1447800"/>
            <a:ext cx="3352800" cy="457200"/>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endParaRPr lang="es-ES" dirty="0" smtClean="0"/>
          </a:p>
          <a:p>
            <a:r>
              <a:rPr lang="es-ES" dirty="0" smtClean="0"/>
              <a:t>El seguimiento hace posible:</a:t>
            </a:r>
          </a:p>
          <a:p>
            <a:endParaRPr lang="es-ES" dirty="0"/>
          </a:p>
        </p:txBody>
      </p:sp>
      <p:graphicFrame>
        <p:nvGraphicFramePr>
          <p:cNvPr id="10" name="9 Diagrama"/>
          <p:cNvGraphicFramePr/>
          <p:nvPr/>
        </p:nvGraphicFramePr>
        <p:xfrm>
          <a:off x="533400" y="21336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1832</TotalTime>
  <Words>9688</Words>
  <Application>Microsoft Office PowerPoint</Application>
  <PresentationFormat>Presentación en pantalla (4:3)</PresentationFormat>
  <Paragraphs>1928</Paragraphs>
  <Slides>112</Slides>
  <Notes>1</Notes>
  <HiddenSlides>0</HiddenSlides>
  <MMClips>0</MMClips>
  <ScaleCrop>false</ScaleCrop>
  <HeadingPairs>
    <vt:vector size="4" baseType="variant">
      <vt:variant>
        <vt:lpstr>Tema</vt:lpstr>
      </vt:variant>
      <vt:variant>
        <vt:i4>1</vt:i4>
      </vt:variant>
      <vt:variant>
        <vt:lpstr>Títulos de diapositiva</vt:lpstr>
      </vt:variant>
      <vt:variant>
        <vt:i4>112</vt:i4>
      </vt:variant>
    </vt:vector>
  </HeadingPairs>
  <TitlesOfParts>
    <vt:vector size="113" baseType="lpstr">
      <vt:lpstr>Mirador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Vanne</dc:creator>
  <cp:lastModifiedBy>Admin</cp:lastModifiedBy>
  <cp:revision>372</cp:revision>
  <dcterms:created xsi:type="dcterms:W3CDTF">2010-11-26T04:17:29Z</dcterms:created>
  <dcterms:modified xsi:type="dcterms:W3CDTF">2011-03-25T18:59:39Z</dcterms:modified>
</cp:coreProperties>
</file>