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3" r:id="rId3"/>
    <p:sldId id="334" r:id="rId4"/>
    <p:sldId id="311" r:id="rId5"/>
    <p:sldId id="312" r:id="rId6"/>
    <p:sldId id="328" r:id="rId7"/>
    <p:sldId id="329" r:id="rId8"/>
    <p:sldId id="330" r:id="rId9"/>
    <p:sldId id="341" r:id="rId10"/>
    <p:sldId id="342" r:id="rId11"/>
    <p:sldId id="343" r:id="rId12"/>
    <p:sldId id="331" r:id="rId13"/>
    <p:sldId id="353" r:id="rId14"/>
    <p:sldId id="354" r:id="rId15"/>
    <p:sldId id="355" r:id="rId16"/>
    <p:sldId id="359" r:id="rId17"/>
    <p:sldId id="356" r:id="rId18"/>
    <p:sldId id="357" r:id="rId19"/>
    <p:sldId id="358" r:id="rId20"/>
    <p:sldId id="366" r:id="rId21"/>
    <p:sldId id="367" r:id="rId22"/>
    <p:sldId id="369" r:id="rId23"/>
    <p:sldId id="368" r:id="rId24"/>
    <p:sldId id="370" r:id="rId25"/>
    <p:sldId id="371" r:id="rId26"/>
    <p:sldId id="364" r:id="rId27"/>
    <p:sldId id="315" r:id="rId28"/>
    <p:sldId id="337" r:id="rId29"/>
    <p:sldId id="335" r:id="rId30"/>
    <p:sldId id="336" r:id="rId31"/>
    <p:sldId id="338" r:id="rId32"/>
    <p:sldId id="352" r:id="rId33"/>
    <p:sldId id="339" r:id="rId34"/>
    <p:sldId id="340" r:id="rId35"/>
    <p:sldId id="317" r:id="rId3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Andrés Verdezoto" userId="516588e612db3340" providerId="Windows Live" clId="Web-{BD684D29-9695-498C-9C97-8EA5092752D3}"/>
    <pc:docChg chg="modSld">
      <pc:chgData name="Mario Andrés Verdezoto" userId="516588e612db3340" providerId="Windows Live" clId="Web-{BD684D29-9695-498C-9C97-8EA5092752D3}" dt="2022-02-20T14:58:47.279" v="5" actId="1076"/>
      <pc:docMkLst>
        <pc:docMk/>
      </pc:docMkLst>
      <pc:sldChg chg="modSp">
        <pc:chgData name="Mario Andrés Verdezoto" userId="516588e612db3340" providerId="Windows Live" clId="Web-{BD684D29-9695-498C-9C97-8EA5092752D3}" dt="2022-02-20T14:58:47.279" v="5" actId="1076"/>
        <pc:sldMkLst>
          <pc:docMk/>
          <pc:sldMk cId="0" sldId="257"/>
        </pc:sldMkLst>
        <pc:spChg chg="mod">
          <ac:chgData name="Mario Andrés Verdezoto" userId="516588e612db3340" providerId="Windows Live" clId="Web-{BD684D29-9695-498C-9C97-8EA5092752D3}" dt="2022-02-19T22:13:39.452" v="0" actId="20577"/>
          <ac:spMkLst>
            <pc:docMk/>
            <pc:sldMk cId="0" sldId="257"/>
            <ac:spMk id="10" creationId="{F72E4C32-EBAD-4ED2-83ED-72E5AD02327F}"/>
          </ac:spMkLst>
        </pc:spChg>
        <pc:picChg chg="mod">
          <ac:chgData name="Mario Andrés Verdezoto" userId="516588e612db3340" providerId="Windows Live" clId="Web-{BD684D29-9695-498C-9C97-8EA5092752D3}" dt="2022-02-20T14:58:47.279" v="5" actId="1076"/>
          <ac:picMkLst>
            <pc:docMk/>
            <pc:sldMk cId="0" sldId="257"/>
            <ac:picMk id="11" creationId="{6D997FF5-EC66-45F5-83A7-5EC873D71920}"/>
          </ac:picMkLst>
        </pc:picChg>
        <pc:picChg chg="mod">
          <ac:chgData name="Mario Andrés Verdezoto" userId="516588e612db3340" providerId="Windows Live" clId="Web-{BD684D29-9695-498C-9C97-8EA5092752D3}" dt="2022-02-20T14:58:45.233" v="4" actId="1076"/>
          <ac:picMkLst>
            <pc:docMk/>
            <pc:sldMk cId="0" sldId="257"/>
            <ac:picMk id="12" creationId="{9074F29F-BDB0-42C7-ADA3-EBDD17CFBDE4}"/>
          </ac:picMkLst>
        </pc:picChg>
      </pc:sldChg>
      <pc:sldChg chg="modSp">
        <pc:chgData name="Mario Andrés Verdezoto" userId="516588e612db3340" providerId="Windows Live" clId="Web-{BD684D29-9695-498C-9C97-8EA5092752D3}" dt="2022-02-19T22:15:28.596" v="2" actId="14100"/>
        <pc:sldMkLst>
          <pc:docMk/>
          <pc:sldMk cId="98374333" sldId="312"/>
        </pc:sldMkLst>
        <pc:spChg chg="mod">
          <ac:chgData name="Mario Andrés Verdezoto" userId="516588e612db3340" providerId="Windows Live" clId="Web-{BD684D29-9695-498C-9C97-8EA5092752D3}" dt="2022-02-19T22:15:28.596" v="2" actId="14100"/>
          <ac:spMkLst>
            <pc:docMk/>
            <pc:sldMk cId="98374333" sldId="312"/>
            <ac:spMk id="4" creationId="{372A3AAE-16ED-4297-B313-4F81E7D25105}"/>
          </ac:spMkLst>
        </pc:spChg>
      </pc:sldChg>
    </pc:docChg>
  </pc:docChgLst>
  <pc:docChgLst>
    <pc:chgData userId="516588e612db3340" providerId="LiveId" clId="{50FBC199-1FFD-42CF-BA51-C9BB6B666F29}"/>
    <pc:docChg chg="undo custSel addSld delSld modSld sldOrd modMainMaster">
      <pc:chgData name="" userId="516588e612db3340" providerId="LiveId" clId="{50FBC199-1FFD-42CF-BA51-C9BB6B666F29}" dt="2022-03-04T17:13:14.227" v="2343" actId="1076"/>
      <pc:docMkLst>
        <pc:docMk/>
      </pc:docMkLst>
      <pc:sldChg chg="delSp modSp del ord">
        <pc:chgData name="" userId="516588e612db3340" providerId="LiveId" clId="{50FBC199-1FFD-42CF-BA51-C9BB6B666F29}" dt="2022-03-04T02:14:07.942" v="492" actId="1076"/>
        <pc:sldMkLst>
          <pc:docMk/>
          <pc:sldMk cId="2764380644" sldId="311"/>
        </pc:sldMkLst>
        <pc:spChg chg="del mod">
          <ac:chgData name="" userId="516588e612db3340" providerId="LiveId" clId="{50FBC199-1FFD-42CF-BA51-C9BB6B666F29}" dt="2022-03-01T16:27:17.197" v="442" actId="478"/>
          <ac:spMkLst>
            <pc:docMk/>
            <pc:sldMk cId="2764380644" sldId="311"/>
            <ac:spMk id="4" creationId="{372A3AAE-16ED-4297-B313-4F81E7D25105}"/>
          </ac:spMkLst>
        </pc:spChg>
        <pc:spChg chg="mod">
          <ac:chgData name="" userId="516588e612db3340" providerId="LiveId" clId="{50FBC199-1FFD-42CF-BA51-C9BB6B666F29}" dt="2022-03-01T16:27:09.449" v="437" actId="1076"/>
          <ac:spMkLst>
            <pc:docMk/>
            <pc:sldMk cId="2764380644" sldId="311"/>
            <ac:spMk id="5" creationId="{2EDA3591-B357-4053-8A82-BD34E68EA93B}"/>
          </ac:spMkLst>
        </pc:spChg>
        <pc:graphicFrameChg chg="mod">
          <ac:chgData name="" userId="516588e612db3340" providerId="LiveId" clId="{50FBC199-1FFD-42CF-BA51-C9BB6B666F29}" dt="2022-03-04T02:14:07.942" v="492" actId="1076"/>
          <ac:graphicFrameMkLst>
            <pc:docMk/>
            <pc:sldMk cId="2764380644" sldId="311"/>
            <ac:graphicFrameMk id="6" creationId="{34D32867-531A-4F96-904F-2D764717D925}"/>
          </ac:graphicFrameMkLst>
        </pc:graphicFrameChg>
        <pc:picChg chg="del mod">
          <ac:chgData name="" userId="516588e612db3340" providerId="LiveId" clId="{50FBC199-1FFD-42CF-BA51-C9BB6B666F29}" dt="2022-03-01T16:27:16.493" v="441" actId="478"/>
          <ac:picMkLst>
            <pc:docMk/>
            <pc:sldMk cId="2764380644" sldId="311"/>
            <ac:picMk id="3" creationId="{60ED3525-218D-4F09-A43C-AD620B99CB8A}"/>
          </ac:picMkLst>
        </pc:picChg>
      </pc:sldChg>
      <pc:sldChg chg="addSp delSp modSp setBg">
        <pc:chgData name="" userId="516588e612db3340" providerId="LiveId" clId="{50FBC199-1FFD-42CF-BA51-C9BB6B666F29}" dt="2022-03-04T03:12:24.557" v="514" actId="14100"/>
        <pc:sldMkLst>
          <pc:docMk/>
          <pc:sldMk cId="98374333" sldId="312"/>
        </pc:sldMkLst>
        <pc:spChg chg="mod">
          <ac:chgData name="" userId="516588e612db3340" providerId="LiveId" clId="{50FBC199-1FFD-42CF-BA51-C9BB6B666F29}" dt="2022-03-04T03:12:20.737" v="513" actId="1076"/>
          <ac:spMkLst>
            <pc:docMk/>
            <pc:sldMk cId="98374333" sldId="312"/>
            <ac:spMk id="2" creationId="{AD3CEC4B-CAC9-4F6A-ABCE-67CDB7EE0A5A}"/>
          </ac:spMkLst>
        </pc:spChg>
        <pc:spChg chg="mod">
          <ac:chgData name="" userId="516588e612db3340" providerId="LiveId" clId="{50FBC199-1FFD-42CF-BA51-C9BB6B666F29}" dt="2022-03-01T14:03:17.346" v="141" actId="164"/>
          <ac:spMkLst>
            <pc:docMk/>
            <pc:sldMk cId="98374333" sldId="312"/>
            <ac:spMk id="4" creationId="{372A3AAE-16ED-4297-B313-4F81E7D25105}"/>
          </ac:spMkLst>
        </pc:spChg>
        <pc:spChg chg="add del mod">
          <ac:chgData name="" userId="516588e612db3340" providerId="LiveId" clId="{50FBC199-1FFD-42CF-BA51-C9BB6B666F29}" dt="2022-03-01T14:08:09.189" v="181" actId="478"/>
          <ac:spMkLst>
            <pc:docMk/>
            <pc:sldMk cId="98374333" sldId="312"/>
            <ac:spMk id="5" creationId="{96B61826-CAA7-414A-8E18-971911914E54}"/>
          </ac:spMkLst>
        </pc:spChg>
        <pc:spChg chg="add mod">
          <ac:chgData name="" userId="516588e612db3340" providerId="LiveId" clId="{50FBC199-1FFD-42CF-BA51-C9BB6B666F29}" dt="2022-03-01T14:09:50.019" v="219" actId="1076"/>
          <ac:spMkLst>
            <pc:docMk/>
            <pc:sldMk cId="98374333" sldId="312"/>
            <ac:spMk id="6" creationId="{AD3CEC4B-CAC9-4F6A-ABCE-67CDB7EE0A5A}"/>
          </ac:spMkLst>
        </pc:spChg>
        <pc:spChg chg="add mod">
          <ac:chgData name="" userId="516588e612db3340" providerId="LiveId" clId="{50FBC199-1FFD-42CF-BA51-C9BB6B666F29}" dt="2022-03-01T14:10:13.105" v="226" actId="1076"/>
          <ac:spMkLst>
            <pc:docMk/>
            <pc:sldMk cId="98374333" sldId="312"/>
            <ac:spMk id="7" creationId="{4408C808-3A5F-4A4D-9743-F86069496092}"/>
          </ac:spMkLst>
        </pc:spChg>
        <pc:spChg chg="add mod">
          <ac:chgData name="" userId="516588e612db3340" providerId="LiveId" clId="{50FBC199-1FFD-42CF-BA51-C9BB6B666F29}" dt="2022-03-01T14:10:23.569" v="229" actId="1076"/>
          <ac:spMkLst>
            <pc:docMk/>
            <pc:sldMk cId="98374333" sldId="312"/>
            <ac:spMk id="8" creationId="{89107713-926E-4CBA-9F84-8E3FF33E4212}"/>
          </ac:spMkLst>
        </pc:spChg>
        <pc:spChg chg="add mod">
          <ac:chgData name="" userId="516588e612db3340" providerId="LiveId" clId="{50FBC199-1FFD-42CF-BA51-C9BB6B666F29}" dt="2022-03-01T14:09:54.735" v="221" actId="14100"/>
          <ac:spMkLst>
            <pc:docMk/>
            <pc:sldMk cId="98374333" sldId="312"/>
            <ac:spMk id="9" creationId="{594B0A92-ACEF-413B-AEF5-E877F4A005E5}"/>
          </ac:spMkLst>
        </pc:spChg>
        <pc:spChg chg="mod">
          <ac:chgData name="" userId="516588e612db3340" providerId="LiveId" clId="{50FBC199-1FFD-42CF-BA51-C9BB6B666F29}" dt="2022-03-04T03:12:17.976" v="512" actId="1076"/>
          <ac:spMkLst>
            <pc:docMk/>
            <pc:sldMk cId="98374333" sldId="312"/>
            <ac:spMk id="10" creationId="{4408C808-3A5F-4A4D-9743-F86069496092}"/>
          </ac:spMkLst>
        </pc:spChg>
        <pc:spChg chg="del mod">
          <ac:chgData name="" userId="516588e612db3340" providerId="LiveId" clId="{50FBC199-1FFD-42CF-BA51-C9BB6B666F29}" dt="2022-03-04T02:10:44.785" v="464" actId="478"/>
          <ac:spMkLst>
            <pc:docMk/>
            <pc:sldMk cId="98374333" sldId="312"/>
            <ac:spMk id="11" creationId="{89107713-926E-4CBA-9F84-8E3FF33E4212}"/>
          </ac:spMkLst>
        </pc:spChg>
        <pc:spChg chg="del mod">
          <ac:chgData name="" userId="516588e612db3340" providerId="LiveId" clId="{50FBC199-1FFD-42CF-BA51-C9BB6B666F29}" dt="2022-03-04T02:12:00.319" v="475" actId="478"/>
          <ac:spMkLst>
            <pc:docMk/>
            <pc:sldMk cId="98374333" sldId="312"/>
            <ac:spMk id="12" creationId="{594B0A92-ACEF-413B-AEF5-E877F4A005E5}"/>
          </ac:spMkLst>
        </pc:spChg>
        <pc:grpChg chg="add del mod">
          <ac:chgData name="" userId="516588e612db3340" providerId="LiveId" clId="{50FBC199-1FFD-42CF-BA51-C9BB6B666F29}" dt="2022-03-01T14:06:58.461" v="151" actId="478"/>
          <ac:grpSpMkLst>
            <pc:docMk/>
            <pc:sldMk cId="98374333" sldId="312"/>
            <ac:grpSpMk id="2" creationId="{72E7E181-07DE-4E5B-A167-93A054083404}"/>
          </ac:grpSpMkLst>
        </pc:grpChg>
        <pc:graphicFrameChg chg="del">
          <ac:chgData name="" userId="516588e612db3340" providerId="LiveId" clId="{50FBC199-1FFD-42CF-BA51-C9BB6B666F29}" dt="2022-03-01T15:19:05.312" v="421" actId="478"/>
          <ac:graphicFrameMkLst>
            <pc:docMk/>
            <pc:sldMk cId="98374333" sldId="312"/>
            <ac:graphicFrameMk id="5" creationId="{555934F7-7DA1-4041-8A05-E7F09A38C343}"/>
          </ac:graphicFrameMkLst>
        </pc:graphicFrameChg>
        <pc:graphicFrameChg chg="add mod">
          <ac:chgData name="" userId="516588e612db3340" providerId="LiveId" clId="{50FBC199-1FFD-42CF-BA51-C9BB6B666F29}" dt="2022-03-04T02:13:52.939" v="490" actId="14100"/>
          <ac:graphicFrameMkLst>
            <pc:docMk/>
            <pc:sldMk cId="98374333" sldId="312"/>
            <ac:graphicFrameMk id="13" creationId="{8E982A78-6221-4E6D-9097-91239D583321}"/>
          </ac:graphicFrameMkLst>
        </pc:graphicFrameChg>
        <pc:graphicFrameChg chg="add mod">
          <ac:chgData name="" userId="516588e612db3340" providerId="LiveId" clId="{50FBC199-1FFD-42CF-BA51-C9BB6B666F29}" dt="2022-03-04T03:12:24.557" v="514" actId="14100"/>
          <ac:graphicFrameMkLst>
            <pc:docMk/>
            <pc:sldMk cId="98374333" sldId="312"/>
            <ac:graphicFrameMk id="14" creationId="{7102AC90-FA89-4F33-8FD2-32E1A71493B3}"/>
          </ac:graphicFrameMkLst>
        </pc:graphicFrameChg>
        <pc:picChg chg="mod">
          <ac:chgData name="" userId="516588e612db3340" providerId="LiveId" clId="{50FBC199-1FFD-42CF-BA51-C9BB6B666F29}" dt="2022-03-01T14:03:23.616" v="142" actId="1076"/>
          <ac:picMkLst>
            <pc:docMk/>
            <pc:sldMk cId="98374333" sldId="312"/>
            <ac:picMk id="3" creationId="{60ED3525-218D-4F09-A43C-AD620B99CB8A}"/>
          </ac:picMkLst>
        </pc:picChg>
        <pc:picChg chg="del">
          <ac:chgData name="" userId="516588e612db3340" providerId="LiveId" clId="{50FBC199-1FFD-42CF-BA51-C9BB6B666F29}" dt="2022-03-01T15:19:06.910" v="422" actId="478"/>
          <ac:picMkLst>
            <pc:docMk/>
            <pc:sldMk cId="98374333" sldId="312"/>
            <ac:picMk id="6" creationId="{6BAC881F-77D3-46B7-882D-D1E0497838C9}"/>
          </ac:picMkLst>
        </pc:picChg>
        <pc:picChg chg="del">
          <ac:chgData name="" userId="516588e612db3340" providerId="LiveId" clId="{50FBC199-1FFD-42CF-BA51-C9BB6B666F29}" dt="2022-03-01T15:19:08.137" v="423" actId="478"/>
          <ac:picMkLst>
            <pc:docMk/>
            <pc:sldMk cId="98374333" sldId="312"/>
            <ac:picMk id="7" creationId="{E5A1E6FA-E12F-46F1-9EDF-05557265FC0F}"/>
          </ac:picMkLst>
        </pc:picChg>
        <pc:picChg chg="del">
          <ac:chgData name="" userId="516588e612db3340" providerId="LiveId" clId="{50FBC199-1FFD-42CF-BA51-C9BB6B666F29}" dt="2022-03-01T15:19:09.504" v="424" actId="478"/>
          <ac:picMkLst>
            <pc:docMk/>
            <pc:sldMk cId="98374333" sldId="312"/>
            <ac:picMk id="8" creationId="{819C9D33-7BAF-4838-83C3-B3EB01A4028D}"/>
          </ac:picMkLst>
        </pc:picChg>
        <pc:picChg chg="del">
          <ac:chgData name="" userId="516588e612db3340" providerId="LiveId" clId="{50FBC199-1FFD-42CF-BA51-C9BB6B666F29}" dt="2022-03-01T15:19:10.676" v="425" actId="478"/>
          <ac:picMkLst>
            <pc:docMk/>
            <pc:sldMk cId="98374333" sldId="312"/>
            <ac:picMk id="9" creationId="{7498F850-E042-4830-A3B6-78D0A31ADFF7}"/>
          </ac:picMkLst>
        </pc:picChg>
      </pc:sldChg>
      <pc:sldChg chg="addSp delSp modSp del">
        <pc:chgData name="" userId="516588e612db3340" providerId="LiveId" clId="{50FBC199-1FFD-42CF-BA51-C9BB6B666F29}" dt="2022-03-04T03:17:05.953" v="659" actId="1076"/>
        <pc:sldMkLst>
          <pc:docMk/>
          <pc:sldMk cId="708159210" sldId="315"/>
        </pc:sldMkLst>
        <pc:spChg chg="del">
          <ac:chgData name="" userId="516588e612db3340" providerId="LiveId" clId="{50FBC199-1FFD-42CF-BA51-C9BB6B666F29}" dt="2022-03-04T03:17:03.220" v="658" actId="478"/>
          <ac:spMkLst>
            <pc:docMk/>
            <pc:sldMk cId="708159210" sldId="315"/>
            <ac:spMk id="4" creationId="{372A3AAE-16ED-4297-B313-4F81E7D25105}"/>
          </ac:spMkLst>
        </pc:spChg>
        <pc:spChg chg="del">
          <ac:chgData name="" userId="516588e612db3340" providerId="LiveId" clId="{50FBC199-1FFD-42CF-BA51-C9BB6B666F29}" dt="2022-03-04T03:16:50.248" v="646" actId="478"/>
          <ac:spMkLst>
            <pc:docMk/>
            <pc:sldMk cId="708159210" sldId="315"/>
            <ac:spMk id="5" creationId="{F235FE02-0E10-4493-9534-70034CA9C0F1}"/>
          </ac:spMkLst>
        </pc:spChg>
        <pc:spChg chg="add mod">
          <ac:chgData name="" userId="516588e612db3340" providerId="LiveId" clId="{50FBC199-1FFD-42CF-BA51-C9BB6B666F29}" dt="2022-03-04T03:17:05.953" v="659" actId="1076"/>
          <ac:spMkLst>
            <pc:docMk/>
            <pc:sldMk cId="708159210" sldId="315"/>
            <ac:spMk id="13" creationId="{08AFA604-2725-4A01-A005-FCBDD75E26E6}"/>
          </ac:spMkLst>
        </pc:spChg>
        <pc:picChg chg="del mod">
          <ac:chgData name="" userId="516588e612db3340" providerId="LiveId" clId="{50FBC199-1FFD-42CF-BA51-C9BB6B666F29}" dt="2022-03-04T03:17:01.714" v="657" actId="478"/>
          <ac:picMkLst>
            <pc:docMk/>
            <pc:sldMk cId="708159210" sldId="315"/>
            <ac:picMk id="3" creationId="{60ED3525-218D-4F09-A43C-AD620B99CB8A}"/>
          </ac:picMkLst>
        </pc:picChg>
      </pc:sldChg>
      <pc:sldChg chg="del">
        <pc:chgData name="" userId="516588e612db3340" providerId="LiveId" clId="{50FBC199-1FFD-42CF-BA51-C9BB6B666F29}" dt="2022-03-01T14:07:19.424" v="162" actId="2696"/>
        <pc:sldMkLst>
          <pc:docMk/>
          <pc:sldMk cId="257774577" sldId="317"/>
        </pc:sldMkLst>
      </pc:sldChg>
      <pc:sldChg chg="addSp modSp">
        <pc:chgData name="" userId="516588e612db3340" providerId="LiveId" clId="{50FBC199-1FFD-42CF-BA51-C9BB6B666F29}" dt="2022-03-04T16:42:54.931" v="2206" actId="20577"/>
        <pc:sldMkLst>
          <pc:docMk/>
          <pc:sldMk cId="1543316156" sldId="328"/>
        </pc:sldMkLst>
        <pc:spChg chg="mod">
          <ac:chgData name="" userId="516588e612db3340" providerId="LiveId" clId="{50FBC199-1FFD-42CF-BA51-C9BB6B666F29}" dt="2022-03-04T16:42:54.931" v="2206" actId="20577"/>
          <ac:spMkLst>
            <pc:docMk/>
            <pc:sldMk cId="1543316156" sldId="328"/>
            <ac:spMk id="13" creationId="{CBFC6D86-009B-4183-96E1-D204BDF102E1}"/>
          </ac:spMkLst>
        </pc:spChg>
        <pc:spChg chg="mod">
          <ac:chgData name="" userId="516588e612db3340" providerId="LiveId" clId="{50FBC199-1FFD-42CF-BA51-C9BB6B666F29}" dt="2022-03-04T03:18:42.392" v="672" actId="14100"/>
          <ac:spMkLst>
            <pc:docMk/>
            <pc:sldMk cId="1543316156" sldId="328"/>
            <ac:spMk id="14" creationId="{3A754DAA-544C-478C-9CD4-580994C63F52}"/>
          </ac:spMkLst>
        </pc:spChg>
        <pc:spChg chg="add mod">
          <ac:chgData name="" userId="516588e612db3340" providerId="LiveId" clId="{50FBC199-1FFD-42CF-BA51-C9BB6B666F29}" dt="2022-03-04T03:18:44.040" v="673" actId="14100"/>
          <ac:spMkLst>
            <pc:docMk/>
            <pc:sldMk cId="1543316156" sldId="328"/>
            <ac:spMk id="22" creationId="{66411D27-4D6A-4EAA-A21A-24A3167A274B}"/>
          </ac:spMkLst>
        </pc:spChg>
        <pc:spChg chg="add mod">
          <ac:chgData name="" userId="516588e612db3340" providerId="LiveId" clId="{50FBC199-1FFD-42CF-BA51-C9BB6B666F29}" dt="2022-03-04T03:18:40.440" v="671" actId="14100"/>
          <ac:spMkLst>
            <pc:docMk/>
            <pc:sldMk cId="1543316156" sldId="328"/>
            <ac:spMk id="27" creationId="{8BC58DC3-ECC6-40C3-B25F-AE62B81BBD28}"/>
          </ac:spMkLst>
        </pc:spChg>
        <pc:cxnChg chg="mod">
          <ac:chgData name="" userId="516588e612db3340" providerId="LiveId" clId="{50FBC199-1FFD-42CF-BA51-C9BB6B666F29}" dt="2022-03-04T16:42:46.197" v="2201" actId="14100"/>
          <ac:cxnSpMkLst>
            <pc:docMk/>
            <pc:sldMk cId="1543316156" sldId="328"/>
            <ac:cxnSpMk id="9" creationId="{F4E62FA1-4881-48D3-BEC7-D03D35831920}"/>
          </ac:cxnSpMkLst>
        </pc:cxnChg>
        <pc:cxnChg chg="mod">
          <ac:chgData name="" userId="516588e612db3340" providerId="LiveId" clId="{50FBC199-1FFD-42CF-BA51-C9BB6B666F29}" dt="2022-03-04T03:14:21.913" v="615" actId="14100"/>
          <ac:cxnSpMkLst>
            <pc:docMk/>
            <pc:sldMk cId="1543316156" sldId="328"/>
            <ac:cxnSpMk id="11" creationId="{7140A62E-B146-4665-A034-FF1BF58F673E}"/>
          </ac:cxnSpMkLst>
        </pc:cxnChg>
        <pc:cxnChg chg="add mod">
          <ac:chgData name="" userId="516588e612db3340" providerId="LiveId" clId="{50FBC199-1FFD-42CF-BA51-C9BB6B666F29}" dt="2022-03-04T03:14:29.456" v="618" actId="14100"/>
          <ac:cxnSpMkLst>
            <pc:docMk/>
            <pc:sldMk cId="1543316156" sldId="328"/>
            <ac:cxnSpMk id="24" creationId="{E2B17E14-CC2B-4FF8-9364-B38E7CEF7CA2}"/>
          </ac:cxnSpMkLst>
        </pc:cxnChg>
        <pc:cxnChg chg="add mod">
          <ac:chgData name="" userId="516588e612db3340" providerId="LiveId" clId="{50FBC199-1FFD-42CF-BA51-C9BB6B666F29}" dt="2022-03-04T16:42:52.254" v="2204" actId="14100"/>
          <ac:cxnSpMkLst>
            <pc:docMk/>
            <pc:sldMk cId="1543316156" sldId="328"/>
            <ac:cxnSpMk id="29" creationId="{6A7E5842-869D-4A35-9745-B89DA7D1F5A6}"/>
          </ac:cxnSpMkLst>
        </pc:cxnChg>
      </pc:sldChg>
      <pc:sldChg chg="addSp modSp">
        <pc:chgData name="" userId="516588e612db3340" providerId="LiveId" clId="{50FBC199-1FFD-42CF-BA51-C9BB6B666F29}" dt="2022-03-04T03:22:42.976" v="735" actId="20577"/>
        <pc:sldMkLst>
          <pc:docMk/>
          <pc:sldMk cId="1273024614" sldId="329"/>
        </pc:sldMkLst>
        <pc:spChg chg="add">
          <ac:chgData name="" userId="516588e612db3340" providerId="LiveId" clId="{50FBC199-1FFD-42CF-BA51-C9BB6B666F29}" dt="2022-03-04T03:18:56.988" v="674"/>
          <ac:spMkLst>
            <pc:docMk/>
            <pc:sldMk cId="1273024614" sldId="329"/>
            <ac:spMk id="2" creationId="{9E90C9C9-56A2-4E10-8AF1-83270EFE8490}"/>
          </ac:spMkLst>
        </pc:spChg>
        <pc:spChg chg="add mod">
          <ac:chgData name="" userId="516588e612db3340" providerId="LiveId" clId="{50FBC199-1FFD-42CF-BA51-C9BB6B666F29}" dt="2022-03-04T03:20:00.224" v="711" actId="1076"/>
          <ac:spMkLst>
            <pc:docMk/>
            <pc:sldMk cId="1273024614" sldId="329"/>
            <ac:spMk id="3" creationId="{3F615622-F44E-4B43-B952-9E2B8F7431E1}"/>
          </ac:spMkLst>
        </pc:spChg>
        <pc:spChg chg="add mod">
          <ac:chgData name="" userId="516588e612db3340" providerId="LiveId" clId="{50FBC199-1FFD-42CF-BA51-C9BB6B666F29}" dt="2022-03-04T03:19:53.110" v="709" actId="1076"/>
          <ac:spMkLst>
            <pc:docMk/>
            <pc:sldMk cId="1273024614" sldId="329"/>
            <ac:spMk id="4" creationId="{0BBCD988-DC4E-40A3-9C6D-D51199523451}"/>
          </ac:spMkLst>
        </pc:spChg>
        <pc:graphicFrameChg chg="add mod">
          <ac:chgData name="" userId="516588e612db3340" providerId="LiveId" clId="{50FBC199-1FFD-42CF-BA51-C9BB6B666F29}" dt="2022-03-04T03:22:42.976" v="735" actId="20577"/>
          <ac:graphicFrameMkLst>
            <pc:docMk/>
            <pc:sldMk cId="1273024614" sldId="329"/>
            <ac:graphicFrameMk id="5" creationId="{E7B99B51-EE82-46B6-A8D0-E794E840C827}"/>
          </ac:graphicFrameMkLst>
        </pc:graphicFrameChg>
      </pc:sldChg>
      <pc:sldChg chg="addSp modSp">
        <pc:chgData name="" userId="516588e612db3340" providerId="LiveId" clId="{50FBC199-1FFD-42CF-BA51-C9BB6B666F29}" dt="2022-03-04T16:26:58.747" v="2190" actId="20577"/>
        <pc:sldMkLst>
          <pc:docMk/>
          <pc:sldMk cId="3252709714" sldId="330"/>
        </pc:sldMkLst>
        <pc:spChg chg="add mod">
          <ac:chgData name="" userId="516588e612db3340" providerId="LiveId" clId="{50FBC199-1FFD-42CF-BA51-C9BB6B666F29}" dt="2022-03-04T03:25:54.095" v="748" actId="14100"/>
          <ac:spMkLst>
            <pc:docMk/>
            <pc:sldMk cId="3252709714" sldId="330"/>
            <ac:spMk id="2" creationId="{5350AB67-BBF6-477D-B7D0-A2A1604D2B0F}"/>
          </ac:spMkLst>
        </pc:spChg>
        <pc:spChg chg="add mod">
          <ac:chgData name="" userId="516588e612db3340" providerId="LiveId" clId="{50FBC199-1FFD-42CF-BA51-C9BB6B666F29}" dt="2022-03-04T16:26:58.747" v="2190" actId="20577"/>
          <ac:spMkLst>
            <pc:docMk/>
            <pc:sldMk cId="3252709714" sldId="330"/>
            <ac:spMk id="4" creationId="{24F8FE9B-87FC-404A-947E-05E6C0E11EA4}"/>
          </ac:spMkLst>
        </pc:spChg>
      </pc:sldChg>
      <pc:sldChg chg="addSp delSp modSp add del">
        <pc:chgData name="" userId="516588e612db3340" providerId="LiveId" clId="{50FBC199-1FFD-42CF-BA51-C9BB6B666F29}" dt="2022-03-04T16:29:54.880" v="2200" actId="255"/>
        <pc:sldMkLst>
          <pc:docMk/>
          <pc:sldMk cId="1012731478" sldId="331"/>
        </pc:sldMkLst>
        <pc:spChg chg="add mod">
          <ac:chgData name="" userId="516588e612db3340" providerId="LiveId" clId="{50FBC199-1FFD-42CF-BA51-C9BB6B666F29}" dt="2022-03-04T13:45:08.208" v="2166" actId="1076"/>
          <ac:spMkLst>
            <pc:docMk/>
            <pc:sldMk cId="1012731478" sldId="331"/>
            <ac:spMk id="2" creationId="{BB56FB76-0F7F-4C9C-9012-620752C327ED}"/>
          </ac:spMkLst>
        </pc:spChg>
        <pc:spChg chg="add mod">
          <ac:chgData name="" userId="516588e612db3340" providerId="LiveId" clId="{50FBC199-1FFD-42CF-BA51-C9BB6B666F29}" dt="2022-03-04T13:45:08.208" v="2166" actId="1076"/>
          <ac:spMkLst>
            <pc:docMk/>
            <pc:sldMk cId="1012731478" sldId="331"/>
            <ac:spMk id="5" creationId="{5140A8C7-087D-4149-BA03-ECFBC1A55E04}"/>
          </ac:spMkLst>
        </pc:spChg>
        <pc:spChg chg="add del mod">
          <ac:chgData name="" userId="516588e612db3340" providerId="LiveId" clId="{50FBC199-1FFD-42CF-BA51-C9BB6B666F29}" dt="2022-03-04T05:14:26.858" v="963" actId="478"/>
          <ac:spMkLst>
            <pc:docMk/>
            <pc:sldMk cId="1012731478" sldId="331"/>
            <ac:spMk id="8" creationId="{CBE45675-5D27-433B-AA8B-C70AD75BDDA3}"/>
          </ac:spMkLst>
        </pc:spChg>
        <pc:graphicFrameChg chg="add del mod">
          <ac:chgData name="" userId="516588e612db3340" providerId="LiveId" clId="{50FBC199-1FFD-42CF-BA51-C9BB6B666F29}" dt="2022-03-04T05:17:30.146" v="1037" actId="478"/>
          <ac:graphicFrameMkLst>
            <pc:docMk/>
            <pc:sldMk cId="1012731478" sldId="331"/>
            <ac:graphicFrameMk id="3" creationId="{CE04F8B5-AE0B-4670-8503-ABA9C6F32224}"/>
          </ac:graphicFrameMkLst>
        </pc:graphicFrameChg>
        <pc:graphicFrameChg chg="add del mod">
          <ac:chgData name="" userId="516588e612db3340" providerId="LiveId" clId="{50FBC199-1FFD-42CF-BA51-C9BB6B666F29}" dt="2022-03-04T05:17:28.262" v="1036" actId="478"/>
          <ac:graphicFrameMkLst>
            <pc:docMk/>
            <pc:sldMk cId="1012731478" sldId="331"/>
            <ac:graphicFrameMk id="4" creationId="{60FAE023-185A-477D-A33C-82D0B3612B7B}"/>
          </ac:graphicFrameMkLst>
        </pc:graphicFrameChg>
        <pc:graphicFrameChg chg="add mod">
          <ac:chgData name="" userId="516588e612db3340" providerId="LiveId" clId="{50FBC199-1FFD-42CF-BA51-C9BB6B666F29}" dt="2022-03-04T16:29:54.880" v="2200" actId="255"/>
          <ac:graphicFrameMkLst>
            <pc:docMk/>
            <pc:sldMk cId="1012731478" sldId="331"/>
            <ac:graphicFrameMk id="9" creationId="{2E1DD85D-7AFA-448C-A647-94084D3C79C9}"/>
          </ac:graphicFrameMkLst>
        </pc:graphicFrameChg>
        <pc:cxnChg chg="add mod">
          <ac:chgData name="" userId="516588e612db3340" providerId="LiveId" clId="{50FBC199-1FFD-42CF-BA51-C9BB6B666F29}" dt="2022-03-04T13:45:08.208" v="2166" actId="1076"/>
          <ac:cxnSpMkLst>
            <pc:docMk/>
            <pc:sldMk cId="1012731478" sldId="331"/>
            <ac:cxnSpMk id="7" creationId="{80B33A94-5CEB-4077-80FD-2149EBE3ED9E}"/>
          </ac:cxnSpMkLst>
        </pc:cxnChg>
      </pc:sldChg>
      <pc:sldChg chg="del">
        <pc:chgData name="" userId="516588e612db3340" providerId="LiveId" clId="{50FBC199-1FFD-42CF-BA51-C9BB6B666F29}" dt="2022-03-04T03:26:18.408" v="763" actId="2696"/>
        <pc:sldMkLst>
          <pc:docMk/>
          <pc:sldMk cId="1211629323" sldId="332"/>
        </pc:sldMkLst>
      </pc:sldChg>
      <pc:sldChg chg="modSp">
        <pc:chgData name="" userId="516588e612db3340" providerId="LiveId" clId="{50FBC199-1FFD-42CF-BA51-C9BB6B666F29}" dt="2022-03-01T16:25:43.210" v="430" actId="1076"/>
        <pc:sldMkLst>
          <pc:docMk/>
          <pc:sldMk cId="3028550471" sldId="333"/>
        </pc:sldMkLst>
        <pc:spChg chg="mod">
          <ac:chgData name="" userId="516588e612db3340" providerId="LiveId" clId="{50FBC199-1FFD-42CF-BA51-C9BB6B666F29}" dt="2022-03-01T16:25:43.210" v="430" actId="1076"/>
          <ac:spMkLst>
            <pc:docMk/>
            <pc:sldMk cId="3028550471" sldId="333"/>
            <ac:spMk id="2" creationId="{093F7351-400D-4CED-8123-CBA1C0A2CFE0}"/>
          </ac:spMkLst>
        </pc:spChg>
      </pc:sldChg>
      <pc:sldChg chg="modSp">
        <pc:chgData name="" userId="516588e612db3340" providerId="LiveId" clId="{50FBC199-1FFD-42CF-BA51-C9BB6B666F29}" dt="2022-03-04T03:11:57.672" v="511" actId="1076"/>
        <pc:sldMkLst>
          <pc:docMk/>
          <pc:sldMk cId="3842694809" sldId="334"/>
        </pc:sldMkLst>
        <pc:spChg chg="mod">
          <ac:chgData name="" userId="516588e612db3340" providerId="LiveId" clId="{50FBC199-1FFD-42CF-BA51-C9BB6B666F29}" dt="2022-03-04T03:11:57.672" v="511" actId="1076"/>
          <ac:spMkLst>
            <pc:docMk/>
            <pc:sldMk cId="3842694809" sldId="334"/>
            <ac:spMk id="3" creationId="{37538517-B471-42F8-8BA3-7A871CC4F51D}"/>
          </ac:spMkLst>
        </pc:spChg>
        <pc:graphicFrameChg chg="mod">
          <ac:chgData name="" userId="516588e612db3340" providerId="LiveId" clId="{50FBC199-1FFD-42CF-BA51-C9BB6B666F29}" dt="2022-03-04T03:09:02.017" v="505" actId="1076"/>
          <ac:graphicFrameMkLst>
            <pc:docMk/>
            <pc:sldMk cId="3842694809" sldId="334"/>
            <ac:graphicFrameMk id="2" creationId="{D5EBEB84-4F50-4DD2-AF02-790117CA1EDC}"/>
          </ac:graphicFrameMkLst>
        </pc:graphicFrameChg>
      </pc:sldChg>
      <pc:sldChg chg="add">
        <pc:chgData name="" userId="516588e612db3340" providerId="LiveId" clId="{50FBC199-1FFD-42CF-BA51-C9BB6B666F29}" dt="2022-03-04T03:26:22.567" v="764"/>
        <pc:sldMkLst>
          <pc:docMk/>
          <pc:sldMk cId="3495359642" sldId="341"/>
        </pc:sldMkLst>
      </pc:sldChg>
      <pc:sldChg chg="modSp add">
        <pc:chgData name="" userId="516588e612db3340" providerId="LiveId" clId="{50FBC199-1FFD-42CF-BA51-C9BB6B666F29}" dt="2022-03-04T16:55:33.820" v="2208" actId="1076"/>
        <pc:sldMkLst>
          <pc:docMk/>
          <pc:sldMk cId="1584516694" sldId="342"/>
        </pc:sldMkLst>
        <pc:spChg chg="mod">
          <ac:chgData name="" userId="516588e612db3340" providerId="LiveId" clId="{50FBC199-1FFD-42CF-BA51-C9BB6B666F29}" dt="2022-03-04T16:55:33.820" v="2208" actId="1076"/>
          <ac:spMkLst>
            <pc:docMk/>
            <pc:sldMk cId="1584516694" sldId="342"/>
            <ac:spMk id="2" creationId="{5350AB67-BBF6-477D-B7D0-A2A1604D2B0F}"/>
          </ac:spMkLst>
        </pc:spChg>
        <pc:spChg chg="mod">
          <ac:chgData name="" userId="516588e612db3340" providerId="LiveId" clId="{50FBC199-1FFD-42CF-BA51-C9BB6B666F29}" dt="2022-03-04T16:19:03.576" v="2173" actId="1076"/>
          <ac:spMkLst>
            <pc:docMk/>
            <pc:sldMk cId="1584516694" sldId="342"/>
            <ac:spMk id="4" creationId="{95FF4182-41FB-4C6C-95EB-22417FA53264}"/>
          </ac:spMkLst>
        </pc:spChg>
        <pc:spChg chg="mod">
          <ac:chgData name="" userId="516588e612db3340" providerId="LiveId" clId="{50FBC199-1FFD-42CF-BA51-C9BB6B666F29}" dt="2022-03-04T16:19:01.138" v="2172" actId="1076"/>
          <ac:spMkLst>
            <pc:docMk/>
            <pc:sldMk cId="1584516694" sldId="342"/>
            <ac:spMk id="5" creationId="{1A141E20-879C-4A9F-B9FA-27CB778C864A}"/>
          </ac:spMkLst>
        </pc:spChg>
        <pc:graphicFrameChg chg="mod">
          <ac:chgData name="" userId="516588e612db3340" providerId="LiveId" clId="{50FBC199-1FFD-42CF-BA51-C9BB6B666F29}" dt="2022-03-04T16:18:46.435" v="2169" actId="1076"/>
          <ac:graphicFrameMkLst>
            <pc:docMk/>
            <pc:sldMk cId="1584516694" sldId="342"/>
            <ac:graphicFrameMk id="3" creationId="{D68E62CC-1AFE-4580-B914-017B92D17F80}"/>
          </ac:graphicFrameMkLst>
        </pc:graphicFrameChg>
        <pc:cxnChg chg="mod">
          <ac:chgData name="" userId="516588e612db3340" providerId="LiveId" clId="{50FBC199-1FFD-42CF-BA51-C9BB6B666F29}" dt="2022-03-04T16:18:57.721" v="2171" actId="1076"/>
          <ac:cxnSpMkLst>
            <pc:docMk/>
            <pc:sldMk cId="1584516694" sldId="342"/>
            <ac:cxnSpMk id="6" creationId="{C1C99521-4CB7-419F-9198-0D4F523153E0}"/>
          </ac:cxnSpMkLst>
        </pc:cxnChg>
        <pc:cxnChg chg="mod">
          <ac:chgData name="" userId="516588e612db3340" providerId="LiveId" clId="{50FBC199-1FFD-42CF-BA51-C9BB6B666F29}" dt="2022-03-04T16:55:25.684" v="2207" actId="1076"/>
          <ac:cxnSpMkLst>
            <pc:docMk/>
            <pc:sldMk cId="1584516694" sldId="342"/>
            <ac:cxnSpMk id="7" creationId="{5BF2919E-1853-4A03-83AF-A8B35D160CF3}"/>
          </ac:cxnSpMkLst>
        </pc:cxnChg>
      </pc:sldChg>
      <pc:sldChg chg="add">
        <pc:chgData name="" userId="516588e612db3340" providerId="LiveId" clId="{50FBC199-1FFD-42CF-BA51-C9BB6B666F29}" dt="2022-03-04T03:26:23.138" v="766"/>
        <pc:sldMkLst>
          <pc:docMk/>
          <pc:sldMk cId="1753131228" sldId="343"/>
        </pc:sldMkLst>
      </pc:sldChg>
      <pc:sldChg chg="add del">
        <pc:chgData name="" userId="516588e612db3340" providerId="LiveId" clId="{50FBC199-1FFD-42CF-BA51-C9BB6B666F29}" dt="2022-03-04T16:29:26.654" v="2191" actId="2696"/>
        <pc:sldMkLst>
          <pc:docMk/>
          <pc:sldMk cId="1219907184" sldId="344"/>
        </pc:sldMkLst>
      </pc:sldChg>
      <pc:sldChg chg="add del">
        <pc:chgData name="" userId="516588e612db3340" providerId="LiveId" clId="{50FBC199-1FFD-42CF-BA51-C9BB6B666F29}" dt="2022-03-04T16:29:27.966" v="2192" actId="2696"/>
        <pc:sldMkLst>
          <pc:docMk/>
          <pc:sldMk cId="3857026678" sldId="345"/>
        </pc:sldMkLst>
      </pc:sldChg>
      <pc:sldChg chg="add del">
        <pc:chgData name="" userId="516588e612db3340" providerId="LiveId" clId="{50FBC199-1FFD-42CF-BA51-C9BB6B666F29}" dt="2022-03-04T16:29:32.491" v="2195" actId="2696"/>
        <pc:sldMkLst>
          <pc:docMk/>
          <pc:sldMk cId="2039007305" sldId="346"/>
        </pc:sldMkLst>
      </pc:sldChg>
      <pc:sldChg chg="addSp modSp add">
        <pc:chgData name="" userId="516588e612db3340" providerId="LiveId" clId="{50FBC199-1FFD-42CF-BA51-C9BB6B666F29}" dt="2022-03-04T05:15:04.560" v="993" actId="20577"/>
        <pc:sldMkLst>
          <pc:docMk/>
          <pc:sldMk cId="1205898789" sldId="347"/>
        </pc:sldMkLst>
        <pc:spChg chg="add">
          <ac:chgData name="" userId="516588e612db3340" providerId="LiveId" clId="{50FBC199-1FFD-42CF-BA51-C9BB6B666F29}" dt="2022-03-04T05:10:27.949" v="954"/>
          <ac:spMkLst>
            <pc:docMk/>
            <pc:sldMk cId="1205898789" sldId="347"/>
            <ac:spMk id="2" creationId="{430B5B54-376F-481A-BF1D-B98656CEDC45}"/>
          </ac:spMkLst>
        </pc:spChg>
        <pc:spChg chg="add mod">
          <ac:chgData name="" userId="516588e612db3340" providerId="LiveId" clId="{50FBC199-1FFD-42CF-BA51-C9BB6B666F29}" dt="2022-03-04T05:15:04.560" v="993" actId="20577"/>
          <ac:spMkLst>
            <pc:docMk/>
            <pc:sldMk cId="1205898789" sldId="347"/>
            <ac:spMk id="3" creationId="{F33E37CA-1189-41E5-BBE2-9C70069FDB2A}"/>
          </ac:spMkLst>
        </pc:spChg>
      </pc:sldChg>
      <pc:sldChg chg="add del">
        <pc:chgData name="" userId="516588e612db3340" providerId="LiveId" clId="{50FBC199-1FFD-42CF-BA51-C9BB6B666F29}" dt="2022-03-04T04:18:17.171" v="779" actId="2696"/>
        <pc:sldMkLst>
          <pc:docMk/>
          <pc:sldMk cId="2799015628" sldId="347"/>
        </pc:sldMkLst>
      </pc:sldChg>
      <pc:sldChg chg="addSp modSp add">
        <pc:chgData name="" userId="516588e612db3340" providerId="LiveId" clId="{50FBC199-1FFD-42CF-BA51-C9BB6B666F29}" dt="2022-03-04T05:16:07.931" v="1035" actId="20577"/>
        <pc:sldMkLst>
          <pc:docMk/>
          <pc:sldMk cId="552435510" sldId="348"/>
        </pc:sldMkLst>
        <pc:spChg chg="add mod">
          <ac:chgData name="" userId="516588e612db3340" providerId="LiveId" clId="{50FBC199-1FFD-42CF-BA51-C9BB6B666F29}" dt="2022-03-04T05:16:07.931" v="1035" actId="20577"/>
          <ac:spMkLst>
            <pc:docMk/>
            <pc:sldMk cId="552435510" sldId="348"/>
            <ac:spMk id="2" creationId="{7AAAE195-8278-4F62-925B-98956CE1CA69}"/>
          </ac:spMkLst>
        </pc:spChg>
        <pc:spChg chg="add mod">
          <ac:chgData name="" userId="516588e612db3340" providerId="LiveId" clId="{50FBC199-1FFD-42CF-BA51-C9BB6B666F29}" dt="2022-03-04T05:15:17.982" v="996" actId="1076"/>
          <ac:spMkLst>
            <pc:docMk/>
            <pc:sldMk cId="552435510" sldId="348"/>
            <ac:spMk id="3" creationId="{CE82FA0A-F615-4755-8566-39CBF6C85D6A}"/>
          </ac:spMkLst>
        </pc:spChg>
      </pc:sldChg>
      <pc:sldChg chg="add del">
        <pc:chgData name="" userId="516588e612db3340" providerId="LiveId" clId="{50FBC199-1FFD-42CF-BA51-C9BB6B666F29}" dt="2022-03-04T04:18:17.169" v="778" actId="2696"/>
        <pc:sldMkLst>
          <pc:docMk/>
          <pc:sldMk cId="4246918492" sldId="348"/>
        </pc:sldMkLst>
      </pc:sldChg>
      <pc:sldChg chg="add del">
        <pc:chgData name="" userId="516588e612db3340" providerId="LiveId" clId="{50FBC199-1FFD-42CF-BA51-C9BB6B666F29}" dt="2022-03-04T04:18:17.166" v="777" actId="2696"/>
        <pc:sldMkLst>
          <pc:docMk/>
          <pc:sldMk cId="3616186256" sldId="349"/>
        </pc:sldMkLst>
      </pc:sldChg>
      <pc:sldChg chg="add del">
        <pc:chgData name="" userId="516588e612db3340" providerId="LiveId" clId="{50FBC199-1FFD-42CF-BA51-C9BB6B666F29}" dt="2022-03-04T04:18:17.164" v="776" actId="2696"/>
        <pc:sldMkLst>
          <pc:docMk/>
          <pc:sldMk cId="2866847446" sldId="350"/>
        </pc:sldMkLst>
      </pc:sldChg>
      <pc:sldChg chg="add del">
        <pc:chgData name="" userId="516588e612db3340" providerId="LiveId" clId="{50FBC199-1FFD-42CF-BA51-C9BB6B666F29}" dt="2022-03-04T04:18:17.159" v="775" actId="2696"/>
        <pc:sldMkLst>
          <pc:docMk/>
          <pc:sldMk cId="1967210282" sldId="351"/>
        </pc:sldMkLst>
      </pc:sldChg>
      <pc:sldChg chg="addSp modSp">
        <pc:chgData name="" userId="516588e612db3340" providerId="LiveId" clId="{50FBC199-1FFD-42CF-BA51-C9BB6B666F29}" dt="2022-03-04T13:38:44.913" v="2147" actId="14100"/>
        <pc:sldMkLst>
          <pc:docMk/>
          <pc:sldMk cId="1205898789" sldId="353"/>
        </pc:sldMkLst>
        <pc:graphicFrameChg chg="add mod">
          <ac:chgData name="" userId="516588e612db3340" providerId="LiveId" clId="{50FBC199-1FFD-42CF-BA51-C9BB6B666F29}" dt="2022-03-04T13:38:44.913" v="2147" actId="14100"/>
          <ac:graphicFrameMkLst>
            <pc:docMk/>
            <pc:sldMk cId="1205898789" sldId="353"/>
            <ac:graphicFrameMk id="4" creationId="{CB3E69A1-7B2E-4EF1-955D-DAF5B5C4CD33}"/>
          </ac:graphicFrameMkLst>
        </pc:graphicFrameChg>
      </pc:sldChg>
      <pc:sldChg chg="addSp delSp modSp">
        <pc:chgData name="" userId="516588e612db3340" providerId="LiveId" clId="{50FBC199-1FFD-42CF-BA51-C9BB6B666F29}" dt="2022-03-04T17:03:52.371" v="2273" actId="1076"/>
        <pc:sldMkLst>
          <pc:docMk/>
          <pc:sldMk cId="552435510" sldId="354"/>
        </pc:sldMkLst>
        <pc:spChg chg="mod">
          <ac:chgData name="" userId="516588e612db3340" providerId="LiveId" clId="{50FBC199-1FFD-42CF-BA51-C9BB6B666F29}" dt="2022-03-04T12:45:24.536" v="1550" actId="1076"/>
          <ac:spMkLst>
            <pc:docMk/>
            <pc:sldMk cId="552435510" sldId="354"/>
            <ac:spMk id="2" creationId="{7AAAE195-8278-4F62-925B-98956CE1CA69}"/>
          </ac:spMkLst>
        </pc:spChg>
        <pc:spChg chg="mod">
          <ac:chgData name="" userId="516588e612db3340" providerId="LiveId" clId="{50FBC199-1FFD-42CF-BA51-C9BB6B666F29}" dt="2022-03-04T12:45:20.448" v="1549" actId="1076"/>
          <ac:spMkLst>
            <pc:docMk/>
            <pc:sldMk cId="552435510" sldId="354"/>
            <ac:spMk id="3" creationId="{CE82FA0A-F615-4755-8566-39CBF6C85D6A}"/>
          </ac:spMkLst>
        </pc:spChg>
        <pc:spChg chg="add del mod">
          <ac:chgData name="" userId="516588e612db3340" providerId="LiveId" clId="{50FBC199-1FFD-42CF-BA51-C9BB6B666F29}" dt="2022-03-04T12:44:53.203" v="1546" actId="478"/>
          <ac:spMkLst>
            <pc:docMk/>
            <pc:sldMk cId="552435510" sldId="354"/>
            <ac:spMk id="4" creationId="{5210EAD1-3F74-42B3-994E-3A0E3A693FCF}"/>
          </ac:spMkLst>
        </pc:spChg>
        <pc:spChg chg="add mod">
          <ac:chgData name="" userId="516588e612db3340" providerId="LiveId" clId="{50FBC199-1FFD-42CF-BA51-C9BB6B666F29}" dt="2022-03-04T12:44:49.811" v="1545"/>
          <ac:spMkLst>
            <pc:docMk/>
            <pc:sldMk cId="552435510" sldId="354"/>
            <ac:spMk id="5" creationId="{F8AEDEFA-E33C-4E48-9DA5-F4F166DC013F}"/>
          </ac:spMkLst>
        </pc:spChg>
        <pc:spChg chg="add mod">
          <ac:chgData name="" userId="516588e612db3340" providerId="LiveId" clId="{50FBC199-1FFD-42CF-BA51-C9BB6B666F29}" dt="2022-03-04T12:43:40.151" v="1542" actId="13822"/>
          <ac:spMkLst>
            <pc:docMk/>
            <pc:sldMk cId="552435510" sldId="354"/>
            <ac:spMk id="6" creationId="{8C9EFD8C-18D6-406B-BFBF-599C8AD9C3D5}"/>
          </ac:spMkLst>
        </pc:spChg>
        <pc:spChg chg="add mod">
          <ac:chgData name="" userId="516588e612db3340" providerId="LiveId" clId="{50FBC199-1FFD-42CF-BA51-C9BB6B666F29}" dt="2022-03-04T13:39:13.072" v="2150" actId="1076"/>
          <ac:spMkLst>
            <pc:docMk/>
            <pc:sldMk cId="552435510" sldId="354"/>
            <ac:spMk id="7" creationId="{CC45A03F-FB51-44CC-B544-DFBF16C7D5CB}"/>
          </ac:spMkLst>
        </pc:spChg>
        <pc:spChg chg="add mod">
          <ac:chgData name="" userId="516588e612db3340" providerId="LiveId" clId="{50FBC199-1FFD-42CF-BA51-C9BB6B666F29}" dt="2022-03-04T12:46:46.007" v="1598" actId="1076"/>
          <ac:spMkLst>
            <pc:docMk/>
            <pc:sldMk cId="552435510" sldId="354"/>
            <ac:spMk id="8" creationId="{DB0ACCF9-D812-49F5-A146-D7D2CB232A46}"/>
          </ac:spMkLst>
        </pc:spChg>
        <pc:spChg chg="add mod">
          <ac:chgData name="" userId="516588e612db3340" providerId="LiveId" clId="{50FBC199-1FFD-42CF-BA51-C9BB6B666F29}" dt="2022-03-04T17:03:52.371" v="2273" actId="1076"/>
          <ac:spMkLst>
            <pc:docMk/>
            <pc:sldMk cId="552435510" sldId="354"/>
            <ac:spMk id="9" creationId="{BE37F156-AAF3-4B72-B54D-8CF0FBD8C57B}"/>
          </ac:spMkLst>
        </pc:spChg>
        <pc:spChg chg="add mod">
          <ac:chgData name="" userId="516588e612db3340" providerId="LiveId" clId="{50FBC199-1FFD-42CF-BA51-C9BB6B666F29}" dt="2022-03-04T12:47:23.236" v="1609" actId="122"/>
          <ac:spMkLst>
            <pc:docMk/>
            <pc:sldMk cId="552435510" sldId="354"/>
            <ac:spMk id="10" creationId="{06ECDAED-374D-434D-AB95-AAD319F57FC5}"/>
          </ac:spMkLst>
        </pc:spChg>
        <pc:spChg chg="add mod">
          <ac:chgData name="" userId="516588e612db3340" providerId="LiveId" clId="{50FBC199-1FFD-42CF-BA51-C9BB6B666F29}" dt="2022-03-04T16:59:50.615" v="2210" actId="20577"/>
          <ac:spMkLst>
            <pc:docMk/>
            <pc:sldMk cId="552435510" sldId="354"/>
            <ac:spMk id="11" creationId="{0C0DBF7D-BA3E-4755-84C0-3A5B903813E1}"/>
          </ac:spMkLst>
        </pc:spChg>
        <pc:spChg chg="add del">
          <ac:chgData name="" userId="516588e612db3340" providerId="LiveId" clId="{50FBC199-1FFD-42CF-BA51-C9BB6B666F29}" dt="2022-03-04T17:03:18.205" v="2213" actId="478"/>
          <ac:spMkLst>
            <pc:docMk/>
            <pc:sldMk cId="552435510" sldId="354"/>
            <ac:spMk id="12" creationId="{C0D68673-3CCF-40EE-9728-970397B29173}"/>
          </ac:spMkLst>
        </pc:spChg>
        <pc:spChg chg="add mod">
          <ac:chgData name="" userId="516588e612db3340" providerId="LiveId" clId="{50FBC199-1FFD-42CF-BA51-C9BB6B666F29}" dt="2022-03-04T17:03:47.750" v="2272" actId="20577"/>
          <ac:spMkLst>
            <pc:docMk/>
            <pc:sldMk cId="552435510" sldId="354"/>
            <ac:spMk id="13" creationId="{0D6D761A-57E6-49D3-BA7D-228E4B59FDAB}"/>
          </ac:spMkLst>
        </pc:spChg>
      </pc:sldChg>
      <pc:sldChg chg="addSp modSp add">
        <pc:chgData name="" userId="516588e612db3340" providerId="LiveId" clId="{50FBC199-1FFD-42CF-BA51-C9BB6B666F29}" dt="2022-03-04T12:52:37.942" v="1668" actId="207"/>
        <pc:sldMkLst>
          <pc:docMk/>
          <pc:sldMk cId="954639370" sldId="355"/>
        </pc:sldMkLst>
        <pc:spChg chg="add">
          <ac:chgData name="" userId="516588e612db3340" providerId="LiveId" clId="{50FBC199-1FFD-42CF-BA51-C9BB6B666F29}" dt="2022-03-04T12:47:48.085" v="1616"/>
          <ac:spMkLst>
            <pc:docMk/>
            <pc:sldMk cId="954639370" sldId="355"/>
            <ac:spMk id="2" creationId="{15F5F160-3DA4-43FF-988A-05FBB254BC97}"/>
          </ac:spMkLst>
        </pc:spChg>
        <pc:spChg chg="add mod">
          <ac:chgData name="" userId="516588e612db3340" providerId="LiveId" clId="{50FBC199-1FFD-42CF-BA51-C9BB6B666F29}" dt="2022-03-04T12:52:37.942" v="1668" actId="207"/>
          <ac:spMkLst>
            <pc:docMk/>
            <pc:sldMk cId="954639370" sldId="355"/>
            <ac:spMk id="7" creationId="{CE7F348B-1795-4F80-B018-74D5AF99BECB}"/>
          </ac:spMkLst>
        </pc:spChg>
        <pc:picChg chg="add mod">
          <ac:chgData name="" userId="516588e612db3340" providerId="LiveId" clId="{50FBC199-1FFD-42CF-BA51-C9BB6B666F29}" dt="2022-03-04T12:49:53.679" v="1632" actId="1076"/>
          <ac:picMkLst>
            <pc:docMk/>
            <pc:sldMk cId="954639370" sldId="355"/>
            <ac:picMk id="3" creationId="{EF59C785-64E2-4CBC-B6A8-A8B7FFA030A1}"/>
          </ac:picMkLst>
        </pc:picChg>
        <pc:picChg chg="add mod modCrop">
          <ac:chgData name="" userId="516588e612db3340" providerId="LiveId" clId="{50FBC199-1FFD-42CF-BA51-C9BB6B666F29}" dt="2022-03-04T12:48:46.135" v="1625" actId="1076"/>
          <ac:picMkLst>
            <pc:docMk/>
            <pc:sldMk cId="954639370" sldId="355"/>
            <ac:picMk id="4" creationId="{5CB285FF-332B-47FF-ACEE-F07848A69A82}"/>
          </ac:picMkLst>
        </pc:picChg>
        <pc:picChg chg="add mod modCrop">
          <ac:chgData name="" userId="516588e612db3340" providerId="LiveId" clId="{50FBC199-1FFD-42CF-BA51-C9BB6B666F29}" dt="2022-03-04T12:52:31.535" v="1666" actId="1076"/>
          <ac:picMkLst>
            <pc:docMk/>
            <pc:sldMk cId="954639370" sldId="355"/>
            <ac:picMk id="5" creationId="{D968468C-8B5B-4899-A200-3F5730734A0D}"/>
          </ac:picMkLst>
        </pc:picChg>
        <pc:picChg chg="add mod modCrop">
          <ac:chgData name="" userId="516588e612db3340" providerId="LiveId" clId="{50FBC199-1FFD-42CF-BA51-C9BB6B666F29}" dt="2022-03-04T12:52:27.630" v="1665" actId="1076"/>
          <ac:picMkLst>
            <pc:docMk/>
            <pc:sldMk cId="954639370" sldId="355"/>
            <ac:picMk id="6" creationId="{AFF0EDDE-D6E5-4D94-8FD8-A0F2A5533278}"/>
          </ac:picMkLst>
        </pc:picChg>
      </pc:sldChg>
      <pc:sldChg chg="addSp delSp modSp add">
        <pc:chgData name="" userId="516588e612db3340" providerId="LiveId" clId="{50FBC199-1FFD-42CF-BA51-C9BB6B666F29}" dt="2022-03-04T17:11:56.882" v="2340" actId="1076"/>
        <pc:sldMkLst>
          <pc:docMk/>
          <pc:sldMk cId="3859523374" sldId="356"/>
        </pc:sldMkLst>
        <pc:spChg chg="add">
          <ac:chgData name="" userId="516588e612db3340" providerId="LiveId" clId="{50FBC199-1FFD-42CF-BA51-C9BB6B666F29}" dt="2022-03-04T12:53:09.747" v="1670"/>
          <ac:spMkLst>
            <pc:docMk/>
            <pc:sldMk cId="3859523374" sldId="356"/>
            <ac:spMk id="2" creationId="{8E5CB131-8ED7-4158-83B3-FD36C592D36C}"/>
          </ac:spMkLst>
        </pc:spChg>
        <pc:spChg chg="add mod">
          <ac:chgData name="" userId="516588e612db3340" providerId="LiveId" clId="{50FBC199-1FFD-42CF-BA51-C9BB6B666F29}" dt="2022-03-04T12:53:22.278" v="1678" actId="20577"/>
          <ac:spMkLst>
            <pc:docMk/>
            <pc:sldMk cId="3859523374" sldId="356"/>
            <ac:spMk id="3" creationId="{1FEF3B4E-22A4-4EED-AFDE-14AA2EA2EEBC}"/>
          </ac:spMkLst>
        </pc:spChg>
        <pc:spChg chg="add mod">
          <ac:chgData name="" userId="516588e612db3340" providerId="LiveId" clId="{50FBC199-1FFD-42CF-BA51-C9BB6B666F29}" dt="2022-03-04T12:56:49.670" v="1824" actId="13822"/>
          <ac:spMkLst>
            <pc:docMk/>
            <pc:sldMk cId="3859523374" sldId="356"/>
            <ac:spMk id="6" creationId="{1099FB80-42BA-4FB4-89FD-3726B931ADBE}"/>
          </ac:spMkLst>
        </pc:spChg>
        <pc:spChg chg="add mod">
          <ac:chgData name="" userId="516588e612db3340" providerId="LiveId" clId="{50FBC199-1FFD-42CF-BA51-C9BB6B666F29}" dt="2022-03-04T17:11:54.650" v="2338" actId="1076"/>
          <ac:spMkLst>
            <pc:docMk/>
            <pc:sldMk cId="3859523374" sldId="356"/>
            <ac:spMk id="7" creationId="{0BF7C737-3134-4254-A6F0-479B2667AAD3}"/>
          </ac:spMkLst>
        </pc:spChg>
        <pc:graphicFrameChg chg="add del modGraphic">
          <ac:chgData name="" userId="516588e612db3340" providerId="LiveId" clId="{50FBC199-1FFD-42CF-BA51-C9BB6B666F29}" dt="2022-03-04T17:11:28.882" v="2301" actId="478"/>
          <ac:graphicFrameMkLst>
            <pc:docMk/>
            <pc:sldMk cId="3859523374" sldId="356"/>
            <ac:graphicFrameMk id="8" creationId="{8775568F-CABF-4CE3-B247-A18521801896}"/>
          </ac:graphicFrameMkLst>
        </pc:graphicFrameChg>
        <pc:picChg chg="add mod modCrop">
          <ac:chgData name="" userId="516588e612db3340" providerId="LiveId" clId="{50FBC199-1FFD-42CF-BA51-C9BB6B666F29}" dt="2022-03-04T12:55:42.734" v="1683" actId="1076"/>
          <ac:picMkLst>
            <pc:docMk/>
            <pc:sldMk cId="3859523374" sldId="356"/>
            <ac:picMk id="4" creationId="{E229C970-D552-417F-AB8A-213E2EB8AA3D}"/>
          </ac:picMkLst>
        </pc:picChg>
        <pc:picChg chg="add mod modCrop">
          <ac:chgData name="" userId="516588e612db3340" providerId="LiveId" clId="{50FBC199-1FFD-42CF-BA51-C9BB6B666F29}" dt="2022-03-04T17:11:56.882" v="2340" actId="1076"/>
          <ac:picMkLst>
            <pc:docMk/>
            <pc:sldMk cId="3859523374" sldId="356"/>
            <ac:picMk id="5" creationId="{A808EC21-29B1-4A99-B278-AC48B0CCBA4F}"/>
          </ac:picMkLst>
        </pc:picChg>
      </pc:sldChg>
      <pc:sldChg chg="addSp modSp add">
        <pc:chgData name="" userId="516588e612db3340" providerId="LiveId" clId="{50FBC199-1FFD-42CF-BA51-C9BB6B666F29}" dt="2022-03-04T17:10:52.418" v="2275" actId="1076"/>
        <pc:sldMkLst>
          <pc:docMk/>
          <pc:sldMk cId="621443837" sldId="357"/>
        </pc:sldMkLst>
        <pc:spChg chg="add">
          <ac:chgData name="" userId="516588e612db3340" providerId="LiveId" clId="{50FBC199-1FFD-42CF-BA51-C9BB6B666F29}" dt="2022-03-04T12:57:17.497" v="1829"/>
          <ac:spMkLst>
            <pc:docMk/>
            <pc:sldMk cId="621443837" sldId="357"/>
            <ac:spMk id="2" creationId="{72C79827-A2BB-4601-A595-5B8ADBB01DF5}"/>
          </ac:spMkLst>
        </pc:spChg>
        <pc:spChg chg="add mod">
          <ac:chgData name="" userId="516588e612db3340" providerId="LiveId" clId="{50FBC199-1FFD-42CF-BA51-C9BB6B666F29}" dt="2022-03-04T12:59:36.797" v="1878" actId="1076"/>
          <ac:spMkLst>
            <pc:docMk/>
            <pc:sldMk cId="621443837" sldId="357"/>
            <ac:spMk id="3" creationId="{233DBA49-6351-47D2-A422-A5C4C1CEEBDD}"/>
          </ac:spMkLst>
        </pc:spChg>
        <pc:spChg chg="add mod">
          <ac:chgData name="" userId="516588e612db3340" providerId="LiveId" clId="{50FBC199-1FFD-42CF-BA51-C9BB6B666F29}" dt="2022-03-04T12:59:32.990" v="1877" actId="1076"/>
          <ac:spMkLst>
            <pc:docMk/>
            <pc:sldMk cId="621443837" sldId="357"/>
            <ac:spMk id="6" creationId="{A078F58E-A7C3-4A8B-A111-9A66C2126E11}"/>
          </ac:spMkLst>
        </pc:spChg>
        <pc:picChg chg="add mod">
          <ac:chgData name="" userId="516588e612db3340" providerId="LiveId" clId="{50FBC199-1FFD-42CF-BA51-C9BB6B666F29}" dt="2022-03-04T17:10:52.418" v="2275" actId="1076"/>
          <ac:picMkLst>
            <pc:docMk/>
            <pc:sldMk cId="621443837" sldId="357"/>
            <ac:picMk id="4" creationId="{1EF14CBC-F8ED-4620-8DED-9427AD1EB43F}"/>
          </ac:picMkLst>
        </pc:picChg>
        <pc:picChg chg="add mod">
          <ac:chgData name="" userId="516588e612db3340" providerId="LiveId" clId="{50FBC199-1FFD-42CF-BA51-C9BB6B666F29}" dt="2022-03-04T12:58:11.284" v="1847" actId="1076"/>
          <ac:picMkLst>
            <pc:docMk/>
            <pc:sldMk cId="621443837" sldId="357"/>
            <ac:picMk id="5" creationId="{13400BE0-3C0B-46FE-BBEF-6016131BD794}"/>
          </ac:picMkLst>
        </pc:picChg>
        <pc:cxnChg chg="add mod">
          <ac:chgData name="" userId="516588e612db3340" providerId="LiveId" clId="{50FBC199-1FFD-42CF-BA51-C9BB6B666F29}" dt="2022-03-04T12:59:26.886" v="1876" actId="1076"/>
          <ac:cxnSpMkLst>
            <pc:docMk/>
            <pc:sldMk cId="621443837" sldId="357"/>
            <ac:cxnSpMk id="8" creationId="{5D97B3A5-F9A8-4B97-9954-7744599F2003}"/>
          </ac:cxnSpMkLst>
        </pc:cxnChg>
      </pc:sldChg>
      <pc:sldChg chg="addSp modSp add">
        <pc:chgData name="" userId="516588e612db3340" providerId="LiveId" clId="{50FBC199-1FFD-42CF-BA51-C9BB6B666F29}" dt="2022-03-04T17:13:14.227" v="2343" actId="1076"/>
        <pc:sldMkLst>
          <pc:docMk/>
          <pc:sldMk cId="3442529847" sldId="358"/>
        </pc:sldMkLst>
        <pc:spChg chg="add mod">
          <ac:chgData name="" userId="516588e612db3340" providerId="LiveId" clId="{50FBC199-1FFD-42CF-BA51-C9BB6B666F29}" dt="2022-03-04T13:19:45.578" v="2005"/>
          <ac:spMkLst>
            <pc:docMk/>
            <pc:sldMk cId="3442529847" sldId="358"/>
            <ac:spMk id="2" creationId="{8A7FEBC9-E614-49A7-A482-9011CE6085BD}"/>
          </ac:spMkLst>
        </pc:spChg>
        <pc:spChg chg="add mod">
          <ac:chgData name="" userId="516588e612db3340" providerId="LiveId" clId="{50FBC199-1FFD-42CF-BA51-C9BB6B666F29}" dt="2022-03-04T13:19:26.420" v="1999" actId="207"/>
          <ac:spMkLst>
            <pc:docMk/>
            <pc:sldMk cId="3442529847" sldId="358"/>
            <ac:spMk id="3" creationId="{1AC7DD35-C44B-483E-920C-E4FE0EE62ECD}"/>
          </ac:spMkLst>
        </pc:spChg>
        <pc:spChg chg="add mod">
          <ac:chgData name="" userId="516588e612db3340" providerId="LiveId" clId="{50FBC199-1FFD-42CF-BA51-C9BB6B666F29}" dt="2022-03-04T13:27:47.709" v="2093" actId="404"/>
          <ac:spMkLst>
            <pc:docMk/>
            <pc:sldMk cId="3442529847" sldId="358"/>
            <ac:spMk id="6" creationId="{BB6087B8-F754-4C43-A50B-5A880D51C50B}"/>
          </ac:spMkLst>
        </pc:spChg>
        <pc:spChg chg="add mod">
          <ac:chgData name="" userId="516588e612db3340" providerId="LiveId" clId="{50FBC199-1FFD-42CF-BA51-C9BB6B666F29}" dt="2022-03-04T13:21:06.635" v="2065" actId="1076"/>
          <ac:spMkLst>
            <pc:docMk/>
            <pc:sldMk cId="3442529847" sldId="358"/>
            <ac:spMk id="7" creationId="{D48E1884-9ACB-4666-9697-5D7FA5324143}"/>
          </ac:spMkLst>
        </pc:spChg>
        <pc:spChg chg="add mod">
          <ac:chgData name="" userId="516588e612db3340" providerId="LiveId" clId="{50FBC199-1FFD-42CF-BA51-C9BB6B666F29}" dt="2022-03-04T17:13:14.227" v="2343" actId="1076"/>
          <ac:spMkLst>
            <pc:docMk/>
            <pc:sldMk cId="3442529847" sldId="358"/>
            <ac:spMk id="8" creationId="{97D99EC8-8E18-4960-A49E-80D0E84C9ACB}"/>
          </ac:spMkLst>
        </pc:spChg>
        <pc:graphicFrameChg chg="add mod modGraphic">
          <ac:chgData name="" userId="516588e612db3340" providerId="LiveId" clId="{50FBC199-1FFD-42CF-BA51-C9BB6B666F29}" dt="2022-03-04T13:20:24.496" v="2017"/>
          <ac:graphicFrameMkLst>
            <pc:docMk/>
            <pc:sldMk cId="3442529847" sldId="358"/>
            <ac:graphicFrameMk id="4" creationId="{9E8951B9-2739-41BE-B6B9-BE346BE00DA2}"/>
          </ac:graphicFrameMkLst>
        </pc:graphicFrameChg>
        <pc:graphicFrameChg chg="add mod modGraphic">
          <ac:chgData name="" userId="516588e612db3340" providerId="LiveId" clId="{50FBC199-1FFD-42CF-BA51-C9BB6B666F29}" dt="2022-03-04T17:13:12.218" v="2342" actId="1076"/>
          <ac:graphicFrameMkLst>
            <pc:docMk/>
            <pc:sldMk cId="3442529847" sldId="358"/>
            <ac:graphicFrameMk id="5" creationId="{33E26E1E-4804-42C9-B423-CA6995EBC4DF}"/>
          </ac:graphicFrameMkLst>
        </pc:graphicFrameChg>
      </pc:sldChg>
      <pc:sldChg chg="addSp delSp modSp add ord">
        <pc:chgData name="" userId="516588e612db3340" providerId="LiveId" clId="{50FBC199-1FFD-42CF-BA51-C9BB6B666F29}" dt="2022-03-04T12:52:51.559" v="1669"/>
        <pc:sldMkLst>
          <pc:docMk/>
          <pc:sldMk cId="2867508547" sldId="359"/>
        </pc:sldMkLst>
        <pc:spChg chg="add mod">
          <ac:chgData name="" userId="516588e612db3340" providerId="LiveId" clId="{50FBC199-1FFD-42CF-BA51-C9BB6B666F29}" dt="2022-03-04T12:50:48.431" v="1648" actId="1076"/>
          <ac:spMkLst>
            <pc:docMk/>
            <pc:sldMk cId="2867508547" sldId="359"/>
            <ac:spMk id="3" creationId="{360CCEAF-10DB-486B-910E-35FD3CF07997}"/>
          </ac:spMkLst>
        </pc:spChg>
        <pc:picChg chg="add del mod">
          <ac:chgData name="" userId="516588e612db3340" providerId="LiveId" clId="{50FBC199-1FFD-42CF-BA51-C9BB6B666F29}" dt="2022-03-04T12:50:29.809" v="1636" actId="478"/>
          <ac:picMkLst>
            <pc:docMk/>
            <pc:sldMk cId="2867508547" sldId="359"/>
            <ac:picMk id="2" creationId="{736FB53F-9019-4D0A-B8F4-2E24E729912D}"/>
          </ac:picMkLst>
        </pc:picChg>
        <pc:picChg chg="add mod">
          <ac:chgData name="" userId="516588e612db3340" providerId="LiveId" clId="{50FBC199-1FFD-42CF-BA51-C9BB6B666F29}" dt="2022-03-04T12:51:07.134" v="1652" actId="1076"/>
          <ac:picMkLst>
            <pc:docMk/>
            <pc:sldMk cId="2867508547" sldId="359"/>
            <ac:picMk id="4" creationId="{8352761B-8207-4A40-890C-ECD771C275F9}"/>
          </ac:picMkLst>
        </pc:picChg>
        <pc:picChg chg="add mod modCrop">
          <ac:chgData name="" userId="516588e612db3340" providerId="LiveId" clId="{50FBC199-1FFD-42CF-BA51-C9BB6B666F29}" dt="2022-03-04T12:51:40.710" v="1661" actId="1076"/>
          <ac:picMkLst>
            <pc:docMk/>
            <pc:sldMk cId="2867508547" sldId="359"/>
            <ac:picMk id="5" creationId="{CADC0BB2-14FB-4384-A4F7-7F3B09F587D7}"/>
          </ac:picMkLst>
        </pc:picChg>
      </pc:sldChg>
      <pc:sldChg chg="addSp add del">
        <pc:chgData name="" userId="516588e612db3340" providerId="LiveId" clId="{50FBC199-1FFD-42CF-BA51-C9BB6B666F29}" dt="2022-03-04T13:04:17.712" v="1944" actId="2696"/>
        <pc:sldMkLst>
          <pc:docMk/>
          <pc:sldMk cId="592002218" sldId="360"/>
        </pc:sldMkLst>
        <pc:spChg chg="add">
          <ac:chgData name="" userId="516588e612db3340" providerId="LiveId" clId="{50FBC199-1FFD-42CF-BA51-C9BB6B666F29}" dt="2022-03-04T13:04:11.422" v="1942"/>
          <ac:spMkLst>
            <pc:docMk/>
            <pc:sldMk cId="592002218" sldId="360"/>
            <ac:spMk id="2" creationId="{190286F5-8596-4202-84D8-D414710EBB09}"/>
          </ac:spMkLst>
        </pc:spChg>
      </pc:sldChg>
      <pc:sldChg chg="add del">
        <pc:chgData name="" userId="516588e612db3340" providerId="LiveId" clId="{50FBC199-1FFD-42CF-BA51-C9BB6B666F29}" dt="2022-03-04T13:38:23.604" v="2142" actId="2696"/>
        <pc:sldMkLst>
          <pc:docMk/>
          <pc:sldMk cId="3186660938" sldId="361"/>
        </pc:sldMkLst>
      </pc:sldChg>
      <pc:sldChg chg="add del">
        <pc:chgData name="" userId="516588e612db3340" providerId="LiveId" clId="{50FBC199-1FFD-42CF-BA51-C9BB6B666F29}" dt="2022-03-04T13:38:24.466" v="2143" actId="2696"/>
        <pc:sldMkLst>
          <pc:docMk/>
          <pc:sldMk cId="3536990088" sldId="362"/>
        </pc:sldMkLst>
      </pc:sldChg>
      <pc:sldChg chg="add del">
        <pc:chgData name="" userId="516588e612db3340" providerId="LiveId" clId="{50FBC199-1FFD-42CF-BA51-C9BB6B666F29}" dt="2022-03-04T13:38:25.933" v="2144" actId="2696"/>
        <pc:sldMkLst>
          <pc:docMk/>
          <pc:sldMk cId="4016669616" sldId="363"/>
        </pc:sldMkLst>
      </pc:sldChg>
      <pc:sldChg chg="addSp modSp add">
        <pc:chgData name="" userId="516588e612db3340" providerId="LiveId" clId="{50FBC199-1FFD-42CF-BA51-C9BB6B666F29}" dt="2022-03-04T13:37:10.993" v="2141" actId="1076"/>
        <pc:sldMkLst>
          <pc:docMk/>
          <pc:sldMk cId="952421311" sldId="364"/>
        </pc:sldMkLst>
        <pc:spChg chg="mod">
          <ac:chgData name="" userId="516588e612db3340" providerId="LiveId" clId="{50FBC199-1FFD-42CF-BA51-C9BB6B666F29}" dt="2022-03-04T13:04:36.978" v="1972" actId="20577"/>
          <ac:spMkLst>
            <pc:docMk/>
            <pc:sldMk cId="952421311" sldId="364"/>
            <ac:spMk id="3" creationId="{1AC7DD35-C44B-483E-920C-E4FE0EE62ECD}"/>
          </ac:spMkLst>
        </pc:spChg>
        <pc:spChg chg="add mod">
          <ac:chgData name="" userId="516588e612db3340" providerId="LiveId" clId="{50FBC199-1FFD-42CF-BA51-C9BB6B666F29}" dt="2022-03-04T13:34:31.269" v="2136" actId="403"/>
          <ac:spMkLst>
            <pc:docMk/>
            <pc:sldMk cId="952421311" sldId="364"/>
            <ac:spMk id="4" creationId="{8205FAB0-1C35-468C-A266-70F1BCEFF619}"/>
          </ac:spMkLst>
        </pc:spChg>
        <pc:spChg chg="add mod">
          <ac:chgData name="" userId="516588e612db3340" providerId="LiveId" clId="{50FBC199-1FFD-42CF-BA51-C9BB6B666F29}" dt="2022-03-04T13:34:33.357" v="2137" actId="403"/>
          <ac:spMkLst>
            <pc:docMk/>
            <pc:sldMk cId="952421311" sldId="364"/>
            <ac:spMk id="5" creationId="{3C6CD029-25BB-412E-945D-E3F4A598BE4E}"/>
          </ac:spMkLst>
        </pc:spChg>
        <pc:picChg chg="add mod">
          <ac:chgData name="" userId="516588e612db3340" providerId="LiveId" clId="{50FBC199-1FFD-42CF-BA51-C9BB6B666F29}" dt="2022-03-04T13:35:06.905" v="2139" actId="1076"/>
          <ac:picMkLst>
            <pc:docMk/>
            <pc:sldMk cId="952421311" sldId="364"/>
            <ac:picMk id="6" creationId="{F8E9990A-EF5F-4571-B77A-7AF502D1E7FE}"/>
          </ac:picMkLst>
        </pc:picChg>
        <pc:picChg chg="add mod">
          <ac:chgData name="" userId="516588e612db3340" providerId="LiveId" clId="{50FBC199-1FFD-42CF-BA51-C9BB6B666F29}" dt="2022-03-04T13:37:10.993" v="2141" actId="1076"/>
          <ac:picMkLst>
            <pc:docMk/>
            <pc:sldMk cId="952421311" sldId="364"/>
            <ac:picMk id="7" creationId="{F4D17054-C6E4-4A90-8BE3-A673FB629A98}"/>
          </ac:picMkLst>
        </pc:picChg>
      </pc:sldChg>
      <pc:sldChg chg="add del">
        <pc:chgData name="" userId="516588e612db3340" providerId="LiveId" clId="{50FBC199-1FFD-42CF-BA51-C9BB6B666F29}" dt="2022-03-04T13:22:05.278" v="2090" actId="2696"/>
        <pc:sldMkLst>
          <pc:docMk/>
          <pc:sldMk cId="1834568860" sldId="365"/>
        </pc:sldMkLst>
      </pc:sldChg>
      <pc:sldChg chg="addSp delSp modSp add">
        <pc:chgData name="" userId="516588e612db3340" providerId="LiveId" clId="{50FBC199-1FFD-42CF-BA51-C9BB6B666F29}" dt="2022-03-04T13:29:01.754" v="2097" actId="1076"/>
        <pc:sldMkLst>
          <pc:docMk/>
          <pc:sldMk cId="2291246165" sldId="366"/>
        </pc:sldMkLst>
        <pc:graphicFrameChg chg="del">
          <ac:chgData name="" userId="516588e612db3340" providerId="LiveId" clId="{50FBC199-1FFD-42CF-BA51-C9BB6B666F29}" dt="2022-03-04T13:17:23.434" v="1983" actId="478"/>
          <ac:graphicFrameMkLst>
            <pc:docMk/>
            <pc:sldMk cId="2291246165" sldId="366"/>
            <ac:graphicFrameMk id="4" creationId="{9E8951B9-2739-41BE-B6B9-BE346BE00DA2}"/>
          </ac:graphicFrameMkLst>
        </pc:graphicFrameChg>
        <pc:picChg chg="add mod">
          <ac:chgData name="" userId="516588e612db3340" providerId="LiveId" clId="{50FBC199-1FFD-42CF-BA51-C9BB6B666F29}" dt="2022-03-04T13:28:46.034" v="2095" actId="1076"/>
          <ac:picMkLst>
            <pc:docMk/>
            <pc:sldMk cId="2291246165" sldId="366"/>
            <ac:picMk id="5" creationId="{ADE99228-0460-4CAB-8E7C-B7A9B90A4054}"/>
          </ac:picMkLst>
        </pc:picChg>
        <pc:picChg chg="add mod">
          <ac:chgData name="" userId="516588e612db3340" providerId="LiveId" clId="{50FBC199-1FFD-42CF-BA51-C9BB6B666F29}" dt="2022-03-04T13:29:01.754" v="2097" actId="1076"/>
          <ac:picMkLst>
            <pc:docMk/>
            <pc:sldMk cId="2291246165" sldId="366"/>
            <ac:picMk id="6" creationId="{B3AA0541-16DF-48BF-AF83-FFBECF796361}"/>
          </ac:picMkLst>
        </pc:picChg>
      </pc:sldChg>
      <pc:sldChg chg="add del">
        <pc:chgData name="" userId="516588e612db3340" providerId="LiveId" clId="{50FBC199-1FFD-42CF-BA51-C9BB6B666F29}" dt="2022-03-04T13:17:09.378" v="1979"/>
        <pc:sldMkLst>
          <pc:docMk/>
          <pc:sldMk cId="3139878475" sldId="366"/>
        </pc:sldMkLst>
      </pc:sldChg>
      <pc:sldChg chg="addSp delSp modSp add">
        <pc:chgData name="" userId="516588e612db3340" providerId="LiveId" clId="{50FBC199-1FFD-42CF-BA51-C9BB6B666F29}" dt="2022-03-04T13:29:53.001" v="2103" actId="1076"/>
        <pc:sldMkLst>
          <pc:docMk/>
          <pc:sldMk cId="4053034885" sldId="367"/>
        </pc:sldMkLst>
        <pc:graphicFrameChg chg="del">
          <ac:chgData name="" userId="516588e612db3340" providerId="LiveId" clId="{50FBC199-1FFD-42CF-BA51-C9BB6B666F29}" dt="2022-03-04T13:17:26.749" v="1984" actId="478"/>
          <ac:graphicFrameMkLst>
            <pc:docMk/>
            <pc:sldMk cId="4053034885" sldId="367"/>
            <ac:graphicFrameMk id="4" creationId="{9E8951B9-2739-41BE-B6B9-BE346BE00DA2}"/>
          </ac:graphicFrameMkLst>
        </pc:graphicFrameChg>
        <pc:picChg chg="add mod">
          <ac:chgData name="" userId="516588e612db3340" providerId="LiveId" clId="{50FBC199-1FFD-42CF-BA51-C9BB6B666F29}" dt="2022-03-04T13:29:37.361" v="2101" actId="1076"/>
          <ac:picMkLst>
            <pc:docMk/>
            <pc:sldMk cId="4053034885" sldId="367"/>
            <ac:picMk id="5" creationId="{88D215C4-5D1C-4DAA-88DD-13A06F166313}"/>
          </ac:picMkLst>
        </pc:picChg>
        <pc:picChg chg="add mod">
          <ac:chgData name="" userId="516588e612db3340" providerId="LiveId" clId="{50FBC199-1FFD-42CF-BA51-C9BB6B666F29}" dt="2022-03-04T13:29:53.001" v="2103" actId="1076"/>
          <ac:picMkLst>
            <pc:docMk/>
            <pc:sldMk cId="4053034885" sldId="367"/>
            <ac:picMk id="6" creationId="{B7D53042-C97B-486F-9E3B-C4CC2517EDA6}"/>
          </ac:picMkLst>
        </pc:picChg>
      </pc:sldChg>
      <pc:sldChg chg="addSp delSp modSp add">
        <pc:chgData name="" userId="516588e612db3340" providerId="LiveId" clId="{50FBC199-1FFD-42CF-BA51-C9BB6B666F29}" dt="2022-03-04T13:31:17.345" v="2113" actId="1076"/>
        <pc:sldMkLst>
          <pc:docMk/>
          <pc:sldMk cId="2586692753" sldId="368"/>
        </pc:sldMkLst>
        <pc:graphicFrameChg chg="del">
          <ac:chgData name="" userId="516588e612db3340" providerId="LiveId" clId="{50FBC199-1FFD-42CF-BA51-C9BB6B666F29}" dt="2022-03-04T13:17:29.267" v="1985" actId="478"/>
          <ac:graphicFrameMkLst>
            <pc:docMk/>
            <pc:sldMk cId="2586692753" sldId="368"/>
            <ac:graphicFrameMk id="4" creationId="{9E8951B9-2739-41BE-B6B9-BE346BE00DA2}"/>
          </ac:graphicFrameMkLst>
        </pc:graphicFrameChg>
        <pc:picChg chg="add mod">
          <ac:chgData name="" userId="516588e612db3340" providerId="LiveId" clId="{50FBC199-1FFD-42CF-BA51-C9BB6B666F29}" dt="2022-03-04T13:31:03.962" v="2111" actId="1076"/>
          <ac:picMkLst>
            <pc:docMk/>
            <pc:sldMk cId="2586692753" sldId="368"/>
            <ac:picMk id="5" creationId="{2DB17EE3-9BC7-4DC2-9627-C0173EA04A20}"/>
          </ac:picMkLst>
        </pc:picChg>
        <pc:picChg chg="add mod">
          <ac:chgData name="" userId="516588e612db3340" providerId="LiveId" clId="{50FBC199-1FFD-42CF-BA51-C9BB6B666F29}" dt="2022-03-04T13:31:17.345" v="2113" actId="1076"/>
          <ac:picMkLst>
            <pc:docMk/>
            <pc:sldMk cId="2586692753" sldId="368"/>
            <ac:picMk id="6" creationId="{267B160E-F545-4B27-9D6A-3B92BF989DE2}"/>
          </ac:picMkLst>
        </pc:picChg>
      </pc:sldChg>
      <pc:sldChg chg="addSp modSp add">
        <pc:chgData name="" userId="516588e612db3340" providerId="LiveId" clId="{50FBC199-1FFD-42CF-BA51-C9BB6B666F29}" dt="2022-03-04T13:30:41.298" v="2109" actId="1076"/>
        <pc:sldMkLst>
          <pc:docMk/>
          <pc:sldMk cId="3706780074" sldId="369"/>
        </pc:sldMkLst>
        <pc:picChg chg="add mod">
          <ac:chgData name="" userId="516588e612db3340" providerId="LiveId" clId="{50FBC199-1FFD-42CF-BA51-C9BB6B666F29}" dt="2022-03-04T13:30:24.786" v="2105" actId="1076"/>
          <ac:picMkLst>
            <pc:docMk/>
            <pc:sldMk cId="3706780074" sldId="369"/>
            <ac:picMk id="4" creationId="{3EC28CEB-FDC1-4DED-B010-FB3FC0F912CC}"/>
          </ac:picMkLst>
        </pc:picChg>
        <pc:picChg chg="add mod">
          <ac:chgData name="" userId="516588e612db3340" providerId="LiveId" clId="{50FBC199-1FFD-42CF-BA51-C9BB6B666F29}" dt="2022-03-04T13:30:41.298" v="2109" actId="1076"/>
          <ac:picMkLst>
            <pc:docMk/>
            <pc:sldMk cId="3706780074" sldId="369"/>
            <ac:picMk id="5" creationId="{FEFF0AF0-F6BB-4A8C-9317-CDC2651D393D}"/>
          </ac:picMkLst>
        </pc:picChg>
      </pc:sldChg>
      <pc:sldChg chg="addSp modSp add">
        <pc:chgData name="" userId="516588e612db3340" providerId="LiveId" clId="{50FBC199-1FFD-42CF-BA51-C9BB6B666F29}" dt="2022-03-04T13:32:41.594" v="2118" actId="1076"/>
        <pc:sldMkLst>
          <pc:docMk/>
          <pc:sldMk cId="4142888822" sldId="370"/>
        </pc:sldMkLst>
        <pc:picChg chg="add mod">
          <ac:chgData name="" userId="516588e612db3340" providerId="LiveId" clId="{50FBC199-1FFD-42CF-BA51-C9BB6B666F29}" dt="2022-03-04T13:32:26.849" v="2115" actId="1076"/>
          <ac:picMkLst>
            <pc:docMk/>
            <pc:sldMk cId="4142888822" sldId="370"/>
            <ac:picMk id="4" creationId="{CFF425BB-3800-418E-A991-C70BA23FC01C}"/>
          </ac:picMkLst>
        </pc:picChg>
        <pc:picChg chg="add mod">
          <ac:chgData name="" userId="516588e612db3340" providerId="LiveId" clId="{50FBC199-1FFD-42CF-BA51-C9BB6B666F29}" dt="2022-03-04T13:32:41.594" v="2118" actId="1076"/>
          <ac:picMkLst>
            <pc:docMk/>
            <pc:sldMk cId="4142888822" sldId="370"/>
            <ac:picMk id="5" creationId="{AAFBE663-4EC9-47DB-8C75-EA9DF7F3EDD3}"/>
          </ac:picMkLst>
        </pc:picChg>
      </pc:sldChg>
      <pc:sldChg chg="addSp modSp add">
        <pc:chgData name="" userId="516588e612db3340" providerId="LiveId" clId="{50FBC199-1FFD-42CF-BA51-C9BB6B666F29}" dt="2022-03-04T13:33:11.418" v="2122" actId="1076"/>
        <pc:sldMkLst>
          <pc:docMk/>
          <pc:sldMk cId="2497595569" sldId="371"/>
        </pc:sldMkLst>
        <pc:picChg chg="add mod">
          <ac:chgData name="" userId="516588e612db3340" providerId="LiveId" clId="{50FBC199-1FFD-42CF-BA51-C9BB6B666F29}" dt="2022-03-04T13:32:58.353" v="2120" actId="1076"/>
          <ac:picMkLst>
            <pc:docMk/>
            <pc:sldMk cId="2497595569" sldId="371"/>
            <ac:picMk id="4" creationId="{97BF72F9-5245-43E2-8ABE-D6022A54482C}"/>
          </ac:picMkLst>
        </pc:picChg>
        <pc:picChg chg="add mod">
          <ac:chgData name="" userId="516588e612db3340" providerId="LiveId" clId="{50FBC199-1FFD-42CF-BA51-C9BB6B666F29}" dt="2022-03-04T13:33:11.418" v="2122" actId="1076"/>
          <ac:picMkLst>
            <pc:docMk/>
            <pc:sldMk cId="2497595569" sldId="371"/>
            <ac:picMk id="5" creationId="{8A328C6E-6CC0-47A1-81CF-4885DD4DD02E}"/>
          </ac:picMkLst>
        </pc:picChg>
      </pc:sldChg>
      <pc:sldChg chg="add del">
        <pc:chgData name="" userId="516588e612db3340" providerId="LiveId" clId="{50FBC199-1FFD-42CF-BA51-C9BB6B666F29}" dt="2022-03-04T13:33:18.260" v="2123" actId="2696"/>
        <pc:sldMkLst>
          <pc:docMk/>
          <pc:sldMk cId="98704407" sldId="372"/>
        </pc:sldMkLst>
      </pc:sldChg>
      <pc:sldMasterChg chg="setBg modSldLayout">
        <pc:chgData name="" userId="516588e612db3340" providerId="LiveId" clId="{50FBC199-1FFD-42CF-BA51-C9BB6B666F29}" dt="2022-03-01T14:06:53.238" v="150"/>
        <pc:sldMasterMkLst>
          <pc:docMk/>
          <pc:sldMasterMk cId="2699042069" sldId="2147483648"/>
        </pc:sldMasterMkLst>
        <pc:sldLayoutChg chg="setBg">
          <pc:chgData name="" userId="516588e612db3340" providerId="LiveId" clId="{50FBC199-1FFD-42CF-BA51-C9BB6B666F29}" dt="2022-03-01T14:06:53.238" v="150"/>
          <pc:sldLayoutMkLst>
            <pc:docMk/>
            <pc:sldMasterMk cId="2699042069" sldId="2147483648"/>
            <pc:sldLayoutMk cId="3807645481" sldId="2147483649"/>
          </pc:sldLayoutMkLst>
        </pc:sldLayoutChg>
        <pc:sldLayoutChg chg="setBg">
          <pc:chgData name="" userId="516588e612db3340" providerId="LiveId" clId="{50FBC199-1FFD-42CF-BA51-C9BB6B666F29}" dt="2022-03-01T14:06:53.238" v="150"/>
          <pc:sldLayoutMkLst>
            <pc:docMk/>
            <pc:sldMasterMk cId="2699042069" sldId="2147483648"/>
            <pc:sldLayoutMk cId="2533942813" sldId="2147483650"/>
          </pc:sldLayoutMkLst>
        </pc:sldLayoutChg>
        <pc:sldLayoutChg chg="setBg">
          <pc:chgData name="" userId="516588e612db3340" providerId="LiveId" clId="{50FBC199-1FFD-42CF-BA51-C9BB6B666F29}" dt="2022-03-01T14:06:53.238" v="150"/>
          <pc:sldLayoutMkLst>
            <pc:docMk/>
            <pc:sldMasterMk cId="2699042069" sldId="2147483648"/>
            <pc:sldLayoutMk cId="2508210968" sldId="2147483651"/>
          </pc:sldLayoutMkLst>
        </pc:sldLayoutChg>
        <pc:sldLayoutChg chg="setBg">
          <pc:chgData name="" userId="516588e612db3340" providerId="LiveId" clId="{50FBC199-1FFD-42CF-BA51-C9BB6B666F29}" dt="2022-03-01T14:06:53.238" v="150"/>
          <pc:sldLayoutMkLst>
            <pc:docMk/>
            <pc:sldMasterMk cId="2699042069" sldId="2147483648"/>
            <pc:sldLayoutMk cId="391402464" sldId="2147483652"/>
          </pc:sldLayoutMkLst>
        </pc:sldLayoutChg>
        <pc:sldLayoutChg chg="setBg">
          <pc:chgData name="" userId="516588e612db3340" providerId="LiveId" clId="{50FBC199-1FFD-42CF-BA51-C9BB6B666F29}" dt="2022-03-01T14:06:53.238" v="150"/>
          <pc:sldLayoutMkLst>
            <pc:docMk/>
            <pc:sldMasterMk cId="2699042069" sldId="2147483648"/>
            <pc:sldLayoutMk cId="2964282865" sldId="2147483653"/>
          </pc:sldLayoutMkLst>
        </pc:sldLayoutChg>
        <pc:sldLayoutChg chg="setBg">
          <pc:chgData name="" userId="516588e612db3340" providerId="LiveId" clId="{50FBC199-1FFD-42CF-BA51-C9BB6B666F29}" dt="2022-03-01T14:06:53.238" v="150"/>
          <pc:sldLayoutMkLst>
            <pc:docMk/>
            <pc:sldMasterMk cId="2699042069" sldId="2147483648"/>
            <pc:sldLayoutMk cId="2374005099" sldId="2147483654"/>
          </pc:sldLayoutMkLst>
        </pc:sldLayoutChg>
        <pc:sldLayoutChg chg="setBg">
          <pc:chgData name="" userId="516588e612db3340" providerId="LiveId" clId="{50FBC199-1FFD-42CF-BA51-C9BB6B666F29}" dt="2022-03-01T14:06:53.238" v="150"/>
          <pc:sldLayoutMkLst>
            <pc:docMk/>
            <pc:sldMasterMk cId="2699042069" sldId="2147483648"/>
            <pc:sldLayoutMk cId="2056021982" sldId="2147483655"/>
          </pc:sldLayoutMkLst>
        </pc:sldLayoutChg>
        <pc:sldLayoutChg chg="setBg">
          <pc:chgData name="" userId="516588e612db3340" providerId="LiveId" clId="{50FBC199-1FFD-42CF-BA51-C9BB6B666F29}" dt="2022-03-01T14:06:53.238" v="150"/>
          <pc:sldLayoutMkLst>
            <pc:docMk/>
            <pc:sldMasterMk cId="2699042069" sldId="2147483648"/>
            <pc:sldLayoutMk cId="1164797780" sldId="2147483656"/>
          </pc:sldLayoutMkLst>
        </pc:sldLayoutChg>
        <pc:sldLayoutChg chg="setBg">
          <pc:chgData name="" userId="516588e612db3340" providerId="LiveId" clId="{50FBC199-1FFD-42CF-BA51-C9BB6B666F29}" dt="2022-03-01T14:06:53.238" v="150"/>
          <pc:sldLayoutMkLst>
            <pc:docMk/>
            <pc:sldMasterMk cId="2699042069" sldId="2147483648"/>
            <pc:sldLayoutMk cId="1103368361" sldId="2147483657"/>
          </pc:sldLayoutMkLst>
        </pc:sldLayoutChg>
        <pc:sldLayoutChg chg="setBg">
          <pc:chgData name="" userId="516588e612db3340" providerId="LiveId" clId="{50FBC199-1FFD-42CF-BA51-C9BB6B666F29}" dt="2022-03-01T14:06:53.238" v="150"/>
          <pc:sldLayoutMkLst>
            <pc:docMk/>
            <pc:sldMasterMk cId="2699042069" sldId="2147483648"/>
            <pc:sldLayoutMk cId="3688930929" sldId="2147483658"/>
          </pc:sldLayoutMkLst>
        </pc:sldLayoutChg>
        <pc:sldLayoutChg chg="setBg">
          <pc:chgData name="" userId="516588e612db3340" providerId="LiveId" clId="{50FBC199-1FFD-42CF-BA51-C9BB6B666F29}" dt="2022-03-01T14:06:53.238" v="150"/>
          <pc:sldLayoutMkLst>
            <pc:docMk/>
            <pc:sldMasterMk cId="2699042069" sldId="2147483648"/>
            <pc:sldLayoutMk cId="198267352" sldId="2147483659"/>
          </pc:sldLayoutMkLst>
        </pc:sldLayoutChg>
        <pc:sldLayoutChg chg="setBg">
          <pc:chgData name="" userId="516588e612db3340" providerId="LiveId" clId="{50FBC199-1FFD-42CF-BA51-C9BB6B666F29}" dt="2022-03-01T14:06:53.238" v="150"/>
          <pc:sldLayoutMkLst>
            <pc:docMk/>
            <pc:sldMasterMk cId="2699042069" sldId="2147483648"/>
            <pc:sldLayoutMk cId="4191711644" sldId="2147483660"/>
          </pc:sldLayoutMkLst>
        </pc:sldLayoutChg>
        <pc:sldLayoutChg chg="setBg">
          <pc:chgData name="" userId="516588e612db3340" providerId="LiveId" clId="{50FBC199-1FFD-42CF-BA51-C9BB6B666F29}" dt="2022-03-01T14:06:53.238" v="150"/>
          <pc:sldLayoutMkLst>
            <pc:docMk/>
            <pc:sldMasterMk cId="2699042069" sldId="2147483648"/>
            <pc:sldLayoutMk cId="3575932613" sldId="2147483661"/>
          </pc:sldLayoutMkLst>
        </pc:sldLayoutChg>
      </pc:sldMasterChg>
    </pc:docChg>
  </pc:docChgLst>
  <pc:docChgLst>
    <pc:chgData name="Estefany Ortiz" userId="724de339a6026ab1" providerId="Windows Live" clId="Web-{E995F856-40E2-4C06-962A-456B9A48A2DD}"/>
    <pc:docChg chg="modSld">
      <pc:chgData name="Estefany Ortiz" userId="724de339a6026ab1" providerId="Windows Live" clId="Web-{E995F856-40E2-4C06-962A-456B9A48A2DD}" dt="2022-03-04T07:09:16.140" v="18" actId="20577"/>
      <pc:docMkLst>
        <pc:docMk/>
      </pc:docMkLst>
      <pc:sldChg chg="modSp">
        <pc:chgData name="Estefany Ortiz" userId="724de339a6026ab1" providerId="Windows Live" clId="Web-{E995F856-40E2-4C06-962A-456B9A48A2DD}" dt="2022-03-04T07:09:16.140" v="18" actId="20577"/>
        <pc:sldMkLst>
          <pc:docMk/>
          <pc:sldMk cId="3252709714" sldId="330"/>
        </pc:sldMkLst>
        <pc:graphicFrameChg chg="modGraphic">
          <ac:chgData name="Estefany Ortiz" userId="724de339a6026ab1" providerId="Windows Live" clId="Web-{E995F856-40E2-4C06-962A-456B9A48A2DD}" dt="2022-03-04T07:09:16.140" v="18" actId="20577"/>
          <ac:graphicFrameMkLst>
            <pc:docMk/>
            <pc:sldMk cId="3252709714" sldId="330"/>
            <ac:graphicFrameMk id="3" creationId="{A1D87001-2335-4F5D-91FA-2A78E5530C77}"/>
          </ac:graphicFrameMkLst>
        </pc:graphicFrameChg>
      </pc:sldChg>
    </pc:docChg>
  </pc:docChgLst>
  <pc:docChgLst>
    <pc:chgData name="Estefany Alexandra Ortiz Flores" userId="724de339a6026ab1" providerId="LiveId" clId="{DD5C6F0C-248C-4C80-8483-DDBB07CF3B5B}"/>
    <pc:docChg chg="undo custSel addSld delSld modSld sldOrd">
      <pc:chgData name="Estefany Alexandra Ortiz Flores" userId="724de339a6026ab1" providerId="LiveId" clId="{DD5C6F0C-248C-4C80-8483-DDBB07CF3B5B}" dt="2022-03-04T17:39:19.020" v="1087" actId="1076"/>
      <pc:docMkLst>
        <pc:docMk/>
      </pc:docMkLst>
      <pc:sldChg chg="addSp modSp mod">
        <pc:chgData name="Estefany Alexandra Ortiz Flores" userId="724de339a6026ab1" providerId="LiveId" clId="{DD5C6F0C-248C-4C80-8483-DDBB07CF3B5B}" dt="2022-03-01T14:44:16.683" v="108" actId="403"/>
        <pc:sldMkLst>
          <pc:docMk/>
          <pc:sldMk cId="1565763065" sldId="308"/>
        </pc:sldMkLst>
        <pc:spChg chg="add mod">
          <ac:chgData name="Estefany Alexandra Ortiz Flores" userId="724de339a6026ab1" providerId="LiveId" clId="{DD5C6F0C-248C-4C80-8483-DDBB07CF3B5B}" dt="2022-03-01T13:57:37.430" v="1" actId="14100"/>
          <ac:spMkLst>
            <pc:docMk/>
            <pc:sldMk cId="1565763065" sldId="308"/>
            <ac:spMk id="5" creationId="{7A7A7024-B527-4E43-AF1F-53CEBFB75759}"/>
          </ac:spMkLst>
        </pc:spChg>
        <pc:spChg chg="add mod">
          <ac:chgData name="Estefany Alexandra Ortiz Flores" userId="724de339a6026ab1" providerId="LiveId" clId="{DD5C6F0C-248C-4C80-8483-DDBB07CF3B5B}" dt="2022-03-01T13:57:50.965" v="6" actId="1076"/>
          <ac:spMkLst>
            <pc:docMk/>
            <pc:sldMk cId="1565763065" sldId="308"/>
            <ac:spMk id="7" creationId="{F8FE18F3-D406-4372-9951-4B47AEF7E8B6}"/>
          </ac:spMkLst>
        </pc:spChg>
        <pc:spChg chg="add mod">
          <ac:chgData name="Estefany Alexandra Ortiz Flores" userId="724de339a6026ab1" providerId="LiveId" clId="{DD5C6F0C-248C-4C80-8483-DDBB07CF3B5B}" dt="2022-03-01T13:57:46.142" v="5" actId="571"/>
          <ac:spMkLst>
            <pc:docMk/>
            <pc:sldMk cId="1565763065" sldId="308"/>
            <ac:spMk id="9" creationId="{A6CE7B74-6DE5-441F-AC97-AC70A7D69C8A}"/>
          </ac:spMkLst>
        </pc:spChg>
        <pc:graphicFrameChg chg="add mod modGraphic">
          <ac:chgData name="Estefany Alexandra Ortiz Flores" userId="724de339a6026ab1" providerId="LiveId" clId="{DD5C6F0C-248C-4C80-8483-DDBB07CF3B5B}" dt="2022-03-01T14:44:16.683" v="108" actId="403"/>
          <ac:graphicFrameMkLst>
            <pc:docMk/>
            <pc:sldMk cId="1565763065" sldId="308"/>
            <ac:graphicFrameMk id="6" creationId="{F0D00E7F-E238-4348-8AA2-A10165C6330D}"/>
          </ac:graphicFrameMkLst>
        </pc:graphicFrameChg>
        <pc:graphicFrameChg chg="add mod">
          <ac:chgData name="Estefany Alexandra Ortiz Flores" userId="724de339a6026ab1" providerId="LiveId" clId="{DD5C6F0C-248C-4C80-8483-DDBB07CF3B5B}" dt="2022-03-01T13:57:46.142" v="5" actId="571"/>
          <ac:graphicFrameMkLst>
            <pc:docMk/>
            <pc:sldMk cId="1565763065" sldId="308"/>
            <ac:graphicFrameMk id="8" creationId="{A2C03257-0E72-4F2D-B3E7-6EC446CBED01}"/>
          </ac:graphicFrameMkLst>
        </pc:graphicFrameChg>
      </pc:sldChg>
      <pc:sldChg chg="addSp delSp modSp del mod">
        <pc:chgData name="Estefany Alexandra Ortiz Flores" userId="724de339a6026ab1" providerId="LiveId" clId="{DD5C6F0C-248C-4C80-8483-DDBB07CF3B5B}" dt="2022-03-01T14:09:30.496" v="69" actId="47"/>
        <pc:sldMkLst>
          <pc:docMk/>
          <pc:sldMk cId="3088765717" sldId="309"/>
        </pc:sldMkLst>
        <pc:spChg chg="mod">
          <ac:chgData name="Estefany Alexandra Ortiz Flores" userId="724de339a6026ab1" providerId="LiveId" clId="{DD5C6F0C-248C-4C80-8483-DDBB07CF3B5B}" dt="2022-03-01T14:08:58.716" v="66" actId="1076"/>
          <ac:spMkLst>
            <pc:docMk/>
            <pc:sldMk cId="3088765717" sldId="309"/>
            <ac:spMk id="4" creationId="{372A3AAE-16ED-4297-B313-4F81E7D25105}"/>
          </ac:spMkLst>
        </pc:spChg>
        <pc:spChg chg="add del mod">
          <ac:chgData name="Estefany Alexandra Ortiz Flores" userId="724de339a6026ab1" providerId="LiveId" clId="{DD5C6F0C-248C-4C80-8483-DDBB07CF3B5B}" dt="2022-03-01T14:09:24.601" v="67" actId="21"/>
          <ac:spMkLst>
            <pc:docMk/>
            <pc:sldMk cId="3088765717" sldId="309"/>
            <ac:spMk id="5" creationId="{F3349952-C18F-4B3E-83BE-BB195C4DE61F}"/>
          </ac:spMkLst>
        </pc:spChg>
        <pc:graphicFrameChg chg="add del mod">
          <ac:chgData name="Estefany Alexandra Ortiz Flores" userId="724de339a6026ab1" providerId="LiveId" clId="{DD5C6F0C-248C-4C80-8483-DDBB07CF3B5B}" dt="2022-03-01T14:09:24.601" v="67" actId="21"/>
          <ac:graphicFrameMkLst>
            <pc:docMk/>
            <pc:sldMk cId="3088765717" sldId="309"/>
            <ac:graphicFrameMk id="6" creationId="{782AD113-ADDC-4B75-AF95-355B9DEE73F6}"/>
          </ac:graphicFrameMkLst>
        </pc:graphicFrameChg>
        <pc:picChg chg="mod">
          <ac:chgData name="Estefany Alexandra Ortiz Flores" userId="724de339a6026ab1" providerId="LiveId" clId="{DD5C6F0C-248C-4C80-8483-DDBB07CF3B5B}" dt="2022-03-01T14:07:42.361" v="61" actId="1076"/>
          <ac:picMkLst>
            <pc:docMk/>
            <pc:sldMk cId="3088765717" sldId="309"/>
            <ac:picMk id="3" creationId="{60ED3525-218D-4F09-A43C-AD620B99CB8A}"/>
          </ac:picMkLst>
        </pc:picChg>
        <pc:picChg chg="add del mod">
          <ac:chgData name="Estefany Alexandra Ortiz Flores" userId="724de339a6026ab1" providerId="LiveId" clId="{DD5C6F0C-248C-4C80-8483-DDBB07CF3B5B}" dt="2022-03-01T14:09:24.601" v="67" actId="21"/>
          <ac:picMkLst>
            <pc:docMk/>
            <pc:sldMk cId="3088765717" sldId="309"/>
            <ac:picMk id="1026" creationId="{C91103D2-DD64-44AC-BEF6-B76C64A06845}"/>
          </ac:picMkLst>
        </pc:picChg>
        <pc:picChg chg="add del mod">
          <ac:chgData name="Estefany Alexandra Ortiz Flores" userId="724de339a6026ab1" providerId="LiveId" clId="{DD5C6F0C-248C-4C80-8483-DDBB07CF3B5B}" dt="2022-03-01T14:09:24.601" v="67" actId="21"/>
          <ac:picMkLst>
            <pc:docMk/>
            <pc:sldMk cId="3088765717" sldId="309"/>
            <ac:picMk id="1028" creationId="{2B76A005-7C33-4729-86A8-FA71A8BA9458}"/>
          </ac:picMkLst>
        </pc:picChg>
      </pc:sldChg>
      <pc:sldChg chg="addSp delSp modSp del mod">
        <pc:chgData name="Estefany Alexandra Ortiz Flores" userId="724de339a6026ab1" providerId="LiveId" clId="{DD5C6F0C-248C-4C80-8483-DDBB07CF3B5B}" dt="2022-03-01T14:06:04.834" v="54" actId="47"/>
        <pc:sldMkLst>
          <pc:docMk/>
          <pc:sldMk cId="3078778913" sldId="310"/>
        </pc:sldMkLst>
        <pc:spChg chg="del mod">
          <ac:chgData name="Estefany Alexandra Ortiz Flores" userId="724de339a6026ab1" providerId="LiveId" clId="{DD5C6F0C-248C-4C80-8483-DDBB07CF3B5B}" dt="2022-03-01T14:05:39.660" v="51" actId="21"/>
          <ac:spMkLst>
            <pc:docMk/>
            <pc:sldMk cId="3078778913" sldId="310"/>
            <ac:spMk id="4" creationId="{372A3AAE-16ED-4297-B313-4F81E7D25105}"/>
          </ac:spMkLst>
        </pc:spChg>
        <pc:spChg chg="add del mod">
          <ac:chgData name="Estefany Alexandra Ortiz Flores" userId="724de339a6026ab1" providerId="LiveId" clId="{DD5C6F0C-248C-4C80-8483-DDBB07CF3B5B}" dt="2022-03-01T14:06:00.033" v="52" actId="21"/>
          <ac:spMkLst>
            <pc:docMk/>
            <pc:sldMk cId="3078778913" sldId="310"/>
            <ac:spMk id="5" creationId="{011F5ED2-8292-4189-84D5-D63D414B9E53}"/>
          </ac:spMkLst>
        </pc:spChg>
        <pc:graphicFrameChg chg="add del mod">
          <ac:chgData name="Estefany Alexandra Ortiz Flores" userId="724de339a6026ab1" providerId="LiveId" clId="{DD5C6F0C-248C-4C80-8483-DDBB07CF3B5B}" dt="2022-03-01T14:06:00.033" v="52" actId="21"/>
          <ac:graphicFrameMkLst>
            <pc:docMk/>
            <pc:sldMk cId="3078778913" sldId="310"/>
            <ac:graphicFrameMk id="6" creationId="{B36F7DBA-8C75-433D-BAF2-7F2F04F50A3E}"/>
          </ac:graphicFrameMkLst>
        </pc:graphicFrameChg>
      </pc:sldChg>
      <pc:sldChg chg="addSp modSp mod">
        <pc:chgData name="Estefany Alexandra Ortiz Flores" userId="724de339a6026ab1" providerId="LiveId" clId="{DD5C6F0C-248C-4C80-8483-DDBB07CF3B5B}" dt="2022-03-01T14:09:59.486" v="72" actId="20577"/>
        <pc:sldMkLst>
          <pc:docMk/>
          <pc:sldMk cId="2764380644" sldId="311"/>
        </pc:sldMkLst>
        <pc:spChg chg="add mod">
          <ac:chgData name="Estefany Alexandra Ortiz Flores" userId="724de339a6026ab1" providerId="LiveId" clId="{DD5C6F0C-248C-4C80-8483-DDBB07CF3B5B}" dt="2022-03-01T14:09:59.486" v="72" actId="20577"/>
          <ac:spMkLst>
            <pc:docMk/>
            <pc:sldMk cId="2764380644" sldId="311"/>
            <ac:spMk id="5" creationId="{2EDA3591-B357-4053-8A82-BD34E68EA93B}"/>
          </ac:spMkLst>
        </pc:spChg>
        <pc:graphicFrameChg chg="add mod">
          <ac:chgData name="Estefany Alexandra Ortiz Flores" userId="724de339a6026ab1" providerId="LiveId" clId="{DD5C6F0C-248C-4C80-8483-DDBB07CF3B5B}" dt="2022-03-01T14:03:47.720" v="36" actId="12100"/>
          <ac:graphicFrameMkLst>
            <pc:docMk/>
            <pc:sldMk cId="2764380644" sldId="311"/>
            <ac:graphicFrameMk id="6" creationId="{34D32867-531A-4F96-904F-2D764717D925}"/>
          </ac:graphicFrameMkLst>
        </pc:graphicFrameChg>
      </pc:sldChg>
      <pc:sldChg chg="addSp delSp modSp mod">
        <pc:chgData name="Estefany Alexandra Ortiz Flores" userId="724de339a6026ab1" providerId="LiveId" clId="{DD5C6F0C-248C-4C80-8483-DDBB07CF3B5B}" dt="2022-03-01T15:23:12.204" v="140" actId="478"/>
        <pc:sldMkLst>
          <pc:docMk/>
          <pc:sldMk cId="98374333" sldId="312"/>
        </pc:sldMkLst>
        <pc:graphicFrameChg chg="add del mod">
          <ac:chgData name="Estefany Alexandra Ortiz Flores" userId="724de339a6026ab1" providerId="LiveId" clId="{DD5C6F0C-248C-4C80-8483-DDBB07CF3B5B}" dt="2022-03-01T15:23:08.277" v="139" actId="478"/>
          <ac:graphicFrameMkLst>
            <pc:docMk/>
            <pc:sldMk cId="98374333" sldId="312"/>
            <ac:graphicFrameMk id="5" creationId="{555934F7-7DA1-4041-8A05-E7F09A38C343}"/>
          </ac:graphicFrameMkLst>
        </pc:graphicFrameChg>
        <pc:picChg chg="add del mod">
          <ac:chgData name="Estefany Alexandra Ortiz Flores" userId="724de339a6026ab1" providerId="LiveId" clId="{DD5C6F0C-248C-4C80-8483-DDBB07CF3B5B}" dt="2022-03-01T15:23:12.204" v="140" actId="478"/>
          <ac:picMkLst>
            <pc:docMk/>
            <pc:sldMk cId="98374333" sldId="312"/>
            <ac:picMk id="6" creationId="{6BAC881F-77D3-46B7-882D-D1E0497838C9}"/>
          </ac:picMkLst>
        </pc:picChg>
        <pc:picChg chg="add del mod">
          <ac:chgData name="Estefany Alexandra Ortiz Flores" userId="724de339a6026ab1" providerId="LiveId" clId="{DD5C6F0C-248C-4C80-8483-DDBB07CF3B5B}" dt="2022-03-01T15:23:12.204" v="140" actId="478"/>
          <ac:picMkLst>
            <pc:docMk/>
            <pc:sldMk cId="98374333" sldId="312"/>
            <ac:picMk id="7" creationId="{E5A1E6FA-E12F-46F1-9EDF-05557265FC0F}"/>
          </ac:picMkLst>
        </pc:picChg>
        <pc:picChg chg="add del mod">
          <ac:chgData name="Estefany Alexandra Ortiz Flores" userId="724de339a6026ab1" providerId="LiveId" clId="{DD5C6F0C-248C-4C80-8483-DDBB07CF3B5B}" dt="2022-03-01T15:23:12.204" v="140" actId="478"/>
          <ac:picMkLst>
            <pc:docMk/>
            <pc:sldMk cId="98374333" sldId="312"/>
            <ac:picMk id="8" creationId="{819C9D33-7BAF-4838-83C3-B3EB01A4028D}"/>
          </ac:picMkLst>
        </pc:picChg>
        <pc:picChg chg="add del mod">
          <ac:chgData name="Estefany Alexandra Ortiz Flores" userId="724de339a6026ab1" providerId="LiveId" clId="{DD5C6F0C-248C-4C80-8483-DDBB07CF3B5B}" dt="2022-03-01T15:23:12.204" v="140" actId="478"/>
          <ac:picMkLst>
            <pc:docMk/>
            <pc:sldMk cId="98374333" sldId="312"/>
            <ac:picMk id="9" creationId="{7498F850-E042-4830-A3B6-78D0A31ADFF7}"/>
          </ac:picMkLst>
        </pc:picChg>
      </pc:sldChg>
      <pc:sldChg chg="addSp modSp mod">
        <pc:chgData name="Estefany Alexandra Ortiz Flores" userId="724de339a6026ab1" providerId="LiveId" clId="{DD5C6F0C-248C-4C80-8483-DDBB07CF3B5B}" dt="2022-03-01T14:11:43.817" v="81" actId="12100"/>
        <pc:sldMkLst>
          <pc:docMk/>
          <pc:sldMk cId="1083871319" sldId="313"/>
        </pc:sldMkLst>
        <pc:spChg chg="add mod">
          <ac:chgData name="Estefany Alexandra Ortiz Flores" userId="724de339a6026ab1" providerId="LiveId" clId="{DD5C6F0C-248C-4C80-8483-DDBB07CF3B5B}" dt="2022-03-01T14:10:11.351" v="75" actId="20577"/>
          <ac:spMkLst>
            <pc:docMk/>
            <pc:sldMk cId="1083871319" sldId="313"/>
            <ac:spMk id="5" creationId="{AB0CE6B0-6C04-4F3F-967E-FA84B81DD11C}"/>
          </ac:spMkLst>
        </pc:spChg>
        <pc:graphicFrameChg chg="add mod">
          <ac:chgData name="Estefany Alexandra Ortiz Flores" userId="724de339a6026ab1" providerId="LiveId" clId="{DD5C6F0C-248C-4C80-8483-DDBB07CF3B5B}" dt="2022-03-01T14:11:43.817" v="81" actId="12100"/>
          <ac:graphicFrameMkLst>
            <pc:docMk/>
            <pc:sldMk cId="1083871319" sldId="313"/>
            <ac:graphicFrameMk id="6" creationId="{016A82C0-F27E-4453-94B5-5F857D84BEC0}"/>
          </ac:graphicFrameMkLst>
        </pc:graphicFrameChg>
        <pc:picChg chg="add mod">
          <ac:chgData name="Estefany Alexandra Ortiz Flores" userId="724de339a6026ab1" providerId="LiveId" clId="{DD5C6F0C-248C-4C80-8483-DDBB07CF3B5B}" dt="2022-03-01T14:09:27.907" v="68"/>
          <ac:picMkLst>
            <pc:docMk/>
            <pc:sldMk cId="1083871319" sldId="313"/>
            <ac:picMk id="7" creationId="{DDB0684F-9B45-41E5-B98F-DA8FF32FDB3C}"/>
          </ac:picMkLst>
        </pc:picChg>
        <pc:picChg chg="add mod">
          <ac:chgData name="Estefany Alexandra Ortiz Flores" userId="724de339a6026ab1" providerId="LiveId" clId="{DD5C6F0C-248C-4C80-8483-DDBB07CF3B5B}" dt="2022-03-01T14:09:27.907" v="68"/>
          <ac:picMkLst>
            <pc:docMk/>
            <pc:sldMk cId="1083871319" sldId="313"/>
            <ac:picMk id="8" creationId="{4D6A49E3-AB99-4E3B-929D-4F37794E5905}"/>
          </ac:picMkLst>
        </pc:picChg>
      </pc:sldChg>
      <pc:sldChg chg="addSp modSp mod">
        <pc:chgData name="Estefany Alexandra Ortiz Flores" userId="724de339a6026ab1" providerId="LiveId" clId="{DD5C6F0C-248C-4C80-8483-DDBB07CF3B5B}" dt="2022-03-01T14:46:08.509" v="111" actId="20577"/>
        <pc:sldMkLst>
          <pc:docMk/>
          <pc:sldMk cId="2067020271" sldId="314"/>
        </pc:sldMkLst>
        <pc:spChg chg="add mod">
          <ac:chgData name="Estefany Alexandra Ortiz Flores" userId="724de339a6026ab1" providerId="LiveId" clId="{DD5C6F0C-248C-4C80-8483-DDBB07CF3B5B}" dt="2022-03-01T14:46:08.509" v="111" actId="20577"/>
          <ac:spMkLst>
            <pc:docMk/>
            <pc:sldMk cId="2067020271" sldId="314"/>
            <ac:spMk id="5" creationId="{48E64214-8056-4F36-B517-1CA993770405}"/>
          </ac:spMkLst>
        </pc:spChg>
        <pc:graphicFrameChg chg="add mod">
          <ac:chgData name="Estefany Alexandra Ortiz Flores" userId="724de339a6026ab1" providerId="LiveId" clId="{DD5C6F0C-248C-4C80-8483-DDBB07CF3B5B}" dt="2022-03-01T14:11:10.924" v="80" actId="12100"/>
          <ac:graphicFrameMkLst>
            <pc:docMk/>
            <pc:sldMk cId="2067020271" sldId="314"/>
            <ac:graphicFrameMk id="6" creationId="{097D33D2-E2F1-49DD-8896-0954C5630C75}"/>
          </ac:graphicFrameMkLst>
        </pc:graphicFrameChg>
      </pc:sldChg>
      <pc:sldChg chg="addSp delSp modSp mod">
        <pc:chgData name="Estefany Alexandra Ortiz Flores" userId="724de339a6026ab1" providerId="LiveId" clId="{DD5C6F0C-248C-4C80-8483-DDBB07CF3B5B}" dt="2022-03-04T05:37:46.617" v="557" actId="115"/>
        <pc:sldMkLst>
          <pc:docMk/>
          <pc:sldMk cId="708159210" sldId="315"/>
        </pc:sldMkLst>
        <pc:spChg chg="add mod">
          <ac:chgData name="Estefany Alexandra Ortiz Flores" userId="724de339a6026ab1" providerId="LiveId" clId="{DD5C6F0C-248C-4C80-8483-DDBB07CF3B5B}" dt="2022-03-04T05:37:46.617" v="557" actId="115"/>
          <ac:spMkLst>
            <pc:docMk/>
            <pc:sldMk cId="708159210" sldId="315"/>
            <ac:spMk id="5" creationId="{F235FE02-0E10-4493-9534-70034CA9C0F1}"/>
          </ac:spMkLst>
        </pc:spChg>
        <pc:spChg chg="add mod">
          <ac:chgData name="Estefany Alexandra Ortiz Flores" userId="724de339a6026ab1" providerId="LiveId" clId="{DD5C6F0C-248C-4C80-8483-DDBB07CF3B5B}" dt="2022-03-02T05:08:15.519" v="441"/>
          <ac:spMkLst>
            <pc:docMk/>
            <pc:sldMk cId="708159210" sldId="315"/>
            <ac:spMk id="6" creationId="{C5ADC62A-0F5B-452F-A2BE-06A106816B39}"/>
          </ac:spMkLst>
        </pc:spChg>
        <pc:spChg chg="add mod">
          <ac:chgData name="Estefany Alexandra Ortiz Flores" userId="724de339a6026ab1" providerId="LiveId" clId="{DD5C6F0C-248C-4C80-8483-DDBB07CF3B5B}" dt="2022-03-02T05:08:15.519" v="441"/>
          <ac:spMkLst>
            <pc:docMk/>
            <pc:sldMk cId="708159210" sldId="315"/>
            <ac:spMk id="7" creationId="{97F7E1FE-C4BD-4369-8B37-21283A55DF0D}"/>
          </ac:spMkLst>
        </pc:spChg>
        <pc:spChg chg="add mod">
          <ac:chgData name="Estefany Alexandra Ortiz Flores" userId="724de339a6026ab1" providerId="LiveId" clId="{DD5C6F0C-248C-4C80-8483-DDBB07CF3B5B}" dt="2022-03-02T05:08:32.688" v="442"/>
          <ac:spMkLst>
            <pc:docMk/>
            <pc:sldMk cId="708159210" sldId="315"/>
            <ac:spMk id="8" creationId="{50724A93-B137-4249-AEC9-87C90CC829A7}"/>
          </ac:spMkLst>
        </pc:spChg>
        <pc:spChg chg="add mod">
          <ac:chgData name="Estefany Alexandra Ortiz Flores" userId="724de339a6026ab1" providerId="LiveId" clId="{DD5C6F0C-248C-4C80-8483-DDBB07CF3B5B}" dt="2022-03-02T05:08:32.688" v="442"/>
          <ac:spMkLst>
            <pc:docMk/>
            <pc:sldMk cId="708159210" sldId="315"/>
            <ac:spMk id="9" creationId="{A909591B-91FB-45D1-8B44-5AC09499A063}"/>
          </ac:spMkLst>
        </pc:spChg>
        <pc:spChg chg="add mod">
          <ac:chgData name="Estefany Alexandra Ortiz Flores" userId="724de339a6026ab1" providerId="LiveId" clId="{DD5C6F0C-248C-4C80-8483-DDBB07CF3B5B}" dt="2022-03-02T05:08:32.688" v="442"/>
          <ac:spMkLst>
            <pc:docMk/>
            <pc:sldMk cId="708159210" sldId="315"/>
            <ac:spMk id="10" creationId="{4D24BA2A-8322-4931-9C7B-0635EB952B66}"/>
          </ac:spMkLst>
        </pc:spChg>
        <pc:spChg chg="add mod">
          <ac:chgData name="Estefany Alexandra Ortiz Flores" userId="724de339a6026ab1" providerId="LiveId" clId="{DD5C6F0C-248C-4C80-8483-DDBB07CF3B5B}" dt="2022-03-02T05:08:32.688" v="442"/>
          <ac:spMkLst>
            <pc:docMk/>
            <pc:sldMk cId="708159210" sldId="315"/>
            <ac:spMk id="11" creationId="{3B895B2B-33F3-475E-864E-4AF173F4EC24}"/>
          </ac:spMkLst>
        </pc:spChg>
        <pc:spChg chg="add mod">
          <ac:chgData name="Estefany Alexandra Ortiz Flores" userId="724de339a6026ab1" providerId="LiveId" clId="{DD5C6F0C-248C-4C80-8483-DDBB07CF3B5B}" dt="2022-03-02T05:08:32.688" v="442"/>
          <ac:spMkLst>
            <pc:docMk/>
            <pc:sldMk cId="708159210" sldId="315"/>
            <ac:spMk id="12" creationId="{91C64344-0C8A-48D3-91C9-E1015687F49F}"/>
          </ac:spMkLst>
        </pc:spChg>
        <pc:graphicFrameChg chg="add del mod">
          <ac:chgData name="Estefany Alexandra Ortiz Flores" userId="724de339a6026ab1" providerId="LiveId" clId="{DD5C6F0C-248C-4C80-8483-DDBB07CF3B5B}" dt="2022-03-01T14:49:44.568" v="134" actId="478"/>
          <ac:graphicFrameMkLst>
            <pc:docMk/>
            <pc:sldMk cId="708159210" sldId="315"/>
            <ac:graphicFrameMk id="6" creationId="{191655C4-506C-48DE-8AEB-E77B3976BD6B}"/>
          </ac:graphicFrameMkLst>
        </pc:graphicFrameChg>
      </pc:sldChg>
      <pc:sldChg chg="addSp delSp modSp mod">
        <pc:chgData name="Estefany Alexandra Ortiz Flores" userId="724de339a6026ab1" providerId="LiveId" clId="{DD5C6F0C-248C-4C80-8483-DDBB07CF3B5B}" dt="2022-03-01T14:49:50.171" v="135" actId="478"/>
        <pc:sldMkLst>
          <pc:docMk/>
          <pc:sldMk cId="3683675270" sldId="316"/>
        </pc:sldMkLst>
        <pc:spChg chg="mod">
          <ac:chgData name="Estefany Alexandra Ortiz Flores" userId="724de339a6026ab1" providerId="LiveId" clId="{DD5C6F0C-248C-4C80-8483-DDBB07CF3B5B}" dt="2022-03-01T14:14:17.507" v="100" actId="1076"/>
          <ac:spMkLst>
            <pc:docMk/>
            <pc:sldMk cId="3683675270" sldId="316"/>
            <ac:spMk id="4" creationId="{372A3AAE-16ED-4297-B313-4F81E7D25105}"/>
          </ac:spMkLst>
        </pc:spChg>
        <pc:spChg chg="add mod">
          <ac:chgData name="Estefany Alexandra Ortiz Flores" userId="724de339a6026ab1" providerId="LiveId" clId="{DD5C6F0C-248C-4C80-8483-DDBB07CF3B5B}" dt="2022-03-01T14:14:21.439" v="101" actId="1076"/>
          <ac:spMkLst>
            <pc:docMk/>
            <pc:sldMk cId="3683675270" sldId="316"/>
            <ac:spMk id="5" creationId="{426BC06D-3EDD-46F0-881B-BB13EE029004}"/>
          </ac:spMkLst>
        </pc:spChg>
        <pc:graphicFrameChg chg="add del mod">
          <ac:chgData name="Estefany Alexandra Ortiz Flores" userId="724de339a6026ab1" providerId="LiveId" clId="{DD5C6F0C-248C-4C80-8483-DDBB07CF3B5B}" dt="2022-03-01T14:49:50.171" v="135" actId="478"/>
          <ac:graphicFrameMkLst>
            <pc:docMk/>
            <pc:sldMk cId="3683675270" sldId="316"/>
            <ac:graphicFrameMk id="6" creationId="{FCFF4B70-9AA3-4CA3-8E6F-B8939277CBCC}"/>
          </ac:graphicFrameMkLst>
        </pc:graphicFrameChg>
      </pc:sldChg>
      <pc:sldChg chg="addSp delSp modSp mod">
        <pc:chgData name="Estefany Alexandra Ortiz Flores" userId="724de339a6026ab1" providerId="LiveId" clId="{DD5C6F0C-248C-4C80-8483-DDBB07CF3B5B}" dt="2022-03-02T05:09:18.905" v="477" actId="171"/>
        <pc:sldMkLst>
          <pc:docMk/>
          <pc:sldMk cId="257774577" sldId="317"/>
        </pc:sldMkLst>
        <pc:spChg chg="ord">
          <ac:chgData name="Estefany Alexandra Ortiz Flores" userId="724de339a6026ab1" providerId="LiveId" clId="{DD5C6F0C-248C-4C80-8483-DDBB07CF3B5B}" dt="2022-03-02T05:09:18.905" v="477" actId="171"/>
          <ac:spMkLst>
            <pc:docMk/>
            <pc:sldMk cId="257774577" sldId="317"/>
            <ac:spMk id="4" creationId="{372A3AAE-16ED-4297-B313-4F81E7D25105}"/>
          </ac:spMkLst>
        </pc:spChg>
        <pc:spChg chg="add del mod">
          <ac:chgData name="Estefany Alexandra Ortiz Flores" userId="724de339a6026ab1" providerId="LiveId" clId="{DD5C6F0C-248C-4C80-8483-DDBB07CF3B5B}" dt="2022-03-02T05:09:12.828" v="476" actId="478"/>
          <ac:spMkLst>
            <pc:docMk/>
            <pc:sldMk cId="257774577" sldId="317"/>
            <ac:spMk id="5" creationId="{96C534D1-5508-4441-9D96-DF49819CEB61}"/>
          </ac:spMkLst>
        </pc:spChg>
        <pc:graphicFrameChg chg="add del mod">
          <ac:chgData name="Estefany Alexandra Ortiz Flores" userId="724de339a6026ab1" providerId="LiveId" clId="{DD5C6F0C-248C-4C80-8483-DDBB07CF3B5B}" dt="2022-03-01T14:49:57.622" v="136" actId="478"/>
          <ac:graphicFrameMkLst>
            <pc:docMk/>
            <pc:sldMk cId="257774577" sldId="317"/>
            <ac:graphicFrameMk id="6" creationId="{6087E429-7CDC-4A15-B0D5-D83C74E15E1B}"/>
          </ac:graphicFrameMkLst>
        </pc:graphicFrameChg>
        <pc:picChg chg="mod">
          <ac:chgData name="Estefany Alexandra Ortiz Flores" userId="724de339a6026ab1" providerId="LiveId" clId="{DD5C6F0C-248C-4C80-8483-DDBB07CF3B5B}" dt="2022-03-02T05:09:07.809" v="475" actId="1076"/>
          <ac:picMkLst>
            <pc:docMk/>
            <pc:sldMk cId="257774577" sldId="317"/>
            <ac:picMk id="3" creationId="{60ED3525-218D-4F09-A43C-AD620B99CB8A}"/>
          </ac:picMkLst>
        </pc:picChg>
        <pc:picChg chg="add del mod">
          <ac:chgData name="Estefany Alexandra Ortiz Flores" userId="724de339a6026ab1" providerId="LiveId" clId="{DD5C6F0C-248C-4C80-8483-DDBB07CF3B5B}" dt="2022-03-01T14:50:03.247" v="137" actId="478"/>
          <ac:picMkLst>
            <pc:docMk/>
            <pc:sldMk cId="257774577" sldId="317"/>
            <ac:picMk id="7" creationId="{5DE45C46-2414-42CA-886E-EFE7661D700A}"/>
          </ac:picMkLst>
        </pc:picChg>
        <pc:picChg chg="add del mod">
          <ac:chgData name="Estefany Alexandra Ortiz Flores" userId="724de339a6026ab1" providerId="LiveId" clId="{DD5C6F0C-248C-4C80-8483-DDBB07CF3B5B}" dt="2022-03-01T14:50:03.247" v="137" actId="478"/>
          <ac:picMkLst>
            <pc:docMk/>
            <pc:sldMk cId="257774577" sldId="317"/>
            <ac:picMk id="8" creationId="{7FB34365-27FA-405F-96E9-001AC34CA576}"/>
          </ac:picMkLst>
        </pc:picChg>
      </pc:sldChg>
      <pc:sldChg chg="addSp modSp mod">
        <pc:chgData name="Estefany Alexandra Ortiz Flores" userId="724de339a6026ab1" providerId="LiveId" clId="{DD5C6F0C-248C-4C80-8483-DDBB07CF3B5B}" dt="2022-03-04T06:26:17.981" v="989" actId="12269"/>
        <pc:sldMkLst>
          <pc:docMk/>
          <pc:sldMk cId="3252709714" sldId="330"/>
        </pc:sldMkLst>
        <pc:spChg chg="mod">
          <ac:chgData name="Estefany Alexandra Ortiz Flores" userId="724de339a6026ab1" providerId="LiveId" clId="{DD5C6F0C-248C-4C80-8483-DDBB07CF3B5B}" dt="2022-03-04T06:20:42.084" v="744" actId="1076"/>
          <ac:spMkLst>
            <pc:docMk/>
            <pc:sldMk cId="3252709714" sldId="330"/>
            <ac:spMk id="2" creationId="{5350AB67-BBF6-477D-B7D0-A2A1604D2B0F}"/>
          </ac:spMkLst>
        </pc:spChg>
        <pc:graphicFrameChg chg="add mod modGraphic">
          <ac:chgData name="Estefany Alexandra Ortiz Flores" userId="724de339a6026ab1" providerId="LiveId" clId="{DD5C6F0C-248C-4C80-8483-DDBB07CF3B5B}" dt="2022-03-04T06:26:17.981" v="989" actId="12269"/>
          <ac:graphicFrameMkLst>
            <pc:docMk/>
            <pc:sldMk cId="3252709714" sldId="330"/>
            <ac:graphicFrameMk id="3" creationId="{A1D87001-2335-4F5D-91FA-2A78E5530C77}"/>
          </ac:graphicFrameMkLst>
        </pc:graphicFrameChg>
      </pc:sldChg>
      <pc:sldChg chg="addSp modSp new mod ord">
        <pc:chgData name="Estefany Alexandra Ortiz Flores" userId="724de339a6026ab1" providerId="LiveId" clId="{DD5C6F0C-248C-4C80-8483-DDBB07CF3B5B}" dt="2022-03-01T15:24:54.138" v="152" actId="1076"/>
        <pc:sldMkLst>
          <pc:docMk/>
          <pc:sldMk cId="3028550471" sldId="333"/>
        </pc:sldMkLst>
        <pc:spChg chg="add mod">
          <ac:chgData name="Estefany Alexandra Ortiz Flores" userId="724de339a6026ab1" providerId="LiveId" clId="{DD5C6F0C-248C-4C80-8483-DDBB07CF3B5B}" dt="2022-03-01T15:24:05.136" v="146"/>
          <ac:spMkLst>
            <pc:docMk/>
            <pc:sldMk cId="3028550471" sldId="333"/>
            <ac:spMk id="2" creationId="{093F7351-400D-4CED-8123-CBA1C0A2CFE0}"/>
          </ac:spMkLst>
        </pc:spChg>
        <pc:spChg chg="add mod">
          <ac:chgData name="Estefany Alexandra Ortiz Flores" userId="724de339a6026ab1" providerId="LiveId" clId="{DD5C6F0C-248C-4C80-8483-DDBB07CF3B5B}" dt="2022-03-01T15:24:54.138" v="152" actId="1076"/>
          <ac:spMkLst>
            <pc:docMk/>
            <pc:sldMk cId="3028550471" sldId="333"/>
            <ac:spMk id="4" creationId="{EB543EEF-C20A-48D9-BEC2-BE96232D6988}"/>
          </ac:spMkLst>
        </pc:spChg>
        <pc:graphicFrameChg chg="add mod modGraphic">
          <ac:chgData name="Estefany Alexandra Ortiz Flores" userId="724de339a6026ab1" providerId="LiveId" clId="{DD5C6F0C-248C-4C80-8483-DDBB07CF3B5B}" dt="2022-03-01T15:24:49.090" v="151" actId="403"/>
          <ac:graphicFrameMkLst>
            <pc:docMk/>
            <pc:sldMk cId="3028550471" sldId="333"/>
            <ac:graphicFrameMk id="3" creationId="{D68975CC-A304-4493-A5CA-5C556149720D}"/>
          </ac:graphicFrameMkLst>
        </pc:graphicFrameChg>
      </pc:sldChg>
      <pc:sldChg chg="new del">
        <pc:chgData name="Estefany Alexandra Ortiz Flores" userId="724de339a6026ab1" providerId="LiveId" clId="{DD5C6F0C-248C-4C80-8483-DDBB07CF3B5B}" dt="2022-03-01T15:23:22.577" v="142" actId="680"/>
        <pc:sldMkLst>
          <pc:docMk/>
          <pc:sldMk cId="3909603765" sldId="333"/>
        </pc:sldMkLst>
      </pc:sldChg>
      <pc:sldChg chg="addSp modSp new mod ord">
        <pc:chgData name="Estefany Alexandra Ortiz Flores" userId="724de339a6026ab1" providerId="LiveId" clId="{DD5C6F0C-248C-4C80-8483-DDBB07CF3B5B}" dt="2022-03-01T17:41:01.736" v="429"/>
        <pc:sldMkLst>
          <pc:docMk/>
          <pc:sldMk cId="3842694809" sldId="334"/>
        </pc:sldMkLst>
        <pc:spChg chg="add mod">
          <ac:chgData name="Estefany Alexandra Ortiz Flores" userId="724de339a6026ab1" providerId="LiveId" clId="{DD5C6F0C-248C-4C80-8483-DDBB07CF3B5B}" dt="2022-03-01T17:40:42.358" v="427" actId="1076"/>
          <ac:spMkLst>
            <pc:docMk/>
            <pc:sldMk cId="3842694809" sldId="334"/>
            <ac:spMk id="3" creationId="{37538517-B471-42F8-8BA3-7A871CC4F51D}"/>
          </ac:spMkLst>
        </pc:spChg>
        <pc:graphicFrameChg chg="add mod">
          <ac:chgData name="Estefany Alexandra Ortiz Flores" userId="724de339a6026ab1" providerId="LiveId" clId="{DD5C6F0C-248C-4C80-8483-DDBB07CF3B5B}" dt="2022-03-01T17:37:24.936" v="161" actId="1076"/>
          <ac:graphicFrameMkLst>
            <pc:docMk/>
            <pc:sldMk cId="3842694809" sldId="334"/>
            <ac:graphicFrameMk id="2" creationId="{D5EBEB84-4F50-4DD2-AF02-790117CA1EDC}"/>
          </ac:graphicFrameMkLst>
        </pc:graphicFrameChg>
      </pc:sldChg>
      <pc:sldChg chg="addSp modSp new mod">
        <pc:chgData name="Estefany Alexandra Ortiz Flores" userId="724de339a6026ab1" providerId="LiveId" clId="{DD5C6F0C-248C-4C80-8483-DDBB07CF3B5B}" dt="2022-03-04T06:30:50.469" v="990" actId="207"/>
        <pc:sldMkLst>
          <pc:docMk/>
          <pc:sldMk cId="4130169379" sldId="335"/>
        </pc:sldMkLst>
        <pc:spChg chg="add mod">
          <ac:chgData name="Estefany Alexandra Ortiz Flores" userId="724de339a6026ab1" providerId="LiveId" clId="{DD5C6F0C-248C-4C80-8483-DDBB07CF3B5B}" dt="2022-03-02T05:11:31.715" v="485" actId="1076"/>
          <ac:spMkLst>
            <pc:docMk/>
            <pc:sldMk cId="4130169379" sldId="335"/>
            <ac:spMk id="2" creationId="{A6BD07AC-E438-42E1-A530-043F1F0CC23F}"/>
          </ac:spMkLst>
        </pc:spChg>
        <pc:spChg chg="add mod">
          <ac:chgData name="Estefany Alexandra Ortiz Flores" userId="724de339a6026ab1" providerId="LiveId" clId="{DD5C6F0C-248C-4C80-8483-DDBB07CF3B5B}" dt="2022-03-04T06:30:50.469" v="990" actId="207"/>
          <ac:spMkLst>
            <pc:docMk/>
            <pc:sldMk cId="4130169379" sldId="335"/>
            <ac:spMk id="4" creationId="{5DB0F3BC-81D3-4527-8981-35308033C143}"/>
          </ac:spMkLst>
        </pc:spChg>
        <pc:spChg chg="add mod">
          <ac:chgData name="Estefany Alexandra Ortiz Flores" userId="724de339a6026ab1" providerId="LiveId" clId="{DD5C6F0C-248C-4C80-8483-DDBB07CF3B5B}" dt="2022-03-04T06:30:50.469" v="990" actId="207"/>
          <ac:spMkLst>
            <pc:docMk/>
            <pc:sldMk cId="4130169379" sldId="335"/>
            <ac:spMk id="5" creationId="{78D2F711-B83E-499D-B29B-3664D5A53965}"/>
          </ac:spMkLst>
        </pc:spChg>
        <pc:spChg chg="add mod">
          <ac:chgData name="Estefany Alexandra Ortiz Flores" userId="724de339a6026ab1" providerId="LiveId" clId="{DD5C6F0C-248C-4C80-8483-DDBB07CF3B5B}" dt="2022-03-04T06:30:50.469" v="990" actId="207"/>
          <ac:spMkLst>
            <pc:docMk/>
            <pc:sldMk cId="4130169379" sldId="335"/>
            <ac:spMk id="6" creationId="{846C9C8A-EF17-4A50-BA6E-BA0A301723DB}"/>
          </ac:spMkLst>
        </pc:spChg>
        <pc:spChg chg="add mod">
          <ac:chgData name="Estefany Alexandra Ortiz Flores" userId="724de339a6026ab1" providerId="LiveId" clId="{DD5C6F0C-248C-4C80-8483-DDBB07CF3B5B}" dt="2022-03-04T05:39:15.848" v="585" actId="255"/>
          <ac:spMkLst>
            <pc:docMk/>
            <pc:sldMk cId="4130169379" sldId="335"/>
            <ac:spMk id="7" creationId="{0124CA86-873C-4761-8071-D025110052B1}"/>
          </ac:spMkLst>
        </pc:spChg>
        <pc:spChg chg="add mod">
          <ac:chgData name="Estefany Alexandra Ortiz Flores" userId="724de339a6026ab1" providerId="LiveId" clId="{DD5C6F0C-248C-4C80-8483-DDBB07CF3B5B}" dt="2022-03-04T05:39:15.848" v="585" actId="255"/>
          <ac:spMkLst>
            <pc:docMk/>
            <pc:sldMk cId="4130169379" sldId="335"/>
            <ac:spMk id="8" creationId="{0C59ACB8-4E87-4004-89ED-D3C3B98DAF95}"/>
          </ac:spMkLst>
        </pc:spChg>
        <pc:spChg chg="add mod">
          <ac:chgData name="Estefany Alexandra Ortiz Flores" userId="724de339a6026ab1" providerId="LiveId" clId="{DD5C6F0C-248C-4C80-8483-DDBB07CF3B5B}" dt="2022-03-04T05:39:15.848" v="585" actId="255"/>
          <ac:spMkLst>
            <pc:docMk/>
            <pc:sldMk cId="4130169379" sldId="335"/>
            <ac:spMk id="9" creationId="{A486EAEC-A68B-4A39-B877-7FCCFF98E7A5}"/>
          </ac:spMkLst>
        </pc:spChg>
        <pc:grpChg chg="add mod">
          <ac:chgData name="Estefany Alexandra Ortiz Flores" userId="724de339a6026ab1" providerId="LiveId" clId="{DD5C6F0C-248C-4C80-8483-DDBB07CF3B5B}" dt="2022-03-04T05:39:04.923" v="584" actId="14100"/>
          <ac:grpSpMkLst>
            <pc:docMk/>
            <pc:sldMk cId="4130169379" sldId="335"/>
            <ac:grpSpMk id="10" creationId="{997A7E8F-FBB1-4F05-965E-D657CF414155}"/>
          </ac:grpSpMkLst>
        </pc:grpChg>
        <pc:cxnChg chg="add mod">
          <ac:chgData name="Estefany Alexandra Ortiz Flores" userId="724de339a6026ab1" providerId="LiveId" clId="{DD5C6F0C-248C-4C80-8483-DDBB07CF3B5B}" dt="2022-03-02T05:11:31.715" v="485" actId="1076"/>
          <ac:cxnSpMkLst>
            <pc:docMk/>
            <pc:sldMk cId="4130169379" sldId="335"/>
            <ac:cxnSpMk id="3" creationId="{E35A5A80-0D88-4A25-96E5-D085A90A512A}"/>
          </ac:cxnSpMkLst>
        </pc:cxnChg>
      </pc:sldChg>
      <pc:sldChg chg="addSp modSp new mod">
        <pc:chgData name="Estefany Alexandra Ortiz Flores" userId="724de339a6026ab1" providerId="LiveId" clId="{DD5C6F0C-248C-4C80-8483-DDBB07CF3B5B}" dt="2022-03-04T06:31:15.951" v="991" actId="1582"/>
        <pc:sldMkLst>
          <pc:docMk/>
          <pc:sldMk cId="2961047455" sldId="336"/>
        </pc:sldMkLst>
        <pc:spChg chg="mod">
          <ac:chgData name="Estefany Alexandra Ortiz Flores" userId="724de339a6026ab1" providerId="LiveId" clId="{DD5C6F0C-248C-4C80-8483-DDBB07CF3B5B}" dt="2022-03-04T06:31:15.951" v="991" actId="1582"/>
          <ac:spMkLst>
            <pc:docMk/>
            <pc:sldMk cId="2961047455" sldId="336"/>
            <ac:spMk id="3" creationId="{8579CD0B-0C18-48B3-8E7B-81B7A7A30968}"/>
          </ac:spMkLst>
        </pc:spChg>
        <pc:spChg chg="mod">
          <ac:chgData name="Estefany Alexandra Ortiz Flores" userId="724de339a6026ab1" providerId="LiveId" clId="{DD5C6F0C-248C-4C80-8483-DDBB07CF3B5B}" dt="2022-03-04T05:40:28.355" v="589" actId="255"/>
          <ac:spMkLst>
            <pc:docMk/>
            <pc:sldMk cId="2961047455" sldId="336"/>
            <ac:spMk id="4" creationId="{C6BD1F41-718F-4F9B-B490-FE9AC10C4B32}"/>
          </ac:spMkLst>
        </pc:spChg>
        <pc:spChg chg="mod">
          <ac:chgData name="Estefany Alexandra Ortiz Flores" userId="724de339a6026ab1" providerId="LiveId" clId="{DD5C6F0C-248C-4C80-8483-DDBB07CF3B5B}" dt="2022-03-04T05:40:28.355" v="589" actId="255"/>
          <ac:spMkLst>
            <pc:docMk/>
            <pc:sldMk cId="2961047455" sldId="336"/>
            <ac:spMk id="5" creationId="{D693C662-1182-4A1D-B135-CC617D488C11}"/>
          </ac:spMkLst>
        </pc:spChg>
        <pc:spChg chg="mod">
          <ac:chgData name="Estefany Alexandra Ortiz Flores" userId="724de339a6026ab1" providerId="LiveId" clId="{DD5C6F0C-248C-4C80-8483-DDBB07CF3B5B}" dt="2022-03-04T05:40:28.355" v="589" actId="255"/>
          <ac:spMkLst>
            <pc:docMk/>
            <pc:sldMk cId="2961047455" sldId="336"/>
            <ac:spMk id="6" creationId="{5B2BD9C9-FB86-48F6-AE18-A0635658E3B7}"/>
          </ac:spMkLst>
        </pc:spChg>
        <pc:spChg chg="mod">
          <ac:chgData name="Estefany Alexandra Ortiz Flores" userId="724de339a6026ab1" providerId="LiveId" clId="{DD5C6F0C-248C-4C80-8483-DDBB07CF3B5B}" dt="2022-03-04T05:40:28.355" v="589" actId="255"/>
          <ac:spMkLst>
            <pc:docMk/>
            <pc:sldMk cId="2961047455" sldId="336"/>
            <ac:spMk id="7" creationId="{F9188EBC-0441-4C5B-9394-47BD34270C52}"/>
          </ac:spMkLst>
        </pc:spChg>
        <pc:spChg chg="mod">
          <ac:chgData name="Estefany Alexandra Ortiz Flores" userId="724de339a6026ab1" providerId="LiveId" clId="{DD5C6F0C-248C-4C80-8483-DDBB07CF3B5B}" dt="2022-03-04T05:40:28.355" v="589" actId="255"/>
          <ac:spMkLst>
            <pc:docMk/>
            <pc:sldMk cId="2961047455" sldId="336"/>
            <ac:spMk id="8" creationId="{E2FEABE4-6FA6-4024-B5E5-ABB4ED0A2FA1}"/>
          </ac:spMkLst>
        </pc:spChg>
        <pc:spChg chg="mod">
          <ac:chgData name="Estefany Alexandra Ortiz Flores" userId="724de339a6026ab1" providerId="LiveId" clId="{DD5C6F0C-248C-4C80-8483-DDBB07CF3B5B}" dt="2022-03-04T05:40:28.355" v="589" actId="255"/>
          <ac:spMkLst>
            <pc:docMk/>
            <pc:sldMk cId="2961047455" sldId="336"/>
            <ac:spMk id="9" creationId="{33A0E484-26B2-4F78-8602-389F78EF2AD2}"/>
          </ac:spMkLst>
        </pc:spChg>
        <pc:spChg chg="mod">
          <ac:chgData name="Estefany Alexandra Ortiz Flores" userId="724de339a6026ab1" providerId="LiveId" clId="{DD5C6F0C-248C-4C80-8483-DDBB07CF3B5B}" dt="2022-03-04T05:40:28.355" v="589" actId="255"/>
          <ac:spMkLst>
            <pc:docMk/>
            <pc:sldMk cId="2961047455" sldId="336"/>
            <ac:spMk id="10" creationId="{9F4E8F53-7069-445B-BB8F-AD5226A7C6D3}"/>
          </ac:spMkLst>
        </pc:spChg>
        <pc:spChg chg="mod">
          <ac:chgData name="Estefany Alexandra Ortiz Flores" userId="724de339a6026ab1" providerId="LiveId" clId="{DD5C6F0C-248C-4C80-8483-DDBB07CF3B5B}" dt="2022-03-04T05:40:28.355" v="589" actId="255"/>
          <ac:spMkLst>
            <pc:docMk/>
            <pc:sldMk cId="2961047455" sldId="336"/>
            <ac:spMk id="11" creationId="{9683F1AD-D2CC-44E0-A8C5-CBCFD9AD2B16}"/>
          </ac:spMkLst>
        </pc:spChg>
        <pc:grpChg chg="add mod">
          <ac:chgData name="Estefany Alexandra Ortiz Flores" userId="724de339a6026ab1" providerId="LiveId" clId="{DD5C6F0C-248C-4C80-8483-DDBB07CF3B5B}" dt="2022-03-04T05:40:24.439" v="588" actId="1076"/>
          <ac:grpSpMkLst>
            <pc:docMk/>
            <pc:sldMk cId="2961047455" sldId="336"/>
            <ac:grpSpMk id="2" creationId="{D79B15F9-07A2-4B56-B7BD-4617AED02948}"/>
          </ac:grpSpMkLst>
        </pc:grpChg>
        <pc:cxnChg chg="mod">
          <ac:chgData name="Estefany Alexandra Ortiz Flores" userId="724de339a6026ab1" providerId="LiveId" clId="{DD5C6F0C-248C-4C80-8483-DDBB07CF3B5B}" dt="2022-03-04T05:40:16.335" v="586"/>
          <ac:cxnSpMkLst>
            <pc:docMk/>
            <pc:sldMk cId="2961047455" sldId="336"/>
            <ac:cxnSpMk id="12" creationId="{01DA18C4-F32C-4156-A20D-ED486ECBD31C}"/>
          </ac:cxnSpMkLst>
        </pc:cxnChg>
        <pc:cxnChg chg="mod">
          <ac:chgData name="Estefany Alexandra Ortiz Flores" userId="724de339a6026ab1" providerId="LiveId" clId="{DD5C6F0C-248C-4C80-8483-DDBB07CF3B5B}" dt="2022-03-04T05:40:16.335" v="586"/>
          <ac:cxnSpMkLst>
            <pc:docMk/>
            <pc:sldMk cId="2961047455" sldId="336"/>
            <ac:cxnSpMk id="13" creationId="{CE15715F-29D7-47E6-87DF-845566159B4B}"/>
          </ac:cxnSpMkLst>
        </pc:cxnChg>
        <pc:cxnChg chg="mod">
          <ac:chgData name="Estefany Alexandra Ortiz Flores" userId="724de339a6026ab1" providerId="LiveId" clId="{DD5C6F0C-248C-4C80-8483-DDBB07CF3B5B}" dt="2022-03-04T05:40:16.335" v="586"/>
          <ac:cxnSpMkLst>
            <pc:docMk/>
            <pc:sldMk cId="2961047455" sldId="336"/>
            <ac:cxnSpMk id="14" creationId="{7BEB90FB-508E-4843-B241-E9D4D6A809BE}"/>
          </ac:cxnSpMkLst>
        </pc:cxnChg>
        <pc:cxnChg chg="mod">
          <ac:chgData name="Estefany Alexandra Ortiz Flores" userId="724de339a6026ab1" providerId="LiveId" clId="{DD5C6F0C-248C-4C80-8483-DDBB07CF3B5B}" dt="2022-03-04T05:40:16.335" v="586"/>
          <ac:cxnSpMkLst>
            <pc:docMk/>
            <pc:sldMk cId="2961047455" sldId="336"/>
            <ac:cxnSpMk id="15" creationId="{A8201BCB-0F62-41D2-B529-A7F174605CD3}"/>
          </ac:cxnSpMkLst>
        </pc:cxnChg>
        <pc:cxnChg chg="mod">
          <ac:chgData name="Estefany Alexandra Ortiz Flores" userId="724de339a6026ab1" providerId="LiveId" clId="{DD5C6F0C-248C-4C80-8483-DDBB07CF3B5B}" dt="2022-03-04T05:40:16.335" v="586"/>
          <ac:cxnSpMkLst>
            <pc:docMk/>
            <pc:sldMk cId="2961047455" sldId="336"/>
            <ac:cxnSpMk id="16" creationId="{84DA0EEF-DC8C-46C3-B3CB-7167CC077662}"/>
          </ac:cxnSpMkLst>
        </pc:cxnChg>
        <pc:cxnChg chg="mod">
          <ac:chgData name="Estefany Alexandra Ortiz Flores" userId="724de339a6026ab1" providerId="LiveId" clId="{DD5C6F0C-248C-4C80-8483-DDBB07CF3B5B}" dt="2022-03-04T05:40:16.335" v="586"/>
          <ac:cxnSpMkLst>
            <pc:docMk/>
            <pc:sldMk cId="2961047455" sldId="336"/>
            <ac:cxnSpMk id="17" creationId="{D4A0B924-A954-46B8-8D33-0009814D6506}"/>
          </ac:cxnSpMkLst>
        </pc:cxnChg>
        <pc:cxnChg chg="mod">
          <ac:chgData name="Estefany Alexandra Ortiz Flores" userId="724de339a6026ab1" providerId="LiveId" clId="{DD5C6F0C-248C-4C80-8483-DDBB07CF3B5B}" dt="2022-03-04T05:40:16.335" v="586"/>
          <ac:cxnSpMkLst>
            <pc:docMk/>
            <pc:sldMk cId="2961047455" sldId="336"/>
            <ac:cxnSpMk id="18" creationId="{68F8952B-04C0-4CF6-833F-7162724DCE61}"/>
          </ac:cxnSpMkLst>
        </pc:cxnChg>
        <pc:cxnChg chg="mod">
          <ac:chgData name="Estefany Alexandra Ortiz Flores" userId="724de339a6026ab1" providerId="LiveId" clId="{DD5C6F0C-248C-4C80-8483-DDBB07CF3B5B}" dt="2022-03-04T05:40:16.335" v="586"/>
          <ac:cxnSpMkLst>
            <pc:docMk/>
            <pc:sldMk cId="2961047455" sldId="336"/>
            <ac:cxnSpMk id="19" creationId="{7BCBE719-BB9E-491E-9DAC-C4B0C55A113A}"/>
          </ac:cxnSpMkLst>
        </pc:cxnChg>
      </pc:sldChg>
      <pc:sldChg chg="addSp modSp new ord">
        <pc:chgData name="Estefany Alexandra Ortiz Flores" userId="724de339a6026ab1" providerId="LiveId" clId="{DD5C6F0C-248C-4C80-8483-DDBB07CF3B5B}" dt="2022-03-02T05:10:08.482" v="483"/>
        <pc:sldMkLst>
          <pc:docMk/>
          <pc:sldMk cId="2288463295" sldId="337"/>
        </pc:sldMkLst>
        <pc:spChg chg="add mod">
          <ac:chgData name="Estefany Alexandra Ortiz Flores" userId="724de339a6026ab1" providerId="LiveId" clId="{DD5C6F0C-248C-4C80-8483-DDBB07CF3B5B}" dt="2022-03-02T05:09:57.958" v="481"/>
          <ac:spMkLst>
            <pc:docMk/>
            <pc:sldMk cId="2288463295" sldId="337"/>
            <ac:spMk id="2" creationId="{9A16C2C4-4023-45C1-B433-FFA463972D1A}"/>
          </ac:spMkLst>
        </pc:spChg>
        <pc:spChg chg="add mod">
          <ac:chgData name="Estefany Alexandra Ortiz Flores" userId="724de339a6026ab1" providerId="LiveId" clId="{DD5C6F0C-248C-4C80-8483-DDBB07CF3B5B}" dt="2022-03-02T05:09:57.958" v="481"/>
          <ac:spMkLst>
            <pc:docMk/>
            <pc:sldMk cId="2288463295" sldId="337"/>
            <ac:spMk id="3" creationId="{11C97B23-C027-4CB4-B85B-29C93A98E344}"/>
          </ac:spMkLst>
        </pc:spChg>
        <pc:spChg chg="add mod">
          <ac:chgData name="Estefany Alexandra Ortiz Flores" userId="724de339a6026ab1" providerId="LiveId" clId="{DD5C6F0C-248C-4C80-8483-DDBB07CF3B5B}" dt="2022-03-02T05:09:57.958" v="481"/>
          <ac:spMkLst>
            <pc:docMk/>
            <pc:sldMk cId="2288463295" sldId="337"/>
            <ac:spMk id="4" creationId="{474E0C68-D344-459B-8168-7AB0D2F97BF3}"/>
          </ac:spMkLst>
        </pc:spChg>
        <pc:spChg chg="add mod">
          <ac:chgData name="Estefany Alexandra Ortiz Flores" userId="724de339a6026ab1" providerId="LiveId" clId="{DD5C6F0C-248C-4C80-8483-DDBB07CF3B5B}" dt="2022-03-02T05:09:57.958" v="481"/>
          <ac:spMkLst>
            <pc:docMk/>
            <pc:sldMk cId="2288463295" sldId="337"/>
            <ac:spMk id="5" creationId="{2C1F1416-ADD6-4657-A86A-AB69BAF41D64}"/>
          </ac:spMkLst>
        </pc:spChg>
        <pc:grpChg chg="add mod">
          <ac:chgData name="Estefany Alexandra Ortiz Flores" userId="724de339a6026ab1" providerId="LiveId" clId="{DD5C6F0C-248C-4C80-8483-DDBB07CF3B5B}" dt="2022-03-02T05:09:57.958" v="481"/>
          <ac:grpSpMkLst>
            <pc:docMk/>
            <pc:sldMk cId="2288463295" sldId="337"/>
            <ac:grpSpMk id="6" creationId="{FADDAF16-2C7E-41C8-BACC-D96F4EF54D7D}"/>
          </ac:grpSpMkLst>
        </pc:grpChg>
        <pc:grpChg chg="mod">
          <ac:chgData name="Estefany Alexandra Ortiz Flores" userId="724de339a6026ab1" providerId="LiveId" clId="{DD5C6F0C-248C-4C80-8483-DDBB07CF3B5B}" dt="2022-03-02T05:09:57.958" v="481"/>
          <ac:grpSpMkLst>
            <pc:docMk/>
            <pc:sldMk cId="2288463295" sldId="337"/>
            <ac:grpSpMk id="8" creationId="{3BB9FAF1-C3EB-4D7B-8864-59EA5407BE8F}"/>
          </ac:grpSpMkLst>
        </pc:grpChg>
        <pc:cxnChg chg="mod">
          <ac:chgData name="Estefany Alexandra Ortiz Flores" userId="724de339a6026ab1" providerId="LiveId" clId="{DD5C6F0C-248C-4C80-8483-DDBB07CF3B5B}" dt="2022-03-02T05:09:57.958" v="481"/>
          <ac:cxnSpMkLst>
            <pc:docMk/>
            <pc:sldMk cId="2288463295" sldId="337"/>
            <ac:cxnSpMk id="7" creationId="{12E40668-1031-4A0F-AF38-8367477DE9E9}"/>
          </ac:cxnSpMkLst>
        </pc:cxnChg>
        <pc:cxnChg chg="mod">
          <ac:chgData name="Estefany Alexandra Ortiz Flores" userId="724de339a6026ab1" providerId="LiveId" clId="{DD5C6F0C-248C-4C80-8483-DDBB07CF3B5B}" dt="2022-03-02T05:09:57.958" v="481"/>
          <ac:cxnSpMkLst>
            <pc:docMk/>
            <pc:sldMk cId="2288463295" sldId="337"/>
            <ac:cxnSpMk id="9" creationId="{4A18AA93-E3FE-4977-8CDC-CB3340FFBBE0}"/>
          </ac:cxnSpMkLst>
        </pc:cxnChg>
        <pc:cxnChg chg="mod">
          <ac:chgData name="Estefany Alexandra Ortiz Flores" userId="724de339a6026ab1" providerId="LiveId" clId="{DD5C6F0C-248C-4C80-8483-DDBB07CF3B5B}" dt="2022-03-02T05:09:57.958" v="481"/>
          <ac:cxnSpMkLst>
            <pc:docMk/>
            <pc:sldMk cId="2288463295" sldId="337"/>
            <ac:cxnSpMk id="10" creationId="{A1055A3E-7CA2-481B-B04D-C9411D698BAA}"/>
          </ac:cxnSpMkLst>
        </pc:cxnChg>
      </pc:sldChg>
      <pc:sldChg chg="addSp modSp new mod">
        <pc:chgData name="Estefany Alexandra Ortiz Flores" userId="724de339a6026ab1" providerId="LiveId" clId="{DD5C6F0C-248C-4C80-8483-DDBB07CF3B5B}" dt="2022-03-04T05:41:32.733" v="596" actId="1076"/>
        <pc:sldMkLst>
          <pc:docMk/>
          <pc:sldMk cId="1856862884" sldId="338"/>
        </pc:sldMkLst>
        <pc:spChg chg="add mod">
          <ac:chgData name="Estefany Alexandra Ortiz Flores" userId="724de339a6026ab1" providerId="LiveId" clId="{DD5C6F0C-248C-4C80-8483-DDBB07CF3B5B}" dt="2022-03-04T05:41:22.235" v="594" actId="1076"/>
          <ac:spMkLst>
            <pc:docMk/>
            <pc:sldMk cId="1856862884" sldId="338"/>
            <ac:spMk id="2" creationId="{702D0F3D-4004-4FD7-AB17-4FDD3A7EE000}"/>
          </ac:spMkLst>
        </pc:spChg>
        <pc:spChg chg="add mod">
          <ac:chgData name="Estefany Alexandra Ortiz Flores" userId="724de339a6026ab1" providerId="LiveId" clId="{DD5C6F0C-248C-4C80-8483-DDBB07CF3B5B}" dt="2022-03-04T05:41:32.733" v="596" actId="1076"/>
          <ac:spMkLst>
            <pc:docMk/>
            <pc:sldMk cId="1856862884" sldId="338"/>
            <ac:spMk id="3" creationId="{2D62BC4B-BE4C-43FD-9409-DB731FE1F0B1}"/>
          </ac:spMkLst>
        </pc:spChg>
        <pc:spChg chg="mod">
          <ac:chgData name="Estefany Alexandra Ortiz Flores" userId="724de339a6026ab1" providerId="LiveId" clId="{DD5C6F0C-248C-4C80-8483-DDBB07CF3B5B}" dt="2022-03-04T05:40:51.631" v="590"/>
          <ac:spMkLst>
            <pc:docMk/>
            <pc:sldMk cId="1856862884" sldId="338"/>
            <ac:spMk id="6" creationId="{3B2F409C-F4F0-4758-82BD-C647A86FC9C8}"/>
          </ac:spMkLst>
        </pc:spChg>
        <pc:spChg chg="mod">
          <ac:chgData name="Estefany Alexandra Ortiz Flores" userId="724de339a6026ab1" providerId="LiveId" clId="{DD5C6F0C-248C-4C80-8483-DDBB07CF3B5B}" dt="2022-03-04T05:40:51.631" v="590"/>
          <ac:spMkLst>
            <pc:docMk/>
            <pc:sldMk cId="1856862884" sldId="338"/>
            <ac:spMk id="7" creationId="{864E0026-F673-4B48-A427-574FDE49D10B}"/>
          </ac:spMkLst>
        </pc:spChg>
        <pc:spChg chg="mod">
          <ac:chgData name="Estefany Alexandra Ortiz Flores" userId="724de339a6026ab1" providerId="LiveId" clId="{DD5C6F0C-248C-4C80-8483-DDBB07CF3B5B}" dt="2022-03-04T05:40:51.631" v="590"/>
          <ac:spMkLst>
            <pc:docMk/>
            <pc:sldMk cId="1856862884" sldId="338"/>
            <ac:spMk id="8" creationId="{84BAE3BF-E131-4B44-B674-599D62F0CBCE}"/>
          </ac:spMkLst>
        </pc:spChg>
        <pc:spChg chg="mod">
          <ac:chgData name="Estefany Alexandra Ortiz Flores" userId="724de339a6026ab1" providerId="LiveId" clId="{DD5C6F0C-248C-4C80-8483-DDBB07CF3B5B}" dt="2022-03-04T05:40:51.631" v="590"/>
          <ac:spMkLst>
            <pc:docMk/>
            <pc:sldMk cId="1856862884" sldId="338"/>
            <ac:spMk id="9" creationId="{4C3332E9-6F9E-4A7D-8885-E1F3BF0044E4}"/>
          </ac:spMkLst>
        </pc:spChg>
        <pc:spChg chg="mod">
          <ac:chgData name="Estefany Alexandra Ortiz Flores" userId="724de339a6026ab1" providerId="LiveId" clId="{DD5C6F0C-248C-4C80-8483-DDBB07CF3B5B}" dt="2022-03-04T05:40:51.631" v="590"/>
          <ac:spMkLst>
            <pc:docMk/>
            <pc:sldMk cId="1856862884" sldId="338"/>
            <ac:spMk id="16" creationId="{4F23F59F-73DB-439A-8324-FC873C9CCAAD}"/>
          </ac:spMkLst>
        </pc:spChg>
        <pc:spChg chg="mod">
          <ac:chgData name="Estefany Alexandra Ortiz Flores" userId="724de339a6026ab1" providerId="LiveId" clId="{DD5C6F0C-248C-4C80-8483-DDBB07CF3B5B}" dt="2022-03-04T05:40:51.631" v="590"/>
          <ac:spMkLst>
            <pc:docMk/>
            <pc:sldMk cId="1856862884" sldId="338"/>
            <ac:spMk id="17" creationId="{C385BD0F-C46A-4EFC-868C-97DD00E78EFE}"/>
          </ac:spMkLst>
        </pc:spChg>
        <pc:spChg chg="mod">
          <ac:chgData name="Estefany Alexandra Ortiz Flores" userId="724de339a6026ab1" providerId="LiveId" clId="{DD5C6F0C-248C-4C80-8483-DDBB07CF3B5B}" dt="2022-03-04T05:40:51.631" v="590"/>
          <ac:spMkLst>
            <pc:docMk/>
            <pc:sldMk cId="1856862884" sldId="338"/>
            <ac:spMk id="18" creationId="{D2C32611-0D6D-464F-8626-898A7038C4AD}"/>
          </ac:spMkLst>
        </pc:spChg>
        <pc:spChg chg="mod">
          <ac:chgData name="Estefany Alexandra Ortiz Flores" userId="724de339a6026ab1" providerId="LiveId" clId="{DD5C6F0C-248C-4C80-8483-DDBB07CF3B5B}" dt="2022-03-04T05:40:51.631" v="590"/>
          <ac:spMkLst>
            <pc:docMk/>
            <pc:sldMk cId="1856862884" sldId="338"/>
            <ac:spMk id="19" creationId="{FF4A623A-5F22-4BFB-AD7F-D566F96026DB}"/>
          </ac:spMkLst>
        </pc:spChg>
        <pc:grpChg chg="add mod">
          <ac:chgData name="Estefany Alexandra Ortiz Flores" userId="724de339a6026ab1" providerId="LiveId" clId="{DD5C6F0C-248C-4C80-8483-DDBB07CF3B5B}" dt="2022-03-04T05:41:11.386" v="592" actId="1076"/>
          <ac:grpSpMkLst>
            <pc:docMk/>
            <pc:sldMk cId="1856862884" sldId="338"/>
            <ac:grpSpMk id="4" creationId="{B5F0F02A-4723-4F81-ABBE-C6D5852DCF62}"/>
          </ac:grpSpMkLst>
        </pc:grpChg>
        <pc:grpChg chg="add mod">
          <ac:chgData name="Estefany Alexandra Ortiz Flores" userId="724de339a6026ab1" providerId="LiveId" clId="{DD5C6F0C-248C-4C80-8483-DDBB07CF3B5B}" dt="2022-03-04T05:41:11.386" v="592" actId="1076"/>
          <ac:grpSpMkLst>
            <pc:docMk/>
            <pc:sldMk cId="1856862884" sldId="338"/>
            <ac:grpSpMk id="14" creationId="{9B69E34F-6C90-4D58-85B9-C99F86F7D3B9}"/>
          </ac:grpSpMkLst>
        </pc:grpChg>
        <pc:cxnChg chg="mod">
          <ac:chgData name="Estefany Alexandra Ortiz Flores" userId="724de339a6026ab1" providerId="LiveId" clId="{DD5C6F0C-248C-4C80-8483-DDBB07CF3B5B}" dt="2022-03-04T05:40:51.631" v="590"/>
          <ac:cxnSpMkLst>
            <pc:docMk/>
            <pc:sldMk cId="1856862884" sldId="338"/>
            <ac:cxnSpMk id="5" creationId="{642B69E8-7A1F-492A-A844-DA833817C366}"/>
          </ac:cxnSpMkLst>
        </pc:cxnChg>
        <pc:cxnChg chg="mod">
          <ac:chgData name="Estefany Alexandra Ortiz Flores" userId="724de339a6026ab1" providerId="LiveId" clId="{DD5C6F0C-248C-4C80-8483-DDBB07CF3B5B}" dt="2022-03-04T05:40:51.631" v="590"/>
          <ac:cxnSpMkLst>
            <pc:docMk/>
            <pc:sldMk cId="1856862884" sldId="338"/>
            <ac:cxnSpMk id="10" creationId="{D307B58D-8053-4275-B9AE-8734FF9A9065}"/>
          </ac:cxnSpMkLst>
        </pc:cxnChg>
        <pc:cxnChg chg="mod">
          <ac:chgData name="Estefany Alexandra Ortiz Flores" userId="724de339a6026ab1" providerId="LiveId" clId="{DD5C6F0C-248C-4C80-8483-DDBB07CF3B5B}" dt="2022-03-04T05:40:51.631" v="590"/>
          <ac:cxnSpMkLst>
            <pc:docMk/>
            <pc:sldMk cId="1856862884" sldId="338"/>
            <ac:cxnSpMk id="11" creationId="{BB283037-06B1-4DC3-87EF-9E99EDFBF07B}"/>
          </ac:cxnSpMkLst>
        </pc:cxnChg>
        <pc:cxnChg chg="mod">
          <ac:chgData name="Estefany Alexandra Ortiz Flores" userId="724de339a6026ab1" providerId="LiveId" clId="{DD5C6F0C-248C-4C80-8483-DDBB07CF3B5B}" dt="2022-03-04T05:40:51.631" v="590"/>
          <ac:cxnSpMkLst>
            <pc:docMk/>
            <pc:sldMk cId="1856862884" sldId="338"/>
            <ac:cxnSpMk id="12" creationId="{994C3423-CDBF-4AA8-B2D3-16B3BA09B17A}"/>
          </ac:cxnSpMkLst>
        </pc:cxnChg>
        <pc:cxnChg chg="mod">
          <ac:chgData name="Estefany Alexandra Ortiz Flores" userId="724de339a6026ab1" providerId="LiveId" clId="{DD5C6F0C-248C-4C80-8483-DDBB07CF3B5B}" dt="2022-03-04T05:40:51.631" v="590"/>
          <ac:cxnSpMkLst>
            <pc:docMk/>
            <pc:sldMk cId="1856862884" sldId="338"/>
            <ac:cxnSpMk id="13" creationId="{1D315444-3C84-4E10-917F-8A444465B4E3}"/>
          </ac:cxnSpMkLst>
        </pc:cxnChg>
        <pc:cxnChg chg="mod">
          <ac:chgData name="Estefany Alexandra Ortiz Flores" userId="724de339a6026ab1" providerId="LiveId" clId="{DD5C6F0C-248C-4C80-8483-DDBB07CF3B5B}" dt="2022-03-04T05:40:51.631" v="590"/>
          <ac:cxnSpMkLst>
            <pc:docMk/>
            <pc:sldMk cId="1856862884" sldId="338"/>
            <ac:cxnSpMk id="15" creationId="{8F4EE103-7C52-4157-A6A0-772920B0864F}"/>
          </ac:cxnSpMkLst>
        </pc:cxnChg>
        <pc:cxnChg chg="mod">
          <ac:chgData name="Estefany Alexandra Ortiz Flores" userId="724de339a6026ab1" providerId="LiveId" clId="{DD5C6F0C-248C-4C80-8483-DDBB07CF3B5B}" dt="2022-03-04T05:40:51.631" v="590"/>
          <ac:cxnSpMkLst>
            <pc:docMk/>
            <pc:sldMk cId="1856862884" sldId="338"/>
            <ac:cxnSpMk id="20" creationId="{0E2C08B6-CFCF-41F4-A830-D83490C42C58}"/>
          </ac:cxnSpMkLst>
        </pc:cxnChg>
        <pc:cxnChg chg="mod">
          <ac:chgData name="Estefany Alexandra Ortiz Flores" userId="724de339a6026ab1" providerId="LiveId" clId="{DD5C6F0C-248C-4C80-8483-DDBB07CF3B5B}" dt="2022-03-04T05:40:51.631" v="590"/>
          <ac:cxnSpMkLst>
            <pc:docMk/>
            <pc:sldMk cId="1856862884" sldId="338"/>
            <ac:cxnSpMk id="21" creationId="{90429294-9BC5-4894-B7F9-5F6F3D2D97BA}"/>
          </ac:cxnSpMkLst>
        </pc:cxnChg>
        <pc:cxnChg chg="mod">
          <ac:chgData name="Estefany Alexandra Ortiz Flores" userId="724de339a6026ab1" providerId="LiveId" clId="{DD5C6F0C-248C-4C80-8483-DDBB07CF3B5B}" dt="2022-03-04T05:40:51.631" v="590"/>
          <ac:cxnSpMkLst>
            <pc:docMk/>
            <pc:sldMk cId="1856862884" sldId="338"/>
            <ac:cxnSpMk id="22" creationId="{24FBFEAA-2675-4D33-8C62-9A3A9F298938}"/>
          </ac:cxnSpMkLst>
        </pc:cxnChg>
        <pc:cxnChg chg="mod">
          <ac:chgData name="Estefany Alexandra Ortiz Flores" userId="724de339a6026ab1" providerId="LiveId" clId="{DD5C6F0C-248C-4C80-8483-DDBB07CF3B5B}" dt="2022-03-04T05:40:51.631" v="590"/>
          <ac:cxnSpMkLst>
            <pc:docMk/>
            <pc:sldMk cId="1856862884" sldId="338"/>
            <ac:cxnSpMk id="23" creationId="{081250AE-2A64-4305-8CB8-110E7B9098FD}"/>
          </ac:cxnSpMkLst>
        </pc:cxnChg>
      </pc:sldChg>
      <pc:sldChg chg="addSp delSp modSp new mod modClrScheme chgLayout">
        <pc:chgData name="Estefany Alexandra Ortiz Flores" userId="724de339a6026ab1" providerId="LiveId" clId="{DD5C6F0C-248C-4C80-8483-DDBB07CF3B5B}" dt="2022-03-02T05:15:36.284" v="518" actId="13822"/>
        <pc:sldMkLst>
          <pc:docMk/>
          <pc:sldMk cId="869263877" sldId="339"/>
        </pc:sldMkLst>
        <pc:spChg chg="add mod">
          <ac:chgData name="Estefany Alexandra Ortiz Flores" userId="724de339a6026ab1" providerId="LiveId" clId="{DD5C6F0C-248C-4C80-8483-DDBB07CF3B5B}" dt="2022-03-02T05:12:13.967" v="502" actId="20577"/>
          <ac:spMkLst>
            <pc:docMk/>
            <pc:sldMk cId="869263877" sldId="339"/>
            <ac:spMk id="2" creationId="{FBEC9603-7EA8-4F38-A28E-7695AC229536}"/>
          </ac:spMkLst>
        </pc:spChg>
        <pc:spChg chg="add del mod">
          <ac:chgData name="Estefany Alexandra Ortiz Flores" userId="724de339a6026ab1" providerId="LiveId" clId="{DD5C6F0C-248C-4C80-8483-DDBB07CF3B5B}" dt="2022-03-02T05:12:33.477" v="503" actId="1032"/>
          <ac:spMkLst>
            <pc:docMk/>
            <pc:sldMk cId="869263877" sldId="339"/>
            <ac:spMk id="3" creationId="{32AB1D26-6DCB-4F86-B50B-DEA805089F2B}"/>
          </ac:spMkLst>
        </pc:spChg>
        <pc:spChg chg="add del mod">
          <ac:chgData name="Estefany Alexandra Ortiz Flores" userId="724de339a6026ab1" providerId="LiveId" clId="{DD5C6F0C-248C-4C80-8483-DDBB07CF3B5B}" dt="2022-03-02T05:14:04.884" v="506" actId="478"/>
          <ac:spMkLst>
            <pc:docMk/>
            <pc:sldMk cId="869263877" sldId="339"/>
            <ac:spMk id="8" creationId="{38FF1C6E-8104-40EF-9B62-BC5A26C8F7E4}"/>
          </ac:spMkLst>
        </pc:spChg>
        <pc:spChg chg="add mod">
          <ac:chgData name="Estefany Alexandra Ortiz Flores" userId="724de339a6026ab1" providerId="LiveId" clId="{DD5C6F0C-248C-4C80-8483-DDBB07CF3B5B}" dt="2022-03-02T05:15:36.284" v="518" actId="13822"/>
          <ac:spMkLst>
            <pc:docMk/>
            <pc:sldMk cId="869263877" sldId="339"/>
            <ac:spMk id="9" creationId="{D1487C44-A7A2-4A24-8B1C-44CB25C3819C}"/>
          </ac:spMkLst>
        </pc:spChg>
        <pc:spChg chg="add mod">
          <ac:chgData name="Estefany Alexandra Ortiz Flores" userId="724de339a6026ab1" providerId="LiveId" clId="{DD5C6F0C-248C-4C80-8483-DDBB07CF3B5B}" dt="2022-03-02T05:15:36.284" v="518" actId="13822"/>
          <ac:spMkLst>
            <pc:docMk/>
            <pc:sldMk cId="869263877" sldId="339"/>
            <ac:spMk id="10" creationId="{14E4ED50-0AB6-429D-817E-311FFCB50D63}"/>
          </ac:spMkLst>
        </pc:spChg>
        <pc:spChg chg="add mod">
          <ac:chgData name="Estefany Alexandra Ortiz Flores" userId="724de339a6026ab1" providerId="LiveId" clId="{DD5C6F0C-248C-4C80-8483-DDBB07CF3B5B}" dt="2022-03-02T05:15:36.284" v="518" actId="13822"/>
          <ac:spMkLst>
            <pc:docMk/>
            <pc:sldMk cId="869263877" sldId="339"/>
            <ac:spMk id="11" creationId="{ABA13466-572C-4A33-BAE5-1423E759C7E2}"/>
          </ac:spMkLst>
        </pc:spChg>
        <pc:graphicFrameChg chg="add del mod modGraphic">
          <ac:chgData name="Estefany Alexandra Ortiz Flores" userId="724de339a6026ab1" providerId="LiveId" clId="{DD5C6F0C-248C-4C80-8483-DDBB07CF3B5B}" dt="2022-03-02T05:12:42.872" v="505" actId="478"/>
          <ac:graphicFrameMkLst>
            <pc:docMk/>
            <pc:sldMk cId="869263877" sldId="339"/>
            <ac:graphicFrameMk id="6" creationId="{EAC859AF-80A2-4976-A967-42EFFF1B284F}"/>
          </ac:graphicFrameMkLst>
        </pc:graphicFrameChg>
      </pc:sldChg>
      <pc:sldChg chg="addSp delSp modSp new mod">
        <pc:chgData name="Estefany Alexandra Ortiz Flores" userId="724de339a6026ab1" providerId="LiveId" clId="{DD5C6F0C-248C-4C80-8483-DDBB07CF3B5B}" dt="2022-03-02T05:17:16.681" v="555"/>
        <pc:sldMkLst>
          <pc:docMk/>
          <pc:sldMk cId="977010347" sldId="340"/>
        </pc:sldMkLst>
        <pc:spChg chg="mod">
          <ac:chgData name="Estefany Alexandra Ortiz Flores" userId="724de339a6026ab1" providerId="LiveId" clId="{DD5C6F0C-248C-4C80-8483-DDBB07CF3B5B}" dt="2022-03-02T05:15:50.887" v="542" actId="20577"/>
          <ac:spMkLst>
            <pc:docMk/>
            <pc:sldMk cId="977010347" sldId="340"/>
            <ac:spMk id="2" creationId="{0A72F932-5745-42E4-B2B9-B8157B6A30FE}"/>
          </ac:spMkLst>
        </pc:spChg>
        <pc:spChg chg="del">
          <ac:chgData name="Estefany Alexandra Ortiz Flores" userId="724de339a6026ab1" providerId="LiveId" clId="{DD5C6F0C-248C-4C80-8483-DDBB07CF3B5B}" dt="2022-03-02T05:15:54.021" v="543" actId="478"/>
          <ac:spMkLst>
            <pc:docMk/>
            <pc:sldMk cId="977010347" sldId="340"/>
            <ac:spMk id="3" creationId="{692C54D4-D6A4-4055-B21E-FAECF621DACD}"/>
          </ac:spMkLst>
        </pc:spChg>
        <pc:spChg chg="add mod">
          <ac:chgData name="Estefany Alexandra Ortiz Flores" userId="724de339a6026ab1" providerId="LiveId" clId="{DD5C6F0C-248C-4C80-8483-DDBB07CF3B5B}" dt="2022-03-02T05:16:20.470" v="545"/>
          <ac:spMkLst>
            <pc:docMk/>
            <pc:sldMk cId="977010347" sldId="340"/>
            <ac:spMk id="4" creationId="{9546652A-0560-40BE-B094-B0547BAFC03B}"/>
          </ac:spMkLst>
        </pc:spChg>
        <pc:spChg chg="add mod">
          <ac:chgData name="Estefany Alexandra Ortiz Flores" userId="724de339a6026ab1" providerId="LiveId" clId="{DD5C6F0C-248C-4C80-8483-DDBB07CF3B5B}" dt="2022-03-02T05:16:50.144" v="552" actId="20577"/>
          <ac:spMkLst>
            <pc:docMk/>
            <pc:sldMk cId="977010347" sldId="340"/>
            <ac:spMk id="5" creationId="{D1D48A0B-15D6-4E6D-9BE0-B486E6373737}"/>
          </ac:spMkLst>
        </pc:spChg>
        <pc:spChg chg="add mod">
          <ac:chgData name="Estefany Alexandra Ortiz Flores" userId="724de339a6026ab1" providerId="LiveId" clId="{DD5C6F0C-248C-4C80-8483-DDBB07CF3B5B}" dt="2022-03-02T05:17:16.681" v="555"/>
          <ac:spMkLst>
            <pc:docMk/>
            <pc:sldMk cId="977010347" sldId="340"/>
            <ac:spMk id="6" creationId="{B20ABB72-267D-404C-9709-CFCBB198027C}"/>
          </ac:spMkLst>
        </pc:spChg>
      </pc:sldChg>
      <pc:sldChg chg="addSp modSp new mod">
        <pc:chgData name="Estefany Alexandra Ortiz Flores" userId="724de339a6026ab1" providerId="LiveId" clId="{DD5C6F0C-248C-4C80-8483-DDBB07CF3B5B}" dt="2022-03-04T05:42:42.228" v="601" actId="14100"/>
        <pc:sldMkLst>
          <pc:docMk/>
          <pc:sldMk cId="1617880812" sldId="341"/>
        </pc:sldMkLst>
        <pc:picChg chg="add mod">
          <ac:chgData name="Estefany Alexandra Ortiz Flores" userId="724de339a6026ab1" providerId="LiveId" clId="{DD5C6F0C-248C-4C80-8483-DDBB07CF3B5B}" dt="2022-03-04T05:42:42.228" v="601" actId="14100"/>
          <ac:picMkLst>
            <pc:docMk/>
            <pc:sldMk cId="1617880812" sldId="341"/>
            <ac:picMk id="2" creationId="{E7E9F39B-CE02-4588-9090-DF04250AF3C9}"/>
          </ac:picMkLst>
        </pc:picChg>
      </pc:sldChg>
      <pc:sldChg chg="addSp modSp">
        <pc:chgData name="Estefany Alexandra Ortiz Flores" userId="724de339a6026ab1" providerId="LiveId" clId="{DD5C6F0C-248C-4C80-8483-DDBB07CF3B5B}" dt="2022-03-04T15:50:35.699" v="1070"/>
        <pc:sldMkLst>
          <pc:docMk/>
          <pc:sldMk cId="3495359642" sldId="341"/>
        </pc:sldMkLst>
        <pc:graphicFrameChg chg="add mod">
          <ac:chgData name="Estefany Alexandra Ortiz Flores" userId="724de339a6026ab1" providerId="LiveId" clId="{DD5C6F0C-248C-4C80-8483-DDBB07CF3B5B}" dt="2022-03-04T15:50:35.699" v="1070"/>
          <ac:graphicFrameMkLst>
            <pc:docMk/>
            <pc:sldMk cId="3495359642" sldId="341"/>
            <ac:graphicFrameMk id="3" creationId="{894E360A-7B03-4313-B5FC-486D3FFE4C1D}"/>
          </ac:graphicFrameMkLst>
        </pc:graphicFrameChg>
      </pc:sldChg>
      <pc:sldChg chg="addSp modSp mod">
        <pc:chgData name="Estefany Alexandra Ortiz Flores" userId="724de339a6026ab1" providerId="LiveId" clId="{DD5C6F0C-248C-4C80-8483-DDBB07CF3B5B}" dt="2022-03-04T16:55:31.800" v="1073" actId="1076"/>
        <pc:sldMkLst>
          <pc:docMk/>
          <pc:sldMk cId="1584516694" sldId="342"/>
        </pc:sldMkLst>
        <pc:spChg chg="add mod">
          <ac:chgData name="Estefany Alexandra Ortiz Flores" userId="724de339a6026ab1" providerId="LiveId" clId="{DD5C6F0C-248C-4C80-8483-DDBB07CF3B5B}" dt="2022-03-04T15:50:51.302" v="1071"/>
          <ac:spMkLst>
            <pc:docMk/>
            <pc:sldMk cId="1584516694" sldId="342"/>
            <ac:spMk id="4" creationId="{95FF4182-41FB-4C6C-95EB-22417FA53264}"/>
          </ac:spMkLst>
        </pc:spChg>
        <pc:spChg chg="add mod">
          <ac:chgData name="Estefany Alexandra Ortiz Flores" userId="724de339a6026ab1" providerId="LiveId" clId="{DD5C6F0C-248C-4C80-8483-DDBB07CF3B5B}" dt="2022-03-04T15:50:51.302" v="1071"/>
          <ac:spMkLst>
            <pc:docMk/>
            <pc:sldMk cId="1584516694" sldId="342"/>
            <ac:spMk id="5" creationId="{1A141E20-879C-4A9F-B9FA-27CB778C864A}"/>
          </ac:spMkLst>
        </pc:spChg>
        <pc:graphicFrameChg chg="add mod">
          <ac:chgData name="Estefany Alexandra Ortiz Flores" userId="724de339a6026ab1" providerId="LiveId" clId="{DD5C6F0C-248C-4C80-8483-DDBB07CF3B5B}" dt="2022-03-04T15:50:51.302" v="1071"/>
          <ac:graphicFrameMkLst>
            <pc:docMk/>
            <pc:sldMk cId="1584516694" sldId="342"/>
            <ac:graphicFrameMk id="3" creationId="{D68E62CC-1AFE-4580-B914-017B92D17F80}"/>
          </ac:graphicFrameMkLst>
        </pc:graphicFrameChg>
        <pc:cxnChg chg="add mod">
          <ac:chgData name="Estefany Alexandra Ortiz Flores" userId="724de339a6026ab1" providerId="LiveId" clId="{DD5C6F0C-248C-4C80-8483-DDBB07CF3B5B}" dt="2022-03-04T15:50:51.302" v="1071"/>
          <ac:cxnSpMkLst>
            <pc:docMk/>
            <pc:sldMk cId="1584516694" sldId="342"/>
            <ac:cxnSpMk id="6" creationId="{C1C99521-4CB7-419F-9198-0D4F523153E0}"/>
          </ac:cxnSpMkLst>
        </pc:cxnChg>
        <pc:cxnChg chg="add mod">
          <ac:chgData name="Estefany Alexandra Ortiz Flores" userId="724de339a6026ab1" providerId="LiveId" clId="{DD5C6F0C-248C-4C80-8483-DDBB07CF3B5B}" dt="2022-03-04T16:55:31.800" v="1073" actId="1076"/>
          <ac:cxnSpMkLst>
            <pc:docMk/>
            <pc:sldMk cId="1584516694" sldId="342"/>
            <ac:cxnSpMk id="7" creationId="{5BF2919E-1853-4A03-83AF-A8B35D160CF3}"/>
          </ac:cxnSpMkLst>
        </pc:cxnChg>
      </pc:sldChg>
      <pc:sldChg chg="addSp modSp">
        <pc:chgData name="Estefany Alexandra Ortiz Flores" userId="724de339a6026ab1" providerId="LiveId" clId="{DD5C6F0C-248C-4C80-8483-DDBB07CF3B5B}" dt="2022-03-04T15:51:23.023" v="1072"/>
        <pc:sldMkLst>
          <pc:docMk/>
          <pc:sldMk cId="1753131228" sldId="343"/>
        </pc:sldMkLst>
        <pc:spChg chg="mod">
          <ac:chgData name="Estefany Alexandra Ortiz Flores" userId="724de339a6026ab1" providerId="LiveId" clId="{DD5C6F0C-248C-4C80-8483-DDBB07CF3B5B}" dt="2022-03-04T15:51:23.023" v="1072"/>
          <ac:spMkLst>
            <pc:docMk/>
            <pc:sldMk cId="1753131228" sldId="343"/>
            <ac:spMk id="4" creationId="{C911E5EF-2BBB-4252-A4EB-0089E7D17EF9}"/>
          </ac:spMkLst>
        </pc:spChg>
        <pc:spChg chg="mod">
          <ac:chgData name="Estefany Alexandra Ortiz Flores" userId="724de339a6026ab1" providerId="LiveId" clId="{DD5C6F0C-248C-4C80-8483-DDBB07CF3B5B}" dt="2022-03-04T15:51:23.023" v="1072"/>
          <ac:spMkLst>
            <pc:docMk/>
            <pc:sldMk cId="1753131228" sldId="343"/>
            <ac:spMk id="5" creationId="{9BECE1B9-AD38-408B-937F-FE40B69840F9}"/>
          </ac:spMkLst>
        </pc:spChg>
        <pc:spChg chg="mod">
          <ac:chgData name="Estefany Alexandra Ortiz Flores" userId="724de339a6026ab1" providerId="LiveId" clId="{DD5C6F0C-248C-4C80-8483-DDBB07CF3B5B}" dt="2022-03-04T15:51:23.023" v="1072"/>
          <ac:spMkLst>
            <pc:docMk/>
            <pc:sldMk cId="1753131228" sldId="343"/>
            <ac:spMk id="6" creationId="{A2BB0452-7642-4B55-8FBE-6009BE805B22}"/>
          </ac:spMkLst>
        </pc:spChg>
        <pc:spChg chg="mod">
          <ac:chgData name="Estefany Alexandra Ortiz Flores" userId="724de339a6026ab1" providerId="LiveId" clId="{DD5C6F0C-248C-4C80-8483-DDBB07CF3B5B}" dt="2022-03-04T15:51:23.023" v="1072"/>
          <ac:spMkLst>
            <pc:docMk/>
            <pc:sldMk cId="1753131228" sldId="343"/>
            <ac:spMk id="9" creationId="{D10388CF-3594-414D-9A2D-F3B2993534F1}"/>
          </ac:spMkLst>
        </pc:spChg>
        <pc:spChg chg="mod">
          <ac:chgData name="Estefany Alexandra Ortiz Flores" userId="724de339a6026ab1" providerId="LiveId" clId="{DD5C6F0C-248C-4C80-8483-DDBB07CF3B5B}" dt="2022-03-04T15:51:23.023" v="1072"/>
          <ac:spMkLst>
            <pc:docMk/>
            <pc:sldMk cId="1753131228" sldId="343"/>
            <ac:spMk id="12" creationId="{92A396A2-2A54-4DAF-ACB5-C1FDA6D1EBA6}"/>
          </ac:spMkLst>
        </pc:spChg>
        <pc:grpChg chg="add mod">
          <ac:chgData name="Estefany Alexandra Ortiz Flores" userId="724de339a6026ab1" providerId="LiveId" clId="{DD5C6F0C-248C-4C80-8483-DDBB07CF3B5B}" dt="2022-03-04T15:51:23.023" v="1072"/>
          <ac:grpSpMkLst>
            <pc:docMk/>
            <pc:sldMk cId="1753131228" sldId="343"/>
            <ac:grpSpMk id="3" creationId="{4907FCCF-166B-4180-82FC-1059FA488F83}"/>
          </ac:grpSpMkLst>
        </pc:grpChg>
        <pc:cxnChg chg="mod">
          <ac:chgData name="Estefany Alexandra Ortiz Flores" userId="724de339a6026ab1" providerId="LiveId" clId="{DD5C6F0C-248C-4C80-8483-DDBB07CF3B5B}" dt="2022-03-04T15:51:23.023" v="1072"/>
          <ac:cxnSpMkLst>
            <pc:docMk/>
            <pc:sldMk cId="1753131228" sldId="343"/>
            <ac:cxnSpMk id="7" creationId="{76FBDE97-8F41-41FC-8C5D-F3C1F767F073}"/>
          </ac:cxnSpMkLst>
        </pc:cxnChg>
        <pc:cxnChg chg="mod">
          <ac:chgData name="Estefany Alexandra Ortiz Flores" userId="724de339a6026ab1" providerId="LiveId" clId="{DD5C6F0C-248C-4C80-8483-DDBB07CF3B5B}" dt="2022-03-04T15:51:23.023" v="1072"/>
          <ac:cxnSpMkLst>
            <pc:docMk/>
            <pc:sldMk cId="1753131228" sldId="343"/>
            <ac:cxnSpMk id="8" creationId="{A88C5593-85D2-4E17-B299-C3EDAD222A36}"/>
          </ac:cxnSpMkLst>
        </pc:cxnChg>
        <pc:cxnChg chg="mod">
          <ac:chgData name="Estefany Alexandra Ortiz Flores" userId="724de339a6026ab1" providerId="LiveId" clId="{DD5C6F0C-248C-4C80-8483-DDBB07CF3B5B}" dt="2022-03-04T15:51:23.023" v="1072"/>
          <ac:cxnSpMkLst>
            <pc:docMk/>
            <pc:sldMk cId="1753131228" sldId="343"/>
            <ac:cxnSpMk id="10" creationId="{EA2DCE53-37E2-40BF-855B-397072DEC39E}"/>
          </ac:cxnSpMkLst>
        </pc:cxnChg>
        <pc:cxnChg chg="mod">
          <ac:chgData name="Estefany Alexandra Ortiz Flores" userId="724de339a6026ab1" providerId="LiveId" clId="{DD5C6F0C-248C-4C80-8483-DDBB07CF3B5B}" dt="2022-03-04T15:51:23.023" v="1072"/>
          <ac:cxnSpMkLst>
            <pc:docMk/>
            <pc:sldMk cId="1753131228" sldId="343"/>
            <ac:cxnSpMk id="11" creationId="{4BB9DC28-D0C5-4CC9-ACC8-4C744DF1C5ED}"/>
          </ac:cxnSpMkLst>
        </pc:cxnChg>
      </pc:sldChg>
      <pc:sldChg chg="addSp modSp mod ord">
        <pc:chgData name="Estefany Alexandra Ortiz Flores" userId="724de339a6026ab1" providerId="LiveId" clId="{DD5C6F0C-248C-4C80-8483-DDBB07CF3B5B}" dt="2022-03-04T17:39:19.020" v="1087" actId="1076"/>
        <pc:sldMkLst>
          <pc:docMk/>
          <pc:sldMk cId="1617880812" sldId="352"/>
        </pc:sldMkLst>
        <pc:spChg chg="add mod">
          <ac:chgData name="Estefany Alexandra Ortiz Flores" userId="724de339a6026ab1" providerId="LiveId" clId="{DD5C6F0C-248C-4C80-8483-DDBB07CF3B5B}" dt="2022-03-04T05:51:48.276" v="646" actId="20577"/>
          <ac:spMkLst>
            <pc:docMk/>
            <pc:sldMk cId="1617880812" sldId="352"/>
            <ac:spMk id="3" creationId="{7570AC86-2FD0-4005-AAC5-E5C3E1AF418B}"/>
          </ac:spMkLst>
        </pc:spChg>
        <pc:spChg chg="add mod">
          <ac:chgData name="Estefany Alexandra Ortiz Flores" userId="724de339a6026ab1" providerId="LiveId" clId="{DD5C6F0C-248C-4C80-8483-DDBB07CF3B5B}" dt="2022-03-04T05:51:37.553" v="624" actId="207"/>
          <ac:spMkLst>
            <pc:docMk/>
            <pc:sldMk cId="1617880812" sldId="352"/>
            <ac:spMk id="4" creationId="{97347F39-775F-4426-966E-462ACB2C243C}"/>
          </ac:spMkLst>
        </pc:spChg>
        <pc:spChg chg="add mod">
          <ac:chgData name="Estefany Alexandra Ortiz Flores" userId="724de339a6026ab1" providerId="LiveId" clId="{DD5C6F0C-248C-4C80-8483-DDBB07CF3B5B}" dt="2022-03-04T06:18:33.610" v="741" actId="404"/>
          <ac:spMkLst>
            <pc:docMk/>
            <pc:sldMk cId="1617880812" sldId="352"/>
            <ac:spMk id="5" creationId="{FE201C76-5B01-4B44-8A8D-065DC70F9DED}"/>
          </ac:spMkLst>
        </pc:spChg>
        <pc:spChg chg="add mod">
          <ac:chgData name="Estefany Alexandra Ortiz Flores" userId="724de339a6026ab1" providerId="LiveId" clId="{DD5C6F0C-248C-4C80-8483-DDBB07CF3B5B}" dt="2022-03-04T05:53:24.699" v="699" actId="404"/>
          <ac:spMkLst>
            <pc:docMk/>
            <pc:sldMk cId="1617880812" sldId="352"/>
            <ac:spMk id="6" creationId="{95CD119C-5FA7-48C0-BE31-7E9496194D3C}"/>
          </ac:spMkLst>
        </pc:spChg>
        <pc:spChg chg="add mod">
          <ac:chgData name="Estefany Alexandra Ortiz Flores" userId="724de339a6026ab1" providerId="LiveId" clId="{DD5C6F0C-248C-4C80-8483-DDBB07CF3B5B}" dt="2022-03-04T06:32:37.799" v="1064" actId="122"/>
          <ac:spMkLst>
            <pc:docMk/>
            <pc:sldMk cId="1617880812" sldId="352"/>
            <ac:spMk id="10" creationId="{6D34E070-4E2A-4AE1-9008-17CCAC6C9B3F}"/>
          </ac:spMkLst>
        </pc:spChg>
        <pc:picChg chg="mod">
          <ac:chgData name="Estefany Alexandra Ortiz Flores" userId="724de339a6026ab1" providerId="LiveId" clId="{DD5C6F0C-248C-4C80-8483-DDBB07CF3B5B}" dt="2022-03-04T17:39:19.020" v="1087" actId="1076"/>
          <ac:picMkLst>
            <pc:docMk/>
            <pc:sldMk cId="1617880812" sldId="352"/>
            <ac:picMk id="2" creationId="{E7E9F39B-CE02-4588-9090-DF04250AF3C9}"/>
          </ac:picMkLst>
        </pc:picChg>
        <pc:cxnChg chg="add">
          <ac:chgData name="Estefany Alexandra Ortiz Flores" userId="724de339a6026ab1" providerId="LiveId" clId="{DD5C6F0C-248C-4C80-8483-DDBB07CF3B5B}" dt="2022-03-04T05:52:42.893" v="655" actId="11529"/>
          <ac:cxnSpMkLst>
            <pc:docMk/>
            <pc:sldMk cId="1617880812" sldId="352"/>
            <ac:cxnSpMk id="8" creationId="{F040D898-C628-4AE9-AFCC-7E11CFE6BC5C}"/>
          </ac:cxnSpMkLst>
        </pc:cxnChg>
        <pc:cxnChg chg="add mod">
          <ac:chgData name="Estefany Alexandra Ortiz Flores" userId="724de339a6026ab1" providerId="LiveId" clId="{DD5C6F0C-248C-4C80-8483-DDBB07CF3B5B}" dt="2022-03-04T05:52:48.003" v="657" actId="1076"/>
          <ac:cxnSpMkLst>
            <pc:docMk/>
            <pc:sldMk cId="1617880812" sldId="352"/>
            <ac:cxnSpMk id="9" creationId="{DEAD6B54-DF52-4037-A25C-6CDB66EF5D5D}"/>
          </ac:cxnSpMkLst>
        </pc:cxnChg>
      </pc:sldChg>
      <pc:sldChg chg="modSp mod">
        <pc:chgData name="Estefany Alexandra Ortiz Flores" userId="724de339a6026ab1" providerId="LiveId" clId="{DD5C6F0C-248C-4C80-8483-DDBB07CF3B5B}" dt="2022-03-04T17:05:10.647" v="1085" actId="20577"/>
        <pc:sldMkLst>
          <pc:docMk/>
          <pc:sldMk cId="3859523374" sldId="356"/>
        </pc:sldMkLst>
        <pc:spChg chg="mod">
          <ac:chgData name="Estefany Alexandra Ortiz Flores" userId="724de339a6026ab1" providerId="LiveId" clId="{DD5C6F0C-248C-4C80-8483-DDBB07CF3B5B}" dt="2022-03-04T17:05:10.647" v="1085" actId="20577"/>
          <ac:spMkLst>
            <pc:docMk/>
            <pc:sldMk cId="3859523374" sldId="356"/>
            <ac:spMk id="6" creationId="{1099FB80-42BA-4FB4-89FD-3726B931ADBE}"/>
          </ac:spMkLst>
        </pc:spChg>
      </pc:sldChg>
    </pc:docChg>
  </pc:docChgLst>
  <pc:docChgLst>
    <pc:chgData name="Estefany Ortiz" userId="724de339a6026ab1" providerId="Windows Live" clId="Web-{246509D7-9BFE-41E2-A382-C48713D3C52E}"/>
    <pc:docChg chg="delSld">
      <pc:chgData name="Estefany Ortiz" userId="724de339a6026ab1" providerId="Windows Live" clId="Web-{246509D7-9BFE-41E2-A382-C48713D3C52E}" dt="2022-03-01T17:21:42.818"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ser\Desktop\1.%20TITULACI&#211;N\Documentos%20de%20an&#225;lisis%20y%20sustentos\C&#225;lculos%20para%20la%20te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IMPUESTOS RECAUDADOS POR ACTIVIDAD ECONÓMICA</a:t>
            </a: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1397184721971317"/>
          <c:y val="0.11652820807724659"/>
          <c:w val="0.86387451622050671"/>
          <c:h val="0.75319762778105726"/>
        </c:manualLayout>
      </c:layout>
      <c:barChart>
        <c:barDir val="col"/>
        <c:grouping val="clustered"/>
        <c:varyColors val="0"/>
        <c:ser>
          <c:idx val="0"/>
          <c:order val="0"/>
          <c:tx>
            <c:strRef>
              <c:f>'Imp. SRI'!$D$321</c:f>
              <c:strCache>
                <c:ptCount val="1"/>
                <c:pt idx="0">
                  <c:v>2018</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cat>
            <c:strRef>
              <c:f>'Imp. SRI'!$E$320:$H$320</c:f>
              <c:strCache>
                <c:ptCount val="4"/>
                <c:pt idx="0">
                  <c:v>Comercio al por mayor y al por menor; reparación de vehículos automotores y motocicletas.</c:v>
                </c:pt>
                <c:pt idx="1">
                  <c:v>Industrias manufactureras.</c:v>
                </c:pt>
                <c:pt idx="2">
                  <c:v>Actividades financieras y de seguros.</c:v>
                </c:pt>
                <c:pt idx="3">
                  <c:v>Otras</c:v>
                </c:pt>
              </c:strCache>
            </c:strRef>
          </c:cat>
          <c:val>
            <c:numRef>
              <c:f>'Imp. SRI'!$E$321:$H$321</c:f>
              <c:numCache>
                <c:formatCode>#,##0</c:formatCode>
                <c:ptCount val="4"/>
                <c:pt idx="0">
                  <c:v>4340292155.5279808</c:v>
                </c:pt>
                <c:pt idx="1">
                  <c:v>2638657329.0279999</c:v>
                </c:pt>
                <c:pt idx="2">
                  <c:v>2347695221.7199993</c:v>
                </c:pt>
                <c:pt idx="3">
                  <c:v>5818426613.6431036</c:v>
                </c:pt>
              </c:numCache>
            </c:numRef>
          </c:val>
          <c:extLst>
            <c:ext xmlns:c16="http://schemas.microsoft.com/office/drawing/2014/chart" uri="{C3380CC4-5D6E-409C-BE32-E72D297353CC}">
              <c16:uniqueId val="{00000000-830B-4F64-9603-895408062815}"/>
            </c:ext>
          </c:extLst>
        </c:ser>
        <c:ser>
          <c:idx val="1"/>
          <c:order val="1"/>
          <c:tx>
            <c:strRef>
              <c:f>'Imp. SRI'!$D$322</c:f>
              <c:strCache>
                <c:ptCount val="1"/>
                <c:pt idx="0">
                  <c:v>2019</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'Imp. SRI'!$E$320:$H$320</c:f>
              <c:strCache>
                <c:ptCount val="4"/>
                <c:pt idx="0">
                  <c:v>Comercio al por mayor y al por menor; reparación de vehículos automotores y motocicletas.</c:v>
                </c:pt>
                <c:pt idx="1">
                  <c:v>Industrias manufactureras.</c:v>
                </c:pt>
                <c:pt idx="2">
                  <c:v>Actividades financieras y de seguros.</c:v>
                </c:pt>
                <c:pt idx="3">
                  <c:v>Otras</c:v>
                </c:pt>
              </c:strCache>
            </c:strRef>
          </c:cat>
          <c:val>
            <c:numRef>
              <c:f>'Imp. SRI'!$E$322:$H$322</c:f>
              <c:numCache>
                <c:formatCode>#,##0</c:formatCode>
                <c:ptCount val="4"/>
                <c:pt idx="0">
                  <c:v>4367919340</c:v>
                </c:pt>
                <c:pt idx="1">
                  <c:v>2497916049</c:v>
                </c:pt>
                <c:pt idx="2">
                  <c:v>2474280405</c:v>
                </c:pt>
                <c:pt idx="3">
                  <c:v>4928727374</c:v>
                </c:pt>
              </c:numCache>
            </c:numRef>
          </c:val>
          <c:extLst>
            <c:ext xmlns:c16="http://schemas.microsoft.com/office/drawing/2014/chart" uri="{C3380CC4-5D6E-409C-BE32-E72D297353CC}">
              <c16:uniqueId val="{00000001-830B-4F64-9603-895408062815}"/>
            </c:ext>
          </c:extLst>
        </c:ser>
        <c:ser>
          <c:idx val="2"/>
          <c:order val="2"/>
          <c:tx>
            <c:strRef>
              <c:f>'Imp. SRI'!$D$323</c:f>
              <c:strCache>
                <c:ptCount val="1"/>
                <c:pt idx="0">
                  <c:v>2020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'Imp. SRI'!$E$320:$H$320</c:f>
              <c:strCache>
                <c:ptCount val="4"/>
                <c:pt idx="0">
                  <c:v>Comercio al por mayor y al por menor; reparación de vehículos automotores y motocicletas.</c:v>
                </c:pt>
                <c:pt idx="1">
                  <c:v>Industrias manufactureras.</c:v>
                </c:pt>
                <c:pt idx="2">
                  <c:v>Actividades financieras y de seguros.</c:v>
                </c:pt>
                <c:pt idx="3">
                  <c:v>Otras</c:v>
                </c:pt>
              </c:strCache>
            </c:strRef>
          </c:cat>
          <c:val>
            <c:numRef>
              <c:f>'Imp. SRI'!$E$323:$H$323</c:f>
              <c:numCache>
                <c:formatCode>#,##0</c:formatCode>
                <c:ptCount val="4"/>
                <c:pt idx="0">
                  <c:v>3726115899.7539606</c:v>
                </c:pt>
                <c:pt idx="1">
                  <c:v>2117825151.71</c:v>
                </c:pt>
                <c:pt idx="2">
                  <c:v>2226434320.0799999</c:v>
                </c:pt>
                <c:pt idx="3">
                  <c:v>4311831244.7624989</c:v>
                </c:pt>
              </c:numCache>
            </c:numRef>
          </c:val>
          <c:extLst>
            <c:ext xmlns:c16="http://schemas.microsoft.com/office/drawing/2014/chart" uri="{C3380CC4-5D6E-409C-BE32-E72D297353CC}">
              <c16:uniqueId val="{00000002-830B-4F64-9603-895408062815}"/>
            </c:ext>
          </c:extLst>
        </c:ser>
        <c:dLbls>
          <c:showLegendKey val="0"/>
          <c:showVal val="0"/>
          <c:showCatName val="0"/>
          <c:showSerName val="0"/>
          <c:showPercent val="0"/>
          <c:showBubbleSize val="0"/>
        </c:dLbls>
        <c:gapWidth val="100"/>
        <c:overlap val="-24"/>
        <c:axId val="520048048"/>
        <c:axId val="520070928"/>
      </c:barChart>
      <c:catAx>
        <c:axId val="5200480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20070928"/>
        <c:crosses val="autoZero"/>
        <c:auto val="1"/>
        <c:lblAlgn val="ctr"/>
        <c:lblOffset val="100"/>
        <c:noMultiLvlLbl val="0"/>
      </c:catAx>
      <c:valAx>
        <c:axId val="52007092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2004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26F93-C429-4EB0-99E1-8A6E5BB5E254}" type="doc">
      <dgm:prSet loTypeId="urn:microsoft.com/office/officeart/2005/8/layout/hierarchy3" loCatId="hierarchy" qsTypeId="urn:microsoft.com/office/officeart/2005/8/quickstyle/simple1" qsCatId="simple" csTypeId="urn:microsoft.com/office/officeart/2005/8/colors/accent6_2" csCatId="accent6" phldr="1"/>
      <dgm:spPr/>
      <dgm:t>
        <a:bodyPr/>
        <a:lstStyle/>
        <a:p>
          <a:endParaRPr lang="en-US"/>
        </a:p>
      </dgm:t>
    </dgm:pt>
    <dgm:pt modelId="{F2631026-9E32-44BF-9DE0-E197666CE5E4}">
      <dgm:prSet phldrT="[Texto]"/>
      <dgm:spPr/>
      <dgm:t>
        <a:bodyPr/>
        <a:lstStyle/>
        <a:p>
          <a:r>
            <a:rPr lang="es-EC" dirty="0"/>
            <a:t>Petroleros</a:t>
          </a:r>
          <a:endParaRPr lang="en-US" dirty="0"/>
        </a:p>
      </dgm:t>
    </dgm:pt>
    <dgm:pt modelId="{0FFD926D-1CF0-4739-BC97-4B7BDC46F7A3}" type="parTrans" cxnId="{7EF3C98A-5EAD-43C1-B807-2A285A279423}">
      <dgm:prSet/>
      <dgm:spPr/>
      <dgm:t>
        <a:bodyPr/>
        <a:lstStyle/>
        <a:p>
          <a:endParaRPr lang="en-US"/>
        </a:p>
      </dgm:t>
    </dgm:pt>
    <dgm:pt modelId="{A6437C25-ED1F-4736-B3EF-6CE8E85B19EE}" type="sibTrans" cxnId="{7EF3C98A-5EAD-43C1-B807-2A285A279423}">
      <dgm:prSet/>
      <dgm:spPr/>
      <dgm:t>
        <a:bodyPr/>
        <a:lstStyle/>
        <a:p>
          <a:endParaRPr lang="en-US"/>
        </a:p>
      </dgm:t>
    </dgm:pt>
    <dgm:pt modelId="{95684827-E1A8-4A51-B5EB-3D47DB8F03C1}">
      <dgm:prSet phldrT="[Texto]" custT="1"/>
      <dgm:spPr/>
      <dgm:t>
        <a:bodyPr/>
        <a:lstStyle/>
        <a:p>
          <a:r>
            <a:rPr lang="es-EC" sz="4800" dirty="0"/>
            <a:t>9%</a:t>
          </a:r>
          <a:endParaRPr lang="en-US" sz="4800" dirty="0"/>
        </a:p>
      </dgm:t>
    </dgm:pt>
    <dgm:pt modelId="{49DA551B-0CD7-4680-BE01-03290FAF0508}" type="parTrans" cxnId="{C9E2199F-2BF3-4F47-A6A9-BBC3E0B4575D}">
      <dgm:prSet/>
      <dgm:spPr/>
      <dgm:t>
        <a:bodyPr/>
        <a:lstStyle/>
        <a:p>
          <a:endParaRPr lang="en-US"/>
        </a:p>
      </dgm:t>
    </dgm:pt>
    <dgm:pt modelId="{9F9EA6CC-7CBC-4C87-B668-B2FA91888490}" type="sibTrans" cxnId="{C9E2199F-2BF3-4F47-A6A9-BBC3E0B4575D}">
      <dgm:prSet/>
      <dgm:spPr/>
      <dgm:t>
        <a:bodyPr/>
        <a:lstStyle/>
        <a:p>
          <a:endParaRPr lang="en-US"/>
        </a:p>
      </dgm:t>
    </dgm:pt>
    <dgm:pt modelId="{0436EB3F-BBAB-42F6-AD07-18F1790D83B8}">
      <dgm:prSet phldrT="[Texto]" custT="1"/>
      <dgm:spPr/>
      <dgm:t>
        <a:bodyPr/>
        <a:lstStyle/>
        <a:p>
          <a:pPr>
            <a:buFont typeface="+mj-lt"/>
            <a:buAutoNum type="arabicPeriod"/>
          </a:pPr>
          <a:r>
            <a:rPr lang="es-EC" sz="1400" dirty="0"/>
            <a:t>Petróleo crudo</a:t>
          </a:r>
        </a:p>
        <a:p>
          <a:pPr>
            <a:buFont typeface="+mj-lt"/>
            <a:buAutoNum type="arabicPeriod"/>
          </a:pPr>
          <a:r>
            <a:rPr lang="es-EC" sz="1400" dirty="0"/>
            <a:t> Refinación</a:t>
          </a:r>
          <a:endParaRPr lang="en-US" sz="1400" dirty="0"/>
        </a:p>
      </dgm:t>
    </dgm:pt>
    <dgm:pt modelId="{3A8BDE1C-A10F-4F2F-AE41-1806247694FD}" type="parTrans" cxnId="{3DD1116A-3574-471E-89CC-265C10CC23AD}">
      <dgm:prSet/>
      <dgm:spPr/>
      <dgm:t>
        <a:bodyPr/>
        <a:lstStyle/>
        <a:p>
          <a:endParaRPr lang="en-US"/>
        </a:p>
      </dgm:t>
    </dgm:pt>
    <dgm:pt modelId="{0027DCCD-D9F9-41F4-8F22-20F6B3440C8F}" type="sibTrans" cxnId="{3DD1116A-3574-471E-89CC-265C10CC23AD}">
      <dgm:prSet/>
      <dgm:spPr/>
      <dgm:t>
        <a:bodyPr/>
        <a:lstStyle/>
        <a:p>
          <a:endParaRPr lang="en-US"/>
        </a:p>
      </dgm:t>
    </dgm:pt>
    <dgm:pt modelId="{17623C1D-76E8-4D33-A89B-AC84014FD363}">
      <dgm:prSet phldrT="[Texto]"/>
      <dgm:spPr/>
      <dgm:t>
        <a:bodyPr/>
        <a:lstStyle/>
        <a:p>
          <a:r>
            <a:rPr lang="es-EC" dirty="0"/>
            <a:t>No petroleros</a:t>
          </a:r>
          <a:endParaRPr lang="en-US" dirty="0"/>
        </a:p>
      </dgm:t>
    </dgm:pt>
    <dgm:pt modelId="{D8353FAC-94BE-46DB-AA63-0598AD8F85F1}" type="parTrans" cxnId="{226FC9A4-B320-4700-BCD1-CCDE29924565}">
      <dgm:prSet/>
      <dgm:spPr/>
      <dgm:t>
        <a:bodyPr/>
        <a:lstStyle/>
        <a:p>
          <a:endParaRPr lang="en-US"/>
        </a:p>
      </dgm:t>
    </dgm:pt>
    <dgm:pt modelId="{61D9386E-7217-4750-B1C8-793CD9291EF1}" type="sibTrans" cxnId="{226FC9A4-B320-4700-BCD1-CCDE29924565}">
      <dgm:prSet/>
      <dgm:spPr/>
      <dgm:t>
        <a:bodyPr/>
        <a:lstStyle/>
        <a:p>
          <a:endParaRPr lang="en-US"/>
        </a:p>
      </dgm:t>
    </dgm:pt>
    <dgm:pt modelId="{19051543-B9EE-46AB-B89C-8AC90A3A9DE3}">
      <dgm:prSet phldrT="[Texto]" custT="1"/>
      <dgm:spPr/>
      <dgm:t>
        <a:bodyPr/>
        <a:lstStyle/>
        <a:p>
          <a:r>
            <a:rPr lang="es-EC" sz="4800" dirty="0"/>
            <a:t>91%</a:t>
          </a:r>
          <a:endParaRPr lang="en-US" sz="4800" dirty="0"/>
        </a:p>
      </dgm:t>
    </dgm:pt>
    <dgm:pt modelId="{FF2DAD09-37AD-4ADB-B13C-1D756F2E9C8F}" type="parTrans" cxnId="{27FF000D-1191-462E-9D45-4FB28151AAFA}">
      <dgm:prSet/>
      <dgm:spPr/>
      <dgm:t>
        <a:bodyPr/>
        <a:lstStyle/>
        <a:p>
          <a:endParaRPr lang="en-US"/>
        </a:p>
      </dgm:t>
    </dgm:pt>
    <dgm:pt modelId="{99545EF5-C135-4B7B-A358-BEDA113E3A38}" type="sibTrans" cxnId="{27FF000D-1191-462E-9D45-4FB28151AAFA}">
      <dgm:prSet/>
      <dgm:spPr/>
      <dgm:t>
        <a:bodyPr/>
        <a:lstStyle/>
        <a:p>
          <a:endParaRPr lang="en-US"/>
        </a:p>
      </dgm:t>
    </dgm:pt>
    <dgm:pt modelId="{210196BF-8607-404B-8B15-2C2127BB7DF6}">
      <dgm:prSet phldrT="[Texto]" custT="1"/>
      <dgm:spPr/>
      <dgm:t>
        <a:bodyPr/>
        <a:lstStyle/>
        <a:p>
          <a:r>
            <a:rPr lang="es-EC" sz="1400" dirty="0"/>
            <a:t>Primario</a:t>
          </a:r>
        </a:p>
        <a:p>
          <a:r>
            <a:rPr lang="es-EC" sz="1400" b="1" dirty="0"/>
            <a:t>Manufacturero</a:t>
          </a:r>
        </a:p>
        <a:p>
          <a:r>
            <a:rPr lang="es-EC" sz="1400" dirty="0"/>
            <a:t>Comercio</a:t>
          </a:r>
        </a:p>
        <a:p>
          <a:r>
            <a:rPr lang="es-EC" sz="1400" dirty="0"/>
            <a:t>Construcción </a:t>
          </a:r>
        </a:p>
        <a:p>
          <a:r>
            <a:rPr lang="es-EC" sz="1400" dirty="0"/>
            <a:t>Servicios</a:t>
          </a:r>
          <a:endParaRPr lang="en-US" sz="1400" dirty="0"/>
        </a:p>
      </dgm:t>
    </dgm:pt>
    <dgm:pt modelId="{D379BC56-E4D1-43BA-8765-FF370705B0DE}" type="parTrans" cxnId="{E4206C11-FB61-4037-9862-ECD9CBC1B9EB}">
      <dgm:prSet/>
      <dgm:spPr/>
      <dgm:t>
        <a:bodyPr/>
        <a:lstStyle/>
        <a:p>
          <a:endParaRPr lang="en-US"/>
        </a:p>
      </dgm:t>
    </dgm:pt>
    <dgm:pt modelId="{804BFD5B-E04D-4825-B7F8-E1A251C15C23}" type="sibTrans" cxnId="{E4206C11-FB61-4037-9862-ECD9CBC1B9EB}">
      <dgm:prSet/>
      <dgm:spPr/>
      <dgm:t>
        <a:bodyPr/>
        <a:lstStyle/>
        <a:p>
          <a:endParaRPr lang="en-US"/>
        </a:p>
      </dgm:t>
    </dgm:pt>
    <dgm:pt modelId="{19FE1D91-CFF3-40D2-8C99-2930B5DFC1CE}" type="pres">
      <dgm:prSet presAssocID="{3A926F93-C429-4EB0-99E1-8A6E5BB5E254}" presName="diagram" presStyleCnt="0">
        <dgm:presLayoutVars>
          <dgm:chPref val="1"/>
          <dgm:dir/>
          <dgm:animOne val="branch"/>
          <dgm:animLvl val="lvl"/>
          <dgm:resizeHandles/>
        </dgm:presLayoutVars>
      </dgm:prSet>
      <dgm:spPr/>
    </dgm:pt>
    <dgm:pt modelId="{3E3696E6-A284-4570-9637-659A342BB562}" type="pres">
      <dgm:prSet presAssocID="{F2631026-9E32-44BF-9DE0-E197666CE5E4}" presName="root" presStyleCnt="0"/>
      <dgm:spPr/>
    </dgm:pt>
    <dgm:pt modelId="{4C7B0F6E-1A2A-4054-A2DB-68BDF842E142}" type="pres">
      <dgm:prSet presAssocID="{F2631026-9E32-44BF-9DE0-E197666CE5E4}" presName="rootComposite" presStyleCnt="0"/>
      <dgm:spPr/>
    </dgm:pt>
    <dgm:pt modelId="{086FA12D-C7B6-4360-A304-BF5F3147A226}" type="pres">
      <dgm:prSet presAssocID="{F2631026-9E32-44BF-9DE0-E197666CE5E4}" presName="rootText" presStyleLbl="node1" presStyleIdx="0" presStyleCnt="2"/>
      <dgm:spPr/>
    </dgm:pt>
    <dgm:pt modelId="{314A9DA5-A53D-4841-A634-32E774B1DDE1}" type="pres">
      <dgm:prSet presAssocID="{F2631026-9E32-44BF-9DE0-E197666CE5E4}" presName="rootConnector" presStyleLbl="node1" presStyleIdx="0" presStyleCnt="2"/>
      <dgm:spPr/>
    </dgm:pt>
    <dgm:pt modelId="{3B41E177-CC27-4C80-B7CD-60BC0ADBC1C0}" type="pres">
      <dgm:prSet presAssocID="{F2631026-9E32-44BF-9DE0-E197666CE5E4}" presName="childShape" presStyleCnt="0"/>
      <dgm:spPr/>
    </dgm:pt>
    <dgm:pt modelId="{2FC7C932-4775-4F62-BBD6-606FF6E20E81}" type="pres">
      <dgm:prSet presAssocID="{49DA551B-0CD7-4680-BE01-03290FAF0508}" presName="Name13" presStyleLbl="parChTrans1D2" presStyleIdx="0" presStyleCnt="4"/>
      <dgm:spPr/>
    </dgm:pt>
    <dgm:pt modelId="{7E8B02A2-6AA1-4DA6-BDE8-340387106931}" type="pres">
      <dgm:prSet presAssocID="{95684827-E1A8-4A51-B5EB-3D47DB8F03C1}" presName="childText" presStyleLbl="bgAcc1" presStyleIdx="0" presStyleCnt="4">
        <dgm:presLayoutVars>
          <dgm:bulletEnabled val="1"/>
        </dgm:presLayoutVars>
      </dgm:prSet>
      <dgm:spPr/>
    </dgm:pt>
    <dgm:pt modelId="{3045BC33-6186-449B-B9B1-36C056F96542}" type="pres">
      <dgm:prSet presAssocID="{3A8BDE1C-A10F-4F2F-AE41-1806247694FD}" presName="Name13" presStyleLbl="parChTrans1D2" presStyleIdx="1" presStyleCnt="4"/>
      <dgm:spPr/>
    </dgm:pt>
    <dgm:pt modelId="{B5EC705A-9063-4917-BD95-08BE3AF1A36D}" type="pres">
      <dgm:prSet presAssocID="{0436EB3F-BBAB-42F6-AD07-18F1790D83B8}" presName="childText" presStyleLbl="bgAcc1" presStyleIdx="1" presStyleCnt="4" custLinFactNeighborY="-2199">
        <dgm:presLayoutVars>
          <dgm:bulletEnabled val="1"/>
        </dgm:presLayoutVars>
      </dgm:prSet>
      <dgm:spPr/>
    </dgm:pt>
    <dgm:pt modelId="{B2A16A01-48A4-4C86-B443-B19ADEFD98B7}" type="pres">
      <dgm:prSet presAssocID="{17623C1D-76E8-4D33-A89B-AC84014FD363}" presName="root" presStyleCnt="0"/>
      <dgm:spPr/>
    </dgm:pt>
    <dgm:pt modelId="{B02F445C-192D-46E5-A859-7AC1A322FC2F}" type="pres">
      <dgm:prSet presAssocID="{17623C1D-76E8-4D33-A89B-AC84014FD363}" presName="rootComposite" presStyleCnt="0"/>
      <dgm:spPr/>
    </dgm:pt>
    <dgm:pt modelId="{E0A013D3-3FBE-492C-B38A-341CB9655E26}" type="pres">
      <dgm:prSet presAssocID="{17623C1D-76E8-4D33-A89B-AC84014FD363}" presName="rootText" presStyleLbl="node1" presStyleIdx="1" presStyleCnt="2"/>
      <dgm:spPr/>
    </dgm:pt>
    <dgm:pt modelId="{DE6F73A5-BC11-4FC0-A766-9BA5C28F6B15}" type="pres">
      <dgm:prSet presAssocID="{17623C1D-76E8-4D33-A89B-AC84014FD363}" presName="rootConnector" presStyleLbl="node1" presStyleIdx="1" presStyleCnt="2"/>
      <dgm:spPr/>
    </dgm:pt>
    <dgm:pt modelId="{7BEA1C43-F647-46EF-B43A-2E1DC328A168}" type="pres">
      <dgm:prSet presAssocID="{17623C1D-76E8-4D33-A89B-AC84014FD363}" presName="childShape" presStyleCnt="0"/>
      <dgm:spPr/>
    </dgm:pt>
    <dgm:pt modelId="{32113971-FEB4-4EA3-8909-F53418CA9003}" type="pres">
      <dgm:prSet presAssocID="{FF2DAD09-37AD-4ADB-B13C-1D756F2E9C8F}" presName="Name13" presStyleLbl="parChTrans1D2" presStyleIdx="2" presStyleCnt="4"/>
      <dgm:spPr/>
    </dgm:pt>
    <dgm:pt modelId="{FE3B87F0-3FF0-4A35-A67E-8EFAEBA75E8F}" type="pres">
      <dgm:prSet presAssocID="{19051543-B9EE-46AB-B89C-8AC90A3A9DE3}" presName="childText" presStyleLbl="bgAcc1" presStyleIdx="2" presStyleCnt="4">
        <dgm:presLayoutVars>
          <dgm:bulletEnabled val="1"/>
        </dgm:presLayoutVars>
      </dgm:prSet>
      <dgm:spPr/>
    </dgm:pt>
    <dgm:pt modelId="{8C08AB98-A630-41B2-96B5-AC8DA00DE35D}" type="pres">
      <dgm:prSet presAssocID="{D379BC56-E4D1-43BA-8765-FF370705B0DE}" presName="Name13" presStyleLbl="parChTrans1D2" presStyleIdx="3" presStyleCnt="4"/>
      <dgm:spPr/>
    </dgm:pt>
    <dgm:pt modelId="{824E62EA-0AEE-402B-81D2-C16C72B97D85}" type="pres">
      <dgm:prSet presAssocID="{210196BF-8607-404B-8B15-2C2127BB7DF6}" presName="childText" presStyleLbl="bgAcc1" presStyleIdx="3" presStyleCnt="4">
        <dgm:presLayoutVars>
          <dgm:bulletEnabled val="1"/>
        </dgm:presLayoutVars>
      </dgm:prSet>
      <dgm:spPr/>
    </dgm:pt>
  </dgm:ptLst>
  <dgm:cxnLst>
    <dgm:cxn modelId="{06CAB909-96BC-4B64-9B2E-4D9BAF4F9F4D}" type="presOf" srcId="{49DA551B-0CD7-4680-BE01-03290FAF0508}" destId="{2FC7C932-4775-4F62-BBD6-606FF6E20E81}" srcOrd="0" destOrd="0" presId="urn:microsoft.com/office/officeart/2005/8/layout/hierarchy3"/>
    <dgm:cxn modelId="{27FF000D-1191-462E-9D45-4FB28151AAFA}" srcId="{17623C1D-76E8-4D33-A89B-AC84014FD363}" destId="{19051543-B9EE-46AB-B89C-8AC90A3A9DE3}" srcOrd="0" destOrd="0" parTransId="{FF2DAD09-37AD-4ADB-B13C-1D756F2E9C8F}" sibTransId="{99545EF5-C135-4B7B-A358-BEDA113E3A38}"/>
    <dgm:cxn modelId="{E4206C11-FB61-4037-9862-ECD9CBC1B9EB}" srcId="{17623C1D-76E8-4D33-A89B-AC84014FD363}" destId="{210196BF-8607-404B-8B15-2C2127BB7DF6}" srcOrd="1" destOrd="0" parTransId="{D379BC56-E4D1-43BA-8765-FF370705B0DE}" sibTransId="{804BFD5B-E04D-4825-B7F8-E1A251C15C23}"/>
    <dgm:cxn modelId="{3DD1116A-3574-471E-89CC-265C10CC23AD}" srcId="{F2631026-9E32-44BF-9DE0-E197666CE5E4}" destId="{0436EB3F-BBAB-42F6-AD07-18F1790D83B8}" srcOrd="1" destOrd="0" parTransId="{3A8BDE1C-A10F-4F2F-AE41-1806247694FD}" sibTransId="{0027DCCD-D9F9-41F4-8F22-20F6B3440C8F}"/>
    <dgm:cxn modelId="{7C875D6C-4B7C-4C59-B28E-98018CDE7A6E}" type="presOf" srcId="{3A8BDE1C-A10F-4F2F-AE41-1806247694FD}" destId="{3045BC33-6186-449B-B9B1-36C056F96542}" srcOrd="0" destOrd="0" presId="urn:microsoft.com/office/officeart/2005/8/layout/hierarchy3"/>
    <dgm:cxn modelId="{A4DCF46C-2AF7-4755-8250-131485F67932}" type="presOf" srcId="{F2631026-9E32-44BF-9DE0-E197666CE5E4}" destId="{314A9DA5-A53D-4841-A634-32E774B1DDE1}" srcOrd="1" destOrd="0" presId="urn:microsoft.com/office/officeart/2005/8/layout/hierarchy3"/>
    <dgm:cxn modelId="{7EF3C98A-5EAD-43C1-B807-2A285A279423}" srcId="{3A926F93-C429-4EB0-99E1-8A6E5BB5E254}" destId="{F2631026-9E32-44BF-9DE0-E197666CE5E4}" srcOrd="0" destOrd="0" parTransId="{0FFD926D-1CF0-4739-BC97-4B7BDC46F7A3}" sibTransId="{A6437C25-ED1F-4736-B3EF-6CE8E85B19EE}"/>
    <dgm:cxn modelId="{4B843099-D0B5-435E-B387-ACE674F56928}" type="presOf" srcId="{17623C1D-76E8-4D33-A89B-AC84014FD363}" destId="{E0A013D3-3FBE-492C-B38A-341CB9655E26}" srcOrd="0" destOrd="0" presId="urn:microsoft.com/office/officeart/2005/8/layout/hierarchy3"/>
    <dgm:cxn modelId="{C9E2199F-2BF3-4F47-A6A9-BBC3E0B4575D}" srcId="{F2631026-9E32-44BF-9DE0-E197666CE5E4}" destId="{95684827-E1A8-4A51-B5EB-3D47DB8F03C1}" srcOrd="0" destOrd="0" parTransId="{49DA551B-0CD7-4680-BE01-03290FAF0508}" sibTransId="{9F9EA6CC-7CBC-4C87-B668-B2FA91888490}"/>
    <dgm:cxn modelId="{C3494AA1-6C04-4D0C-9CA6-0AD9FD076B83}" type="presOf" srcId="{210196BF-8607-404B-8B15-2C2127BB7DF6}" destId="{824E62EA-0AEE-402B-81D2-C16C72B97D85}" srcOrd="0" destOrd="0" presId="urn:microsoft.com/office/officeart/2005/8/layout/hierarchy3"/>
    <dgm:cxn modelId="{1B23BAA3-7F1E-4420-B67D-2513DF5B2315}" type="presOf" srcId="{19051543-B9EE-46AB-B89C-8AC90A3A9DE3}" destId="{FE3B87F0-3FF0-4A35-A67E-8EFAEBA75E8F}" srcOrd="0" destOrd="0" presId="urn:microsoft.com/office/officeart/2005/8/layout/hierarchy3"/>
    <dgm:cxn modelId="{226FC9A4-B320-4700-BCD1-CCDE29924565}" srcId="{3A926F93-C429-4EB0-99E1-8A6E5BB5E254}" destId="{17623C1D-76E8-4D33-A89B-AC84014FD363}" srcOrd="1" destOrd="0" parTransId="{D8353FAC-94BE-46DB-AA63-0598AD8F85F1}" sibTransId="{61D9386E-7217-4750-B1C8-793CD9291EF1}"/>
    <dgm:cxn modelId="{6E19C8A5-31DD-42DE-857E-A3B3BD28B070}" type="presOf" srcId="{3A926F93-C429-4EB0-99E1-8A6E5BB5E254}" destId="{19FE1D91-CFF3-40D2-8C99-2930B5DFC1CE}" srcOrd="0" destOrd="0" presId="urn:microsoft.com/office/officeart/2005/8/layout/hierarchy3"/>
    <dgm:cxn modelId="{6AD2BAB1-2826-4AFE-95F2-DEB0077A76EF}" type="presOf" srcId="{95684827-E1A8-4A51-B5EB-3D47DB8F03C1}" destId="{7E8B02A2-6AA1-4DA6-BDE8-340387106931}" srcOrd="0" destOrd="0" presId="urn:microsoft.com/office/officeart/2005/8/layout/hierarchy3"/>
    <dgm:cxn modelId="{A96360B3-32D5-471B-8BFF-F7C835C9ADDC}" type="presOf" srcId="{D379BC56-E4D1-43BA-8765-FF370705B0DE}" destId="{8C08AB98-A630-41B2-96B5-AC8DA00DE35D}" srcOrd="0" destOrd="0" presId="urn:microsoft.com/office/officeart/2005/8/layout/hierarchy3"/>
    <dgm:cxn modelId="{09FC52C2-F859-4EB4-9DD1-C17BEBCB249F}" type="presOf" srcId="{17623C1D-76E8-4D33-A89B-AC84014FD363}" destId="{DE6F73A5-BC11-4FC0-A766-9BA5C28F6B15}" srcOrd="1" destOrd="0" presId="urn:microsoft.com/office/officeart/2005/8/layout/hierarchy3"/>
    <dgm:cxn modelId="{3B36B2CA-F633-4EAF-B89E-4287C59C23A5}" type="presOf" srcId="{F2631026-9E32-44BF-9DE0-E197666CE5E4}" destId="{086FA12D-C7B6-4360-A304-BF5F3147A226}" srcOrd="0" destOrd="0" presId="urn:microsoft.com/office/officeart/2005/8/layout/hierarchy3"/>
    <dgm:cxn modelId="{A8FF4EEB-F3F9-41E9-9A12-D77C9C8D8DB9}" type="presOf" srcId="{0436EB3F-BBAB-42F6-AD07-18F1790D83B8}" destId="{B5EC705A-9063-4917-BD95-08BE3AF1A36D}" srcOrd="0" destOrd="0" presId="urn:microsoft.com/office/officeart/2005/8/layout/hierarchy3"/>
    <dgm:cxn modelId="{3CBC13EE-710B-4F2B-976A-7CAD5B355E3C}" type="presOf" srcId="{FF2DAD09-37AD-4ADB-B13C-1D756F2E9C8F}" destId="{32113971-FEB4-4EA3-8909-F53418CA9003}" srcOrd="0" destOrd="0" presId="urn:microsoft.com/office/officeart/2005/8/layout/hierarchy3"/>
    <dgm:cxn modelId="{ADB79B02-9279-46D8-A519-A0FACABEE0C4}" type="presParOf" srcId="{19FE1D91-CFF3-40D2-8C99-2930B5DFC1CE}" destId="{3E3696E6-A284-4570-9637-659A342BB562}" srcOrd="0" destOrd="0" presId="urn:microsoft.com/office/officeart/2005/8/layout/hierarchy3"/>
    <dgm:cxn modelId="{008395E1-730C-448C-BDBC-54F71D8E117F}" type="presParOf" srcId="{3E3696E6-A284-4570-9637-659A342BB562}" destId="{4C7B0F6E-1A2A-4054-A2DB-68BDF842E142}" srcOrd="0" destOrd="0" presId="urn:microsoft.com/office/officeart/2005/8/layout/hierarchy3"/>
    <dgm:cxn modelId="{14B51B0D-0989-4B3D-B065-491363277B3F}" type="presParOf" srcId="{4C7B0F6E-1A2A-4054-A2DB-68BDF842E142}" destId="{086FA12D-C7B6-4360-A304-BF5F3147A226}" srcOrd="0" destOrd="0" presId="urn:microsoft.com/office/officeart/2005/8/layout/hierarchy3"/>
    <dgm:cxn modelId="{26D477AB-717C-48B9-9C0E-60FFC06648DF}" type="presParOf" srcId="{4C7B0F6E-1A2A-4054-A2DB-68BDF842E142}" destId="{314A9DA5-A53D-4841-A634-32E774B1DDE1}" srcOrd="1" destOrd="0" presId="urn:microsoft.com/office/officeart/2005/8/layout/hierarchy3"/>
    <dgm:cxn modelId="{1E0F07D2-64FB-49E6-9A90-70F09B84FE51}" type="presParOf" srcId="{3E3696E6-A284-4570-9637-659A342BB562}" destId="{3B41E177-CC27-4C80-B7CD-60BC0ADBC1C0}" srcOrd="1" destOrd="0" presId="urn:microsoft.com/office/officeart/2005/8/layout/hierarchy3"/>
    <dgm:cxn modelId="{80D18792-52C9-447C-AB66-B31D0AF7ED98}" type="presParOf" srcId="{3B41E177-CC27-4C80-B7CD-60BC0ADBC1C0}" destId="{2FC7C932-4775-4F62-BBD6-606FF6E20E81}" srcOrd="0" destOrd="0" presId="urn:microsoft.com/office/officeart/2005/8/layout/hierarchy3"/>
    <dgm:cxn modelId="{BBBA0714-F024-4953-9EAD-A601B47DC5B4}" type="presParOf" srcId="{3B41E177-CC27-4C80-B7CD-60BC0ADBC1C0}" destId="{7E8B02A2-6AA1-4DA6-BDE8-340387106931}" srcOrd="1" destOrd="0" presId="urn:microsoft.com/office/officeart/2005/8/layout/hierarchy3"/>
    <dgm:cxn modelId="{CB26B3F8-DEE5-4D7D-8D28-0B4187B89673}" type="presParOf" srcId="{3B41E177-CC27-4C80-B7CD-60BC0ADBC1C0}" destId="{3045BC33-6186-449B-B9B1-36C056F96542}" srcOrd="2" destOrd="0" presId="urn:microsoft.com/office/officeart/2005/8/layout/hierarchy3"/>
    <dgm:cxn modelId="{89A67A65-2A2A-4291-AAEE-78AC32F6D63B}" type="presParOf" srcId="{3B41E177-CC27-4C80-B7CD-60BC0ADBC1C0}" destId="{B5EC705A-9063-4917-BD95-08BE3AF1A36D}" srcOrd="3" destOrd="0" presId="urn:microsoft.com/office/officeart/2005/8/layout/hierarchy3"/>
    <dgm:cxn modelId="{AECF51A9-BB62-490C-89A5-FB231A91AD2D}" type="presParOf" srcId="{19FE1D91-CFF3-40D2-8C99-2930B5DFC1CE}" destId="{B2A16A01-48A4-4C86-B443-B19ADEFD98B7}" srcOrd="1" destOrd="0" presId="urn:microsoft.com/office/officeart/2005/8/layout/hierarchy3"/>
    <dgm:cxn modelId="{D6AD13C9-A4A9-4F54-B7C7-8C61AEF27916}" type="presParOf" srcId="{B2A16A01-48A4-4C86-B443-B19ADEFD98B7}" destId="{B02F445C-192D-46E5-A859-7AC1A322FC2F}" srcOrd="0" destOrd="0" presId="urn:microsoft.com/office/officeart/2005/8/layout/hierarchy3"/>
    <dgm:cxn modelId="{561EBCAE-B8F1-4C65-9FF9-E32971B9F9E5}" type="presParOf" srcId="{B02F445C-192D-46E5-A859-7AC1A322FC2F}" destId="{E0A013D3-3FBE-492C-B38A-341CB9655E26}" srcOrd="0" destOrd="0" presId="urn:microsoft.com/office/officeart/2005/8/layout/hierarchy3"/>
    <dgm:cxn modelId="{7FE743DC-9B13-4642-A41D-8E35A266B718}" type="presParOf" srcId="{B02F445C-192D-46E5-A859-7AC1A322FC2F}" destId="{DE6F73A5-BC11-4FC0-A766-9BA5C28F6B15}" srcOrd="1" destOrd="0" presId="urn:microsoft.com/office/officeart/2005/8/layout/hierarchy3"/>
    <dgm:cxn modelId="{E12D14CA-7458-414E-A8C7-88D359AC0F93}" type="presParOf" srcId="{B2A16A01-48A4-4C86-B443-B19ADEFD98B7}" destId="{7BEA1C43-F647-46EF-B43A-2E1DC328A168}" srcOrd="1" destOrd="0" presId="urn:microsoft.com/office/officeart/2005/8/layout/hierarchy3"/>
    <dgm:cxn modelId="{2C6DC7A9-05C3-44A1-81A2-52F3D114064D}" type="presParOf" srcId="{7BEA1C43-F647-46EF-B43A-2E1DC328A168}" destId="{32113971-FEB4-4EA3-8909-F53418CA9003}" srcOrd="0" destOrd="0" presId="urn:microsoft.com/office/officeart/2005/8/layout/hierarchy3"/>
    <dgm:cxn modelId="{5934F4DA-3384-4DB1-9D42-9081A32B8EF9}" type="presParOf" srcId="{7BEA1C43-F647-46EF-B43A-2E1DC328A168}" destId="{FE3B87F0-3FF0-4A35-A67E-8EFAEBA75E8F}" srcOrd="1" destOrd="0" presId="urn:microsoft.com/office/officeart/2005/8/layout/hierarchy3"/>
    <dgm:cxn modelId="{136E67DE-9ACB-4FD3-9711-0D8DAF060A97}" type="presParOf" srcId="{7BEA1C43-F647-46EF-B43A-2E1DC328A168}" destId="{8C08AB98-A630-41B2-96B5-AC8DA00DE35D}" srcOrd="2" destOrd="0" presId="urn:microsoft.com/office/officeart/2005/8/layout/hierarchy3"/>
    <dgm:cxn modelId="{72614E74-55C3-4207-A1DA-0719D1A11E1A}" type="presParOf" srcId="{7BEA1C43-F647-46EF-B43A-2E1DC328A168}" destId="{824E62EA-0AEE-402B-81D2-C16C72B97D8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48A34E-A6A2-4BBE-93BA-826243D2C7D4}"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AAB80B24-D504-457F-A207-4E97C76B4F00}">
      <dgm:prSet phldrT="[Texto]"/>
      <dgm:spPr/>
      <dgm:t>
        <a:bodyPr/>
        <a:lstStyle/>
        <a:p>
          <a:r>
            <a:rPr lang="es-EC" dirty="0"/>
            <a:t>Método Cualitativo </a:t>
          </a:r>
        </a:p>
      </dgm:t>
    </dgm:pt>
    <dgm:pt modelId="{961F21EC-1EC1-4735-BBDB-7775BED767CE}" type="parTrans" cxnId="{7395DFEA-3B5C-42A8-A3B7-26601A386BD5}">
      <dgm:prSet/>
      <dgm:spPr/>
      <dgm:t>
        <a:bodyPr/>
        <a:lstStyle/>
        <a:p>
          <a:endParaRPr lang="es-EC"/>
        </a:p>
      </dgm:t>
    </dgm:pt>
    <dgm:pt modelId="{A3E7A86D-2A86-4ED7-8157-763F9311E248}" type="sibTrans" cxnId="{7395DFEA-3B5C-42A8-A3B7-26601A386BD5}">
      <dgm:prSet/>
      <dgm:spPr/>
      <dgm:t>
        <a:bodyPr/>
        <a:lstStyle/>
        <a:p>
          <a:endParaRPr lang="es-EC"/>
        </a:p>
      </dgm:t>
    </dgm:pt>
    <dgm:pt modelId="{A49B420D-8C60-42BA-8267-18B842442924}">
      <dgm:prSet phldrT="[Texto]"/>
      <dgm:spPr/>
      <dgm:t>
        <a:bodyPr/>
        <a:lstStyle/>
        <a:p>
          <a:r>
            <a:rPr lang="es-EC" dirty="0"/>
            <a:t>Revisión Documental y bibliográfica de tipo descriptivo</a:t>
          </a:r>
        </a:p>
      </dgm:t>
    </dgm:pt>
    <dgm:pt modelId="{2BA5E620-5767-4090-B5BB-D5869CFFA0AC}" type="parTrans" cxnId="{8A89DDDC-FB73-42C2-BDFD-43D5F3E6A323}">
      <dgm:prSet/>
      <dgm:spPr/>
      <dgm:t>
        <a:bodyPr/>
        <a:lstStyle/>
        <a:p>
          <a:endParaRPr lang="es-EC"/>
        </a:p>
      </dgm:t>
    </dgm:pt>
    <dgm:pt modelId="{4474E1A8-861A-436E-B906-F2BB8057780C}" type="sibTrans" cxnId="{8A89DDDC-FB73-42C2-BDFD-43D5F3E6A323}">
      <dgm:prSet/>
      <dgm:spPr/>
      <dgm:t>
        <a:bodyPr/>
        <a:lstStyle/>
        <a:p>
          <a:endParaRPr lang="es-EC"/>
        </a:p>
      </dgm:t>
    </dgm:pt>
    <dgm:pt modelId="{5EB30CEC-CA68-4105-92CB-BB0499CAD2B7}">
      <dgm:prSet phldrT="[Texto]"/>
      <dgm:spPr/>
      <dgm:t>
        <a:bodyPr/>
        <a:lstStyle/>
        <a:p>
          <a:r>
            <a:rPr lang="es-EC" dirty="0"/>
            <a:t>Método Cuantitativo</a:t>
          </a:r>
        </a:p>
      </dgm:t>
    </dgm:pt>
    <dgm:pt modelId="{EC08F656-E41C-4D64-8654-DC4BAE98EDD0}" type="parTrans" cxnId="{E9E53DBF-55DE-4EAF-933D-4DE75640F9B9}">
      <dgm:prSet/>
      <dgm:spPr/>
      <dgm:t>
        <a:bodyPr/>
        <a:lstStyle/>
        <a:p>
          <a:endParaRPr lang="es-EC"/>
        </a:p>
      </dgm:t>
    </dgm:pt>
    <dgm:pt modelId="{7BD966BF-52A9-4FC6-88C9-C0DA4E0A26D9}" type="sibTrans" cxnId="{E9E53DBF-55DE-4EAF-933D-4DE75640F9B9}">
      <dgm:prSet/>
      <dgm:spPr/>
      <dgm:t>
        <a:bodyPr/>
        <a:lstStyle/>
        <a:p>
          <a:endParaRPr lang="es-EC"/>
        </a:p>
      </dgm:t>
    </dgm:pt>
    <dgm:pt modelId="{4343E27F-6473-4F5C-AB84-6640E95B492C}">
      <dgm:prSet phldrT="[Texto]" custT="1"/>
      <dgm:spPr/>
      <dgm:t>
        <a:bodyPr/>
        <a:lstStyle/>
        <a:p>
          <a:r>
            <a:rPr lang="es-EC" sz="2100"/>
            <a:t>Análisis Correlación</a:t>
          </a:r>
          <a:endParaRPr lang="es-EC" sz="2100" dirty="0"/>
        </a:p>
      </dgm:t>
    </dgm:pt>
    <dgm:pt modelId="{59AD0ECE-0036-4DEA-94CF-ED3A592459A6}" type="parTrans" cxnId="{7BA28CB3-64CC-48B5-BAF3-F53C55CE0464}">
      <dgm:prSet/>
      <dgm:spPr/>
      <dgm:t>
        <a:bodyPr/>
        <a:lstStyle/>
        <a:p>
          <a:endParaRPr lang="es-EC"/>
        </a:p>
      </dgm:t>
    </dgm:pt>
    <dgm:pt modelId="{5FC7292D-4819-47ED-BE04-BDDE215155C3}" type="sibTrans" cxnId="{7BA28CB3-64CC-48B5-BAF3-F53C55CE0464}">
      <dgm:prSet/>
      <dgm:spPr/>
      <dgm:t>
        <a:bodyPr/>
        <a:lstStyle/>
        <a:p>
          <a:endParaRPr lang="es-EC"/>
        </a:p>
      </dgm:t>
    </dgm:pt>
    <dgm:pt modelId="{1D96B0B6-A093-42D1-A491-F26286C6AEDB}">
      <dgm:prSet phldrT="[Texto]" custT="1"/>
      <dgm:spPr/>
      <dgm:t>
        <a:bodyPr/>
        <a:lstStyle/>
        <a:p>
          <a:r>
            <a:rPr lang="es-EC" sz="2100"/>
            <a:t>Método Estadístico</a:t>
          </a:r>
          <a:endParaRPr lang="es-EC" sz="2100" dirty="0"/>
        </a:p>
      </dgm:t>
    </dgm:pt>
    <dgm:pt modelId="{8DBDA2EB-848D-44F5-A285-358588AB226C}" type="parTrans" cxnId="{A433B2F5-953E-43B0-94B1-44DB25DC540C}">
      <dgm:prSet/>
      <dgm:spPr/>
      <dgm:t>
        <a:bodyPr/>
        <a:lstStyle/>
        <a:p>
          <a:endParaRPr lang="es-EC"/>
        </a:p>
      </dgm:t>
    </dgm:pt>
    <dgm:pt modelId="{3E068D5F-29DE-425A-80DC-D5D34B2911DC}" type="sibTrans" cxnId="{A433B2F5-953E-43B0-94B1-44DB25DC540C}">
      <dgm:prSet/>
      <dgm:spPr/>
      <dgm:t>
        <a:bodyPr/>
        <a:lstStyle/>
        <a:p>
          <a:endParaRPr lang="es-EC"/>
        </a:p>
      </dgm:t>
    </dgm:pt>
    <dgm:pt modelId="{581299A8-C8C4-482E-A70D-5E3FDA7DA111}" type="pres">
      <dgm:prSet presAssocID="{0B48A34E-A6A2-4BBE-93BA-826243D2C7D4}" presName="rootnode" presStyleCnt="0">
        <dgm:presLayoutVars>
          <dgm:chMax/>
          <dgm:chPref/>
          <dgm:dir/>
          <dgm:animLvl val="lvl"/>
        </dgm:presLayoutVars>
      </dgm:prSet>
      <dgm:spPr/>
    </dgm:pt>
    <dgm:pt modelId="{17C8D1F9-285B-410E-A60F-7E41FFD2A3DC}" type="pres">
      <dgm:prSet presAssocID="{AAB80B24-D504-457F-A207-4E97C76B4F00}" presName="composite" presStyleCnt="0"/>
      <dgm:spPr/>
    </dgm:pt>
    <dgm:pt modelId="{EDBF03AA-DE4C-49EE-B3D1-82F07124DFD7}" type="pres">
      <dgm:prSet presAssocID="{AAB80B24-D504-457F-A207-4E97C76B4F00}" presName="bentUpArrow1" presStyleLbl="alignImgPlace1" presStyleIdx="0" presStyleCnt="1" custScaleX="49448" custScaleY="72280"/>
      <dgm:spPr/>
    </dgm:pt>
    <dgm:pt modelId="{15329269-C52B-491B-97FD-CDA2AF4D20BE}" type="pres">
      <dgm:prSet presAssocID="{AAB80B24-D504-457F-A207-4E97C76B4F00}" presName="ParentText" presStyleLbl="node1" presStyleIdx="0" presStyleCnt="2" custScaleX="81960" custScaleY="61123">
        <dgm:presLayoutVars>
          <dgm:chMax val="1"/>
          <dgm:chPref val="1"/>
          <dgm:bulletEnabled val="1"/>
        </dgm:presLayoutVars>
      </dgm:prSet>
      <dgm:spPr/>
    </dgm:pt>
    <dgm:pt modelId="{BE09F20B-E3CF-4C13-8FC8-EE834612420F}" type="pres">
      <dgm:prSet presAssocID="{AAB80B24-D504-457F-A207-4E97C76B4F00}" presName="ChildText" presStyleLbl="revTx" presStyleIdx="0" presStyleCnt="2">
        <dgm:presLayoutVars>
          <dgm:chMax val="0"/>
          <dgm:chPref val="0"/>
          <dgm:bulletEnabled val="1"/>
        </dgm:presLayoutVars>
      </dgm:prSet>
      <dgm:spPr/>
    </dgm:pt>
    <dgm:pt modelId="{AE333378-6BC0-4417-A156-3BD559A19312}" type="pres">
      <dgm:prSet presAssocID="{A3E7A86D-2A86-4ED7-8157-763F9311E248}" presName="sibTrans" presStyleCnt="0"/>
      <dgm:spPr/>
    </dgm:pt>
    <dgm:pt modelId="{C43BDB00-EE6E-4981-9D2C-299501E94606}" type="pres">
      <dgm:prSet presAssocID="{5EB30CEC-CA68-4105-92CB-BB0499CAD2B7}" presName="composite" presStyleCnt="0"/>
      <dgm:spPr/>
    </dgm:pt>
    <dgm:pt modelId="{968BEE84-8138-419C-A86A-9800E983B04F}" type="pres">
      <dgm:prSet presAssocID="{5EB30CEC-CA68-4105-92CB-BB0499CAD2B7}" presName="ParentText" presStyleLbl="node1" presStyleIdx="1" presStyleCnt="2" custScaleX="81960" custScaleY="61123">
        <dgm:presLayoutVars>
          <dgm:chMax val="1"/>
          <dgm:chPref val="1"/>
          <dgm:bulletEnabled val="1"/>
        </dgm:presLayoutVars>
      </dgm:prSet>
      <dgm:spPr/>
    </dgm:pt>
    <dgm:pt modelId="{A5BF7B9C-60FE-4FBA-8030-93F6F6A3FFF6}" type="pres">
      <dgm:prSet presAssocID="{5EB30CEC-CA68-4105-92CB-BB0499CAD2B7}" presName="FinalChildText" presStyleLbl="revTx" presStyleIdx="1" presStyleCnt="2">
        <dgm:presLayoutVars>
          <dgm:chMax val="0"/>
          <dgm:chPref val="0"/>
          <dgm:bulletEnabled val="1"/>
        </dgm:presLayoutVars>
      </dgm:prSet>
      <dgm:spPr/>
    </dgm:pt>
  </dgm:ptLst>
  <dgm:cxnLst>
    <dgm:cxn modelId="{EF8DD038-1BAA-4EF2-BBF8-89C713D16EE4}" type="presOf" srcId="{0B48A34E-A6A2-4BBE-93BA-826243D2C7D4}" destId="{581299A8-C8C4-482E-A70D-5E3FDA7DA111}" srcOrd="0" destOrd="0" presId="urn:microsoft.com/office/officeart/2005/8/layout/StepDownProcess"/>
    <dgm:cxn modelId="{9FF00F81-61D0-45D0-89F4-1A91A36BB793}" type="presOf" srcId="{5EB30CEC-CA68-4105-92CB-BB0499CAD2B7}" destId="{968BEE84-8138-419C-A86A-9800E983B04F}" srcOrd="0" destOrd="0" presId="urn:microsoft.com/office/officeart/2005/8/layout/StepDownProcess"/>
    <dgm:cxn modelId="{35739D9F-8F2A-436A-8A41-68D270A88BBB}" type="presOf" srcId="{4343E27F-6473-4F5C-AB84-6640E95B492C}" destId="{A5BF7B9C-60FE-4FBA-8030-93F6F6A3FFF6}" srcOrd="0" destOrd="0" presId="urn:microsoft.com/office/officeart/2005/8/layout/StepDownProcess"/>
    <dgm:cxn modelId="{93C329A9-FB5B-49B9-8752-3992EDDFA2C8}" type="presOf" srcId="{AAB80B24-D504-457F-A207-4E97C76B4F00}" destId="{15329269-C52B-491B-97FD-CDA2AF4D20BE}" srcOrd="0" destOrd="0" presId="urn:microsoft.com/office/officeart/2005/8/layout/StepDownProcess"/>
    <dgm:cxn modelId="{7BA28CB3-64CC-48B5-BAF3-F53C55CE0464}" srcId="{5EB30CEC-CA68-4105-92CB-BB0499CAD2B7}" destId="{4343E27F-6473-4F5C-AB84-6640E95B492C}" srcOrd="0" destOrd="0" parTransId="{59AD0ECE-0036-4DEA-94CF-ED3A592459A6}" sibTransId="{5FC7292D-4819-47ED-BE04-BDDE215155C3}"/>
    <dgm:cxn modelId="{E9E53DBF-55DE-4EAF-933D-4DE75640F9B9}" srcId="{0B48A34E-A6A2-4BBE-93BA-826243D2C7D4}" destId="{5EB30CEC-CA68-4105-92CB-BB0499CAD2B7}" srcOrd="1" destOrd="0" parTransId="{EC08F656-E41C-4D64-8654-DC4BAE98EDD0}" sibTransId="{7BD966BF-52A9-4FC6-88C9-C0DA4E0A26D9}"/>
    <dgm:cxn modelId="{8A89DDDC-FB73-42C2-BDFD-43D5F3E6A323}" srcId="{AAB80B24-D504-457F-A207-4E97C76B4F00}" destId="{A49B420D-8C60-42BA-8267-18B842442924}" srcOrd="0" destOrd="0" parTransId="{2BA5E620-5767-4090-B5BB-D5869CFFA0AC}" sibTransId="{4474E1A8-861A-436E-B906-F2BB8057780C}"/>
    <dgm:cxn modelId="{7395DFEA-3B5C-42A8-A3B7-26601A386BD5}" srcId="{0B48A34E-A6A2-4BBE-93BA-826243D2C7D4}" destId="{AAB80B24-D504-457F-A207-4E97C76B4F00}" srcOrd="0" destOrd="0" parTransId="{961F21EC-1EC1-4735-BBDB-7775BED767CE}" sibTransId="{A3E7A86D-2A86-4ED7-8157-763F9311E248}"/>
    <dgm:cxn modelId="{A5317AF0-1C73-429A-B69A-E8476F281ED6}" type="presOf" srcId="{A49B420D-8C60-42BA-8267-18B842442924}" destId="{BE09F20B-E3CF-4C13-8FC8-EE834612420F}" srcOrd="0" destOrd="0" presId="urn:microsoft.com/office/officeart/2005/8/layout/StepDownProcess"/>
    <dgm:cxn modelId="{617725F4-EBB5-4188-8ECC-F14B749A631A}" type="presOf" srcId="{1D96B0B6-A093-42D1-A491-F26286C6AEDB}" destId="{A5BF7B9C-60FE-4FBA-8030-93F6F6A3FFF6}" srcOrd="0" destOrd="1" presId="urn:microsoft.com/office/officeart/2005/8/layout/StepDownProcess"/>
    <dgm:cxn modelId="{A433B2F5-953E-43B0-94B1-44DB25DC540C}" srcId="{5EB30CEC-CA68-4105-92CB-BB0499CAD2B7}" destId="{1D96B0B6-A093-42D1-A491-F26286C6AEDB}" srcOrd="1" destOrd="0" parTransId="{8DBDA2EB-848D-44F5-A285-358588AB226C}" sibTransId="{3E068D5F-29DE-425A-80DC-D5D34B2911DC}"/>
    <dgm:cxn modelId="{0D701378-DBC2-4ACB-91F0-C1EC0AD4C7EA}" type="presParOf" srcId="{581299A8-C8C4-482E-A70D-5E3FDA7DA111}" destId="{17C8D1F9-285B-410E-A60F-7E41FFD2A3DC}" srcOrd="0" destOrd="0" presId="urn:microsoft.com/office/officeart/2005/8/layout/StepDownProcess"/>
    <dgm:cxn modelId="{F951AAD2-4250-46EF-8635-B684A5368AF8}" type="presParOf" srcId="{17C8D1F9-285B-410E-A60F-7E41FFD2A3DC}" destId="{EDBF03AA-DE4C-49EE-B3D1-82F07124DFD7}" srcOrd="0" destOrd="0" presId="urn:microsoft.com/office/officeart/2005/8/layout/StepDownProcess"/>
    <dgm:cxn modelId="{D1F0614E-D02A-4A4D-A40B-01A9308DBD83}" type="presParOf" srcId="{17C8D1F9-285B-410E-A60F-7E41FFD2A3DC}" destId="{15329269-C52B-491B-97FD-CDA2AF4D20BE}" srcOrd="1" destOrd="0" presId="urn:microsoft.com/office/officeart/2005/8/layout/StepDownProcess"/>
    <dgm:cxn modelId="{189536D2-738F-42BF-A1A5-62D2FA96C836}" type="presParOf" srcId="{17C8D1F9-285B-410E-A60F-7E41FFD2A3DC}" destId="{BE09F20B-E3CF-4C13-8FC8-EE834612420F}" srcOrd="2" destOrd="0" presId="urn:microsoft.com/office/officeart/2005/8/layout/StepDownProcess"/>
    <dgm:cxn modelId="{49D4E7BD-C370-4B99-AC07-58073C7E1B23}" type="presParOf" srcId="{581299A8-C8C4-482E-A70D-5E3FDA7DA111}" destId="{AE333378-6BC0-4417-A156-3BD559A19312}" srcOrd="1" destOrd="0" presId="urn:microsoft.com/office/officeart/2005/8/layout/StepDownProcess"/>
    <dgm:cxn modelId="{2EBAB1E2-1F1C-428A-8D13-D2D290741403}" type="presParOf" srcId="{581299A8-C8C4-482E-A70D-5E3FDA7DA111}" destId="{C43BDB00-EE6E-4981-9D2C-299501E94606}" srcOrd="2" destOrd="0" presId="urn:microsoft.com/office/officeart/2005/8/layout/StepDownProcess"/>
    <dgm:cxn modelId="{18791263-00FA-4547-BF56-5972536D5023}" type="presParOf" srcId="{C43BDB00-EE6E-4981-9D2C-299501E94606}" destId="{968BEE84-8138-419C-A86A-9800E983B04F}" srcOrd="0" destOrd="0" presId="urn:microsoft.com/office/officeart/2005/8/layout/StepDownProcess"/>
    <dgm:cxn modelId="{8E75724A-703B-4F51-A80E-6E12813A8FBF}" type="presParOf" srcId="{C43BDB00-EE6E-4981-9D2C-299501E94606}" destId="{A5BF7B9C-60FE-4FBA-8030-93F6F6A3FFF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B5118A-CD53-4357-B181-0655DEB84F02}"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s-EC"/>
        </a:p>
      </dgm:t>
    </dgm:pt>
    <dgm:pt modelId="{AD0FA079-8746-45D8-A426-697F793922D1}">
      <dgm:prSet phldrT="[Texto]"/>
      <dgm:spPr/>
      <dgm:t>
        <a:bodyPr/>
        <a:lstStyle/>
        <a:p>
          <a:r>
            <a:rPr lang="es-EC" dirty="0"/>
            <a:t>Fuentes Primarias</a:t>
          </a:r>
        </a:p>
      </dgm:t>
    </dgm:pt>
    <dgm:pt modelId="{91195D2A-AF66-453C-8E0D-271DF265761F}" type="parTrans" cxnId="{8B8A54DC-929B-4EFF-8F8A-1E868A366CFE}">
      <dgm:prSet/>
      <dgm:spPr/>
      <dgm:t>
        <a:bodyPr/>
        <a:lstStyle/>
        <a:p>
          <a:endParaRPr lang="es-EC"/>
        </a:p>
      </dgm:t>
    </dgm:pt>
    <dgm:pt modelId="{4772AA66-0B30-4A0F-87CF-2E6140233F2D}" type="sibTrans" cxnId="{8B8A54DC-929B-4EFF-8F8A-1E868A366CFE}">
      <dgm:prSet/>
      <dgm:spPr/>
      <dgm:t>
        <a:bodyPr/>
        <a:lstStyle/>
        <a:p>
          <a:endParaRPr lang="es-EC"/>
        </a:p>
      </dgm:t>
    </dgm:pt>
    <dgm:pt modelId="{FD20176E-0C74-433E-A871-FA003F85A367}">
      <dgm:prSet phldrT="[Texto]"/>
      <dgm:spPr/>
      <dgm:t>
        <a:bodyPr/>
        <a:lstStyle/>
        <a:p>
          <a:r>
            <a:rPr lang="es-EC" dirty="0"/>
            <a:t>Superintendencia de Compañías, valores y Seguros</a:t>
          </a:r>
        </a:p>
      </dgm:t>
    </dgm:pt>
    <dgm:pt modelId="{43EEA574-FEC8-438F-BC34-412A8B7D43F5}" type="parTrans" cxnId="{D75A3CC1-E07F-4172-9289-B8F52137C507}">
      <dgm:prSet/>
      <dgm:spPr/>
      <dgm:t>
        <a:bodyPr/>
        <a:lstStyle/>
        <a:p>
          <a:endParaRPr lang="es-EC"/>
        </a:p>
      </dgm:t>
    </dgm:pt>
    <dgm:pt modelId="{9B039214-32EB-439D-AD50-31F3F05EEBE0}" type="sibTrans" cxnId="{D75A3CC1-E07F-4172-9289-B8F52137C507}">
      <dgm:prSet/>
      <dgm:spPr/>
      <dgm:t>
        <a:bodyPr/>
        <a:lstStyle/>
        <a:p>
          <a:endParaRPr lang="es-EC"/>
        </a:p>
      </dgm:t>
    </dgm:pt>
    <dgm:pt modelId="{0B7527C3-74BF-44A2-AB47-2FD8C3DEC94C}">
      <dgm:prSet phldrT="[Texto]"/>
      <dgm:spPr/>
      <dgm:t>
        <a:bodyPr/>
        <a:lstStyle/>
        <a:p>
          <a:r>
            <a:rPr lang="es-EC" dirty="0"/>
            <a:t>Servicio de Rentas Internas</a:t>
          </a:r>
        </a:p>
      </dgm:t>
    </dgm:pt>
    <dgm:pt modelId="{2C056BC8-DA61-4BBC-BD57-F777238514AC}" type="parTrans" cxnId="{71BA9077-8190-421F-AE42-1BEF5C5A1108}">
      <dgm:prSet/>
      <dgm:spPr/>
      <dgm:t>
        <a:bodyPr/>
        <a:lstStyle/>
        <a:p>
          <a:endParaRPr lang="es-EC"/>
        </a:p>
      </dgm:t>
    </dgm:pt>
    <dgm:pt modelId="{41978E91-5D8C-4E83-9CF1-31557B27C517}" type="sibTrans" cxnId="{71BA9077-8190-421F-AE42-1BEF5C5A1108}">
      <dgm:prSet/>
      <dgm:spPr/>
      <dgm:t>
        <a:bodyPr/>
        <a:lstStyle/>
        <a:p>
          <a:endParaRPr lang="es-EC"/>
        </a:p>
      </dgm:t>
    </dgm:pt>
    <dgm:pt modelId="{64C37BE1-1935-44DE-9989-FA7834D4D057}">
      <dgm:prSet phldrT="[Texto]"/>
      <dgm:spPr/>
      <dgm:t>
        <a:bodyPr/>
        <a:lstStyle/>
        <a:p>
          <a:r>
            <a:rPr lang="es-EC" dirty="0"/>
            <a:t>Fuentes Secundarias</a:t>
          </a:r>
        </a:p>
      </dgm:t>
    </dgm:pt>
    <dgm:pt modelId="{CC094795-15FE-41EF-B091-CCBE6E80610D}" type="parTrans" cxnId="{440F5923-B5A7-4626-BACE-513F487E5F5B}">
      <dgm:prSet/>
      <dgm:spPr/>
      <dgm:t>
        <a:bodyPr/>
        <a:lstStyle/>
        <a:p>
          <a:endParaRPr lang="es-EC"/>
        </a:p>
      </dgm:t>
    </dgm:pt>
    <dgm:pt modelId="{7B8514D8-0C20-4EF3-BA27-EF66379961B9}" type="sibTrans" cxnId="{440F5923-B5A7-4626-BACE-513F487E5F5B}">
      <dgm:prSet/>
      <dgm:spPr/>
      <dgm:t>
        <a:bodyPr/>
        <a:lstStyle/>
        <a:p>
          <a:endParaRPr lang="es-EC"/>
        </a:p>
      </dgm:t>
    </dgm:pt>
    <dgm:pt modelId="{F8C000DA-9813-4B71-9496-C9C7533B0E61}">
      <dgm:prSet phldrT="[Texto]"/>
      <dgm:spPr/>
      <dgm:t>
        <a:bodyPr/>
        <a:lstStyle/>
        <a:p>
          <a:r>
            <a:rPr lang="es-EC" dirty="0"/>
            <a:t>Artículos Científicos</a:t>
          </a:r>
        </a:p>
      </dgm:t>
    </dgm:pt>
    <dgm:pt modelId="{91CE5B8A-3EB0-41F2-AE51-8EF474557E75}" type="parTrans" cxnId="{F8097F24-3E54-4923-992E-C0CB370B2723}">
      <dgm:prSet/>
      <dgm:spPr/>
      <dgm:t>
        <a:bodyPr/>
        <a:lstStyle/>
        <a:p>
          <a:endParaRPr lang="es-EC"/>
        </a:p>
      </dgm:t>
    </dgm:pt>
    <dgm:pt modelId="{8A72FC04-FBE4-496F-AB2B-24EF2CDE448A}" type="sibTrans" cxnId="{F8097F24-3E54-4923-992E-C0CB370B2723}">
      <dgm:prSet/>
      <dgm:spPr/>
      <dgm:t>
        <a:bodyPr/>
        <a:lstStyle/>
        <a:p>
          <a:endParaRPr lang="es-EC"/>
        </a:p>
      </dgm:t>
    </dgm:pt>
    <dgm:pt modelId="{62AB9F5C-82C5-47E7-9FD3-E25590D048F7}">
      <dgm:prSet phldrT="[Texto]"/>
      <dgm:spPr/>
      <dgm:t>
        <a:bodyPr/>
        <a:lstStyle/>
        <a:p>
          <a:r>
            <a:rPr lang="es-EC" dirty="0"/>
            <a:t>Estudios sobre la Planificación Tributaria</a:t>
          </a:r>
        </a:p>
      </dgm:t>
    </dgm:pt>
    <dgm:pt modelId="{0CBF7757-CD01-4D0C-A39E-B1583CB71696}" type="parTrans" cxnId="{EA9F2613-D8EF-4C96-9395-E08C11B42E1A}">
      <dgm:prSet/>
      <dgm:spPr/>
      <dgm:t>
        <a:bodyPr/>
        <a:lstStyle/>
        <a:p>
          <a:endParaRPr lang="es-EC"/>
        </a:p>
      </dgm:t>
    </dgm:pt>
    <dgm:pt modelId="{CC6CBBBC-0BAF-4ECA-9942-AC3EF2672E76}" type="sibTrans" cxnId="{EA9F2613-D8EF-4C96-9395-E08C11B42E1A}">
      <dgm:prSet/>
      <dgm:spPr/>
      <dgm:t>
        <a:bodyPr/>
        <a:lstStyle/>
        <a:p>
          <a:endParaRPr lang="es-EC"/>
        </a:p>
      </dgm:t>
    </dgm:pt>
    <dgm:pt modelId="{4A02CA55-8681-43CF-8B3C-A9056FD6E038}">
      <dgm:prSet phldrT="[Texto]"/>
      <dgm:spPr/>
      <dgm:t>
        <a:bodyPr/>
        <a:lstStyle/>
        <a:p>
          <a:r>
            <a:rPr lang="es-EC" dirty="0"/>
            <a:t>Instituto Nacional de Estadística y Censos</a:t>
          </a:r>
        </a:p>
      </dgm:t>
    </dgm:pt>
    <dgm:pt modelId="{3AB94FF4-6404-4B55-A281-3A739A3A0396}" type="parTrans" cxnId="{A938EA23-B0CE-488B-899F-A42AE6640FE1}">
      <dgm:prSet/>
      <dgm:spPr/>
      <dgm:t>
        <a:bodyPr/>
        <a:lstStyle/>
        <a:p>
          <a:endParaRPr lang="es-EC"/>
        </a:p>
      </dgm:t>
    </dgm:pt>
    <dgm:pt modelId="{64D367FF-ACB5-480C-AF4D-B65F8A7FDEBA}" type="sibTrans" cxnId="{A938EA23-B0CE-488B-899F-A42AE6640FE1}">
      <dgm:prSet/>
      <dgm:spPr/>
      <dgm:t>
        <a:bodyPr/>
        <a:lstStyle/>
        <a:p>
          <a:endParaRPr lang="es-EC"/>
        </a:p>
      </dgm:t>
    </dgm:pt>
    <dgm:pt modelId="{DA68C5E7-934A-4844-99E7-70A01CD00978}" type="pres">
      <dgm:prSet presAssocID="{B1B5118A-CD53-4357-B181-0655DEB84F02}" presName="Name0" presStyleCnt="0">
        <dgm:presLayoutVars>
          <dgm:dir/>
          <dgm:animLvl val="lvl"/>
          <dgm:resizeHandles/>
        </dgm:presLayoutVars>
      </dgm:prSet>
      <dgm:spPr/>
    </dgm:pt>
    <dgm:pt modelId="{7C8705E9-1C57-4D2B-A5CC-32B132924078}" type="pres">
      <dgm:prSet presAssocID="{AD0FA079-8746-45D8-A426-697F793922D1}" presName="linNode" presStyleCnt="0"/>
      <dgm:spPr/>
    </dgm:pt>
    <dgm:pt modelId="{E65649C4-C753-4EFA-8801-F19C9960B406}" type="pres">
      <dgm:prSet presAssocID="{AD0FA079-8746-45D8-A426-697F793922D1}" presName="parentShp" presStyleLbl="node1" presStyleIdx="0" presStyleCnt="2">
        <dgm:presLayoutVars>
          <dgm:bulletEnabled val="1"/>
        </dgm:presLayoutVars>
      </dgm:prSet>
      <dgm:spPr/>
    </dgm:pt>
    <dgm:pt modelId="{CD6A86D3-E423-40C5-BCDD-9CB243F1E0B4}" type="pres">
      <dgm:prSet presAssocID="{AD0FA079-8746-45D8-A426-697F793922D1}" presName="childShp" presStyleLbl="bgAccFollowNode1" presStyleIdx="0" presStyleCnt="2">
        <dgm:presLayoutVars>
          <dgm:bulletEnabled val="1"/>
        </dgm:presLayoutVars>
      </dgm:prSet>
      <dgm:spPr/>
    </dgm:pt>
    <dgm:pt modelId="{906FFD8F-327C-485F-8E8D-F2914CA60BE3}" type="pres">
      <dgm:prSet presAssocID="{4772AA66-0B30-4A0F-87CF-2E6140233F2D}" presName="spacing" presStyleCnt="0"/>
      <dgm:spPr/>
    </dgm:pt>
    <dgm:pt modelId="{A881BF4F-3FE2-48F4-9621-1C59DBF4F712}" type="pres">
      <dgm:prSet presAssocID="{64C37BE1-1935-44DE-9989-FA7834D4D057}" presName="linNode" presStyleCnt="0"/>
      <dgm:spPr/>
    </dgm:pt>
    <dgm:pt modelId="{5EEACB61-8615-4394-90BC-EAB3F9028C08}" type="pres">
      <dgm:prSet presAssocID="{64C37BE1-1935-44DE-9989-FA7834D4D057}" presName="parentShp" presStyleLbl="node1" presStyleIdx="1" presStyleCnt="2">
        <dgm:presLayoutVars>
          <dgm:bulletEnabled val="1"/>
        </dgm:presLayoutVars>
      </dgm:prSet>
      <dgm:spPr/>
    </dgm:pt>
    <dgm:pt modelId="{A7D8A93A-104F-4589-AE33-4884C24A53D8}" type="pres">
      <dgm:prSet presAssocID="{64C37BE1-1935-44DE-9989-FA7834D4D057}" presName="childShp" presStyleLbl="bgAccFollowNode1" presStyleIdx="1" presStyleCnt="2">
        <dgm:presLayoutVars>
          <dgm:bulletEnabled val="1"/>
        </dgm:presLayoutVars>
      </dgm:prSet>
      <dgm:spPr/>
    </dgm:pt>
  </dgm:ptLst>
  <dgm:cxnLst>
    <dgm:cxn modelId="{048E0300-86CF-4C67-8DE7-3F52F1A45F87}" type="presOf" srcId="{F8C000DA-9813-4B71-9496-C9C7533B0E61}" destId="{A7D8A93A-104F-4589-AE33-4884C24A53D8}" srcOrd="0" destOrd="0" presId="urn:microsoft.com/office/officeart/2005/8/layout/vList6"/>
    <dgm:cxn modelId="{EA9F2613-D8EF-4C96-9395-E08C11B42E1A}" srcId="{64C37BE1-1935-44DE-9989-FA7834D4D057}" destId="{62AB9F5C-82C5-47E7-9FD3-E25590D048F7}" srcOrd="1" destOrd="0" parTransId="{0CBF7757-CD01-4D0C-A39E-B1583CB71696}" sibTransId="{CC6CBBBC-0BAF-4ECA-9942-AC3EF2672E76}"/>
    <dgm:cxn modelId="{440F5923-B5A7-4626-BACE-513F487E5F5B}" srcId="{B1B5118A-CD53-4357-B181-0655DEB84F02}" destId="{64C37BE1-1935-44DE-9989-FA7834D4D057}" srcOrd="1" destOrd="0" parTransId="{CC094795-15FE-41EF-B091-CCBE6E80610D}" sibTransId="{7B8514D8-0C20-4EF3-BA27-EF66379961B9}"/>
    <dgm:cxn modelId="{A938EA23-B0CE-488B-899F-A42AE6640FE1}" srcId="{AD0FA079-8746-45D8-A426-697F793922D1}" destId="{4A02CA55-8681-43CF-8B3C-A9056FD6E038}" srcOrd="2" destOrd="0" parTransId="{3AB94FF4-6404-4B55-A281-3A739A3A0396}" sibTransId="{64D367FF-ACB5-480C-AF4D-B65F8A7FDEBA}"/>
    <dgm:cxn modelId="{F8097F24-3E54-4923-992E-C0CB370B2723}" srcId="{64C37BE1-1935-44DE-9989-FA7834D4D057}" destId="{F8C000DA-9813-4B71-9496-C9C7533B0E61}" srcOrd="0" destOrd="0" parTransId="{91CE5B8A-3EB0-41F2-AE51-8EF474557E75}" sibTransId="{8A72FC04-FBE4-496F-AB2B-24EF2CDE448A}"/>
    <dgm:cxn modelId="{D060E733-0DB5-417B-A0C9-75F8027BA0DA}" type="presOf" srcId="{0B7527C3-74BF-44A2-AB47-2FD8C3DEC94C}" destId="{CD6A86D3-E423-40C5-BCDD-9CB243F1E0B4}" srcOrd="0" destOrd="1" presId="urn:microsoft.com/office/officeart/2005/8/layout/vList6"/>
    <dgm:cxn modelId="{56940051-4A79-4202-A944-FE7651E75C4C}" type="presOf" srcId="{B1B5118A-CD53-4357-B181-0655DEB84F02}" destId="{DA68C5E7-934A-4844-99E7-70A01CD00978}" srcOrd="0" destOrd="0" presId="urn:microsoft.com/office/officeart/2005/8/layout/vList6"/>
    <dgm:cxn modelId="{71BA9077-8190-421F-AE42-1BEF5C5A1108}" srcId="{AD0FA079-8746-45D8-A426-697F793922D1}" destId="{0B7527C3-74BF-44A2-AB47-2FD8C3DEC94C}" srcOrd="1" destOrd="0" parTransId="{2C056BC8-DA61-4BBC-BD57-F777238514AC}" sibTransId="{41978E91-5D8C-4E83-9CF1-31557B27C517}"/>
    <dgm:cxn modelId="{7253787F-B32E-4BEF-AF17-9990BE6BAF5D}" type="presOf" srcId="{AD0FA079-8746-45D8-A426-697F793922D1}" destId="{E65649C4-C753-4EFA-8801-F19C9960B406}" srcOrd="0" destOrd="0" presId="urn:microsoft.com/office/officeart/2005/8/layout/vList6"/>
    <dgm:cxn modelId="{53C8A2A3-67E0-40B3-8E9B-3D04C8A2F18B}" type="presOf" srcId="{62AB9F5C-82C5-47E7-9FD3-E25590D048F7}" destId="{A7D8A93A-104F-4589-AE33-4884C24A53D8}" srcOrd="0" destOrd="1" presId="urn:microsoft.com/office/officeart/2005/8/layout/vList6"/>
    <dgm:cxn modelId="{028F4CB3-E80B-4C00-BB68-DF5296F5E54B}" type="presOf" srcId="{64C37BE1-1935-44DE-9989-FA7834D4D057}" destId="{5EEACB61-8615-4394-90BC-EAB3F9028C08}" srcOrd="0" destOrd="0" presId="urn:microsoft.com/office/officeart/2005/8/layout/vList6"/>
    <dgm:cxn modelId="{56B292BC-43F5-4090-B863-432D533721D2}" type="presOf" srcId="{FD20176E-0C74-433E-A871-FA003F85A367}" destId="{CD6A86D3-E423-40C5-BCDD-9CB243F1E0B4}" srcOrd="0" destOrd="0" presId="urn:microsoft.com/office/officeart/2005/8/layout/vList6"/>
    <dgm:cxn modelId="{D75A3CC1-E07F-4172-9289-B8F52137C507}" srcId="{AD0FA079-8746-45D8-A426-697F793922D1}" destId="{FD20176E-0C74-433E-A871-FA003F85A367}" srcOrd="0" destOrd="0" parTransId="{43EEA574-FEC8-438F-BC34-412A8B7D43F5}" sibTransId="{9B039214-32EB-439D-AD50-31F3F05EEBE0}"/>
    <dgm:cxn modelId="{8B8A54DC-929B-4EFF-8F8A-1E868A366CFE}" srcId="{B1B5118A-CD53-4357-B181-0655DEB84F02}" destId="{AD0FA079-8746-45D8-A426-697F793922D1}" srcOrd="0" destOrd="0" parTransId="{91195D2A-AF66-453C-8E0D-271DF265761F}" sibTransId="{4772AA66-0B30-4A0F-87CF-2E6140233F2D}"/>
    <dgm:cxn modelId="{6C57B9F6-28C6-4CD6-9307-B80CAB8F5823}" type="presOf" srcId="{4A02CA55-8681-43CF-8B3C-A9056FD6E038}" destId="{CD6A86D3-E423-40C5-BCDD-9CB243F1E0B4}" srcOrd="0" destOrd="2" presId="urn:microsoft.com/office/officeart/2005/8/layout/vList6"/>
    <dgm:cxn modelId="{2095FE2D-6A1C-49E6-812D-2FCCBFB60411}" type="presParOf" srcId="{DA68C5E7-934A-4844-99E7-70A01CD00978}" destId="{7C8705E9-1C57-4D2B-A5CC-32B132924078}" srcOrd="0" destOrd="0" presId="urn:microsoft.com/office/officeart/2005/8/layout/vList6"/>
    <dgm:cxn modelId="{47721288-B705-46C0-BC3A-D814EBAE0BEC}" type="presParOf" srcId="{7C8705E9-1C57-4D2B-A5CC-32B132924078}" destId="{E65649C4-C753-4EFA-8801-F19C9960B406}" srcOrd="0" destOrd="0" presId="urn:microsoft.com/office/officeart/2005/8/layout/vList6"/>
    <dgm:cxn modelId="{591FAB55-B845-4F62-9DD4-8A40E970F1E6}" type="presParOf" srcId="{7C8705E9-1C57-4D2B-A5CC-32B132924078}" destId="{CD6A86D3-E423-40C5-BCDD-9CB243F1E0B4}" srcOrd="1" destOrd="0" presId="urn:microsoft.com/office/officeart/2005/8/layout/vList6"/>
    <dgm:cxn modelId="{D0B27A20-D524-423D-A3F0-BA140AF65A40}" type="presParOf" srcId="{DA68C5E7-934A-4844-99E7-70A01CD00978}" destId="{906FFD8F-327C-485F-8E8D-F2914CA60BE3}" srcOrd="1" destOrd="0" presId="urn:microsoft.com/office/officeart/2005/8/layout/vList6"/>
    <dgm:cxn modelId="{EEA9E015-6833-4641-97E2-E41D9D5533E9}" type="presParOf" srcId="{DA68C5E7-934A-4844-99E7-70A01CD00978}" destId="{A881BF4F-3FE2-48F4-9621-1C59DBF4F712}" srcOrd="2" destOrd="0" presId="urn:microsoft.com/office/officeart/2005/8/layout/vList6"/>
    <dgm:cxn modelId="{EEE8C3AE-9268-4F1F-B9CD-3EF97F8BFDBB}" type="presParOf" srcId="{A881BF4F-3FE2-48F4-9621-1C59DBF4F712}" destId="{5EEACB61-8615-4394-90BC-EAB3F9028C08}" srcOrd="0" destOrd="0" presId="urn:microsoft.com/office/officeart/2005/8/layout/vList6"/>
    <dgm:cxn modelId="{28C9B494-54F8-4FE9-8658-6076D80E3A55}" type="presParOf" srcId="{A881BF4F-3FE2-48F4-9621-1C59DBF4F712}" destId="{A7D8A93A-104F-4589-AE33-4884C24A53D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F0EA1-F9BF-44F4-AF05-520388B8EA02}"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n-US"/>
        </a:p>
      </dgm:t>
    </dgm:pt>
    <dgm:pt modelId="{F987C2D3-358C-4975-A2CF-66A327B280F7}">
      <dgm:prSet phldrT="[Texto]"/>
      <dgm:spPr/>
      <dgm:t>
        <a:bodyPr/>
        <a:lstStyle/>
        <a:p>
          <a:r>
            <a:rPr lang="es-EC" dirty="0"/>
            <a:t>Implantar un modelo de planificación tributaria como herramienta para la toma de decisiones en las empresas del sector manufacturero de la provincia de Pichincha en el periodo 2016 - 2020</a:t>
          </a:r>
          <a:endParaRPr lang="en-US" dirty="0"/>
        </a:p>
      </dgm:t>
    </dgm:pt>
    <dgm:pt modelId="{230DB575-8A83-4391-A621-C29D2A41510B}" type="parTrans" cxnId="{8662E3D4-2618-4CE7-84E3-CF852122FEFD}">
      <dgm:prSet/>
      <dgm:spPr/>
      <dgm:t>
        <a:bodyPr/>
        <a:lstStyle/>
        <a:p>
          <a:endParaRPr lang="en-US"/>
        </a:p>
      </dgm:t>
    </dgm:pt>
    <dgm:pt modelId="{BA031BD9-64C7-48D4-B574-E8BD1D8B36CE}" type="sibTrans" cxnId="{8662E3D4-2618-4CE7-84E3-CF852122FEFD}">
      <dgm:prSet/>
      <dgm:spPr/>
      <dgm:t>
        <a:bodyPr/>
        <a:lstStyle/>
        <a:p>
          <a:endParaRPr lang="en-US"/>
        </a:p>
      </dgm:t>
    </dgm:pt>
    <dgm:pt modelId="{B32C746B-DA2E-4F0A-B335-9EC0CA85EC4E}">
      <dgm:prSet phldrT="[Texto]"/>
      <dgm:spPr/>
      <dgm:t>
        <a:bodyPr/>
        <a:lstStyle/>
        <a:p>
          <a:r>
            <a:rPr lang="es-EC" dirty="0"/>
            <a:t>Sustentar la investigación sobre la base de teóricas y legales.  </a:t>
          </a:r>
          <a:endParaRPr lang="en-US" dirty="0"/>
        </a:p>
      </dgm:t>
    </dgm:pt>
    <dgm:pt modelId="{4F3E2261-86A5-4B08-B2B7-218C4704160F}" type="parTrans" cxnId="{E1156CDA-ED96-4E90-BBFF-6EE6FABE4866}">
      <dgm:prSet/>
      <dgm:spPr/>
      <dgm:t>
        <a:bodyPr/>
        <a:lstStyle/>
        <a:p>
          <a:endParaRPr lang="en-US"/>
        </a:p>
      </dgm:t>
    </dgm:pt>
    <dgm:pt modelId="{120001AD-34C9-41A1-A7F0-EE4E3DC75146}" type="sibTrans" cxnId="{E1156CDA-ED96-4E90-BBFF-6EE6FABE4866}">
      <dgm:prSet/>
      <dgm:spPr/>
      <dgm:t>
        <a:bodyPr/>
        <a:lstStyle/>
        <a:p>
          <a:endParaRPr lang="en-US"/>
        </a:p>
      </dgm:t>
    </dgm:pt>
    <dgm:pt modelId="{33F7EAA5-1B73-4438-971F-DA3624F61743}">
      <dgm:prSet phldrT="[Texto]"/>
      <dgm:spPr/>
      <dgm:t>
        <a:bodyPr/>
        <a:lstStyle/>
        <a:p>
          <a:r>
            <a:rPr lang="es-EC" dirty="0"/>
            <a:t>Recopilar información relativa a las variables de investigación</a:t>
          </a:r>
          <a:endParaRPr lang="en-US" dirty="0"/>
        </a:p>
      </dgm:t>
    </dgm:pt>
    <dgm:pt modelId="{B3FC8E5F-683E-45F2-B9EC-2948C3C0C381}" type="parTrans" cxnId="{277EB5EC-50EC-4185-A043-A3C4EE13D238}">
      <dgm:prSet/>
      <dgm:spPr/>
      <dgm:t>
        <a:bodyPr/>
        <a:lstStyle/>
        <a:p>
          <a:endParaRPr lang="en-US"/>
        </a:p>
      </dgm:t>
    </dgm:pt>
    <dgm:pt modelId="{0BD07FB7-5052-4D22-8F6B-0F06AE4CF483}" type="sibTrans" cxnId="{277EB5EC-50EC-4185-A043-A3C4EE13D238}">
      <dgm:prSet/>
      <dgm:spPr/>
      <dgm:t>
        <a:bodyPr/>
        <a:lstStyle/>
        <a:p>
          <a:endParaRPr lang="en-US"/>
        </a:p>
      </dgm:t>
    </dgm:pt>
    <dgm:pt modelId="{26909D2B-EA82-4E0A-A860-4E22271F64C4}">
      <dgm:prSet phldrT="[Texto]"/>
      <dgm:spPr/>
      <dgm:t>
        <a:bodyPr/>
        <a:lstStyle/>
        <a:p>
          <a:r>
            <a:rPr lang="es-EC" dirty="0"/>
            <a:t>Describir la metodología aplicada a la investigación.</a:t>
          </a:r>
          <a:endParaRPr lang="en-US" dirty="0"/>
        </a:p>
      </dgm:t>
    </dgm:pt>
    <dgm:pt modelId="{5F9C0389-32A2-46F2-A102-30C87AB2D48F}" type="parTrans" cxnId="{17762EF5-F316-4E4D-86AB-A4FA9622BF82}">
      <dgm:prSet/>
      <dgm:spPr/>
      <dgm:t>
        <a:bodyPr/>
        <a:lstStyle/>
        <a:p>
          <a:endParaRPr lang="en-US"/>
        </a:p>
      </dgm:t>
    </dgm:pt>
    <dgm:pt modelId="{4BD72588-AB77-4550-8485-B3FB61B75F2E}" type="sibTrans" cxnId="{17762EF5-F316-4E4D-86AB-A4FA9622BF82}">
      <dgm:prSet/>
      <dgm:spPr/>
      <dgm:t>
        <a:bodyPr/>
        <a:lstStyle/>
        <a:p>
          <a:endParaRPr lang="en-US"/>
        </a:p>
      </dgm:t>
    </dgm:pt>
    <dgm:pt modelId="{17EE73A8-FAB3-4E75-B78A-4E3D686F00D3}">
      <dgm:prSet/>
      <dgm:spPr/>
      <dgm:t>
        <a:bodyPr/>
        <a:lstStyle/>
        <a:p>
          <a:r>
            <a:rPr lang="es-EC" dirty="0"/>
            <a:t>Interpretar y analizar los resultados obtenidos.</a:t>
          </a:r>
          <a:endParaRPr lang="en-US" dirty="0"/>
        </a:p>
      </dgm:t>
    </dgm:pt>
    <dgm:pt modelId="{E9D578CC-E8FF-410E-BD99-E00E65BE43C3}" type="parTrans" cxnId="{8B298FB9-BDA3-45A5-BEBD-81AEA91CAE39}">
      <dgm:prSet/>
      <dgm:spPr/>
      <dgm:t>
        <a:bodyPr/>
        <a:lstStyle/>
        <a:p>
          <a:endParaRPr lang="en-US"/>
        </a:p>
      </dgm:t>
    </dgm:pt>
    <dgm:pt modelId="{59DD8A13-CA0B-41B2-BC7C-6E757381D626}" type="sibTrans" cxnId="{8B298FB9-BDA3-45A5-BEBD-81AEA91CAE39}">
      <dgm:prSet/>
      <dgm:spPr/>
      <dgm:t>
        <a:bodyPr/>
        <a:lstStyle/>
        <a:p>
          <a:endParaRPr lang="en-US"/>
        </a:p>
      </dgm:t>
    </dgm:pt>
    <dgm:pt modelId="{7AB1152F-3B17-4086-AB1D-444208388E50}">
      <dgm:prSet/>
      <dgm:spPr/>
      <dgm:t>
        <a:bodyPr/>
        <a:lstStyle/>
        <a:p>
          <a:r>
            <a:rPr lang="es-EC" dirty="0"/>
            <a:t>Diseñar un modelo de planificación tributaria.</a:t>
          </a:r>
          <a:endParaRPr lang="en-US" dirty="0"/>
        </a:p>
      </dgm:t>
    </dgm:pt>
    <dgm:pt modelId="{8ABC4B23-9C6E-4828-82ED-6952A8AA3A11}" type="parTrans" cxnId="{38B65698-381F-43AB-B45B-9D442BB898B8}">
      <dgm:prSet/>
      <dgm:spPr/>
      <dgm:t>
        <a:bodyPr/>
        <a:lstStyle/>
        <a:p>
          <a:endParaRPr lang="en-US"/>
        </a:p>
      </dgm:t>
    </dgm:pt>
    <dgm:pt modelId="{31E08B5F-A573-406B-BE24-E1FDB8D2CFE7}" type="sibTrans" cxnId="{38B65698-381F-43AB-B45B-9D442BB898B8}">
      <dgm:prSet/>
      <dgm:spPr/>
      <dgm:t>
        <a:bodyPr/>
        <a:lstStyle/>
        <a:p>
          <a:endParaRPr lang="en-US"/>
        </a:p>
      </dgm:t>
    </dgm:pt>
    <dgm:pt modelId="{EBF2770D-41D7-4937-A852-5471522D8B91}" type="pres">
      <dgm:prSet presAssocID="{439F0EA1-F9BF-44F4-AF05-520388B8EA02}" presName="composite" presStyleCnt="0">
        <dgm:presLayoutVars>
          <dgm:chMax val="1"/>
          <dgm:dir/>
          <dgm:resizeHandles val="exact"/>
        </dgm:presLayoutVars>
      </dgm:prSet>
      <dgm:spPr/>
    </dgm:pt>
    <dgm:pt modelId="{D1F0456F-C01B-400D-AF0F-8C175AE6F8C9}" type="pres">
      <dgm:prSet presAssocID="{F987C2D3-358C-4975-A2CF-66A327B280F7}" presName="roof" presStyleLbl="dkBgShp" presStyleIdx="0" presStyleCnt="2" custLinFactNeighborX="-135"/>
      <dgm:spPr/>
    </dgm:pt>
    <dgm:pt modelId="{758FE477-97B3-4588-87EA-320301D4F79B}" type="pres">
      <dgm:prSet presAssocID="{F987C2D3-358C-4975-A2CF-66A327B280F7}" presName="pillars" presStyleCnt="0"/>
      <dgm:spPr/>
    </dgm:pt>
    <dgm:pt modelId="{8B32311B-1265-48E3-9735-A01FC51A5C6B}" type="pres">
      <dgm:prSet presAssocID="{F987C2D3-358C-4975-A2CF-66A327B280F7}" presName="pillar1" presStyleLbl="node1" presStyleIdx="0" presStyleCnt="5">
        <dgm:presLayoutVars>
          <dgm:bulletEnabled val="1"/>
        </dgm:presLayoutVars>
      </dgm:prSet>
      <dgm:spPr/>
    </dgm:pt>
    <dgm:pt modelId="{692D7E96-DB12-42DF-9711-86F2B9BEFFFF}" type="pres">
      <dgm:prSet presAssocID="{33F7EAA5-1B73-4438-971F-DA3624F61743}" presName="pillarX" presStyleLbl="node1" presStyleIdx="1" presStyleCnt="5">
        <dgm:presLayoutVars>
          <dgm:bulletEnabled val="1"/>
        </dgm:presLayoutVars>
      </dgm:prSet>
      <dgm:spPr/>
    </dgm:pt>
    <dgm:pt modelId="{7282A3FE-183D-4BED-9A86-3F3A7985124A}" type="pres">
      <dgm:prSet presAssocID="{26909D2B-EA82-4E0A-A860-4E22271F64C4}" presName="pillarX" presStyleLbl="node1" presStyleIdx="2" presStyleCnt="5">
        <dgm:presLayoutVars>
          <dgm:bulletEnabled val="1"/>
        </dgm:presLayoutVars>
      </dgm:prSet>
      <dgm:spPr/>
    </dgm:pt>
    <dgm:pt modelId="{F939F12D-3566-41BF-80A8-7B4AD97784AB}" type="pres">
      <dgm:prSet presAssocID="{17EE73A8-FAB3-4E75-B78A-4E3D686F00D3}" presName="pillarX" presStyleLbl="node1" presStyleIdx="3" presStyleCnt="5">
        <dgm:presLayoutVars>
          <dgm:bulletEnabled val="1"/>
        </dgm:presLayoutVars>
      </dgm:prSet>
      <dgm:spPr/>
    </dgm:pt>
    <dgm:pt modelId="{3D4E4F22-C8E7-4212-A4B1-8E71128F0C13}" type="pres">
      <dgm:prSet presAssocID="{7AB1152F-3B17-4086-AB1D-444208388E50}" presName="pillarX" presStyleLbl="node1" presStyleIdx="4" presStyleCnt="5">
        <dgm:presLayoutVars>
          <dgm:bulletEnabled val="1"/>
        </dgm:presLayoutVars>
      </dgm:prSet>
      <dgm:spPr/>
    </dgm:pt>
    <dgm:pt modelId="{22B8C3E2-8EC1-4129-BABF-6F486E2BC6F3}" type="pres">
      <dgm:prSet presAssocID="{F987C2D3-358C-4975-A2CF-66A327B280F7}" presName="base" presStyleLbl="dkBgShp" presStyleIdx="1" presStyleCnt="2"/>
      <dgm:spPr/>
    </dgm:pt>
  </dgm:ptLst>
  <dgm:cxnLst>
    <dgm:cxn modelId="{8C89A615-C5B2-4B1E-9051-099A57E8E84A}" type="presOf" srcId="{26909D2B-EA82-4E0A-A860-4E22271F64C4}" destId="{7282A3FE-183D-4BED-9A86-3F3A7985124A}" srcOrd="0" destOrd="0" presId="urn:microsoft.com/office/officeart/2005/8/layout/hList3"/>
    <dgm:cxn modelId="{467F0A23-B87F-4C81-9AE9-61A608BE25EA}" type="presOf" srcId="{B32C746B-DA2E-4F0A-B335-9EC0CA85EC4E}" destId="{8B32311B-1265-48E3-9735-A01FC51A5C6B}" srcOrd="0" destOrd="0" presId="urn:microsoft.com/office/officeart/2005/8/layout/hList3"/>
    <dgm:cxn modelId="{F964795C-B79D-407B-B5EF-0B5741C9401A}" type="presOf" srcId="{33F7EAA5-1B73-4438-971F-DA3624F61743}" destId="{692D7E96-DB12-42DF-9711-86F2B9BEFFFF}" srcOrd="0" destOrd="0" presId="urn:microsoft.com/office/officeart/2005/8/layout/hList3"/>
    <dgm:cxn modelId="{4DD2117A-F627-422B-8FDC-6D2EF6CC37BA}" type="presOf" srcId="{439F0EA1-F9BF-44F4-AF05-520388B8EA02}" destId="{EBF2770D-41D7-4937-A852-5471522D8B91}" srcOrd="0" destOrd="0" presId="urn:microsoft.com/office/officeart/2005/8/layout/hList3"/>
    <dgm:cxn modelId="{38B65698-381F-43AB-B45B-9D442BB898B8}" srcId="{F987C2D3-358C-4975-A2CF-66A327B280F7}" destId="{7AB1152F-3B17-4086-AB1D-444208388E50}" srcOrd="4" destOrd="0" parTransId="{8ABC4B23-9C6E-4828-82ED-6952A8AA3A11}" sibTransId="{31E08B5F-A573-406B-BE24-E1FDB8D2CFE7}"/>
    <dgm:cxn modelId="{8B298FB9-BDA3-45A5-BEBD-81AEA91CAE39}" srcId="{F987C2D3-358C-4975-A2CF-66A327B280F7}" destId="{17EE73A8-FAB3-4E75-B78A-4E3D686F00D3}" srcOrd="3" destOrd="0" parTransId="{E9D578CC-E8FF-410E-BD99-E00E65BE43C3}" sibTransId="{59DD8A13-CA0B-41B2-BC7C-6E757381D626}"/>
    <dgm:cxn modelId="{05D122BA-8B68-4833-A344-DB5AEA232BF2}" type="presOf" srcId="{7AB1152F-3B17-4086-AB1D-444208388E50}" destId="{3D4E4F22-C8E7-4212-A4B1-8E71128F0C13}" srcOrd="0" destOrd="0" presId="urn:microsoft.com/office/officeart/2005/8/layout/hList3"/>
    <dgm:cxn modelId="{8662E3D4-2618-4CE7-84E3-CF852122FEFD}" srcId="{439F0EA1-F9BF-44F4-AF05-520388B8EA02}" destId="{F987C2D3-358C-4975-A2CF-66A327B280F7}" srcOrd="0" destOrd="0" parTransId="{230DB575-8A83-4391-A621-C29D2A41510B}" sibTransId="{BA031BD9-64C7-48D4-B574-E8BD1D8B36CE}"/>
    <dgm:cxn modelId="{E1156CDA-ED96-4E90-BBFF-6EE6FABE4866}" srcId="{F987C2D3-358C-4975-A2CF-66A327B280F7}" destId="{B32C746B-DA2E-4F0A-B335-9EC0CA85EC4E}" srcOrd="0" destOrd="0" parTransId="{4F3E2261-86A5-4B08-B2B7-218C4704160F}" sibTransId="{120001AD-34C9-41A1-A7F0-EE4E3DC75146}"/>
    <dgm:cxn modelId="{5F2EB0E5-2582-47AD-B640-CBCEE8145A96}" type="presOf" srcId="{F987C2D3-358C-4975-A2CF-66A327B280F7}" destId="{D1F0456F-C01B-400D-AF0F-8C175AE6F8C9}" srcOrd="0" destOrd="0" presId="urn:microsoft.com/office/officeart/2005/8/layout/hList3"/>
    <dgm:cxn modelId="{277EB5EC-50EC-4185-A043-A3C4EE13D238}" srcId="{F987C2D3-358C-4975-A2CF-66A327B280F7}" destId="{33F7EAA5-1B73-4438-971F-DA3624F61743}" srcOrd="1" destOrd="0" parTransId="{B3FC8E5F-683E-45F2-B9EC-2948C3C0C381}" sibTransId="{0BD07FB7-5052-4D22-8F6B-0F06AE4CF483}"/>
    <dgm:cxn modelId="{17762EF5-F316-4E4D-86AB-A4FA9622BF82}" srcId="{F987C2D3-358C-4975-A2CF-66A327B280F7}" destId="{26909D2B-EA82-4E0A-A860-4E22271F64C4}" srcOrd="2" destOrd="0" parTransId="{5F9C0389-32A2-46F2-A102-30C87AB2D48F}" sibTransId="{4BD72588-AB77-4550-8485-B3FB61B75F2E}"/>
    <dgm:cxn modelId="{118355FD-2F94-473F-B7F6-B9C53CF99FC0}" type="presOf" srcId="{17EE73A8-FAB3-4E75-B78A-4E3D686F00D3}" destId="{F939F12D-3566-41BF-80A8-7B4AD97784AB}" srcOrd="0" destOrd="0" presId="urn:microsoft.com/office/officeart/2005/8/layout/hList3"/>
    <dgm:cxn modelId="{9A5CF78C-48B4-4C05-94AA-BFBE627197B2}" type="presParOf" srcId="{EBF2770D-41D7-4937-A852-5471522D8B91}" destId="{D1F0456F-C01B-400D-AF0F-8C175AE6F8C9}" srcOrd="0" destOrd="0" presId="urn:microsoft.com/office/officeart/2005/8/layout/hList3"/>
    <dgm:cxn modelId="{D6E6C667-7E5A-431F-B66D-3B3DBBEC9424}" type="presParOf" srcId="{EBF2770D-41D7-4937-A852-5471522D8B91}" destId="{758FE477-97B3-4588-87EA-320301D4F79B}" srcOrd="1" destOrd="0" presId="urn:microsoft.com/office/officeart/2005/8/layout/hList3"/>
    <dgm:cxn modelId="{933BEDD8-0AC3-4C52-9939-10203EDC4811}" type="presParOf" srcId="{758FE477-97B3-4588-87EA-320301D4F79B}" destId="{8B32311B-1265-48E3-9735-A01FC51A5C6B}" srcOrd="0" destOrd="0" presId="urn:microsoft.com/office/officeart/2005/8/layout/hList3"/>
    <dgm:cxn modelId="{B9A00EE4-1D13-4F72-881B-33CEBBEFAC9A}" type="presParOf" srcId="{758FE477-97B3-4588-87EA-320301D4F79B}" destId="{692D7E96-DB12-42DF-9711-86F2B9BEFFFF}" srcOrd="1" destOrd="0" presId="urn:microsoft.com/office/officeart/2005/8/layout/hList3"/>
    <dgm:cxn modelId="{87DD3797-544C-43B1-9BE7-8ACF1010B2C7}" type="presParOf" srcId="{758FE477-97B3-4588-87EA-320301D4F79B}" destId="{7282A3FE-183D-4BED-9A86-3F3A7985124A}" srcOrd="2" destOrd="0" presId="urn:microsoft.com/office/officeart/2005/8/layout/hList3"/>
    <dgm:cxn modelId="{E02014A7-BCAF-471F-A755-A60CA9E89985}" type="presParOf" srcId="{758FE477-97B3-4588-87EA-320301D4F79B}" destId="{F939F12D-3566-41BF-80A8-7B4AD97784AB}" srcOrd="3" destOrd="0" presId="urn:microsoft.com/office/officeart/2005/8/layout/hList3"/>
    <dgm:cxn modelId="{765022FD-9E76-4EF0-936F-12FA3BEE2B88}" type="presParOf" srcId="{758FE477-97B3-4588-87EA-320301D4F79B}" destId="{3D4E4F22-C8E7-4212-A4B1-8E71128F0C13}" srcOrd="4" destOrd="0" presId="urn:microsoft.com/office/officeart/2005/8/layout/hList3"/>
    <dgm:cxn modelId="{C4F50A80-59D8-4978-84B1-7747A20C2436}" type="presParOf" srcId="{EBF2770D-41D7-4937-A852-5471522D8B91}" destId="{22B8C3E2-8EC1-4129-BABF-6F486E2BC6F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FEF06-A0C1-4DC0-8390-6681A4FC5E61}"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EC"/>
        </a:p>
      </dgm:t>
    </dgm:pt>
    <dgm:pt modelId="{C74CEFC8-1FED-4C28-B920-8F21D95FDA63}">
      <dgm:prSet phldrT="[Texto]"/>
      <dgm:spPr/>
      <dgm:t>
        <a:bodyPr/>
        <a:lstStyle/>
        <a:p>
          <a:r>
            <a:rPr lang="es-MX" b="1"/>
            <a:t>Variable Independiente:</a:t>
          </a:r>
          <a:r>
            <a:rPr lang="es-MX"/>
            <a:t> Planificación Tributaria </a:t>
          </a:r>
          <a:endParaRPr lang="es-EC" dirty="0"/>
        </a:p>
      </dgm:t>
    </dgm:pt>
    <dgm:pt modelId="{5E2E0F75-5DE9-48A2-8D00-B583CE8C6018}" type="parTrans" cxnId="{D3060D44-E101-445A-9DC8-81467A615E83}">
      <dgm:prSet/>
      <dgm:spPr/>
      <dgm:t>
        <a:bodyPr/>
        <a:lstStyle/>
        <a:p>
          <a:endParaRPr lang="es-EC"/>
        </a:p>
      </dgm:t>
    </dgm:pt>
    <dgm:pt modelId="{2C579AC8-0237-46B2-970D-7749A67D43E9}" type="sibTrans" cxnId="{D3060D44-E101-445A-9DC8-81467A615E83}">
      <dgm:prSet/>
      <dgm:spPr/>
      <dgm:t>
        <a:bodyPr/>
        <a:lstStyle/>
        <a:p>
          <a:endParaRPr lang="es-EC"/>
        </a:p>
      </dgm:t>
    </dgm:pt>
    <dgm:pt modelId="{3D6B820F-5E89-44F7-9FC7-41132DD253B8}">
      <dgm:prSet phldrT="[Texto]"/>
      <dgm:spPr/>
      <dgm:t>
        <a:bodyPr/>
        <a:lstStyle/>
        <a:p>
          <a:r>
            <a:rPr lang="es-MX" b="1"/>
            <a:t>Variable Dependiente:</a:t>
          </a:r>
          <a:r>
            <a:rPr lang="es-MX"/>
            <a:t> Toma de decisiones</a:t>
          </a:r>
          <a:endParaRPr lang="es-EC" dirty="0"/>
        </a:p>
      </dgm:t>
    </dgm:pt>
    <dgm:pt modelId="{02CDF79B-DA26-47D0-B71E-410181154096}" type="parTrans" cxnId="{3F0FCC30-4770-44BD-9A89-4D2F08E65254}">
      <dgm:prSet/>
      <dgm:spPr/>
      <dgm:t>
        <a:bodyPr/>
        <a:lstStyle/>
        <a:p>
          <a:endParaRPr lang="es-EC"/>
        </a:p>
      </dgm:t>
    </dgm:pt>
    <dgm:pt modelId="{E7CD6320-0B96-4EF8-9FCE-A377E150FDE2}" type="sibTrans" cxnId="{3F0FCC30-4770-44BD-9A89-4D2F08E65254}">
      <dgm:prSet/>
      <dgm:spPr/>
      <dgm:t>
        <a:bodyPr/>
        <a:lstStyle/>
        <a:p>
          <a:endParaRPr lang="es-EC"/>
        </a:p>
      </dgm:t>
    </dgm:pt>
    <dgm:pt modelId="{6558DED9-807A-4D24-B774-21D82318C7F5}">
      <dgm:prSet phldrT="[Texto]"/>
      <dgm:spPr/>
      <dgm:t>
        <a:bodyPr/>
        <a:lstStyle/>
        <a:p>
          <a:r>
            <a:rPr lang="es-MX" b="1" dirty="0"/>
            <a:t>Unidad de Observación:</a:t>
          </a:r>
          <a:r>
            <a:rPr lang="es-MX" dirty="0"/>
            <a:t> Las empresas del sector manufacturero de la provincia de Pichincha </a:t>
          </a:r>
          <a:endParaRPr lang="es-EC" dirty="0"/>
        </a:p>
      </dgm:t>
    </dgm:pt>
    <dgm:pt modelId="{1F3A6AFC-1D6F-4DFA-BE28-F704B4731DCB}" type="parTrans" cxnId="{0C479012-20AE-42AC-943C-77D9C9D8EF8E}">
      <dgm:prSet/>
      <dgm:spPr/>
      <dgm:t>
        <a:bodyPr/>
        <a:lstStyle/>
        <a:p>
          <a:endParaRPr lang="es-EC"/>
        </a:p>
      </dgm:t>
    </dgm:pt>
    <dgm:pt modelId="{76EFD4BD-0795-4D6E-B59D-5B7FFE1BB89E}" type="sibTrans" cxnId="{0C479012-20AE-42AC-943C-77D9C9D8EF8E}">
      <dgm:prSet/>
      <dgm:spPr/>
      <dgm:t>
        <a:bodyPr/>
        <a:lstStyle/>
        <a:p>
          <a:endParaRPr lang="es-EC"/>
        </a:p>
      </dgm:t>
    </dgm:pt>
    <dgm:pt modelId="{CB0A23BF-FBD2-4EFA-BC71-13DFC48F5F00}" type="pres">
      <dgm:prSet presAssocID="{1ADFEF06-A0C1-4DC0-8390-6681A4FC5E61}" presName="Name0" presStyleCnt="0">
        <dgm:presLayoutVars>
          <dgm:dir/>
          <dgm:resizeHandles val="exact"/>
        </dgm:presLayoutVars>
      </dgm:prSet>
      <dgm:spPr/>
    </dgm:pt>
    <dgm:pt modelId="{989D30F9-1411-4769-A0A2-63424CB19D86}" type="pres">
      <dgm:prSet presAssocID="{C74CEFC8-1FED-4C28-B920-8F21D95FDA63}" presName="node" presStyleLbl="node1" presStyleIdx="0" presStyleCnt="3">
        <dgm:presLayoutVars>
          <dgm:bulletEnabled val="1"/>
        </dgm:presLayoutVars>
      </dgm:prSet>
      <dgm:spPr/>
    </dgm:pt>
    <dgm:pt modelId="{5F518873-4A73-4F43-AF07-36992B06A101}" type="pres">
      <dgm:prSet presAssocID="{2C579AC8-0237-46B2-970D-7749A67D43E9}" presName="sibTrans" presStyleLbl="sibTrans1D1" presStyleIdx="0" presStyleCnt="2"/>
      <dgm:spPr/>
    </dgm:pt>
    <dgm:pt modelId="{42BBAA6F-329F-4FA7-8AF2-6F32DA23F592}" type="pres">
      <dgm:prSet presAssocID="{2C579AC8-0237-46B2-970D-7749A67D43E9}" presName="connectorText" presStyleLbl="sibTrans1D1" presStyleIdx="0" presStyleCnt="2"/>
      <dgm:spPr/>
    </dgm:pt>
    <dgm:pt modelId="{E8AEF42E-B276-4C12-A2D0-79FB2E8EAE16}" type="pres">
      <dgm:prSet presAssocID="{3D6B820F-5E89-44F7-9FC7-41132DD253B8}" presName="node" presStyleLbl="node1" presStyleIdx="1" presStyleCnt="3">
        <dgm:presLayoutVars>
          <dgm:bulletEnabled val="1"/>
        </dgm:presLayoutVars>
      </dgm:prSet>
      <dgm:spPr/>
    </dgm:pt>
    <dgm:pt modelId="{8BB78610-DCDC-466F-B084-351A72551F64}" type="pres">
      <dgm:prSet presAssocID="{E7CD6320-0B96-4EF8-9FCE-A377E150FDE2}" presName="sibTrans" presStyleLbl="sibTrans1D1" presStyleIdx="1" presStyleCnt="2"/>
      <dgm:spPr/>
    </dgm:pt>
    <dgm:pt modelId="{F1E949D7-6FF4-4557-A881-D10B5D9C54FB}" type="pres">
      <dgm:prSet presAssocID="{E7CD6320-0B96-4EF8-9FCE-A377E150FDE2}" presName="connectorText" presStyleLbl="sibTrans1D1" presStyleIdx="1" presStyleCnt="2"/>
      <dgm:spPr/>
    </dgm:pt>
    <dgm:pt modelId="{FD2601EE-48B7-42AC-BECD-24E079228400}" type="pres">
      <dgm:prSet presAssocID="{6558DED9-807A-4D24-B774-21D82318C7F5}" presName="node" presStyleLbl="node1" presStyleIdx="2" presStyleCnt="3">
        <dgm:presLayoutVars>
          <dgm:bulletEnabled val="1"/>
        </dgm:presLayoutVars>
      </dgm:prSet>
      <dgm:spPr/>
    </dgm:pt>
  </dgm:ptLst>
  <dgm:cxnLst>
    <dgm:cxn modelId="{0C479012-20AE-42AC-943C-77D9C9D8EF8E}" srcId="{1ADFEF06-A0C1-4DC0-8390-6681A4FC5E61}" destId="{6558DED9-807A-4D24-B774-21D82318C7F5}" srcOrd="2" destOrd="0" parTransId="{1F3A6AFC-1D6F-4DFA-BE28-F704B4731DCB}" sibTransId="{76EFD4BD-0795-4D6E-B59D-5B7FFE1BB89E}"/>
    <dgm:cxn modelId="{83A33E2A-7529-4B12-AC4B-2897A6C48934}" type="presOf" srcId="{1ADFEF06-A0C1-4DC0-8390-6681A4FC5E61}" destId="{CB0A23BF-FBD2-4EFA-BC71-13DFC48F5F00}" srcOrd="0" destOrd="0" presId="urn:microsoft.com/office/officeart/2005/8/layout/bProcess3"/>
    <dgm:cxn modelId="{3F0FCC30-4770-44BD-9A89-4D2F08E65254}" srcId="{1ADFEF06-A0C1-4DC0-8390-6681A4FC5E61}" destId="{3D6B820F-5E89-44F7-9FC7-41132DD253B8}" srcOrd="1" destOrd="0" parTransId="{02CDF79B-DA26-47D0-B71E-410181154096}" sibTransId="{E7CD6320-0B96-4EF8-9FCE-A377E150FDE2}"/>
    <dgm:cxn modelId="{EA4C1C63-E1F2-42F5-9CA3-B53ABDA4CC60}" type="presOf" srcId="{6558DED9-807A-4D24-B774-21D82318C7F5}" destId="{FD2601EE-48B7-42AC-BECD-24E079228400}" srcOrd="0" destOrd="0" presId="urn:microsoft.com/office/officeart/2005/8/layout/bProcess3"/>
    <dgm:cxn modelId="{D3060D44-E101-445A-9DC8-81467A615E83}" srcId="{1ADFEF06-A0C1-4DC0-8390-6681A4FC5E61}" destId="{C74CEFC8-1FED-4C28-B920-8F21D95FDA63}" srcOrd="0" destOrd="0" parTransId="{5E2E0F75-5DE9-48A2-8D00-B583CE8C6018}" sibTransId="{2C579AC8-0237-46B2-970D-7749A67D43E9}"/>
    <dgm:cxn modelId="{7CDB716E-7DFD-4FE1-B118-62D2311A10CC}" type="presOf" srcId="{2C579AC8-0237-46B2-970D-7749A67D43E9}" destId="{42BBAA6F-329F-4FA7-8AF2-6F32DA23F592}" srcOrd="1" destOrd="0" presId="urn:microsoft.com/office/officeart/2005/8/layout/bProcess3"/>
    <dgm:cxn modelId="{65139B6F-85BD-47C7-AD01-300D748D6903}" type="presOf" srcId="{E7CD6320-0B96-4EF8-9FCE-A377E150FDE2}" destId="{F1E949D7-6FF4-4557-A881-D10B5D9C54FB}" srcOrd="1" destOrd="0" presId="urn:microsoft.com/office/officeart/2005/8/layout/bProcess3"/>
    <dgm:cxn modelId="{959B4B95-7F11-492C-B831-55ACD17B06A1}" type="presOf" srcId="{2C579AC8-0237-46B2-970D-7749A67D43E9}" destId="{5F518873-4A73-4F43-AF07-36992B06A101}" srcOrd="0" destOrd="0" presId="urn:microsoft.com/office/officeart/2005/8/layout/bProcess3"/>
    <dgm:cxn modelId="{7517329A-DA40-44F9-9CA9-1AE495FC489A}" type="presOf" srcId="{C74CEFC8-1FED-4C28-B920-8F21D95FDA63}" destId="{989D30F9-1411-4769-A0A2-63424CB19D86}" srcOrd="0" destOrd="0" presId="urn:microsoft.com/office/officeart/2005/8/layout/bProcess3"/>
    <dgm:cxn modelId="{ED23E9AD-8176-419E-A8DB-F65170FEAEBE}" type="presOf" srcId="{3D6B820F-5E89-44F7-9FC7-41132DD253B8}" destId="{E8AEF42E-B276-4C12-A2D0-79FB2E8EAE16}" srcOrd="0" destOrd="0" presId="urn:microsoft.com/office/officeart/2005/8/layout/bProcess3"/>
    <dgm:cxn modelId="{16AF31DD-3B88-43BC-9946-AC0E48033FA4}" type="presOf" srcId="{E7CD6320-0B96-4EF8-9FCE-A377E150FDE2}" destId="{8BB78610-DCDC-466F-B084-351A72551F64}" srcOrd="0" destOrd="0" presId="urn:microsoft.com/office/officeart/2005/8/layout/bProcess3"/>
    <dgm:cxn modelId="{F1FCAE83-CA9C-4796-85B0-45E8D188FBBB}" type="presParOf" srcId="{CB0A23BF-FBD2-4EFA-BC71-13DFC48F5F00}" destId="{989D30F9-1411-4769-A0A2-63424CB19D86}" srcOrd="0" destOrd="0" presId="urn:microsoft.com/office/officeart/2005/8/layout/bProcess3"/>
    <dgm:cxn modelId="{C5A28842-BC90-44C1-B0DC-C8530BF86892}" type="presParOf" srcId="{CB0A23BF-FBD2-4EFA-BC71-13DFC48F5F00}" destId="{5F518873-4A73-4F43-AF07-36992B06A101}" srcOrd="1" destOrd="0" presId="urn:microsoft.com/office/officeart/2005/8/layout/bProcess3"/>
    <dgm:cxn modelId="{CDE1000F-7676-49EF-AFA1-ADF4D9C17E4A}" type="presParOf" srcId="{5F518873-4A73-4F43-AF07-36992B06A101}" destId="{42BBAA6F-329F-4FA7-8AF2-6F32DA23F592}" srcOrd="0" destOrd="0" presId="urn:microsoft.com/office/officeart/2005/8/layout/bProcess3"/>
    <dgm:cxn modelId="{15FD9C80-F77F-414B-B7A8-C264949E5BE3}" type="presParOf" srcId="{CB0A23BF-FBD2-4EFA-BC71-13DFC48F5F00}" destId="{E8AEF42E-B276-4C12-A2D0-79FB2E8EAE16}" srcOrd="2" destOrd="0" presId="urn:microsoft.com/office/officeart/2005/8/layout/bProcess3"/>
    <dgm:cxn modelId="{174AD2D7-92B7-409F-BE14-C0C6C77CA885}" type="presParOf" srcId="{CB0A23BF-FBD2-4EFA-BC71-13DFC48F5F00}" destId="{8BB78610-DCDC-466F-B084-351A72551F64}" srcOrd="3" destOrd="0" presId="urn:microsoft.com/office/officeart/2005/8/layout/bProcess3"/>
    <dgm:cxn modelId="{261F3FB8-5364-4BBA-8FF4-42DE9EF63CE2}" type="presParOf" srcId="{8BB78610-DCDC-466F-B084-351A72551F64}" destId="{F1E949D7-6FF4-4557-A881-D10B5D9C54FB}" srcOrd="0" destOrd="0" presId="urn:microsoft.com/office/officeart/2005/8/layout/bProcess3"/>
    <dgm:cxn modelId="{D93244D2-7F8D-4163-B6F5-531E20D64F8A}" type="presParOf" srcId="{CB0A23BF-FBD2-4EFA-BC71-13DFC48F5F00}" destId="{FD2601EE-48B7-42AC-BECD-24E079228400}"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A44F1-3C48-4AC8-B51E-ECB0C5356396}" type="doc">
      <dgm:prSet loTypeId="urn:microsoft.com/office/officeart/2005/8/layout/process2" loCatId="process" qsTypeId="urn:microsoft.com/office/officeart/2005/8/quickstyle/simple3" qsCatId="simple" csTypeId="urn:microsoft.com/office/officeart/2005/8/colors/colorful5" csCatId="colorful" phldr="1"/>
      <dgm:spPr/>
      <dgm:t>
        <a:bodyPr/>
        <a:lstStyle/>
        <a:p>
          <a:endParaRPr lang="es-EC"/>
        </a:p>
      </dgm:t>
    </dgm:pt>
    <dgm:pt modelId="{1A592471-02F5-45C3-B566-29EBC7308E6D}">
      <dgm:prSet phldrT="[Texto]"/>
      <dgm:spPr/>
      <dgm:t>
        <a:bodyPr/>
        <a:lstStyle/>
        <a:p>
          <a:r>
            <a:rPr lang="es-MX" b="1" dirty="0"/>
            <a:t>Hipótesis Alternativa: </a:t>
          </a:r>
          <a:r>
            <a:rPr lang="es-MX" dirty="0"/>
            <a:t>Existe una afectación positiva en los resultados de la organización al ejecutar un modelo de planificación tributaria como herramienta financiera que permita la adecuada toma de decisiones en las empresas manufactureras de la provincia de Pichincha. </a:t>
          </a:r>
          <a:endParaRPr lang="es-EC" dirty="0"/>
        </a:p>
      </dgm:t>
    </dgm:pt>
    <dgm:pt modelId="{5D4E5225-78D6-4D65-9911-779D0A2F018E}" type="parTrans" cxnId="{14AE1230-B500-4E20-AF7F-7FCB99D94FB4}">
      <dgm:prSet/>
      <dgm:spPr/>
      <dgm:t>
        <a:bodyPr/>
        <a:lstStyle/>
        <a:p>
          <a:endParaRPr lang="es-EC"/>
        </a:p>
      </dgm:t>
    </dgm:pt>
    <dgm:pt modelId="{4C9C712F-E435-4F3C-B19F-CB5F651CDA73}" type="sibTrans" cxnId="{14AE1230-B500-4E20-AF7F-7FCB99D94FB4}">
      <dgm:prSet/>
      <dgm:spPr/>
      <dgm:t>
        <a:bodyPr/>
        <a:lstStyle/>
        <a:p>
          <a:endParaRPr lang="es-EC"/>
        </a:p>
      </dgm:t>
    </dgm:pt>
    <dgm:pt modelId="{F3A22E44-B873-4F37-A355-E59595F70C55}">
      <dgm:prSet/>
      <dgm:spPr/>
      <dgm:t>
        <a:bodyPr/>
        <a:lstStyle/>
        <a:p>
          <a:r>
            <a:rPr lang="es-MX" b="1" dirty="0"/>
            <a:t>Hipótesis Nula:</a:t>
          </a:r>
          <a:r>
            <a:rPr lang="es-MX" dirty="0"/>
            <a:t> No existe una afectación positiva en los resultados de la organización al ejecutar un modelo de planificación tributaria como herramienta financiera que permita la adecuada toma de decisiones en las empresas manufactureras de la provincia de Pichincha.</a:t>
          </a:r>
          <a:endParaRPr lang="es-EC" dirty="0"/>
        </a:p>
      </dgm:t>
    </dgm:pt>
    <dgm:pt modelId="{8D35DEC5-66B0-4145-8421-85647C365DC9}" type="parTrans" cxnId="{B68E20DC-1D19-4817-A81E-0A867410243B}">
      <dgm:prSet/>
      <dgm:spPr/>
      <dgm:t>
        <a:bodyPr/>
        <a:lstStyle/>
        <a:p>
          <a:endParaRPr lang="es-EC"/>
        </a:p>
      </dgm:t>
    </dgm:pt>
    <dgm:pt modelId="{9D609665-32E4-4BB0-BDAF-BB25D3BA95A9}" type="sibTrans" cxnId="{B68E20DC-1D19-4817-A81E-0A867410243B}">
      <dgm:prSet/>
      <dgm:spPr/>
      <dgm:t>
        <a:bodyPr/>
        <a:lstStyle/>
        <a:p>
          <a:endParaRPr lang="es-EC"/>
        </a:p>
      </dgm:t>
    </dgm:pt>
    <dgm:pt modelId="{F868631F-B19B-4FDC-B923-32349D5F4D92}" type="pres">
      <dgm:prSet presAssocID="{D2EA44F1-3C48-4AC8-B51E-ECB0C5356396}" presName="linearFlow" presStyleCnt="0">
        <dgm:presLayoutVars>
          <dgm:resizeHandles val="exact"/>
        </dgm:presLayoutVars>
      </dgm:prSet>
      <dgm:spPr/>
    </dgm:pt>
    <dgm:pt modelId="{BFDB6388-008D-4F3C-8942-9850EBED2D01}" type="pres">
      <dgm:prSet presAssocID="{1A592471-02F5-45C3-B566-29EBC7308E6D}" presName="node" presStyleLbl="node1" presStyleIdx="0" presStyleCnt="2">
        <dgm:presLayoutVars>
          <dgm:bulletEnabled val="1"/>
        </dgm:presLayoutVars>
      </dgm:prSet>
      <dgm:spPr/>
    </dgm:pt>
    <dgm:pt modelId="{9B6EC49C-98E0-458F-A721-A2E1A0E2A374}" type="pres">
      <dgm:prSet presAssocID="{4C9C712F-E435-4F3C-B19F-CB5F651CDA73}" presName="sibTrans" presStyleLbl="sibTrans2D1" presStyleIdx="0" presStyleCnt="1"/>
      <dgm:spPr/>
    </dgm:pt>
    <dgm:pt modelId="{FC76B200-E83D-4EFC-84AB-D53A5F9ACFC7}" type="pres">
      <dgm:prSet presAssocID="{4C9C712F-E435-4F3C-B19F-CB5F651CDA73}" presName="connectorText" presStyleLbl="sibTrans2D1" presStyleIdx="0" presStyleCnt="1"/>
      <dgm:spPr/>
    </dgm:pt>
    <dgm:pt modelId="{DEF90047-C347-4C6F-B4FE-E725AC579129}" type="pres">
      <dgm:prSet presAssocID="{F3A22E44-B873-4F37-A355-E59595F70C55}" presName="node" presStyleLbl="node1" presStyleIdx="1" presStyleCnt="2">
        <dgm:presLayoutVars>
          <dgm:bulletEnabled val="1"/>
        </dgm:presLayoutVars>
      </dgm:prSet>
      <dgm:spPr/>
    </dgm:pt>
  </dgm:ptLst>
  <dgm:cxnLst>
    <dgm:cxn modelId="{14AE1230-B500-4E20-AF7F-7FCB99D94FB4}" srcId="{D2EA44F1-3C48-4AC8-B51E-ECB0C5356396}" destId="{1A592471-02F5-45C3-B566-29EBC7308E6D}" srcOrd="0" destOrd="0" parTransId="{5D4E5225-78D6-4D65-9911-779D0A2F018E}" sibTransId="{4C9C712F-E435-4F3C-B19F-CB5F651CDA73}"/>
    <dgm:cxn modelId="{D437645E-433E-4A5B-A901-61CE6819D048}" type="presOf" srcId="{1A592471-02F5-45C3-B566-29EBC7308E6D}" destId="{BFDB6388-008D-4F3C-8942-9850EBED2D01}" srcOrd="0" destOrd="0" presId="urn:microsoft.com/office/officeart/2005/8/layout/process2"/>
    <dgm:cxn modelId="{CA160374-B688-492E-911E-1C1638C957D4}" type="presOf" srcId="{4C9C712F-E435-4F3C-B19F-CB5F651CDA73}" destId="{FC76B200-E83D-4EFC-84AB-D53A5F9ACFC7}" srcOrd="1" destOrd="0" presId="urn:microsoft.com/office/officeart/2005/8/layout/process2"/>
    <dgm:cxn modelId="{57971C83-F872-419B-A637-8FC80CBAAE34}" type="presOf" srcId="{4C9C712F-E435-4F3C-B19F-CB5F651CDA73}" destId="{9B6EC49C-98E0-458F-A721-A2E1A0E2A374}" srcOrd="0" destOrd="0" presId="urn:microsoft.com/office/officeart/2005/8/layout/process2"/>
    <dgm:cxn modelId="{E5317587-F4C1-4337-917E-AB0317FCD6C4}" type="presOf" srcId="{F3A22E44-B873-4F37-A355-E59595F70C55}" destId="{DEF90047-C347-4C6F-B4FE-E725AC579129}" srcOrd="0" destOrd="0" presId="urn:microsoft.com/office/officeart/2005/8/layout/process2"/>
    <dgm:cxn modelId="{CC0FBBCB-83F0-402E-B491-577A5797F016}" type="presOf" srcId="{D2EA44F1-3C48-4AC8-B51E-ECB0C5356396}" destId="{F868631F-B19B-4FDC-B923-32349D5F4D92}" srcOrd="0" destOrd="0" presId="urn:microsoft.com/office/officeart/2005/8/layout/process2"/>
    <dgm:cxn modelId="{B68E20DC-1D19-4817-A81E-0A867410243B}" srcId="{D2EA44F1-3C48-4AC8-B51E-ECB0C5356396}" destId="{F3A22E44-B873-4F37-A355-E59595F70C55}" srcOrd="1" destOrd="0" parTransId="{8D35DEC5-66B0-4145-8421-85647C365DC9}" sibTransId="{9D609665-32E4-4BB0-BDAF-BB25D3BA95A9}"/>
    <dgm:cxn modelId="{A8ED47CC-1571-4FF5-A3CD-2F4D4471E917}" type="presParOf" srcId="{F868631F-B19B-4FDC-B923-32349D5F4D92}" destId="{BFDB6388-008D-4F3C-8942-9850EBED2D01}" srcOrd="0" destOrd="0" presId="urn:microsoft.com/office/officeart/2005/8/layout/process2"/>
    <dgm:cxn modelId="{39C78883-3E18-44A3-A307-D5549A5143B1}" type="presParOf" srcId="{F868631F-B19B-4FDC-B923-32349D5F4D92}" destId="{9B6EC49C-98E0-458F-A721-A2E1A0E2A374}" srcOrd="1" destOrd="0" presId="urn:microsoft.com/office/officeart/2005/8/layout/process2"/>
    <dgm:cxn modelId="{F49BD27D-565A-4473-AB5D-A3C45EBBF104}" type="presParOf" srcId="{9B6EC49C-98E0-458F-A721-A2E1A0E2A374}" destId="{FC76B200-E83D-4EFC-84AB-D53A5F9ACFC7}" srcOrd="0" destOrd="0" presId="urn:microsoft.com/office/officeart/2005/8/layout/process2"/>
    <dgm:cxn modelId="{195998EF-683C-4142-9A7B-B2564420B8C6}" type="presParOf" srcId="{F868631F-B19B-4FDC-B923-32349D5F4D92}" destId="{DEF90047-C347-4C6F-B4FE-E725AC579129}"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482A0-45BC-4DFC-AA14-2427899B8F15}" type="doc">
      <dgm:prSet loTypeId="urn:microsoft.com/office/officeart/2005/8/layout/process2" loCatId="process" qsTypeId="urn:microsoft.com/office/officeart/2005/8/quickstyle/simple3" qsCatId="simple" csTypeId="urn:microsoft.com/office/officeart/2005/8/colors/colorful5" csCatId="colorful" phldr="1"/>
      <dgm:spPr/>
    </dgm:pt>
    <dgm:pt modelId="{B09CE1F9-335D-4896-B0BE-EF1499DBA879}">
      <dgm:prSet phldrT="[Texto]"/>
      <dgm:spPr/>
      <dgm:t>
        <a:bodyPr/>
        <a:lstStyle/>
        <a:p>
          <a:r>
            <a:rPr lang="es-EC" b="0" i="0" dirty="0"/>
            <a:t>Teoría de disuasión</a:t>
          </a:r>
          <a:endParaRPr lang="es-EC" dirty="0"/>
        </a:p>
      </dgm:t>
    </dgm:pt>
    <dgm:pt modelId="{FDE3C570-D7E3-402A-82E1-1B49DAFABB1B}" type="parTrans" cxnId="{EBFBEDE4-6AAA-47C2-B200-7A9D58EFB92A}">
      <dgm:prSet/>
      <dgm:spPr/>
      <dgm:t>
        <a:bodyPr/>
        <a:lstStyle/>
        <a:p>
          <a:endParaRPr lang="es-EC"/>
        </a:p>
      </dgm:t>
    </dgm:pt>
    <dgm:pt modelId="{75A64092-2BF9-41FE-BAF6-A0F3AE122C76}" type="sibTrans" cxnId="{EBFBEDE4-6AAA-47C2-B200-7A9D58EFB92A}">
      <dgm:prSet/>
      <dgm:spPr/>
      <dgm:t>
        <a:bodyPr/>
        <a:lstStyle/>
        <a:p>
          <a:endParaRPr lang="es-EC"/>
        </a:p>
      </dgm:t>
    </dgm:pt>
    <dgm:pt modelId="{063F0466-7D07-4317-BA5A-74A6955D5BD5}">
      <dgm:prSet phldrT="[Texto]"/>
      <dgm:spPr/>
      <dgm:t>
        <a:bodyPr/>
        <a:lstStyle/>
        <a:p>
          <a:r>
            <a:rPr lang="es-EC" b="0" i="0" dirty="0"/>
            <a:t>Teoría del conductismo</a:t>
          </a:r>
          <a:endParaRPr lang="es-EC" dirty="0"/>
        </a:p>
      </dgm:t>
    </dgm:pt>
    <dgm:pt modelId="{2416278E-34FA-4D6B-97CF-5DA59500FD18}" type="parTrans" cxnId="{4EB20830-D4A3-4DD6-A30C-9C1A465EEC20}">
      <dgm:prSet/>
      <dgm:spPr/>
      <dgm:t>
        <a:bodyPr/>
        <a:lstStyle/>
        <a:p>
          <a:endParaRPr lang="es-EC"/>
        </a:p>
      </dgm:t>
    </dgm:pt>
    <dgm:pt modelId="{C73BFA19-E532-43E2-BCB6-44AA2AB95DB9}" type="sibTrans" cxnId="{4EB20830-D4A3-4DD6-A30C-9C1A465EEC20}">
      <dgm:prSet/>
      <dgm:spPr/>
      <dgm:t>
        <a:bodyPr/>
        <a:lstStyle/>
        <a:p>
          <a:endParaRPr lang="es-EC"/>
        </a:p>
      </dgm:t>
    </dgm:pt>
    <dgm:pt modelId="{E9B43A11-AFB8-4DE6-A6B8-E326942209B0}">
      <dgm:prSet phldrT="[Texto]"/>
      <dgm:spPr/>
      <dgm:t>
        <a:bodyPr/>
        <a:lstStyle/>
        <a:p>
          <a:r>
            <a:rPr lang="es-EC" b="0" i="0" dirty="0"/>
            <a:t>Teoría de la señal. </a:t>
          </a:r>
          <a:endParaRPr lang="es-EC" dirty="0"/>
        </a:p>
      </dgm:t>
    </dgm:pt>
    <dgm:pt modelId="{7FD68082-DF2D-4BAE-84F2-8FE8F14D1F49}" type="parTrans" cxnId="{4C843C30-EE1B-4ECB-8DAA-4B338B262899}">
      <dgm:prSet/>
      <dgm:spPr/>
      <dgm:t>
        <a:bodyPr/>
        <a:lstStyle/>
        <a:p>
          <a:endParaRPr lang="es-EC"/>
        </a:p>
      </dgm:t>
    </dgm:pt>
    <dgm:pt modelId="{F741E502-8BE3-45EE-B8A5-4423269F58A5}" type="sibTrans" cxnId="{4C843C30-EE1B-4ECB-8DAA-4B338B262899}">
      <dgm:prSet/>
      <dgm:spPr/>
      <dgm:t>
        <a:bodyPr/>
        <a:lstStyle/>
        <a:p>
          <a:endParaRPr lang="es-EC"/>
        </a:p>
      </dgm:t>
    </dgm:pt>
    <dgm:pt modelId="{3F7E83D9-C008-46FA-BE63-D5077F5DAA2C}" type="pres">
      <dgm:prSet presAssocID="{F29482A0-45BC-4DFC-AA14-2427899B8F15}" presName="linearFlow" presStyleCnt="0">
        <dgm:presLayoutVars>
          <dgm:resizeHandles val="exact"/>
        </dgm:presLayoutVars>
      </dgm:prSet>
      <dgm:spPr/>
    </dgm:pt>
    <dgm:pt modelId="{0012DC3D-1ECD-4750-A09A-40E6A94353D7}" type="pres">
      <dgm:prSet presAssocID="{B09CE1F9-335D-4896-B0BE-EF1499DBA879}" presName="node" presStyleLbl="node1" presStyleIdx="0" presStyleCnt="3">
        <dgm:presLayoutVars>
          <dgm:bulletEnabled val="1"/>
        </dgm:presLayoutVars>
      </dgm:prSet>
      <dgm:spPr/>
    </dgm:pt>
    <dgm:pt modelId="{A151A5E9-A76A-47BD-B8FE-B6AD4CA13594}" type="pres">
      <dgm:prSet presAssocID="{75A64092-2BF9-41FE-BAF6-A0F3AE122C76}" presName="sibTrans" presStyleLbl="sibTrans2D1" presStyleIdx="0" presStyleCnt="2"/>
      <dgm:spPr/>
    </dgm:pt>
    <dgm:pt modelId="{DF93A191-C12F-4F33-877F-A89300A35B6B}" type="pres">
      <dgm:prSet presAssocID="{75A64092-2BF9-41FE-BAF6-A0F3AE122C76}" presName="connectorText" presStyleLbl="sibTrans2D1" presStyleIdx="0" presStyleCnt="2"/>
      <dgm:spPr/>
    </dgm:pt>
    <dgm:pt modelId="{72E5DC02-8218-42FC-823C-A7BA17E568D4}" type="pres">
      <dgm:prSet presAssocID="{063F0466-7D07-4317-BA5A-74A6955D5BD5}" presName="node" presStyleLbl="node1" presStyleIdx="1" presStyleCnt="3">
        <dgm:presLayoutVars>
          <dgm:bulletEnabled val="1"/>
        </dgm:presLayoutVars>
      </dgm:prSet>
      <dgm:spPr/>
    </dgm:pt>
    <dgm:pt modelId="{63B65546-5861-49AA-8571-1420455429C8}" type="pres">
      <dgm:prSet presAssocID="{C73BFA19-E532-43E2-BCB6-44AA2AB95DB9}" presName="sibTrans" presStyleLbl="sibTrans2D1" presStyleIdx="1" presStyleCnt="2"/>
      <dgm:spPr/>
    </dgm:pt>
    <dgm:pt modelId="{EC7856D5-32C1-4245-B017-A3D12741BE2D}" type="pres">
      <dgm:prSet presAssocID="{C73BFA19-E532-43E2-BCB6-44AA2AB95DB9}" presName="connectorText" presStyleLbl="sibTrans2D1" presStyleIdx="1" presStyleCnt="2"/>
      <dgm:spPr/>
    </dgm:pt>
    <dgm:pt modelId="{695570A9-3310-4096-B536-6942793713EE}" type="pres">
      <dgm:prSet presAssocID="{E9B43A11-AFB8-4DE6-A6B8-E326942209B0}" presName="node" presStyleLbl="node1" presStyleIdx="2" presStyleCnt="3">
        <dgm:presLayoutVars>
          <dgm:bulletEnabled val="1"/>
        </dgm:presLayoutVars>
      </dgm:prSet>
      <dgm:spPr/>
    </dgm:pt>
  </dgm:ptLst>
  <dgm:cxnLst>
    <dgm:cxn modelId="{3581F112-2813-40AA-8E99-184CE01C2235}" type="presOf" srcId="{75A64092-2BF9-41FE-BAF6-A0F3AE122C76}" destId="{A151A5E9-A76A-47BD-B8FE-B6AD4CA13594}" srcOrd="0" destOrd="0" presId="urn:microsoft.com/office/officeart/2005/8/layout/process2"/>
    <dgm:cxn modelId="{90A9C724-AEB9-4B20-84F5-565BFE779184}" type="presOf" srcId="{C73BFA19-E532-43E2-BCB6-44AA2AB95DB9}" destId="{63B65546-5861-49AA-8571-1420455429C8}" srcOrd="0" destOrd="0" presId="urn:microsoft.com/office/officeart/2005/8/layout/process2"/>
    <dgm:cxn modelId="{4EB20830-D4A3-4DD6-A30C-9C1A465EEC20}" srcId="{F29482A0-45BC-4DFC-AA14-2427899B8F15}" destId="{063F0466-7D07-4317-BA5A-74A6955D5BD5}" srcOrd="1" destOrd="0" parTransId="{2416278E-34FA-4D6B-97CF-5DA59500FD18}" sibTransId="{C73BFA19-E532-43E2-BCB6-44AA2AB95DB9}"/>
    <dgm:cxn modelId="{4C843C30-EE1B-4ECB-8DAA-4B338B262899}" srcId="{F29482A0-45BC-4DFC-AA14-2427899B8F15}" destId="{E9B43A11-AFB8-4DE6-A6B8-E326942209B0}" srcOrd="2" destOrd="0" parTransId="{7FD68082-DF2D-4BAE-84F2-8FE8F14D1F49}" sibTransId="{F741E502-8BE3-45EE-B8A5-4423269F58A5}"/>
    <dgm:cxn modelId="{60AF0941-D4CB-40C4-BA4A-9530B7C2AD3C}" type="presOf" srcId="{E9B43A11-AFB8-4DE6-A6B8-E326942209B0}" destId="{695570A9-3310-4096-B536-6942793713EE}" srcOrd="0" destOrd="0" presId="urn:microsoft.com/office/officeart/2005/8/layout/process2"/>
    <dgm:cxn modelId="{2EAB9442-3D12-4F5C-83E5-50FECF382E35}" type="presOf" srcId="{063F0466-7D07-4317-BA5A-74A6955D5BD5}" destId="{72E5DC02-8218-42FC-823C-A7BA17E568D4}" srcOrd="0" destOrd="0" presId="urn:microsoft.com/office/officeart/2005/8/layout/process2"/>
    <dgm:cxn modelId="{10C387A5-6605-47B9-B947-0BBF2F8C7219}" type="presOf" srcId="{F29482A0-45BC-4DFC-AA14-2427899B8F15}" destId="{3F7E83D9-C008-46FA-BE63-D5077F5DAA2C}" srcOrd="0" destOrd="0" presId="urn:microsoft.com/office/officeart/2005/8/layout/process2"/>
    <dgm:cxn modelId="{94825CAC-5710-44F9-9D23-FBE3F9DAF707}" type="presOf" srcId="{75A64092-2BF9-41FE-BAF6-A0F3AE122C76}" destId="{DF93A191-C12F-4F33-877F-A89300A35B6B}" srcOrd="1" destOrd="0" presId="urn:microsoft.com/office/officeart/2005/8/layout/process2"/>
    <dgm:cxn modelId="{4F16F0CF-9264-4558-8935-CE6B9FD4BA71}" type="presOf" srcId="{B09CE1F9-335D-4896-B0BE-EF1499DBA879}" destId="{0012DC3D-1ECD-4750-A09A-40E6A94353D7}" srcOrd="0" destOrd="0" presId="urn:microsoft.com/office/officeart/2005/8/layout/process2"/>
    <dgm:cxn modelId="{E736E3D4-7C25-428A-908D-86D149ECDFFB}" type="presOf" srcId="{C73BFA19-E532-43E2-BCB6-44AA2AB95DB9}" destId="{EC7856D5-32C1-4245-B017-A3D12741BE2D}" srcOrd="1" destOrd="0" presId="urn:microsoft.com/office/officeart/2005/8/layout/process2"/>
    <dgm:cxn modelId="{EBFBEDE4-6AAA-47C2-B200-7A9D58EFB92A}" srcId="{F29482A0-45BC-4DFC-AA14-2427899B8F15}" destId="{B09CE1F9-335D-4896-B0BE-EF1499DBA879}" srcOrd="0" destOrd="0" parTransId="{FDE3C570-D7E3-402A-82E1-1B49DAFABB1B}" sibTransId="{75A64092-2BF9-41FE-BAF6-A0F3AE122C76}"/>
    <dgm:cxn modelId="{90072522-6CB6-4EA7-B91D-77782525EF1C}" type="presParOf" srcId="{3F7E83D9-C008-46FA-BE63-D5077F5DAA2C}" destId="{0012DC3D-1ECD-4750-A09A-40E6A94353D7}" srcOrd="0" destOrd="0" presId="urn:microsoft.com/office/officeart/2005/8/layout/process2"/>
    <dgm:cxn modelId="{085A92CE-EA7C-4D30-8E6E-4143D121EF77}" type="presParOf" srcId="{3F7E83D9-C008-46FA-BE63-D5077F5DAA2C}" destId="{A151A5E9-A76A-47BD-B8FE-B6AD4CA13594}" srcOrd="1" destOrd="0" presId="urn:microsoft.com/office/officeart/2005/8/layout/process2"/>
    <dgm:cxn modelId="{487D5810-64CA-4BED-91C6-901B7205707E}" type="presParOf" srcId="{A151A5E9-A76A-47BD-B8FE-B6AD4CA13594}" destId="{DF93A191-C12F-4F33-877F-A89300A35B6B}" srcOrd="0" destOrd="0" presId="urn:microsoft.com/office/officeart/2005/8/layout/process2"/>
    <dgm:cxn modelId="{539B262B-3354-4435-918E-92044C86A0BA}" type="presParOf" srcId="{3F7E83D9-C008-46FA-BE63-D5077F5DAA2C}" destId="{72E5DC02-8218-42FC-823C-A7BA17E568D4}" srcOrd="2" destOrd="0" presId="urn:microsoft.com/office/officeart/2005/8/layout/process2"/>
    <dgm:cxn modelId="{C9FF2BD3-558B-4940-B43B-40B9512C3895}" type="presParOf" srcId="{3F7E83D9-C008-46FA-BE63-D5077F5DAA2C}" destId="{63B65546-5861-49AA-8571-1420455429C8}" srcOrd="3" destOrd="0" presId="urn:microsoft.com/office/officeart/2005/8/layout/process2"/>
    <dgm:cxn modelId="{E5A999C2-9340-48A8-B84D-5392030D2667}" type="presParOf" srcId="{63B65546-5861-49AA-8571-1420455429C8}" destId="{EC7856D5-32C1-4245-B017-A3D12741BE2D}" srcOrd="0" destOrd="0" presId="urn:microsoft.com/office/officeart/2005/8/layout/process2"/>
    <dgm:cxn modelId="{EC6746BB-2FAA-4852-A45A-E0FCFD06E194}" type="presParOf" srcId="{3F7E83D9-C008-46FA-BE63-D5077F5DAA2C}" destId="{695570A9-3310-4096-B536-6942793713E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CE14DB-E10D-4885-BC01-6B74A53915A2}"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EC"/>
        </a:p>
      </dgm:t>
    </dgm:pt>
    <dgm:pt modelId="{C02C9D3C-2BEC-4E5A-948F-1E122C14D966}">
      <dgm:prSet phldrT="[Texto]"/>
      <dgm:spPr/>
      <dgm:t>
        <a:bodyPr/>
        <a:lstStyle/>
        <a:p>
          <a:r>
            <a:rPr lang="es-MX" dirty="0"/>
            <a:t>proceso de identificar y resolver los problemas</a:t>
          </a:r>
          <a:endParaRPr lang="es-EC" dirty="0"/>
        </a:p>
      </dgm:t>
    </dgm:pt>
    <dgm:pt modelId="{1A0DF8C8-1BF0-41E6-BAFF-2CE7123C209C}" type="parTrans" cxnId="{6C6FCBC8-22F4-48FC-A5BA-0C6268783BB6}">
      <dgm:prSet/>
      <dgm:spPr/>
      <dgm:t>
        <a:bodyPr/>
        <a:lstStyle/>
        <a:p>
          <a:endParaRPr lang="es-EC"/>
        </a:p>
      </dgm:t>
    </dgm:pt>
    <dgm:pt modelId="{2F20ABC5-8982-4C26-86FE-CB1D7F5844C0}" type="sibTrans" cxnId="{6C6FCBC8-22F4-48FC-A5BA-0C6268783BB6}">
      <dgm:prSet/>
      <dgm:spPr/>
      <dgm:t>
        <a:bodyPr/>
        <a:lstStyle/>
        <a:p>
          <a:endParaRPr lang="es-EC"/>
        </a:p>
      </dgm:t>
    </dgm:pt>
    <dgm:pt modelId="{B0DE5A8C-E861-407F-BB87-9BBBC7A22653}">
      <dgm:prSet/>
      <dgm:spPr/>
      <dgm:t>
        <a:bodyPr/>
        <a:lstStyle/>
        <a:p>
          <a:r>
            <a:rPr lang="es-MX" dirty="0"/>
            <a:t>consideran cursos alternativos de acción y se selecciona e implanta una opción. </a:t>
          </a:r>
          <a:endParaRPr lang="es-EC" dirty="0"/>
        </a:p>
      </dgm:t>
    </dgm:pt>
    <dgm:pt modelId="{0984FA71-58B8-42EE-8D4C-77E6BC5D3C7D}" type="parTrans" cxnId="{EF16BE7A-FB9F-4685-B9E4-1609E2164828}">
      <dgm:prSet/>
      <dgm:spPr/>
      <dgm:t>
        <a:bodyPr/>
        <a:lstStyle/>
        <a:p>
          <a:endParaRPr lang="es-EC"/>
        </a:p>
      </dgm:t>
    </dgm:pt>
    <dgm:pt modelId="{9B466633-9A6D-4D56-9B49-1A78F86DB960}" type="sibTrans" cxnId="{EF16BE7A-FB9F-4685-B9E4-1609E2164828}">
      <dgm:prSet/>
      <dgm:spPr/>
      <dgm:t>
        <a:bodyPr/>
        <a:lstStyle/>
        <a:p>
          <a:endParaRPr lang="es-EC"/>
        </a:p>
      </dgm:t>
    </dgm:pt>
    <dgm:pt modelId="{B3226171-1CB1-4609-A0B3-2CA76A0BB765}">
      <dgm:prSet/>
      <dgm:spPr/>
      <dgm:t>
        <a:bodyPr/>
        <a:lstStyle/>
        <a:p>
          <a:r>
            <a:rPr lang="es-MX" dirty="0"/>
            <a:t>tomar decisiones lógicas y razonables, </a:t>
          </a:r>
          <a:endParaRPr lang="es-EC" dirty="0"/>
        </a:p>
      </dgm:t>
    </dgm:pt>
    <dgm:pt modelId="{87A0E0FC-E061-44DD-86C0-CA43A0AC6DC1}" type="parTrans" cxnId="{BB47D108-CB67-4355-AF51-3F232DC89687}">
      <dgm:prSet/>
      <dgm:spPr/>
      <dgm:t>
        <a:bodyPr/>
        <a:lstStyle/>
        <a:p>
          <a:endParaRPr lang="es-EC"/>
        </a:p>
      </dgm:t>
    </dgm:pt>
    <dgm:pt modelId="{2635A5AA-D6DE-4AE1-A52A-AD843CD2BA77}" type="sibTrans" cxnId="{BB47D108-CB67-4355-AF51-3F232DC89687}">
      <dgm:prSet/>
      <dgm:spPr/>
      <dgm:t>
        <a:bodyPr/>
        <a:lstStyle/>
        <a:p>
          <a:endParaRPr lang="es-EC"/>
        </a:p>
      </dgm:t>
    </dgm:pt>
    <dgm:pt modelId="{72B8B66D-B135-42E9-8FE2-BE4D0EB203C3}">
      <dgm:prSet/>
      <dgm:spPr/>
      <dgm:t>
        <a:bodyPr/>
        <a:lstStyle/>
        <a:p>
          <a:r>
            <a:rPr lang="es-MX" dirty="0"/>
            <a:t>Vida real establecen límites y reducen su capacidad para actuar de manera racional.</a:t>
          </a:r>
          <a:endParaRPr lang="es-EC" dirty="0"/>
        </a:p>
      </dgm:t>
    </dgm:pt>
    <dgm:pt modelId="{368E6FCA-DA77-4BEE-B7E6-A157B3809954}" type="parTrans" cxnId="{A6CB1A70-CE95-4D6C-8F1E-D72D99881265}">
      <dgm:prSet/>
      <dgm:spPr/>
      <dgm:t>
        <a:bodyPr/>
        <a:lstStyle/>
        <a:p>
          <a:endParaRPr lang="es-EC"/>
        </a:p>
      </dgm:t>
    </dgm:pt>
    <dgm:pt modelId="{1F074582-9141-4EB9-B118-9F53DA6A1BA1}" type="sibTrans" cxnId="{A6CB1A70-CE95-4D6C-8F1E-D72D99881265}">
      <dgm:prSet/>
      <dgm:spPr/>
      <dgm:t>
        <a:bodyPr/>
        <a:lstStyle/>
        <a:p>
          <a:endParaRPr lang="es-EC"/>
        </a:p>
      </dgm:t>
    </dgm:pt>
    <dgm:pt modelId="{F0DBB61D-34C5-46B8-8F97-3B6FD33C2057}" type="pres">
      <dgm:prSet presAssocID="{1FCE14DB-E10D-4885-BC01-6B74A53915A2}" presName="Name0" presStyleCnt="0">
        <dgm:presLayoutVars>
          <dgm:dir/>
          <dgm:resizeHandles val="exact"/>
        </dgm:presLayoutVars>
      </dgm:prSet>
      <dgm:spPr/>
    </dgm:pt>
    <dgm:pt modelId="{F9ADB647-77B8-406B-B8A7-7FA9D868E4B3}" type="pres">
      <dgm:prSet presAssocID="{C02C9D3C-2BEC-4E5A-948F-1E122C14D966}" presName="node" presStyleLbl="node1" presStyleIdx="0" presStyleCnt="4">
        <dgm:presLayoutVars>
          <dgm:bulletEnabled val="1"/>
        </dgm:presLayoutVars>
      </dgm:prSet>
      <dgm:spPr/>
    </dgm:pt>
    <dgm:pt modelId="{72980CB3-6B00-4BD4-B620-31AFFB29760F}" type="pres">
      <dgm:prSet presAssocID="{2F20ABC5-8982-4C26-86FE-CB1D7F5844C0}" presName="sibTrans" presStyleLbl="sibTrans1D1" presStyleIdx="0" presStyleCnt="3"/>
      <dgm:spPr/>
    </dgm:pt>
    <dgm:pt modelId="{BC936534-699B-4937-A013-E86D1FF43A68}" type="pres">
      <dgm:prSet presAssocID="{2F20ABC5-8982-4C26-86FE-CB1D7F5844C0}" presName="connectorText" presStyleLbl="sibTrans1D1" presStyleIdx="0" presStyleCnt="3"/>
      <dgm:spPr/>
    </dgm:pt>
    <dgm:pt modelId="{CCAAA073-2E82-4DC2-8EDE-FAF31A2EB37C}" type="pres">
      <dgm:prSet presAssocID="{B0DE5A8C-E861-407F-BB87-9BBBC7A22653}" presName="node" presStyleLbl="node1" presStyleIdx="1" presStyleCnt="4">
        <dgm:presLayoutVars>
          <dgm:bulletEnabled val="1"/>
        </dgm:presLayoutVars>
      </dgm:prSet>
      <dgm:spPr/>
    </dgm:pt>
    <dgm:pt modelId="{DEE3843B-6B3B-42BD-8014-B47CB3FB8EFE}" type="pres">
      <dgm:prSet presAssocID="{9B466633-9A6D-4D56-9B49-1A78F86DB960}" presName="sibTrans" presStyleLbl="sibTrans1D1" presStyleIdx="1" presStyleCnt="3"/>
      <dgm:spPr/>
    </dgm:pt>
    <dgm:pt modelId="{59364813-A370-41A1-A370-964EC55EF088}" type="pres">
      <dgm:prSet presAssocID="{9B466633-9A6D-4D56-9B49-1A78F86DB960}" presName="connectorText" presStyleLbl="sibTrans1D1" presStyleIdx="1" presStyleCnt="3"/>
      <dgm:spPr/>
    </dgm:pt>
    <dgm:pt modelId="{EB9CD0C9-4E92-408E-A0E4-5427D0FE3144}" type="pres">
      <dgm:prSet presAssocID="{B3226171-1CB1-4609-A0B3-2CA76A0BB765}" presName="node" presStyleLbl="node1" presStyleIdx="2" presStyleCnt="4">
        <dgm:presLayoutVars>
          <dgm:bulletEnabled val="1"/>
        </dgm:presLayoutVars>
      </dgm:prSet>
      <dgm:spPr/>
    </dgm:pt>
    <dgm:pt modelId="{7A8944AE-0616-4567-AF23-286881BC98FA}" type="pres">
      <dgm:prSet presAssocID="{2635A5AA-D6DE-4AE1-A52A-AD843CD2BA77}" presName="sibTrans" presStyleLbl="sibTrans1D1" presStyleIdx="2" presStyleCnt="3"/>
      <dgm:spPr/>
    </dgm:pt>
    <dgm:pt modelId="{9BBA38E9-11FA-4DD3-A332-38E5A4083793}" type="pres">
      <dgm:prSet presAssocID="{2635A5AA-D6DE-4AE1-A52A-AD843CD2BA77}" presName="connectorText" presStyleLbl="sibTrans1D1" presStyleIdx="2" presStyleCnt="3"/>
      <dgm:spPr/>
    </dgm:pt>
    <dgm:pt modelId="{45784EB7-29B5-479E-9FBA-3E9BFCFB6E90}" type="pres">
      <dgm:prSet presAssocID="{72B8B66D-B135-42E9-8FE2-BE4D0EB203C3}" presName="node" presStyleLbl="node1" presStyleIdx="3" presStyleCnt="4">
        <dgm:presLayoutVars>
          <dgm:bulletEnabled val="1"/>
        </dgm:presLayoutVars>
      </dgm:prSet>
      <dgm:spPr/>
    </dgm:pt>
  </dgm:ptLst>
  <dgm:cxnLst>
    <dgm:cxn modelId="{BB47D108-CB67-4355-AF51-3F232DC89687}" srcId="{1FCE14DB-E10D-4885-BC01-6B74A53915A2}" destId="{B3226171-1CB1-4609-A0B3-2CA76A0BB765}" srcOrd="2" destOrd="0" parTransId="{87A0E0FC-E061-44DD-86C0-CA43A0AC6DC1}" sibTransId="{2635A5AA-D6DE-4AE1-A52A-AD843CD2BA77}"/>
    <dgm:cxn modelId="{1A135110-2317-44C7-9F44-8996F44E0BBD}" type="presOf" srcId="{B0DE5A8C-E861-407F-BB87-9BBBC7A22653}" destId="{CCAAA073-2E82-4DC2-8EDE-FAF31A2EB37C}" srcOrd="0" destOrd="0" presId="urn:microsoft.com/office/officeart/2005/8/layout/bProcess3"/>
    <dgm:cxn modelId="{A8504D20-F63B-4024-8CD1-AB28788AA731}" type="presOf" srcId="{C02C9D3C-2BEC-4E5A-948F-1E122C14D966}" destId="{F9ADB647-77B8-406B-B8A7-7FA9D868E4B3}" srcOrd="0" destOrd="0" presId="urn:microsoft.com/office/officeart/2005/8/layout/bProcess3"/>
    <dgm:cxn modelId="{4D9C2C45-3E45-4192-8D6A-AA94331F9E64}" type="presOf" srcId="{2F20ABC5-8982-4C26-86FE-CB1D7F5844C0}" destId="{BC936534-699B-4937-A013-E86D1FF43A68}" srcOrd="1" destOrd="0" presId="urn:microsoft.com/office/officeart/2005/8/layout/bProcess3"/>
    <dgm:cxn modelId="{6FE76866-4AFF-453A-BE77-AB93309DEBF8}" type="presOf" srcId="{B3226171-1CB1-4609-A0B3-2CA76A0BB765}" destId="{EB9CD0C9-4E92-408E-A0E4-5427D0FE3144}" srcOrd="0" destOrd="0" presId="urn:microsoft.com/office/officeart/2005/8/layout/bProcess3"/>
    <dgm:cxn modelId="{6F631C67-C3A0-42D3-A4B7-78A175BB847F}" type="presOf" srcId="{9B466633-9A6D-4D56-9B49-1A78F86DB960}" destId="{DEE3843B-6B3B-42BD-8014-B47CB3FB8EFE}" srcOrd="0" destOrd="0" presId="urn:microsoft.com/office/officeart/2005/8/layout/bProcess3"/>
    <dgm:cxn modelId="{CDC3846C-44FB-4FAB-8D10-1A8870B3F5EF}" type="presOf" srcId="{2635A5AA-D6DE-4AE1-A52A-AD843CD2BA77}" destId="{9BBA38E9-11FA-4DD3-A332-38E5A4083793}" srcOrd="1" destOrd="0" presId="urn:microsoft.com/office/officeart/2005/8/layout/bProcess3"/>
    <dgm:cxn modelId="{A6CB1A70-CE95-4D6C-8F1E-D72D99881265}" srcId="{1FCE14DB-E10D-4885-BC01-6B74A53915A2}" destId="{72B8B66D-B135-42E9-8FE2-BE4D0EB203C3}" srcOrd="3" destOrd="0" parTransId="{368E6FCA-DA77-4BEE-B7E6-A157B3809954}" sibTransId="{1F074582-9141-4EB9-B118-9F53DA6A1BA1}"/>
    <dgm:cxn modelId="{D3B18C55-E0B6-4205-BB6B-133B6B8DE6DE}" type="presOf" srcId="{2F20ABC5-8982-4C26-86FE-CB1D7F5844C0}" destId="{72980CB3-6B00-4BD4-B620-31AFFB29760F}" srcOrd="0" destOrd="0" presId="urn:microsoft.com/office/officeart/2005/8/layout/bProcess3"/>
    <dgm:cxn modelId="{EF16BE7A-FB9F-4685-B9E4-1609E2164828}" srcId="{1FCE14DB-E10D-4885-BC01-6B74A53915A2}" destId="{B0DE5A8C-E861-407F-BB87-9BBBC7A22653}" srcOrd="1" destOrd="0" parTransId="{0984FA71-58B8-42EE-8D4C-77E6BC5D3C7D}" sibTransId="{9B466633-9A6D-4D56-9B49-1A78F86DB960}"/>
    <dgm:cxn modelId="{4ACD2787-A304-4028-A0A4-57B2A35B052B}" type="presOf" srcId="{2635A5AA-D6DE-4AE1-A52A-AD843CD2BA77}" destId="{7A8944AE-0616-4567-AF23-286881BC98FA}" srcOrd="0" destOrd="0" presId="urn:microsoft.com/office/officeart/2005/8/layout/bProcess3"/>
    <dgm:cxn modelId="{C8A8B2AB-4086-497B-A58B-4579B98CE5AE}" type="presOf" srcId="{1FCE14DB-E10D-4885-BC01-6B74A53915A2}" destId="{F0DBB61D-34C5-46B8-8F97-3B6FD33C2057}" srcOrd="0" destOrd="0" presId="urn:microsoft.com/office/officeart/2005/8/layout/bProcess3"/>
    <dgm:cxn modelId="{FE5D45AD-8A16-4E6D-A40A-1CBEFBF547D4}" type="presOf" srcId="{72B8B66D-B135-42E9-8FE2-BE4D0EB203C3}" destId="{45784EB7-29B5-479E-9FBA-3E9BFCFB6E90}" srcOrd="0" destOrd="0" presId="urn:microsoft.com/office/officeart/2005/8/layout/bProcess3"/>
    <dgm:cxn modelId="{6C6FCBC8-22F4-48FC-A5BA-0C6268783BB6}" srcId="{1FCE14DB-E10D-4885-BC01-6B74A53915A2}" destId="{C02C9D3C-2BEC-4E5A-948F-1E122C14D966}" srcOrd="0" destOrd="0" parTransId="{1A0DF8C8-1BF0-41E6-BAFF-2CE7123C209C}" sibTransId="{2F20ABC5-8982-4C26-86FE-CB1D7F5844C0}"/>
    <dgm:cxn modelId="{FDF056EA-7A49-4701-B04B-CA4B6C7CA77F}" type="presOf" srcId="{9B466633-9A6D-4D56-9B49-1A78F86DB960}" destId="{59364813-A370-41A1-A370-964EC55EF088}" srcOrd="1" destOrd="0" presId="urn:microsoft.com/office/officeart/2005/8/layout/bProcess3"/>
    <dgm:cxn modelId="{5EDB235C-4FAD-410C-A799-A04CDABE678B}" type="presParOf" srcId="{F0DBB61D-34C5-46B8-8F97-3B6FD33C2057}" destId="{F9ADB647-77B8-406B-B8A7-7FA9D868E4B3}" srcOrd="0" destOrd="0" presId="urn:microsoft.com/office/officeart/2005/8/layout/bProcess3"/>
    <dgm:cxn modelId="{CCAE4F22-2D83-496C-9DC3-B31E86F1CC6F}" type="presParOf" srcId="{F0DBB61D-34C5-46B8-8F97-3B6FD33C2057}" destId="{72980CB3-6B00-4BD4-B620-31AFFB29760F}" srcOrd="1" destOrd="0" presId="urn:microsoft.com/office/officeart/2005/8/layout/bProcess3"/>
    <dgm:cxn modelId="{12F1B7EA-2298-451B-9798-4984A9B020C1}" type="presParOf" srcId="{72980CB3-6B00-4BD4-B620-31AFFB29760F}" destId="{BC936534-699B-4937-A013-E86D1FF43A68}" srcOrd="0" destOrd="0" presId="urn:microsoft.com/office/officeart/2005/8/layout/bProcess3"/>
    <dgm:cxn modelId="{49144863-5C2D-4061-92FF-2A1480A26D63}" type="presParOf" srcId="{F0DBB61D-34C5-46B8-8F97-3B6FD33C2057}" destId="{CCAAA073-2E82-4DC2-8EDE-FAF31A2EB37C}" srcOrd="2" destOrd="0" presId="urn:microsoft.com/office/officeart/2005/8/layout/bProcess3"/>
    <dgm:cxn modelId="{70FC6C13-94F6-47FC-8D4C-5CC86E215C1A}" type="presParOf" srcId="{F0DBB61D-34C5-46B8-8F97-3B6FD33C2057}" destId="{DEE3843B-6B3B-42BD-8014-B47CB3FB8EFE}" srcOrd="3" destOrd="0" presId="urn:microsoft.com/office/officeart/2005/8/layout/bProcess3"/>
    <dgm:cxn modelId="{C43EF00A-018A-4ED8-9068-10F9061A547D}" type="presParOf" srcId="{DEE3843B-6B3B-42BD-8014-B47CB3FB8EFE}" destId="{59364813-A370-41A1-A370-964EC55EF088}" srcOrd="0" destOrd="0" presId="urn:microsoft.com/office/officeart/2005/8/layout/bProcess3"/>
    <dgm:cxn modelId="{DA3B2593-28EC-4A9A-90ED-AB2DFF7C2952}" type="presParOf" srcId="{F0DBB61D-34C5-46B8-8F97-3B6FD33C2057}" destId="{EB9CD0C9-4E92-408E-A0E4-5427D0FE3144}" srcOrd="4" destOrd="0" presId="urn:microsoft.com/office/officeart/2005/8/layout/bProcess3"/>
    <dgm:cxn modelId="{4CB5DFCE-C258-4ECC-8B07-C44E0C7632C1}" type="presParOf" srcId="{F0DBB61D-34C5-46B8-8F97-3B6FD33C2057}" destId="{7A8944AE-0616-4567-AF23-286881BC98FA}" srcOrd="5" destOrd="0" presId="urn:microsoft.com/office/officeart/2005/8/layout/bProcess3"/>
    <dgm:cxn modelId="{EBEB8964-7934-4684-A630-BB1B1AA9F420}" type="presParOf" srcId="{7A8944AE-0616-4567-AF23-286881BC98FA}" destId="{9BBA38E9-11FA-4DD3-A332-38E5A4083793}" srcOrd="0" destOrd="0" presId="urn:microsoft.com/office/officeart/2005/8/layout/bProcess3"/>
    <dgm:cxn modelId="{BB9E5699-206E-41D6-B762-3A6CB4B619A8}" type="presParOf" srcId="{F0DBB61D-34C5-46B8-8F97-3B6FD33C2057}" destId="{45784EB7-29B5-479E-9FBA-3E9BFCFB6E90}"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2CFD73-6AC6-4B02-86B6-A18B792F2307}" type="doc">
      <dgm:prSet loTypeId="urn:microsoft.com/office/officeart/2005/8/layout/hList9" loCatId="list" qsTypeId="urn:microsoft.com/office/officeart/2005/8/quickstyle/simple5" qsCatId="simple" csTypeId="urn:microsoft.com/office/officeart/2005/8/colors/accent6_4" csCatId="accent6" phldr="1"/>
      <dgm:spPr/>
      <dgm:t>
        <a:bodyPr/>
        <a:lstStyle/>
        <a:p>
          <a:endParaRPr lang="en-US"/>
        </a:p>
      </dgm:t>
    </dgm:pt>
    <dgm:pt modelId="{D840DD1D-75DA-4A49-87A5-DE67F09A475E}">
      <dgm:prSet phldrT="[Texto]"/>
      <dgm:spPr/>
      <dgm:t>
        <a:bodyPr/>
        <a:lstStyle/>
        <a:p>
          <a:r>
            <a:rPr lang="es-EC" dirty="0"/>
            <a:t>Encalada-Benítez, Narváez-Zurita&amp; Erazo- Álvarez, 2020</a:t>
          </a:r>
        </a:p>
      </dgm:t>
    </dgm:pt>
    <dgm:pt modelId="{7CA23233-C874-4984-BD90-4CDF57EFE088}" type="parTrans" cxnId="{B1692A81-4E3C-4468-8E07-BE2AAD2405B7}">
      <dgm:prSet/>
      <dgm:spPr/>
      <dgm:t>
        <a:bodyPr/>
        <a:lstStyle/>
        <a:p>
          <a:endParaRPr lang="en-US"/>
        </a:p>
      </dgm:t>
    </dgm:pt>
    <dgm:pt modelId="{ECAE5EA3-9270-4B7F-8732-D86F45B459C4}" type="sibTrans" cxnId="{B1692A81-4E3C-4468-8E07-BE2AAD2405B7}">
      <dgm:prSet/>
      <dgm:spPr/>
      <dgm:t>
        <a:bodyPr/>
        <a:lstStyle/>
        <a:p>
          <a:endParaRPr lang="en-US"/>
        </a:p>
      </dgm:t>
    </dgm:pt>
    <dgm:pt modelId="{0908A8BE-0CD4-466F-8391-8B7B7D573C58}">
      <dgm:prSet phldrT="[Texto]" custT="1"/>
      <dgm:spPr/>
      <dgm:t>
        <a:bodyPr/>
        <a:lstStyle/>
        <a:p>
          <a:r>
            <a:rPr lang="es-EC" sz="1400" dirty="0"/>
            <a:t>Diseña un proceso metodológico para que permite el mejoramiento de la toma de decisiones mediante la aplicación de una planificación tributaria en empresas dedicadas a la comercialización de GLP.</a:t>
          </a:r>
          <a:endParaRPr lang="en-US" sz="1400" dirty="0"/>
        </a:p>
      </dgm:t>
    </dgm:pt>
    <dgm:pt modelId="{596AE204-4B61-4972-B3A3-53B0D168A236}" type="parTrans" cxnId="{5C425085-3490-404D-9F50-0836D085D065}">
      <dgm:prSet/>
      <dgm:spPr/>
      <dgm:t>
        <a:bodyPr/>
        <a:lstStyle/>
        <a:p>
          <a:endParaRPr lang="en-US"/>
        </a:p>
      </dgm:t>
    </dgm:pt>
    <dgm:pt modelId="{062B4EB5-BBF8-4AC1-8ECB-79DE2DD1F15D}" type="sibTrans" cxnId="{5C425085-3490-404D-9F50-0836D085D065}">
      <dgm:prSet/>
      <dgm:spPr/>
      <dgm:t>
        <a:bodyPr/>
        <a:lstStyle/>
        <a:p>
          <a:endParaRPr lang="en-US"/>
        </a:p>
      </dgm:t>
    </dgm:pt>
    <dgm:pt modelId="{2421EF50-6641-4596-ADE6-736832FFF354}">
      <dgm:prSet phldrT="[Texto]"/>
      <dgm:spPr/>
      <dgm:t>
        <a:bodyPr/>
        <a:lstStyle/>
        <a:p>
          <a:r>
            <a:rPr lang="es-EC" dirty="0" err="1"/>
            <a:t>Garizabel</a:t>
          </a:r>
          <a:r>
            <a:rPr lang="es-EC" dirty="0"/>
            <a:t>, Barrios, Bernal &amp; </a:t>
          </a:r>
          <a:r>
            <a:rPr lang="es-EC" dirty="0" err="1"/>
            <a:t>Garizabel</a:t>
          </a:r>
          <a:r>
            <a:rPr lang="es-EC" dirty="0"/>
            <a:t> Mildred, 2020</a:t>
          </a:r>
          <a:endParaRPr lang="en-US" dirty="0"/>
        </a:p>
      </dgm:t>
    </dgm:pt>
    <dgm:pt modelId="{44F4FEAD-E5B9-4C0C-82FD-F01865E38669}" type="parTrans" cxnId="{C173A3D6-FEC2-4F9F-A5D2-C82832838AD0}">
      <dgm:prSet/>
      <dgm:spPr/>
      <dgm:t>
        <a:bodyPr/>
        <a:lstStyle/>
        <a:p>
          <a:endParaRPr lang="en-US"/>
        </a:p>
      </dgm:t>
    </dgm:pt>
    <dgm:pt modelId="{FD63189A-8911-45AB-BC23-2D6210D985EA}" type="sibTrans" cxnId="{C173A3D6-FEC2-4F9F-A5D2-C82832838AD0}">
      <dgm:prSet/>
      <dgm:spPr/>
      <dgm:t>
        <a:bodyPr/>
        <a:lstStyle/>
        <a:p>
          <a:endParaRPr lang="en-US"/>
        </a:p>
      </dgm:t>
    </dgm:pt>
    <dgm:pt modelId="{03341EBC-2E44-49B0-BDBB-96B0C4FDA26C}">
      <dgm:prSet phldrT="[Texto]" custT="1"/>
      <dgm:spPr/>
      <dgm:t>
        <a:bodyPr/>
        <a:lstStyle/>
        <a:p>
          <a:r>
            <a:rPr lang="es-EC" sz="1400" dirty="0"/>
            <a:t>Plantea estrategias de Planeación tributaria para optimizar impuestos de los contribuyentes. </a:t>
          </a:r>
          <a:endParaRPr lang="en-US" sz="1400" dirty="0"/>
        </a:p>
      </dgm:t>
    </dgm:pt>
    <dgm:pt modelId="{49D5132A-0F30-4C15-8B2E-50C9D13C5BD0}" type="parTrans" cxnId="{1D384E51-556C-4E9C-B0B4-0F707BF8397A}">
      <dgm:prSet/>
      <dgm:spPr/>
      <dgm:t>
        <a:bodyPr/>
        <a:lstStyle/>
        <a:p>
          <a:endParaRPr lang="en-US"/>
        </a:p>
      </dgm:t>
    </dgm:pt>
    <dgm:pt modelId="{8D4B52F0-53ED-45B6-A9B0-EF9D98C1314A}" type="sibTrans" cxnId="{1D384E51-556C-4E9C-B0B4-0F707BF8397A}">
      <dgm:prSet/>
      <dgm:spPr/>
      <dgm:t>
        <a:bodyPr/>
        <a:lstStyle/>
        <a:p>
          <a:endParaRPr lang="en-US"/>
        </a:p>
      </dgm:t>
    </dgm:pt>
    <dgm:pt modelId="{A73ED5EA-9410-458E-866D-5EB6A9CBB2AA}">
      <dgm:prSet phldrT="[Texto]"/>
      <dgm:spPr/>
      <dgm:t>
        <a:bodyPr/>
        <a:lstStyle/>
        <a:p>
          <a:r>
            <a:rPr lang="es-EC" dirty="0"/>
            <a:t>Paredes &amp; Yánez, 2018</a:t>
          </a:r>
          <a:endParaRPr lang="en-US" dirty="0"/>
        </a:p>
      </dgm:t>
    </dgm:pt>
    <dgm:pt modelId="{72A7B8ED-9F25-4C8B-A42A-87B6F422617F}" type="parTrans" cxnId="{5ECA6DC0-F33B-43DC-8247-909FE58B5A89}">
      <dgm:prSet/>
      <dgm:spPr/>
      <dgm:t>
        <a:bodyPr/>
        <a:lstStyle/>
        <a:p>
          <a:endParaRPr lang="en-US"/>
        </a:p>
      </dgm:t>
    </dgm:pt>
    <dgm:pt modelId="{08813FA3-493F-4AB5-B9A8-D51C0E7FC57B}" type="sibTrans" cxnId="{5ECA6DC0-F33B-43DC-8247-909FE58B5A89}">
      <dgm:prSet/>
      <dgm:spPr/>
      <dgm:t>
        <a:bodyPr/>
        <a:lstStyle/>
        <a:p>
          <a:endParaRPr lang="en-US"/>
        </a:p>
      </dgm:t>
    </dgm:pt>
    <dgm:pt modelId="{AAB3B4C4-2C16-41F6-A346-0A313EBEEE8B}">
      <dgm:prSet phldrT="[Texto]" custT="1"/>
      <dgm:spPr/>
      <dgm:t>
        <a:bodyPr/>
        <a:lstStyle/>
        <a:p>
          <a:pPr rtl="0"/>
          <a:r>
            <a:rPr lang="es-EC" sz="1400"/>
            <a:t>Análisis de las disposiciones legales, incentivos tributarios, y estudios que analizaron la aplicación de una planificación tributaria para optimizar los recursos económicos de una empresa</a:t>
          </a:r>
          <a:r>
            <a:rPr lang="es-EC" sz="1400">
              <a:latin typeface="Calibri Light" panose="020F0302020204030204"/>
            </a:rPr>
            <a:t> dedicada a la distribución de lácteos</a:t>
          </a:r>
          <a:r>
            <a:rPr lang="es-EC" sz="1400"/>
            <a:t>.</a:t>
          </a:r>
          <a:endParaRPr lang="en-US" sz="1400" dirty="0">
            <a:latin typeface="Calibri Light" panose="020F0302020204030204"/>
          </a:endParaRPr>
        </a:p>
      </dgm:t>
    </dgm:pt>
    <dgm:pt modelId="{2CBFD31D-7104-4F10-B04F-E9291AEF8D96}" type="parTrans" cxnId="{B4C9A0CF-1D96-4C68-94A8-4A32B2BD761E}">
      <dgm:prSet/>
      <dgm:spPr/>
      <dgm:t>
        <a:bodyPr/>
        <a:lstStyle/>
        <a:p>
          <a:endParaRPr lang="en-US"/>
        </a:p>
      </dgm:t>
    </dgm:pt>
    <dgm:pt modelId="{B09B9A02-FE6D-4EC3-84FC-C02A82CBDAB9}" type="sibTrans" cxnId="{B4C9A0CF-1D96-4C68-94A8-4A32B2BD761E}">
      <dgm:prSet/>
      <dgm:spPr/>
      <dgm:t>
        <a:bodyPr/>
        <a:lstStyle/>
        <a:p>
          <a:endParaRPr lang="en-US"/>
        </a:p>
      </dgm:t>
    </dgm:pt>
    <dgm:pt modelId="{EC598D79-1CE7-4AA2-9E4F-D577183C8495}" type="pres">
      <dgm:prSet presAssocID="{952CFD73-6AC6-4B02-86B6-A18B792F2307}" presName="list" presStyleCnt="0">
        <dgm:presLayoutVars>
          <dgm:dir/>
          <dgm:animLvl val="lvl"/>
        </dgm:presLayoutVars>
      </dgm:prSet>
      <dgm:spPr/>
    </dgm:pt>
    <dgm:pt modelId="{49578FB2-8188-4281-96D5-271EE2DD6F14}" type="pres">
      <dgm:prSet presAssocID="{D840DD1D-75DA-4A49-87A5-DE67F09A475E}" presName="posSpace" presStyleCnt="0"/>
      <dgm:spPr/>
    </dgm:pt>
    <dgm:pt modelId="{7F84205C-84DB-4E60-A3FC-4DA6D1441BEF}" type="pres">
      <dgm:prSet presAssocID="{D840DD1D-75DA-4A49-87A5-DE67F09A475E}" presName="vertFlow" presStyleCnt="0"/>
      <dgm:spPr/>
    </dgm:pt>
    <dgm:pt modelId="{74FB69CE-E721-4619-B0E8-4F2401A622CC}" type="pres">
      <dgm:prSet presAssocID="{D840DD1D-75DA-4A49-87A5-DE67F09A475E}" presName="topSpace" presStyleCnt="0"/>
      <dgm:spPr/>
    </dgm:pt>
    <dgm:pt modelId="{7FC8B9CD-3928-475F-A8B4-94BE134AC5AE}" type="pres">
      <dgm:prSet presAssocID="{D840DD1D-75DA-4A49-87A5-DE67F09A475E}" presName="firstComp" presStyleCnt="0"/>
      <dgm:spPr/>
    </dgm:pt>
    <dgm:pt modelId="{C958C095-5740-4972-B03A-BC0678EBAB79}" type="pres">
      <dgm:prSet presAssocID="{D840DD1D-75DA-4A49-87A5-DE67F09A475E}" presName="firstChild" presStyleLbl="bgAccFollowNode1" presStyleIdx="0" presStyleCnt="3" custScaleY="182758"/>
      <dgm:spPr/>
    </dgm:pt>
    <dgm:pt modelId="{B299A9ED-26DA-4AC4-B621-6F183FE45D50}" type="pres">
      <dgm:prSet presAssocID="{D840DD1D-75DA-4A49-87A5-DE67F09A475E}" presName="firstChildTx" presStyleLbl="bgAccFollowNode1" presStyleIdx="0" presStyleCnt="3">
        <dgm:presLayoutVars>
          <dgm:bulletEnabled val="1"/>
        </dgm:presLayoutVars>
      </dgm:prSet>
      <dgm:spPr/>
    </dgm:pt>
    <dgm:pt modelId="{3CCAB95C-91F7-41C4-B259-F9F11422F6FE}" type="pres">
      <dgm:prSet presAssocID="{D840DD1D-75DA-4A49-87A5-DE67F09A475E}" presName="negSpace" presStyleCnt="0"/>
      <dgm:spPr/>
    </dgm:pt>
    <dgm:pt modelId="{69AE003B-BEE8-41BD-AC35-5B2423099CD6}" type="pres">
      <dgm:prSet presAssocID="{D840DD1D-75DA-4A49-87A5-DE67F09A475E}" presName="circle" presStyleLbl="node1" presStyleIdx="0" presStyleCnt="3"/>
      <dgm:spPr/>
    </dgm:pt>
    <dgm:pt modelId="{1FC09A60-E80F-48A7-B680-CA739603C787}" type="pres">
      <dgm:prSet presAssocID="{ECAE5EA3-9270-4B7F-8732-D86F45B459C4}" presName="transSpace" presStyleCnt="0"/>
      <dgm:spPr/>
    </dgm:pt>
    <dgm:pt modelId="{EA3DFA9A-B9EE-4F32-A980-348FDD8EE674}" type="pres">
      <dgm:prSet presAssocID="{2421EF50-6641-4596-ADE6-736832FFF354}" presName="posSpace" presStyleCnt="0"/>
      <dgm:spPr/>
    </dgm:pt>
    <dgm:pt modelId="{61B4A300-117A-4B16-9BFD-B76EEE8D7C8C}" type="pres">
      <dgm:prSet presAssocID="{2421EF50-6641-4596-ADE6-736832FFF354}" presName="vertFlow" presStyleCnt="0"/>
      <dgm:spPr/>
    </dgm:pt>
    <dgm:pt modelId="{AEC1066D-34BA-4876-876F-19BFF7D8B195}" type="pres">
      <dgm:prSet presAssocID="{2421EF50-6641-4596-ADE6-736832FFF354}" presName="topSpace" presStyleCnt="0"/>
      <dgm:spPr/>
    </dgm:pt>
    <dgm:pt modelId="{6D15D08C-5D65-46B0-8678-91AC6B3C97AE}" type="pres">
      <dgm:prSet presAssocID="{2421EF50-6641-4596-ADE6-736832FFF354}" presName="firstComp" presStyleCnt="0"/>
      <dgm:spPr/>
    </dgm:pt>
    <dgm:pt modelId="{1D7DA324-94CE-4149-B642-CCC48A7BC2FD}" type="pres">
      <dgm:prSet presAssocID="{2421EF50-6641-4596-ADE6-736832FFF354}" presName="firstChild" presStyleLbl="bgAccFollowNode1" presStyleIdx="1" presStyleCnt="3" custScaleY="182758"/>
      <dgm:spPr/>
    </dgm:pt>
    <dgm:pt modelId="{07DBD659-B83C-470D-9BFA-D1C994FFF5A4}" type="pres">
      <dgm:prSet presAssocID="{2421EF50-6641-4596-ADE6-736832FFF354}" presName="firstChildTx" presStyleLbl="bgAccFollowNode1" presStyleIdx="1" presStyleCnt="3">
        <dgm:presLayoutVars>
          <dgm:bulletEnabled val="1"/>
        </dgm:presLayoutVars>
      </dgm:prSet>
      <dgm:spPr/>
    </dgm:pt>
    <dgm:pt modelId="{07736F4C-A88F-4F3A-852E-5B6EB7DF8EFB}" type="pres">
      <dgm:prSet presAssocID="{2421EF50-6641-4596-ADE6-736832FFF354}" presName="negSpace" presStyleCnt="0"/>
      <dgm:spPr/>
    </dgm:pt>
    <dgm:pt modelId="{A077F4C8-D989-41A5-B110-04BE5338C70B}" type="pres">
      <dgm:prSet presAssocID="{2421EF50-6641-4596-ADE6-736832FFF354}" presName="circle" presStyleLbl="node1" presStyleIdx="1" presStyleCnt="3"/>
      <dgm:spPr/>
    </dgm:pt>
    <dgm:pt modelId="{B44F1704-CBBF-41C0-874E-0276064B3AB9}" type="pres">
      <dgm:prSet presAssocID="{FD63189A-8911-45AB-BC23-2D6210D985EA}" presName="transSpace" presStyleCnt="0"/>
      <dgm:spPr/>
    </dgm:pt>
    <dgm:pt modelId="{EC88A58B-7381-4824-9B93-9A3944B50AD0}" type="pres">
      <dgm:prSet presAssocID="{A73ED5EA-9410-458E-866D-5EB6A9CBB2AA}" presName="posSpace" presStyleCnt="0"/>
      <dgm:spPr/>
    </dgm:pt>
    <dgm:pt modelId="{AA7661B7-DE7A-4E5F-820D-F6A9C550A69F}" type="pres">
      <dgm:prSet presAssocID="{A73ED5EA-9410-458E-866D-5EB6A9CBB2AA}" presName="vertFlow" presStyleCnt="0"/>
      <dgm:spPr/>
    </dgm:pt>
    <dgm:pt modelId="{9D73DB72-4A84-4008-A853-A7A848D145FD}" type="pres">
      <dgm:prSet presAssocID="{A73ED5EA-9410-458E-866D-5EB6A9CBB2AA}" presName="topSpace" presStyleCnt="0"/>
      <dgm:spPr/>
    </dgm:pt>
    <dgm:pt modelId="{40CFD946-32D0-4063-BC7E-8CF478A0323A}" type="pres">
      <dgm:prSet presAssocID="{A73ED5EA-9410-458E-866D-5EB6A9CBB2AA}" presName="firstComp" presStyleCnt="0"/>
      <dgm:spPr/>
    </dgm:pt>
    <dgm:pt modelId="{2BEDD941-58F4-4257-A64C-18F4E2E49A44}" type="pres">
      <dgm:prSet presAssocID="{A73ED5EA-9410-458E-866D-5EB6A9CBB2AA}" presName="firstChild" presStyleLbl="bgAccFollowNode1" presStyleIdx="2" presStyleCnt="3" custScaleY="182758"/>
      <dgm:spPr/>
    </dgm:pt>
    <dgm:pt modelId="{2BDD6BAB-4A11-4234-971E-EAF1A3787D4C}" type="pres">
      <dgm:prSet presAssocID="{A73ED5EA-9410-458E-866D-5EB6A9CBB2AA}" presName="firstChildTx" presStyleLbl="bgAccFollowNode1" presStyleIdx="2" presStyleCnt="3">
        <dgm:presLayoutVars>
          <dgm:bulletEnabled val="1"/>
        </dgm:presLayoutVars>
      </dgm:prSet>
      <dgm:spPr/>
    </dgm:pt>
    <dgm:pt modelId="{01EA94C5-FEBD-442D-9C6E-EE7984AF4EB1}" type="pres">
      <dgm:prSet presAssocID="{A73ED5EA-9410-458E-866D-5EB6A9CBB2AA}" presName="negSpace" presStyleCnt="0"/>
      <dgm:spPr/>
    </dgm:pt>
    <dgm:pt modelId="{5FB2A054-030D-4511-9D02-C604D76C0B14}" type="pres">
      <dgm:prSet presAssocID="{A73ED5EA-9410-458E-866D-5EB6A9CBB2AA}" presName="circle" presStyleLbl="node1" presStyleIdx="2" presStyleCnt="3"/>
      <dgm:spPr/>
    </dgm:pt>
  </dgm:ptLst>
  <dgm:cxnLst>
    <dgm:cxn modelId="{A26DBC3B-AF7C-4B03-80B6-1A28EA116A0A}" type="presOf" srcId="{0908A8BE-0CD4-466F-8391-8B7B7D573C58}" destId="{B299A9ED-26DA-4AC4-B621-6F183FE45D50}" srcOrd="1" destOrd="0" presId="urn:microsoft.com/office/officeart/2005/8/layout/hList9"/>
    <dgm:cxn modelId="{871BEA5C-DE2C-4FE7-A5C6-B8A4A2B1DFBC}" type="presOf" srcId="{0908A8BE-0CD4-466F-8391-8B7B7D573C58}" destId="{C958C095-5740-4972-B03A-BC0678EBAB79}" srcOrd="0" destOrd="0" presId="urn:microsoft.com/office/officeart/2005/8/layout/hList9"/>
    <dgm:cxn modelId="{6E2DC55F-5B42-4AE3-B7AA-8A9BF9A507B9}" type="presOf" srcId="{952CFD73-6AC6-4B02-86B6-A18B792F2307}" destId="{EC598D79-1CE7-4AA2-9E4F-D577183C8495}" srcOrd="0" destOrd="0" presId="urn:microsoft.com/office/officeart/2005/8/layout/hList9"/>
    <dgm:cxn modelId="{103DF74C-A643-4EE5-A9CE-0AC8395FF22D}" type="presOf" srcId="{2421EF50-6641-4596-ADE6-736832FFF354}" destId="{A077F4C8-D989-41A5-B110-04BE5338C70B}" srcOrd="0" destOrd="0" presId="urn:microsoft.com/office/officeart/2005/8/layout/hList9"/>
    <dgm:cxn modelId="{1D384E51-556C-4E9C-B0B4-0F707BF8397A}" srcId="{2421EF50-6641-4596-ADE6-736832FFF354}" destId="{03341EBC-2E44-49B0-BDBB-96B0C4FDA26C}" srcOrd="0" destOrd="0" parTransId="{49D5132A-0F30-4C15-8B2E-50C9D13C5BD0}" sibTransId="{8D4B52F0-53ED-45B6-A9B0-EF9D98C1314A}"/>
    <dgm:cxn modelId="{B1692A81-4E3C-4468-8E07-BE2AAD2405B7}" srcId="{952CFD73-6AC6-4B02-86B6-A18B792F2307}" destId="{D840DD1D-75DA-4A49-87A5-DE67F09A475E}" srcOrd="0" destOrd="0" parTransId="{7CA23233-C874-4984-BD90-4CDF57EFE088}" sibTransId="{ECAE5EA3-9270-4B7F-8732-D86F45B459C4}"/>
    <dgm:cxn modelId="{5C425085-3490-404D-9F50-0836D085D065}" srcId="{D840DD1D-75DA-4A49-87A5-DE67F09A475E}" destId="{0908A8BE-0CD4-466F-8391-8B7B7D573C58}" srcOrd="0" destOrd="0" parTransId="{596AE204-4B61-4972-B3A3-53B0D168A236}" sibTransId="{062B4EB5-BBF8-4AC1-8ECB-79DE2DD1F15D}"/>
    <dgm:cxn modelId="{0CFAF39C-BE50-41E4-B0B4-D9722DC7DF98}" type="presOf" srcId="{03341EBC-2E44-49B0-BDBB-96B0C4FDA26C}" destId="{07DBD659-B83C-470D-9BFA-D1C994FFF5A4}" srcOrd="1" destOrd="0" presId="urn:microsoft.com/office/officeart/2005/8/layout/hList9"/>
    <dgm:cxn modelId="{9BE43DA9-0C39-46F4-9386-7D5DC66A4655}" type="presOf" srcId="{03341EBC-2E44-49B0-BDBB-96B0C4FDA26C}" destId="{1D7DA324-94CE-4149-B642-CCC48A7BC2FD}" srcOrd="0" destOrd="0" presId="urn:microsoft.com/office/officeart/2005/8/layout/hList9"/>
    <dgm:cxn modelId="{B9C9A5B8-78EA-4AAC-9660-85CEB990208D}" type="presOf" srcId="{AAB3B4C4-2C16-41F6-A346-0A313EBEEE8B}" destId="{2BDD6BAB-4A11-4234-971E-EAF1A3787D4C}" srcOrd="1" destOrd="0" presId="urn:microsoft.com/office/officeart/2005/8/layout/hList9"/>
    <dgm:cxn modelId="{5ECA6DC0-F33B-43DC-8247-909FE58B5A89}" srcId="{952CFD73-6AC6-4B02-86B6-A18B792F2307}" destId="{A73ED5EA-9410-458E-866D-5EB6A9CBB2AA}" srcOrd="2" destOrd="0" parTransId="{72A7B8ED-9F25-4C8B-A42A-87B6F422617F}" sibTransId="{08813FA3-493F-4AB5-B9A8-D51C0E7FC57B}"/>
    <dgm:cxn modelId="{B4C9A0CF-1D96-4C68-94A8-4A32B2BD761E}" srcId="{A73ED5EA-9410-458E-866D-5EB6A9CBB2AA}" destId="{AAB3B4C4-2C16-41F6-A346-0A313EBEEE8B}" srcOrd="0" destOrd="0" parTransId="{2CBFD31D-7104-4F10-B04F-E9291AEF8D96}" sibTransId="{B09B9A02-FE6D-4EC3-84FC-C02A82CBDAB9}"/>
    <dgm:cxn modelId="{C173A3D6-FEC2-4F9F-A5D2-C82832838AD0}" srcId="{952CFD73-6AC6-4B02-86B6-A18B792F2307}" destId="{2421EF50-6641-4596-ADE6-736832FFF354}" srcOrd="1" destOrd="0" parTransId="{44F4FEAD-E5B9-4C0C-82FD-F01865E38669}" sibTransId="{FD63189A-8911-45AB-BC23-2D6210D985EA}"/>
    <dgm:cxn modelId="{492D95DD-4A4F-4495-B361-E90BD158391A}" type="presOf" srcId="{AAB3B4C4-2C16-41F6-A346-0A313EBEEE8B}" destId="{2BEDD941-58F4-4257-A64C-18F4E2E49A44}" srcOrd="0" destOrd="0" presId="urn:microsoft.com/office/officeart/2005/8/layout/hList9"/>
    <dgm:cxn modelId="{CF098DE0-1A83-4745-AF12-2A53C6943F1C}" type="presOf" srcId="{D840DD1D-75DA-4A49-87A5-DE67F09A475E}" destId="{69AE003B-BEE8-41BD-AC35-5B2423099CD6}" srcOrd="0" destOrd="0" presId="urn:microsoft.com/office/officeart/2005/8/layout/hList9"/>
    <dgm:cxn modelId="{1953CAF4-7C71-41AE-9DBF-13FDBD654790}" type="presOf" srcId="{A73ED5EA-9410-458E-866D-5EB6A9CBB2AA}" destId="{5FB2A054-030D-4511-9D02-C604D76C0B14}" srcOrd="0" destOrd="0" presId="urn:microsoft.com/office/officeart/2005/8/layout/hList9"/>
    <dgm:cxn modelId="{75907AAB-3869-49A1-93FF-2BC7804E6903}" type="presParOf" srcId="{EC598D79-1CE7-4AA2-9E4F-D577183C8495}" destId="{49578FB2-8188-4281-96D5-271EE2DD6F14}" srcOrd="0" destOrd="0" presId="urn:microsoft.com/office/officeart/2005/8/layout/hList9"/>
    <dgm:cxn modelId="{01826243-4639-4DC4-91E6-3748C4F86CFB}" type="presParOf" srcId="{EC598D79-1CE7-4AA2-9E4F-D577183C8495}" destId="{7F84205C-84DB-4E60-A3FC-4DA6D1441BEF}" srcOrd="1" destOrd="0" presId="urn:microsoft.com/office/officeart/2005/8/layout/hList9"/>
    <dgm:cxn modelId="{E32FD777-8D35-441E-B464-F9DDE78D94BE}" type="presParOf" srcId="{7F84205C-84DB-4E60-A3FC-4DA6D1441BEF}" destId="{74FB69CE-E721-4619-B0E8-4F2401A622CC}" srcOrd="0" destOrd="0" presId="urn:microsoft.com/office/officeart/2005/8/layout/hList9"/>
    <dgm:cxn modelId="{05E08EF5-AA75-4AB9-BA9A-628905C11C00}" type="presParOf" srcId="{7F84205C-84DB-4E60-A3FC-4DA6D1441BEF}" destId="{7FC8B9CD-3928-475F-A8B4-94BE134AC5AE}" srcOrd="1" destOrd="0" presId="urn:microsoft.com/office/officeart/2005/8/layout/hList9"/>
    <dgm:cxn modelId="{63B189AB-7E77-4A7D-AF63-F28C9E083751}" type="presParOf" srcId="{7FC8B9CD-3928-475F-A8B4-94BE134AC5AE}" destId="{C958C095-5740-4972-B03A-BC0678EBAB79}" srcOrd="0" destOrd="0" presId="urn:microsoft.com/office/officeart/2005/8/layout/hList9"/>
    <dgm:cxn modelId="{88B1B841-A2F9-4D55-A712-A0F5F1DEB973}" type="presParOf" srcId="{7FC8B9CD-3928-475F-A8B4-94BE134AC5AE}" destId="{B299A9ED-26DA-4AC4-B621-6F183FE45D50}" srcOrd="1" destOrd="0" presId="urn:microsoft.com/office/officeart/2005/8/layout/hList9"/>
    <dgm:cxn modelId="{81FA808B-D149-4F4C-8FD0-8AC24390B2C6}" type="presParOf" srcId="{EC598D79-1CE7-4AA2-9E4F-D577183C8495}" destId="{3CCAB95C-91F7-41C4-B259-F9F11422F6FE}" srcOrd="2" destOrd="0" presId="urn:microsoft.com/office/officeart/2005/8/layout/hList9"/>
    <dgm:cxn modelId="{EE1B5CE0-2C1D-42F5-BECB-B083F4E69FFF}" type="presParOf" srcId="{EC598D79-1CE7-4AA2-9E4F-D577183C8495}" destId="{69AE003B-BEE8-41BD-AC35-5B2423099CD6}" srcOrd="3" destOrd="0" presId="urn:microsoft.com/office/officeart/2005/8/layout/hList9"/>
    <dgm:cxn modelId="{5DFE5499-9572-4E4C-9F4E-C86DF288052E}" type="presParOf" srcId="{EC598D79-1CE7-4AA2-9E4F-D577183C8495}" destId="{1FC09A60-E80F-48A7-B680-CA739603C787}" srcOrd="4" destOrd="0" presId="urn:microsoft.com/office/officeart/2005/8/layout/hList9"/>
    <dgm:cxn modelId="{FBF92B19-73BC-4CF1-8555-0F0460B35D75}" type="presParOf" srcId="{EC598D79-1CE7-4AA2-9E4F-D577183C8495}" destId="{EA3DFA9A-B9EE-4F32-A980-348FDD8EE674}" srcOrd="5" destOrd="0" presId="urn:microsoft.com/office/officeart/2005/8/layout/hList9"/>
    <dgm:cxn modelId="{5EC90892-46A6-4D01-A4B0-4B329FA788BB}" type="presParOf" srcId="{EC598D79-1CE7-4AA2-9E4F-D577183C8495}" destId="{61B4A300-117A-4B16-9BFD-B76EEE8D7C8C}" srcOrd="6" destOrd="0" presId="urn:microsoft.com/office/officeart/2005/8/layout/hList9"/>
    <dgm:cxn modelId="{CDC51576-343B-4F1E-BE5C-1A5FC0D37774}" type="presParOf" srcId="{61B4A300-117A-4B16-9BFD-B76EEE8D7C8C}" destId="{AEC1066D-34BA-4876-876F-19BFF7D8B195}" srcOrd="0" destOrd="0" presId="urn:microsoft.com/office/officeart/2005/8/layout/hList9"/>
    <dgm:cxn modelId="{AC03172A-5A09-4E36-8F6A-011BA359947A}" type="presParOf" srcId="{61B4A300-117A-4B16-9BFD-B76EEE8D7C8C}" destId="{6D15D08C-5D65-46B0-8678-91AC6B3C97AE}" srcOrd="1" destOrd="0" presId="urn:microsoft.com/office/officeart/2005/8/layout/hList9"/>
    <dgm:cxn modelId="{244C4C78-BE1D-467E-8863-DDBFAF9C41CC}" type="presParOf" srcId="{6D15D08C-5D65-46B0-8678-91AC6B3C97AE}" destId="{1D7DA324-94CE-4149-B642-CCC48A7BC2FD}" srcOrd="0" destOrd="0" presId="urn:microsoft.com/office/officeart/2005/8/layout/hList9"/>
    <dgm:cxn modelId="{48CC36B6-0679-4FC8-A4A7-D42A1D4BB1E2}" type="presParOf" srcId="{6D15D08C-5D65-46B0-8678-91AC6B3C97AE}" destId="{07DBD659-B83C-470D-9BFA-D1C994FFF5A4}" srcOrd="1" destOrd="0" presId="urn:microsoft.com/office/officeart/2005/8/layout/hList9"/>
    <dgm:cxn modelId="{58274A5D-376A-4382-A64D-6D25C9DAC436}" type="presParOf" srcId="{EC598D79-1CE7-4AA2-9E4F-D577183C8495}" destId="{07736F4C-A88F-4F3A-852E-5B6EB7DF8EFB}" srcOrd="7" destOrd="0" presId="urn:microsoft.com/office/officeart/2005/8/layout/hList9"/>
    <dgm:cxn modelId="{B4A120F4-D6EA-4527-8C34-A535D90212DD}" type="presParOf" srcId="{EC598D79-1CE7-4AA2-9E4F-D577183C8495}" destId="{A077F4C8-D989-41A5-B110-04BE5338C70B}" srcOrd="8" destOrd="0" presId="urn:microsoft.com/office/officeart/2005/8/layout/hList9"/>
    <dgm:cxn modelId="{100FD408-26B1-469D-9F7F-579BC5E98F57}" type="presParOf" srcId="{EC598D79-1CE7-4AA2-9E4F-D577183C8495}" destId="{B44F1704-CBBF-41C0-874E-0276064B3AB9}" srcOrd="9" destOrd="0" presId="urn:microsoft.com/office/officeart/2005/8/layout/hList9"/>
    <dgm:cxn modelId="{A8583A19-0849-40A8-BC97-4E633A1B722B}" type="presParOf" srcId="{EC598D79-1CE7-4AA2-9E4F-D577183C8495}" destId="{EC88A58B-7381-4824-9B93-9A3944B50AD0}" srcOrd="10" destOrd="0" presId="urn:microsoft.com/office/officeart/2005/8/layout/hList9"/>
    <dgm:cxn modelId="{ADDF22CF-8CA3-40FE-B4B2-C28222DBBE9E}" type="presParOf" srcId="{EC598D79-1CE7-4AA2-9E4F-D577183C8495}" destId="{AA7661B7-DE7A-4E5F-820D-F6A9C550A69F}" srcOrd="11" destOrd="0" presId="urn:microsoft.com/office/officeart/2005/8/layout/hList9"/>
    <dgm:cxn modelId="{7D36D689-818B-4EEC-81D7-7BC40B0ADEE7}" type="presParOf" srcId="{AA7661B7-DE7A-4E5F-820D-F6A9C550A69F}" destId="{9D73DB72-4A84-4008-A853-A7A848D145FD}" srcOrd="0" destOrd="0" presId="urn:microsoft.com/office/officeart/2005/8/layout/hList9"/>
    <dgm:cxn modelId="{7B2521AB-AF2B-4BD7-BEB6-F22D1B094C1F}" type="presParOf" srcId="{AA7661B7-DE7A-4E5F-820D-F6A9C550A69F}" destId="{40CFD946-32D0-4063-BC7E-8CF478A0323A}" srcOrd="1" destOrd="0" presId="urn:microsoft.com/office/officeart/2005/8/layout/hList9"/>
    <dgm:cxn modelId="{8C3368F4-BE5D-49EB-83B9-B0967902C346}" type="presParOf" srcId="{40CFD946-32D0-4063-BC7E-8CF478A0323A}" destId="{2BEDD941-58F4-4257-A64C-18F4E2E49A44}" srcOrd="0" destOrd="0" presId="urn:microsoft.com/office/officeart/2005/8/layout/hList9"/>
    <dgm:cxn modelId="{1CC8A3C2-153A-4024-BE70-E7838268F56F}" type="presParOf" srcId="{40CFD946-32D0-4063-BC7E-8CF478A0323A}" destId="{2BDD6BAB-4A11-4234-971E-EAF1A3787D4C}" srcOrd="1" destOrd="0" presId="urn:microsoft.com/office/officeart/2005/8/layout/hList9"/>
    <dgm:cxn modelId="{F41B893F-2102-4344-9892-DD9ECA566914}" type="presParOf" srcId="{EC598D79-1CE7-4AA2-9E4F-D577183C8495}" destId="{01EA94C5-FEBD-442D-9C6E-EE7984AF4EB1}" srcOrd="12" destOrd="0" presId="urn:microsoft.com/office/officeart/2005/8/layout/hList9"/>
    <dgm:cxn modelId="{8231F545-FD67-4DB7-8D6A-041E187E30E3}" type="presParOf" srcId="{EC598D79-1CE7-4AA2-9E4F-D577183C8495}" destId="{5FB2A054-030D-4511-9D02-C604D76C0B14}"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383715-EF37-4582-B915-C8E1307D0FD2}" type="doc">
      <dgm:prSet loTypeId="urn:microsoft.com/office/officeart/2005/8/layout/vList6" loCatId="list" qsTypeId="urn:microsoft.com/office/officeart/2005/8/quickstyle/3d1" qsCatId="3D" csTypeId="urn:microsoft.com/office/officeart/2005/8/colors/accent6_3" csCatId="accent6" phldr="1"/>
      <dgm:spPr/>
      <dgm:t>
        <a:bodyPr/>
        <a:lstStyle/>
        <a:p>
          <a:endParaRPr lang="en-US"/>
        </a:p>
      </dgm:t>
    </dgm:pt>
    <dgm:pt modelId="{7EFA95DD-A9EA-4181-8FFC-BFE6CB8AA561}">
      <dgm:prSet phldrT="[Texto]"/>
      <dgm:spPr/>
      <dgm:t>
        <a:bodyPr/>
        <a:lstStyle/>
        <a:p>
          <a:r>
            <a:rPr lang="es-EC" dirty="0"/>
            <a:t>Reducción de costos fiscales</a:t>
          </a:r>
          <a:endParaRPr lang="en-US" dirty="0"/>
        </a:p>
      </dgm:t>
    </dgm:pt>
    <dgm:pt modelId="{BB637E05-4706-42CB-96A1-45D33EFBB0B4}" type="parTrans" cxnId="{A710B464-9B79-4C6E-8A88-71B17826BF0D}">
      <dgm:prSet/>
      <dgm:spPr/>
      <dgm:t>
        <a:bodyPr/>
        <a:lstStyle/>
        <a:p>
          <a:endParaRPr lang="en-US"/>
        </a:p>
      </dgm:t>
    </dgm:pt>
    <dgm:pt modelId="{04118869-4BB9-4125-97CD-F229ABFC9B36}" type="sibTrans" cxnId="{A710B464-9B79-4C6E-8A88-71B17826BF0D}">
      <dgm:prSet/>
      <dgm:spPr/>
      <dgm:t>
        <a:bodyPr/>
        <a:lstStyle/>
        <a:p>
          <a:endParaRPr lang="en-US"/>
        </a:p>
      </dgm:t>
    </dgm:pt>
    <dgm:pt modelId="{35F6BC92-52D0-400F-8C5F-095F7A335E92}">
      <dgm:prSet phldrT="[Texto]"/>
      <dgm:spPr/>
      <dgm:t>
        <a:bodyPr/>
        <a:lstStyle/>
        <a:p>
          <a:r>
            <a:rPr lang="es-EC" dirty="0"/>
            <a:t>Considera disposiciones legales (exenciones y exoneraciones)</a:t>
          </a:r>
          <a:endParaRPr lang="en-US" dirty="0"/>
        </a:p>
      </dgm:t>
    </dgm:pt>
    <dgm:pt modelId="{DAFA227A-C533-4F2F-9010-1D128FA146DC}" type="parTrans" cxnId="{BF9D7573-D902-4DE7-BC44-369AA235C412}">
      <dgm:prSet/>
      <dgm:spPr/>
      <dgm:t>
        <a:bodyPr/>
        <a:lstStyle/>
        <a:p>
          <a:endParaRPr lang="en-US"/>
        </a:p>
      </dgm:t>
    </dgm:pt>
    <dgm:pt modelId="{B8C7509B-5D34-4EBC-9616-7E31A8C2365C}" type="sibTrans" cxnId="{BF9D7573-D902-4DE7-BC44-369AA235C412}">
      <dgm:prSet/>
      <dgm:spPr/>
      <dgm:t>
        <a:bodyPr/>
        <a:lstStyle/>
        <a:p>
          <a:endParaRPr lang="en-US"/>
        </a:p>
      </dgm:t>
    </dgm:pt>
    <dgm:pt modelId="{4438E7AF-E9C1-49B5-841B-3914D5718B97}">
      <dgm:prSet phldrT="[Texto]"/>
      <dgm:spPr/>
      <dgm:t>
        <a:bodyPr/>
        <a:lstStyle/>
        <a:p>
          <a:r>
            <a:rPr lang="es-EC" dirty="0"/>
            <a:t>Objetivos de la planificación tributaria</a:t>
          </a:r>
          <a:endParaRPr lang="en-US" dirty="0"/>
        </a:p>
      </dgm:t>
    </dgm:pt>
    <dgm:pt modelId="{5ABC1995-2267-410D-AEEE-700BBA81D55F}" type="parTrans" cxnId="{556EE792-E1D5-4C84-90FE-DCB742CE6F29}">
      <dgm:prSet/>
      <dgm:spPr/>
      <dgm:t>
        <a:bodyPr/>
        <a:lstStyle/>
        <a:p>
          <a:endParaRPr lang="en-US"/>
        </a:p>
      </dgm:t>
    </dgm:pt>
    <dgm:pt modelId="{2F051AA2-3DDD-4D67-8495-AFF682E60140}" type="sibTrans" cxnId="{556EE792-E1D5-4C84-90FE-DCB742CE6F29}">
      <dgm:prSet/>
      <dgm:spPr/>
      <dgm:t>
        <a:bodyPr/>
        <a:lstStyle/>
        <a:p>
          <a:endParaRPr lang="en-US"/>
        </a:p>
      </dgm:t>
    </dgm:pt>
    <dgm:pt modelId="{A48576F9-7698-4393-AD4A-43987E58E8C9}">
      <dgm:prSet phldrT="[Texto]"/>
      <dgm:spPr/>
      <dgm:t>
        <a:bodyPr/>
        <a:lstStyle/>
        <a:p>
          <a:r>
            <a:rPr lang="es-EC" dirty="0"/>
            <a:t> Objetivo económico</a:t>
          </a:r>
          <a:endParaRPr lang="en-US" dirty="0"/>
        </a:p>
      </dgm:t>
    </dgm:pt>
    <dgm:pt modelId="{C542638E-E0BA-4195-8903-A09FFD3BCA0B}" type="parTrans" cxnId="{1A5E2497-2E3E-4DE3-BABD-5D8C517E0D00}">
      <dgm:prSet/>
      <dgm:spPr/>
      <dgm:t>
        <a:bodyPr/>
        <a:lstStyle/>
        <a:p>
          <a:endParaRPr lang="en-US"/>
        </a:p>
      </dgm:t>
    </dgm:pt>
    <dgm:pt modelId="{733509DB-9B89-4228-B805-A14C33A471D6}" type="sibTrans" cxnId="{1A5E2497-2E3E-4DE3-BABD-5D8C517E0D00}">
      <dgm:prSet/>
      <dgm:spPr/>
      <dgm:t>
        <a:bodyPr/>
        <a:lstStyle/>
        <a:p>
          <a:endParaRPr lang="en-US"/>
        </a:p>
      </dgm:t>
    </dgm:pt>
    <dgm:pt modelId="{974CC7A2-1935-462D-B297-61C053CCC2C0}">
      <dgm:prSet phldrT="[Texto]"/>
      <dgm:spPr/>
      <dgm:t>
        <a:bodyPr/>
        <a:lstStyle/>
        <a:p>
          <a:r>
            <a:rPr lang="es-EC" dirty="0"/>
            <a:t> Objetivo fiscal</a:t>
          </a:r>
          <a:endParaRPr lang="en-US" dirty="0"/>
        </a:p>
      </dgm:t>
    </dgm:pt>
    <dgm:pt modelId="{73620B95-940B-467C-9EC7-3A2D8C16FE6B}" type="parTrans" cxnId="{BEF65944-DB9F-4F3B-856D-0FA912AD888B}">
      <dgm:prSet/>
      <dgm:spPr/>
      <dgm:t>
        <a:bodyPr/>
        <a:lstStyle/>
        <a:p>
          <a:endParaRPr lang="en-US"/>
        </a:p>
      </dgm:t>
    </dgm:pt>
    <dgm:pt modelId="{38A736CE-36AD-4D2A-8925-421982065D8E}" type="sibTrans" cxnId="{BEF65944-DB9F-4F3B-856D-0FA912AD888B}">
      <dgm:prSet/>
      <dgm:spPr/>
      <dgm:t>
        <a:bodyPr/>
        <a:lstStyle/>
        <a:p>
          <a:endParaRPr lang="en-US"/>
        </a:p>
      </dgm:t>
    </dgm:pt>
    <dgm:pt modelId="{A698209C-A457-4207-947B-4A5082FCB109}">
      <dgm:prSet phldrT="[Texto]"/>
      <dgm:spPr/>
      <dgm:t>
        <a:bodyPr/>
        <a:lstStyle/>
        <a:p>
          <a:r>
            <a:rPr lang="es-EC" dirty="0"/>
            <a:t> Objetivo financiero</a:t>
          </a:r>
          <a:endParaRPr lang="en-US" dirty="0"/>
        </a:p>
      </dgm:t>
    </dgm:pt>
    <dgm:pt modelId="{BEAD89F0-2FA8-48CD-8B88-4578FD9F8DC6}" type="parTrans" cxnId="{36E427D2-5927-4F3B-97FE-8EB2A61E5A17}">
      <dgm:prSet/>
      <dgm:spPr/>
      <dgm:t>
        <a:bodyPr/>
        <a:lstStyle/>
        <a:p>
          <a:endParaRPr lang="en-US"/>
        </a:p>
      </dgm:t>
    </dgm:pt>
    <dgm:pt modelId="{CEF012BA-2241-4498-9A6F-8743249B8BEA}" type="sibTrans" cxnId="{36E427D2-5927-4F3B-97FE-8EB2A61E5A17}">
      <dgm:prSet/>
      <dgm:spPr/>
      <dgm:t>
        <a:bodyPr/>
        <a:lstStyle/>
        <a:p>
          <a:endParaRPr lang="en-US"/>
        </a:p>
      </dgm:t>
    </dgm:pt>
    <dgm:pt modelId="{E6ABC162-9813-45CB-81E9-BB0F0F30CA10}">
      <dgm:prSet phldrT="[Texto]"/>
      <dgm:spPr/>
      <dgm:t>
        <a:bodyPr/>
        <a:lstStyle/>
        <a:p>
          <a:r>
            <a:rPr lang="es-EC" dirty="0"/>
            <a:t>Planificación tributaria</a:t>
          </a:r>
          <a:endParaRPr lang="en-US" dirty="0"/>
        </a:p>
      </dgm:t>
    </dgm:pt>
    <dgm:pt modelId="{06C05425-3A73-4657-B801-EF7193A6376B}" type="sibTrans" cxnId="{52660FEA-5BD4-4BE1-AA62-9D7AC9BDBA5C}">
      <dgm:prSet/>
      <dgm:spPr/>
      <dgm:t>
        <a:bodyPr/>
        <a:lstStyle/>
        <a:p>
          <a:endParaRPr lang="en-US"/>
        </a:p>
      </dgm:t>
    </dgm:pt>
    <dgm:pt modelId="{D0C911BE-7A78-4141-9D6C-5A708A788AAB}" type="parTrans" cxnId="{52660FEA-5BD4-4BE1-AA62-9D7AC9BDBA5C}">
      <dgm:prSet/>
      <dgm:spPr/>
      <dgm:t>
        <a:bodyPr/>
        <a:lstStyle/>
        <a:p>
          <a:endParaRPr lang="en-US"/>
        </a:p>
      </dgm:t>
    </dgm:pt>
    <dgm:pt modelId="{42840D43-1C61-46C3-9EED-D96174D0DDE2}" type="pres">
      <dgm:prSet presAssocID="{5E383715-EF37-4582-B915-C8E1307D0FD2}" presName="Name0" presStyleCnt="0">
        <dgm:presLayoutVars>
          <dgm:dir/>
          <dgm:animLvl val="lvl"/>
          <dgm:resizeHandles/>
        </dgm:presLayoutVars>
      </dgm:prSet>
      <dgm:spPr/>
    </dgm:pt>
    <dgm:pt modelId="{6BDE34F5-D5B8-4275-BF9E-86A0664CE842}" type="pres">
      <dgm:prSet presAssocID="{E6ABC162-9813-45CB-81E9-BB0F0F30CA10}" presName="linNode" presStyleCnt="0"/>
      <dgm:spPr/>
    </dgm:pt>
    <dgm:pt modelId="{C798AEEF-34E3-48EA-A03D-0239503B9BC5}" type="pres">
      <dgm:prSet presAssocID="{E6ABC162-9813-45CB-81E9-BB0F0F30CA10}" presName="parentShp" presStyleLbl="node1" presStyleIdx="0" presStyleCnt="2">
        <dgm:presLayoutVars>
          <dgm:bulletEnabled val="1"/>
        </dgm:presLayoutVars>
      </dgm:prSet>
      <dgm:spPr/>
    </dgm:pt>
    <dgm:pt modelId="{3F6C1F25-C509-4B32-92AE-F5C3182DFC1A}" type="pres">
      <dgm:prSet presAssocID="{E6ABC162-9813-45CB-81E9-BB0F0F30CA10}" presName="childShp" presStyleLbl="bgAccFollowNode1" presStyleIdx="0" presStyleCnt="2">
        <dgm:presLayoutVars>
          <dgm:bulletEnabled val="1"/>
        </dgm:presLayoutVars>
      </dgm:prSet>
      <dgm:spPr/>
    </dgm:pt>
    <dgm:pt modelId="{1E50C4F5-2879-4A23-97F2-7C70F213148F}" type="pres">
      <dgm:prSet presAssocID="{06C05425-3A73-4657-B801-EF7193A6376B}" presName="spacing" presStyleCnt="0"/>
      <dgm:spPr/>
    </dgm:pt>
    <dgm:pt modelId="{213F42DF-9E9F-4C77-A8EA-92A66265B9D6}" type="pres">
      <dgm:prSet presAssocID="{4438E7AF-E9C1-49B5-841B-3914D5718B97}" presName="linNode" presStyleCnt="0"/>
      <dgm:spPr/>
    </dgm:pt>
    <dgm:pt modelId="{8F6AB0CA-D09A-4E0D-94A2-C0C4EAFD9524}" type="pres">
      <dgm:prSet presAssocID="{4438E7AF-E9C1-49B5-841B-3914D5718B97}" presName="parentShp" presStyleLbl="node1" presStyleIdx="1" presStyleCnt="2">
        <dgm:presLayoutVars>
          <dgm:bulletEnabled val="1"/>
        </dgm:presLayoutVars>
      </dgm:prSet>
      <dgm:spPr/>
    </dgm:pt>
    <dgm:pt modelId="{C37CF7EF-3790-4C8A-BE40-DEE3D80A954B}" type="pres">
      <dgm:prSet presAssocID="{4438E7AF-E9C1-49B5-841B-3914D5718B97}" presName="childShp" presStyleLbl="bgAccFollowNode1" presStyleIdx="1" presStyleCnt="2">
        <dgm:presLayoutVars>
          <dgm:bulletEnabled val="1"/>
        </dgm:presLayoutVars>
      </dgm:prSet>
      <dgm:spPr/>
    </dgm:pt>
  </dgm:ptLst>
  <dgm:cxnLst>
    <dgm:cxn modelId="{8C9C2733-019C-465D-B1BA-166994C8020A}" type="presOf" srcId="{A48576F9-7698-4393-AD4A-43987E58E8C9}" destId="{C37CF7EF-3790-4C8A-BE40-DEE3D80A954B}" srcOrd="0" destOrd="0" presId="urn:microsoft.com/office/officeart/2005/8/layout/vList6"/>
    <dgm:cxn modelId="{9FC95F42-CA76-4D18-8C39-547521809AFC}" type="presOf" srcId="{5E383715-EF37-4582-B915-C8E1307D0FD2}" destId="{42840D43-1C61-46C3-9EED-D96174D0DDE2}" srcOrd="0" destOrd="0" presId="urn:microsoft.com/office/officeart/2005/8/layout/vList6"/>
    <dgm:cxn modelId="{BEF65944-DB9F-4F3B-856D-0FA912AD888B}" srcId="{4438E7AF-E9C1-49B5-841B-3914D5718B97}" destId="{974CC7A2-1935-462D-B297-61C053CCC2C0}" srcOrd="2" destOrd="0" parTransId="{73620B95-940B-467C-9EC7-3A2D8C16FE6B}" sibTransId="{38A736CE-36AD-4D2A-8925-421982065D8E}"/>
    <dgm:cxn modelId="{A710B464-9B79-4C6E-8A88-71B17826BF0D}" srcId="{E6ABC162-9813-45CB-81E9-BB0F0F30CA10}" destId="{7EFA95DD-A9EA-4181-8FFC-BFE6CB8AA561}" srcOrd="0" destOrd="0" parTransId="{BB637E05-4706-42CB-96A1-45D33EFBB0B4}" sibTransId="{04118869-4BB9-4125-97CD-F229ABFC9B36}"/>
    <dgm:cxn modelId="{BF9D7573-D902-4DE7-BC44-369AA235C412}" srcId="{E6ABC162-9813-45CB-81E9-BB0F0F30CA10}" destId="{35F6BC92-52D0-400F-8C5F-095F7A335E92}" srcOrd="1" destOrd="0" parTransId="{DAFA227A-C533-4F2F-9010-1D128FA146DC}" sibTransId="{B8C7509B-5D34-4EBC-9616-7E31A8C2365C}"/>
    <dgm:cxn modelId="{6020E058-7C64-4D77-B18D-E0F467BDECCF}" type="presOf" srcId="{4438E7AF-E9C1-49B5-841B-3914D5718B97}" destId="{8F6AB0CA-D09A-4E0D-94A2-C0C4EAFD9524}" srcOrd="0" destOrd="0" presId="urn:microsoft.com/office/officeart/2005/8/layout/vList6"/>
    <dgm:cxn modelId="{A1C68E8B-A191-46E3-B97F-96F27040F9AB}" type="presOf" srcId="{35F6BC92-52D0-400F-8C5F-095F7A335E92}" destId="{3F6C1F25-C509-4B32-92AE-F5C3182DFC1A}" srcOrd="0" destOrd="1" presId="urn:microsoft.com/office/officeart/2005/8/layout/vList6"/>
    <dgm:cxn modelId="{556EE792-E1D5-4C84-90FE-DCB742CE6F29}" srcId="{5E383715-EF37-4582-B915-C8E1307D0FD2}" destId="{4438E7AF-E9C1-49B5-841B-3914D5718B97}" srcOrd="1" destOrd="0" parTransId="{5ABC1995-2267-410D-AEEE-700BBA81D55F}" sibTransId="{2F051AA2-3DDD-4D67-8495-AFF682E60140}"/>
    <dgm:cxn modelId="{1A5E2497-2E3E-4DE3-BABD-5D8C517E0D00}" srcId="{4438E7AF-E9C1-49B5-841B-3914D5718B97}" destId="{A48576F9-7698-4393-AD4A-43987E58E8C9}" srcOrd="0" destOrd="0" parTransId="{C542638E-E0BA-4195-8903-A09FFD3BCA0B}" sibTransId="{733509DB-9B89-4228-B805-A14C33A471D6}"/>
    <dgm:cxn modelId="{D4F9B597-09AF-493B-8BC0-E3FE4538C4AF}" type="presOf" srcId="{974CC7A2-1935-462D-B297-61C053CCC2C0}" destId="{C37CF7EF-3790-4C8A-BE40-DEE3D80A954B}" srcOrd="0" destOrd="2" presId="urn:microsoft.com/office/officeart/2005/8/layout/vList6"/>
    <dgm:cxn modelId="{57164EA7-1958-4A9B-B3BD-362920C52F8E}" type="presOf" srcId="{7EFA95DD-A9EA-4181-8FFC-BFE6CB8AA561}" destId="{3F6C1F25-C509-4B32-92AE-F5C3182DFC1A}" srcOrd="0" destOrd="0" presId="urn:microsoft.com/office/officeart/2005/8/layout/vList6"/>
    <dgm:cxn modelId="{79CE3BCD-4078-4823-AB4F-A94567534B23}" type="presOf" srcId="{E6ABC162-9813-45CB-81E9-BB0F0F30CA10}" destId="{C798AEEF-34E3-48EA-A03D-0239503B9BC5}" srcOrd="0" destOrd="0" presId="urn:microsoft.com/office/officeart/2005/8/layout/vList6"/>
    <dgm:cxn modelId="{9F076ACE-CC68-48ED-8355-ACE4775936EE}" type="presOf" srcId="{A698209C-A457-4207-947B-4A5082FCB109}" destId="{C37CF7EF-3790-4C8A-BE40-DEE3D80A954B}" srcOrd="0" destOrd="1" presId="urn:microsoft.com/office/officeart/2005/8/layout/vList6"/>
    <dgm:cxn modelId="{36E427D2-5927-4F3B-97FE-8EB2A61E5A17}" srcId="{4438E7AF-E9C1-49B5-841B-3914D5718B97}" destId="{A698209C-A457-4207-947B-4A5082FCB109}" srcOrd="1" destOrd="0" parTransId="{BEAD89F0-2FA8-48CD-8B88-4578FD9F8DC6}" sibTransId="{CEF012BA-2241-4498-9A6F-8743249B8BEA}"/>
    <dgm:cxn modelId="{52660FEA-5BD4-4BE1-AA62-9D7AC9BDBA5C}" srcId="{5E383715-EF37-4582-B915-C8E1307D0FD2}" destId="{E6ABC162-9813-45CB-81E9-BB0F0F30CA10}" srcOrd="0" destOrd="0" parTransId="{D0C911BE-7A78-4141-9D6C-5A708A788AAB}" sibTransId="{06C05425-3A73-4657-B801-EF7193A6376B}"/>
    <dgm:cxn modelId="{CAD46138-063A-4FF4-B20C-16D38BA4D583}" type="presParOf" srcId="{42840D43-1C61-46C3-9EED-D96174D0DDE2}" destId="{6BDE34F5-D5B8-4275-BF9E-86A0664CE842}" srcOrd="0" destOrd="0" presId="urn:microsoft.com/office/officeart/2005/8/layout/vList6"/>
    <dgm:cxn modelId="{20F3365D-2854-4C97-ABB2-6F4F9C360438}" type="presParOf" srcId="{6BDE34F5-D5B8-4275-BF9E-86A0664CE842}" destId="{C798AEEF-34E3-48EA-A03D-0239503B9BC5}" srcOrd="0" destOrd="0" presId="urn:microsoft.com/office/officeart/2005/8/layout/vList6"/>
    <dgm:cxn modelId="{4B96D42D-73F0-4192-92FA-5F9C4D6C4C48}" type="presParOf" srcId="{6BDE34F5-D5B8-4275-BF9E-86A0664CE842}" destId="{3F6C1F25-C509-4B32-92AE-F5C3182DFC1A}" srcOrd="1" destOrd="0" presId="urn:microsoft.com/office/officeart/2005/8/layout/vList6"/>
    <dgm:cxn modelId="{7F4B40D2-DC85-466F-9F88-5FB25B16097F}" type="presParOf" srcId="{42840D43-1C61-46C3-9EED-D96174D0DDE2}" destId="{1E50C4F5-2879-4A23-97F2-7C70F213148F}" srcOrd="1" destOrd="0" presId="urn:microsoft.com/office/officeart/2005/8/layout/vList6"/>
    <dgm:cxn modelId="{35A4E80A-0133-4F41-8BF7-B67ACFE038A3}" type="presParOf" srcId="{42840D43-1C61-46C3-9EED-D96174D0DDE2}" destId="{213F42DF-9E9F-4C77-A8EA-92A66265B9D6}" srcOrd="2" destOrd="0" presId="urn:microsoft.com/office/officeart/2005/8/layout/vList6"/>
    <dgm:cxn modelId="{B1B11BF3-BD79-4ADA-A0AB-4652D4695781}" type="presParOf" srcId="{213F42DF-9E9F-4C77-A8EA-92A66265B9D6}" destId="{8F6AB0CA-D09A-4E0D-94A2-C0C4EAFD9524}" srcOrd="0" destOrd="0" presId="urn:microsoft.com/office/officeart/2005/8/layout/vList6"/>
    <dgm:cxn modelId="{F8EC66DD-AD05-4A1D-887D-12039FABB77F}" type="presParOf" srcId="{213F42DF-9E9F-4C77-A8EA-92A66265B9D6}" destId="{C37CF7EF-3790-4C8A-BE40-DEE3D80A954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63AC5C-E3C9-466A-B83E-80AC516323BD}"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n-US"/>
        </a:p>
      </dgm:t>
    </dgm:pt>
    <dgm:pt modelId="{19A62530-BF97-49A3-A79B-C6C6C94A6B41}">
      <dgm:prSet phldrT="[Texto]"/>
      <dgm:spPr/>
      <dgm:t>
        <a:bodyPr/>
        <a:lstStyle/>
        <a:p>
          <a:r>
            <a:rPr lang="es-EC" dirty="0"/>
            <a:t>Límites</a:t>
          </a:r>
          <a:endParaRPr lang="en-US" dirty="0"/>
        </a:p>
      </dgm:t>
    </dgm:pt>
    <dgm:pt modelId="{EBEAAB75-D808-4BD7-A1CA-B06E4B69D006}" type="parTrans" cxnId="{D6FAE817-260B-4922-ACCA-D066C84D2279}">
      <dgm:prSet/>
      <dgm:spPr/>
      <dgm:t>
        <a:bodyPr/>
        <a:lstStyle/>
        <a:p>
          <a:endParaRPr lang="en-US"/>
        </a:p>
      </dgm:t>
    </dgm:pt>
    <dgm:pt modelId="{90CCDF6C-ED9A-4684-9C51-C7684CA56647}" type="sibTrans" cxnId="{D6FAE817-260B-4922-ACCA-D066C84D2279}">
      <dgm:prSet/>
      <dgm:spPr/>
      <dgm:t>
        <a:bodyPr/>
        <a:lstStyle/>
        <a:p>
          <a:endParaRPr lang="en-US"/>
        </a:p>
      </dgm:t>
    </dgm:pt>
    <dgm:pt modelId="{500386EA-4EE1-4BD7-A95E-2C4ED43CC053}">
      <dgm:prSet phldrT="[Texto]"/>
      <dgm:spPr/>
      <dgm:t>
        <a:bodyPr/>
        <a:lstStyle/>
        <a:p>
          <a:r>
            <a:rPr lang="es-EC" dirty="0"/>
            <a:t>Conducta ética del contribuyente</a:t>
          </a:r>
          <a:endParaRPr lang="en-US" dirty="0"/>
        </a:p>
      </dgm:t>
    </dgm:pt>
    <dgm:pt modelId="{3BE2A0EA-50BC-403D-9956-10336240C1E7}" type="parTrans" cxnId="{B647F9EB-73BA-4396-BEE3-BCE0E77496DD}">
      <dgm:prSet/>
      <dgm:spPr/>
      <dgm:t>
        <a:bodyPr/>
        <a:lstStyle/>
        <a:p>
          <a:endParaRPr lang="en-US"/>
        </a:p>
      </dgm:t>
    </dgm:pt>
    <dgm:pt modelId="{6043FE68-7192-4AC9-B69F-35FA43D84730}" type="sibTrans" cxnId="{B647F9EB-73BA-4396-BEE3-BCE0E77496DD}">
      <dgm:prSet/>
      <dgm:spPr/>
      <dgm:t>
        <a:bodyPr/>
        <a:lstStyle/>
        <a:p>
          <a:endParaRPr lang="en-US"/>
        </a:p>
      </dgm:t>
    </dgm:pt>
    <dgm:pt modelId="{02E1F374-1C7C-4B64-B8C1-EECBFD1851BC}">
      <dgm:prSet phldrT="[Texto]"/>
      <dgm:spPr/>
      <dgm:t>
        <a:bodyPr/>
        <a:lstStyle/>
        <a:p>
          <a:r>
            <a:rPr lang="es-EC" dirty="0"/>
            <a:t>Normativa vigente</a:t>
          </a:r>
          <a:endParaRPr lang="en-US" dirty="0"/>
        </a:p>
      </dgm:t>
    </dgm:pt>
    <dgm:pt modelId="{5253067C-9839-4F58-B419-6B201CC2F2AF}" type="parTrans" cxnId="{99D8ECD0-76F5-4E90-9305-6DF66C627397}">
      <dgm:prSet/>
      <dgm:spPr/>
      <dgm:t>
        <a:bodyPr/>
        <a:lstStyle/>
        <a:p>
          <a:endParaRPr lang="en-US"/>
        </a:p>
      </dgm:t>
    </dgm:pt>
    <dgm:pt modelId="{539D4645-E8D0-4783-A14E-AA5D0C275A30}" type="sibTrans" cxnId="{99D8ECD0-76F5-4E90-9305-6DF66C627397}">
      <dgm:prSet/>
      <dgm:spPr/>
      <dgm:t>
        <a:bodyPr/>
        <a:lstStyle/>
        <a:p>
          <a:endParaRPr lang="en-US"/>
        </a:p>
      </dgm:t>
    </dgm:pt>
    <dgm:pt modelId="{EE5B3898-9D43-4C91-8F10-57B454163CD3}" type="pres">
      <dgm:prSet presAssocID="{3763AC5C-E3C9-466A-B83E-80AC516323BD}" presName="Name0" presStyleCnt="0">
        <dgm:presLayoutVars>
          <dgm:chPref val="1"/>
          <dgm:dir/>
          <dgm:animOne val="branch"/>
          <dgm:animLvl val="lvl"/>
          <dgm:resizeHandles val="exact"/>
        </dgm:presLayoutVars>
      </dgm:prSet>
      <dgm:spPr/>
    </dgm:pt>
    <dgm:pt modelId="{8EEFEFD7-E86D-4A2B-800A-582C20F0D65A}" type="pres">
      <dgm:prSet presAssocID="{19A62530-BF97-49A3-A79B-C6C6C94A6B41}" presName="root1" presStyleCnt="0"/>
      <dgm:spPr/>
    </dgm:pt>
    <dgm:pt modelId="{459E03A2-B1C9-40DD-B29C-6D402B8B41AF}" type="pres">
      <dgm:prSet presAssocID="{19A62530-BF97-49A3-A79B-C6C6C94A6B41}" presName="LevelOneTextNode" presStyleLbl="node0" presStyleIdx="0" presStyleCnt="1">
        <dgm:presLayoutVars>
          <dgm:chPref val="3"/>
        </dgm:presLayoutVars>
      </dgm:prSet>
      <dgm:spPr/>
    </dgm:pt>
    <dgm:pt modelId="{FEE9C1AA-A596-4B78-A91C-3888198668BF}" type="pres">
      <dgm:prSet presAssocID="{19A62530-BF97-49A3-A79B-C6C6C94A6B41}" presName="level2hierChild" presStyleCnt="0"/>
      <dgm:spPr/>
    </dgm:pt>
    <dgm:pt modelId="{487A3F10-E3B4-4CCC-BA87-EA7FFDE0D51C}" type="pres">
      <dgm:prSet presAssocID="{3BE2A0EA-50BC-403D-9956-10336240C1E7}" presName="conn2-1" presStyleLbl="parChTrans1D2" presStyleIdx="0" presStyleCnt="2"/>
      <dgm:spPr/>
    </dgm:pt>
    <dgm:pt modelId="{9DD96BA9-156C-4231-91ED-E6F055BD7EFB}" type="pres">
      <dgm:prSet presAssocID="{3BE2A0EA-50BC-403D-9956-10336240C1E7}" presName="connTx" presStyleLbl="parChTrans1D2" presStyleIdx="0" presStyleCnt="2"/>
      <dgm:spPr/>
    </dgm:pt>
    <dgm:pt modelId="{5E35F63E-6C7F-4FC7-8D83-B9C3987302E2}" type="pres">
      <dgm:prSet presAssocID="{500386EA-4EE1-4BD7-A95E-2C4ED43CC053}" presName="root2" presStyleCnt="0"/>
      <dgm:spPr/>
    </dgm:pt>
    <dgm:pt modelId="{EFEA109B-2A67-4337-9C39-62180541D122}" type="pres">
      <dgm:prSet presAssocID="{500386EA-4EE1-4BD7-A95E-2C4ED43CC053}" presName="LevelTwoTextNode" presStyleLbl="node2" presStyleIdx="0" presStyleCnt="2">
        <dgm:presLayoutVars>
          <dgm:chPref val="3"/>
        </dgm:presLayoutVars>
      </dgm:prSet>
      <dgm:spPr/>
    </dgm:pt>
    <dgm:pt modelId="{8ECC8F79-00D6-4D09-A8B1-DE57A3790D82}" type="pres">
      <dgm:prSet presAssocID="{500386EA-4EE1-4BD7-A95E-2C4ED43CC053}" presName="level3hierChild" presStyleCnt="0"/>
      <dgm:spPr/>
    </dgm:pt>
    <dgm:pt modelId="{1A65192D-DD25-4756-9F82-426F85E036F9}" type="pres">
      <dgm:prSet presAssocID="{5253067C-9839-4F58-B419-6B201CC2F2AF}" presName="conn2-1" presStyleLbl="parChTrans1D2" presStyleIdx="1" presStyleCnt="2"/>
      <dgm:spPr/>
    </dgm:pt>
    <dgm:pt modelId="{6D3D8B8F-38DD-4184-9357-EC4E79E732E4}" type="pres">
      <dgm:prSet presAssocID="{5253067C-9839-4F58-B419-6B201CC2F2AF}" presName="connTx" presStyleLbl="parChTrans1D2" presStyleIdx="1" presStyleCnt="2"/>
      <dgm:spPr/>
    </dgm:pt>
    <dgm:pt modelId="{35BA83FF-1EC8-4982-B360-C0369BE6CB9E}" type="pres">
      <dgm:prSet presAssocID="{02E1F374-1C7C-4B64-B8C1-EECBFD1851BC}" presName="root2" presStyleCnt="0"/>
      <dgm:spPr/>
    </dgm:pt>
    <dgm:pt modelId="{B6305A3D-2178-458C-AAB3-9198D694708F}" type="pres">
      <dgm:prSet presAssocID="{02E1F374-1C7C-4B64-B8C1-EECBFD1851BC}" presName="LevelTwoTextNode" presStyleLbl="node2" presStyleIdx="1" presStyleCnt="2">
        <dgm:presLayoutVars>
          <dgm:chPref val="3"/>
        </dgm:presLayoutVars>
      </dgm:prSet>
      <dgm:spPr/>
    </dgm:pt>
    <dgm:pt modelId="{D765B0AF-EA0B-4119-8206-CE11D3D7C3DF}" type="pres">
      <dgm:prSet presAssocID="{02E1F374-1C7C-4B64-B8C1-EECBFD1851BC}" presName="level3hierChild" presStyleCnt="0"/>
      <dgm:spPr/>
    </dgm:pt>
  </dgm:ptLst>
  <dgm:cxnLst>
    <dgm:cxn modelId="{D6FAE817-260B-4922-ACCA-D066C84D2279}" srcId="{3763AC5C-E3C9-466A-B83E-80AC516323BD}" destId="{19A62530-BF97-49A3-A79B-C6C6C94A6B41}" srcOrd="0" destOrd="0" parTransId="{EBEAAB75-D808-4BD7-A1CA-B06E4B69D006}" sibTransId="{90CCDF6C-ED9A-4684-9C51-C7684CA56647}"/>
    <dgm:cxn modelId="{99F4A71A-779E-4FB0-9E7F-AB85ACCD2B43}" type="presOf" srcId="{500386EA-4EE1-4BD7-A95E-2C4ED43CC053}" destId="{EFEA109B-2A67-4337-9C39-62180541D122}" srcOrd="0" destOrd="0" presId="urn:microsoft.com/office/officeart/2008/layout/HorizontalMultiLevelHierarchy"/>
    <dgm:cxn modelId="{771DEC1B-5682-4F84-B204-E774AAD93C57}" type="presOf" srcId="{3BE2A0EA-50BC-403D-9956-10336240C1E7}" destId="{487A3F10-E3B4-4CCC-BA87-EA7FFDE0D51C}" srcOrd="0" destOrd="0" presId="urn:microsoft.com/office/officeart/2008/layout/HorizontalMultiLevelHierarchy"/>
    <dgm:cxn modelId="{EF66A76D-E11D-473F-9F9D-334C99AF660C}" type="presOf" srcId="{3763AC5C-E3C9-466A-B83E-80AC516323BD}" destId="{EE5B3898-9D43-4C91-8F10-57B454163CD3}" srcOrd="0" destOrd="0" presId="urn:microsoft.com/office/officeart/2008/layout/HorizontalMultiLevelHierarchy"/>
    <dgm:cxn modelId="{79D509BC-D12F-44F1-85FB-F4AF38395625}" type="presOf" srcId="{02E1F374-1C7C-4B64-B8C1-EECBFD1851BC}" destId="{B6305A3D-2178-458C-AAB3-9198D694708F}" srcOrd="0" destOrd="0" presId="urn:microsoft.com/office/officeart/2008/layout/HorizontalMultiLevelHierarchy"/>
    <dgm:cxn modelId="{34CCC2BF-1852-4859-B587-3B081217FD62}" type="presOf" srcId="{5253067C-9839-4F58-B419-6B201CC2F2AF}" destId="{6D3D8B8F-38DD-4184-9357-EC4E79E732E4}" srcOrd="1" destOrd="0" presId="urn:microsoft.com/office/officeart/2008/layout/HorizontalMultiLevelHierarchy"/>
    <dgm:cxn modelId="{E6B57ECF-510D-4F0E-BD8E-12A810F41A63}" type="presOf" srcId="{19A62530-BF97-49A3-A79B-C6C6C94A6B41}" destId="{459E03A2-B1C9-40DD-B29C-6D402B8B41AF}" srcOrd="0" destOrd="0" presId="urn:microsoft.com/office/officeart/2008/layout/HorizontalMultiLevelHierarchy"/>
    <dgm:cxn modelId="{99D8ECD0-76F5-4E90-9305-6DF66C627397}" srcId="{19A62530-BF97-49A3-A79B-C6C6C94A6B41}" destId="{02E1F374-1C7C-4B64-B8C1-EECBFD1851BC}" srcOrd="1" destOrd="0" parTransId="{5253067C-9839-4F58-B419-6B201CC2F2AF}" sibTransId="{539D4645-E8D0-4783-A14E-AA5D0C275A30}"/>
    <dgm:cxn modelId="{0E5766DD-2AD7-4061-874C-DF739E17A4F4}" type="presOf" srcId="{3BE2A0EA-50BC-403D-9956-10336240C1E7}" destId="{9DD96BA9-156C-4231-91ED-E6F055BD7EFB}" srcOrd="1" destOrd="0" presId="urn:microsoft.com/office/officeart/2008/layout/HorizontalMultiLevelHierarchy"/>
    <dgm:cxn modelId="{B647F9EB-73BA-4396-BEE3-BCE0E77496DD}" srcId="{19A62530-BF97-49A3-A79B-C6C6C94A6B41}" destId="{500386EA-4EE1-4BD7-A95E-2C4ED43CC053}" srcOrd="0" destOrd="0" parTransId="{3BE2A0EA-50BC-403D-9956-10336240C1E7}" sibTransId="{6043FE68-7192-4AC9-B69F-35FA43D84730}"/>
    <dgm:cxn modelId="{B05921ED-B712-4A08-B8CF-12DC15427AEB}" type="presOf" srcId="{5253067C-9839-4F58-B419-6B201CC2F2AF}" destId="{1A65192D-DD25-4756-9F82-426F85E036F9}" srcOrd="0" destOrd="0" presId="urn:microsoft.com/office/officeart/2008/layout/HorizontalMultiLevelHierarchy"/>
    <dgm:cxn modelId="{0C11F4F2-B5EF-4FEA-BAD4-BD63FA7093E7}" type="presParOf" srcId="{EE5B3898-9D43-4C91-8F10-57B454163CD3}" destId="{8EEFEFD7-E86D-4A2B-800A-582C20F0D65A}" srcOrd="0" destOrd="0" presId="urn:microsoft.com/office/officeart/2008/layout/HorizontalMultiLevelHierarchy"/>
    <dgm:cxn modelId="{39F4B34C-B93E-4C38-95D6-659FE2325F90}" type="presParOf" srcId="{8EEFEFD7-E86D-4A2B-800A-582C20F0D65A}" destId="{459E03A2-B1C9-40DD-B29C-6D402B8B41AF}" srcOrd="0" destOrd="0" presId="urn:microsoft.com/office/officeart/2008/layout/HorizontalMultiLevelHierarchy"/>
    <dgm:cxn modelId="{6313F330-3726-43CC-BE8F-1F11A626CD7E}" type="presParOf" srcId="{8EEFEFD7-E86D-4A2B-800A-582C20F0D65A}" destId="{FEE9C1AA-A596-4B78-A91C-3888198668BF}" srcOrd="1" destOrd="0" presId="urn:microsoft.com/office/officeart/2008/layout/HorizontalMultiLevelHierarchy"/>
    <dgm:cxn modelId="{0E9B03A7-B553-4E8C-B784-E5140BF910E4}" type="presParOf" srcId="{FEE9C1AA-A596-4B78-A91C-3888198668BF}" destId="{487A3F10-E3B4-4CCC-BA87-EA7FFDE0D51C}" srcOrd="0" destOrd="0" presId="urn:microsoft.com/office/officeart/2008/layout/HorizontalMultiLevelHierarchy"/>
    <dgm:cxn modelId="{F3401982-E51F-4A3A-8605-8EB1AA5BBD1F}" type="presParOf" srcId="{487A3F10-E3B4-4CCC-BA87-EA7FFDE0D51C}" destId="{9DD96BA9-156C-4231-91ED-E6F055BD7EFB}" srcOrd="0" destOrd="0" presId="urn:microsoft.com/office/officeart/2008/layout/HorizontalMultiLevelHierarchy"/>
    <dgm:cxn modelId="{45179343-FECD-41A6-966B-CC991886A46A}" type="presParOf" srcId="{FEE9C1AA-A596-4B78-A91C-3888198668BF}" destId="{5E35F63E-6C7F-4FC7-8D83-B9C3987302E2}" srcOrd="1" destOrd="0" presId="urn:microsoft.com/office/officeart/2008/layout/HorizontalMultiLevelHierarchy"/>
    <dgm:cxn modelId="{F30E6010-A40D-4A2D-B099-20AC7AA7DEB3}" type="presParOf" srcId="{5E35F63E-6C7F-4FC7-8D83-B9C3987302E2}" destId="{EFEA109B-2A67-4337-9C39-62180541D122}" srcOrd="0" destOrd="0" presId="urn:microsoft.com/office/officeart/2008/layout/HorizontalMultiLevelHierarchy"/>
    <dgm:cxn modelId="{6131D400-5AEE-466A-A90B-218745B256B6}" type="presParOf" srcId="{5E35F63E-6C7F-4FC7-8D83-B9C3987302E2}" destId="{8ECC8F79-00D6-4D09-A8B1-DE57A3790D82}" srcOrd="1" destOrd="0" presId="urn:microsoft.com/office/officeart/2008/layout/HorizontalMultiLevelHierarchy"/>
    <dgm:cxn modelId="{85397D56-8816-4E2D-A891-10996E0D7CF5}" type="presParOf" srcId="{FEE9C1AA-A596-4B78-A91C-3888198668BF}" destId="{1A65192D-DD25-4756-9F82-426F85E036F9}" srcOrd="2" destOrd="0" presId="urn:microsoft.com/office/officeart/2008/layout/HorizontalMultiLevelHierarchy"/>
    <dgm:cxn modelId="{ECDE79E6-A072-47A2-99D4-0065F6EBECCE}" type="presParOf" srcId="{1A65192D-DD25-4756-9F82-426F85E036F9}" destId="{6D3D8B8F-38DD-4184-9357-EC4E79E732E4}" srcOrd="0" destOrd="0" presId="urn:microsoft.com/office/officeart/2008/layout/HorizontalMultiLevelHierarchy"/>
    <dgm:cxn modelId="{3070B66D-8ED3-40A7-BDAF-1C01703773E4}" type="presParOf" srcId="{FEE9C1AA-A596-4B78-A91C-3888198668BF}" destId="{35BA83FF-1EC8-4982-B360-C0369BE6CB9E}" srcOrd="3" destOrd="0" presId="urn:microsoft.com/office/officeart/2008/layout/HorizontalMultiLevelHierarchy"/>
    <dgm:cxn modelId="{2A99BB58-6803-4884-970A-2B60936673AD}" type="presParOf" srcId="{35BA83FF-1EC8-4982-B360-C0369BE6CB9E}" destId="{B6305A3D-2178-458C-AAB3-9198D694708F}" srcOrd="0" destOrd="0" presId="urn:microsoft.com/office/officeart/2008/layout/HorizontalMultiLevelHierarchy"/>
    <dgm:cxn modelId="{454A7ABE-4955-43CC-8624-29AEAC7A3BB1}" type="presParOf" srcId="{35BA83FF-1EC8-4982-B360-C0369BE6CB9E}" destId="{D765B0AF-EA0B-4119-8206-CE11D3D7C3D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FA12D-C7B6-4360-A304-BF5F3147A226}">
      <dsp:nvSpPr>
        <dsp:cNvPr id="0" name=""/>
        <dsp:cNvSpPr/>
      </dsp:nvSpPr>
      <dsp:spPr>
        <a:xfrm>
          <a:off x="1834926" y="1394"/>
          <a:ext cx="2445075" cy="12225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s-EC" sz="3700" kern="1200" dirty="0"/>
            <a:t>Petroleros</a:t>
          </a:r>
          <a:endParaRPr lang="en-US" sz="3700" kern="1200" dirty="0"/>
        </a:p>
      </dsp:txBody>
      <dsp:txXfrm>
        <a:off x="1870733" y="37201"/>
        <a:ext cx="2373461" cy="1150923"/>
      </dsp:txXfrm>
    </dsp:sp>
    <dsp:sp modelId="{2FC7C932-4775-4F62-BBD6-606FF6E20E81}">
      <dsp:nvSpPr>
        <dsp:cNvPr id="0" name=""/>
        <dsp:cNvSpPr/>
      </dsp:nvSpPr>
      <dsp:spPr>
        <a:xfrm>
          <a:off x="2079433" y="1223932"/>
          <a:ext cx="244507" cy="916903"/>
        </a:xfrm>
        <a:custGeom>
          <a:avLst/>
          <a:gdLst/>
          <a:ahLst/>
          <a:cxnLst/>
          <a:rect l="0" t="0" r="0" b="0"/>
          <a:pathLst>
            <a:path>
              <a:moveTo>
                <a:pt x="0" y="0"/>
              </a:moveTo>
              <a:lnTo>
                <a:pt x="0" y="916903"/>
              </a:lnTo>
              <a:lnTo>
                <a:pt x="244507" y="91690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8B02A2-6AA1-4DA6-BDE8-340387106931}">
      <dsp:nvSpPr>
        <dsp:cNvPr id="0" name=""/>
        <dsp:cNvSpPr/>
      </dsp:nvSpPr>
      <dsp:spPr>
        <a:xfrm>
          <a:off x="2323941" y="1529567"/>
          <a:ext cx="1956060" cy="12225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s-EC" sz="4800" kern="1200" dirty="0"/>
            <a:t>9%</a:t>
          </a:r>
          <a:endParaRPr lang="en-US" sz="4800" kern="1200" dirty="0"/>
        </a:p>
      </dsp:txBody>
      <dsp:txXfrm>
        <a:off x="2359748" y="1565374"/>
        <a:ext cx="1884446" cy="1150923"/>
      </dsp:txXfrm>
    </dsp:sp>
    <dsp:sp modelId="{3045BC33-6186-449B-B9B1-36C056F96542}">
      <dsp:nvSpPr>
        <dsp:cNvPr id="0" name=""/>
        <dsp:cNvSpPr/>
      </dsp:nvSpPr>
      <dsp:spPr>
        <a:xfrm>
          <a:off x="2079433" y="1223932"/>
          <a:ext cx="244507" cy="2418191"/>
        </a:xfrm>
        <a:custGeom>
          <a:avLst/>
          <a:gdLst/>
          <a:ahLst/>
          <a:cxnLst/>
          <a:rect l="0" t="0" r="0" b="0"/>
          <a:pathLst>
            <a:path>
              <a:moveTo>
                <a:pt x="0" y="0"/>
              </a:moveTo>
              <a:lnTo>
                <a:pt x="0" y="2418191"/>
              </a:lnTo>
              <a:lnTo>
                <a:pt x="244507" y="241819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EC705A-9063-4917-BD95-08BE3AF1A36D}">
      <dsp:nvSpPr>
        <dsp:cNvPr id="0" name=""/>
        <dsp:cNvSpPr/>
      </dsp:nvSpPr>
      <dsp:spPr>
        <a:xfrm>
          <a:off x="2323941" y="3030855"/>
          <a:ext cx="1956060" cy="12225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r>
            <a:rPr lang="es-EC" sz="1400" kern="1200" dirty="0"/>
            <a:t>Petróleo crudo</a:t>
          </a:r>
        </a:p>
        <a:p>
          <a:pPr marL="0" lvl="0" indent="0" algn="ctr" defTabSz="622300">
            <a:lnSpc>
              <a:spcPct val="90000"/>
            </a:lnSpc>
            <a:spcBef>
              <a:spcPct val="0"/>
            </a:spcBef>
            <a:spcAft>
              <a:spcPct val="35000"/>
            </a:spcAft>
            <a:buFont typeface="+mj-lt"/>
            <a:buNone/>
          </a:pPr>
          <a:r>
            <a:rPr lang="es-EC" sz="1400" kern="1200" dirty="0"/>
            <a:t> Refinación</a:t>
          </a:r>
          <a:endParaRPr lang="en-US" sz="1400" kern="1200" dirty="0"/>
        </a:p>
      </dsp:txBody>
      <dsp:txXfrm>
        <a:off x="2359748" y="3066662"/>
        <a:ext cx="1884446" cy="1150923"/>
      </dsp:txXfrm>
    </dsp:sp>
    <dsp:sp modelId="{E0A013D3-3FBE-492C-B38A-341CB9655E26}">
      <dsp:nvSpPr>
        <dsp:cNvPr id="0" name=""/>
        <dsp:cNvSpPr/>
      </dsp:nvSpPr>
      <dsp:spPr>
        <a:xfrm>
          <a:off x="4891270" y="1394"/>
          <a:ext cx="2445075" cy="12225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s-EC" sz="3700" kern="1200" dirty="0"/>
            <a:t>No petroleros</a:t>
          </a:r>
          <a:endParaRPr lang="en-US" sz="3700" kern="1200" dirty="0"/>
        </a:p>
      </dsp:txBody>
      <dsp:txXfrm>
        <a:off x="4927077" y="37201"/>
        <a:ext cx="2373461" cy="1150923"/>
      </dsp:txXfrm>
    </dsp:sp>
    <dsp:sp modelId="{32113971-FEB4-4EA3-8909-F53418CA9003}">
      <dsp:nvSpPr>
        <dsp:cNvPr id="0" name=""/>
        <dsp:cNvSpPr/>
      </dsp:nvSpPr>
      <dsp:spPr>
        <a:xfrm>
          <a:off x="5135777" y="1223932"/>
          <a:ext cx="244507" cy="916903"/>
        </a:xfrm>
        <a:custGeom>
          <a:avLst/>
          <a:gdLst/>
          <a:ahLst/>
          <a:cxnLst/>
          <a:rect l="0" t="0" r="0" b="0"/>
          <a:pathLst>
            <a:path>
              <a:moveTo>
                <a:pt x="0" y="0"/>
              </a:moveTo>
              <a:lnTo>
                <a:pt x="0" y="916903"/>
              </a:lnTo>
              <a:lnTo>
                <a:pt x="244507" y="91690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3B87F0-3FF0-4A35-A67E-8EFAEBA75E8F}">
      <dsp:nvSpPr>
        <dsp:cNvPr id="0" name=""/>
        <dsp:cNvSpPr/>
      </dsp:nvSpPr>
      <dsp:spPr>
        <a:xfrm>
          <a:off x="5380285" y="1529567"/>
          <a:ext cx="1956060" cy="12225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s-EC" sz="4800" kern="1200" dirty="0"/>
            <a:t>91%</a:t>
          </a:r>
          <a:endParaRPr lang="en-US" sz="4800" kern="1200" dirty="0"/>
        </a:p>
      </dsp:txBody>
      <dsp:txXfrm>
        <a:off x="5416092" y="1565374"/>
        <a:ext cx="1884446" cy="1150923"/>
      </dsp:txXfrm>
    </dsp:sp>
    <dsp:sp modelId="{8C08AB98-A630-41B2-96B5-AC8DA00DE35D}">
      <dsp:nvSpPr>
        <dsp:cNvPr id="0" name=""/>
        <dsp:cNvSpPr/>
      </dsp:nvSpPr>
      <dsp:spPr>
        <a:xfrm>
          <a:off x="5135777" y="1223932"/>
          <a:ext cx="244507" cy="2445075"/>
        </a:xfrm>
        <a:custGeom>
          <a:avLst/>
          <a:gdLst/>
          <a:ahLst/>
          <a:cxnLst/>
          <a:rect l="0" t="0" r="0" b="0"/>
          <a:pathLst>
            <a:path>
              <a:moveTo>
                <a:pt x="0" y="0"/>
              </a:moveTo>
              <a:lnTo>
                <a:pt x="0" y="2445075"/>
              </a:lnTo>
              <a:lnTo>
                <a:pt x="244507" y="244507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E62EA-0AEE-402B-81D2-C16C72B97D85}">
      <dsp:nvSpPr>
        <dsp:cNvPr id="0" name=""/>
        <dsp:cNvSpPr/>
      </dsp:nvSpPr>
      <dsp:spPr>
        <a:xfrm>
          <a:off x="5380285" y="3057739"/>
          <a:ext cx="1956060" cy="12225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kern="1200" dirty="0"/>
            <a:t>Primario</a:t>
          </a:r>
        </a:p>
        <a:p>
          <a:pPr marL="0" lvl="0" indent="0" algn="ctr" defTabSz="622300">
            <a:lnSpc>
              <a:spcPct val="90000"/>
            </a:lnSpc>
            <a:spcBef>
              <a:spcPct val="0"/>
            </a:spcBef>
            <a:spcAft>
              <a:spcPct val="35000"/>
            </a:spcAft>
            <a:buNone/>
          </a:pPr>
          <a:r>
            <a:rPr lang="es-EC" sz="1400" b="1" kern="1200" dirty="0"/>
            <a:t>Manufacturero</a:t>
          </a:r>
        </a:p>
        <a:p>
          <a:pPr marL="0" lvl="0" indent="0" algn="ctr" defTabSz="622300">
            <a:lnSpc>
              <a:spcPct val="90000"/>
            </a:lnSpc>
            <a:spcBef>
              <a:spcPct val="0"/>
            </a:spcBef>
            <a:spcAft>
              <a:spcPct val="35000"/>
            </a:spcAft>
            <a:buNone/>
          </a:pPr>
          <a:r>
            <a:rPr lang="es-EC" sz="1400" kern="1200" dirty="0"/>
            <a:t>Comercio</a:t>
          </a:r>
        </a:p>
        <a:p>
          <a:pPr marL="0" lvl="0" indent="0" algn="ctr" defTabSz="622300">
            <a:lnSpc>
              <a:spcPct val="90000"/>
            </a:lnSpc>
            <a:spcBef>
              <a:spcPct val="0"/>
            </a:spcBef>
            <a:spcAft>
              <a:spcPct val="35000"/>
            </a:spcAft>
            <a:buNone/>
          </a:pPr>
          <a:r>
            <a:rPr lang="es-EC" sz="1400" kern="1200" dirty="0"/>
            <a:t>Construcción </a:t>
          </a:r>
        </a:p>
        <a:p>
          <a:pPr marL="0" lvl="0" indent="0" algn="ctr" defTabSz="622300">
            <a:lnSpc>
              <a:spcPct val="90000"/>
            </a:lnSpc>
            <a:spcBef>
              <a:spcPct val="0"/>
            </a:spcBef>
            <a:spcAft>
              <a:spcPct val="35000"/>
            </a:spcAft>
            <a:buNone/>
          </a:pPr>
          <a:r>
            <a:rPr lang="es-EC" sz="1400" kern="1200" dirty="0"/>
            <a:t>Servicios</a:t>
          </a:r>
          <a:endParaRPr lang="en-US" sz="1400" kern="1200" dirty="0"/>
        </a:p>
      </dsp:txBody>
      <dsp:txXfrm>
        <a:off x="5416092" y="3093546"/>
        <a:ext cx="1884446" cy="11509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03AA-DE4C-49EE-B3D1-82F07124DFD7}">
      <dsp:nvSpPr>
        <dsp:cNvPr id="0" name=""/>
        <dsp:cNvSpPr/>
      </dsp:nvSpPr>
      <dsp:spPr>
        <a:xfrm rot="5400000">
          <a:off x="601099" y="2731054"/>
          <a:ext cx="1299733" cy="1012288"/>
        </a:xfrm>
        <a:prstGeom prst="bentUpArrow">
          <a:avLst>
            <a:gd name="adj1" fmla="val 32840"/>
            <a:gd name="adj2" fmla="val 25000"/>
            <a:gd name="adj3" fmla="val 35780"/>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5329269-C52B-491B-97FD-CDA2AF4D20BE}">
      <dsp:nvSpPr>
        <dsp:cNvPr id="0" name=""/>
        <dsp:cNvSpPr/>
      </dsp:nvSpPr>
      <dsp:spPr>
        <a:xfrm>
          <a:off x="127626" y="506521"/>
          <a:ext cx="2481008" cy="1295116"/>
        </a:xfrm>
        <a:prstGeom prst="roundRect">
          <a:avLst>
            <a:gd name="adj" fmla="val 166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dirty="0"/>
            <a:t>Método Cualitativo </a:t>
          </a:r>
        </a:p>
      </dsp:txBody>
      <dsp:txXfrm>
        <a:off x="190860" y="569755"/>
        <a:ext cx="2354540" cy="1168648"/>
      </dsp:txXfrm>
    </dsp:sp>
    <dsp:sp modelId="{BE09F20B-E3CF-4C13-8FC8-EE834612420F}">
      <dsp:nvSpPr>
        <dsp:cNvPr id="0" name=""/>
        <dsp:cNvSpPr/>
      </dsp:nvSpPr>
      <dsp:spPr>
        <a:xfrm>
          <a:off x="2881678" y="308715"/>
          <a:ext cx="2201621" cy="171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Revisión Documental y bibliográfica de tipo descriptivo</a:t>
          </a:r>
        </a:p>
      </dsp:txBody>
      <dsp:txXfrm>
        <a:off x="2881678" y="308715"/>
        <a:ext cx="2201621" cy="1712563"/>
      </dsp:txXfrm>
    </dsp:sp>
    <dsp:sp modelId="{968BEE84-8138-419C-A86A-9800E983B04F}">
      <dsp:nvSpPr>
        <dsp:cNvPr id="0" name=""/>
        <dsp:cNvSpPr/>
      </dsp:nvSpPr>
      <dsp:spPr>
        <a:xfrm>
          <a:off x="2506349" y="2457936"/>
          <a:ext cx="2481008" cy="1295116"/>
        </a:xfrm>
        <a:prstGeom prst="roundRect">
          <a:avLst>
            <a:gd name="adj" fmla="val 1667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dirty="0"/>
            <a:t>Método Cuantitativo</a:t>
          </a:r>
        </a:p>
      </dsp:txBody>
      <dsp:txXfrm>
        <a:off x="2569583" y="2521170"/>
        <a:ext cx="2354540" cy="1168648"/>
      </dsp:txXfrm>
    </dsp:sp>
    <dsp:sp modelId="{A5BF7B9C-60FE-4FBA-8030-93F6F6A3FFF6}">
      <dsp:nvSpPr>
        <dsp:cNvPr id="0" name=""/>
        <dsp:cNvSpPr/>
      </dsp:nvSpPr>
      <dsp:spPr>
        <a:xfrm>
          <a:off x="5260402" y="2260130"/>
          <a:ext cx="2201621" cy="171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C" sz="2100" kern="1200"/>
            <a:t>Análisis Correlación</a:t>
          </a:r>
          <a:endParaRPr lang="es-EC" sz="2100" kern="1200" dirty="0"/>
        </a:p>
        <a:p>
          <a:pPr marL="228600" lvl="1" indent="-228600" algn="l" defTabSz="933450">
            <a:lnSpc>
              <a:spcPct val="90000"/>
            </a:lnSpc>
            <a:spcBef>
              <a:spcPct val="0"/>
            </a:spcBef>
            <a:spcAft>
              <a:spcPct val="15000"/>
            </a:spcAft>
            <a:buChar char="•"/>
          </a:pPr>
          <a:r>
            <a:rPr lang="es-EC" sz="2100" kern="1200"/>
            <a:t>Método Estadístico</a:t>
          </a:r>
          <a:endParaRPr lang="es-EC" sz="2100" kern="1200" dirty="0"/>
        </a:p>
      </dsp:txBody>
      <dsp:txXfrm>
        <a:off x="5260402" y="2260130"/>
        <a:ext cx="2201621" cy="17125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86D3-E423-40C5-BCDD-9CB243F1E0B4}">
      <dsp:nvSpPr>
        <dsp:cNvPr id="0" name=""/>
        <dsp:cNvSpPr/>
      </dsp:nvSpPr>
      <dsp:spPr>
        <a:xfrm>
          <a:off x="3984858" y="434"/>
          <a:ext cx="5977287" cy="1695465"/>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a:t>Superintendencia de Compañías, valores y Seguros</a:t>
          </a:r>
        </a:p>
        <a:p>
          <a:pPr marL="228600" lvl="1" indent="-228600" algn="l" defTabSz="889000">
            <a:lnSpc>
              <a:spcPct val="90000"/>
            </a:lnSpc>
            <a:spcBef>
              <a:spcPct val="0"/>
            </a:spcBef>
            <a:spcAft>
              <a:spcPct val="15000"/>
            </a:spcAft>
            <a:buChar char="•"/>
          </a:pPr>
          <a:r>
            <a:rPr lang="es-EC" sz="2000" kern="1200" dirty="0"/>
            <a:t>Servicio de Rentas Internas</a:t>
          </a:r>
        </a:p>
        <a:p>
          <a:pPr marL="228600" lvl="1" indent="-228600" algn="l" defTabSz="889000">
            <a:lnSpc>
              <a:spcPct val="90000"/>
            </a:lnSpc>
            <a:spcBef>
              <a:spcPct val="0"/>
            </a:spcBef>
            <a:spcAft>
              <a:spcPct val="15000"/>
            </a:spcAft>
            <a:buChar char="•"/>
          </a:pPr>
          <a:r>
            <a:rPr lang="es-EC" sz="2000" kern="1200" dirty="0"/>
            <a:t>Instituto Nacional de Estadística y Censos</a:t>
          </a:r>
        </a:p>
      </dsp:txBody>
      <dsp:txXfrm>
        <a:off x="3984858" y="212367"/>
        <a:ext cx="5341488" cy="1271599"/>
      </dsp:txXfrm>
    </dsp:sp>
    <dsp:sp modelId="{E65649C4-C753-4EFA-8801-F19C9960B406}">
      <dsp:nvSpPr>
        <dsp:cNvPr id="0" name=""/>
        <dsp:cNvSpPr/>
      </dsp:nvSpPr>
      <dsp:spPr>
        <a:xfrm>
          <a:off x="0" y="434"/>
          <a:ext cx="3984858" cy="169546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s-EC" sz="4800" kern="1200" dirty="0"/>
            <a:t>Fuentes Primarias</a:t>
          </a:r>
        </a:p>
      </dsp:txBody>
      <dsp:txXfrm>
        <a:off x="82766" y="83200"/>
        <a:ext cx="3819326" cy="1529933"/>
      </dsp:txXfrm>
    </dsp:sp>
    <dsp:sp modelId="{A7D8A93A-104F-4589-AE33-4884C24A53D8}">
      <dsp:nvSpPr>
        <dsp:cNvPr id="0" name=""/>
        <dsp:cNvSpPr/>
      </dsp:nvSpPr>
      <dsp:spPr>
        <a:xfrm>
          <a:off x="3984858" y="1865447"/>
          <a:ext cx="5977287" cy="1695465"/>
        </a:xfrm>
        <a:prstGeom prst="rightArrow">
          <a:avLst>
            <a:gd name="adj1" fmla="val 75000"/>
            <a:gd name="adj2" fmla="val 50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a:t>Artículos Científicos</a:t>
          </a:r>
        </a:p>
        <a:p>
          <a:pPr marL="228600" lvl="1" indent="-228600" algn="l" defTabSz="889000">
            <a:lnSpc>
              <a:spcPct val="90000"/>
            </a:lnSpc>
            <a:spcBef>
              <a:spcPct val="0"/>
            </a:spcBef>
            <a:spcAft>
              <a:spcPct val="15000"/>
            </a:spcAft>
            <a:buChar char="•"/>
          </a:pPr>
          <a:r>
            <a:rPr lang="es-EC" sz="2000" kern="1200" dirty="0"/>
            <a:t>Estudios sobre la Planificación Tributaria</a:t>
          </a:r>
        </a:p>
      </dsp:txBody>
      <dsp:txXfrm>
        <a:off x="3984858" y="2077380"/>
        <a:ext cx="5341488" cy="1271599"/>
      </dsp:txXfrm>
    </dsp:sp>
    <dsp:sp modelId="{5EEACB61-8615-4394-90BC-EAB3F9028C08}">
      <dsp:nvSpPr>
        <dsp:cNvPr id="0" name=""/>
        <dsp:cNvSpPr/>
      </dsp:nvSpPr>
      <dsp:spPr>
        <a:xfrm>
          <a:off x="0" y="1865447"/>
          <a:ext cx="3984858" cy="169546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s-EC" sz="4800" kern="1200" dirty="0"/>
            <a:t>Fuentes Secundarias</a:t>
          </a:r>
        </a:p>
      </dsp:txBody>
      <dsp:txXfrm>
        <a:off x="82766" y="1948213"/>
        <a:ext cx="3819326" cy="1529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456F-C01B-400D-AF0F-8C175AE6F8C9}">
      <dsp:nvSpPr>
        <dsp:cNvPr id="0" name=""/>
        <dsp:cNvSpPr/>
      </dsp:nvSpPr>
      <dsp:spPr>
        <a:xfrm>
          <a:off x="0" y="0"/>
          <a:ext cx="9967309" cy="1136371"/>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Implantar un modelo de planificación tributaria como herramienta para la toma de decisiones en las empresas del sector manufacturero de la provincia de Pichincha en el periodo 2016 - 2020</a:t>
          </a:r>
          <a:endParaRPr lang="en-US" sz="2200" kern="1200" dirty="0"/>
        </a:p>
      </dsp:txBody>
      <dsp:txXfrm>
        <a:off x="0" y="0"/>
        <a:ext cx="9967309" cy="1136371"/>
      </dsp:txXfrm>
    </dsp:sp>
    <dsp:sp modelId="{8B32311B-1265-48E3-9735-A01FC51A5C6B}">
      <dsp:nvSpPr>
        <dsp:cNvPr id="0" name=""/>
        <dsp:cNvSpPr/>
      </dsp:nvSpPr>
      <dsp:spPr>
        <a:xfrm>
          <a:off x="1216" y="1136371"/>
          <a:ext cx="1992975" cy="238638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Sustentar la investigación sobre la base de teóricas y legales.  </a:t>
          </a:r>
          <a:endParaRPr lang="en-US" sz="2500" kern="1200" dirty="0"/>
        </a:p>
      </dsp:txBody>
      <dsp:txXfrm>
        <a:off x="1216" y="1136371"/>
        <a:ext cx="1992975" cy="2386380"/>
      </dsp:txXfrm>
    </dsp:sp>
    <dsp:sp modelId="{692D7E96-DB12-42DF-9711-86F2B9BEFFFF}">
      <dsp:nvSpPr>
        <dsp:cNvPr id="0" name=""/>
        <dsp:cNvSpPr/>
      </dsp:nvSpPr>
      <dsp:spPr>
        <a:xfrm>
          <a:off x="1994191" y="1136371"/>
          <a:ext cx="1992975" cy="238638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Recopilar información relativa a las variables de investigación</a:t>
          </a:r>
          <a:endParaRPr lang="en-US" sz="2500" kern="1200" dirty="0"/>
        </a:p>
      </dsp:txBody>
      <dsp:txXfrm>
        <a:off x="1994191" y="1136371"/>
        <a:ext cx="1992975" cy="2386380"/>
      </dsp:txXfrm>
    </dsp:sp>
    <dsp:sp modelId="{7282A3FE-183D-4BED-9A86-3F3A7985124A}">
      <dsp:nvSpPr>
        <dsp:cNvPr id="0" name=""/>
        <dsp:cNvSpPr/>
      </dsp:nvSpPr>
      <dsp:spPr>
        <a:xfrm>
          <a:off x="3987166" y="1136371"/>
          <a:ext cx="1992975" cy="238638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Describir la metodología aplicada a la investigación.</a:t>
          </a:r>
          <a:endParaRPr lang="en-US" sz="2500" kern="1200" dirty="0"/>
        </a:p>
      </dsp:txBody>
      <dsp:txXfrm>
        <a:off x="3987166" y="1136371"/>
        <a:ext cx="1992975" cy="2386380"/>
      </dsp:txXfrm>
    </dsp:sp>
    <dsp:sp modelId="{F939F12D-3566-41BF-80A8-7B4AD97784AB}">
      <dsp:nvSpPr>
        <dsp:cNvPr id="0" name=""/>
        <dsp:cNvSpPr/>
      </dsp:nvSpPr>
      <dsp:spPr>
        <a:xfrm>
          <a:off x="5980142" y="1136371"/>
          <a:ext cx="1992975" cy="238638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Interpretar y analizar los resultados obtenidos.</a:t>
          </a:r>
          <a:endParaRPr lang="en-US" sz="2500" kern="1200" dirty="0"/>
        </a:p>
      </dsp:txBody>
      <dsp:txXfrm>
        <a:off x="5980142" y="1136371"/>
        <a:ext cx="1992975" cy="2386380"/>
      </dsp:txXfrm>
    </dsp:sp>
    <dsp:sp modelId="{3D4E4F22-C8E7-4212-A4B1-8E71128F0C13}">
      <dsp:nvSpPr>
        <dsp:cNvPr id="0" name=""/>
        <dsp:cNvSpPr/>
      </dsp:nvSpPr>
      <dsp:spPr>
        <a:xfrm>
          <a:off x="7973117" y="1136371"/>
          <a:ext cx="1992975" cy="238638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Diseñar un modelo de planificación tributaria.</a:t>
          </a:r>
          <a:endParaRPr lang="en-US" sz="2500" kern="1200" dirty="0"/>
        </a:p>
      </dsp:txBody>
      <dsp:txXfrm>
        <a:off x="7973117" y="1136371"/>
        <a:ext cx="1992975" cy="2386380"/>
      </dsp:txXfrm>
    </dsp:sp>
    <dsp:sp modelId="{22B8C3E2-8EC1-4129-BABF-6F486E2BC6F3}">
      <dsp:nvSpPr>
        <dsp:cNvPr id="0" name=""/>
        <dsp:cNvSpPr/>
      </dsp:nvSpPr>
      <dsp:spPr>
        <a:xfrm>
          <a:off x="0" y="3522752"/>
          <a:ext cx="9967309" cy="265153"/>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18873-4A73-4F43-AF07-36992B06A101}">
      <dsp:nvSpPr>
        <dsp:cNvPr id="0" name=""/>
        <dsp:cNvSpPr/>
      </dsp:nvSpPr>
      <dsp:spPr>
        <a:xfrm>
          <a:off x="2207170" y="1381860"/>
          <a:ext cx="477225" cy="91440"/>
        </a:xfrm>
        <a:custGeom>
          <a:avLst/>
          <a:gdLst/>
          <a:ahLst/>
          <a:cxnLst/>
          <a:rect l="0" t="0" r="0" b="0"/>
          <a:pathLst>
            <a:path>
              <a:moveTo>
                <a:pt x="0" y="45720"/>
              </a:moveTo>
              <a:lnTo>
                <a:pt x="47722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433087" y="1425040"/>
        <a:ext cx="25391" cy="5078"/>
      </dsp:txXfrm>
    </dsp:sp>
    <dsp:sp modelId="{989D30F9-1411-4769-A0A2-63424CB19D86}">
      <dsp:nvSpPr>
        <dsp:cNvPr id="0" name=""/>
        <dsp:cNvSpPr/>
      </dsp:nvSpPr>
      <dsp:spPr>
        <a:xfrm>
          <a:off x="1034" y="765199"/>
          <a:ext cx="2207936" cy="132476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b="1" kern="1200"/>
            <a:t>Variable Independiente:</a:t>
          </a:r>
          <a:r>
            <a:rPr lang="es-MX" sz="1500" kern="1200"/>
            <a:t> Planificación Tributaria </a:t>
          </a:r>
          <a:endParaRPr lang="es-EC" sz="1500" kern="1200" dirty="0"/>
        </a:p>
      </dsp:txBody>
      <dsp:txXfrm>
        <a:off x="1034" y="765199"/>
        <a:ext cx="2207936" cy="1324761"/>
      </dsp:txXfrm>
    </dsp:sp>
    <dsp:sp modelId="{8BB78610-DCDC-466F-B084-351A72551F64}">
      <dsp:nvSpPr>
        <dsp:cNvPr id="0" name=""/>
        <dsp:cNvSpPr/>
      </dsp:nvSpPr>
      <dsp:spPr>
        <a:xfrm>
          <a:off x="1105002" y="2088160"/>
          <a:ext cx="2715761" cy="477225"/>
        </a:xfrm>
        <a:custGeom>
          <a:avLst/>
          <a:gdLst/>
          <a:ahLst/>
          <a:cxnLst/>
          <a:rect l="0" t="0" r="0" b="0"/>
          <a:pathLst>
            <a:path>
              <a:moveTo>
                <a:pt x="2715761" y="0"/>
              </a:moveTo>
              <a:lnTo>
                <a:pt x="2715761" y="255712"/>
              </a:lnTo>
              <a:lnTo>
                <a:pt x="0" y="255712"/>
              </a:lnTo>
              <a:lnTo>
                <a:pt x="0" y="477225"/>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393812" y="2324234"/>
        <a:ext cx="138141" cy="5078"/>
      </dsp:txXfrm>
    </dsp:sp>
    <dsp:sp modelId="{E8AEF42E-B276-4C12-A2D0-79FB2E8EAE16}">
      <dsp:nvSpPr>
        <dsp:cNvPr id="0" name=""/>
        <dsp:cNvSpPr/>
      </dsp:nvSpPr>
      <dsp:spPr>
        <a:xfrm>
          <a:off x="2716795" y="765199"/>
          <a:ext cx="2207936" cy="1324761"/>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b="1" kern="1200"/>
            <a:t>Variable Dependiente:</a:t>
          </a:r>
          <a:r>
            <a:rPr lang="es-MX" sz="1500" kern="1200"/>
            <a:t> Toma de decisiones</a:t>
          </a:r>
          <a:endParaRPr lang="es-EC" sz="1500" kern="1200" dirty="0"/>
        </a:p>
      </dsp:txBody>
      <dsp:txXfrm>
        <a:off x="2716795" y="765199"/>
        <a:ext cx="2207936" cy="1324761"/>
      </dsp:txXfrm>
    </dsp:sp>
    <dsp:sp modelId="{FD2601EE-48B7-42AC-BECD-24E079228400}">
      <dsp:nvSpPr>
        <dsp:cNvPr id="0" name=""/>
        <dsp:cNvSpPr/>
      </dsp:nvSpPr>
      <dsp:spPr>
        <a:xfrm>
          <a:off x="1034" y="2597786"/>
          <a:ext cx="2207936" cy="1324761"/>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b="1" kern="1200" dirty="0"/>
            <a:t>Unidad de Observación:</a:t>
          </a:r>
          <a:r>
            <a:rPr lang="es-MX" sz="1500" kern="1200" dirty="0"/>
            <a:t> Las empresas del sector manufacturero de la provincia de Pichincha </a:t>
          </a:r>
          <a:endParaRPr lang="es-EC" sz="1500" kern="1200" dirty="0"/>
        </a:p>
      </dsp:txBody>
      <dsp:txXfrm>
        <a:off x="1034" y="2597786"/>
        <a:ext cx="2207936" cy="13247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B6388-008D-4F3C-8942-9850EBED2D01}">
      <dsp:nvSpPr>
        <dsp:cNvPr id="0" name=""/>
        <dsp:cNvSpPr/>
      </dsp:nvSpPr>
      <dsp:spPr>
        <a:xfrm>
          <a:off x="75692" y="445"/>
          <a:ext cx="5130528" cy="145805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Hipótesis Alternativa: </a:t>
          </a:r>
          <a:r>
            <a:rPr lang="es-MX" sz="1700" kern="1200" dirty="0"/>
            <a:t>Existe una afectación positiva en los resultados de la organización al ejecutar un modelo de planificación tributaria como herramienta financiera que permita la adecuada toma de decisiones en las empresas manufactureras de la provincia de Pichincha. </a:t>
          </a:r>
          <a:endParaRPr lang="es-EC" sz="1700" kern="1200" dirty="0"/>
        </a:p>
      </dsp:txBody>
      <dsp:txXfrm>
        <a:off x="118397" y="43150"/>
        <a:ext cx="5045118" cy="1372644"/>
      </dsp:txXfrm>
    </dsp:sp>
    <dsp:sp modelId="{9B6EC49C-98E0-458F-A721-A2E1A0E2A374}">
      <dsp:nvSpPr>
        <dsp:cNvPr id="0" name=""/>
        <dsp:cNvSpPr/>
      </dsp:nvSpPr>
      <dsp:spPr>
        <a:xfrm rot="5400000">
          <a:off x="2367571" y="1494950"/>
          <a:ext cx="546770" cy="656124"/>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444120" y="1549627"/>
        <a:ext cx="393674" cy="382739"/>
      </dsp:txXfrm>
    </dsp:sp>
    <dsp:sp modelId="{DEF90047-C347-4C6F-B4FE-E725AC579129}">
      <dsp:nvSpPr>
        <dsp:cNvPr id="0" name=""/>
        <dsp:cNvSpPr/>
      </dsp:nvSpPr>
      <dsp:spPr>
        <a:xfrm>
          <a:off x="75692" y="2187526"/>
          <a:ext cx="5130528" cy="1458054"/>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Hipótesis Nula:</a:t>
          </a:r>
          <a:r>
            <a:rPr lang="es-MX" sz="1700" kern="1200" dirty="0"/>
            <a:t> No existe una afectación positiva en los resultados de la organización al ejecutar un modelo de planificación tributaria como herramienta financiera que permita la adecuada toma de decisiones en las empresas manufactureras de la provincia de Pichincha.</a:t>
          </a:r>
          <a:endParaRPr lang="es-EC" sz="1700" kern="1200" dirty="0"/>
        </a:p>
      </dsp:txBody>
      <dsp:txXfrm>
        <a:off x="118397" y="2230231"/>
        <a:ext cx="5045118" cy="13726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2DC3D-1ECD-4750-A09A-40E6A94353D7}">
      <dsp:nvSpPr>
        <dsp:cNvPr id="0" name=""/>
        <dsp:cNvSpPr/>
      </dsp:nvSpPr>
      <dsp:spPr>
        <a:xfrm>
          <a:off x="1429726" y="0"/>
          <a:ext cx="1596800" cy="88711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0" kern="1200" dirty="0"/>
            <a:t>Teoría de disuasión</a:t>
          </a:r>
          <a:endParaRPr lang="es-EC" sz="2000" kern="1200" dirty="0"/>
        </a:p>
      </dsp:txBody>
      <dsp:txXfrm>
        <a:off x="1455709" y="25983"/>
        <a:ext cx="1544834" cy="835145"/>
      </dsp:txXfrm>
    </dsp:sp>
    <dsp:sp modelId="{A151A5E9-A76A-47BD-B8FE-B6AD4CA13594}">
      <dsp:nvSpPr>
        <dsp:cNvPr id="0" name=""/>
        <dsp:cNvSpPr/>
      </dsp:nvSpPr>
      <dsp:spPr>
        <a:xfrm rot="5400000">
          <a:off x="2061793" y="909289"/>
          <a:ext cx="332666" cy="399200"/>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rot="-5400000">
        <a:off x="2108366" y="942556"/>
        <a:ext cx="239520" cy="232866"/>
      </dsp:txXfrm>
    </dsp:sp>
    <dsp:sp modelId="{72E5DC02-8218-42FC-823C-A7BA17E568D4}">
      <dsp:nvSpPr>
        <dsp:cNvPr id="0" name=""/>
        <dsp:cNvSpPr/>
      </dsp:nvSpPr>
      <dsp:spPr>
        <a:xfrm>
          <a:off x="1429726" y="1330666"/>
          <a:ext cx="1596800" cy="887111"/>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0" kern="1200" dirty="0"/>
            <a:t>Teoría del conductismo</a:t>
          </a:r>
          <a:endParaRPr lang="es-EC" sz="2000" kern="1200" dirty="0"/>
        </a:p>
      </dsp:txBody>
      <dsp:txXfrm>
        <a:off x="1455709" y="1356649"/>
        <a:ext cx="1544834" cy="835145"/>
      </dsp:txXfrm>
    </dsp:sp>
    <dsp:sp modelId="{63B65546-5861-49AA-8571-1420455429C8}">
      <dsp:nvSpPr>
        <dsp:cNvPr id="0" name=""/>
        <dsp:cNvSpPr/>
      </dsp:nvSpPr>
      <dsp:spPr>
        <a:xfrm rot="5400000">
          <a:off x="2061793" y="2239955"/>
          <a:ext cx="332666" cy="399200"/>
        </a:xfrm>
        <a:prstGeom prs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rot="-5400000">
        <a:off x="2108366" y="2273222"/>
        <a:ext cx="239520" cy="232866"/>
      </dsp:txXfrm>
    </dsp:sp>
    <dsp:sp modelId="{695570A9-3310-4096-B536-6942793713EE}">
      <dsp:nvSpPr>
        <dsp:cNvPr id="0" name=""/>
        <dsp:cNvSpPr/>
      </dsp:nvSpPr>
      <dsp:spPr>
        <a:xfrm>
          <a:off x="1429726" y="2661333"/>
          <a:ext cx="1596800" cy="887111"/>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0" kern="1200" dirty="0"/>
            <a:t>Teoría de la señal. </a:t>
          </a:r>
          <a:endParaRPr lang="es-EC" sz="2000" kern="1200" dirty="0"/>
        </a:p>
      </dsp:txBody>
      <dsp:txXfrm>
        <a:off x="1455709" y="2687316"/>
        <a:ext cx="1544834" cy="835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0CB3-6B00-4BD4-B620-31AFFB29760F}">
      <dsp:nvSpPr>
        <dsp:cNvPr id="0" name=""/>
        <dsp:cNvSpPr/>
      </dsp:nvSpPr>
      <dsp:spPr>
        <a:xfrm>
          <a:off x="2057571" y="1377965"/>
          <a:ext cx="442613" cy="91440"/>
        </a:xfrm>
        <a:custGeom>
          <a:avLst/>
          <a:gdLst/>
          <a:ahLst/>
          <a:cxnLst/>
          <a:rect l="0" t="0" r="0" b="0"/>
          <a:pathLst>
            <a:path>
              <a:moveTo>
                <a:pt x="0" y="45720"/>
              </a:moveTo>
              <a:lnTo>
                <a:pt x="44261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267048" y="1421319"/>
        <a:ext cx="23660" cy="4732"/>
      </dsp:txXfrm>
    </dsp:sp>
    <dsp:sp modelId="{F9ADB647-77B8-406B-B8A7-7FA9D868E4B3}">
      <dsp:nvSpPr>
        <dsp:cNvPr id="0" name=""/>
        <dsp:cNvSpPr/>
      </dsp:nvSpPr>
      <dsp:spPr>
        <a:xfrm>
          <a:off x="1920" y="806450"/>
          <a:ext cx="2057451" cy="123447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kern="1200" dirty="0"/>
            <a:t>proceso de identificar y resolver los problemas</a:t>
          </a:r>
          <a:endParaRPr lang="es-EC" sz="1600" kern="1200" dirty="0"/>
        </a:p>
      </dsp:txBody>
      <dsp:txXfrm>
        <a:off x="1920" y="806450"/>
        <a:ext cx="2057451" cy="1234470"/>
      </dsp:txXfrm>
    </dsp:sp>
    <dsp:sp modelId="{DEE3843B-6B3B-42BD-8014-B47CB3FB8EFE}">
      <dsp:nvSpPr>
        <dsp:cNvPr id="0" name=""/>
        <dsp:cNvSpPr/>
      </dsp:nvSpPr>
      <dsp:spPr>
        <a:xfrm>
          <a:off x="4588236" y="1377965"/>
          <a:ext cx="442613" cy="91440"/>
        </a:xfrm>
        <a:custGeom>
          <a:avLst/>
          <a:gdLst/>
          <a:ahLst/>
          <a:cxnLst/>
          <a:rect l="0" t="0" r="0" b="0"/>
          <a:pathLst>
            <a:path>
              <a:moveTo>
                <a:pt x="0" y="45720"/>
              </a:moveTo>
              <a:lnTo>
                <a:pt x="442613"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797713" y="1421319"/>
        <a:ext cx="23660" cy="4732"/>
      </dsp:txXfrm>
    </dsp:sp>
    <dsp:sp modelId="{CCAAA073-2E82-4DC2-8EDE-FAF31A2EB37C}">
      <dsp:nvSpPr>
        <dsp:cNvPr id="0" name=""/>
        <dsp:cNvSpPr/>
      </dsp:nvSpPr>
      <dsp:spPr>
        <a:xfrm>
          <a:off x="2532585" y="806450"/>
          <a:ext cx="2057451" cy="1234470"/>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kern="1200" dirty="0"/>
            <a:t>consideran cursos alternativos de acción y se selecciona e implanta una opción. </a:t>
          </a:r>
          <a:endParaRPr lang="es-EC" sz="1600" kern="1200" dirty="0"/>
        </a:p>
      </dsp:txBody>
      <dsp:txXfrm>
        <a:off x="2532585" y="806450"/>
        <a:ext cx="2057451" cy="1234470"/>
      </dsp:txXfrm>
    </dsp:sp>
    <dsp:sp modelId="{7A8944AE-0616-4567-AF23-286881BC98FA}">
      <dsp:nvSpPr>
        <dsp:cNvPr id="0" name=""/>
        <dsp:cNvSpPr/>
      </dsp:nvSpPr>
      <dsp:spPr>
        <a:xfrm>
          <a:off x="7118901" y="1377965"/>
          <a:ext cx="442613" cy="91440"/>
        </a:xfrm>
        <a:custGeom>
          <a:avLst/>
          <a:gdLst/>
          <a:ahLst/>
          <a:cxnLst/>
          <a:rect l="0" t="0" r="0" b="0"/>
          <a:pathLst>
            <a:path>
              <a:moveTo>
                <a:pt x="0" y="45720"/>
              </a:moveTo>
              <a:lnTo>
                <a:pt x="442613"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7328377" y="1421319"/>
        <a:ext cx="23660" cy="4732"/>
      </dsp:txXfrm>
    </dsp:sp>
    <dsp:sp modelId="{EB9CD0C9-4E92-408E-A0E4-5427D0FE3144}">
      <dsp:nvSpPr>
        <dsp:cNvPr id="0" name=""/>
        <dsp:cNvSpPr/>
      </dsp:nvSpPr>
      <dsp:spPr>
        <a:xfrm>
          <a:off x="5063250" y="806450"/>
          <a:ext cx="2057451" cy="1234470"/>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kern="1200" dirty="0"/>
            <a:t>tomar decisiones lógicas y razonables, </a:t>
          </a:r>
          <a:endParaRPr lang="es-EC" sz="1600" kern="1200" dirty="0"/>
        </a:p>
      </dsp:txBody>
      <dsp:txXfrm>
        <a:off x="5063250" y="806450"/>
        <a:ext cx="2057451" cy="1234470"/>
      </dsp:txXfrm>
    </dsp:sp>
    <dsp:sp modelId="{45784EB7-29B5-479E-9FBA-3E9BFCFB6E90}">
      <dsp:nvSpPr>
        <dsp:cNvPr id="0" name=""/>
        <dsp:cNvSpPr/>
      </dsp:nvSpPr>
      <dsp:spPr>
        <a:xfrm>
          <a:off x="7593915" y="806450"/>
          <a:ext cx="2057451" cy="123447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kern="1200" dirty="0"/>
            <a:t>Vida real establecen límites y reducen su capacidad para actuar de manera racional.</a:t>
          </a:r>
          <a:endParaRPr lang="es-EC" sz="1600" kern="1200" dirty="0"/>
        </a:p>
      </dsp:txBody>
      <dsp:txXfrm>
        <a:off x="7593915" y="806450"/>
        <a:ext cx="2057451" cy="12344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8C095-5740-4972-B03A-BC0678EBAB79}">
      <dsp:nvSpPr>
        <dsp:cNvPr id="0" name=""/>
        <dsp:cNvSpPr/>
      </dsp:nvSpPr>
      <dsp:spPr>
        <a:xfrm>
          <a:off x="1204550" y="1274158"/>
          <a:ext cx="2256771" cy="2750995"/>
        </a:xfrm>
        <a:prstGeom prst="rect">
          <a:avLst/>
        </a:prstGeom>
        <a:solidFill>
          <a:schemeClr val="accent6">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t>Diseña un proceso metodológico para que permite el mejoramiento de la toma de decisiones mediante la aplicación de una planificación tributaria en empresas dedicadas a la comercialización de GLP.</a:t>
          </a:r>
          <a:endParaRPr lang="en-US" sz="1400" kern="1200" dirty="0"/>
        </a:p>
      </dsp:txBody>
      <dsp:txXfrm>
        <a:off x="1565633" y="1274158"/>
        <a:ext cx="1895688" cy="2750995"/>
      </dsp:txXfrm>
    </dsp:sp>
    <dsp:sp modelId="{69AE003B-BEE8-41BD-AC35-5B2423099CD6}">
      <dsp:nvSpPr>
        <dsp:cNvPr id="0" name=""/>
        <dsp:cNvSpPr/>
      </dsp:nvSpPr>
      <dsp:spPr>
        <a:xfrm>
          <a:off x="938" y="672353"/>
          <a:ext cx="1504514" cy="1504514"/>
        </a:xfrm>
        <a:prstGeom prst="ellips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C" sz="1400" kern="1200" dirty="0"/>
            <a:t>Encalada-Benítez, Narváez-Zurita&amp; Erazo- Álvarez, 2020</a:t>
          </a:r>
        </a:p>
      </dsp:txBody>
      <dsp:txXfrm>
        <a:off x="221269" y="892684"/>
        <a:ext cx="1063852" cy="1063852"/>
      </dsp:txXfrm>
    </dsp:sp>
    <dsp:sp modelId="{1D7DA324-94CE-4149-B642-CCC48A7BC2FD}">
      <dsp:nvSpPr>
        <dsp:cNvPr id="0" name=""/>
        <dsp:cNvSpPr/>
      </dsp:nvSpPr>
      <dsp:spPr>
        <a:xfrm>
          <a:off x="4965835" y="1274158"/>
          <a:ext cx="2256771" cy="2750995"/>
        </a:xfrm>
        <a:prstGeom prst="rect">
          <a:avLst/>
        </a:prstGeom>
        <a:solidFill>
          <a:schemeClr val="accent6">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t>Plantea estrategias de Planeación tributaria para optimizar impuestos de los contribuyentes. </a:t>
          </a:r>
          <a:endParaRPr lang="en-US" sz="1400" kern="1200" dirty="0"/>
        </a:p>
      </dsp:txBody>
      <dsp:txXfrm>
        <a:off x="5326919" y="1274158"/>
        <a:ext cx="1895688" cy="2750995"/>
      </dsp:txXfrm>
    </dsp:sp>
    <dsp:sp modelId="{A077F4C8-D989-41A5-B110-04BE5338C70B}">
      <dsp:nvSpPr>
        <dsp:cNvPr id="0" name=""/>
        <dsp:cNvSpPr/>
      </dsp:nvSpPr>
      <dsp:spPr>
        <a:xfrm>
          <a:off x="3762224" y="672353"/>
          <a:ext cx="1504514" cy="1504514"/>
        </a:xfrm>
        <a:prstGeom prst="ellipse">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C" sz="1400" kern="1200" dirty="0" err="1"/>
            <a:t>Garizabel</a:t>
          </a:r>
          <a:r>
            <a:rPr lang="es-EC" sz="1400" kern="1200" dirty="0"/>
            <a:t>, Barrios, Bernal &amp; </a:t>
          </a:r>
          <a:r>
            <a:rPr lang="es-EC" sz="1400" kern="1200" dirty="0" err="1"/>
            <a:t>Garizabel</a:t>
          </a:r>
          <a:r>
            <a:rPr lang="es-EC" sz="1400" kern="1200" dirty="0"/>
            <a:t> Mildred, 2020</a:t>
          </a:r>
          <a:endParaRPr lang="en-US" sz="1400" kern="1200" dirty="0"/>
        </a:p>
      </dsp:txBody>
      <dsp:txXfrm>
        <a:off x="3982555" y="892684"/>
        <a:ext cx="1063852" cy="1063852"/>
      </dsp:txXfrm>
    </dsp:sp>
    <dsp:sp modelId="{2BEDD941-58F4-4257-A64C-18F4E2E49A44}">
      <dsp:nvSpPr>
        <dsp:cNvPr id="0" name=""/>
        <dsp:cNvSpPr/>
      </dsp:nvSpPr>
      <dsp:spPr>
        <a:xfrm>
          <a:off x="8727121" y="1274158"/>
          <a:ext cx="2256771" cy="2750995"/>
        </a:xfrm>
        <a:prstGeom prst="rect">
          <a:avLst/>
        </a:prstGeom>
        <a:solidFill>
          <a:schemeClr val="accent6">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l" defTabSz="622300" rtl="0">
            <a:lnSpc>
              <a:spcPct val="90000"/>
            </a:lnSpc>
            <a:spcBef>
              <a:spcPct val="0"/>
            </a:spcBef>
            <a:spcAft>
              <a:spcPct val="35000"/>
            </a:spcAft>
            <a:buNone/>
          </a:pPr>
          <a:r>
            <a:rPr lang="es-EC" sz="1400" kern="1200"/>
            <a:t>Análisis de las disposiciones legales, incentivos tributarios, y estudios que analizaron la aplicación de una planificación tributaria para optimizar los recursos económicos de una empresa</a:t>
          </a:r>
          <a:r>
            <a:rPr lang="es-EC" sz="1400" kern="1200">
              <a:latin typeface="Calibri Light" panose="020F0302020204030204"/>
            </a:rPr>
            <a:t> dedicada a la distribución de lácteos</a:t>
          </a:r>
          <a:r>
            <a:rPr lang="es-EC" sz="1400" kern="1200"/>
            <a:t>.</a:t>
          </a:r>
          <a:endParaRPr lang="en-US" sz="1400" kern="1200" dirty="0">
            <a:latin typeface="Calibri Light" panose="020F0302020204030204"/>
          </a:endParaRPr>
        </a:p>
      </dsp:txBody>
      <dsp:txXfrm>
        <a:off x="9088205" y="1274158"/>
        <a:ext cx="1895688" cy="2750995"/>
      </dsp:txXfrm>
    </dsp:sp>
    <dsp:sp modelId="{5FB2A054-030D-4511-9D02-C604D76C0B14}">
      <dsp:nvSpPr>
        <dsp:cNvPr id="0" name=""/>
        <dsp:cNvSpPr/>
      </dsp:nvSpPr>
      <dsp:spPr>
        <a:xfrm>
          <a:off x="7523510" y="672353"/>
          <a:ext cx="1504514" cy="1504514"/>
        </a:xfrm>
        <a:prstGeom prst="ellipse">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C" sz="1400" kern="1200" dirty="0"/>
            <a:t>Paredes &amp; Yánez, 2018</a:t>
          </a:r>
          <a:endParaRPr lang="en-US" sz="1400" kern="1200" dirty="0"/>
        </a:p>
      </dsp:txBody>
      <dsp:txXfrm>
        <a:off x="7743841" y="892684"/>
        <a:ext cx="1063852" cy="1063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C1F25-C509-4B32-92AE-F5C3182DFC1A}">
      <dsp:nvSpPr>
        <dsp:cNvPr id="0" name=""/>
        <dsp:cNvSpPr/>
      </dsp:nvSpPr>
      <dsp:spPr>
        <a:xfrm>
          <a:off x="4206239" y="531"/>
          <a:ext cx="6309360" cy="2071559"/>
        </a:xfrm>
        <a:prstGeom prst="rightArrow">
          <a:avLst>
            <a:gd name="adj1" fmla="val 75000"/>
            <a:gd name="adj2" fmla="val 50000"/>
          </a:avLst>
        </a:prstGeom>
        <a:solidFill>
          <a:schemeClr val="accent6">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C" sz="3200" kern="1200" dirty="0"/>
            <a:t>Reducción de costos fiscales</a:t>
          </a:r>
          <a:endParaRPr lang="en-US" sz="3200" kern="1200" dirty="0"/>
        </a:p>
        <a:p>
          <a:pPr marL="285750" lvl="1" indent="-285750" algn="l" defTabSz="1422400">
            <a:lnSpc>
              <a:spcPct val="90000"/>
            </a:lnSpc>
            <a:spcBef>
              <a:spcPct val="0"/>
            </a:spcBef>
            <a:spcAft>
              <a:spcPct val="15000"/>
            </a:spcAft>
            <a:buChar char="•"/>
          </a:pPr>
          <a:r>
            <a:rPr lang="es-EC" sz="3200" kern="1200" dirty="0"/>
            <a:t>Considera disposiciones legales (exenciones y exoneraciones)</a:t>
          </a:r>
          <a:endParaRPr lang="en-US" sz="3200" kern="1200" dirty="0"/>
        </a:p>
      </dsp:txBody>
      <dsp:txXfrm>
        <a:off x="4206239" y="259476"/>
        <a:ext cx="5532525" cy="1553669"/>
      </dsp:txXfrm>
    </dsp:sp>
    <dsp:sp modelId="{C798AEEF-34E3-48EA-A03D-0239503B9BC5}">
      <dsp:nvSpPr>
        <dsp:cNvPr id="0" name=""/>
        <dsp:cNvSpPr/>
      </dsp:nvSpPr>
      <dsp:spPr>
        <a:xfrm>
          <a:off x="0" y="531"/>
          <a:ext cx="4206240" cy="2071559"/>
        </a:xfrm>
        <a:prstGeom prst="round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C" sz="4000" kern="1200" dirty="0"/>
            <a:t>Planificación tributaria</a:t>
          </a:r>
          <a:endParaRPr lang="en-US" sz="4000" kern="1200" dirty="0"/>
        </a:p>
      </dsp:txBody>
      <dsp:txXfrm>
        <a:off x="101125" y="101656"/>
        <a:ext cx="4003990" cy="1869309"/>
      </dsp:txXfrm>
    </dsp:sp>
    <dsp:sp modelId="{C37CF7EF-3790-4C8A-BE40-DEE3D80A954B}">
      <dsp:nvSpPr>
        <dsp:cNvPr id="0" name=""/>
        <dsp:cNvSpPr/>
      </dsp:nvSpPr>
      <dsp:spPr>
        <a:xfrm>
          <a:off x="4206240" y="2279246"/>
          <a:ext cx="6309360" cy="2071559"/>
        </a:xfrm>
        <a:prstGeom prst="rightArrow">
          <a:avLst>
            <a:gd name="adj1" fmla="val 75000"/>
            <a:gd name="adj2" fmla="val 50000"/>
          </a:avLst>
        </a:prstGeom>
        <a:solidFill>
          <a:schemeClr val="accent6">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C" sz="3200" kern="1200" dirty="0"/>
            <a:t> Objetivo económico</a:t>
          </a:r>
          <a:endParaRPr lang="en-US" sz="3200" kern="1200" dirty="0"/>
        </a:p>
        <a:p>
          <a:pPr marL="285750" lvl="1" indent="-285750" algn="l" defTabSz="1422400">
            <a:lnSpc>
              <a:spcPct val="90000"/>
            </a:lnSpc>
            <a:spcBef>
              <a:spcPct val="0"/>
            </a:spcBef>
            <a:spcAft>
              <a:spcPct val="15000"/>
            </a:spcAft>
            <a:buChar char="•"/>
          </a:pPr>
          <a:r>
            <a:rPr lang="es-EC" sz="3200" kern="1200" dirty="0"/>
            <a:t> Objetivo financiero</a:t>
          </a:r>
          <a:endParaRPr lang="en-US" sz="3200" kern="1200" dirty="0"/>
        </a:p>
        <a:p>
          <a:pPr marL="285750" lvl="1" indent="-285750" algn="l" defTabSz="1422400">
            <a:lnSpc>
              <a:spcPct val="90000"/>
            </a:lnSpc>
            <a:spcBef>
              <a:spcPct val="0"/>
            </a:spcBef>
            <a:spcAft>
              <a:spcPct val="15000"/>
            </a:spcAft>
            <a:buChar char="•"/>
          </a:pPr>
          <a:r>
            <a:rPr lang="es-EC" sz="3200" kern="1200" dirty="0"/>
            <a:t> Objetivo fiscal</a:t>
          </a:r>
          <a:endParaRPr lang="en-US" sz="3200" kern="1200" dirty="0"/>
        </a:p>
      </dsp:txBody>
      <dsp:txXfrm>
        <a:off x="4206240" y="2538191"/>
        <a:ext cx="5532525" cy="1553669"/>
      </dsp:txXfrm>
    </dsp:sp>
    <dsp:sp modelId="{8F6AB0CA-D09A-4E0D-94A2-C0C4EAFD9524}">
      <dsp:nvSpPr>
        <dsp:cNvPr id="0" name=""/>
        <dsp:cNvSpPr/>
      </dsp:nvSpPr>
      <dsp:spPr>
        <a:xfrm>
          <a:off x="0" y="2279246"/>
          <a:ext cx="4206240" cy="2071559"/>
        </a:xfrm>
        <a:prstGeom prst="roundRect">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C" sz="4000" kern="1200" dirty="0"/>
            <a:t>Objetivos de la planificación tributaria</a:t>
          </a:r>
          <a:endParaRPr lang="en-US" sz="4000" kern="1200" dirty="0"/>
        </a:p>
      </dsp:txBody>
      <dsp:txXfrm>
        <a:off x="101125" y="2380371"/>
        <a:ext cx="4003990" cy="1869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5192D-DD25-4756-9F82-426F85E036F9}">
      <dsp:nvSpPr>
        <dsp:cNvPr id="0" name=""/>
        <dsp:cNvSpPr/>
      </dsp:nvSpPr>
      <dsp:spPr>
        <a:xfrm>
          <a:off x="1891236" y="2236514"/>
          <a:ext cx="557518" cy="531172"/>
        </a:xfrm>
        <a:custGeom>
          <a:avLst/>
          <a:gdLst/>
          <a:ahLst/>
          <a:cxnLst/>
          <a:rect l="0" t="0" r="0" b="0"/>
          <a:pathLst>
            <a:path>
              <a:moveTo>
                <a:pt x="0" y="0"/>
              </a:moveTo>
              <a:lnTo>
                <a:pt x="278759" y="0"/>
              </a:lnTo>
              <a:lnTo>
                <a:pt x="278759" y="531172"/>
              </a:lnTo>
              <a:lnTo>
                <a:pt x="557518" y="5311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0744" y="2482849"/>
        <a:ext cx="38502" cy="38502"/>
      </dsp:txXfrm>
    </dsp:sp>
    <dsp:sp modelId="{487A3F10-E3B4-4CCC-BA87-EA7FFDE0D51C}">
      <dsp:nvSpPr>
        <dsp:cNvPr id="0" name=""/>
        <dsp:cNvSpPr/>
      </dsp:nvSpPr>
      <dsp:spPr>
        <a:xfrm>
          <a:off x="1891236" y="1705342"/>
          <a:ext cx="557518" cy="531172"/>
        </a:xfrm>
        <a:custGeom>
          <a:avLst/>
          <a:gdLst/>
          <a:ahLst/>
          <a:cxnLst/>
          <a:rect l="0" t="0" r="0" b="0"/>
          <a:pathLst>
            <a:path>
              <a:moveTo>
                <a:pt x="0" y="531172"/>
              </a:moveTo>
              <a:lnTo>
                <a:pt x="278759" y="531172"/>
              </a:lnTo>
              <a:lnTo>
                <a:pt x="278759" y="0"/>
              </a:lnTo>
              <a:lnTo>
                <a:pt x="557518"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0744" y="1951677"/>
        <a:ext cx="38502" cy="38502"/>
      </dsp:txXfrm>
    </dsp:sp>
    <dsp:sp modelId="{459E03A2-B1C9-40DD-B29C-6D402B8B41AF}">
      <dsp:nvSpPr>
        <dsp:cNvPr id="0" name=""/>
        <dsp:cNvSpPr/>
      </dsp:nvSpPr>
      <dsp:spPr>
        <a:xfrm rot="16200000">
          <a:off x="-770215" y="1811576"/>
          <a:ext cx="4473029" cy="8498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s-EC" sz="5500" kern="1200" dirty="0"/>
            <a:t>Límites</a:t>
          </a:r>
          <a:endParaRPr lang="en-US" sz="5500" kern="1200" dirty="0"/>
        </a:p>
      </dsp:txBody>
      <dsp:txXfrm>
        <a:off x="-770215" y="1811576"/>
        <a:ext cx="4473029" cy="849875"/>
      </dsp:txXfrm>
    </dsp:sp>
    <dsp:sp modelId="{EFEA109B-2A67-4337-9C39-62180541D122}">
      <dsp:nvSpPr>
        <dsp:cNvPr id="0" name=""/>
        <dsp:cNvSpPr/>
      </dsp:nvSpPr>
      <dsp:spPr>
        <a:xfrm>
          <a:off x="2448755" y="1280404"/>
          <a:ext cx="2787591" cy="8498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C" sz="2900" kern="1200" dirty="0"/>
            <a:t>Conducta ética del contribuyente</a:t>
          </a:r>
          <a:endParaRPr lang="en-US" sz="2900" kern="1200" dirty="0"/>
        </a:p>
      </dsp:txBody>
      <dsp:txXfrm>
        <a:off x="2448755" y="1280404"/>
        <a:ext cx="2787591" cy="849875"/>
      </dsp:txXfrm>
    </dsp:sp>
    <dsp:sp modelId="{B6305A3D-2178-458C-AAB3-9198D694708F}">
      <dsp:nvSpPr>
        <dsp:cNvPr id="0" name=""/>
        <dsp:cNvSpPr/>
      </dsp:nvSpPr>
      <dsp:spPr>
        <a:xfrm>
          <a:off x="2448755" y="2342748"/>
          <a:ext cx="2787591" cy="8498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C" sz="2900" kern="1200" dirty="0"/>
            <a:t>Normativa vigente</a:t>
          </a:r>
          <a:endParaRPr lang="en-US" sz="2900" kern="1200" dirty="0"/>
        </a:p>
      </dsp:txBody>
      <dsp:txXfrm>
        <a:off x="2448755" y="2342748"/>
        <a:ext cx="2787591" cy="8498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C991A-65B0-4497-ACE5-42F351AA5C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E89A115-1F4D-424C-B7EF-76E30F82F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2816CF1A-A9E9-4B27-8EEC-5BF26845568C}"/>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5" name="Marcador de pie de página 4">
            <a:extLst>
              <a:ext uri="{FF2B5EF4-FFF2-40B4-BE49-F238E27FC236}">
                <a16:creationId xmlns:a16="http://schemas.microsoft.com/office/drawing/2014/main" id="{FD441AEA-1A71-46C2-A467-DBD816782A2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E9B8C45-B08E-4C59-8591-FFD35F8EF778}"/>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38076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F4002-3DE8-4F7F-9711-B27DA72981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0FEC4FC-8629-4E31-8B2B-97F990540BC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E7CDBCB-1CC2-4854-8498-E8C9BEF63A6C}"/>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5" name="Marcador de pie de página 4">
            <a:extLst>
              <a:ext uri="{FF2B5EF4-FFF2-40B4-BE49-F238E27FC236}">
                <a16:creationId xmlns:a16="http://schemas.microsoft.com/office/drawing/2014/main" id="{F05E8A79-1850-4DF5-A3B5-C517661A709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7F431F7-6D47-4153-A2E8-93609587F714}"/>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36889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0D921F-871E-4C12-BD91-632E31C4D7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0CF4E5C-7A7D-4255-97EF-18D6F9B75FE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B10B1E5-4BD8-49AC-ACD5-D5B5BEFEE7CE}"/>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5" name="Marcador de pie de página 4">
            <a:extLst>
              <a:ext uri="{FF2B5EF4-FFF2-40B4-BE49-F238E27FC236}">
                <a16:creationId xmlns:a16="http://schemas.microsoft.com/office/drawing/2014/main" id="{6E18A0C7-3130-49B8-80F7-C5F6E525032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7CEEED-2BFA-4321-926C-45586F3DCEB1}"/>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198267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20267"/>
          </a:xfrm>
          <a:prstGeom prst="rect">
            <a:avLst/>
          </a:prstGeom>
        </p:spPr>
      </p:pic>
      <p:pic>
        <p:nvPicPr>
          <p:cNvPr id="17" name="bg object 17"/>
          <p:cNvPicPr/>
          <p:nvPr/>
        </p:nvPicPr>
        <p:blipFill>
          <a:blip r:embed="rId3" cstate="print"/>
          <a:stretch>
            <a:fillRect/>
          </a:stretch>
        </p:blipFill>
        <p:spPr>
          <a:xfrm>
            <a:off x="0" y="6309359"/>
            <a:ext cx="10514076" cy="548640"/>
          </a:xfrm>
          <a:prstGeom prst="rect">
            <a:avLst/>
          </a:prstGeom>
        </p:spPr>
      </p:pic>
      <p:sp>
        <p:nvSpPr>
          <p:cNvPr id="18" name="bg object 18"/>
          <p:cNvSpPr/>
          <p:nvPr/>
        </p:nvSpPr>
        <p:spPr>
          <a:xfrm>
            <a:off x="34290" y="6296405"/>
            <a:ext cx="8880475" cy="0"/>
          </a:xfrm>
          <a:custGeom>
            <a:avLst/>
            <a:gdLst/>
            <a:ahLst/>
            <a:cxnLst/>
            <a:rect l="l" t="t" r="r" b="b"/>
            <a:pathLst>
              <a:path w="8880475">
                <a:moveTo>
                  <a:pt x="0" y="0"/>
                </a:moveTo>
                <a:lnTo>
                  <a:pt x="8880348" y="0"/>
                </a:lnTo>
              </a:path>
            </a:pathLst>
          </a:custGeom>
          <a:ln w="38100">
            <a:solidFill>
              <a:srgbClr val="FF0000"/>
            </a:solidFill>
          </a:ln>
        </p:spPr>
        <p:txBody>
          <a:bodyPr wrap="square" lIns="0" tIns="0" rIns="0" bIns="0" rtlCol="0"/>
          <a:lstStyle/>
          <a:p>
            <a:endParaRPr/>
          </a:p>
        </p:txBody>
      </p:sp>
      <p:sp>
        <p:nvSpPr>
          <p:cNvPr id="19" name="bg object 19"/>
          <p:cNvSpPr/>
          <p:nvPr/>
        </p:nvSpPr>
        <p:spPr>
          <a:xfrm>
            <a:off x="34290" y="6246114"/>
            <a:ext cx="8880475" cy="0"/>
          </a:xfrm>
          <a:custGeom>
            <a:avLst/>
            <a:gdLst/>
            <a:ahLst/>
            <a:cxnLst/>
            <a:rect l="l" t="t" r="r" b="b"/>
            <a:pathLst>
              <a:path w="8880475">
                <a:moveTo>
                  <a:pt x="0" y="0"/>
                </a:moveTo>
                <a:lnTo>
                  <a:pt x="8880348" y="0"/>
                </a:lnTo>
              </a:path>
            </a:pathLst>
          </a:custGeom>
          <a:ln w="38100">
            <a:solidFill>
              <a:srgbClr val="006600"/>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8880347" y="5907023"/>
            <a:ext cx="3268979" cy="624840"/>
          </a:xfrm>
          <a:prstGeom prst="rect">
            <a:avLst/>
          </a:prstGeom>
        </p:spPr>
      </p:pic>
      <p:sp>
        <p:nvSpPr>
          <p:cNvPr id="21" name="bg object 21"/>
          <p:cNvSpPr/>
          <p:nvPr/>
        </p:nvSpPr>
        <p:spPr>
          <a:xfrm>
            <a:off x="14968" y="992641"/>
            <a:ext cx="12139930" cy="5575300"/>
          </a:xfrm>
          <a:custGeom>
            <a:avLst/>
            <a:gdLst/>
            <a:ahLst/>
            <a:cxnLst/>
            <a:rect l="l" t="t" r="r" b="b"/>
            <a:pathLst>
              <a:path w="12139930" h="5575300">
                <a:moveTo>
                  <a:pt x="1047796" y="0"/>
                </a:moveTo>
                <a:lnTo>
                  <a:pt x="568810" y="0"/>
                </a:lnTo>
                <a:lnTo>
                  <a:pt x="568810" y="1805998"/>
                </a:lnTo>
                <a:lnTo>
                  <a:pt x="564188" y="1862425"/>
                </a:lnTo>
                <a:lnTo>
                  <a:pt x="559087" y="1918449"/>
                </a:lnTo>
                <a:lnTo>
                  <a:pt x="553507" y="1974066"/>
                </a:lnTo>
                <a:lnTo>
                  <a:pt x="547451" y="2029274"/>
                </a:lnTo>
                <a:lnTo>
                  <a:pt x="540919" y="2084070"/>
                </a:lnTo>
                <a:lnTo>
                  <a:pt x="533913" y="2138451"/>
                </a:lnTo>
                <a:lnTo>
                  <a:pt x="526434" y="2192414"/>
                </a:lnTo>
                <a:lnTo>
                  <a:pt x="518483" y="2245956"/>
                </a:lnTo>
                <a:lnTo>
                  <a:pt x="510062" y="2299075"/>
                </a:lnTo>
                <a:lnTo>
                  <a:pt x="501171" y="2351766"/>
                </a:lnTo>
                <a:lnTo>
                  <a:pt x="491813" y="2404028"/>
                </a:lnTo>
                <a:lnTo>
                  <a:pt x="481989" y="2455858"/>
                </a:lnTo>
                <a:lnTo>
                  <a:pt x="471699" y="2507252"/>
                </a:lnTo>
                <a:lnTo>
                  <a:pt x="460945" y="2558207"/>
                </a:lnTo>
                <a:lnTo>
                  <a:pt x="449729" y="2608722"/>
                </a:lnTo>
                <a:lnTo>
                  <a:pt x="438051" y="2658792"/>
                </a:lnTo>
                <a:lnTo>
                  <a:pt x="425914" y="2708415"/>
                </a:lnTo>
                <a:lnTo>
                  <a:pt x="413318" y="2757587"/>
                </a:lnTo>
                <a:lnTo>
                  <a:pt x="400264" y="2806307"/>
                </a:lnTo>
                <a:lnTo>
                  <a:pt x="386754" y="2854571"/>
                </a:lnTo>
                <a:lnTo>
                  <a:pt x="372790" y="2902376"/>
                </a:lnTo>
                <a:lnTo>
                  <a:pt x="358372" y="2949719"/>
                </a:lnTo>
                <a:lnTo>
                  <a:pt x="343502" y="2996598"/>
                </a:lnTo>
                <a:lnTo>
                  <a:pt x="328181" y="3043009"/>
                </a:lnTo>
                <a:lnTo>
                  <a:pt x="312411" y="3088949"/>
                </a:lnTo>
                <a:lnTo>
                  <a:pt x="296192" y="3134416"/>
                </a:lnTo>
                <a:lnTo>
                  <a:pt x="279526" y="3179407"/>
                </a:lnTo>
                <a:lnTo>
                  <a:pt x="262414" y="3223918"/>
                </a:lnTo>
                <a:lnTo>
                  <a:pt x="244858" y="3267947"/>
                </a:lnTo>
                <a:lnTo>
                  <a:pt x="226860" y="3311491"/>
                </a:lnTo>
                <a:lnTo>
                  <a:pt x="208419" y="3354547"/>
                </a:lnTo>
                <a:lnTo>
                  <a:pt x="189538" y="3397112"/>
                </a:lnTo>
                <a:lnTo>
                  <a:pt x="170217" y="3439182"/>
                </a:lnTo>
                <a:lnTo>
                  <a:pt x="150459" y="3480756"/>
                </a:lnTo>
                <a:lnTo>
                  <a:pt x="130264" y="3521831"/>
                </a:lnTo>
                <a:lnTo>
                  <a:pt x="109634" y="3562402"/>
                </a:lnTo>
                <a:lnTo>
                  <a:pt x="88570" y="3602468"/>
                </a:lnTo>
                <a:lnTo>
                  <a:pt x="67073" y="3642026"/>
                </a:lnTo>
                <a:lnTo>
                  <a:pt x="45145" y="3681072"/>
                </a:lnTo>
                <a:lnTo>
                  <a:pt x="22787" y="3719604"/>
                </a:lnTo>
                <a:lnTo>
                  <a:pt x="0" y="3757618"/>
                </a:lnTo>
                <a:lnTo>
                  <a:pt x="0" y="5574749"/>
                </a:lnTo>
                <a:lnTo>
                  <a:pt x="12139524" y="5574749"/>
                </a:lnTo>
                <a:lnTo>
                  <a:pt x="12139524" y="4643759"/>
                </a:lnTo>
                <a:lnTo>
                  <a:pt x="4146267" y="4643759"/>
                </a:lnTo>
                <a:lnTo>
                  <a:pt x="4078768" y="4643491"/>
                </a:lnTo>
                <a:lnTo>
                  <a:pt x="4012243" y="4642690"/>
                </a:lnTo>
                <a:lnTo>
                  <a:pt x="3946684" y="4641356"/>
                </a:lnTo>
                <a:lnTo>
                  <a:pt x="3882084" y="4639490"/>
                </a:lnTo>
                <a:lnTo>
                  <a:pt x="3818437" y="4637093"/>
                </a:lnTo>
                <a:lnTo>
                  <a:pt x="3755736" y="4634166"/>
                </a:lnTo>
                <a:lnTo>
                  <a:pt x="3693973" y="4630710"/>
                </a:lnTo>
                <a:lnTo>
                  <a:pt x="3633141" y="4626727"/>
                </a:lnTo>
                <a:lnTo>
                  <a:pt x="3573233" y="4622216"/>
                </a:lnTo>
                <a:lnTo>
                  <a:pt x="3514242" y="4617179"/>
                </a:lnTo>
                <a:lnTo>
                  <a:pt x="3456162" y="4611617"/>
                </a:lnTo>
                <a:lnTo>
                  <a:pt x="3398985" y="4605531"/>
                </a:lnTo>
                <a:lnTo>
                  <a:pt x="3342704" y="4598922"/>
                </a:lnTo>
                <a:lnTo>
                  <a:pt x="3287312" y="4591792"/>
                </a:lnTo>
                <a:lnTo>
                  <a:pt x="3232802" y="4584140"/>
                </a:lnTo>
                <a:lnTo>
                  <a:pt x="3179167" y="4575968"/>
                </a:lnTo>
                <a:lnTo>
                  <a:pt x="3126400" y="4567276"/>
                </a:lnTo>
                <a:lnTo>
                  <a:pt x="3074494" y="4558067"/>
                </a:lnTo>
                <a:lnTo>
                  <a:pt x="3023442" y="4548341"/>
                </a:lnTo>
                <a:lnTo>
                  <a:pt x="2973237" y="4538099"/>
                </a:lnTo>
                <a:lnTo>
                  <a:pt x="2923871" y="4527341"/>
                </a:lnTo>
                <a:lnTo>
                  <a:pt x="2875338" y="4516069"/>
                </a:lnTo>
                <a:lnTo>
                  <a:pt x="2827631" y="4504284"/>
                </a:lnTo>
                <a:lnTo>
                  <a:pt x="2780743" y="4491987"/>
                </a:lnTo>
                <a:lnTo>
                  <a:pt x="2734666" y="4479179"/>
                </a:lnTo>
                <a:lnTo>
                  <a:pt x="2689394" y="4465861"/>
                </a:lnTo>
                <a:lnTo>
                  <a:pt x="2644919" y="4452033"/>
                </a:lnTo>
                <a:lnTo>
                  <a:pt x="2601235" y="4437698"/>
                </a:lnTo>
                <a:lnTo>
                  <a:pt x="2558335" y="4422855"/>
                </a:lnTo>
                <a:lnTo>
                  <a:pt x="2516211" y="4407505"/>
                </a:lnTo>
                <a:lnTo>
                  <a:pt x="2474856" y="4391651"/>
                </a:lnTo>
                <a:lnTo>
                  <a:pt x="2434264" y="4375292"/>
                </a:lnTo>
                <a:lnTo>
                  <a:pt x="2394427" y="4358430"/>
                </a:lnTo>
                <a:lnTo>
                  <a:pt x="2355339" y="4341066"/>
                </a:lnTo>
                <a:lnTo>
                  <a:pt x="2316991" y="4323200"/>
                </a:lnTo>
                <a:lnTo>
                  <a:pt x="2279378" y="4304834"/>
                </a:lnTo>
                <a:lnTo>
                  <a:pt x="2242492" y="4285969"/>
                </a:lnTo>
                <a:lnTo>
                  <a:pt x="2206327" y="4266606"/>
                </a:lnTo>
                <a:lnTo>
                  <a:pt x="2170874" y="4246745"/>
                </a:lnTo>
                <a:lnTo>
                  <a:pt x="2136127" y="4226388"/>
                </a:lnTo>
                <a:lnTo>
                  <a:pt x="2102080" y="4205535"/>
                </a:lnTo>
                <a:lnTo>
                  <a:pt x="2068724" y="4184188"/>
                </a:lnTo>
                <a:lnTo>
                  <a:pt x="2036054" y="4162348"/>
                </a:lnTo>
                <a:lnTo>
                  <a:pt x="2004061" y="4140015"/>
                </a:lnTo>
                <a:lnTo>
                  <a:pt x="1972739" y="4117191"/>
                </a:lnTo>
                <a:lnTo>
                  <a:pt x="1942082" y="4093876"/>
                </a:lnTo>
                <a:lnTo>
                  <a:pt x="1912080" y="4070072"/>
                </a:lnTo>
                <a:lnTo>
                  <a:pt x="1882729" y="4045780"/>
                </a:lnTo>
                <a:lnTo>
                  <a:pt x="1825948" y="3995734"/>
                </a:lnTo>
                <a:lnTo>
                  <a:pt x="1771681" y="3943746"/>
                </a:lnTo>
                <a:lnTo>
                  <a:pt x="1719872" y="3889823"/>
                </a:lnTo>
                <a:lnTo>
                  <a:pt x="1670466" y="3833975"/>
                </a:lnTo>
                <a:lnTo>
                  <a:pt x="1623405" y="3776208"/>
                </a:lnTo>
                <a:lnTo>
                  <a:pt x="1578634" y="3716531"/>
                </a:lnTo>
                <a:lnTo>
                  <a:pt x="1536096" y="3654952"/>
                </a:lnTo>
                <a:lnTo>
                  <a:pt x="1495734" y="3591478"/>
                </a:lnTo>
                <a:lnTo>
                  <a:pt x="1457493" y="3526118"/>
                </a:lnTo>
                <a:lnTo>
                  <a:pt x="1421316" y="3458879"/>
                </a:lnTo>
                <a:lnTo>
                  <a:pt x="1403985" y="3424557"/>
                </a:lnTo>
                <a:lnTo>
                  <a:pt x="1387148" y="3389769"/>
                </a:lnTo>
                <a:lnTo>
                  <a:pt x="1370799" y="3354515"/>
                </a:lnTo>
                <a:lnTo>
                  <a:pt x="1354930" y="3318796"/>
                </a:lnTo>
                <a:lnTo>
                  <a:pt x="1339536" y="3282614"/>
                </a:lnTo>
                <a:lnTo>
                  <a:pt x="1324608" y="3245969"/>
                </a:lnTo>
                <a:lnTo>
                  <a:pt x="1310140" y="3208862"/>
                </a:lnTo>
                <a:lnTo>
                  <a:pt x="1296125" y="3171294"/>
                </a:lnTo>
                <a:lnTo>
                  <a:pt x="1282556" y="3133266"/>
                </a:lnTo>
                <a:lnTo>
                  <a:pt x="1269425" y="3094780"/>
                </a:lnTo>
                <a:lnTo>
                  <a:pt x="1256726" y="3055836"/>
                </a:lnTo>
                <a:lnTo>
                  <a:pt x="1244451" y="3016435"/>
                </a:lnTo>
                <a:lnTo>
                  <a:pt x="1232594" y="2976578"/>
                </a:lnTo>
                <a:lnTo>
                  <a:pt x="1221147" y="2936266"/>
                </a:lnTo>
                <a:lnTo>
                  <a:pt x="1210103" y="2895500"/>
                </a:lnTo>
                <a:lnTo>
                  <a:pt x="1199457" y="2854282"/>
                </a:lnTo>
                <a:lnTo>
                  <a:pt x="1189199" y="2812612"/>
                </a:lnTo>
                <a:lnTo>
                  <a:pt x="1179324" y="2770490"/>
                </a:lnTo>
                <a:lnTo>
                  <a:pt x="1169824" y="2727919"/>
                </a:lnTo>
                <a:lnTo>
                  <a:pt x="1160692" y="2684899"/>
                </a:lnTo>
                <a:lnTo>
                  <a:pt x="1151922" y="2641431"/>
                </a:lnTo>
                <a:lnTo>
                  <a:pt x="1143505" y="2597516"/>
                </a:lnTo>
                <a:lnTo>
                  <a:pt x="1135436" y="2553155"/>
                </a:lnTo>
                <a:lnTo>
                  <a:pt x="1127707" y="2508350"/>
                </a:lnTo>
                <a:lnTo>
                  <a:pt x="1120311" y="2463100"/>
                </a:lnTo>
                <a:lnTo>
                  <a:pt x="1113241" y="2417407"/>
                </a:lnTo>
                <a:lnTo>
                  <a:pt x="1106490" y="2371272"/>
                </a:lnTo>
                <a:lnTo>
                  <a:pt x="1100051" y="2324696"/>
                </a:lnTo>
                <a:lnTo>
                  <a:pt x="1093916" y="2277680"/>
                </a:lnTo>
                <a:lnTo>
                  <a:pt x="1088080" y="2230225"/>
                </a:lnTo>
                <a:lnTo>
                  <a:pt x="1082535" y="2182332"/>
                </a:lnTo>
                <a:lnTo>
                  <a:pt x="1072288" y="2085236"/>
                </a:lnTo>
                <a:lnTo>
                  <a:pt x="1063120" y="1986400"/>
                </a:lnTo>
                <a:lnTo>
                  <a:pt x="1054975" y="1885831"/>
                </a:lnTo>
                <a:lnTo>
                  <a:pt x="1047796" y="1783537"/>
                </a:lnTo>
                <a:lnTo>
                  <a:pt x="1047796" y="0"/>
                </a:lnTo>
                <a:close/>
              </a:path>
            </a:pathLst>
          </a:custGeom>
          <a:solidFill>
            <a:srgbClr val="9EB785"/>
          </a:solidFill>
        </p:spPr>
        <p:txBody>
          <a:bodyPr wrap="square" lIns="0" tIns="0" rIns="0" bIns="0" rtlCol="0"/>
          <a:lstStyle/>
          <a:p>
            <a:endParaRPr/>
          </a:p>
        </p:txBody>
      </p:sp>
      <p:pic>
        <p:nvPicPr>
          <p:cNvPr id="22" name="bg object 22"/>
          <p:cNvPicPr/>
          <p:nvPr/>
        </p:nvPicPr>
        <p:blipFill>
          <a:blip r:embed="rId5" cstate="print"/>
          <a:stretch>
            <a:fillRect/>
          </a:stretch>
        </p:blipFill>
        <p:spPr>
          <a:xfrm>
            <a:off x="718495" y="1003960"/>
            <a:ext cx="209555" cy="4710966"/>
          </a:xfrm>
          <a:prstGeom prst="rect">
            <a:avLst/>
          </a:prstGeom>
        </p:spPr>
      </p:pic>
      <p:pic>
        <p:nvPicPr>
          <p:cNvPr id="23" name="bg object 23"/>
          <p:cNvPicPr/>
          <p:nvPr/>
        </p:nvPicPr>
        <p:blipFill>
          <a:blip r:embed="rId6" cstate="print"/>
          <a:stretch>
            <a:fillRect/>
          </a:stretch>
        </p:blipFill>
        <p:spPr>
          <a:xfrm>
            <a:off x="0" y="5722619"/>
            <a:ext cx="12191999" cy="1135377"/>
          </a:xfrm>
          <a:prstGeom prst="rect">
            <a:avLst/>
          </a:prstGeom>
        </p:spPr>
      </p:pic>
      <p:sp>
        <p:nvSpPr>
          <p:cNvPr id="24" name="bg object 24"/>
          <p:cNvSpPr/>
          <p:nvPr/>
        </p:nvSpPr>
        <p:spPr>
          <a:xfrm>
            <a:off x="289559" y="260603"/>
            <a:ext cx="1056640" cy="792480"/>
          </a:xfrm>
          <a:custGeom>
            <a:avLst/>
            <a:gdLst/>
            <a:ahLst/>
            <a:cxnLst/>
            <a:rect l="l" t="t" r="r" b="b"/>
            <a:pathLst>
              <a:path w="1056640" h="792480">
                <a:moveTo>
                  <a:pt x="528066" y="0"/>
                </a:moveTo>
                <a:lnTo>
                  <a:pt x="474074" y="2045"/>
                </a:lnTo>
                <a:lnTo>
                  <a:pt x="421642" y="8050"/>
                </a:lnTo>
                <a:lnTo>
                  <a:pt x="371035" y="17815"/>
                </a:lnTo>
                <a:lnTo>
                  <a:pt x="322518" y="31140"/>
                </a:lnTo>
                <a:lnTo>
                  <a:pt x="276358" y="47827"/>
                </a:lnTo>
                <a:lnTo>
                  <a:pt x="232819" y="67675"/>
                </a:lnTo>
                <a:lnTo>
                  <a:pt x="192166" y="90487"/>
                </a:lnTo>
                <a:lnTo>
                  <a:pt x="154666" y="116062"/>
                </a:lnTo>
                <a:lnTo>
                  <a:pt x="120584" y="144201"/>
                </a:lnTo>
                <a:lnTo>
                  <a:pt x="90185" y="174705"/>
                </a:lnTo>
                <a:lnTo>
                  <a:pt x="63734" y="207375"/>
                </a:lnTo>
                <a:lnTo>
                  <a:pt x="41498" y="242012"/>
                </a:lnTo>
                <a:lnTo>
                  <a:pt x="23740" y="278416"/>
                </a:lnTo>
                <a:lnTo>
                  <a:pt x="10728" y="316388"/>
                </a:lnTo>
                <a:lnTo>
                  <a:pt x="2726" y="355729"/>
                </a:lnTo>
                <a:lnTo>
                  <a:pt x="0" y="396240"/>
                </a:lnTo>
                <a:lnTo>
                  <a:pt x="2726" y="436750"/>
                </a:lnTo>
                <a:lnTo>
                  <a:pt x="10728" y="476091"/>
                </a:lnTo>
                <a:lnTo>
                  <a:pt x="23740" y="514063"/>
                </a:lnTo>
                <a:lnTo>
                  <a:pt x="41498" y="550467"/>
                </a:lnTo>
                <a:lnTo>
                  <a:pt x="63734" y="585104"/>
                </a:lnTo>
                <a:lnTo>
                  <a:pt x="90185" y="617774"/>
                </a:lnTo>
                <a:lnTo>
                  <a:pt x="120584" y="648278"/>
                </a:lnTo>
                <a:lnTo>
                  <a:pt x="154666" y="676417"/>
                </a:lnTo>
                <a:lnTo>
                  <a:pt x="192166" y="701992"/>
                </a:lnTo>
                <a:lnTo>
                  <a:pt x="232819" y="724804"/>
                </a:lnTo>
                <a:lnTo>
                  <a:pt x="276358" y="744652"/>
                </a:lnTo>
                <a:lnTo>
                  <a:pt x="322518" y="761339"/>
                </a:lnTo>
                <a:lnTo>
                  <a:pt x="371035" y="774664"/>
                </a:lnTo>
                <a:lnTo>
                  <a:pt x="421642" y="784429"/>
                </a:lnTo>
                <a:lnTo>
                  <a:pt x="474074" y="790434"/>
                </a:lnTo>
                <a:lnTo>
                  <a:pt x="528066" y="792480"/>
                </a:lnTo>
                <a:lnTo>
                  <a:pt x="582057" y="790434"/>
                </a:lnTo>
                <a:lnTo>
                  <a:pt x="634489" y="784429"/>
                </a:lnTo>
                <a:lnTo>
                  <a:pt x="685096" y="774664"/>
                </a:lnTo>
                <a:lnTo>
                  <a:pt x="733613" y="761339"/>
                </a:lnTo>
                <a:lnTo>
                  <a:pt x="779773" y="744652"/>
                </a:lnTo>
                <a:lnTo>
                  <a:pt x="823312" y="724804"/>
                </a:lnTo>
                <a:lnTo>
                  <a:pt x="863965" y="701992"/>
                </a:lnTo>
                <a:lnTo>
                  <a:pt x="901465" y="676417"/>
                </a:lnTo>
                <a:lnTo>
                  <a:pt x="935547" y="648278"/>
                </a:lnTo>
                <a:lnTo>
                  <a:pt x="965946" y="617774"/>
                </a:lnTo>
                <a:lnTo>
                  <a:pt x="992397" y="585104"/>
                </a:lnTo>
                <a:lnTo>
                  <a:pt x="1014633" y="550467"/>
                </a:lnTo>
                <a:lnTo>
                  <a:pt x="1032391" y="514063"/>
                </a:lnTo>
                <a:lnTo>
                  <a:pt x="1045403" y="476091"/>
                </a:lnTo>
                <a:lnTo>
                  <a:pt x="1053405" y="436750"/>
                </a:lnTo>
                <a:lnTo>
                  <a:pt x="1056132" y="396240"/>
                </a:lnTo>
                <a:lnTo>
                  <a:pt x="1053405" y="355729"/>
                </a:lnTo>
                <a:lnTo>
                  <a:pt x="1045403" y="316388"/>
                </a:lnTo>
                <a:lnTo>
                  <a:pt x="1032391" y="278416"/>
                </a:lnTo>
                <a:lnTo>
                  <a:pt x="1014633" y="242012"/>
                </a:lnTo>
                <a:lnTo>
                  <a:pt x="992397" y="207375"/>
                </a:lnTo>
                <a:lnTo>
                  <a:pt x="965946" y="174705"/>
                </a:lnTo>
                <a:lnTo>
                  <a:pt x="935547" y="144201"/>
                </a:lnTo>
                <a:lnTo>
                  <a:pt x="901465" y="116062"/>
                </a:lnTo>
                <a:lnTo>
                  <a:pt x="863965" y="90487"/>
                </a:lnTo>
                <a:lnTo>
                  <a:pt x="823312" y="67675"/>
                </a:lnTo>
                <a:lnTo>
                  <a:pt x="779773" y="47827"/>
                </a:lnTo>
                <a:lnTo>
                  <a:pt x="733613" y="31140"/>
                </a:lnTo>
                <a:lnTo>
                  <a:pt x="685096" y="17815"/>
                </a:lnTo>
                <a:lnTo>
                  <a:pt x="634489" y="8050"/>
                </a:lnTo>
                <a:lnTo>
                  <a:pt x="582057" y="2045"/>
                </a:lnTo>
                <a:lnTo>
                  <a:pt x="528066"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47244" y="188976"/>
            <a:ext cx="3840479" cy="624839"/>
          </a:xfrm>
          <a:prstGeom prst="rect">
            <a:avLst/>
          </a:prstGeom>
        </p:spPr>
      </p:pic>
      <p:pic>
        <p:nvPicPr>
          <p:cNvPr id="26" name="bg object 26"/>
          <p:cNvPicPr/>
          <p:nvPr/>
        </p:nvPicPr>
        <p:blipFill>
          <a:blip r:embed="rId8" cstate="print"/>
          <a:stretch>
            <a:fillRect/>
          </a:stretch>
        </p:blipFill>
        <p:spPr>
          <a:xfrm>
            <a:off x="1639824" y="935710"/>
            <a:ext cx="9534906" cy="345211"/>
          </a:xfrm>
          <a:prstGeom prst="rect">
            <a:avLst/>
          </a:prstGeom>
        </p:spPr>
      </p:pic>
      <p:pic>
        <p:nvPicPr>
          <p:cNvPr id="27" name="bg object 27"/>
          <p:cNvPicPr/>
          <p:nvPr/>
        </p:nvPicPr>
        <p:blipFill>
          <a:blip r:embed="rId9" cstate="print"/>
          <a:stretch>
            <a:fillRect/>
          </a:stretch>
        </p:blipFill>
        <p:spPr>
          <a:xfrm>
            <a:off x="2532887" y="2372855"/>
            <a:ext cx="1171193" cy="567702"/>
          </a:xfrm>
          <a:prstGeom prst="rect">
            <a:avLst/>
          </a:prstGeom>
        </p:spPr>
      </p:pic>
      <p:pic>
        <p:nvPicPr>
          <p:cNvPr id="28" name="bg object 28"/>
          <p:cNvPicPr/>
          <p:nvPr/>
        </p:nvPicPr>
        <p:blipFill>
          <a:blip r:embed="rId10" cstate="print"/>
          <a:stretch>
            <a:fillRect/>
          </a:stretch>
        </p:blipFill>
        <p:spPr>
          <a:xfrm>
            <a:off x="3364992" y="2372855"/>
            <a:ext cx="1287017" cy="567702"/>
          </a:xfrm>
          <a:prstGeom prst="rect">
            <a:avLst/>
          </a:prstGeom>
        </p:spPr>
      </p:pic>
      <p:pic>
        <p:nvPicPr>
          <p:cNvPr id="29" name="bg object 29"/>
          <p:cNvPicPr/>
          <p:nvPr/>
        </p:nvPicPr>
        <p:blipFill>
          <a:blip r:embed="rId11" cstate="print"/>
          <a:stretch>
            <a:fillRect/>
          </a:stretch>
        </p:blipFill>
        <p:spPr>
          <a:xfrm>
            <a:off x="4312919" y="2372855"/>
            <a:ext cx="691134" cy="567702"/>
          </a:xfrm>
          <a:prstGeom prst="rect">
            <a:avLst/>
          </a:prstGeom>
        </p:spPr>
      </p:pic>
      <p:pic>
        <p:nvPicPr>
          <p:cNvPr id="30" name="bg object 30"/>
          <p:cNvPicPr/>
          <p:nvPr/>
        </p:nvPicPr>
        <p:blipFill>
          <a:blip r:embed="rId12" cstate="print"/>
          <a:stretch>
            <a:fillRect/>
          </a:stretch>
        </p:blipFill>
        <p:spPr>
          <a:xfrm>
            <a:off x="4664963" y="2372855"/>
            <a:ext cx="395477" cy="567702"/>
          </a:xfrm>
          <a:prstGeom prst="rect">
            <a:avLst/>
          </a:prstGeom>
        </p:spPr>
      </p:pic>
      <p:pic>
        <p:nvPicPr>
          <p:cNvPr id="31" name="bg object 31"/>
          <p:cNvPicPr/>
          <p:nvPr/>
        </p:nvPicPr>
        <p:blipFill>
          <a:blip r:embed="rId13" cstate="print"/>
          <a:stretch>
            <a:fillRect/>
          </a:stretch>
        </p:blipFill>
        <p:spPr>
          <a:xfrm>
            <a:off x="4721352" y="2372855"/>
            <a:ext cx="663701" cy="567702"/>
          </a:xfrm>
          <a:prstGeom prst="rect">
            <a:avLst/>
          </a:prstGeom>
        </p:spPr>
      </p:pic>
      <p:pic>
        <p:nvPicPr>
          <p:cNvPr id="32" name="bg object 32"/>
          <p:cNvPicPr/>
          <p:nvPr/>
        </p:nvPicPr>
        <p:blipFill>
          <a:blip r:embed="rId14" cstate="print"/>
          <a:stretch>
            <a:fillRect/>
          </a:stretch>
        </p:blipFill>
        <p:spPr>
          <a:xfrm>
            <a:off x="5045963" y="2372855"/>
            <a:ext cx="1736597" cy="567702"/>
          </a:xfrm>
          <a:prstGeom prst="rect">
            <a:avLst/>
          </a:prstGeom>
        </p:spPr>
      </p:pic>
      <p:pic>
        <p:nvPicPr>
          <p:cNvPr id="33" name="bg object 33"/>
          <p:cNvPicPr/>
          <p:nvPr/>
        </p:nvPicPr>
        <p:blipFill>
          <a:blip r:embed="rId11" cstate="print"/>
          <a:stretch>
            <a:fillRect/>
          </a:stretch>
        </p:blipFill>
        <p:spPr>
          <a:xfrm>
            <a:off x="6443472" y="2372855"/>
            <a:ext cx="691133" cy="567702"/>
          </a:xfrm>
          <a:prstGeom prst="rect">
            <a:avLst/>
          </a:prstGeom>
        </p:spPr>
      </p:pic>
      <p:pic>
        <p:nvPicPr>
          <p:cNvPr id="34" name="bg object 34"/>
          <p:cNvPicPr/>
          <p:nvPr/>
        </p:nvPicPr>
        <p:blipFill>
          <a:blip r:embed="rId15" cstate="print"/>
          <a:stretch>
            <a:fillRect/>
          </a:stretch>
        </p:blipFill>
        <p:spPr>
          <a:xfrm>
            <a:off x="6795516" y="2372855"/>
            <a:ext cx="2132837" cy="567702"/>
          </a:xfrm>
          <a:prstGeom prst="rect">
            <a:avLst/>
          </a:prstGeom>
        </p:spPr>
      </p:pic>
      <p:pic>
        <p:nvPicPr>
          <p:cNvPr id="35" name="bg object 35"/>
          <p:cNvPicPr/>
          <p:nvPr/>
        </p:nvPicPr>
        <p:blipFill>
          <a:blip r:embed="rId16" cstate="print"/>
          <a:stretch>
            <a:fillRect/>
          </a:stretch>
        </p:blipFill>
        <p:spPr>
          <a:xfrm>
            <a:off x="8589263" y="2372855"/>
            <a:ext cx="692657" cy="567702"/>
          </a:xfrm>
          <a:prstGeom prst="rect">
            <a:avLst/>
          </a:prstGeom>
        </p:spPr>
      </p:pic>
      <p:pic>
        <p:nvPicPr>
          <p:cNvPr id="36" name="bg object 36"/>
          <p:cNvPicPr/>
          <p:nvPr/>
        </p:nvPicPr>
        <p:blipFill>
          <a:blip r:embed="rId17" cstate="print"/>
          <a:stretch>
            <a:fillRect/>
          </a:stretch>
        </p:blipFill>
        <p:spPr>
          <a:xfrm>
            <a:off x="8942832" y="2372855"/>
            <a:ext cx="480834" cy="567702"/>
          </a:xfrm>
          <a:prstGeom prst="rect">
            <a:avLst/>
          </a:prstGeom>
        </p:spPr>
      </p:pic>
      <p:pic>
        <p:nvPicPr>
          <p:cNvPr id="37" name="bg object 37"/>
          <p:cNvPicPr/>
          <p:nvPr/>
        </p:nvPicPr>
        <p:blipFill>
          <a:blip r:embed="rId18" cstate="print"/>
          <a:stretch>
            <a:fillRect/>
          </a:stretch>
        </p:blipFill>
        <p:spPr>
          <a:xfrm>
            <a:off x="9084563" y="2372855"/>
            <a:ext cx="465569" cy="567702"/>
          </a:xfrm>
          <a:prstGeom prst="rect">
            <a:avLst/>
          </a:prstGeom>
        </p:spPr>
      </p:pic>
      <p:pic>
        <p:nvPicPr>
          <p:cNvPr id="38" name="bg object 38"/>
          <p:cNvPicPr/>
          <p:nvPr/>
        </p:nvPicPr>
        <p:blipFill>
          <a:blip r:embed="rId19" cstate="print"/>
          <a:stretch>
            <a:fillRect/>
          </a:stretch>
        </p:blipFill>
        <p:spPr>
          <a:xfrm>
            <a:off x="9211056" y="2372855"/>
            <a:ext cx="1142238" cy="567702"/>
          </a:xfrm>
          <a:prstGeom prst="rect">
            <a:avLst/>
          </a:prstGeom>
        </p:spPr>
      </p:pic>
      <p:pic>
        <p:nvPicPr>
          <p:cNvPr id="39" name="bg object 39"/>
          <p:cNvPicPr/>
          <p:nvPr/>
        </p:nvPicPr>
        <p:blipFill>
          <a:blip r:embed="rId20" cstate="print"/>
          <a:stretch>
            <a:fillRect/>
          </a:stretch>
        </p:blipFill>
        <p:spPr>
          <a:xfrm>
            <a:off x="2447543" y="2677655"/>
            <a:ext cx="1779270" cy="567702"/>
          </a:xfrm>
          <a:prstGeom prst="rect">
            <a:avLst/>
          </a:prstGeom>
        </p:spPr>
      </p:pic>
      <p:pic>
        <p:nvPicPr>
          <p:cNvPr id="40" name="bg object 40"/>
          <p:cNvPicPr/>
          <p:nvPr/>
        </p:nvPicPr>
        <p:blipFill>
          <a:blip r:embed="rId21" cstate="print"/>
          <a:stretch>
            <a:fillRect/>
          </a:stretch>
        </p:blipFill>
        <p:spPr>
          <a:xfrm>
            <a:off x="3887723" y="2677655"/>
            <a:ext cx="2298954" cy="567702"/>
          </a:xfrm>
          <a:prstGeom prst="rect">
            <a:avLst/>
          </a:prstGeom>
        </p:spPr>
      </p:pic>
      <p:pic>
        <p:nvPicPr>
          <p:cNvPr id="41" name="bg object 41"/>
          <p:cNvPicPr/>
          <p:nvPr/>
        </p:nvPicPr>
        <p:blipFill>
          <a:blip r:embed="rId22" cstate="print"/>
          <a:stretch>
            <a:fillRect/>
          </a:stretch>
        </p:blipFill>
        <p:spPr>
          <a:xfrm>
            <a:off x="5847587" y="2677655"/>
            <a:ext cx="1396745" cy="567702"/>
          </a:xfrm>
          <a:prstGeom prst="rect">
            <a:avLst/>
          </a:prstGeom>
        </p:spPr>
      </p:pic>
      <p:pic>
        <p:nvPicPr>
          <p:cNvPr id="42" name="bg object 42"/>
          <p:cNvPicPr/>
          <p:nvPr/>
        </p:nvPicPr>
        <p:blipFill>
          <a:blip r:embed="rId11" cstate="print"/>
          <a:stretch>
            <a:fillRect/>
          </a:stretch>
        </p:blipFill>
        <p:spPr>
          <a:xfrm>
            <a:off x="6905244" y="2677655"/>
            <a:ext cx="691133" cy="567702"/>
          </a:xfrm>
          <a:prstGeom prst="rect">
            <a:avLst/>
          </a:prstGeom>
        </p:spPr>
      </p:pic>
      <p:pic>
        <p:nvPicPr>
          <p:cNvPr id="43" name="bg object 43"/>
          <p:cNvPicPr/>
          <p:nvPr/>
        </p:nvPicPr>
        <p:blipFill>
          <a:blip r:embed="rId23" cstate="print"/>
          <a:stretch>
            <a:fillRect/>
          </a:stretch>
        </p:blipFill>
        <p:spPr>
          <a:xfrm>
            <a:off x="7257287" y="2677655"/>
            <a:ext cx="1393698" cy="567702"/>
          </a:xfrm>
          <a:prstGeom prst="rect">
            <a:avLst/>
          </a:prstGeom>
        </p:spPr>
      </p:pic>
      <p:pic>
        <p:nvPicPr>
          <p:cNvPr id="44" name="bg object 44"/>
          <p:cNvPicPr/>
          <p:nvPr/>
        </p:nvPicPr>
        <p:blipFill>
          <a:blip r:embed="rId24" cstate="print"/>
          <a:stretch>
            <a:fillRect/>
          </a:stretch>
        </p:blipFill>
        <p:spPr>
          <a:xfrm>
            <a:off x="8311895" y="2677655"/>
            <a:ext cx="776477" cy="567702"/>
          </a:xfrm>
          <a:prstGeom prst="rect">
            <a:avLst/>
          </a:prstGeom>
        </p:spPr>
      </p:pic>
      <p:pic>
        <p:nvPicPr>
          <p:cNvPr id="45" name="bg object 45"/>
          <p:cNvPicPr/>
          <p:nvPr/>
        </p:nvPicPr>
        <p:blipFill>
          <a:blip r:embed="rId12" cstate="print"/>
          <a:stretch>
            <a:fillRect/>
          </a:stretch>
        </p:blipFill>
        <p:spPr>
          <a:xfrm>
            <a:off x="8749283" y="2677655"/>
            <a:ext cx="395477" cy="567702"/>
          </a:xfrm>
          <a:prstGeom prst="rect">
            <a:avLst/>
          </a:prstGeom>
        </p:spPr>
      </p:pic>
      <p:pic>
        <p:nvPicPr>
          <p:cNvPr id="46" name="bg object 46"/>
          <p:cNvPicPr/>
          <p:nvPr/>
        </p:nvPicPr>
        <p:blipFill>
          <a:blip r:embed="rId25" cstate="print"/>
          <a:stretch>
            <a:fillRect/>
          </a:stretch>
        </p:blipFill>
        <p:spPr>
          <a:xfrm>
            <a:off x="8805671" y="2677655"/>
            <a:ext cx="1637537" cy="567702"/>
          </a:xfrm>
          <a:prstGeom prst="rect">
            <a:avLst/>
          </a:prstGeom>
        </p:spPr>
      </p:pic>
      <p:pic>
        <p:nvPicPr>
          <p:cNvPr id="47" name="bg object 47"/>
          <p:cNvPicPr/>
          <p:nvPr/>
        </p:nvPicPr>
        <p:blipFill>
          <a:blip r:embed="rId26" cstate="print"/>
          <a:stretch>
            <a:fillRect/>
          </a:stretch>
        </p:blipFill>
        <p:spPr>
          <a:xfrm>
            <a:off x="3020568" y="2982468"/>
            <a:ext cx="1821942" cy="567689"/>
          </a:xfrm>
          <a:prstGeom prst="rect">
            <a:avLst/>
          </a:prstGeom>
        </p:spPr>
      </p:pic>
      <p:pic>
        <p:nvPicPr>
          <p:cNvPr id="48" name="bg object 48"/>
          <p:cNvPicPr/>
          <p:nvPr/>
        </p:nvPicPr>
        <p:blipFill>
          <a:blip r:embed="rId11" cstate="print"/>
          <a:stretch>
            <a:fillRect/>
          </a:stretch>
        </p:blipFill>
        <p:spPr>
          <a:xfrm>
            <a:off x="4503419" y="2982468"/>
            <a:ext cx="691134" cy="567689"/>
          </a:xfrm>
          <a:prstGeom prst="rect">
            <a:avLst/>
          </a:prstGeom>
        </p:spPr>
      </p:pic>
      <p:pic>
        <p:nvPicPr>
          <p:cNvPr id="49" name="bg object 49"/>
          <p:cNvPicPr/>
          <p:nvPr/>
        </p:nvPicPr>
        <p:blipFill>
          <a:blip r:embed="rId12" cstate="print"/>
          <a:stretch>
            <a:fillRect/>
          </a:stretch>
        </p:blipFill>
        <p:spPr>
          <a:xfrm>
            <a:off x="4855463" y="2982468"/>
            <a:ext cx="395477" cy="567689"/>
          </a:xfrm>
          <a:prstGeom prst="rect">
            <a:avLst/>
          </a:prstGeom>
        </p:spPr>
      </p:pic>
      <p:pic>
        <p:nvPicPr>
          <p:cNvPr id="50" name="bg object 50"/>
          <p:cNvPicPr/>
          <p:nvPr/>
        </p:nvPicPr>
        <p:blipFill>
          <a:blip r:embed="rId27" cstate="print"/>
          <a:stretch>
            <a:fillRect/>
          </a:stretch>
        </p:blipFill>
        <p:spPr>
          <a:xfrm>
            <a:off x="4911852" y="2982468"/>
            <a:ext cx="1779270" cy="567689"/>
          </a:xfrm>
          <a:prstGeom prst="rect">
            <a:avLst/>
          </a:prstGeom>
        </p:spPr>
      </p:pic>
      <p:pic>
        <p:nvPicPr>
          <p:cNvPr id="51" name="bg object 51"/>
          <p:cNvPicPr/>
          <p:nvPr/>
        </p:nvPicPr>
        <p:blipFill>
          <a:blip r:embed="rId28" cstate="print"/>
          <a:stretch>
            <a:fillRect/>
          </a:stretch>
        </p:blipFill>
        <p:spPr>
          <a:xfrm>
            <a:off x="6352031" y="2982468"/>
            <a:ext cx="2667762" cy="567689"/>
          </a:xfrm>
          <a:prstGeom prst="rect">
            <a:avLst/>
          </a:prstGeom>
        </p:spPr>
      </p:pic>
      <p:pic>
        <p:nvPicPr>
          <p:cNvPr id="52" name="bg object 52"/>
          <p:cNvPicPr/>
          <p:nvPr/>
        </p:nvPicPr>
        <p:blipFill>
          <a:blip r:embed="rId29" cstate="print"/>
          <a:stretch>
            <a:fillRect/>
          </a:stretch>
        </p:blipFill>
        <p:spPr>
          <a:xfrm>
            <a:off x="8680704" y="2982468"/>
            <a:ext cx="480834" cy="567689"/>
          </a:xfrm>
          <a:prstGeom prst="rect">
            <a:avLst/>
          </a:prstGeom>
        </p:spPr>
      </p:pic>
      <p:pic>
        <p:nvPicPr>
          <p:cNvPr id="53" name="bg object 53"/>
          <p:cNvPicPr/>
          <p:nvPr/>
        </p:nvPicPr>
        <p:blipFill>
          <a:blip r:embed="rId30" cstate="print"/>
          <a:stretch>
            <a:fillRect/>
          </a:stretch>
        </p:blipFill>
        <p:spPr>
          <a:xfrm>
            <a:off x="8891016" y="2982468"/>
            <a:ext cx="906018" cy="567689"/>
          </a:xfrm>
          <a:prstGeom prst="rect">
            <a:avLst/>
          </a:prstGeom>
        </p:spPr>
      </p:pic>
      <p:sp>
        <p:nvSpPr>
          <p:cNvPr id="2" name="Holder 2"/>
          <p:cNvSpPr>
            <a:spLocks noGrp="1"/>
          </p:cNvSpPr>
          <p:nvPr>
            <p:ph type="title"/>
          </p:nvPr>
        </p:nvSpPr>
        <p:spPr/>
        <p:txBody>
          <a:bodyPr lIns="0" tIns="0" rIns="0" bIns="0"/>
          <a:lstStyle>
            <a:lvl1pPr>
              <a:defRPr sz="1850" b="0" i="0">
                <a:solidFill>
                  <a:schemeClr val="tx1"/>
                </a:solidFill>
                <a:latin typeface="Cambria Math"/>
                <a:cs typeface="Cambria Math"/>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191711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7593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E6492-A228-4820-80FD-20370B76541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7B1159B-1B0F-4AF8-A8CB-224D2EBCDD6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318B359-9DF1-43C7-8254-5A981BF36A9F}"/>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5" name="Marcador de pie de página 4">
            <a:extLst>
              <a:ext uri="{FF2B5EF4-FFF2-40B4-BE49-F238E27FC236}">
                <a16:creationId xmlns:a16="http://schemas.microsoft.com/office/drawing/2014/main" id="{4877EC67-BEDC-4426-93FB-6583A734F48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05A095A-8518-4D92-ABFB-A17BE0AE7154}"/>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253394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89496-05B1-46C7-BAFF-D7EE5DFC30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D06E531-BC56-4379-917D-5D72D38FC0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FDA52EA-2E01-4926-AE44-C1C451CC0C2E}"/>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5" name="Marcador de pie de página 4">
            <a:extLst>
              <a:ext uri="{FF2B5EF4-FFF2-40B4-BE49-F238E27FC236}">
                <a16:creationId xmlns:a16="http://schemas.microsoft.com/office/drawing/2014/main" id="{4C4F023E-8C9B-49E5-9224-19921435563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8B1BD8E-980F-481E-B88D-1178D5332800}"/>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250821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8A7A6E-ECD6-4EA8-A821-365DEC6256D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2DEF6F3-99D0-4C1E-A7AE-9836E291BC5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B22A78F-3DE9-411A-BF4A-DE0D748BF33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B057A3D-4CA2-4C1D-80B1-FC4028B55D2E}"/>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6" name="Marcador de pie de página 5">
            <a:extLst>
              <a:ext uri="{FF2B5EF4-FFF2-40B4-BE49-F238E27FC236}">
                <a16:creationId xmlns:a16="http://schemas.microsoft.com/office/drawing/2014/main" id="{501C97F2-C82D-440C-B63B-2ECA0C2B082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7430FD4-135B-493A-8818-A3E5B37BD221}"/>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39140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C6204-A88C-482D-869B-3DC37DEA139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23593F5-AC3F-45DD-AC30-0FC514BAC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6162519-8289-4F37-8B29-4360B5DBCD3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A668C6B-6B03-4B3F-81E5-B62179502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288BBFA-593F-4418-A2B7-6CE7FFB23D0E}"/>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65FA934-17CF-4E9E-AA8C-F9D1BD073245}"/>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8" name="Marcador de pie de página 7">
            <a:extLst>
              <a:ext uri="{FF2B5EF4-FFF2-40B4-BE49-F238E27FC236}">
                <a16:creationId xmlns:a16="http://schemas.microsoft.com/office/drawing/2014/main" id="{7C19570D-8029-44E9-82F7-8EE78A13CCA6}"/>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590EBEE-DAF4-4725-9AC3-C6BF7FFC1A86}"/>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296428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10CBE-AB45-4E88-B0CF-CBA3AE0C4E0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27B82EF-011A-4BCB-B689-EA91DF9C1786}"/>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4" name="Marcador de pie de página 3">
            <a:extLst>
              <a:ext uri="{FF2B5EF4-FFF2-40B4-BE49-F238E27FC236}">
                <a16:creationId xmlns:a16="http://schemas.microsoft.com/office/drawing/2014/main" id="{764AA862-E4A3-47B5-86A1-DF8FC7A350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E426B65-40A8-45CB-821C-E95189A75B62}"/>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237400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23B199D-2439-4C85-947A-C282D02ACBFB}"/>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3" name="Marcador de pie de página 2">
            <a:extLst>
              <a:ext uri="{FF2B5EF4-FFF2-40B4-BE49-F238E27FC236}">
                <a16:creationId xmlns:a16="http://schemas.microsoft.com/office/drawing/2014/main" id="{0DD2D22B-F34E-483C-9F4E-AE7CA456AA9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DC349F1-9C32-413E-BAB3-2525C6AB45FC}"/>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205602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1911C-B2D3-4EBF-8E7B-2B2254FF02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9A6AEFB-BA40-463B-9F3A-0BBF5E5C0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3FD4315E-4D89-4F15-9CFB-CAB818A4B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AAB8BB8-F653-4D85-8F8D-35A64DDE3448}"/>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6" name="Marcador de pie de página 5">
            <a:extLst>
              <a:ext uri="{FF2B5EF4-FFF2-40B4-BE49-F238E27FC236}">
                <a16:creationId xmlns:a16="http://schemas.microsoft.com/office/drawing/2014/main" id="{84403D69-3F82-4729-A1D3-96BF787DCBE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377FA97-16EB-44A4-950C-EA6172D22D0C}"/>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116479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4495A-1066-40A4-9A09-407F8E4597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FABA54C-5786-487E-828B-94C0750AA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2271EEA7-4B48-49C2-937C-260116A0D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09883B6-F001-41DC-AA49-C555E9EA971C}"/>
              </a:ext>
            </a:extLst>
          </p:cNvPr>
          <p:cNvSpPr>
            <a:spLocks noGrp="1"/>
          </p:cNvSpPr>
          <p:nvPr>
            <p:ph type="dt" sz="half" idx="10"/>
          </p:nvPr>
        </p:nvSpPr>
        <p:spPr/>
        <p:txBody>
          <a:bodyPr/>
          <a:lstStyle/>
          <a:p>
            <a:fld id="{C12C8B3E-1FCD-483F-A919-D7A25FF54CDF}" type="datetimeFigureOut">
              <a:rPr lang="es-EC" smtClean="0"/>
              <a:t>18/3/2022</a:t>
            </a:fld>
            <a:endParaRPr lang="es-EC"/>
          </a:p>
        </p:txBody>
      </p:sp>
      <p:sp>
        <p:nvSpPr>
          <p:cNvPr id="6" name="Marcador de pie de página 5">
            <a:extLst>
              <a:ext uri="{FF2B5EF4-FFF2-40B4-BE49-F238E27FC236}">
                <a16:creationId xmlns:a16="http://schemas.microsoft.com/office/drawing/2014/main" id="{083B062F-C181-4504-98DF-C15530B2ED8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283D343-EB8B-4A90-86E7-C0A8C188B3C6}"/>
              </a:ext>
            </a:extLst>
          </p:cNvPr>
          <p:cNvSpPr>
            <a:spLocks noGrp="1"/>
          </p:cNvSpPr>
          <p:nvPr>
            <p:ph type="sldNum" sz="quarter" idx="12"/>
          </p:nvPr>
        </p:nvSpPr>
        <p:spPr/>
        <p:txBody>
          <a:bodyPr/>
          <a:lstStyle/>
          <a:p>
            <a:fld id="{E0B67343-1795-4C54-B630-C0D64BBEC97B}" type="slidenum">
              <a:rPr lang="es-EC" smtClean="0"/>
              <a:t>‹Nº›</a:t>
            </a:fld>
            <a:endParaRPr lang="es-EC"/>
          </a:p>
        </p:txBody>
      </p:sp>
    </p:spTree>
    <p:extLst>
      <p:ext uri="{BB962C8B-B14F-4D97-AF65-F5344CB8AC3E}">
        <p14:creationId xmlns:p14="http://schemas.microsoft.com/office/powerpoint/2010/main" val="110336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9A5656F-763F-4156-91E8-B3EF3C5AD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B15E450-999D-441D-A542-59A9A4D0A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9294748-AFCE-4A81-998E-60DEF126C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C8B3E-1FCD-483F-A919-D7A25FF54CDF}" type="datetimeFigureOut">
              <a:rPr lang="es-EC" smtClean="0"/>
              <a:t>18/3/2022</a:t>
            </a:fld>
            <a:endParaRPr lang="es-EC"/>
          </a:p>
        </p:txBody>
      </p:sp>
      <p:sp>
        <p:nvSpPr>
          <p:cNvPr id="5" name="Marcador de pie de página 4">
            <a:extLst>
              <a:ext uri="{FF2B5EF4-FFF2-40B4-BE49-F238E27FC236}">
                <a16:creationId xmlns:a16="http://schemas.microsoft.com/office/drawing/2014/main" id="{C0399BAE-7C36-4869-9987-A309D5CD5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6758A037-AB9D-4A25-B507-417A864C8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67343-1795-4C54-B630-C0D64BBEC97B}" type="slidenum">
              <a:rPr lang="es-EC" smtClean="0"/>
              <a:t>‹Nº›</a:t>
            </a:fld>
            <a:endParaRPr lang="es-EC"/>
          </a:p>
        </p:txBody>
      </p:sp>
    </p:spTree>
    <p:extLst>
      <p:ext uri="{BB962C8B-B14F-4D97-AF65-F5344CB8AC3E}">
        <p14:creationId xmlns:p14="http://schemas.microsoft.com/office/powerpoint/2010/main" val="269904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72E4C32-EBAD-4ED2-83ED-72E5AD02327F}"/>
              </a:ext>
            </a:extLst>
          </p:cNvPr>
          <p:cNvSpPr/>
          <p:nvPr/>
        </p:nvSpPr>
        <p:spPr>
          <a:xfrm>
            <a:off x="2142500" y="2464333"/>
            <a:ext cx="8811491" cy="9434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C" b="1" dirty="0">
                <a:latin typeface="Arial"/>
                <a:cs typeface="Arial"/>
              </a:rPr>
              <a:t>TEMA: </a:t>
            </a:r>
            <a:r>
              <a:rPr lang="es-MX" dirty="0">
                <a:latin typeface="Arial"/>
                <a:cs typeface="Arial"/>
              </a:rPr>
              <a:t>La Planificación Tributaria como herramienta financiera para la toma de decisiones en las empresas del sector manufacturero de la provincia de Pichincha periodo 2016 -2020</a:t>
            </a:r>
            <a:r>
              <a:rPr lang="es-EC" dirty="0">
                <a:latin typeface="Arial"/>
                <a:cs typeface="Arial"/>
              </a:rPr>
              <a:t>  </a:t>
            </a:r>
            <a:endParaRPr lang="es-EC" dirty="0">
              <a:latin typeface="Arial" panose="020B0604020202020204" pitchFamily="34" charset="0"/>
              <a:cs typeface="Arial" panose="020B0604020202020204" pitchFamily="34" charset="0"/>
            </a:endParaRPr>
          </a:p>
        </p:txBody>
      </p:sp>
      <p:pic>
        <p:nvPicPr>
          <p:cNvPr id="11" name="object 4">
            <a:extLst>
              <a:ext uri="{FF2B5EF4-FFF2-40B4-BE49-F238E27FC236}">
                <a16:creationId xmlns:a16="http://schemas.microsoft.com/office/drawing/2014/main" id="{6D997FF5-EC66-45F5-83A7-5EC873D71920}"/>
              </a:ext>
            </a:extLst>
          </p:cNvPr>
          <p:cNvPicPr/>
          <p:nvPr/>
        </p:nvPicPr>
        <p:blipFill>
          <a:blip r:embed="rId2" cstate="print"/>
          <a:stretch>
            <a:fillRect/>
          </a:stretch>
        </p:blipFill>
        <p:spPr>
          <a:xfrm>
            <a:off x="1904999" y="1712885"/>
            <a:ext cx="9286494" cy="211074"/>
          </a:xfrm>
          <a:prstGeom prst="rect">
            <a:avLst/>
          </a:prstGeom>
        </p:spPr>
      </p:pic>
      <p:pic>
        <p:nvPicPr>
          <p:cNvPr id="12" name="object 5">
            <a:extLst>
              <a:ext uri="{FF2B5EF4-FFF2-40B4-BE49-F238E27FC236}">
                <a16:creationId xmlns:a16="http://schemas.microsoft.com/office/drawing/2014/main" id="{9074F29F-BDB0-42C7-ADA3-EBDD17CFBDE4}"/>
              </a:ext>
            </a:extLst>
          </p:cNvPr>
          <p:cNvPicPr/>
          <p:nvPr/>
        </p:nvPicPr>
        <p:blipFill>
          <a:blip r:embed="rId3" cstate="print"/>
          <a:stretch>
            <a:fillRect/>
          </a:stretch>
        </p:blipFill>
        <p:spPr>
          <a:xfrm>
            <a:off x="4283963" y="2075956"/>
            <a:ext cx="4252722" cy="176022"/>
          </a:xfrm>
          <a:prstGeom prst="rect">
            <a:avLst/>
          </a:prstGeom>
        </p:spPr>
      </p:pic>
      <p:sp>
        <p:nvSpPr>
          <p:cNvPr id="15" name="Rectángulo 14">
            <a:extLst>
              <a:ext uri="{FF2B5EF4-FFF2-40B4-BE49-F238E27FC236}">
                <a16:creationId xmlns:a16="http://schemas.microsoft.com/office/drawing/2014/main" id="{387DABE4-ADA3-4CB6-97FB-A8A0E657585F}"/>
              </a:ext>
            </a:extLst>
          </p:cNvPr>
          <p:cNvSpPr/>
          <p:nvPr/>
        </p:nvSpPr>
        <p:spPr>
          <a:xfrm>
            <a:off x="1904999" y="3704707"/>
            <a:ext cx="6220013" cy="3459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s-EC" b="1" dirty="0">
                <a:latin typeface="Arial" panose="020B0604020202020204" pitchFamily="34" charset="0"/>
                <a:cs typeface="Arial" panose="020B0604020202020204" pitchFamily="34" charset="0"/>
              </a:rPr>
              <a:t>DIRECTOR: </a:t>
            </a:r>
            <a:r>
              <a:rPr lang="es-EC" dirty="0">
                <a:latin typeface="Arial" panose="020B0604020202020204" pitchFamily="34" charset="0"/>
                <a:cs typeface="Arial" panose="020B0604020202020204" pitchFamily="34" charset="0"/>
              </a:rPr>
              <a:t>Lcdo. Galo Hernán García Tamayo, Mgtr</a:t>
            </a:r>
          </a:p>
        </p:txBody>
      </p:sp>
      <p:sp>
        <p:nvSpPr>
          <p:cNvPr id="16" name="Rectángulo 15">
            <a:extLst>
              <a:ext uri="{FF2B5EF4-FFF2-40B4-BE49-F238E27FC236}">
                <a16:creationId xmlns:a16="http://schemas.microsoft.com/office/drawing/2014/main" id="{8F957DCC-5E17-4D4B-AAB1-046B78826C43}"/>
              </a:ext>
            </a:extLst>
          </p:cNvPr>
          <p:cNvSpPr/>
          <p:nvPr/>
        </p:nvSpPr>
        <p:spPr>
          <a:xfrm>
            <a:off x="7380514" y="4223629"/>
            <a:ext cx="3810979" cy="12192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r"/>
            <a:r>
              <a:rPr lang="es-EC" b="1" dirty="0">
                <a:latin typeface="Arial" panose="020B0604020202020204" pitchFamily="34" charset="0"/>
                <a:cs typeface="Arial" panose="020B0604020202020204" pitchFamily="34" charset="0"/>
              </a:rPr>
              <a:t>AUTORES: </a:t>
            </a:r>
          </a:p>
          <a:p>
            <a:pPr algn="r"/>
            <a:r>
              <a:rPr lang="es-EC" dirty="0">
                <a:latin typeface="Arial" panose="020B0604020202020204" pitchFamily="34" charset="0"/>
                <a:cs typeface="Arial" panose="020B0604020202020204" pitchFamily="34" charset="0"/>
              </a:rPr>
              <a:t>Ortiz Flores Estefany Alexandra </a:t>
            </a:r>
          </a:p>
          <a:p>
            <a:pPr algn="r"/>
            <a:r>
              <a:rPr lang="es-EC" dirty="0">
                <a:latin typeface="Arial" panose="020B0604020202020204" pitchFamily="34" charset="0"/>
                <a:cs typeface="Arial" panose="020B0604020202020204" pitchFamily="34" charset="0"/>
              </a:rPr>
              <a:t>Verdezoto Estrada Mario Andrés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350AB67-BBF6-477D-B7D0-A2A1604D2B0F}"/>
              </a:ext>
            </a:extLst>
          </p:cNvPr>
          <p:cNvSpPr/>
          <p:nvPr/>
        </p:nvSpPr>
        <p:spPr>
          <a:xfrm>
            <a:off x="502760" y="296693"/>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Marco Referencial</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graphicFrame>
        <p:nvGraphicFramePr>
          <p:cNvPr id="3" name="Diagrama 2">
            <a:extLst>
              <a:ext uri="{FF2B5EF4-FFF2-40B4-BE49-F238E27FC236}">
                <a16:creationId xmlns:a16="http://schemas.microsoft.com/office/drawing/2014/main" id="{D68E62CC-1AFE-4580-B914-017B92D17F80}"/>
              </a:ext>
            </a:extLst>
          </p:cNvPr>
          <p:cNvGraphicFramePr/>
          <p:nvPr>
            <p:extLst>
              <p:ext uri="{D42A27DB-BD31-4B8C-83A1-F6EECF244321}">
                <p14:modId xmlns:p14="http://schemas.microsoft.com/office/powerpoint/2010/main" val="4120310058"/>
              </p:ext>
            </p:extLst>
          </p:nvPr>
        </p:nvGraphicFramePr>
        <p:xfrm>
          <a:off x="-181708" y="1380392"/>
          <a:ext cx="6277708" cy="4473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id="{95FF4182-41FB-4C6C-95EB-22417FA53264}"/>
              </a:ext>
            </a:extLst>
          </p:cNvPr>
          <p:cNvSpPr/>
          <p:nvPr/>
        </p:nvSpPr>
        <p:spPr>
          <a:xfrm>
            <a:off x="6905728" y="1675772"/>
            <a:ext cx="3461657" cy="1720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a:solidFill>
                  <a:schemeClr val="tx1"/>
                </a:solidFill>
              </a:rPr>
              <a:t>EVASIÓN</a:t>
            </a:r>
            <a:r>
              <a:rPr lang="es-EC" sz="4000" dirty="0">
                <a:solidFill>
                  <a:schemeClr val="tx1"/>
                </a:solidFill>
              </a:rPr>
              <a:t> </a:t>
            </a:r>
            <a:endParaRPr lang="en-US" sz="4000" dirty="0">
              <a:solidFill>
                <a:schemeClr val="tx1"/>
              </a:solidFill>
            </a:endParaRPr>
          </a:p>
        </p:txBody>
      </p:sp>
      <p:sp>
        <p:nvSpPr>
          <p:cNvPr id="5" name="Rectángulo: esquinas redondeadas 4">
            <a:extLst>
              <a:ext uri="{FF2B5EF4-FFF2-40B4-BE49-F238E27FC236}">
                <a16:creationId xmlns:a16="http://schemas.microsoft.com/office/drawing/2014/main" id="{1A141E20-879C-4A9F-B9FA-27CB778C864A}"/>
              </a:ext>
            </a:extLst>
          </p:cNvPr>
          <p:cNvSpPr/>
          <p:nvPr/>
        </p:nvSpPr>
        <p:spPr>
          <a:xfrm>
            <a:off x="6905729" y="3918858"/>
            <a:ext cx="3461657" cy="1720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a:solidFill>
                  <a:schemeClr val="tx1"/>
                </a:solidFill>
              </a:rPr>
              <a:t>ELUSIÓN</a:t>
            </a:r>
            <a:endParaRPr lang="en-US" sz="4000" b="1" dirty="0">
              <a:solidFill>
                <a:schemeClr val="tx1"/>
              </a:solidFill>
            </a:endParaRPr>
          </a:p>
        </p:txBody>
      </p:sp>
      <p:cxnSp>
        <p:nvCxnSpPr>
          <p:cNvPr id="6" name="Conector: angular 5">
            <a:extLst>
              <a:ext uri="{FF2B5EF4-FFF2-40B4-BE49-F238E27FC236}">
                <a16:creationId xmlns:a16="http://schemas.microsoft.com/office/drawing/2014/main" id="{C1C99521-4CB7-419F-9198-0D4F523153E0}"/>
              </a:ext>
            </a:extLst>
          </p:cNvPr>
          <p:cNvCxnSpPr>
            <a:cxnSpLocks/>
            <a:endCxn id="4" idx="1"/>
          </p:cNvCxnSpPr>
          <p:nvPr/>
        </p:nvCxnSpPr>
        <p:spPr>
          <a:xfrm flipV="1">
            <a:off x="5072580" y="2536057"/>
            <a:ext cx="1833148" cy="577282"/>
          </a:xfrm>
          <a:prstGeom prst="bentConnector3">
            <a:avLst>
              <a:gd name="adj1" fmla="val 456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angular 6">
            <a:extLst>
              <a:ext uri="{FF2B5EF4-FFF2-40B4-BE49-F238E27FC236}">
                <a16:creationId xmlns:a16="http://schemas.microsoft.com/office/drawing/2014/main" id="{5BF2919E-1853-4A03-83AF-A8B35D160CF3}"/>
              </a:ext>
            </a:extLst>
          </p:cNvPr>
          <p:cNvCxnSpPr>
            <a:cxnSpLocks/>
            <a:endCxn id="5" idx="1"/>
          </p:cNvCxnSpPr>
          <p:nvPr/>
        </p:nvCxnSpPr>
        <p:spPr>
          <a:xfrm>
            <a:off x="5072580" y="3113339"/>
            <a:ext cx="1833149" cy="1665804"/>
          </a:xfrm>
          <a:prstGeom prst="bentConnector3">
            <a:avLst>
              <a:gd name="adj1" fmla="val 4566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51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350AB67-BBF6-477D-B7D0-A2A1604D2B0F}"/>
              </a:ext>
            </a:extLst>
          </p:cNvPr>
          <p:cNvSpPr/>
          <p:nvPr/>
        </p:nvSpPr>
        <p:spPr>
          <a:xfrm>
            <a:off x="502760" y="510687"/>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Marco Referencial</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grpSp>
        <p:nvGrpSpPr>
          <p:cNvPr id="3" name="Grupo 2">
            <a:extLst>
              <a:ext uri="{FF2B5EF4-FFF2-40B4-BE49-F238E27FC236}">
                <a16:creationId xmlns:a16="http://schemas.microsoft.com/office/drawing/2014/main" id="{4907FCCF-166B-4180-82FC-1059FA488F83}"/>
              </a:ext>
            </a:extLst>
          </p:cNvPr>
          <p:cNvGrpSpPr/>
          <p:nvPr/>
        </p:nvGrpSpPr>
        <p:grpSpPr>
          <a:xfrm>
            <a:off x="1882588" y="1389529"/>
            <a:ext cx="8686800" cy="4612342"/>
            <a:chOff x="1882588" y="1389529"/>
            <a:chExt cx="8686800" cy="4612342"/>
          </a:xfrm>
        </p:grpSpPr>
        <p:sp>
          <p:nvSpPr>
            <p:cNvPr id="4" name="Rectángulo: esquinas redondeadas 3">
              <a:extLst>
                <a:ext uri="{FF2B5EF4-FFF2-40B4-BE49-F238E27FC236}">
                  <a16:creationId xmlns:a16="http://schemas.microsoft.com/office/drawing/2014/main" id="{C911E5EF-2BBB-4252-A4EB-0089E7D17EF9}"/>
                </a:ext>
              </a:extLst>
            </p:cNvPr>
            <p:cNvSpPr/>
            <p:nvPr/>
          </p:nvSpPr>
          <p:spPr>
            <a:xfrm>
              <a:off x="5020235" y="1389529"/>
              <a:ext cx="2411506" cy="94129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TOMA DE DECISIONES </a:t>
              </a:r>
              <a:endParaRPr lang="en-US" b="1" dirty="0">
                <a:solidFill>
                  <a:schemeClr val="tx1"/>
                </a:solidFill>
              </a:endParaRPr>
            </a:p>
          </p:txBody>
        </p:sp>
        <p:sp>
          <p:nvSpPr>
            <p:cNvPr id="5" name="Rectángulo: esquinas redondeadas 4">
              <a:extLst>
                <a:ext uri="{FF2B5EF4-FFF2-40B4-BE49-F238E27FC236}">
                  <a16:creationId xmlns:a16="http://schemas.microsoft.com/office/drawing/2014/main" id="{9BECE1B9-AD38-408B-937F-FE40B69840F9}"/>
                </a:ext>
              </a:extLst>
            </p:cNvPr>
            <p:cNvSpPr/>
            <p:nvPr/>
          </p:nvSpPr>
          <p:spPr>
            <a:xfrm>
              <a:off x="1882588" y="3128682"/>
              <a:ext cx="2411506" cy="10668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Identificar problemas </a:t>
              </a:r>
              <a:endParaRPr lang="en-US" dirty="0">
                <a:solidFill>
                  <a:schemeClr val="tx1"/>
                </a:solidFill>
              </a:endParaRPr>
            </a:p>
          </p:txBody>
        </p:sp>
        <p:sp>
          <p:nvSpPr>
            <p:cNvPr id="6" name="Rectángulo: esquinas redondeadas 5">
              <a:extLst>
                <a:ext uri="{FF2B5EF4-FFF2-40B4-BE49-F238E27FC236}">
                  <a16:creationId xmlns:a16="http://schemas.microsoft.com/office/drawing/2014/main" id="{A2BB0452-7642-4B55-8FBE-6009BE805B22}"/>
                </a:ext>
              </a:extLst>
            </p:cNvPr>
            <p:cNvSpPr/>
            <p:nvPr/>
          </p:nvSpPr>
          <p:spPr>
            <a:xfrm>
              <a:off x="5020235" y="3128682"/>
              <a:ext cx="2411506" cy="10668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Buscar soluciones </a:t>
              </a:r>
              <a:endParaRPr lang="en-US" dirty="0">
                <a:solidFill>
                  <a:schemeClr val="tx1"/>
                </a:solidFill>
              </a:endParaRPr>
            </a:p>
          </p:txBody>
        </p:sp>
        <p:cxnSp>
          <p:nvCxnSpPr>
            <p:cNvPr id="7" name="Conector recto de flecha 6">
              <a:extLst>
                <a:ext uri="{FF2B5EF4-FFF2-40B4-BE49-F238E27FC236}">
                  <a16:creationId xmlns:a16="http://schemas.microsoft.com/office/drawing/2014/main" id="{76FBDE97-8F41-41FC-8C5D-F3C1F767F073}"/>
                </a:ext>
              </a:extLst>
            </p:cNvPr>
            <p:cNvCxnSpPr>
              <a:cxnSpLocks/>
              <a:stCxn id="4" idx="2"/>
              <a:endCxn id="5" idx="0"/>
            </p:cNvCxnSpPr>
            <p:nvPr/>
          </p:nvCxnSpPr>
          <p:spPr>
            <a:xfrm flipH="1">
              <a:off x="3088341" y="2330823"/>
              <a:ext cx="3137647" cy="797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A88C5593-85D2-4E17-B299-C3EDAD222A36}"/>
                </a:ext>
              </a:extLst>
            </p:cNvPr>
            <p:cNvCxnSpPr>
              <a:cxnSpLocks/>
              <a:stCxn id="5" idx="3"/>
              <a:endCxn id="6" idx="1"/>
            </p:cNvCxnSpPr>
            <p:nvPr/>
          </p:nvCxnSpPr>
          <p:spPr>
            <a:xfrm>
              <a:off x="4294094" y="3662082"/>
              <a:ext cx="726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D10388CF-3594-414D-9A2D-F3B2993534F1}"/>
                </a:ext>
              </a:extLst>
            </p:cNvPr>
            <p:cNvSpPr/>
            <p:nvPr/>
          </p:nvSpPr>
          <p:spPr>
            <a:xfrm>
              <a:off x="5020235" y="4935071"/>
              <a:ext cx="2411506" cy="10668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Evaluación de alternativas</a:t>
              </a:r>
              <a:endParaRPr lang="en-US" dirty="0">
                <a:solidFill>
                  <a:schemeClr val="tx1"/>
                </a:solidFill>
              </a:endParaRPr>
            </a:p>
          </p:txBody>
        </p:sp>
        <p:cxnSp>
          <p:nvCxnSpPr>
            <p:cNvPr id="10" name="Conector recto de flecha 9">
              <a:extLst>
                <a:ext uri="{FF2B5EF4-FFF2-40B4-BE49-F238E27FC236}">
                  <a16:creationId xmlns:a16="http://schemas.microsoft.com/office/drawing/2014/main" id="{EA2DCE53-37E2-40BF-855B-397072DEC39E}"/>
                </a:ext>
              </a:extLst>
            </p:cNvPr>
            <p:cNvCxnSpPr>
              <a:cxnSpLocks/>
              <a:stCxn id="12" idx="2"/>
              <a:endCxn id="9" idx="3"/>
            </p:cNvCxnSpPr>
            <p:nvPr/>
          </p:nvCxnSpPr>
          <p:spPr>
            <a:xfrm flipH="1">
              <a:off x="7431741" y="4195482"/>
              <a:ext cx="1931894" cy="1272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4BB9DC28-D0C5-4CC9-ACC8-4C744DF1C5ED}"/>
                </a:ext>
              </a:extLst>
            </p:cNvPr>
            <p:cNvCxnSpPr>
              <a:cxnSpLocks/>
              <a:stCxn id="6" idx="3"/>
              <a:endCxn id="12" idx="1"/>
            </p:cNvCxnSpPr>
            <p:nvPr/>
          </p:nvCxnSpPr>
          <p:spPr>
            <a:xfrm>
              <a:off x="7431741" y="3662082"/>
              <a:ext cx="726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esquinas redondeadas 11">
              <a:extLst>
                <a:ext uri="{FF2B5EF4-FFF2-40B4-BE49-F238E27FC236}">
                  <a16:creationId xmlns:a16="http://schemas.microsoft.com/office/drawing/2014/main" id="{92A396A2-2A54-4DAF-ACB5-C1FDA6D1EBA6}"/>
                </a:ext>
              </a:extLst>
            </p:cNvPr>
            <p:cNvSpPr/>
            <p:nvPr/>
          </p:nvSpPr>
          <p:spPr>
            <a:xfrm>
              <a:off x="8157882" y="3128682"/>
              <a:ext cx="2411506" cy="10668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Plantear estrategias/ alternativas </a:t>
              </a:r>
              <a:endParaRPr lang="en-US" dirty="0">
                <a:solidFill>
                  <a:schemeClr val="tx1"/>
                </a:solidFill>
              </a:endParaRPr>
            </a:p>
          </p:txBody>
        </p:sp>
      </p:grpSp>
    </p:spTree>
    <p:extLst>
      <p:ext uri="{BB962C8B-B14F-4D97-AF65-F5344CB8AC3E}">
        <p14:creationId xmlns:p14="http://schemas.microsoft.com/office/powerpoint/2010/main" val="175313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56FB76-0F7F-4C9C-9012-620752C327ED}"/>
              </a:ext>
            </a:extLst>
          </p:cNvPr>
          <p:cNvSpPr/>
          <p:nvPr/>
        </p:nvSpPr>
        <p:spPr>
          <a:xfrm>
            <a:off x="-134864" y="628990"/>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Metodología</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5140A8C7-087D-4149-BA03-ECFBC1A55E04}"/>
              </a:ext>
            </a:extLst>
          </p:cNvPr>
          <p:cNvSpPr txBox="1"/>
          <p:nvPr/>
        </p:nvSpPr>
        <p:spPr>
          <a:xfrm>
            <a:off x="861940" y="3520905"/>
            <a:ext cx="2870522" cy="36933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EC" dirty="0">
                <a:solidFill>
                  <a:schemeClr val="tx1"/>
                </a:solidFill>
              </a:rPr>
              <a:t>Encuesta tipo Likert</a:t>
            </a:r>
          </a:p>
        </p:txBody>
      </p:sp>
      <p:cxnSp>
        <p:nvCxnSpPr>
          <p:cNvPr id="7" name="Conector recto de flecha 6">
            <a:extLst>
              <a:ext uri="{FF2B5EF4-FFF2-40B4-BE49-F238E27FC236}">
                <a16:creationId xmlns:a16="http://schemas.microsoft.com/office/drawing/2014/main" id="{80B33A94-5CEB-4077-80FD-2149EBE3ED9E}"/>
              </a:ext>
            </a:extLst>
          </p:cNvPr>
          <p:cNvCxnSpPr/>
          <p:nvPr/>
        </p:nvCxnSpPr>
        <p:spPr>
          <a:xfrm>
            <a:off x="2154399" y="1456094"/>
            <a:ext cx="0" cy="1875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a 8">
            <a:extLst>
              <a:ext uri="{FF2B5EF4-FFF2-40B4-BE49-F238E27FC236}">
                <a16:creationId xmlns:a16="http://schemas.microsoft.com/office/drawing/2014/main" id="{2E1DD85D-7AFA-448C-A647-94084D3C79C9}"/>
              </a:ext>
            </a:extLst>
          </p:cNvPr>
          <p:cNvGraphicFramePr/>
          <p:nvPr>
            <p:extLst>
              <p:ext uri="{D42A27DB-BD31-4B8C-83A1-F6EECF244321}">
                <p14:modId xmlns:p14="http://schemas.microsoft.com/office/powerpoint/2010/main" val="1312945050"/>
              </p:ext>
            </p:extLst>
          </p:nvPr>
        </p:nvGraphicFramePr>
        <p:xfrm>
          <a:off x="4378572" y="1239714"/>
          <a:ext cx="7589650" cy="4281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73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0B5B54-376F-481A-BF1D-B98656CEDC45}"/>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Metodología</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F33E37CA-1189-41E5-BBE2-9C70069FDB2A}"/>
              </a:ext>
            </a:extLst>
          </p:cNvPr>
          <p:cNvSpPr/>
          <p:nvPr/>
        </p:nvSpPr>
        <p:spPr>
          <a:xfrm>
            <a:off x="5553166" y="770709"/>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Fuentes de Investigación	</a:t>
            </a:r>
            <a:endParaRPr lang="es-ES" sz="2800" b="0" cap="none" spc="0" dirty="0">
              <a:ln w="0"/>
              <a:solidFill>
                <a:schemeClr val="accent6">
                  <a:lumMod val="75000"/>
                </a:schemeClr>
              </a:solidFill>
              <a:effectLst/>
            </a:endParaRPr>
          </a:p>
        </p:txBody>
      </p:sp>
      <p:graphicFrame>
        <p:nvGraphicFramePr>
          <p:cNvPr id="4" name="Diagrama 3">
            <a:extLst>
              <a:ext uri="{FF2B5EF4-FFF2-40B4-BE49-F238E27FC236}">
                <a16:creationId xmlns:a16="http://schemas.microsoft.com/office/drawing/2014/main" id="{CB3E69A1-7B2E-4EF1-955D-DAF5B5C4CD33}"/>
              </a:ext>
            </a:extLst>
          </p:cNvPr>
          <p:cNvGraphicFramePr/>
          <p:nvPr>
            <p:extLst>
              <p:ext uri="{D42A27DB-BD31-4B8C-83A1-F6EECF244321}">
                <p14:modId xmlns:p14="http://schemas.microsoft.com/office/powerpoint/2010/main" val="1447605145"/>
              </p:ext>
            </p:extLst>
          </p:nvPr>
        </p:nvGraphicFramePr>
        <p:xfrm>
          <a:off x="1026697" y="1860885"/>
          <a:ext cx="9962146" cy="3561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89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AAE195-8278-4F62-925B-98956CE1CA69}"/>
              </a:ext>
            </a:extLst>
          </p:cNvPr>
          <p:cNvSpPr/>
          <p:nvPr/>
        </p:nvSpPr>
        <p:spPr>
          <a:xfrm>
            <a:off x="-882511" y="862248"/>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Instrumento de recolección	</a:t>
            </a:r>
            <a:endParaRPr lang="es-ES" sz="2800" b="0" cap="none" spc="0" dirty="0">
              <a:ln w="0"/>
              <a:solidFill>
                <a:schemeClr val="accent6">
                  <a:lumMod val="75000"/>
                </a:schemeClr>
              </a:solidFill>
              <a:effectLst/>
            </a:endParaRPr>
          </a:p>
        </p:txBody>
      </p:sp>
      <p:sp>
        <p:nvSpPr>
          <p:cNvPr id="3" name="Rectángulo 2">
            <a:extLst>
              <a:ext uri="{FF2B5EF4-FFF2-40B4-BE49-F238E27FC236}">
                <a16:creationId xmlns:a16="http://schemas.microsoft.com/office/drawing/2014/main" id="{CE82FA0A-F615-4755-8566-39CBF6C85D6A}"/>
              </a:ext>
            </a:extLst>
          </p:cNvPr>
          <p:cNvSpPr/>
          <p:nvPr/>
        </p:nvSpPr>
        <p:spPr>
          <a:xfrm>
            <a:off x="384925" y="-15459"/>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Metodología</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5" name="Rectángulo 4">
            <a:extLst>
              <a:ext uri="{FF2B5EF4-FFF2-40B4-BE49-F238E27FC236}">
                <a16:creationId xmlns:a16="http://schemas.microsoft.com/office/drawing/2014/main" id="{F8AEDEFA-E33C-4E48-9DA5-F4F166DC013F}"/>
              </a:ext>
            </a:extLst>
          </p:cNvPr>
          <p:cNvSpPr/>
          <p:nvPr/>
        </p:nvSpPr>
        <p:spPr>
          <a:xfrm>
            <a:off x="384925" y="1723228"/>
            <a:ext cx="4973221"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MX"/>
              <a:t>La Encuesta es un método de investigación y recolección de datos utilizado para</a:t>
            </a:r>
          </a:p>
          <a:p>
            <a:pPr algn="ctr"/>
            <a:r>
              <a:rPr lang="es-MX"/>
              <a:t>recopilar información de distintas personas sobre varios temas</a:t>
            </a:r>
            <a:endParaRPr lang="es-EC" dirty="0"/>
          </a:p>
        </p:txBody>
      </p:sp>
      <p:sp>
        <p:nvSpPr>
          <p:cNvPr id="6" name="Rectángulo 5">
            <a:extLst>
              <a:ext uri="{FF2B5EF4-FFF2-40B4-BE49-F238E27FC236}">
                <a16:creationId xmlns:a16="http://schemas.microsoft.com/office/drawing/2014/main" id="{8C9EFD8C-18D6-406B-BFBF-599C8AD9C3D5}"/>
              </a:ext>
            </a:extLst>
          </p:cNvPr>
          <p:cNvSpPr/>
          <p:nvPr/>
        </p:nvSpPr>
        <p:spPr>
          <a:xfrm>
            <a:off x="384925" y="4440968"/>
            <a:ext cx="4973221"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dirty="0"/>
              <a:t>Consiste en un conjunto de ítems presentados en forma de afirmaciones o juicios, ante los cuales se pide la reacción de los participantes</a:t>
            </a:r>
            <a:endParaRPr lang="es-EC" dirty="0"/>
          </a:p>
        </p:txBody>
      </p:sp>
      <p:sp>
        <p:nvSpPr>
          <p:cNvPr id="7" name="Rectángulo 6">
            <a:extLst>
              <a:ext uri="{FF2B5EF4-FFF2-40B4-BE49-F238E27FC236}">
                <a16:creationId xmlns:a16="http://schemas.microsoft.com/office/drawing/2014/main" id="{CC45A03F-FB51-44CC-B544-DFBF16C7D5CB}"/>
              </a:ext>
            </a:extLst>
          </p:cNvPr>
          <p:cNvSpPr/>
          <p:nvPr/>
        </p:nvSpPr>
        <p:spPr>
          <a:xfrm>
            <a:off x="134886" y="3680014"/>
            <a:ext cx="6096000" cy="646331"/>
          </a:xfrm>
          <a:prstGeom prst="rect">
            <a:avLst/>
          </a:prstGeom>
        </p:spPr>
        <p:txBody>
          <a:bodyPr>
            <a:spAutoFit/>
          </a:bodyPr>
          <a:lstStyle/>
          <a:p>
            <a:r>
              <a:rPr lang="es-EC" dirty="0"/>
              <a:t>(</a:t>
            </a:r>
            <a:r>
              <a:rPr lang="es-EC" dirty="0" err="1"/>
              <a:t>Hernandez</a:t>
            </a:r>
            <a:r>
              <a:rPr lang="es-EC" dirty="0"/>
              <a:t> Sampieri, </a:t>
            </a:r>
            <a:r>
              <a:rPr lang="es-EC" dirty="0" err="1"/>
              <a:t>Fernandez</a:t>
            </a:r>
            <a:r>
              <a:rPr lang="es-EC" dirty="0"/>
              <a:t> Collado, &amp; Baptista Lucio, 2014, pág. 271)</a:t>
            </a:r>
          </a:p>
        </p:txBody>
      </p:sp>
      <p:sp>
        <p:nvSpPr>
          <p:cNvPr id="8" name="Rectángulo 7">
            <a:extLst>
              <a:ext uri="{FF2B5EF4-FFF2-40B4-BE49-F238E27FC236}">
                <a16:creationId xmlns:a16="http://schemas.microsoft.com/office/drawing/2014/main" id="{DB0ACCF9-D812-49F5-A146-D7D2CB232A46}"/>
              </a:ext>
            </a:extLst>
          </p:cNvPr>
          <p:cNvSpPr/>
          <p:nvPr/>
        </p:nvSpPr>
        <p:spPr>
          <a:xfrm>
            <a:off x="5471034" y="854578"/>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Validación del Instrumento</a:t>
            </a:r>
            <a:endParaRPr lang="es-ES" sz="2800" b="0" cap="none" spc="0" dirty="0">
              <a:ln w="0"/>
              <a:solidFill>
                <a:schemeClr val="accent6">
                  <a:lumMod val="75000"/>
                </a:schemeClr>
              </a:solidFill>
              <a:effectLst/>
            </a:endParaRPr>
          </a:p>
        </p:txBody>
      </p:sp>
      <p:sp>
        <p:nvSpPr>
          <p:cNvPr id="9" name="Rectángulo 8">
            <a:extLst>
              <a:ext uri="{FF2B5EF4-FFF2-40B4-BE49-F238E27FC236}">
                <a16:creationId xmlns:a16="http://schemas.microsoft.com/office/drawing/2014/main" id="{BE37F156-AAF3-4B72-B54D-8CF0FBD8C57B}"/>
              </a:ext>
            </a:extLst>
          </p:cNvPr>
          <p:cNvSpPr/>
          <p:nvPr/>
        </p:nvSpPr>
        <p:spPr>
          <a:xfrm>
            <a:off x="6163443" y="3303782"/>
            <a:ext cx="5863467"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dirty="0"/>
              <a:t>a) Menor que 0.60, validez y concordancia inaceptables</a:t>
            </a:r>
            <a:br>
              <a:rPr lang="es-MX" dirty="0"/>
            </a:br>
            <a:r>
              <a:rPr lang="es-MX" dirty="0"/>
              <a:t>b) Igual o mayor de 0.60 y menor o igual que 0.70, validez y concordancia deficientes </a:t>
            </a:r>
            <a:br>
              <a:rPr lang="es-MX" dirty="0"/>
            </a:br>
            <a:r>
              <a:rPr lang="es-MX" dirty="0"/>
              <a:t>c) Mayor 0.71 y menor o igual que 0.80, validez y concordancia aceptables </a:t>
            </a:r>
            <a:br>
              <a:rPr lang="es-MX" dirty="0"/>
            </a:br>
            <a:r>
              <a:rPr lang="es-MX" dirty="0"/>
              <a:t>d) Mayor que 0.80 y menor o igual que 0.90, validez y concordancia buenos</a:t>
            </a:r>
            <a:br>
              <a:rPr lang="es-MX" dirty="0"/>
            </a:br>
            <a:r>
              <a:rPr lang="es-MX" dirty="0"/>
              <a:t>e) Mayor que 0.90, validez y concordancia excelentes </a:t>
            </a:r>
            <a:endParaRPr lang="es-EC" dirty="0"/>
          </a:p>
        </p:txBody>
      </p:sp>
      <p:sp>
        <p:nvSpPr>
          <p:cNvPr id="10" name="Rectángulo 9">
            <a:extLst>
              <a:ext uri="{FF2B5EF4-FFF2-40B4-BE49-F238E27FC236}">
                <a16:creationId xmlns:a16="http://schemas.microsoft.com/office/drawing/2014/main" id="{06ECDAED-374D-434D-AB95-AAD319F57FC5}"/>
              </a:ext>
            </a:extLst>
          </p:cNvPr>
          <p:cNvSpPr/>
          <p:nvPr/>
        </p:nvSpPr>
        <p:spPr>
          <a:xfrm>
            <a:off x="6404246" y="1677061"/>
            <a:ext cx="5210238" cy="646331"/>
          </a:xfrm>
          <a:prstGeom prst="rect">
            <a:avLst/>
          </a:prstGeom>
        </p:spPr>
        <p:txBody>
          <a:bodyPr wrap="square">
            <a:spAutoFit/>
          </a:bodyPr>
          <a:lstStyle/>
          <a:p>
            <a:pPr algn="ctr"/>
            <a:r>
              <a:rPr lang="es-EC" dirty="0"/>
              <a:t> Coeficiente de validez de Contenido establecido por Hernández -Nieto</a:t>
            </a:r>
          </a:p>
        </p:txBody>
      </p:sp>
      <p:sp>
        <p:nvSpPr>
          <p:cNvPr id="11" name="Rectángulo 10">
            <a:extLst>
              <a:ext uri="{FF2B5EF4-FFF2-40B4-BE49-F238E27FC236}">
                <a16:creationId xmlns:a16="http://schemas.microsoft.com/office/drawing/2014/main" id="{0C0DBF7D-BA3E-4755-84C0-3A5B903813E1}"/>
              </a:ext>
            </a:extLst>
          </p:cNvPr>
          <p:cNvSpPr/>
          <p:nvPr/>
        </p:nvSpPr>
        <p:spPr>
          <a:xfrm>
            <a:off x="-709151" y="3042172"/>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Encuesta Likert	</a:t>
            </a:r>
            <a:endParaRPr lang="es-ES" sz="2800" b="0" cap="none" spc="0" dirty="0">
              <a:ln w="0"/>
              <a:solidFill>
                <a:schemeClr val="accent6">
                  <a:lumMod val="75000"/>
                </a:schemeClr>
              </a:solidFill>
              <a:effectLst/>
            </a:endParaRPr>
          </a:p>
        </p:txBody>
      </p:sp>
      <p:sp>
        <p:nvSpPr>
          <p:cNvPr id="13" name="CuadroTexto 12">
            <a:extLst>
              <a:ext uri="{FF2B5EF4-FFF2-40B4-BE49-F238E27FC236}">
                <a16:creationId xmlns:a16="http://schemas.microsoft.com/office/drawing/2014/main" id="{0D6D761A-57E6-49D3-BA7D-228E4B59FDAB}"/>
              </a:ext>
            </a:extLst>
          </p:cNvPr>
          <p:cNvSpPr txBox="1"/>
          <p:nvPr/>
        </p:nvSpPr>
        <p:spPr>
          <a:xfrm>
            <a:off x="6096000" y="2614863"/>
            <a:ext cx="5863467" cy="369332"/>
          </a:xfrm>
          <a:prstGeom prst="rect">
            <a:avLst/>
          </a:prstGeom>
          <a:noFill/>
        </p:spPr>
        <p:txBody>
          <a:bodyPr wrap="square" rtlCol="0">
            <a:spAutoFit/>
          </a:bodyPr>
          <a:lstStyle/>
          <a:p>
            <a:pPr algn="ctr"/>
            <a:r>
              <a:rPr lang="es-EC" dirty="0"/>
              <a:t>COHERENCIA- CLARIDAD- ESCALA - RELEVANCIA</a:t>
            </a:r>
          </a:p>
        </p:txBody>
      </p:sp>
    </p:spTree>
    <p:extLst>
      <p:ext uri="{BB962C8B-B14F-4D97-AF65-F5344CB8AC3E}">
        <p14:creationId xmlns:p14="http://schemas.microsoft.com/office/powerpoint/2010/main" val="55243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F5F160-3DA4-43FF-988A-05FBB254BC97}"/>
              </a:ext>
            </a:extLst>
          </p:cNvPr>
          <p:cNvSpPr/>
          <p:nvPr/>
        </p:nvSpPr>
        <p:spPr>
          <a:xfrm>
            <a:off x="384925" y="-15459"/>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Metodología</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pic>
        <p:nvPicPr>
          <p:cNvPr id="3" name="Imagen 2">
            <a:extLst>
              <a:ext uri="{FF2B5EF4-FFF2-40B4-BE49-F238E27FC236}">
                <a16:creationId xmlns:a16="http://schemas.microsoft.com/office/drawing/2014/main" id="{EF59C785-64E2-4CBC-B6A8-A8B7FFA030A1}"/>
              </a:ext>
            </a:extLst>
          </p:cNvPr>
          <p:cNvPicPr>
            <a:picLocks noChangeAspect="1"/>
          </p:cNvPicPr>
          <p:nvPr/>
        </p:nvPicPr>
        <p:blipFill>
          <a:blip r:embed="rId2"/>
          <a:stretch>
            <a:fillRect/>
          </a:stretch>
        </p:blipFill>
        <p:spPr>
          <a:xfrm>
            <a:off x="687464" y="1234132"/>
            <a:ext cx="3786022" cy="1030295"/>
          </a:xfrm>
          <a:prstGeom prst="rect">
            <a:avLst/>
          </a:prstGeom>
        </p:spPr>
      </p:pic>
      <p:pic>
        <p:nvPicPr>
          <p:cNvPr id="4" name="Imagen 3">
            <a:extLst>
              <a:ext uri="{FF2B5EF4-FFF2-40B4-BE49-F238E27FC236}">
                <a16:creationId xmlns:a16="http://schemas.microsoft.com/office/drawing/2014/main" id="{5CB285FF-332B-47FF-ACEE-F07848A69A82}"/>
              </a:ext>
            </a:extLst>
          </p:cNvPr>
          <p:cNvPicPr>
            <a:picLocks noChangeAspect="1"/>
          </p:cNvPicPr>
          <p:nvPr/>
        </p:nvPicPr>
        <p:blipFill rotWithShape="1">
          <a:blip r:embed="rId3"/>
          <a:srcRect l="8912"/>
          <a:stretch/>
        </p:blipFill>
        <p:spPr>
          <a:xfrm>
            <a:off x="208462" y="2867851"/>
            <a:ext cx="5405936" cy="2534004"/>
          </a:xfrm>
          <a:prstGeom prst="rect">
            <a:avLst/>
          </a:prstGeom>
        </p:spPr>
      </p:pic>
      <p:pic>
        <p:nvPicPr>
          <p:cNvPr id="5" name="Imagen 4">
            <a:extLst>
              <a:ext uri="{FF2B5EF4-FFF2-40B4-BE49-F238E27FC236}">
                <a16:creationId xmlns:a16="http://schemas.microsoft.com/office/drawing/2014/main" id="{D968468C-8B5B-4899-A200-3F5730734A0D}"/>
              </a:ext>
            </a:extLst>
          </p:cNvPr>
          <p:cNvPicPr>
            <a:picLocks noChangeAspect="1"/>
          </p:cNvPicPr>
          <p:nvPr/>
        </p:nvPicPr>
        <p:blipFill rotWithShape="1">
          <a:blip r:embed="rId4"/>
          <a:srcRect b="56023"/>
          <a:stretch/>
        </p:blipFill>
        <p:spPr>
          <a:xfrm>
            <a:off x="5614398" y="939700"/>
            <a:ext cx="5890138" cy="3015916"/>
          </a:xfrm>
          <a:prstGeom prst="rect">
            <a:avLst/>
          </a:prstGeom>
        </p:spPr>
      </p:pic>
      <p:pic>
        <p:nvPicPr>
          <p:cNvPr id="6" name="Imagen 5">
            <a:extLst>
              <a:ext uri="{FF2B5EF4-FFF2-40B4-BE49-F238E27FC236}">
                <a16:creationId xmlns:a16="http://schemas.microsoft.com/office/drawing/2014/main" id="{AFF0EDDE-D6E5-4D94-8FD8-A0F2A5533278}"/>
              </a:ext>
            </a:extLst>
          </p:cNvPr>
          <p:cNvPicPr>
            <a:picLocks noChangeAspect="1"/>
          </p:cNvPicPr>
          <p:nvPr/>
        </p:nvPicPr>
        <p:blipFill rotWithShape="1">
          <a:blip r:embed="rId4"/>
          <a:srcRect t="71345"/>
          <a:stretch/>
        </p:blipFill>
        <p:spPr>
          <a:xfrm>
            <a:off x="5614398" y="3856890"/>
            <a:ext cx="5890138" cy="1965158"/>
          </a:xfrm>
          <a:prstGeom prst="rect">
            <a:avLst/>
          </a:prstGeom>
        </p:spPr>
      </p:pic>
      <p:sp>
        <p:nvSpPr>
          <p:cNvPr id="7" name="Rectángulo 6">
            <a:extLst>
              <a:ext uri="{FF2B5EF4-FFF2-40B4-BE49-F238E27FC236}">
                <a16:creationId xmlns:a16="http://schemas.microsoft.com/office/drawing/2014/main" id="{CE7F348B-1795-4F80-B018-74D5AF99BECB}"/>
              </a:ext>
            </a:extLst>
          </p:cNvPr>
          <p:cNvSpPr/>
          <p:nvPr/>
        </p:nvSpPr>
        <p:spPr>
          <a:xfrm>
            <a:off x="6096000" y="0"/>
            <a:ext cx="7113397" cy="523220"/>
          </a:xfrm>
          <a:prstGeom prst="rect">
            <a:avLst/>
          </a:prstGeom>
          <a:noFill/>
        </p:spPr>
        <p:txBody>
          <a:bodyPr wrap="square" lIns="91440" tIns="45720" rIns="91440" bIns="45720">
            <a:spAutoFit/>
          </a:bodyPr>
          <a:lstStyle/>
          <a:p>
            <a:pPr algn="ctr"/>
            <a:r>
              <a:rPr lang="es-ES" sz="2800" dirty="0">
                <a:ln w="0"/>
                <a:solidFill>
                  <a:schemeClr val="bg1"/>
                </a:solidFill>
                <a:effectLst/>
              </a:rPr>
              <a:t>Validación del Instrumento</a:t>
            </a:r>
            <a:endParaRPr lang="es-ES" sz="2800" b="0" cap="none" spc="0" dirty="0">
              <a:ln w="0"/>
              <a:solidFill>
                <a:schemeClr val="bg1"/>
              </a:solidFill>
              <a:effectLst/>
            </a:endParaRPr>
          </a:p>
        </p:txBody>
      </p:sp>
    </p:spTree>
    <p:extLst>
      <p:ext uri="{BB962C8B-B14F-4D97-AF65-F5344CB8AC3E}">
        <p14:creationId xmlns:p14="http://schemas.microsoft.com/office/powerpoint/2010/main" val="95463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60CCEAF-10DB-486B-910E-35FD3CF07997}"/>
              </a:ext>
            </a:extLst>
          </p:cNvPr>
          <p:cNvSpPr/>
          <p:nvPr/>
        </p:nvSpPr>
        <p:spPr>
          <a:xfrm>
            <a:off x="-1755333" y="389358"/>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Encuesta</a:t>
            </a:r>
            <a:endParaRPr lang="es-ES" sz="2800" b="0" cap="none" spc="0" dirty="0">
              <a:ln w="0"/>
              <a:solidFill>
                <a:schemeClr val="accent6">
                  <a:lumMod val="75000"/>
                </a:schemeClr>
              </a:solidFill>
              <a:effectLst/>
            </a:endParaRPr>
          </a:p>
        </p:txBody>
      </p:sp>
      <p:pic>
        <p:nvPicPr>
          <p:cNvPr id="4" name="Imagen 3">
            <a:extLst>
              <a:ext uri="{FF2B5EF4-FFF2-40B4-BE49-F238E27FC236}">
                <a16:creationId xmlns:a16="http://schemas.microsoft.com/office/drawing/2014/main" id="{8352761B-8207-4A40-890C-ECD771C275F9}"/>
              </a:ext>
            </a:extLst>
          </p:cNvPr>
          <p:cNvPicPr>
            <a:picLocks noChangeAspect="1"/>
          </p:cNvPicPr>
          <p:nvPr/>
        </p:nvPicPr>
        <p:blipFill>
          <a:blip r:embed="rId2"/>
          <a:stretch>
            <a:fillRect/>
          </a:stretch>
        </p:blipFill>
        <p:spPr>
          <a:xfrm>
            <a:off x="417517" y="1054362"/>
            <a:ext cx="5678483" cy="4749276"/>
          </a:xfrm>
          <a:prstGeom prst="rect">
            <a:avLst/>
          </a:prstGeom>
        </p:spPr>
      </p:pic>
      <p:pic>
        <p:nvPicPr>
          <p:cNvPr id="5" name="Imagen 4">
            <a:extLst>
              <a:ext uri="{FF2B5EF4-FFF2-40B4-BE49-F238E27FC236}">
                <a16:creationId xmlns:a16="http://schemas.microsoft.com/office/drawing/2014/main" id="{CADC0BB2-14FB-4384-A4F7-7F3B09F587D7}"/>
              </a:ext>
            </a:extLst>
          </p:cNvPr>
          <p:cNvPicPr>
            <a:picLocks noChangeAspect="1"/>
          </p:cNvPicPr>
          <p:nvPr/>
        </p:nvPicPr>
        <p:blipFill rotWithShape="1">
          <a:blip r:embed="rId3"/>
          <a:srcRect r="4458"/>
          <a:stretch/>
        </p:blipFill>
        <p:spPr>
          <a:xfrm>
            <a:off x="5897881" y="1054362"/>
            <a:ext cx="6012034" cy="4325358"/>
          </a:xfrm>
          <a:prstGeom prst="rect">
            <a:avLst/>
          </a:prstGeom>
        </p:spPr>
      </p:pic>
    </p:spTree>
    <p:extLst>
      <p:ext uri="{BB962C8B-B14F-4D97-AF65-F5344CB8AC3E}">
        <p14:creationId xmlns:p14="http://schemas.microsoft.com/office/powerpoint/2010/main" val="286750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5CB131-8ED7-4158-83B3-FD36C592D36C}"/>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Metodología</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FEF3B4E-22A4-4EED-AFDE-14AA2EA2EEBC}"/>
              </a:ext>
            </a:extLst>
          </p:cNvPr>
          <p:cNvSpPr/>
          <p:nvPr/>
        </p:nvSpPr>
        <p:spPr>
          <a:xfrm>
            <a:off x="5471034" y="854578"/>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Muestra</a:t>
            </a:r>
            <a:endParaRPr lang="es-ES" sz="2800" b="0" cap="none" spc="0" dirty="0">
              <a:ln w="0"/>
              <a:solidFill>
                <a:schemeClr val="accent6">
                  <a:lumMod val="75000"/>
                </a:schemeClr>
              </a:solidFill>
              <a:effectLst/>
            </a:endParaRPr>
          </a:p>
        </p:txBody>
      </p:sp>
      <p:pic>
        <p:nvPicPr>
          <p:cNvPr id="4" name="Imagen 3">
            <a:extLst>
              <a:ext uri="{FF2B5EF4-FFF2-40B4-BE49-F238E27FC236}">
                <a16:creationId xmlns:a16="http://schemas.microsoft.com/office/drawing/2014/main" id="{E229C970-D552-417F-AB8A-213E2EB8AA3D}"/>
              </a:ext>
            </a:extLst>
          </p:cNvPr>
          <p:cNvPicPr>
            <a:picLocks noChangeAspect="1"/>
          </p:cNvPicPr>
          <p:nvPr/>
        </p:nvPicPr>
        <p:blipFill rotWithShape="1">
          <a:blip r:embed="rId2"/>
          <a:srcRect t="8431"/>
          <a:stretch/>
        </p:blipFill>
        <p:spPr>
          <a:xfrm>
            <a:off x="784472" y="2160364"/>
            <a:ext cx="5563376" cy="2215684"/>
          </a:xfrm>
          <a:prstGeom prst="rect">
            <a:avLst/>
          </a:prstGeom>
        </p:spPr>
      </p:pic>
      <p:pic>
        <p:nvPicPr>
          <p:cNvPr id="5" name="Imagen 4">
            <a:extLst>
              <a:ext uri="{FF2B5EF4-FFF2-40B4-BE49-F238E27FC236}">
                <a16:creationId xmlns:a16="http://schemas.microsoft.com/office/drawing/2014/main" id="{A808EC21-29B1-4A99-B278-AC48B0CCBA4F}"/>
              </a:ext>
            </a:extLst>
          </p:cNvPr>
          <p:cNvPicPr>
            <a:picLocks noChangeAspect="1"/>
          </p:cNvPicPr>
          <p:nvPr/>
        </p:nvPicPr>
        <p:blipFill rotWithShape="1">
          <a:blip r:embed="rId3"/>
          <a:srcRect r="20295"/>
          <a:stretch/>
        </p:blipFill>
        <p:spPr>
          <a:xfrm>
            <a:off x="7029093" y="2445858"/>
            <a:ext cx="4622273" cy="2576151"/>
          </a:xfrm>
          <a:prstGeom prst="rect">
            <a:avLst/>
          </a:prstGeom>
        </p:spPr>
      </p:pic>
      <p:sp>
        <p:nvSpPr>
          <p:cNvPr id="6" name="CuadroTexto 5">
            <a:extLst>
              <a:ext uri="{FF2B5EF4-FFF2-40B4-BE49-F238E27FC236}">
                <a16:creationId xmlns:a16="http://schemas.microsoft.com/office/drawing/2014/main" id="{1099FB80-42BA-4FB4-89FD-3726B931ADBE}"/>
              </a:ext>
            </a:extLst>
          </p:cNvPr>
          <p:cNvSpPr txBox="1"/>
          <p:nvPr/>
        </p:nvSpPr>
        <p:spPr>
          <a:xfrm>
            <a:off x="784472" y="4763118"/>
            <a:ext cx="574548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a:t>Se tomó en consideración todas las empresas registradas en la Superintendencia de Compañías, Valores y Seguros</a:t>
            </a:r>
          </a:p>
        </p:txBody>
      </p:sp>
      <p:sp>
        <p:nvSpPr>
          <p:cNvPr id="7" name="CuadroTexto 6">
            <a:extLst>
              <a:ext uri="{FF2B5EF4-FFF2-40B4-BE49-F238E27FC236}">
                <a16:creationId xmlns:a16="http://schemas.microsoft.com/office/drawing/2014/main" id="{0BF7C737-3134-4254-A6F0-479B2667AAD3}"/>
              </a:ext>
            </a:extLst>
          </p:cNvPr>
          <p:cNvSpPr txBox="1"/>
          <p:nvPr/>
        </p:nvSpPr>
        <p:spPr>
          <a:xfrm>
            <a:off x="7323470" y="1461303"/>
            <a:ext cx="4033520" cy="307777"/>
          </a:xfrm>
          <a:prstGeom prst="rect">
            <a:avLst/>
          </a:prstGeom>
          <a:noFill/>
        </p:spPr>
        <p:txBody>
          <a:bodyPr wrap="square" rtlCol="0">
            <a:spAutoFit/>
          </a:bodyPr>
          <a:lstStyle/>
          <a:p>
            <a:pPr algn="ctr"/>
            <a:r>
              <a:rPr lang="es-EC" sz="1400" dirty="0"/>
              <a:t>Población Finita – Variables Cualitativo </a:t>
            </a:r>
          </a:p>
        </p:txBody>
      </p:sp>
    </p:spTree>
    <p:extLst>
      <p:ext uri="{BB962C8B-B14F-4D97-AF65-F5344CB8AC3E}">
        <p14:creationId xmlns:p14="http://schemas.microsoft.com/office/powerpoint/2010/main" val="385952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2C79827-A2BB-4601-A595-5B8ADBB01DF5}"/>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Metodología</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233DBA49-6351-47D2-A422-A5C4C1CEEBD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Cálculo Muestra</a:t>
            </a:r>
            <a:endParaRPr lang="es-ES" sz="2800" b="0" cap="none" spc="0" dirty="0">
              <a:ln w="0"/>
              <a:solidFill>
                <a:schemeClr val="accent6">
                  <a:lumMod val="75000"/>
                </a:schemeClr>
              </a:solidFill>
              <a:effectLst/>
            </a:endParaRPr>
          </a:p>
        </p:txBody>
      </p:sp>
      <p:pic>
        <p:nvPicPr>
          <p:cNvPr id="4" name="Imagen 3">
            <a:extLst>
              <a:ext uri="{FF2B5EF4-FFF2-40B4-BE49-F238E27FC236}">
                <a16:creationId xmlns:a16="http://schemas.microsoft.com/office/drawing/2014/main" id="{1EF14CBC-F8ED-4620-8DED-9427AD1EB43F}"/>
              </a:ext>
            </a:extLst>
          </p:cNvPr>
          <p:cNvPicPr>
            <a:picLocks noChangeAspect="1"/>
          </p:cNvPicPr>
          <p:nvPr/>
        </p:nvPicPr>
        <p:blipFill>
          <a:blip r:embed="rId2"/>
          <a:stretch>
            <a:fillRect/>
          </a:stretch>
        </p:blipFill>
        <p:spPr>
          <a:xfrm>
            <a:off x="399659" y="1875117"/>
            <a:ext cx="5026838" cy="952289"/>
          </a:xfrm>
          <a:prstGeom prst="rect">
            <a:avLst/>
          </a:prstGeom>
        </p:spPr>
      </p:pic>
      <p:pic>
        <p:nvPicPr>
          <p:cNvPr id="5" name="Imagen 4">
            <a:extLst>
              <a:ext uri="{FF2B5EF4-FFF2-40B4-BE49-F238E27FC236}">
                <a16:creationId xmlns:a16="http://schemas.microsoft.com/office/drawing/2014/main" id="{13400BE0-3C0B-46FE-BBEF-6016131BD794}"/>
              </a:ext>
            </a:extLst>
          </p:cNvPr>
          <p:cNvPicPr>
            <a:picLocks noChangeAspect="1"/>
          </p:cNvPicPr>
          <p:nvPr/>
        </p:nvPicPr>
        <p:blipFill>
          <a:blip r:embed="rId3"/>
          <a:stretch>
            <a:fillRect/>
          </a:stretch>
        </p:blipFill>
        <p:spPr>
          <a:xfrm>
            <a:off x="1647696" y="3046010"/>
            <a:ext cx="2530765" cy="2216058"/>
          </a:xfrm>
          <a:prstGeom prst="rect">
            <a:avLst/>
          </a:prstGeom>
        </p:spPr>
      </p:pic>
      <p:sp>
        <p:nvSpPr>
          <p:cNvPr id="6" name="Rectángulo 5">
            <a:extLst>
              <a:ext uri="{FF2B5EF4-FFF2-40B4-BE49-F238E27FC236}">
                <a16:creationId xmlns:a16="http://schemas.microsoft.com/office/drawing/2014/main" id="{A078F58E-A7C3-4A8B-A111-9A66C2126E11}"/>
              </a:ext>
            </a:extLst>
          </p:cNvPr>
          <p:cNvSpPr/>
          <p:nvPr/>
        </p:nvSpPr>
        <p:spPr>
          <a:xfrm>
            <a:off x="6858073" y="3276876"/>
            <a:ext cx="4564572"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MX" dirty="0"/>
              <a:t>Se ha utilizado para el cálculo de la muestra un nivel de significancia de 10%, por la emergencia sanitaria procedente de la pandemia mundial y el acceso limitado de la información, se considera la opción más adecuada para el trabajo de investigación</a:t>
            </a:r>
            <a:endParaRPr lang="es-EC" dirty="0"/>
          </a:p>
        </p:txBody>
      </p:sp>
      <p:cxnSp>
        <p:nvCxnSpPr>
          <p:cNvPr id="8" name="Conector recto de flecha 7">
            <a:extLst>
              <a:ext uri="{FF2B5EF4-FFF2-40B4-BE49-F238E27FC236}">
                <a16:creationId xmlns:a16="http://schemas.microsoft.com/office/drawing/2014/main" id="{5D97B3A5-F9A8-4B97-9954-7744599F2003}"/>
              </a:ext>
            </a:extLst>
          </p:cNvPr>
          <p:cNvCxnSpPr>
            <a:cxnSpLocks/>
          </p:cNvCxnSpPr>
          <p:nvPr/>
        </p:nvCxnSpPr>
        <p:spPr>
          <a:xfrm flipH="1">
            <a:off x="9140359" y="1367741"/>
            <a:ext cx="1" cy="1612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44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384023" y="0"/>
            <a:ext cx="4578526" cy="707886"/>
          </a:xfrm>
          <a:prstGeom prst="rect">
            <a:avLst/>
          </a:prstGeom>
          <a:noFill/>
        </p:spPr>
        <p:txBody>
          <a:bodyPr wrap="square" lIns="91440" tIns="45720" rIns="91440" bIns="45720">
            <a:spAutoFit/>
          </a:bodyPr>
          <a:lstStyle/>
          <a:p>
            <a:pPr algn="ctr"/>
            <a:r>
              <a:rPr lang="es-EC" sz="40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6433892" y="0"/>
            <a:ext cx="7113397" cy="523220"/>
          </a:xfrm>
          <a:prstGeom prst="rect">
            <a:avLst/>
          </a:prstGeom>
          <a:noFill/>
        </p:spPr>
        <p:txBody>
          <a:bodyPr wrap="square" lIns="91440" tIns="45720" rIns="91440" bIns="45720">
            <a:spAutoFit/>
          </a:bodyPr>
          <a:lstStyle/>
          <a:p>
            <a:pPr algn="ctr"/>
            <a:r>
              <a:rPr lang="es-ES" sz="2800" b="0" cap="none" spc="0" dirty="0">
                <a:ln w="0"/>
                <a:solidFill>
                  <a:schemeClr val="bg1"/>
                </a:solidFill>
                <a:effectLst/>
              </a:rPr>
              <a:t>Discusión de los Resultados</a:t>
            </a:r>
          </a:p>
        </p:txBody>
      </p:sp>
      <p:graphicFrame>
        <p:nvGraphicFramePr>
          <p:cNvPr id="4" name="Tabla 3">
            <a:extLst>
              <a:ext uri="{FF2B5EF4-FFF2-40B4-BE49-F238E27FC236}">
                <a16:creationId xmlns:a16="http://schemas.microsoft.com/office/drawing/2014/main" id="{9E8951B9-2739-41BE-B6B9-BE346BE00DA2}"/>
              </a:ext>
            </a:extLst>
          </p:cNvPr>
          <p:cNvGraphicFramePr>
            <a:graphicFrameLocks noGrp="1"/>
          </p:cNvGraphicFramePr>
          <p:nvPr>
            <p:extLst>
              <p:ext uri="{D42A27DB-BD31-4B8C-83A1-F6EECF244321}">
                <p14:modId xmlns:p14="http://schemas.microsoft.com/office/powerpoint/2010/main" val="4084546300"/>
              </p:ext>
            </p:extLst>
          </p:nvPr>
        </p:nvGraphicFramePr>
        <p:xfrm>
          <a:off x="962526" y="2095463"/>
          <a:ext cx="3978441" cy="3946357"/>
        </p:xfrm>
        <a:graphic>
          <a:graphicData uri="http://schemas.openxmlformats.org/drawingml/2006/table">
            <a:tbl>
              <a:tblPr/>
              <a:tblGrid>
                <a:gridCol w="3978441">
                  <a:extLst>
                    <a:ext uri="{9D8B030D-6E8A-4147-A177-3AD203B41FA5}">
                      <a16:colId xmlns:a16="http://schemas.microsoft.com/office/drawing/2014/main" val="3135206516"/>
                    </a:ext>
                  </a:extLst>
                </a:gridCol>
              </a:tblGrid>
              <a:tr h="538140">
                <a:tc>
                  <a:txBody>
                    <a:bodyPr/>
                    <a:lstStyle/>
                    <a:p>
                      <a:pPr rtl="0" fontAlgn="b"/>
                      <a:r>
                        <a:rPr lang="es-MX" sz="1400" dirty="0">
                          <a:effectLst/>
                        </a:rPr>
                        <a:t>A1. Considera que la compañía debe realizar un control interno fiscal</a:t>
                      </a:r>
                    </a:p>
                  </a:txBody>
                  <a:tcPr marL="17267" marR="1726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7598045"/>
                  </a:ext>
                </a:extLst>
              </a:tr>
              <a:tr h="896899">
                <a:tc>
                  <a:txBody>
                    <a:bodyPr/>
                    <a:lstStyle/>
                    <a:p>
                      <a:pPr rtl="0" fontAlgn="b"/>
                      <a:r>
                        <a:rPr lang="es-MX" sz="1400">
                          <a:effectLst/>
                        </a:rPr>
                        <a:t>A2.Considera que la organización mantiene un alto nivel de conocimiento de las obligaciones tributarias</a:t>
                      </a:r>
                    </a:p>
                  </a:txBody>
                  <a:tcPr marL="17267" marR="1726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2734541"/>
                  </a:ext>
                </a:extLst>
              </a:tr>
              <a:tr h="538140">
                <a:tc>
                  <a:txBody>
                    <a:bodyPr/>
                    <a:lstStyle/>
                    <a:p>
                      <a:pPr rtl="0" fontAlgn="b"/>
                      <a:r>
                        <a:rPr lang="es-MX" sz="1400" dirty="0">
                          <a:effectLst/>
                        </a:rPr>
                        <a:t>A3. La compañía cumple con las metas y objetivos fiscales</a:t>
                      </a:r>
                    </a:p>
                  </a:txBody>
                  <a:tcPr marL="17267" marR="1726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2377610"/>
                  </a:ext>
                </a:extLst>
              </a:tr>
              <a:tr h="896899">
                <a:tc>
                  <a:txBody>
                    <a:bodyPr/>
                    <a:lstStyle/>
                    <a:p>
                      <a:pPr rtl="0" fontAlgn="b"/>
                      <a:r>
                        <a:rPr lang="es-MX" sz="1400" dirty="0">
                          <a:effectLst/>
                        </a:rPr>
                        <a:t>A4. Considera oportuno dejar de recibir notificaciones por parte del SRI por incumplimiento tributario</a:t>
                      </a:r>
                    </a:p>
                  </a:txBody>
                  <a:tcPr marL="17267" marR="1726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0193731"/>
                  </a:ext>
                </a:extLst>
              </a:tr>
              <a:tr h="1076279">
                <a:tc>
                  <a:txBody>
                    <a:bodyPr/>
                    <a:lstStyle/>
                    <a:p>
                      <a:pPr rtl="0" fontAlgn="b"/>
                      <a:r>
                        <a:rPr lang="es-MX" sz="1400" dirty="0">
                          <a:effectLst/>
                        </a:rPr>
                        <a:t>A5. Considera que la compañía ha sido afectada por la presentación y pago de los impuestos que se le acreditan</a:t>
                      </a:r>
                    </a:p>
                  </a:txBody>
                  <a:tcPr marL="17267" marR="1726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3792095"/>
                  </a:ext>
                </a:extLst>
              </a:tr>
            </a:tbl>
          </a:graphicData>
        </a:graphic>
      </p:graphicFrame>
      <p:graphicFrame>
        <p:nvGraphicFramePr>
          <p:cNvPr id="5" name="Tabla 4">
            <a:extLst>
              <a:ext uri="{FF2B5EF4-FFF2-40B4-BE49-F238E27FC236}">
                <a16:creationId xmlns:a16="http://schemas.microsoft.com/office/drawing/2014/main" id="{33E26E1E-4804-42C9-B423-CA6995EBC4DF}"/>
              </a:ext>
            </a:extLst>
          </p:cNvPr>
          <p:cNvGraphicFramePr>
            <a:graphicFrameLocks noGrp="1"/>
          </p:cNvGraphicFramePr>
          <p:nvPr>
            <p:extLst>
              <p:ext uri="{D42A27DB-BD31-4B8C-83A1-F6EECF244321}">
                <p14:modId xmlns:p14="http://schemas.microsoft.com/office/powerpoint/2010/main" val="4289411033"/>
              </p:ext>
            </p:extLst>
          </p:nvPr>
        </p:nvGraphicFramePr>
        <p:xfrm>
          <a:off x="5940314" y="2027727"/>
          <a:ext cx="4742904" cy="3982598"/>
        </p:xfrm>
        <a:graphic>
          <a:graphicData uri="http://schemas.openxmlformats.org/drawingml/2006/table">
            <a:tbl>
              <a:tblPr/>
              <a:tblGrid>
                <a:gridCol w="4742904">
                  <a:extLst>
                    <a:ext uri="{9D8B030D-6E8A-4147-A177-3AD203B41FA5}">
                      <a16:colId xmlns:a16="http://schemas.microsoft.com/office/drawing/2014/main" val="4010657493"/>
                    </a:ext>
                  </a:extLst>
                </a:gridCol>
              </a:tblGrid>
              <a:tr h="501963">
                <a:tc>
                  <a:txBody>
                    <a:bodyPr/>
                    <a:lstStyle/>
                    <a:p>
                      <a:pPr rtl="0" fontAlgn="b"/>
                      <a:r>
                        <a:rPr lang="es-MX" sz="1400" dirty="0">
                          <a:effectLst/>
                        </a:rPr>
                        <a:t>B1. La compañía plantea estrategias financieras para la correcta toma de decisiones sobre el pago de impuestos</a:t>
                      </a:r>
                    </a:p>
                  </a:txBody>
                  <a:tcPr marL="11697" marR="1169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8372160"/>
                  </a:ext>
                </a:extLst>
              </a:tr>
              <a:tr h="794860">
                <a:tc>
                  <a:txBody>
                    <a:bodyPr/>
                    <a:lstStyle/>
                    <a:p>
                      <a:pPr rtl="0" fontAlgn="b"/>
                      <a:r>
                        <a:rPr lang="es-MX" sz="1400" dirty="0">
                          <a:effectLst/>
                        </a:rPr>
                        <a:t>B2. Considera que la realización de un plan estratégico permite de manera preventiva evitar contingencias con la administración tributaria</a:t>
                      </a:r>
                    </a:p>
                  </a:txBody>
                  <a:tcPr marL="11697" marR="1169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784142"/>
                  </a:ext>
                </a:extLst>
              </a:tr>
              <a:tr h="1059814">
                <a:tc>
                  <a:txBody>
                    <a:bodyPr/>
                    <a:lstStyle/>
                    <a:p>
                      <a:pPr rtl="0" fontAlgn="b"/>
                      <a:r>
                        <a:rPr lang="es-MX" sz="1400">
                          <a:effectLst/>
                        </a:rPr>
                        <a:t>B3. La compañía ha aplicado los criterios que rige la administración tributaria en situaciones que afecten la base imponible de su hecho generador en la obligación tributaria</a:t>
                      </a:r>
                    </a:p>
                  </a:txBody>
                  <a:tcPr marL="11697" marR="1169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912653"/>
                  </a:ext>
                </a:extLst>
              </a:tr>
              <a:tr h="831101">
                <a:tc>
                  <a:txBody>
                    <a:bodyPr/>
                    <a:lstStyle/>
                    <a:p>
                      <a:pPr rtl="0" fontAlgn="b"/>
                      <a:r>
                        <a:rPr lang="es-MX" sz="1400">
                          <a:effectLst/>
                        </a:rPr>
                        <a:t>B4. Aplica auditorias tributarias que permitan identificar puntos vulnerables y a partir de estos tomar acciones correctivas oportunas</a:t>
                      </a:r>
                    </a:p>
                  </a:txBody>
                  <a:tcPr marL="11697" marR="1169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3858304"/>
                  </a:ext>
                </a:extLst>
              </a:tr>
              <a:tr h="794860">
                <a:tc>
                  <a:txBody>
                    <a:bodyPr/>
                    <a:lstStyle/>
                    <a:p>
                      <a:pPr rtl="0" fontAlgn="b"/>
                      <a:r>
                        <a:rPr lang="es-MX" sz="1400" dirty="0">
                          <a:effectLst/>
                        </a:rPr>
                        <a:t>B5. Considera que la compañía en el periodo 2016 - 2020, ha tomado decisiones para lograr la reducción de la carga fiscal</a:t>
                      </a:r>
                    </a:p>
                  </a:txBody>
                  <a:tcPr marL="11697" marR="11697" marT="0" marB="0"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1760195"/>
                  </a:ext>
                </a:extLst>
              </a:tr>
            </a:tbl>
          </a:graphicData>
        </a:graphic>
      </p:graphicFrame>
      <p:sp>
        <p:nvSpPr>
          <p:cNvPr id="6" name="Rectángulo 5">
            <a:extLst>
              <a:ext uri="{FF2B5EF4-FFF2-40B4-BE49-F238E27FC236}">
                <a16:creationId xmlns:a16="http://schemas.microsoft.com/office/drawing/2014/main" id="{BB6087B8-F754-4C43-A50B-5A880D51C50B}"/>
              </a:ext>
            </a:extLst>
          </p:cNvPr>
          <p:cNvSpPr/>
          <p:nvPr/>
        </p:nvSpPr>
        <p:spPr>
          <a:xfrm>
            <a:off x="1074821" y="847675"/>
            <a:ext cx="10042358" cy="338554"/>
          </a:xfrm>
          <a:prstGeom prst="rect">
            <a:avLst/>
          </a:prstGeom>
        </p:spPr>
        <p:txBody>
          <a:bodyPr wrap="square">
            <a:spAutoFit/>
          </a:bodyPr>
          <a:lstStyle/>
          <a:p>
            <a:r>
              <a:rPr lang="es-MX" sz="1600" dirty="0"/>
              <a:t>1. ¿La compañía ha realizado una planificación tributaria entre los años 2016 al 2020?</a:t>
            </a:r>
            <a:endParaRPr lang="es-EC" sz="1600" dirty="0"/>
          </a:p>
        </p:txBody>
      </p:sp>
      <p:sp>
        <p:nvSpPr>
          <p:cNvPr id="7" name="Rectángulo 6">
            <a:extLst>
              <a:ext uri="{FF2B5EF4-FFF2-40B4-BE49-F238E27FC236}">
                <a16:creationId xmlns:a16="http://schemas.microsoft.com/office/drawing/2014/main" id="{D48E1884-9ACB-4666-9697-5D7FA5324143}"/>
              </a:ext>
            </a:extLst>
          </p:cNvPr>
          <p:cNvSpPr/>
          <p:nvPr/>
        </p:nvSpPr>
        <p:spPr>
          <a:xfrm>
            <a:off x="962525" y="1363847"/>
            <a:ext cx="3978441" cy="523220"/>
          </a:xfrm>
          <a:prstGeom prst="rect">
            <a:avLst/>
          </a:prstGeom>
          <a:noFill/>
        </p:spPr>
        <p:txBody>
          <a:bodyPr wrap="square" lIns="91440" tIns="45720" rIns="91440" bIns="45720">
            <a:spAutoFit/>
          </a:bodyPr>
          <a:lstStyle/>
          <a:p>
            <a:pPr algn="ctr"/>
            <a:r>
              <a:rPr lang="es-ES" sz="2800" b="0" cap="none" spc="0" dirty="0">
                <a:ln w="0"/>
                <a:solidFill>
                  <a:schemeClr val="accent6"/>
                </a:solidFill>
                <a:effectLst/>
              </a:rPr>
              <a:t>Planificación Tributaria</a:t>
            </a:r>
          </a:p>
        </p:txBody>
      </p:sp>
      <p:sp>
        <p:nvSpPr>
          <p:cNvPr id="8" name="Rectángulo 7">
            <a:extLst>
              <a:ext uri="{FF2B5EF4-FFF2-40B4-BE49-F238E27FC236}">
                <a16:creationId xmlns:a16="http://schemas.microsoft.com/office/drawing/2014/main" id="{97D99EC8-8E18-4960-A49E-80D0E84C9ACB}"/>
              </a:ext>
            </a:extLst>
          </p:cNvPr>
          <p:cNvSpPr/>
          <p:nvPr/>
        </p:nvSpPr>
        <p:spPr>
          <a:xfrm>
            <a:off x="6245114" y="1371483"/>
            <a:ext cx="3978441" cy="523220"/>
          </a:xfrm>
          <a:prstGeom prst="rect">
            <a:avLst/>
          </a:prstGeom>
          <a:noFill/>
        </p:spPr>
        <p:txBody>
          <a:bodyPr wrap="square" lIns="91440" tIns="45720" rIns="91440" bIns="45720">
            <a:spAutoFit/>
          </a:bodyPr>
          <a:lstStyle/>
          <a:p>
            <a:pPr algn="ctr"/>
            <a:r>
              <a:rPr lang="es-ES" sz="2800" b="0" cap="none" spc="0" dirty="0">
                <a:ln w="0"/>
                <a:solidFill>
                  <a:schemeClr val="accent6"/>
                </a:solidFill>
                <a:effectLst/>
              </a:rPr>
              <a:t>Toma de Decisiones</a:t>
            </a:r>
          </a:p>
        </p:txBody>
      </p:sp>
    </p:spTree>
    <p:extLst>
      <p:ext uri="{BB962C8B-B14F-4D97-AF65-F5344CB8AC3E}">
        <p14:creationId xmlns:p14="http://schemas.microsoft.com/office/powerpoint/2010/main" val="344252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3F7351-400D-4CED-8123-CBA1C0A2CFE0}"/>
              </a:ext>
            </a:extLst>
          </p:cNvPr>
          <p:cNvSpPr txBox="1">
            <a:spLocks/>
          </p:cNvSpPr>
          <p:nvPr/>
        </p:nvSpPr>
        <p:spPr>
          <a:xfrm>
            <a:off x="-1905000" y="399849"/>
            <a:ext cx="10515600" cy="707886"/>
          </a:xfrm>
          <a:prstGeom prst="rect">
            <a:avLst/>
          </a:prstGeom>
          <a:noFill/>
        </p:spPr>
        <p:txBody>
          <a:bodyPr wrap="square" lIns="91440" tIns="45720" rIns="91440" bIns="45720">
            <a:spAutoFit/>
          </a:bodyPr>
          <a:lstStyle>
            <a:defPPr>
              <a:defRPr lang="es-EC"/>
            </a:defPPr>
            <a:lvl1pPr algn="ctr">
              <a:defRPr sz="4000" b="1" cap="none" spc="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defRPr>
            </a:lvl1pPr>
          </a:lstStyle>
          <a:p>
            <a:r>
              <a:rPr lang="es-EC"/>
              <a:t>Problema de investigación</a:t>
            </a:r>
            <a:endParaRPr lang="en-US" dirty="0"/>
          </a:p>
        </p:txBody>
      </p:sp>
      <p:graphicFrame>
        <p:nvGraphicFramePr>
          <p:cNvPr id="3" name="Marcador de contenido 5">
            <a:extLst>
              <a:ext uri="{FF2B5EF4-FFF2-40B4-BE49-F238E27FC236}">
                <a16:creationId xmlns:a16="http://schemas.microsoft.com/office/drawing/2014/main" id="{D68975CC-A304-4493-A5CA-5C556149720D}"/>
              </a:ext>
            </a:extLst>
          </p:cNvPr>
          <p:cNvGraphicFramePr>
            <a:graphicFrameLocks/>
          </p:cNvGraphicFramePr>
          <p:nvPr>
            <p:extLst>
              <p:ext uri="{D42A27DB-BD31-4B8C-83A1-F6EECF244321}">
                <p14:modId xmlns:p14="http://schemas.microsoft.com/office/powerpoint/2010/main" val="1703505533"/>
              </p:ext>
            </p:extLst>
          </p:nvPr>
        </p:nvGraphicFramePr>
        <p:xfrm>
          <a:off x="2929288" y="1288164"/>
          <a:ext cx="9171272" cy="428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B543EEF-C20A-48D9-BEC2-BE96232D6988}"/>
              </a:ext>
            </a:extLst>
          </p:cNvPr>
          <p:cNvSpPr txBox="1"/>
          <p:nvPr/>
        </p:nvSpPr>
        <p:spPr>
          <a:xfrm rot="16200000">
            <a:off x="596499" y="2367171"/>
            <a:ext cx="4281671" cy="2123658"/>
          </a:xfrm>
          <a:prstGeom prst="rect">
            <a:avLst/>
          </a:prstGeom>
          <a:noFill/>
        </p:spPr>
        <p:txBody>
          <a:bodyPr wrap="square" rtlCol="0">
            <a:spAutoFit/>
          </a:bodyPr>
          <a:lstStyle/>
          <a:p>
            <a:pPr algn="ctr"/>
            <a:r>
              <a:rPr lang="es-EC" sz="4400" dirty="0"/>
              <a:t>INGRESOS ECUATORIANOS 2020</a:t>
            </a:r>
            <a:endParaRPr lang="en-US" sz="4400" dirty="0"/>
          </a:p>
        </p:txBody>
      </p:sp>
    </p:spTree>
    <p:extLst>
      <p:ext uri="{BB962C8B-B14F-4D97-AF65-F5344CB8AC3E}">
        <p14:creationId xmlns:p14="http://schemas.microsoft.com/office/powerpoint/2010/main" val="302855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b="0" cap="none" spc="0" dirty="0">
                <a:ln w="0"/>
                <a:solidFill>
                  <a:schemeClr val="accent6">
                    <a:lumMod val="75000"/>
                  </a:schemeClr>
                </a:solidFill>
                <a:effectLst/>
              </a:rPr>
              <a:t>Discusión de los Resultados</a:t>
            </a:r>
          </a:p>
        </p:txBody>
      </p:sp>
      <p:pic>
        <p:nvPicPr>
          <p:cNvPr id="5" name="Imagen 4">
            <a:extLst>
              <a:ext uri="{FF2B5EF4-FFF2-40B4-BE49-F238E27FC236}">
                <a16:creationId xmlns:a16="http://schemas.microsoft.com/office/drawing/2014/main" id="{ADE99228-0460-4CAB-8E7C-B7A9B90A4054}"/>
              </a:ext>
            </a:extLst>
          </p:cNvPr>
          <p:cNvPicPr>
            <a:picLocks noChangeAspect="1"/>
          </p:cNvPicPr>
          <p:nvPr/>
        </p:nvPicPr>
        <p:blipFill>
          <a:blip r:embed="rId2"/>
          <a:stretch>
            <a:fillRect/>
          </a:stretch>
        </p:blipFill>
        <p:spPr>
          <a:xfrm>
            <a:off x="1021817" y="2653056"/>
            <a:ext cx="5239481" cy="2257740"/>
          </a:xfrm>
          <a:prstGeom prst="rect">
            <a:avLst/>
          </a:prstGeom>
        </p:spPr>
      </p:pic>
      <p:pic>
        <p:nvPicPr>
          <p:cNvPr id="6" name="Imagen 5">
            <a:extLst>
              <a:ext uri="{FF2B5EF4-FFF2-40B4-BE49-F238E27FC236}">
                <a16:creationId xmlns:a16="http://schemas.microsoft.com/office/drawing/2014/main" id="{B3AA0541-16DF-48BF-AF83-FFBECF796361}"/>
              </a:ext>
            </a:extLst>
          </p:cNvPr>
          <p:cNvPicPr>
            <a:picLocks noChangeAspect="1"/>
          </p:cNvPicPr>
          <p:nvPr/>
        </p:nvPicPr>
        <p:blipFill>
          <a:blip r:embed="rId3"/>
          <a:stretch>
            <a:fillRect/>
          </a:stretch>
        </p:blipFill>
        <p:spPr>
          <a:xfrm>
            <a:off x="7001697" y="2119571"/>
            <a:ext cx="4277322" cy="2867425"/>
          </a:xfrm>
          <a:prstGeom prst="rect">
            <a:avLst/>
          </a:prstGeom>
        </p:spPr>
      </p:pic>
    </p:spTree>
    <p:extLst>
      <p:ext uri="{BB962C8B-B14F-4D97-AF65-F5344CB8AC3E}">
        <p14:creationId xmlns:p14="http://schemas.microsoft.com/office/powerpoint/2010/main" val="2291246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b="0" cap="none" spc="0" dirty="0">
                <a:ln w="0"/>
                <a:solidFill>
                  <a:schemeClr val="accent6">
                    <a:lumMod val="75000"/>
                  </a:schemeClr>
                </a:solidFill>
                <a:effectLst/>
              </a:rPr>
              <a:t>Discusión de los Resultados</a:t>
            </a:r>
          </a:p>
        </p:txBody>
      </p:sp>
      <p:pic>
        <p:nvPicPr>
          <p:cNvPr id="5" name="Imagen 4">
            <a:extLst>
              <a:ext uri="{FF2B5EF4-FFF2-40B4-BE49-F238E27FC236}">
                <a16:creationId xmlns:a16="http://schemas.microsoft.com/office/drawing/2014/main" id="{88D215C4-5D1C-4DAA-88DD-13A06F166313}"/>
              </a:ext>
            </a:extLst>
          </p:cNvPr>
          <p:cNvPicPr>
            <a:picLocks noChangeAspect="1"/>
          </p:cNvPicPr>
          <p:nvPr/>
        </p:nvPicPr>
        <p:blipFill>
          <a:blip r:embed="rId2"/>
          <a:stretch>
            <a:fillRect/>
          </a:stretch>
        </p:blipFill>
        <p:spPr>
          <a:xfrm>
            <a:off x="465939" y="2293346"/>
            <a:ext cx="5630061" cy="2495898"/>
          </a:xfrm>
          <a:prstGeom prst="rect">
            <a:avLst/>
          </a:prstGeom>
        </p:spPr>
      </p:pic>
      <p:pic>
        <p:nvPicPr>
          <p:cNvPr id="6" name="Imagen 5">
            <a:extLst>
              <a:ext uri="{FF2B5EF4-FFF2-40B4-BE49-F238E27FC236}">
                <a16:creationId xmlns:a16="http://schemas.microsoft.com/office/drawing/2014/main" id="{B7D53042-C97B-486F-9E3B-C4CC2517EDA6}"/>
              </a:ext>
            </a:extLst>
          </p:cNvPr>
          <p:cNvPicPr>
            <a:picLocks noChangeAspect="1"/>
          </p:cNvPicPr>
          <p:nvPr/>
        </p:nvPicPr>
        <p:blipFill>
          <a:blip r:embed="rId3"/>
          <a:stretch>
            <a:fillRect/>
          </a:stretch>
        </p:blipFill>
        <p:spPr>
          <a:xfrm>
            <a:off x="6815933" y="1974214"/>
            <a:ext cx="4648849" cy="3134162"/>
          </a:xfrm>
          <a:prstGeom prst="rect">
            <a:avLst/>
          </a:prstGeom>
        </p:spPr>
      </p:pic>
    </p:spTree>
    <p:extLst>
      <p:ext uri="{BB962C8B-B14F-4D97-AF65-F5344CB8AC3E}">
        <p14:creationId xmlns:p14="http://schemas.microsoft.com/office/powerpoint/2010/main" val="4053034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b="0" cap="none" spc="0" dirty="0">
                <a:ln w="0"/>
                <a:solidFill>
                  <a:schemeClr val="accent6">
                    <a:lumMod val="75000"/>
                  </a:schemeClr>
                </a:solidFill>
                <a:effectLst/>
              </a:rPr>
              <a:t>Discusión de los Resultados</a:t>
            </a:r>
          </a:p>
        </p:txBody>
      </p:sp>
      <p:pic>
        <p:nvPicPr>
          <p:cNvPr id="4" name="Imagen 3">
            <a:extLst>
              <a:ext uri="{FF2B5EF4-FFF2-40B4-BE49-F238E27FC236}">
                <a16:creationId xmlns:a16="http://schemas.microsoft.com/office/drawing/2014/main" id="{3EC28CEB-FDC1-4DED-B010-FB3FC0F912CC}"/>
              </a:ext>
            </a:extLst>
          </p:cNvPr>
          <p:cNvPicPr>
            <a:picLocks noChangeAspect="1"/>
          </p:cNvPicPr>
          <p:nvPr/>
        </p:nvPicPr>
        <p:blipFill>
          <a:blip r:embed="rId2"/>
          <a:stretch>
            <a:fillRect/>
          </a:stretch>
        </p:blipFill>
        <p:spPr>
          <a:xfrm>
            <a:off x="832054" y="2319140"/>
            <a:ext cx="5458587" cy="2829320"/>
          </a:xfrm>
          <a:prstGeom prst="rect">
            <a:avLst/>
          </a:prstGeom>
        </p:spPr>
      </p:pic>
      <p:pic>
        <p:nvPicPr>
          <p:cNvPr id="5" name="Imagen 4">
            <a:extLst>
              <a:ext uri="{FF2B5EF4-FFF2-40B4-BE49-F238E27FC236}">
                <a16:creationId xmlns:a16="http://schemas.microsoft.com/office/drawing/2014/main" id="{FEFF0AF0-F6BB-4A8C-9317-CDC2651D393D}"/>
              </a:ext>
            </a:extLst>
          </p:cNvPr>
          <p:cNvPicPr>
            <a:picLocks noChangeAspect="1"/>
          </p:cNvPicPr>
          <p:nvPr/>
        </p:nvPicPr>
        <p:blipFill>
          <a:blip r:embed="rId3"/>
          <a:stretch>
            <a:fillRect/>
          </a:stretch>
        </p:blipFill>
        <p:spPr>
          <a:xfrm>
            <a:off x="7116878" y="2293224"/>
            <a:ext cx="4414755" cy="2700791"/>
          </a:xfrm>
          <a:prstGeom prst="rect">
            <a:avLst/>
          </a:prstGeom>
        </p:spPr>
      </p:pic>
    </p:spTree>
    <p:extLst>
      <p:ext uri="{BB962C8B-B14F-4D97-AF65-F5344CB8AC3E}">
        <p14:creationId xmlns:p14="http://schemas.microsoft.com/office/powerpoint/2010/main" val="370678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b="0" cap="none" spc="0" dirty="0">
                <a:ln w="0"/>
                <a:solidFill>
                  <a:schemeClr val="accent6">
                    <a:lumMod val="75000"/>
                  </a:schemeClr>
                </a:solidFill>
                <a:effectLst/>
              </a:rPr>
              <a:t>Discusión de los Resultados</a:t>
            </a:r>
          </a:p>
        </p:txBody>
      </p:sp>
      <p:pic>
        <p:nvPicPr>
          <p:cNvPr id="5" name="Imagen 4">
            <a:extLst>
              <a:ext uri="{FF2B5EF4-FFF2-40B4-BE49-F238E27FC236}">
                <a16:creationId xmlns:a16="http://schemas.microsoft.com/office/drawing/2014/main" id="{2DB17EE3-9BC7-4DC2-9627-C0173EA04A20}"/>
              </a:ext>
            </a:extLst>
          </p:cNvPr>
          <p:cNvPicPr>
            <a:picLocks noChangeAspect="1"/>
          </p:cNvPicPr>
          <p:nvPr/>
        </p:nvPicPr>
        <p:blipFill>
          <a:blip r:embed="rId2"/>
          <a:stretch>
            <a:fillRect/>
          </a:stretch>
        </p:blipFill>
        <p:spPr>
          <a:xfrm>
            <a:off x="997238" y="2356255"/>
            <a:ext cx="5449060" cy="2562583"/>
          </a:xfrm>
          <a:prstGeom prst="rect">
            <a:avLst/>
          </a:prstGeom>
        </p:spPr>
      </p:pic>
      <p:pic>
        <p:nvPicPr>
          <p:cNvPr id="6" name="Imagen 5">
            <a:extLst>
              <a:ext uri="{FF2B5EF4-FFF2-40B4-BE49-F238E27FC236}">
                <a16:creationId xmlns:a16="http://schemas.microsoft.com/office/drawing/2014/main" id="{267B160E-F545-4B27-9D6A-3B92BF989DE2}"/>
              </a:ext>
            </a:extLst>
          </p:cNvPr>
          <p:cNvPicPr>
            <a:picLocks noChangeAspect="1"/>
          </p:cNvPicPr>
          <p:nvPr/>
        </p:nvPicPr>
        <p:blipFill>
          <a:blip r:embed="rId3"/>
          <a:stretch>
            <a:fillRect/>
          </a:stretch>
        </p:blipFill>
        <p:spPr>
          <a:xfrm>
            <a:off x="6629317" y="1930074"/>
            <a:ext cx="4772691" cy="3000794"/>
          </a:xfrm>
          <a:prstGeom prst="rect">
            <a:avLst/>
          </a:prstGeom>
        </p:spPr>
      </p:pic>
    </p:spTree>
    <p:extLst>
      <p:ext uri="{BB962C8B-B14F-4D97-AF65-F5344CB8AC3E}">
        <p14:creationId xmlns:p14="http://schemas.microsoft.com/office/powerpoint/2010/main" val="2586692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b="0" cap="none" spc="0" dirty="0">
                <a:ln w="0"/>
                <a:solidFill>
                  <a:schemeClr val="accent6">
                    <a:lumMod val="75000"/>
                  </a:schemeClr>
                </a:solidFill>
                <a:effectLst/>
              </a:rPr>
              <a:t>Discusión de los Resultados</a:t>
            </a:r>
          </a:p>
        </p:txBody>
      </p:sp>
      <p:pic>
        <p:nvPicPr>
          <p:cNvPr id="4" name="Imagen 3">
            <a:extLst>
              <a:ext uri="{FF2B5EF4-FFF2-40B4-BE49-F238E27FC236}">
                <a16:creationId xmlns:a16="http://schemas.microsoft.com/office/drawing/2014/main" id="{CFF425BB-3800-418E-A991-C70BA23FC01C}"/>
              </a:ext>
            </a:extLst>
          </p:cNvPr>
          <p:cNvPicPr>
            <a:picLocks noChangeAspect="1"/>
          </p:cNvPicPr>
          <p:nvPr/>
        </p:nvPicPr>
        <p:blipFill>
          <a:blip r:embed="rId2"/>
          <a:stretch>
            <a:fillRect/>
          </a:stretch>
        </p:blipFill>
        <p:spPr>
          <a:xfrm>
            <a:off x="685045" y="2141913"/>
            <a:ext cx="5410955" cy="2991267"/>
          </a:xfrm>
          <a:prstGeom prst="rect">
            <a:avLst/>
          </a:prstGeom>
        </p:spPr>
      </p:pic>
      <p:pic>
        <p:nvPicPr>
          <p:cNvPr id="5" name="Imagen 4">
            <a:extLst>
              <a:ext uri="{FF2B5EF4-FFF2-40B4-BE49-F238E27FC236}">
                <a16:creationId xmlns:a16="http://schemas.microsoft.com/office/drawing/2014/main" id="{AAFBE663-4EC9-47DB-8C75-EA9DF7F3EDD3}"/>
              </a:ext>
            </a:extLst>
          </p:cNvPr>
          <p:cNvPicPr>
            <a:picLocks noChangeAspect="1"/>
          </p:cNvPicPr>
          <p:nvPr/>
        </p:nvPicPr>
        <p:blipFill>
          <a:blip r:embed="rId3"/>
          <a:stretch>
            <a:fillRect/>
          </a:stretch>
        </p:blipFill>
        <p:spPr>
          <a:xfrm>
            <a:off x="7288537" y="2456343"/>
            <a:ext cx="3703641" cy="2362405"/>
          </a:xfrm>
          <a:prstGeom prst="rect">
            <a:avLst/>
          </a:prstGeom>
        </p:spPr>
      </p:pic>
    </p:spTree>
    <p:extLst>
      <p:ext uri="{BB962C8B-B14F-4D97-AF65-F5344CB8AC3E}">
        <p14:creationId xmlns:p14="http://schemas.microsoft.com/office/powerpoint/2010/main" val="414288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b="0" cap="none" spc="0" dirty="0">
                <a:ln w="0"/>
                <a:solidFill>
                  <a:schemeClr val="accent6">
                    <a:lumMod val="75000"/>
                  </a:schemeClr>
                </a:solidFill>
                <a:effectLst/>
              </a:rPr>
              <a:t>Discusión de los Resultados</a:t>
            </a:r>
          </a:p>
        </p:txBody>
      </p:sp>
      <p:pic>
        <p:nvPicPr>
          <p:cNvPr id="4" name="Imagen 3">
            <a:extLst>
              <a:ext uri="{FF2B5EF4-FFF2-40B4-BE49-F238E27FC236}">
                <a16:creationId xmlns:a16="http://schemas.microsoft.com/office/drawing/2014/main" id="{97BF72F9-5245-43E2-8ABE-D6022A54482C}"/>
              </a:ext>
            </a:extLst>
          </p:cNvPr>
          <p:cNvPicPr>
            <a:picLocks noChangeAspect="1"/>
          </p:cNvPicPr>
          <p:nvPr/>
        </p:nvPicPr>
        <p:blipFill>
          <a:blip r:embed="rId2"/>
          <a:stretch>
            <a:fillRect/>
          </a:stretch>
        </p:blipFill>
        <p:spPr>
          <a:xfrm>
            <a:off x="471085" y="2253714"/>
            <a:ext cx="5763429" cy="2896004"/>
          </a:xfrm>
          <a:prstGeom prst="rect">
            <a:avLst/>
          </a:prstGeom>
        </p:spPr>
      </p:pic>
      <p:pic>
        <p:nvPicPr>
          <p:cNvPr id="5" name="Imagen 4">
            <a:extLst>
              <a:ext uri="{FF2B5EF4-FFF2-40B4-BE49-F238E27FC236}">
                <a16:creationId xmlns:a16="http://schemas.microsoft.com/office/drawing/2014/main" id="{8A328C6E-6CC0-47A1-81CF-4885DD4DD02E}"/>
              </a:ext>
            </a:extLst>
          </p:cNvPr>
          <p:cNvPicPr>
            <a:picLocks noChangeAspect="1"/>
          </p:cNvPicPr>
          <p:nvPr/>
        </p:nvPicPr>
        <p:blipFill>
          <a:blip r:embed="rId3"/>
          <a:stretch>
            <a:fillRect/>
          </a:stretch>
        </p:blipFill>
        <p:spPr>
          <a:xfrm>
            <a:off x="6758775" y="2253714"/>
            <a:ext cx="4763165" cy="2924583"/>
          </a:xfrm>
          <a:prstGeom prst="rect">
            <a:avLst/>
          </a:prstGeom>
        </p:spPr>
      </p:pic>
    </p:spTree>
    <p:extLst>
      <p:ext uri="{BB962C8B-B14F-4D97-AF65-F5344CB8AC3E}">
        <p14:creationId xmlns:p14="http://schemas.microsoft.com/office/powerpoint/2010/main" val="249759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7FEBC9-E614-49A7-A482-9011CE6085BD}"/>
              </a:ext>
            </a:extLst>
          </p:cNvPr>
          <p:cNvSpPr/>
          <p:nvPr/>
        </p:nvSpPr>
        <p:spPr>
          <a:xfrm>
            <a:off x="-400065" y="156744"/>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Resultados</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1AC7DD35-C44B-483E-920C-E4FE0EE62ECD}"/>
              </a:ext>
            </a:extLst>
          </p:cNvPr>
          <p:cNvSpPr/>
          <p:nvPr/>
        </p:nvSpPr>
        <p:spPr>
          <a:xfrm>
            <a:off x="5583660" y="764083"/>
            <a:ext cx="7113397" cy="523220"/>
          </a:xfrm>
          <a:prstGeom prst="rect">
            <a:avLst/>
          </a:prstGeom>
          <a:noFill/>
        </p:spPr>
        <p:txBody>
          <a:bodyPr wrap="square" lIns="91440" tIns="45720" rIns="91440" bIns="45720">
            <a:spAutoFit/>
          </a:bodyPr>
          <a:lstStyle/>
          <a:p>
            <a:pPr algn="ctr"/>
            <a:r>
              <a:rPr lang="es-ES" sz="2800" b="0" cap="none" spc="0" dirty="0">
                <a:ln w="0"/>
                <a:solidFill>
                  <a:schemeClr val="accent6">
                    <a:lumMod val="75000"/>
                  </a:schemeClr>
                </a:solidFill>
                <a:effectLst/>
              </a:rPr>
              <a:t>Contrastación de hipótesis</a:t>
            </a:r>
          </a:p>
        </p:txBody>
      </p:sp>
      <p:sp>
        <p:nvSpPr>
          <p:cNvPr id="4" name="Rectángulo 3">
            <a:extLst>
              <a:ext uri="{FF2B5EF4-FFF2-40B4-BE49-F238E27FC236}">
                <a16:creationId xmlns:a16="http://schemas.microsoft.com/office/drawing/2014/main" id="{8205FAB0-1C35-468C-A266-70F1BCEFF619}"/>
              </a:ext>
            </a:extLst>
          </p:cNvPr>
          <p:cNvSpPr/>
          <p:nvPr/>
        </p:nvSpPr>
        <p:spPr>
          <a:xfrm>
            <a:off x="577516" y="1831539"/>
            <a:ext cx="4796589"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sz="1600" dirty="0"/>
              <a:t>𝑯𝟏 = Existe una afectación positiva en los resultados de la organización al ejecutar un modelo de planificación tributaria como herramienta financiera que permita la adecuada toma de decisiones en las empresas manufactureras de la provincia de Pichincha</a:t>
            </a:r>
            <a:endParaRPr lang="es-EC" sz="1600" dirty="0"/>
          </a:p>
        </p:txBody>
      </p:sp>
      <p:sp>
        <p:nvSpPr>
          <p:cNvPr id="5" name="Rectángulo 4">
            <a:extLst>
              <a:ext uri="{FF2B5EF4-FFF2-40B4-BE49-F238E27FC236}">
                <a16:creationId xmlns:a16="http://schemas.microsoft.com/office/drawing/2014/main" id="{3C6CD029-25BB-412E-945D-E3F4A598BE4E}"/>
              </a:ext>
            </a:extLst>
          </p:cNvPr>
          <p:cNvSpPr/>
          <p:nvPr/>
        </p:nvSpPr>
        <p:spPr>
          <a:xfrm>
            <a:off x="577516" y="3752555"/>
            <a:ext cx="4796589"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sz="1600" dirty="0"/>
              <a:t>𝑯𝟎 = No existe una afectación positiva en los resultados de la organización al ejecutar un modelo de planificación tributaria como herramienta financiera que permita la adecuada toma de decisiones en las empresas manufactureras de la provincia de Pichincha</a:t>
            </a:r>
            <a:endParaRPr lang="es-EC" sz="1600" dirty="0"/>
          </a:p>
        </p:txBody>
      </p:sp>
      <p:pic>
        <p:nvPicPr>
          <p:cNvPr id="6" name="Imagen 5">
            <a:extLst>
              <a:ext uri="{FF2B5EF4-FFF2-40B4-BE49-F238E27FC236}">
                <a16:creationId xmlns:a16="http://schemas.microsoft.com/office/drawing/2014/main" id="{F8E9990A-EF5F-4571-B77A-7AF502D1E7FE}"/>
              </a:ext>
            </a:extLst>
          </p:cNvPr>
          <p:cNvPicPr>
            <a:picLocks noChangeAspect="1"/>
          </p:cNvPicPr>
          <p:nvPr/>
        </p:nvPicPr>
        <p:blipFill>
          <a:blip r:embed="rId2"/>
          <a:stretch>
            <a:fillRect/>
          </a:stretch>
        </p:blipFill>
        <p:spPr>
          <a:xfrm>
            <a:off x="6146371" y="1831539"/>
            <a:ext cx="5468113" cy="1133633"/>
          </a:xfrm>
          <a:prstGeom prst="rect">
            <a:avLst/>
          </a:prstGeom>
        </p:spPr>
      </p:pic>
      <p:pic>
        <p:nvPicPr>
          <p:cNvPr id="7" name="Imagen 6">
            <a:extLst>
              <a:ext uri="{FF2B5EF4-FFF2-40B4-BE49-F238E27FC236}">
                <a16:creationId xmlns:a16="http://schemas.microsoft.com/office/drawing/2014/main" id="{F4D17054-C6E4-4A90-8BE3-A673FB629A98}"/>
              </a:ext>
            </a:extLst>
          </p:cNvPr>
          <p:cNvPicPr>
            <a:picLocks noChangeAspect="1"/>
          </p:cNvPicPr>
          <p:nvPr/>
        </p:nvPicPr>
        <p:blipFill>
          <a:blip r:embed="rId3"/>
          <a:stretch>
            <a:fillRect/>
          </a:stretch>
        </p:blipFill>
        <p:spPr>
          <a:xfrm>
            <a:off x="6146371" y="3524152"/>
            <a:ext cx="5582429" cy="1810003"/>
          </a:xfrm>
          <a:prstGeom prst="rect">
            <a:avLst/>
          </a:prstGeom>
        </p:spPr>
      </p:pic>
    </p:spTree>
    <p:extLst>
      <p:ext uri="{BB962C8B-B14F-4D97-AF65-F5344CB8AC3E}">
        <p14:creationId xmlns:p14="http://schemas.microsoft.com/office/powerpoint/2010/main" val="95242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5ADC62A-0F5B-452F-A2BE-06A106816B39}"/>
              </a:ext>
            </a:extLst>
          </p:cNvPr>
          <p:cNvSpPr txBox="1"/>
          <p:nvPr/>
        </p:nvSpPr>
        <p:spPr>
          <a:xfrm>
            <a:off x="457200" y="2459504"/>
            <a:ext cx="3154680" cy="1938992"/>
          </a:xfrm>
          <a:prstGeom prst="rect">
            <a:avLst/>
          </a:prstGeom>
          <a:noFill/>
        </p:spPr>
        <p:txBody>
          <a:bodyPr wrap="square" rtlCol="0">
            <a:spAutoFit/>
          </a:bodyPr>
          <a:lstStyle/>
          <a:p>
            <a:pPr algn="ctr"/>
            <a:r>
              <a:rPr lang="es-EC" sz="4000" dirty="0"/>
              <a:t>ETAPAS DE PLANEACIÓN FISCAL</a:t>
            </a:r>
            <a:endParaRPr lang="en-US" sz="4000" dirty="0"/>
          </a:p>
        </p:txBody>
      </p:sp>
      <p:sp>
        <p:nvSpPr>
          <p:cNvPr id="7" name="Llaves 6">
            <a:extLst>
              <a:ext uri="{FF2B5EF4-FFF2-40B4-BE49-F238E27FC236}">
                <a16:creationId xmlns:a16="http://schemas.microsoft.com/office/drawing/2014/main" id="{97F7E1FE-C4BD-4369-8B37-21283A55DF0D}"/>
              </a:ext>
            </a:extLst>
          </p:cNvPr>
          <p:cNvSpPr/>
          <p:nvPr/>
        </p:nvSpPr>
        <p:spPr>
          <a:xfrm>
            <a:off x="3611880" y="586740"/>
            <a:ext cx="10378440" cy="5684520"/>
          </a:xfrm>
          <a:prstGeom prst="bracePair">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50724A93-B137-4249-AEC9-87C90CC829A7}"/>
              </a:ext>
            </a:extLst>
          </p:cNvPr>
          <p:cNvSpPr txBox="1"/>
          <p:nvPr/>
        </p:nvSpPr>
        <p:spPr>
          <a:xfrm>
            <a:off x="4358640" y="921703"/>
            <a:ext cx="6614160" cy="584775"/>
          </a:xfrm>
          <a:prstGeom prst="rect">
            <a:avLst/>
          </a:prstGeom>
          <a:noFill/>
          <a:ln>
            <a:solidFill>
              <a:schemeClr val="accent6">
                <a:lumMod val="40000"/>
                <a:lumOff val="60000"/>
              </a:schemeClr>
            </a:solidFill>
          </a:ln>
        </p:spPr>
        <p:txBody>
          <a:bodyPr wrap="square" rtlCol="0">
            <a:spAutoFit/>
          </a:bodyPr>
          <a:lstStyle/>
          <a:p>
            <a:r>
              <a:rPr lang="es-EC" sz="3200" dirty="0"/>
              <a:t>1. Análisis del entorno </a:t>
            </a:r>
            <a:endParaRPr lang="en-US" sz="3200" dirty="0"/>
          </a:p>
        </p:txBody>
      </p:sp>
      <p:sp>
        <p:nvSpPr>
          <p:cNvPr id="9" name="CuadroTexto 8">
            <a:extLst>
              <a:ext uri="{FF2B5EF4-FFF2-40B4-BE49-F238E27FC236}">
                <a16:creationId xmlns:a16="http://schemas.microsoft.com/office/drawing/2014/main" id="{A909591B-91FB-45D1-8B44-5AC09499A063}"/>
              </a:ext>
            </a:extLst>
          </p:cNvPr>
          <p:cNvSpPr txBox="1"/>
          <p:nvPr/>
        </p:nvSpPr>
        <p:spPr>
          <a:xfrm>
            <a:off x="4358640" y="2025651"/>
            <a:ext cx="6614160" cy="584775"/>
          </a:xfrm>
          <a:prstGeom prst="rect">
            <a:avLst/>
          </a:prstGeom>
          <a:noFill/>
          <a:ln>
            <a:solidFill>
              <a:schemeClr val="accent6">
                <a:lumMod val="40000"/>
                <a:lumOff val="60000"/>
              </a:schemeClr>
            </a:solidFill>
          </a:ln>
        </p:spPr>
        <p:txBody>
          <a:bodyPr wrap="square" rtlCol="0">
            <a:spAutoFit/>
          </a:bodyPr>
          <a:lstStyle/>
          <a:p>
            <a:r>
              <a:rPr lang="es-EC" sz="3200" dirty="0"/>
              <a:t>2. Selección de las estrategias </a:t>
            </a:r>
            <a:endParaRPr lang="en-US" sz="3200" dirty="0"/>
          </a:p>
        </p:txBody>
      </p:sp>
      <p:sp>
        <p:nvSpPr>
          <p:cNvPr id="10" name="CuadroTexto 9">
            <a:extLst>
              <a:ext uri="{FF2B5EF4-FFF2-40B4-BE49-F238E27FC236}">
                <a16:creationId xmlns:a16="http://schemas.microsoft.com/office/drawing/2014/main" id="{4D24BA2A-8322-4931-9C7B-0635EB952B66}"/>
              </a:ext>
            </a:extLst>
          </p:cNvPr>
          <p:cNvSpPr txBox="1"/>
          <p:nvPr/>
        </p:nvSpPr>
        <p:spPr>
          <a:xfrm>
            <a:off x="4358640" y="3115008"/>
            <a:ext cx="6614160" cy="584775"/>
          </a:xfrm>
          <a:prstGeom prst="rect">
            <a:avLst/>
          </a:prstGeom>
          <a:noFill/>
          <a:ln>
            <a:solidFill>
              <a:schemeClr val="accent6">
                <a:lumMod val="40000"/>
                <a:lumOff val="60000"/>
              </a:schemeClr>
            </a:solidFill>
          </a:ln>
        </p:spPr>
        <p:txBody>
          <a:bodyPr wrap="square" rtlCol="0">
            <a:spAutoFit/>
          </a:bodyPr>
          <a:lstStyle/>
          <a:p>
            <a:r>
              <a:rPr lang="es-EC" sz="3200" dirty="0"/>
              <a:t>3. Valoración de las estrategias </a:t>
            </a:r>
            <a:endParaRPr lang="en-US" sz="3200" dirty="0"/>
          </a:p>
        </p:txBody>
      </p:sp>
      <p:sp>
        <p:nvSpPr>
          <p:cNvPr id="11" name="CuadroTexto 10">
            <a:extLst>
              <a:ext uri="{FF2B5EF4-FFF2-40B4-BE49-F238E27FC236}">
                <a16:creationId xmlns:a16="http://schemas.microsoft.com/office/drawing/2014/main" id="{3B895B2B-33F3-475E-864E-4AF173F4EC24}"/>
              </a:ext>
            </a:extLst>
          </p:cNvPr>
          <p:cNvSpPr txBox="1"/>
          <p:nvPr/>
        </p:nvSpPr>
        <p:spPr>
          <a:xfrm>
            <a:off x="4358640" y="4210767"/>
            <a:ext cx="6614160" cy="584775"/>
          </a:xfrm>
          <a:prstGeom prst="rect">
            <a:avLst/>
          </a:prstGeom>
          <a:noFill/>
          <a:ln>
            <a:solidFill>
              <a:schemeClr val="accent6">
                <a:lumMod val="40000"/>
                <a:lumOff val="60000"/>
              </a:schemeClr>
            </a:solidFill>
          </a:ln>
        </p:spPr>
        <p:txBody>
          <a:bodyPr wrap="square" rtlCol="0">
            <a:spAutoFit/>
          </a:bodyPr>
          <a:lstStyle/>
          <a:p>
            <a:r>
              <a:rPr lang="es-EC" sz="3200" dirty="0"/>
              <a:t>4. Implementación de las estrategias </a:t>
            </a:r>
            <a:endParaRPr lang="en-US" sz="3200" dirty="0"/>
          </a:p>
        </p:txBody>
      </p:sp>
      <p:sp>
        <p:nvSpPr>
          <p:cNvPr id="12" name="CuadroTexto 11">
            <a:extLst>
              <a:ext uri="{FF2B5EF4-FFF2-40B4-BE49-F238E27FC236}">
                <a16:creationId xmlns:a16="http://schemas.microsoft.com/office/drawing/2014/main" id="{91C64344-0C8A-48D3-91C9-E1015687F49F}"/>
              </a:ext>
            </a:extLst>
          </p:cNvPr>
          <p:cNvSpPr txBox="1"/>
          <p:nvPr/>
        </p:nvSpPr>
        <p:spPr>
          <a:xfrm>
            <a:off x="4358640" y="5300124"/>
            <a:ext cx="6614160" cy="584775"/>
          </a:xfrm>
          <a:prstGeom prst="rect">
            <a:avLst/>
          </a:prstGeom>
          <a:noFill/>
          <a:ln>
            <a:solidFill>
              <a:schemeClr val="accent6">
                <a:lumMod val="40000"/>
                <a:lumOff val="60000"/>
              </a:schemeClr>
            </a:solidFill>
          </a:ln>
        </p:spPr>
        <p:txBody>
          <a:bodyPr wrap="square" rtlCol="0">
            <a:spAutoFit/>
          </a:bodyPr>
          <a:lstStyle/>
          <a:p>
            <a:r>
              <a:rPr lang="es-EC" sz="3200" dirty="0"/>
              <a:t>5. Mantenimiento del plan</a:t>
            </a:r>
            <a:endParaRPr lang="en-US" sz="3200" dirty="0"/>
          </a:p>
        </p:txBody>
      </p:sp>
      <p:sp>
        <p:nvSpPr>
          <p:cNvPr id="13" name="Rectángulo 12">
            <a:extLst>
              <a:ext uri="{FF2B5EF4-FFF2-40B4-BE49-F238E27FC236}">
                <a16:creationId xmlns:a16="http://schemas.microsoft.com/office/drawing/2014/main" id="{08AFA604-2725-4A01-A005-FCBDD75E26E6}"/>
              </a:ext>
            </a:extLst>
          </p:cNvPr>
          <p:cNvSpPr/>
          <p:nvPr/>
        </p:nvSpPr>
        <p:spPr>
          <a:xfrm>
            <a:off x="237313" y="461293"/>
            <a:ext cx="3594455"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PROPUESTA</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0815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4">
            <a:extLst>
              <a:ext uri="{FF2B5EF4-FFF2-40B4-BE49-F238E27FC236}">
                <a16:creationId xmlns:a16="http://schemas.microsoft.com/office/drawing/2014/main" id="{9A16C2C4-4023-45C1-B433-FFA463972D1A}"/>
              </a:ext>
            </a:extLst>
          </p:cNvPr>
          <p:cNvSpPr txBox="1">
            <a:spLocks/>
          </p:cNvSpPr>
          <p:nvPr/>
        </p:nvSpPr>
        <p:spPr>
          <a:xfrm rot="16200000">
            <a:off x="-483870" y="2815591"/>
            <a:ext cx="5181600" cy="998220"/>
          </a:xfrm>
          <a:prstGeom prst="rect">
            <a:avLst/>
          </a:prstGeom>
          <a:ln>
            <a:solidFill>
              <a:srgbClr val="00B05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4800"/>
              <a:t>Análisis del entorno</a:t>
            </a:r>
            <a:endParaRPr lang="en-US" sz="4800" dirty="0"/>
          </a:p>
        </p:txBody>
      </p:sp>
      <p:sp>
        <p:nvSpPr>
          <p:cNvPr id="3" name="Flecha: a la derecha 2">
            <a:extLst>
              <a:ext uri="{FF2B5EF4-FFF2-40B4-BE49-F238E27FC236}">
                <a16:creationId xmlns:a16="http://schemas.microsoft.com/office/drawing/2014/main" id="{11C97B23-C027-4CB4-B85B-29C93A98E344}"/>
              </a:ext>
            </a:extLst>
          </p:cNvPr>
          <p:cNvSpPr/>
          <p:nvPr/>
        </p:nvSpPr>
        <p:spPr>
          <a:xfrm>
            <a:off x="4160519" y="502921"/>
            <a:ext cx="7467597" cy="1783080"/>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Identificar zonas en las que se den tratamientos fiscales más favorables</a:t>
            </a:r>
            <a:endParaRPr lang="en-US" sz="2400" dirty="0">
              <a:solidFill>
                <a:schemeClr val="tx1"/>
              </a:solidFill>
            </a:endParaRPr>
          </a:p>
        </p:txBody>
      </p:sp>
      <p:sp>
        <p:nvSpPr>
          <p:cNvPr id="4" name="Flecha: a la derecha 3">
            <a:extLst>
              <a:ext uri="{FF2B5EF4-FFF2-40B4-BE49-F238E27FC236}">
                <a16:creationId xmlns:a16="http://schemas.microsoft.com/office/drawing/2014/main" id="{474E0C68-D344-459B-8168-7AB0D2F97BF3}"/>
              </a:ext>
            </a:extLst>
          </p:cNvPr>
          <p:cNvSpPr/>
          <p:nvPr/>
        </p:nvSpPr>
        <p:spPr>
          <a:xfrm>
            <a:off x="4160519" y="2423161"/>
            <a:ext cx="7467597" cy="1783080"/>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Considerar los incentivos tributarios</a:t>
            </a:r>
            <a:endParaRPr lang="en-US" sz="2400" dirty="0">
              <a:solidFill>
                <a:schemeClr val="tx1"/>
              </a:solidFill>
            </a:endParaRPr>
          </a:p>
        </p:txBody>
      </p:sp>
      <p:sp>
        <p:nvSpPr>
          <p:cNvPr id="5" name="Flecha: a la derecha 4">
            <a:extLst>
              <a:ext uri="{FF2B5EF4-FFF2-40B4-BE49-F238E27FC236}">
                <a16:creationId xmlns:a16="http://schemas.microsoft.com/office/drawing/2014/main" id="{2C1F1416-ADD6-4657-A86A-AB69BAF41D64}"/>
              </a:ext>
            </a:extLst>
          </p:cNvPr>
          <p:cNvSpPr/>
          <p:nvPr/>
        </p:nvSpPr>
        <p:spPr>
          <a:xfrm>
            <a:off x="4160519" y="4358641"/>
            <a:ext cx="7467597" cy="1783080"/>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Cumplimiento de requerimientos fiscales para obtener el máximo de deducciones, exenciones, subsidios o diferimientos.</a:t>
            </a:r>
            <a:endParaRPr lang="en-US" sz="2400" dirty="0">
              <a:solidFill>
                <a:schemeClr val="tx1"/>
              </a:solidFill>
            </a:endParaRPr>
          </a:p>
        </p:txBody>
      </p:sp>
      <p:grpSp>
        <p:nvGrpSpPr>
          <p:cNvPr id="6" name="Grupo 5">
            <a:extLst>
              <a:ext uri="{FF2B5EF4-FFF2-40B4-BE49-F238E27FC236}">
                <a16:creationId xmlns:a16="http://schemas.microsoft.com/office/drawing/2014/main" id="{FADDAF16-2C7E-41C8-BACC-D96F4EF54D7D}"/>
              </a:ext>
            </a:extLst>
          </p:cNvPr>
          <p:cNvGrpSpPr/>
          <p:nvPr/>
        </p:nvGrpSpPr>
        <p:grpSpPr>
          <a:xfrm>
            <a:off x="2606040" y="1394461"/>
            <a:ext cx="1554479" cy="3855720"/>
            <a:chOff x="2606040" y="1394461"/>
            <a:chExt cx="1661160" cy="3855720"/>
          </a:xfrm>
        </p:grpSpPr>
        <p:cxnSp>
          <p:nvCxnSpPr>
            <p:cNvPr id="7" name="Conector: angular 6">
              <a:extLst>
                <a:ext uri="{FF2B5EF4-FFF2-40B4-BE49-F238E27FC236}">
                  <a16:creationId xmlns:a16="http://schemas.microsoft.com/office/drawing/2014/main" id="{12E40668-1031-4A0F-AF38-8367477DE9E9}"/>
                </a:ext>
              </a:extLst>
            </p:cNvPr>
            <p:cNvCxnSpPr>
              <a:cxnSpLocks/>
              <a:stCxn id="2" idx="2"/>
              <a:endCxn id="5" idx="1"/>
            </p:cNvCxnSpPr>
            <p:nvPr/>
          </p:nvCxnSpPr>
          <p:spPr>
            <a:xfrm>
              <a:off x="2606040" y="3314701"/>
              <a:ext cx="1661160" cy="1935480"/>
            </a:xfrm>
            <a:prstGeom prst="bentConnector5">
              <a:avLst>
                <a:gd name="adj1" fmla="val 50981"/>
                <a:gd name="adj2" fmla="val 39862"/>
                <a:gd name="adj3" fmla="val 50980"/>
              </a:avLst>
            </a:prstGeom>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3BB9FAF1-C3EB-4D7B-8864-59EA5407BE8F}"/>
                </a:ext>
              </a:extLst>
            </p:cNvPr>
            <p:cNvGrpSpPr/>
            <p:nvPr/>
          </p:nvGrpSpPr>
          <p:grpSpPr>
            <a:xfrm>
              <a:off x="2606040" y="1394461"/>
              <a:ext cx="1661160" cy="1920240"/>
              <a:chOff x="2606040" y="1394461"/>
              <a:chExt cx="1661160" cy="1920240"/>
            </a:xfrm>
          </p:grpSpPr>
          <p:cxnSp>
            <p:nvCxnSpPr>
              <p:cNvPr id="9" name="Conector recto 8">
                <a:extLst>
                  <a:ext uri="{FF2B5EF4-FFF2-40B4-BE49-F238E27FC236}">
                    <a16:creationId xmlns:a16="http://schemas.microsoft.com/office/drawing/2014/main" id="{4A18AA93-E3FE-4977-8CDC-CB3340FFBBE0}"/>
                  </a:ext>
                </a:extLst>
              </p:cNvPr>
              <p:cNvCxnSpPr>
                <a:cxnSpLocks/>
              </p:cNvCxnSpPr>
              <p:nvPr/>
            </p:nvCxnSpPr>
            <p:spPr>
              <a:xfrm flipV="1">
                <a:off x="2606040" y="3299460"/>
                <a:ext cx="16611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A1055A3E-7CA2-481B-B04D-C9411D698BAA}"/>
                  </a:ext>
                </a:extLst>
              </p:cNvPr>
              <p:cNvCxnSpPr>
                <a:cxnSpLocks/>
                <a:stCxn id="2" idx="2"/>
                <a:endCxn id="3" idx="1"/>
              </p:cNvCxnSpPr>
              <p:nvPr/>
            </p:nvCxnSpPr>
            <p:spPr>
              <a:xfrm flipV="1">
                <a:off x="2606040" y="1394461"/>
                <a:ext cx="1661160" cy="1920240"/>
              </a:xfrm>
              <a:prstGeom prst="bentConnector5">
                <a:avLst>
                  <a:gd name="adj1" fmla="val 50981"/>
                  <a:gd name="adj2" fmla="val 39782"/>
                  <a:gd name="adj3" fmla="val 50980"/>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846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5">
            <a:extLst>
              <a:ext uri="{FF2B5EF4-FFF2-40B4-BE49-F238E27FC236}">
                <a16:creationId xmlns:a16="http://schemas.microsoft.com/office/drawing/2014/main" id="{A6BD07AC-E438-42E1-A530-043F1F0CC23F}"/>
              </a:ext>
            </a:extLst>
          </p:cNvPr>
          <p:cNvSpPr txBox="1">
            <a:spLocks/>
          </p:cNvSpPr>
          <p:nvPr/>
        </p:nvSpPr>
        <p:spPr>
          <a:xfrm>
            <a:off x="852370" y="322219"/>
            <a:ext cx="5181600" cy="533401"/>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a:t> Selección de estrategias</a:t>
            </a:r>
            <a:endParaRPr lang="en-US" dirty="0"/>
          </a:p>
        </p:txBody>
      </p:sp>
      <p:cxnSp>
        <p:nvCxnSpPr>
          <p:cNvPr id="3" name="Conector recto 2">
            <a:extLst>
              <a:ext uri="{FF2B5EF4-FFF2-40B4-BE49-F238E27FC236}">
                <a16:creationId xmlns:a16="http://schemas.microsoft.com/office/drawing/2014/main" id="{E35A5A80-0D88-4A25-96E5-D085A90A512A}"/>
              </a:ext>
            </a:extLst>
          </p:cNvPr>
          <p:cNvCxnSpPr/>
          <p:nvPr/>
        </p:nvCxnSpPr>
        <p:spPr>
          <a:xfrm>
            <a:off x="1309570" y="870859"/>
            <a:ext cx="0" cy="50596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 name="Grupo 9">
            <a:extLst>
              <a:ext uri="{FF2B5EF4-FFF2-40B4-BE49-F238E27FC236}">
                <a16:creationId xmlns:a16="http://schemas.microsoft.com/office/drawing/2014/main" id="{997A7E8F-FBB1-4F05-965E-D657CF414155}"/>
              </a:ext>
            </a:extLst>
          </p:cNvPr>
          <p:cNvGrpSpPr/>
          <p:nvPr/>
        </p:nvGrpSpPr>
        <p:grpSpPr>
          <a:xfrm>
            <a:off x="1309570" y="1002641"/>
            <a:ext cx="9277744" cy="4582371"/>
            <a:chOff x="1309570" y="1038500"/>
            <a:chExt cx="10698462" cy="5654040"/>
          </a:xfrm>
        </p:grpSpPr>
        <p:sp>
          <p:nvSpPr>
            <p:cNvPr id="4" name="Flecha: a la derecha 3">
              <a:extLst>
                <a:ext uri="{FF2B5EF4-FFF2-40B4-BE49-F238E27FC236}">
                  <a16:creationId xmlns:a16="http://schemas.microsoft.com/office/drawing/2014/main" id="{5DB0F3BC-81D3-4527-8981-35308033C143}"/>
                </a:ext>
              </a:extLst>
            </p:cNvPr>
            <p:cNvSpPr/>
            <p:nvPr/>
          </p:nvSpPr>
          <p:spPr>
            <a:xfrm>
              <a:off x="1309570" y="1038500"/>
              <a:ext cx="4602464" cy="1783080"/>
            </a:xfrm>
            <a:prstGeom prst="rightArrow">
              <a:avLst/>
            </a:prstGeom>
            <a:solidFill>
              <a:srgbClr val="EEF7E9"/>
            </a:solidFill>
            <a:ln>
              <a:solidFill>
                <a:srgbClr val="92D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solidFill>
                    <a:schemeClr val="tx1"/>
                  </a:solidFill>
                </a:rPr>
                <a:t>Reinversión</a:t>
              </a:r>
              <a:endParaRPr lang="en-US" sz="3200" dirty="0">
                <a:solidFill>
                  <a:schemeClr val="tx1"/>
                </a:solidFill>
              </a:endParaRPr>
            </a:p>
          </p:txBody>
        </p:sp>
        <p:sp>
          <p:nvSpPr>
            <p:cNvPr id="5" name="Flecha: a la derecha 4">
              <a:extLst>
                <a:ext uri="{FF2B5EF4-FFF2-40B4-BE49-F238E27FC236}">
                  <a16:creationId xmlns:a16="http://schemas.microsoft.com/office/drawing/2014/main" id="{78D2F711-B83E-499D-B29B-3664D5A53965}"/>
                </a:ext>
              </a:extLst>
            </p:cNvPr>
            <p:cNvSpPr/>
            <p:nvPr/>
          </p:nvSpPr>
          <p:spPr>
            <a:xfrm>
              <a:off x="1309570" y="2973980"/>
              <a:ext cx="4602464" cy="1783080"/>
            </a:xfrm>
            <a:prstGeom prst="rightArrow">
              <a:avLst/>
            </a:prstGeom>
            <a:solidFill>
              <a:srgbClr val="EEF7E9"/>
            </a:solidFill>
            <a:ln>
              <a:solidFill>
                <a:srgbClr val="92D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solidFill>
                    <a:schemeClr val="tx1"/>
                  </a:solidFill>
                </a:rPr>
                <a:t>Activos</a:t>
              </a:r>
              <a:endParaRPr lang="en-US" sz="3200" dirty="0">
                <a:solidFill>
                  <a:schemeClr val="tx1"/>
                </a:solidFill>
              </a:endParaRPr>
            </a:p>
          </p:txBody>
        </p:sp>
        <p:sp>
          <p:nvSpPr>
            <p:cNvPr id="6" name="Flecha: a la derecha 5">
              <a:extLst>
                <a:ext uri="{FF2B5EF4-FFF2-40B4-BE49-F238E27FC236}">
                  <a16:creationId xmlns:a16="http://schemas.microsoft.com/office/drawing/2014/main" id="{846C9C8A-EF17-4A50-BA6E-BA0A301723DB}"/>
                </a:ext>
              </a:extLst>
            </p:cNvPr>
            <p:cNvSpPr/>
            <p:nvPr/>
          </p:nvSpPr>
          <p:spPr>
            <a:xfrm>
              <a:off x="1309570" y="4909460"/>
              <a:ext cx="4602464" cy="1783080"/>
            </a:xfrm>
            <a:prstGeom prst="rightArrow">
              <a:avLst/>
            </a:prstGeom>
            <a:solidFill>
              <a:srgbClr val="EEF7E9"/>
            </a:solidFill>
            <a:ln>
              <a:solidFill>
                <a:srgbClr val="92D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solidFill>
                    <a:schemeClr val="tx1"/>
                  </a:solidFill>
                </a:rPr>
                <a:t>Financiamientos</a:t>
              </a:r>
              <a:endParaRPr lang="en-US" sz="3200" dirty="0">
                <a:solidFill>
                  <a:schemeClr val="tx1"/>
                </a:solidFill>
              </a:endParaRPr>
            </a:p>
          </p:txBody>
        </p:sp>
        <p:sp>
          <p:nvSpPr>
            <p:cNvPr id="7" name="Rectángulo: esquinas redondeadas 6">
              <a:extLst>
                <a:ext uri="{FF2B5EF4-FFF2-40B4-BE49-F238E27FC236}">
                  <a16:creationId xmlns:a16="http://schemas.microsoft.com/office/drawing/2014/main" id="{0124CA86-873C-4761-8071-D025110052B1}"/>
                </a:ext>
              </a:extLst>
            </p:cNvPr>
            <p:cNvSpPr/>
            <p:nvPr/>
          </p:nvSpPr>
          <p:spPr>
            <a:xfrm>
              <a:off x="6689272" y="1107079"/>
              <a:ext cx="5318760" cy="1645922"/>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C" sz="2000" dirty="0">
                  <a:solidFill>
                    <a:schemeClr val="tx1"/>
                  </a:solidFill>
                </a:rPr>
                <a:t>Reinversión para obtener, mantener, mejorar los ingresos de fuente ecuatoriana.</a:t>
              </a:r>
            </a:p>
            <a:p>
              <a:pPr marL="342900" indent="-342900">
                <a:buFont typeface="Arial" panose="020B0604020202020204" pitchFamily="34" charset="0"/>
                <a:buChar char="•"/>
              </a:pPr>
              <a:r>
                <a:rPr lang="es-EC" sz="2000" dirty="0">
                  <a:solidFill>
                    <a:schemeClr val="tx1"/>
                  </a:solidFill>
                </a:rPr>
                <a:t>Nuevas inversiones productivas </a:t>
              </a:r>
            </a:p>
          </p:txBody>
        </p:sp>
        <p:sp>
          <p:nvSpPr>
            <p:cNvPr id="8" name="Rectángulo: esquinas redondeadas 7">
              <a:extLst>
                <a:ext uri="{FF2B5EF4-FFF2-40B4-BE49-F238E27FC236}">
                  <a16:creationId xmlns:a16="http://schemas.microsoft.com/office/drawing/2014/main" id="{0C59ACB8-4E87-4004-89ED-D3C3B98DAF95}"/>
                </a:ext>
              </a:extLst>
            </p:cNvPr>
            <p:cNvSpPr/>
            <p:nvPr/>
          </p:nvSpPr>
          <p:spPr>
            <a:xfrm>
              <a:off x="6689272" y="3042559"/>
              <a:ext cx="5318760" cy="1645922"/>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2000" dirty="0">
                  <a:solidFill>
                    <a:schemeClr val="tx1"/>
                  </a:solidFill>
                </a:rPr>
                <a:t>Castigos de cartera</a:t>
              </a:r>
            </a:p>
            <a:p>
              <a:pPr marL="285750" indent="-285750">
                <a:buFont typeface="Arial" panose="020B0604020202020204" pitchFamily="34" charset="0"/>
                <a:buChar char="•"/>
              </a:pPr>
              <a:r>
                <a:rPr lang="es-EC" sz="2000" dirty="0">
                  <a:solidFill>
                    <a:schemeClr val="tx1"/>
                  </a:solidFill>
                </a:rPr>
                <a:t>Activos fijos</a:t>
              </a:r>
            </a:p>
            <a:p>
              <a:pPr marL="285750" indent="-285750">
                <a:buFont typeface="Arial" panose="020B0604020202020204" pitchFamily="34" charset="0"/>
                <a:buChar char="•"/>
              </a:pPr>
              <a:r>
                <a:rPr lang="es-EC" sz="2000" dirty="0">
                  <a:solidFill>
                    <a:schemeClr val="tx1"/>
                  </a:solidFill>
                </a:rPr>
                <a:t>Inventarios </a:t>
              </a:r>
              <a:endParaRPr lang="en-US" sz="2000" dirty="0">
                <a:solidFill>
                  <a:schemeClr val="tx1"/>
                </a:solidFill>
              </a:endParaRPr>
            </a:p>
          </p:txBody>
        </p:sp>
        <p:sp>
          <p:nvSpPr>
            <p:cNvPr id="9" name="Rectángulo: esquinas redondeadas 8">
              <a:extLst>
                <a:ext uri="{FF2B5EF4-FFF2-40B4-BE49-F238E27FC236}">
                  <a16:creationId xmlns:a16="http://schemas.microsoft.com/office/drawing/2014/main" id="{A486EAEC-A68B-4A39-B877-7FCCFF98E7A5}"/>
                </a:ext>
              </a:extLst>
            </p:cNvPr>
            <p:cNvSpPr/>
            <p:nvPr/>
          </p:nvSpPr>
          <p:spPr>
            <a:xfrm>
              <a:off x="6689272" y="4978039"/>
              <a:ext cx="5318760" cy="1645922"/>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2000" dirty="0">
                  <a:solidFill>
                    <a:schemeClr val="tx1"/>
                  </a:solidFill>
                </a:rPr>
                <a:t>Entidades financieras</a:t>
              </a:r>
            </a:p>
            <a:p>
              <a:pPr marL="285750" indent="-285750">
                <a:buFont typeface="Arial" panose="020B0604020202020204" pitchFamily="34" charset="0"/>
                <a:buChar char="•"/>
              </a:pPr>
              <a:r>
                <a:rPr lang="en-US" sz="2000" dirty="0" err="1">
                  <a:solidFill>
                    <a:schemeClr val="tx1"/>
                  </a:solidFill>
                </a:rPr>
                <a:t>Compañias</a:t>
              </a:r>
              <a:r>
                <a:rPr lang="en-US" sz="2000" dirty="0">
                  <a:solidFill>
                    <a:schemeClr val="tx1"/>
                  </a:solidFill>
                </a:rPr>
                <a:t> </a:t>
              </a:r>
              <a:r>
                <a:rPr lang="en-US" sz="2000" dirty="0" err="1">
                  <a:solidFill>
                    <a:schemeClr val="tx1"/>
                  </a:solidFill>
                </a:rPr>
                <a:t>Relacionadas</a:t>
              </a:r>
              <a:r>
                <a:rPr lang="en-US" sz="2000" dirty="0">
                  <a:solidFill>
                    <a:schemeClr val="tx1"/>
                  </a:solidFill>
                </a:rPr>
                <a:t> </a:t>
              </a:r>
            </a:p>
            <a:p>
              <a:pPr marL="285750" indent="-285750">
                <a:buFont typeface="Arial" panose="020B0604020202020204" pitchFamily="34" charset="0"/>
                <a:buChar char="•"/>
              </a:pPr>
              <a:r>
                <a:rPr lang="en-US" sz="2000" dirty="0">
                  <a:solidFill>
                    <a:schemeClr val="tx1"/>
                  </a:solidFill>
                </a:rPr>
                <a:t>Sector de la </a:t>
              </a:r>
              <a:r>
                <a:rPr lang="en-US" sz="2000" dirty="0" err="1">
                  <a:solidFill>
                    <a:schemeClr val="tx1"/>
                  </a:solidFill>
                </a:rPr>
                <a:t>Economía</a:t>
              </a:r>
              <a:r>
                <a:rPr lang="en-US" sz="2000" dirty="0">
                  <a:solidFill>
                    <a:schemeClr val="tx1"/>
                  </a:solidFill>
                </a:rPr>
                <a:t> Popular y </a:t>
              </a:r>
              <a:r>
                <a:rPr lang="en-US" sz="2000" dirty="0" err="1">
                  <a:solidFill>
                    <a:schemeClr val="tx1"/>
                  </a:solidFill>
                </a:rPr>
                <a:t>Solidaria</a:t>
              </a:r>
              <a:endParaRPr lang="en-US" sz="2000" dirty="0">
                <a:solidFill>
                  <a:schemeClr val="tx1"/>
                </a:solidFill>
              </a:endParaRPr>
            </a:p>
          </p:txBody>
        </p:sp>
      </p:grpSp>
    </p:spTree>
    <p:extLst>
      <p:ext uri="{BB962C8B-B14F-4D97-AF65-F5344CB8AC3E}">
        <p14:creationId xmlns:p14="http://schemas.microsoft.com/office/powerpoint/2010/main" val="413016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5EBEB84-4F50-4DD2-AF02-790117CA1EDC}"/>
              </a:ext>
            </a:extLst>
          </p:cNvPr>
          <p:cNvGraphicFramePr>
            <a:graphicFrameLocks/>
          </p:cNvGraphicFramePr>
          <p:nvPr>
            <p:extLst>
              <p:ext uri="{D42A27DB-BD31-4B8C-83A1-F6EECF244321}">
                <p14:modId xmlns:p14="http://schemas.microsoft.com/office/powerpoint/2010/main" val="3611516027"/>
              </p:ext>
            </p:extLst>
          </p:nvPr>
        </p:nvGraphicFramePr>
        <p:xfrm>
          <a:off x="3558989" y="916070"/>
          <a:ext cx="8269941" cy="4674503"/>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37538517-B471-42F8-8BA3-7A871CC4F51D}"/>
              </a:ext>
            </a:extLst>
          </p:cNvPr>
          <p:cNvSpPr txBox="1"/>
          <p:nvPr/>
        </p:nvSpPr>
        <p:spPr>
          <a:xfrm>
            <a:off x="363070" y="2376158"/>
            <a:ext cx="2880053" cy="175432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EC" dirty="0">
                <a:solidFill>
                  <a:schemeClr val="tx1"/>
                </a:solidFill>
              </a:rPr>
              <a:t>La evasión tributaria representa alrededor de US$7.000 millones que no ingresan cada año a las cuentas del Presupuesto General de Estado.</a:t>
            </a:r>
            <a:endParaRPr lang="en-US" dirty="0">
              <a:solidFill>
                <a:schemeClr val="tx1"/>
              </a:solidFill>
            </a:endParaRPr>
          </a:p>
        </p:txBody>
      </p:sp>
    </p:spTree>
    <p:extLst>
      <p:ext uri="{BB962C8B-B14F-4D97-AF65-F5344CB8AC3E}">
        <p14:creationId xmlns:p14="http://schemas.microsoft.com/office/powerpoint/2010/main" val="3842694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79B15F9-07A2-4B56-B7BD-4617AED02948}"/>
              </a:ext>
            </a:extLst>
          </p:cNvPr>
          <p:cNvGrpSpPr/>
          <p:nvPr/>
        </p:nvGrpSpPr>
        <p:grpSpPr>
          <a:xfrm>
            <a:off x="1484300" y="914399"/>
            <a:ext cx="8744430" cy="4836778"/>
            <a:chOff x="587829" y="419101"/>
            <a:chExt cx="9869713" cy="6237512"/>
          </a:xfrm>
        </p:grpSpPr>
        <p:sp>
          <p:nvSpPr>
            <p:cNvPr id="3" name="Elipse 2">
              <a:extLst>
                <a:ext uri="{FF2B5EF4-FFF2-40B4-BE49-F238E27FC236}">
                  <a16:creationId xmlns:a16="http://schemas.microsoft.com/office/drawing/2014/main" id="{8579CD0B-0C18-48B3-8E7B-81B7A7A30968}"/>
                </a:ext>
              </a:extLst>
            </p:cNvPr>
            <p:cNvSpPr/>
            <p:nvPr/>
          </p:nvSpPr>
          <p:spPr>
            <a:xfrm>
              <a:off x="4122057" y="2696028"/>
              <a:ext cx="2801257" cy="1465943"/>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rPr>
                <a:t>Valoración de estrategias</a:t>
              </a:r>
              <a:endParaRPr lang="en-US" sz="1600" b="1" dirty="0">
                <a:solidFill>
                  <a:schemeClr val="tx1"/>
                </a:solidFill>
              </a:endParaRPr>
            </a:p>
          </p:txBody>
        </p:sp>
        <p:sp>
          <p:nvSpPr>
            <p:cNvPr id="4" name="Rectángulo: esquinas redondeadas 3">
              <a:extLst>
                <a:ext uri="{FF2B5EF4-FFF2-40B4-BE49-F238E27FC236}">
                  <a16:creationId xmlns:a16="http://schemas.microsoft.com/office/drawing/2014/main" id="{C6BD1F41-718F-4F9B-B490-FE9AC10C4B32}"/>
                </a:ext>
              </a:extLst>
            </p:cNvPr>
            <p:cNvSpPr/>
            <p:nvPr/>
          </p:nvSpPr>
          <p:spPr>
            <a:xfrm>
              <a:off x="4288970" y="419101"/>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Reclamar pagos en excesos</a:t>
              </a:r>
              <a:endParaRPr lang="en-US" sz="1600" dirty="0">
                <a:solidFill>
                  <a:schemeClr val="tx1"/>
                </a:solidFill>
              </a:endParaRPr>
            </a:p>
          </p:txBody>
        </p:sp>
        <p:sp>
          <p:nvSpPr>
            <p:cNvPr id="5" name="Rectángulo: esquinas redondeadas 4">
              <a:extLst>
                <a:ext uri="{FF2B5EF4-FFF2-40B4-BE49-F238E27FC236}">
                  <a16:creationId xmlns:a16="http://schemas.microsoft.com/office/drawing/2014/main" id="{D693C662-1182-4A1D-B135-CC617D488C11}"/>
                </a:ext>
              </a:extLst>
            </p:cNvPr>
            <p:cNvSpPr/>
            <p:nvPr/>
          </p:nvSpPr>
          <p:spPr>
            <a:xfrm>
              <a:off x="7358742" y="1195614"/>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Amortizar correctamente las perdidas tributarias</a:t>
              </a:r>
              <a:endParaRPr lang="en-US" sz="1600" dirty="0">
                <a:solidFill>
                  <a:schemeClr val="tx1"/>
                </a:solidFill>
              </a:endParaRPr>
            </a:p>
          </p:txBody>
        </p:sp>
        <p:sp>
          <p:nvSpPr>
            <p:cNvPr id="6" name="Rectángulo: esquinas redondeadas 5">
              <a:extLst>
                <a:ext uri="{FF2B5EF4-FFF2-40B4-BE49-F238E27FC236}">
                  <a16:creationId xmlns:a16="http://schemas.microsoft.com/office/drawing/2014/main" id="{5B2BD9C9-FB86-48F6-AE18-A0635658E3B7}"/>
                </a:ext>
              </a:extLst>
            </p:cNvPr>
            <p:cNvSpPr/>
            <p:nvPr/>
          </p:nvSpPr>
          <p:spPr>
            <a:xfrm>
              <a:off x="7990113" y="2855685"/>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Aplicar convenios internacionales para evitar doble tributación</a:t>
              </a:r>
              <a:endParaRPr lang="en-US" sz="1600" dirty="0">
                <a:solidFill>
                  <a:schemeClr val="tx1"/>
                </a:solidFill>
              </a:endParaRPr>
            </a:p>
          </p:txBody>
        </p:sp>
        <p:sp>
          <p:nvSpPr>
            <p:cNvPr id="7" name="Rectángulo: esquinas redondeadas 6">
              <a:extLst>
                <a:ext uri="{FF2B5EF4-FFF2-40B4-BE49-F238E27FC236}">
                  <a16:creationId xmlns:a16="http://schemas.microsoft.com/office/drawing/2014/main" id="{F9188EBC-0441-4C5B-9394-47BD34270C52}"/>
                </a:ext>
              </a:extLst>
            </p:cNvPr>
            <p:cNvSpPr/>
            <p:nvPr/>
          </p:nvSpPr>
          <p:spPr>
            <a:xfrm>
              <a:off x="6923314" y="4515756"/>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Contratación de personal discapacitado</a:t>
              </a:r>
              <a:endParaRPr lang="en-US" sz="1600" dirty="0">
                <a:solidFill>
                  <a:schemeClr val="tx1"/>
                </a:solidFill>
              </a:endParaRPr>
            </a:p>
          </p:txBody>
        </p:sp>
        <p:sp>
          <p:nvSpPr>
            <p:cNvPr id="8" name="Rectángulo: esquinas redondeadas 7">
              <a:extLst>
                <a:ext uri="{FF2B5EF4-FFF2-40B4-BE49-F238E27FC236}">
                  <a16:creationId xmlns:a16="http://schemas.microsoft.com/office/drawing/2014/main" id="{E2FEABE4-6FA6-4024-B5E5-ABB4ED0A2FA1}"/>
                </a:ext>
              </a:extLst>
            </p:cNvPr>
            <p:cNvSpPr/>
            <p:nvPr/>
          </p:nvSpPr>
          <p:spPr>
            <a:xfrm>
              <a:off x="4288970" y="5509985"/>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Identificar contablemente los gastos vinculados con rentabilidad exenta</a:t>
              </a:r>
              <a:endParaRPr lang="en-US" sz="1600" dirty="0">
                <a:solidFill>
                  <a:schemeClr val="tx1"/>
                </a:solidFill>
              </a:endParaRPr>
            </a:p>
          </p:txBody>
        </p:sp>
        <p:sp>
          <p:nvSpPr>
            <p:cNvPr id="9" name="Rectángulo: esquinas redondeadas 8">
              <a:extLst>
                <a:ext uri="{FF2B5EF4-FFF2-40B4-BE49-F238E27FC236}">
                  <a16:creationId xmlns:a16="http://schemas.microsoft.com/office/drawing/2014/main" id="{33A0E484-26B2-4F78-8602-389F78EF2AD2}"/>
                </a:ext>
              </a:extLst>
            </p:cNvPr>
            <p:cNvSpPr/>
            <p:nvPr/>
          </p:nvSpPr>
          <p:spPr>
            <a:xfrm>
              <a:off x="1567542" y="4515756"/>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Sustentar a través de documentos legales costos y gastos de adquisición</a:t>
              </a:r>
              <a:endParaRPr lang="en-US" sz="1600" dirty="0">
                <a:solidFill>
                  <a:schemeClr val="tx1"/>
                </a:solidFill>
              </a:endParaRPr>
            </a:p>
          </p:txBody>
        </p:sp>
        <p:sp>
          <p:nvSpPr>
            <p:cNvPr id="10" name="Rectángulo: esquinas redondeadas 9">
              <a:extLst>
                <a:ext uri="{FF2B5EF4-FFF2-40B4-BE49-F238E27FC236}">
                  <a16:creationId xmlns:a16="http://schemas.microsoft.com/office/drawing/2014/main" id="{9F4E8F53-7069-445B-BB8F-AD5226A7C6D3}"/>
                </a:ext>
              </a:extLst>
            </p:cNvPr>
            <p:cNvSpPr/>
            <p:nvPr/>
          </p:nvSpPr>
          <p:spPr>
            <a:xfrm>
              <a:off x="587829" y="2855685"/>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Presentar y cancelar todas las obligaciones tributarias</a:t>
              </a:r>
              <a:endParaRPr lang="en-US" sz="1600" dirty="0">
                <a:solidFill>
                  <a:schemeClr val="tx1"/>
                </a:solidFill>
              </a:endParaRPr>
            </a:p>
          </p:txBody>
        </p:sp>
        <p:sp>
          <p:nvSpPr>
            <p:cNvPr id="11" name="Rectángulo: esquinas redondeadas 10">
              <a:extLst>
                <a:ext uri="{FF2B5EF4-FFF2-40B4-BE49-F238E27FC236}">
                  <a16:creationId xmlns:a16="http://schemas.microsoft.com/office/drawing/2014/main" id="{9683F1AD-D2CC-44E0-A8C5-CBCFD9AD2B16}"/>
                </a:ext>
              </a:extLst>
            </p:cNvPr>
            <p:cNvSpPr/>
            <p:nvPr/>
          </p:nvSpPr>
          <p:spPr>
            <a:xfrm>
              <a:off x="1219198" y="1195614"/>
              <a:ext cx="2467429" cy="114662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Evitar costos y gastos no deducibles</a:t>
              </a:r>
              <a:endParaRPr lang="en-US" sz="1600" dirty="0">
                <a:solidFill>
                  <a:schemeClr val="tx1"/>
                </a:solidFill>
              </a:endParaRPr>
            </a:p>
          </p:txBody>
        </p:sp>
        <p:cxnSp>
          <p:nvCxnSpPr>
            <p:cNvPr id="12" name="Conector recto de flecha 11">
              <a:extLst>
                <a:ext uri="{FF2B5EF4-FFF2-40B4-BE49-F238E27FC236}">
                  <a16:creationId xmlns:a16="http://schemas.microsoft.com/office/drawing/2014/main" id="{01DA18C4-F32C-4156-A20D-ED486ECBD31C}"/>
                </a:ext>
              </a:extLst>
            </p:cNvPr>
            <p:cNvCxnSpPr>
              <a:stCxn id="3" idx="6"/>
              <a:endCxn id="6" idx="1"/>
            </p:cNvCxnSpPr>
            <p:nvPr/>
          </p:nvCxnSpPr>
          <p:spPr>
            <a:xfrm flipV="1">
              <a:off x="6923314" y="3428999"/>
              <a:ext cx="10667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E15715F-29D7-47E6-87DF-845566159B4B}"/>
                </a:ext>
              </a:extLst>
            </p:cNvPr>
            <p:cNvCxnSpPr>
              <a:cxnSpLocks/>
            </p:cNvCxnSpPr>
            <p:nvPr/>
          </p:nvCxnSpPr>
          <p:spPr>
            <a:xfrm flipV="1">
              <a:off x="6389914" y="2239735"/>
              <a:ext cx="968828" cy="624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7BEB90FB-508E-4843-B241-E9D4D6A809BE}"/>
                </a:ext>
              </a:extLst>
            </p:cNvPr>
            <p:cNvCxnSpPr>
              <a:cxnSpLocks/>
              <a:endCxn id="4" idx="2"/>
            </p:cNvCxnSpPr>
            <p:nvPr/>
          </p:nvCxnSpPr>
          <p:spPr>
            <a:xfrm flipV="1">
              <a:off x="5522684" y="1565729"/>
              <a:ext cx="1" cy="1138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A8201BCB-0F62-41D2-B529-A7F174605CD3}"/>
                </a:ext>
              </a:extLst>
            </p:cNvPr>
            <p:cNvCxnSpPr>
              <a:cxnSpLocks/>
              <a:stCxn id="3" idx="4"/>
              <a:endCxn id="8" idx="0"/>
            </p:cNvCxnSpPr>
            <p:nvPr/>
          </p:nvCxnSpPr>
          <p:spPr>
            <a:xfrm flipH="1">
              <a:off x="5522685" y="4161971"/>
              <a:ext cx="1" cy="1348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84DA0EEF-DC8C-46C3-B3CB-7167CC077662}"/>
                </a:ext>
              </a:extLst>
            </p:cNvPr>
            <p:cNvCxnSpPr>
              <a:cxnSpLocks/>
            </p:cNvCxnSpPr>
            <p:nvPr/>
          </p:nvCxnSpPr>
          <p:spPr>
            <a:xfrm flipH="1">
              <a:off x="3966023" y="4002313"/>
              <a:ext cx="682175" cy="564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D4A0B924-A954-46B8-8D33-0009814D6506}"/>
                </a:ext>
              </a:extLst>
            </p:cNvPr>
            <p:cNvCxnSpPr>
              <a:cxnSpLocks/>
              <a:stCxn id="3" idx="5"/>
            </p:cNvCxnSpPr>
            <p:nvPr/>
          </p:nvCxnSpPr>
          <p:spPr>
            <a:xfrm>
              <a:off x="6513079" y="3947289"/>
              <a:ext cx="497321" cy="606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68F8952B-04C0-4CF6-833F-7162724DCE61}"/>
                </a:ext>
              </a:extLst>
            </p:cNvPr>
            <p:cNvCxnSpPr>
              <a:cxnSpLocks/>
              <a:stCxn id="3" idx="2"/>
              <a:endCxn id="10" idx="3"/>
            </p:cNvCxnSpPr>
            <p:nvPr/>
          </p:nvCxnSpPr>
          <p:spPr>
            <a:xfrm flipH="1" flipV="1">
              <a:off x="3055258" y="3428999"/>
              <a:ext cx="10667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7BCBE719-BB9E-491E-9DAC-C4B0C55A113A}"/>
                </a:ext>
              </a:extLst>
            </p:cNvPr>
            <p:cNvCxnSpPr>
              <a:cxnSpLocks/>
            </p:cNvCxnSpPr>
            <p:nvPr/>
          </p:nvCxnSpPr>
          <p:spPr>
            <a:xfrm flipH="1" flipV="1">
              <a:off x="3686627" y="2239735"/>
              <a:ext cx="881744" cy="67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1047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02D0F3D-4004-4FD7-AB17-4FDD3A7EE000}"/>
              </a:ext>
            </a:extLst>
          </p:cNvPr>
          <p:cNvSpPr/>
          <p:nvPr/>
        </p:nvSpPr>
        <p:spPr>
          <a:xfrm>
            <a:off x="983986" y="586240"/>
            <a:ext cx="4484914" cy="88429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tx1"/>
                </a:solidFill>
              </a:rPr>
              <a:t>INGRESOS EXENTOS</a:t>
            </a:r>
            <a:endParaRPr lang="en-US" sz="3200" b="1" dirty="0">
              <a:solidFill>
                <a:schemeClr val="tx1"/>
              </a:solidFill>
            </a:endParaRPr>
          </a:p>
        </p:txBody>
      </p:sp>
      <p:sp>
        <p:nvSpPr>
          <p:cNvPr id="3" name="Rectángulo: esquinas redondeadas 2">
            <a:extLst>
              <a:ext uri="{FF2B5EF4-FFF2-40B4-BE49-F238E27FC236}">
                <a16:creationId xmlns:a16="http://schemas.microsoft.com/office/drawing/2014/main" id="{2D62BC4B-BE4C-43FD-9409-DB731FE1F0B1}"/>
              </a:ext>
            </a:extLst>
          </p:cNvPr>
          <p:cNvSpPr/>
          <p:nvPr/>
        </p:nvSpPr>
        <p:spPr>
          <a:xfrm>
            <a:off x="6347012" y="570445"/>
            <a:ext cx="4484914" cy="88429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tx1"/>
                </a:solidFill>
              </a:rPr>
              <a:t>GASTOS DEDUCIBLES</a:t>
            </a:r>
            <a:endParaRPr lang="en-US" sz="3200" b="1" dirty="0">
              <a:solidFill>
                <a:schemeClr val="tx1"/>
              </a:solidFill>
            </a:endParaRPr>
          </a:p>
        </p:txBody>
      </p:sp>
      <p:grpSp>
        <p:nvGrpSpPr>
          <p:cNvPr id="4" name="Grupo 3">
            <a:extLst>
              <a:ext uri="{FF2B5EF4-FFF2-40B4-BE49-F238E27FC236}">
                <a16:creationId xmlns:a16="http://schemas.microsoft.com/office/drawing/2014/main" id="{B5F0F02A-4723-4F81-ABBE-C6D5852DCF62}"/>
              </a:ext>
            </a:extLst>
          </p:cNvPr>
          <p:cNvGrpSpPr/>
          <p:nvPr/>
        </p:nvGrpSpPr>
        <p:grpSpPr>
          <a:xfrm>
            <a:off x="1687926" y="1454738"/>
            <a:ext cx="3802742" cy="4595161"/>
            <a:chOff x="1436914" y="1915885"/>
            <a:chExt cx="3802742" cy="4223661"/>
          </a:xfrm>
        </p:grpSpPr>
        <p:cxnSp>
          <p:nvCxnSpPr>
            <p:cNvPr id="5" name="Conector recto 4">
              <a:extLst>
                <a:ext uri="{FF2B5EF4-FFF2-40B4-BE49-F238E27FC236}">
                  <a16:creationId xmlns:a16="http://schemas.microsoft.com/office/drawing/2014/main" id="{642B69E8-7A1F-492A-A844-DA833817C366}"/>
                </a:ext>
              </a:extLst>
            </p:cNvPr>
            <p:cNvCxnSpPr/>
            <p:nvPr/>
          </p:nvCxnSpPr>
          <p:spPr>
            <a:xfrm>
              <a:off x="1436914" y="1915885"/>
              <a:ext cx="0" cy="40349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ángulo: esquinas redondeadas 5">
              <a:extLst>
                <a:ext uri="{FF2B5EF4-FFF2-40B4-BE49-F238E27FC236}">
                  <a16:creationId xmlns:a16="http://schemas.microsoft.com/office/drawing/2014/main" id="{3B2F409C-F4F0-4758-82BD-C647A86FC9C8}"/>
                </a:ext>
              </a:extLst>
            </p:cNvPr>
            <p:cNvSpPr/>
            <p:nvPr/>
          </p:nvSpPr>
          <p:spPr>
            <a:xfrm>
              <a:off x="1915886" y="2322286"/>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Los generados por la enajenación ocasional de inmuebles</a:t>
              </a:r>
              <a:endParaRPr lang="en-US" dirty="0">
                <a:solidFill>
                  <a:schemeClr val="tx1"/>
                </a:solidFill>
              </a:endParaRPr>
            </a:p>
          </p:txBody>
        </p:sp>
        <p:sp>
          <p:nvSpPr>
            <p:cNvPr id="7" name="Rectángulo: esquinas redondeadas 6">
              <a:extLst>
                <a:ext uri="{FF2B5EF4-FFF2-40B4-BE49-F238E27FC236}">
                  <a16:creationId xmlns:a16="http://schemas.microsoft.com/office/drawing/2014/main" id="{864E0026-F673-4B48-A427-574FDE49D10B}"/>
                </a:ext>
              </a:extLst>
            </p:cNvPr>
            <p:cNvSpPr/>
            <p:nvPr/>
          </p:nvSpPr>
          <p:spPr>
            <a:xfrm>
              <a:off x="1915886" y="3316515"/>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Exoneración en inversiones nuevas y productivas</a:t>
              </a:r>
              <a:endParaRPr lang="en-US" dirty="0">
                <a:solidFill>
                  <a:schemeClr val="tx1"/>
                </a:solidFill>
              </a:endParaRPr>
            </a:p>
          </p:txBody>
        </p:sp>
        <p:sp>
          <p:nvSpPr>
            <p:cNvPr id="8" name="Rectángulo: esquinas redondeadas 7">
              <a:extLst>
                <a:ext uri="{FF2B5EF4-FFF2-40B4-BE49-F238E27FC236}">
                  <a16:creationId xmlns:a16="http://schemas.microsoft.com/office/drawing/2014/main" id="{84BAE3BF-E131-4B44-B674-599D62F0CBCE}"/>
                </a:ext>
              </a:extLst>
            </p:cNvPr>
            <p:cNvSpPr/>
            <p:nvPr/>
          </p:nvSpPr>
          <p:spPr>
            <a:xfrm>
              <a:off x="1915886" y="4310744"/>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Exoneración del pago de impuesto a la renta para nuevas microempresas.</a:t>
              </a:r>
              <a:endParaRPr lang="en-US" dirty="0">
                <a:solidFill>
                  <a:schemeClr val="tx1"/>
                </a:solidFill>
              </a:endParaRPr>
            </a:p>
          </p:txBody>
        </p:sp>
        <p:sp>
          <p:nvSpPr>
            <p:cNvPr id="9" name="Rectángulo: esquinas redondeadas 8">
              <a:extLst>
                <a:ext uri="{FF2B5EF4-FFF2-40B4-BE49-F238E27FC236}">
                  <a16:creationId xmlns:a16="http://schemas.microsoft.com/office/drawing/2014/main" id="{4C3332E9-6F9E-4A7D-8885-E1F3BF0044E4}"/>
                </a:ext>
              </a:extLst>
            </p:cNvPr>
            <p:cNvSpPr/>
            <p:nvPr/>
          </p:nvSpPr>
          <p:spPr>
            <a:xfrm>
              <a:off x="1915886" y="5326746"/>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Exoneración de los ingresos obtenidos por actividades de cualquier tecnología digital</a:t>
              </a:r>
              <a:endParaRPr lang="en-US" dirty="0">
                <a:solidFill>
                  <a:schemeClr val="tx1"/>
                </a:solidFill>
              </a:endParaRPr>
            </a:p>
          </p:txBody>
        </p:sp>
        <p:cxnSp>
          <p:nvCxnSpPr>
            <p:cNvPr id="10" name="Conector recto de flecha 9">
              <a:extLst>
                <a:ext uri="{FF2B5EF4-FFF2-40B4-BE49-F238E27FC236}">
                  <a16:creationId xmlns:a16="http://schemas.microsoft.com/office/drawing/2014/main" id="{D307B58D-8053-4275-B9AE-8734FF9A9065}"/>
                </a:ext>
              </a:extLst>
            </p:cNvPr>
            <p:cNvCxnSpPr>
              <a:endCxn id="6" idx="1"/>
            </p:cNvCxnSpPr>
            <p:nvPr/>
          </p:nvCxnSpPr>
          <p:spPr>
            <a:xfrm>
              <a:off x="1436914" y="2728686"/>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BB283037-06B1-4DC3-87EF-9E99EDFBF07B}"/>
                </a:ext>
              </a:extLst>
            </p:cNvPr>
            <p:cNvCxnSpPr/>
            <p:nvPr/>
          </p:nvCxnSpPr>
          <p:spPr>
            <a:xfrm>
              <a:off x="1436914" y="3766458"/>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994C3423-CDBF-4AA8-B2D3-16B3BA09B17A}"/>
                </a:ext>
              </a:extLst>
            </p:cNvPr>
            <p:cNvCxnSpPr/>
            <p:nvPr/>
          </p:nvCxnSpPr>
          <p:spPr>
            <a:xfrm>
              <a:off x="1436914" y="4731658"/>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1D315444-3C84-4E10-917F-8A444465B4E3}"/>
                </a:ext>
              </a:extLst>
            </p:cNvPr>
            <p:cNvCxnSpPr/>
            <p:nvPr/>
          </p:nvCxnSpPr>
          <p:spPr>
            <a:xfrm>
              <a:off x="1436914" y="5769429"/>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upo 13">
            <a:extLst>
              <a:ext uri="{FF2B5EF4-FFF2-40B4-BE49-F238E27FC236}">
                <a16:creationId xmlns:a16="http://schemas.microsoft.com/office/drawing/2014/main" id="{9B69E34F-6C90-4D58-85B9-C99F86F7D3B9}"/>
              </a:ext>
            </a:extLst>
          </p:cNvPr>
          <p:cNvGrpSpPr/>
          <p:nvPr/>
        </p:nvGrpSpPr>
        <p:grpSpPr>
          <a:xfrm>
            <a:off x="7029184" y="1454738"/>
            <a:ext cx="3802742" cy="4595161"/>
            <a:chOff x="1436914" y="1915885"/>
            <a:chExt cx="3802742" cy="4223661"/>
          </a:xfrm>
        </p:grpSpPr>
        <p:cxnSp>
          <p:nvCxnSpPr>
            <p:cNvPr id="15" name="Conector recto 14">
              <a:extLst>
                <a:ext uri="{FF2B5EF4-FFF2-40B4-BE49-F238E27FC236}">
                  <a16:creationId xmlns:a16="http://schemas.microsoft.com/office/drawing/2014/main" id="{8F4EE103-7C52-4157-A6A0-772920B0864F}"/>
                </a:ext>
              </a:extLst>
            </p:cNvPr>
            <p:cNvCxnSpPr/>
            <p:nvPr/>
          </p:nvCxnSpPr>
          <p:spPr>
            <a:xfrm>
              <a:off x="1436914" y="1915885"/>
              <a:ext cx="0" cy="40349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a16="http://schemas.microsoft.com/office/drawing/2014/main" id="{4F23F59F-73DB-439A-8324-FC873C9CCAAD}"/>
                </a:ext>
              </a:extLst>
            </p:cNvPr>
            <p:cNvSpPr/>
            <p:nvPr/>
          </p:nvSpPr>
          <p:spPr>
            <a:xfrm>
              <a:off x="1915886" y="2322286"/>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Costos y gastos imputables al ingreso</a:t>
              </a:r>
              <a:endParaRPr lang="en-US" dirty="0">
                <a:solidFill>
                  <a:schemeClr val="tx1"/>
                </a:solidFill>
              </a:endParaRPr>
            </a:p>
          </p:txBody>
        </p:sp>
        <p:sp>
          <p:nvSpPr>
            <p:cNvPr id="17" name="Rectángulo: esquinas redondeadas 16">
              <a:extLst>
                <a:ext uri="{FF2B5EF4-FFF2-40B4-BE49-F238E27FC236}">
                  <a16:creationId xmlns:a16="http://schemas.microsoft.com/office/drawing/2014/main" id="{C385BD0F-C46A-4EFC-868C-97DD00E78EFE}"/>
                </a:ext>
              </a:extLst>
            </p:cNvPr>
            <p:cNvSpPr/>
            <p:nvPr/>
          </p:nvSpPr>
          <p:spPr>
            <a:xfrm>
              <a:off x="1915886" y="3316515"/>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Intereses contraídas con motivo del giro del negocio</a:t>
              </a:r>
              <a:endParaRPr lang="en-US" dirty="0">
                <a:solidFill>
                  <a:schemeClr val="tx1"/>
                </a:solidFill>
              </a:endParaRPr>
            </a:p>
          </p:txBody>
        </p:sp>
        <p:sp>
          <p:nvSpPr>
            <p:cNvPr id="18" name="Rectángulo: esquinas redondeadas 17">
              <a:extLst>
                <a:ext uri="{FF2B5EF4-FFF2-40B4-BE49-F238E27FC236}">
                  <a16:creationId xmlns:a16="http://schemas.microsoft.com/office/drawing/2014/main" id="{D2C32611-0D6D-464F-8626-898A7038C4AD}"/>
                </a:ext>
              </a:extLst>
            </p:cNvPr>
            <p:cNvSpPr/>
            <p:nvPr/>
          </p:nvSpPr>
          <p:spPr>
            <a:xfrm>
              <a:off x="1915886" y="4310744"/>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Primas de seguros de riesgos personales de los trabajadores.</a:t>
              </a:r>
              <a:endParaRPr lang="en-US" dirty="0">
                <a:solidFill>
                  <a:schemeClr val="tx1"/>
                </a:solidFill>
              </a:endParaRPr>
            </a:p>
          </p:txBody>
        </p:sp>
        <p:sp>
          <p:nvSpPr>
            <p:cNvPr id="19" name="Rectángulo: esquinas redondeadas 18">
              <a:extLst>
                <a:ext uri="{FF2B5EF4-FFF2-40B4-BE49-F238E27FC236}">
                  <a16:creationId xmlns:a16="http://schemas.microsoft.com/office/drawing/2014/main" id="{FF4A623A-5F22-4BFB-AD7F-D566F96026DB}"/>
                </a:ext>
              </a:extLst>
            </p:cNvPr>
            <p:cNvSpPr/>
            <p:nvPr/>
          </p:nvSpPr>
          <p:spPr>
            <a:xfrm>
              <a:off x="1915886" y="5326746"/>
              <a:ext cx="3323770" cy="81280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Pérdidas comprobadas que afecten económicamente la actividad generadora del ingreso</a:t>
              </a:r>
              <a:endParaRPr lang="en-US" dirty="0">
                <a:solidFill>
                  <a:schemeClr val="tx1"/>
                </a:solidFill>
              </a:endParaRPr>
            </a:p>
          </p:txBody>
        </p:sp>
        <p:cxnSp>
          <p:nvCxnSpPr>
            <p:cNvPr id="20" name="Conector recto de flecha 19">
              <a:extLst>
                <a:ext uri="{FF2B5EF4-FFF2-40B4-BE49-F238E27FC236}">
                  <a16:creationId xmlns:a16="http://schemas.microsoft.com/office/drawing/2014/main" id="{0E2C08B6-CFCF-41F4-A830-D83490C42C58}"/>
                </a:ext>
              </a:extLst>
            </p:cNvPr>
            <p:cNvCxnSpPr>
              <a:endCxn id="16" idx="1"/>
            </p:cNvCxnSpPr>
            <p:nvPr/>
          </p:nvCxnSpPr>
          <p:spPr>
            <a:xfrm>
              <a:off x="1436914" y="2728686"/>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0429294-9BC5-4894-B7F9-5F6F3D2D97BA}"/>
                </a:ext>
              </a:extLst>
            </p:cNvPr>
            <p:cNvCxnSpPr/>
            <p:nvPr/>
          </p:nvCxnSpPr>
          <p:spPr>
            <a:xfrm>
              <a:off x="1436914" y="3766458"/>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4FBFEAA-2675-4D33-8C62-9A3A9F298938}"/>
                </a:ext>
              </a:extLst>
            </p:cNvPr>
            <p:cNvCxnSpPr/>
            <p:nvPr/>
          </p:nvCxnSpPr>
          <p:spPr>
            <a:xfrm>
              <a:off x="1436914" y="4731658"/>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081250AE-2A64-4305-8CB8-110E7B9098FD}"/>
                </a:ext>
              </a:extLst>
            </p:cNvPr>
            <p:cNvCxnSpPr/>
            <p:nvPr/>
          </p:nvCxnSpPr>
          <p:spPr>
            <a:xfrm>
              <a:off x="1436914" y="5769429"/>
              <a:ext cx="478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686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7E9F39B-CE02-4588-9090-DF04250AF3C9}"/>
              </a:ext>
            </a:extLst>
          </p:cNvPr>
          <p:cNvPicPr>
            <a:picLocks noChangeAspect="1"/>
          </p:cNvPicPr>
          <p:nvPr/>
        </p:nvPicPr>
        <p:blipFill>
          <a:blip r:embed="rId2"/>
          <a:stretch>
            <a:fillRect/>
          </a:stretch>
        </p:blipFill>
        <p:spPr>
          <a:xfrm>
            <a:off x="445675" y="540856"/>
            <a:ext cx="4888325" cy="5515032"/>
          </a:xfrm>
          <a:prstGeom prst="rect">
            <a:avLst/>
          </a:prstGeom>
        </p:spPr>
      </p:pic>
      <p:sp>
        <p:nvSpPr>
          <p:cNvPr id="3" name="Rectángulo: esquinas redondeadas 2">
            <a:extLst>
              <a:ext uri="{FF2B5EF4-FFF2-40B4-BE49-F238E27FC236}">
                <a16:creationId xmlns:a16="http://schemas.microsoft.com/office/drawing/2014/main" id="{7570AC86-2FD0-4005-AAC5-E5C3E1AF418B}"/>
              </a:ext>
            </a:extLst>
          </p:cNvPr>
          <p:cNvSpPr/>
          <p:nvPr/>
        </p:nvSpPr>
        <p:spPr>
          <a:xfrm>
            <a:off x="5423647" y="3881718"/>
            <a:ext cx="2026024" cy="89647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Gastos deducibles</a:t>
            </a:r>
            <a:endParaRPr lang="en-US" dirty="0">
              <a:solidFill>
                <a:schemeClr val="tx1"/>
              </a:solidFill>
            </a:endParaRPr>
          </a:p>
        </p:txBody>
      </p:sp>
      <p:sp>
        <p:nvSpPr>
          <p:cNvPr id="4" name="Rectángulo: esquinas redondeadas 3">
            <a:extLst>
              <a:ext uri="{FF2B5EF4-FFF2-40B4-BE49-F238E27FC236}">
                <a16:creationId xmlns:a16="http://schemas.microsoft.com/office/drawing/2014/main" id="{97347F39-775F-4426-966E-462ACB2C243C}"/>
              </a:ext>
            </a:extLst>
          </p:cNvPr>
          <p:cNvSpPr/>
          <p:nvPr/>
        </p:nvSpPr>
        <p:spPr>
          <a:xfrm>
            <a:off x="5423647" y="1927412"/>
            <a:ext cx="2026024" cy="89647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Ingresos exentos</a:t>
            </a:r>
            <a:endParaRPr lang="en-US" dirty="0">
              <a:solidFill>
                <a:schemeClr val="tx1"/>
              </a:solidFill>
            </a:endParaRPr>
          </a:p>
        </p:txBody>
      </p:sp>
      <p:sp>
        <p:nvSpPr>
          <p:cNvPr id="5" name="Elipse 4">
            <a:extLst>
              <a:ext uri="{FF2B5EF4-FFF2-40B4-BE49-F238E27FC236}">
                <a16:creationId xmlns:a16="http://schemas.microsoft.com/office/drawing/2014/main" id="{FE201C76-5B01-4B44-8A8D-065DC70F9DED}"/>
              </a:ext>
            </a:extLst>
          </p:cNvPr>
          <p:cNvSpPr/>
          <p:nvPr/>
        </p:nvSpPr>
        <p:spPr>
          <a:xfrm>
            <a:off x="8704729" y="1927412"/>
            <a:ext cx="2115671" cy="89647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Sus costos y gastos no serán deducibles</a:t>
            </a:r>
            <a:endParaRPr lang="en-US" sz="1400" dirty="0">
              <a:solidFill>
                <a:schemeClr val="tx1"/>
              </a:solidFill>
            </a:endParaRPr>
          </a:p>
        </p:txBody>
      </p:sp>
      <p:sp>
        <p:nvSpPr>
          <p:cNvPr id="6" name="Elipse 5">
            <a:extLst>
              <a:ext uri="{FF2B5EF4-FFF2-40B4-BE49-F238E27FC236}">
                <a16:creationId xmlns:a16="http://schemas.microsoft.com/office/drawing/2014/main" id="{95CD119C-5FA7-48C0-BE31-7E9496194D3C}"/>
              </a:ext>
            </a:extLst>
          </p:cNvPr>
          <p:cNvSpPr/>
          <p:nvPr/>
        </p:nvSpPr>
        <p:spPr>
          <a:xfrm>
            <a:off x="8704729" y="3881718"/>
            <a:ext cx="2115671" cy="89647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Necesario para generar la renta gravada</a:t>
            </a:r>
            <a:endParaRPr lang="en-US" sz="1400" dirty="0">
              <a:solidFill>
                <a:schemeClr val="tx1"/>
              </a:solidFill>
            </a:endParaRPr>
          </a:p>
        </p:txBody>
      </p:sp>
      <p:cxnSp>
        <p:nvCxnSpPr>
          <p:cNvPr id="8" name="Conector recto de flecha 7">
            <a:extLst>
              <a:ext uri="{FF2B5EF4-FFF2-40B4-BE49-F238E27FC236}">
                <a16:creationId xmlns:a16="http://schemas.microsoft.com/office/drawing/2014/main" id="{F040D898-C628-4AE9-AFCC-7E11CFE6BC5C}"/>
              </a:ext>
            </a:extLst>
          </p:cNvPr>
          <p:cNvCxnSpPr>
            <a:stCxn id="4" idx="3"/>
            <a:endCxn id="5" idx="2"/>
          </p:cNvCxnSpPr>
          <p:nvPr/>
        </p:nvCxnSpPr>
        <p:spPr>
          <a:xfrm>
            <a:off x="7449671" y="2375647"/>
            <a:ext cx="12550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EAD6B54-DF52-4037-A25C-6CDB66EF5D5D}"/>
              </a:ext>
            </a:extLst>
          </p:cNvPr>
          <p:cNvCxnSpPr/>
          <p:nvPr/>
        </p:nvCxnSpPr>
        <p:spPr>
          <a:xfrm>
            <a:off x="7449671" y="4329953"/>
            <a:ext cx="12550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6D34E070-4E2A-4AE1-9008-17CCAC6C9B3F}"/>
              </a:ext>
            </a:extLst>
          </p:cNvPr>
          <p:cNvSpPr txBox="1"/>
          <p:nvPr/>
        </p:nvSpPr>
        <p:spPr>
          <a:xfrm>
            <a:off x="5486400" y="753035"/>
            <a:ext cx="5585012" cy="369332"/>
          </a:xfrm>
          <a:prstGeom prst="rect">
            <a:avLst/>
          </a:prstGeom>
          <a:noFill/>
        </p:spPr>
        <p:txBody>
          <a:bodyPr wrap="square" rtlCol="0">
            <a:spAutoFit/>
          </a:bodyPr>
          <a:lstStyle/>
          <a:p>
            <a:pPr algn="ctr"/>
            <a:r>
              <a:rPr lang="es-EC" b="1" u="sng" dirty="0"/>
              <a:t>Implementación y mantenimiento de estrategias</a:t>
            </a:r>
          </a:p>
        </p:txBody>
      </p:sp>
    </p:spTree>
    <p:extLst>
      <p:ext uri="{BB962C8B-B14F-4D97-AF65-F5344CB8AC3E}">
        <p14:creationId xmlns:p14="http://schemas.microsoft.com/office/powerpoint/2010/main" val="161788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C9603-7EA8-4F38-A28E-7695AC229536}"/>
              </a:ext>
            </a:extLst>
          </p:cNvPr>
          <p:cNvSpPr>
            <a:spLocks noGrp="1"/>
          </p:cNvSpPr>
          <p:nvPr>
            <p:ph type="title"/>
          </p:nvPr>
        </p:nvSpPr>
        <p:spPr/>
        <p:txBody>
          <a:bodyPr/>
          <a:lstStyle/>
          <a:p>
            <a:r>
              <a:rPr lang="es-EC" dirty="0"/>
              <a:t>Conclusiones</a:t>
            </a:r>
            <a:endParaRPr lang="en-US" dirty="0"/>
          </a:p>
        </p:txBody>
      </p:sp>
      <p:sp>
        <p:nvSpPr>
          <p:cNvPr id="9" name="CuadroTexto 8">
            <a:extLst>
              <a:ext uri="{FF2B5EF4-FFF2-40B4-BE49-F238E27FC236}">
                <a16:creationId xmlns:a16="http://schemas.microsoft.com/office/drawing/2014/main" id="{D1487C44-A7A2-4A24-8B1C-44CB25C3819C}"/>
              </a:ext>
            </a:extLst>
          </p:cNvPr>
          <p:cNvSpPr txBox="1"/>
          <p:nvPr/>
        </p:nvSpPr>
        <p:spPr>
          <a:xfrm>
            <a:off x="636814" y="1690688"/>
            <a:ext cx="1071698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Se evidencia que la planificación tributaria es importante para desarrollar estrategias organizacionales que permitan a la Administración de las compañías tomar decisiones viables para lograr la maximización de los resultados en su ejercicio económico.</a:t>
            </a:r>
            <a:endParaRPr lang="en-US" dirty="0"/>
          </a:p>
        </p:txBody>
      </p:sp>
      <p:sp>
        <p:nvSpPr>
          <p:cNvPr id="10" name="CuadroTexto 9">
            <a:extLst>
              <a:ext uri="{FF2B5EF4-FFF2-40B4-BE49-F238E27FC236}">
                <a16:creationId xmlns:a16="http://schemas.microsoft.com/office/drawing/2014/main" id="{14E4ED50-0AB6-429D-817E-311FFCB50D63}"/>
              </a:ext>
            </a:extLst>
          </p:cNvPr>
          <p:cNvSpPr txBox="1"/>
          <p:nvPr/>
        </p:nvSpPr>
        <p:spPr>
          <a:xfrm>
            <a:off x="636814" y="2967335"/>
            <a:ext cx="1071698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Tener un alto grado de conocimiento de la normativa legal vigente, permite que los encargados de realizar la conciliación tributaria de la organización, haga uso adecuado de las disposiciones legales vigentes, de modo que se logra dar cumplimiento a la normativa legal respecto a las obligaciones de la compañía y aprovechar los incentivos y beneficios tributarios que la misma ley dispone.</a:t>
            </a:r>
            <a:endParaRPr lang="en-US" dirty="0"/>
          </a:p>
        </p:txBody>
      </p:sp>
      <p:sp>
        <p:nvSpPr>
          <p:cNvPr id="11" name="CuadroTexto 10">
            <a:extLst>
              <a:ext uri="{FF2B5EF4-FFF2-40B4-BE49-F238E27FC236}">
                <a16:creationId xmlns:a16="http://schemas.microsoft.com/office/drawing/2014/main" id="{ABA13466-572C-4A33-BAE5-1423E759C7E2}"/>
              </a:ext>
            </a:extLst>
          </p:cNvPr>
          <p:cNvSpPr txBox="1"/>
          <p:nvPr/>
        </p:nvSpPr>
        <p:spPr>
          <a:xfrm>
            <a:off x="636814" y="4520981"/>
            <a:ext cx="1071698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La evaluación y control de las actividades que inciden en el cálculo del impuesto a la renta, permite optimizar el uso de los recursos de la organización, y la mejora en los procesos de la gestión administrativa de tal manera que se puede anticipar futuras decisiones por el estudio y evaluación continua de la actividad económica organizacional.</a:t>
            </a:r>
            <a:endParaRPr lang="en-US" dirty="0"/>
          </a:p>
        </p:txBody>
      </p:sp>
    </p:spTree>
    <p:extLst>
      <p:ext uri="{BB962C8B-B14F-4D97-AF65-F5344CB8AC3E}">
        <p14:creationId xmlns:p14="http://schemas.microsoft.com/office/powerpoint/2010/main" val="869263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2F932-5745-42E4-B2B9-B8157B6A30FE}"/>
              </a:ext>
            </a:extLst>
          </p:cNvPr>
          <p:cNvSpPr>
            <a:spLocks noGrp="1"/>
          </p:cNvSpPr>
          <p:nvPr>
            <p:ph type="title"/>
          </p:nvPr>
        </p:nvSpPr>
        <p:spPr/>
        <p:txBody>
          <a:bodyPr/>
          <a:lstStyle/>
          <a:p>
            <a:r>
              <a:rPr lang="es-EC" dirty="0"/>
              <a:t>Recomendaciones</a:t>
            </a:r>
            <a:endParaRPr lang="en-US" dirty="0"/>
          </a:p>
        </p:txBody>
      </p:sp>
      <p:sp>
        <p:nvSpPr>
          <p:cNvPr id="4" name="CuadroTexto 3">
            <a:extLst>
              <a:ext uri="{FF2B5EF4-FFF2-40B4-BE49-F238E27FC236}">
                <a16:creationId xmlns:a16="http://schemas.microsoft.com/office/drawing/2014/main" id="{9546652A-0560-40BE-B094-B0547BAFC03B}"/>
              </a:ext>
            </a:extLst>
          </p:cNvPr>
          <p:cNvSpPr txBox="1"/>
          <p:nvPr/>
        </p:nvSpPr>
        <p:spPr>
          <a:xfrm>
            <a:off x="636814" y="1690688"/>
            <a:ext cx="1071698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Desarrollar estrategias con base en el análisis de sucesos pasados de la empresa y la previsión de factores externos que pueden afectar el curso normal de una organización, de modo que se disponga de diversas alternativas previamente estudiadas y permitan a la Administración tomar la opción más acertada para la elaboración de una planificación tributaria direccionada a alcanzar el ahorro en la carga impositiva.</a:t>
            </a:r>
            <a:endParaRPr lang="en-US" dirty="0"/>
          </a:p>
        </p:txBody>
      </p:sp>
      <p:sp>
        <p:nvSpPr>
          <p:cNvPr id="5" name="CuadroTexto 4">
            <a:extLst>
              <a:ext uri="{FF2B5EF4-FFF2-40B4-BE49-F238E27FC236}">
                <a16:creationId xmlns:a16="http://schemas.microsoft.com/office/drawing/2014/main" id="{D1D48A0B-15D6-4E6D-9BE0-B486E6373737}"/>
              </a:ext>
            </a:extLst>
          </p:cNvPr>
          <p:cNvSpPr txBox="1"/>
          <p:nvPr/>
        </p:nvSpPr>
        <p:spPr>
          <a:xfrm>
            <a:off x="636814" y="3133045"/>
            <a:ext cx="1071698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Capacitar al personal contable y financiero frecuentemente con el fin de mantenerlos actualizados sobre las reformas legales, resoluciones o disposiciones que afecten al cumplimiento adecuado de la normativa legal vigente en cuanto a los aspectos tributarios del país. </a:t>
            </a:r>
            <a:endParaRPr lang="en-US" dirty="0"/>
          </a:p>
        </p:txBody>
      </p:sp>
      <p:sp>
        <p:nvSpPr>
          <p:cNvPr id="6" name="CuadroTexto 5">
            <a:extLst>
              <a:ext uri="{FF2B5EF4-FFF2-40B4-BE49-F238E27FC236}">
                <a16:creationId xmlns:a16="http://schemas.microsoft.com/office/drawing/2014/main" id="{B20ABB72-267D-404C-9709-CFCBB198027C}"/>
              </a:ext>
            </a:extLst>
          </p:cNvPr>
          <p:cNvSpPr txBox="1"/>
          <p:nvPr/>
        </p:nvSpPr>
        <p:spPr>
          <a:xfrm>
            <a:off x="636814" y="4298403"/>
            <a:ext cx="10716986"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Establecer parámetros de control para los procesos de ingresos, costos y gastos que afectan directamente a la base imponible para el cálculo del impuesto a la renta, de manera que se pueda tener una visión integral de los flujos de efectivo de la empresa y mediante el entendimiento general de estos factores, lograr la maximización de los resultados a través de la aplicación de los beneficios tributarios vigentes y aplicables de acuerdo a las condiciones económicas de la organización.</a:t>
            </a:r>
            <a:endParaRPr lang="en-US" dirty="0"/>
          </a:p>
        </p:txBody>
      </p:sp>
    </p:spTree>
    <p:extLst>
      <p:ext uri="{BB962C8B-B14F-4D97-AF65-F5344CB8AC3E}">
        <p14:creationId xmlns:p14="http://schemas.microsoft.com/office/powerpoint/2010/main" val="97701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72A3AAE-16ED-4297-B313-4F81E7D25105}"/>
              </a:ext>
            </a:extLst>
          </p:cNvPr>
          <p:cNvSpPr/>
          <p:nvPr/>
        </p:nvSpPr>
        <p:spPr>
          <a:xfrm>
            <a:off x="1142999" y="963386"/>
            <a:ext cx="9584871" cy="48169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3" name="Imagen 2">
            <a:extLst>
              <a:ext uri="{FF2B5EF4-FFF2-40B4-BE49-F238E27FC236}">
                <a16:creationId xmlns:a16="http://schemas.microsoft.com/office/drawing/2014/main" id="{60ED3525-218D-4F09-A43C-AD620B99CB8A}"/>
              </a:ext>
            </a:extLst>
          </p:cNvPr>
          <p:cNvPicPr>
            <a:picLocks noChangeAspect="1"/>
          </p:cNvPicPr>
          <p:nvPr/>
        </p:nvPicPr>
        <p:blipFill>
          <a:blip r:embed="rId2"/>
          <a:stretch>
            <a:fillRect/>
          </a:stretch>
        </p:blipFill>
        <p:spPr>
          <a:xfrm>
            <a:off x="-11414" y="-297"/>
            <a:ext cx="12192528" cy="6858297"/>
          </a:xfrm>
          <a:prstGeom prst="rect">
            <a:avLst/>
          </a:prstGeom>
        </p:spPr>
      </p:pic>
    </p:spTree>
    <p:extLst>
      <p:ext uri="{BB962C8B-B14F-4D97-AF65-F5344CB8AC3E}">
        <p14:creationId xmlns:p14="http://schemas.microsoft.com/office/powerpoint/2010/main" val="25777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EDA3591-B357-4053-8A82-BD34E68EA93B}"/>
              </a:ext>
            </a:extLst>
          </p:cNvPr>
          <p:cNvSpPr txBox="1">
            <a:spLocks/>
          </p:cNvSpPr>
          <p:nvPr/>
        </p:nvSpPr>
        <p:spPr>
          <a:xfrm>
            <a:off x="-2731152" y="319569"/>
            <a:ext cx="9346550" cy="707886"/>
          </a:xfrm>
          <a:prstGeom prst="rect">
            <a:avLst/>
          </a:prstGeom>
          <a:noFill/>
        </p:spPr>
        <p:txBody>
          <a:bodyPr wrap="square" lIns="91440" tIns="45720" rIns="91440" bIns="45720">
            <a:spAutoFit/>
          </a:bodyPr>
          <a:lstStyle>
            <a:defPPr>
              <a:defRPr lang="es-EC"/>
            </a:defPPr>
            <a:lvl1pPr algn="ctr">
              <a:defRPr sz="4000" b="1" cap="none" spc="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defRPr>
            </a:lvl1pPr>
          </a:lstStyle>
          <a:p>
            <a:r>
              <a:rPr lang="es-EC" dirty="0"/>
              <a:t>Objetivos</a:t>
            </a:r>
            <a:endParaRPr lang="en-US" dirty="0"/>
          </a:p>
        </p:txBody>
      </p:sp>
      <p:graphicFrame>
        <p:nvGraphicFramePr>
          <p:cNvPr id="6" name="Marcador de contenido 3">
            <a:extLst>
              <a:ext uri="{FF2B5EF4-FFF2-40B4-BE49-F238E27FC236}">
                <a16:creationId xmlns:a16="http://schemas.microsoft.com/office/drawing/2014/main" id="{34D32867-531A-4F96-904F-2D764717D925}"/>
              </a:ext>
            </a:extLst>
          </p:cNvPr>
          <p:cNvGraphicFramePr>
            <a:graphicFrameLocks/>
          </p:cNvGraphicFramePr>
          <p:nvPr>
            <p:extLst>
              <p:ext uri="{D42A27DB-BD31-4B8C-83A1-F6EECF244321}">
                <p14:modId xmlns:p14="http://schemas.microsoft.com/office/powerpoint/2010/main" val="3074736678"/>
              </p:ext>
            </p:extLst>
          </p:nvPr>
        </p:nvGraphicFramePr>
        <p:xfrm>
          <a:off x="1352731" y="1535047"/>
          <a:ext cx="9967309" cy="3787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38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AD3CEC4B-CAC9-4F6A-ABCE-67CDB7EE0A5A}"/>
              </a:ext>
            </a:extLst>
          </p:cNvPr>
          <p:cNvSpPr/>
          <p:nvPr/>
        </p:nvSpPr>
        <p:spPr>
          <a:xfrm>
            <a:off x="697268" y="646352"/>
            <a:ext cx="3594455" cy="707886"/>
          </a:xfrm>
          <a:prstGeom prst="rect">
            <a:avLst/>
          </a:prstGeom>
          <a:noFill/>
        </p:spPr>
        <p:txBody>
          <a:bodyPr wrap="square" lIns="91440" tIns="45720" rIns="91440" bIns="45720">
            <a:spAutoFit/>
          </a:bodyPr>
          <a:lstStyle/>
          <a:p>
            <a:pPr algn="ctr"/>
            <a:r>
              <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Variables</a:t>
            </a:r>
          </a:p>
        </p:txBody>
      </p:sp>
      <p:sp>
        <p:nvSpPr>
          <p:cNvPr id="10" name="Rectángulo 6">
            <a:extLst>
              <a:ext uri="{FF2B5EF4-FFF2-40B4-BE49-F238E27FC236}">
                <a16:creationId xmlns:a16="http://schemas.microsoft.com/office/drawing/2014/main" id="{4408C808-3A5F-4A4D-9743-F86069496092}"/>
              </a:ext>
            </a:extLst>
          </p:cNvPr>
          <p:cNvSpPr/>
          <p:nvPr/>
        </p:nvSpPr>
        <p:spPr>
          <a:xfrm>
            <a:off x="7131783" y="646352"/>
            <a:ext cx="3594455" cy="707886"/>
          </a:xfrm>
          <a:prstGeom prst="rect">
            <a:avLst/>
          </a:prstGeom>
          <a:noFill/>
        </p:spPr>
        <p:txBody>
          <a:bodyPr wrap="square" lIns="91440" tIns="45720" rIns="91440" bIns="45720">
            <a:spAutoFit/>
          </a:bodyPr>
          <a:lstStyle/>
          <a:p>
            <a:pPr algn="ctr"/>
            <a:r>
              <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Hipótesis</a:t>
            </a:r>
          </a:p>
        </p:txBody>
      </p:sp>
      <p:graphicFrame>
        <p:nvGraphicFramePr>
          <p:cNvPr id="13" name="Diagrama 12">
            <a:extLst>
              <a:ext uri="{FF2B5EF4-FFF2-40B4-BE49-F238E27FC236}">
                <a16:creationId xmlns:a16="http://schemas.microsoft.com/office/drawing/2014/main" id="{8E982A78-6221-4E6D-9097-91239D583321}"/>
              </a:ext>
            </a:extLst>
          </p:cNvPr>
          <p:cNvGraphicFramePr/>
          <p:nvPr>
            <p:extLst>
              <p:ext uri="{D42A27DB-BD31-4B8C-83A1-F6EECF244321}">
                <p14:modId xmlns:p14="http://schemas.microsoft.com/office/powerpoint/2010/main" val="358200515"/>
              </p:ext>
            </p:extLst>
          </p:nvPr>
        </p:nvGraphicFramePr>
        <p:xfrm>
          <a:off x="514335" y="1354238"/>
          <a:ext cx="4925766" cy="468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a:extLst>
              <a:ext uri="{FF2B5EF4-FFF2-40B4-BE49-F238E27FC236}">
                <a16:creationId xmlns:a16="http://schemas.microsoft.com/office/drawing/2014/main" id="{7102AC90-FA89-4F33-8FD2-32E1A71493B3}"/>
              </a:ext>
            </a:extLst>
          </p:cNvPr>
          <p:cNvGraphicFramePr/>
          <p:nvPr>
            <p:extLst>
              <p:ext uri="{D42A27DB-BD31-4B8C-83A1-F6EECF244321}">
                <p14:modId xmlns:p14="http://schemas.microsoft.com/office/powerpoint/2010/main" val="3001109006"/>
              </p:ext>
            </p:extLst>
          </p:nvPr>
        </p:nvGraphicFramePr>
        <p:xfrm>
          <a:off x="6096000" y="1875098"/>
          <a:ext cx="5281914" cy="3646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837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CB7AD8-1883-430D-A58E-7340EE224B64}"/>
              </a:ext>
            </a:extLst>
          </p:cNvPr>
          <p:cNvSpPr/>
          <p:nvPr/>
        </p:nvSpPr>
        <p:spPr>
          <a:xfrm>
            <a:off x="502760" y="510686"/>
            <a:ext cx="3594455"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Marco Teórico</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78A968C8-A157-4695-872C-158BE242EAE3}"/>
              </a:ext>
            </a:extLst>
          </p:cNvPr>
          <p:cNvSpPr/>
          <p:nvPr/>
        </p:nvSpPr>
        <p:spPr>
          <a:xfrm>
            <a:off x="5078603" y="741518"/>
            <a:ext cx="7113397" cy="954107"/>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Aspectos teóricos de estrategia de control tributario. </a:t>
            </a:r>
            <a:endParaRPr lang="es-ES" sz="2800" b="0" cap="none" spc="0" dirty="0">
              <a:ln w="0"/>
              <a:solidFill>
                <a:schemeClr val="accent6">
                  <a:lumMod val="75000"/>
                </a:schemeClr>
              </a:solidFill>
              <a:effectLst/>
            </a:endParaRPr>
          </a:p>
        </p:txBody>
      </p:sp>
      <p:sp>
        <p:nvSpPr>
          <p:cNvPr id="4" name="Rectángulo 3">
            <a:extLst>
              <a:ext uri="{FF2B5EF4-FFF2-40B4-BE49-F238E27FC236}">
                <a16:creationId xmlns:a16="http://schemas.microsoft.com/office/drawing/2014/main" id="{2AC445D2-F5EE-4616-9787-6D05A6828C07}"/>
              </a:ext>
            </a:extLst>
          </p:cNvPr>
          <p:cNvSpPr/>
          <p:nvPr/>
        </p:nvSpPr>
        <p:spPr>
          <a:xfrm>
            <a:off x="773415" y="1576648"/>
            <a:ext cx="3053144" cy="369332"/>
          </a:xfrm>
          <a:prstGeom prst="rect">
            <a:avLst/>
          </a:prstGeom>
        </p:spPr>
        <p:txBody>
          <a:bodyPr wrap="none">
            <a:spAutoFit/>
          </a:bodyPr>
          <a:lstStyle/>
          <a:p>
            <a:r>
              <a:rPr lang="es-EC" dirty="0">
                <a:solidFill>
                  <a:srgbClr val="000000"/>
                </a:solidFill>
                <a:latin typeface="Arial" panose="020B0604020202020204" pitchFamily="34" charset="0"/>
              </a:rPr>
              <a:t>(</a:t>
            </a:r>
            <a:r>
              <a:rPr lang="es-EC" dirty="0" err="1">
                <a:solidFill>
                  <a:srgbClr val="000000"/>
                </a:solidFill>
                <a:latin typeface="Arial" panose="020B0604020202020204" pitchFamily="34" charset="0"/>
              </a:rPr>
              <a:t>Aytkhozhina</a:t>
            </a:r>
            <a:r>
              <a:rPr lang="es-EC" dirty="0">
                <a:solidFill>
                  <a:srgbClr val="000000"/>
                </a:solidFill>
                <a:latin typeface="Arial" panose="020B0604020202020204" pitchFamily="34" charset="0"/>
              </a:rPr>
              <a:t> &amp; Miller, 2017)</a:t>
            </a:r>
            <a:endParaRPr lang="es-EC" dirty="0"/>
          </a:p>
        </p:txBody>
      </p:sp>
      <p:graphicFrame>
        <p:nvGraphicFramePr>
          <p:cNvPr id="5" name="Diagrama 4">
            <a:extLst>
              <a:ext uri="{FF2B5EF4-FFF2-40B4-BE49-F238E27FC236}">
                <a16:creationId xmlns:a16="http://schemas.microsoft.com/office/drawing/2014/main" id="{5CFA433D-E687-46E1-AA73-78A6D7AA7B93}"/>
              </a:ext>
            </a:extLst>
          </p:cNvPr>
          <p:cNvGraphicFramePr/>
          <p:nvPr>
            <p:extLst>
              <p:ext uri="{D42A27DB-BD31-4B8C-83A1-F6EECF244321}">
                <p14:modId xmlns:p14="http://schemas.microsoft.com/office/powerpoint/2010/main" val="684818555"/>
              </p:ext>
            </p:extLst>
          </p:nvPr>
        </p:nvGraphicFramePr>
        <p:xfrm>
          <a:off x="71860" y="2304056"/>
          <a:ext cx="4456253" cy="354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de flecha 6">
            <a:extLst>
              <a:ext uri="{FF2B5EF4-FFF2-40B4-BE49-F238E27FC236}">
                <a16:creationId xmlns:a16="http://schemas.microsoft.com/office/drawing/2014/main" id="{E42C66E7-E31B-49BE-9280-2022D6E0D105}"/>
              </a:ext>
            </a:extLst>
          </p:cNvPr>
          <p:cNvCxnSpPr/>
          <p:nvPr/>
        </p:nvCxnSpPr>
        <p:spPr>
          <a:xfrm>
            <a:off x="3125165" y="2708476"/>
            <a:ext cx="2384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F4E62FA1-4881-48D3-BEC7-D03D35831920}"/>
              </a:ext>
            </a:extLst>
          </p:cNvPr>
          <p:cNvCxnSpPr>
            <a:cxnSpLocks/>
          </p:cNvCxnSpPr>
          <p:nvPr/>
        </p:nvCxnSpPr>
        <p:spPr>
          <a:xfrm flipV="1">
            <a:off x="3090441" y="3801979"/>
            <a:ext cx="2303362" cy="276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140A62E-B146-4665-A034-FF1BF58F673E}"/>
              </a:ext>
            </a:extLst>
          </p:cNvPr>
          <p:cNvCxnSpPr>
            <a:cxnSpLocks/>
          </p:cNvCxnSpPr>
          <p:nvPr/>
        </p:nvCxnSpPr>
        <p:spPr>
          <a:xfrm flipV="1">
            <a:off x="3125165" y="4952513"/>
            <a:ext cx="2268638" cy="452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FF8C26C0-D5AE-4D26-AED1-8BBFD824C828}"/>
              </a:ext>
            </a:extLst>
          </p:cNvPr>
          <p:cNvSpPr txBox="1"/>
          <p:nvPr/>
        </p:nvSpPr>
        <p:spPr>
          <a:xfrm>
            <a:off x="5798916" y="1934724"/>
            <a:ext cx="3044144" cy="36933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EC" dirty="0">
                <a:solidFill>
                  <a:schemeClr val="tx1"/>
                </a:solidFill>
              </a:rPr>
              <a:t>Elección racional del individuo</a:t>
            </a:r>
            <a:endParaRPr lang="es-EC" sz="1600" dirty="0">
              <a:solidFill>
                <a:schemeClr val="tx1"/>
              </a:solidFill>
            </a:endParaRPr>
          </a:p>
        </p:txBody>
      </p:sp>
      <p:sp>
        <p:nvSpPr>
          <p:cNvPr id="13" name="CuadroTexto 12">
            <a:extLst>
              <a:ext uri="{FF2B5EF4-FFF2-40B4-BE49-F238E27FC236}">
                <a16:creationId xmlns:a16="http://schemas.microsoft.com/office/drawing/2014/main" id="{CBFC6D86-009B-4183-96E1-D204BDF102E1}"/>
              </a:ext>
            </a:extLst>
          </p:cNvPr>
          <p:cNvSpPr txBox="1"/>
          <p:nvPr/>
        </p:nvSpPr>
        <p:spPr>
          <a:xfrm>
            <a:off x="5798917" y="3662779"/>
            <a:ext cx="3044144" cy="33855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MX" sz="1600" dirty="0">
                <a:solidFill>
                  <a:schemeClr val="tx1"/>
                </a:solidFill>
              </a:rPr>
              <a:t>Actores económicos</a:t>
            </a:r>
            <a:endParaRPr lang="es-EC" sz="1600" dirty="0">
              <a:solidFill>
                <a:schemeClr val="tx1"/>
              </a:solidFill>
            </a:endParaRPr>
          </a:p>
        </p:txBody>
      </p:sp>
      <p:sp>
        <p:nvSpPr>
          <p:cNvPr id="14" name="CuadroTexto 13">
            <a:extLst>
              <a:ext uri="{FF2B5EF4-FFF2-40B4-BE49-F238E27FC236}">
                <a16:creationId xmlns:a16="http://schemas.microsoft.com/office/drawing/2014/main" id="{3A754DAA-544C-478C-9CD4-580994C63F52}"/>
              </a:ext>
            </a:extLst>
          </p:cNvPr>
          <p:cNvSpPr txBox="1"/>
          <p:nvPr/>
        </p:nvSpPr>
        <p:spPr>
          <a:xfrm>
            <a:off x="5798915" y="4783236"/>
            <a:ext cx="3044143" cy="33855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EC" sz="1600" dirty="0">
                <a:solidFill>
                  <a:schemeClr val="tx1"/>
                </a:solidFill>
              </a:rPr>
              <a:t>Estrategia de Control Fiscal</a:t>
            </a:r>
          </a:p>
        </p:txBody>
      </p:sp>
      <p:sp>
        <p:nvSpPr>
          <p:cNvPr id="15" name="CuadroTexto 14">
            <a:extLst>
              <a:ext uri="{FF2B5EF4-FFF2-40B4-BE49-F238E27FC236}">
                <a16:creationId xmlns:a16="http://schemas.microsoft.com/office/drawing/2014/main" id="{C4D5E7F0-92A7-477B-8C66-569AAA608882}"/>
              </a:ext>
            </a:extLst>
          </p:cNvPr>
          <p:cNvSpPr txBox="1"/>
          <p:nvPr/>
        </p:nvSpPr>
        <p:spPr>
          <a:xfrm>
            <a:off x="5798916" y="2523810"/>
            <a:ext cx="3044144" cy="36933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EC">
                <a:solidFill>
                  <a:schemeClr val="tx1"/>
                </a:solidFill>
              </a:rPr>
              <a:t>Estrategia Coercitiva</a:t>
            </a:r>
            <a:endParaRPr lang="es-EC" sz="1600" dirty="0">
              <a:solidFill>
                <a:schemeClr val="tx1"/>
              </a:solidFill>
            </a:endParaRPr>
          </a:p>
        </p:txBody>
      </p:sp>
      <p:sp>
        <p:nvSpPr>
          <p:cNvPr id="16" name="CuadroTexto 15">
            <a:extLst>
              <a:ext uri="{FF2B5EF4-FFF2-40B4-BE49-F238E27FC236}">
                <a16:creationId xmlns:a16="http://schemas.microsoft.com/office/drawing/2014/main" id="{FC999731-939E-492C-9725-EF24A71C5CCC}"/>
              </a:ext>
            </a:extLst>
          </p:cNvPr>
          <p:cNvSpPr txBox="1"/>
          <p:nvPr/>
        </p:nvSpPr>
        <p:spPr>
          <a:xfrm>
            <a:off x="5798916" y="3028829"/>
            <a:ext cx="3044144" cy="33855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EC" sz="1600" dirty="0">
                <a:solidFill>
                  <a:schemeClr val="tx1"/>
                </a:solidFill>
              </a:rPr>
              <a:t>Actores Económicos</a:t>
            </a:r>
          </a:p>
        </p:txBody>
      </p:sp>
      <p:cxnSp>
        <p:nvCxnSpPr>
          <p:cNvPr id="18" name="Conector recto de flecha 17">
            <a:extLst>
              <a:ext uri="{FF2B5EF4-FFF2-40B4-BE49-F238E27FC236}">
                <a16:creationId xmlns:a16="http://schemas.microsoft.com/office/drawing/2014/main" id="{8B3BF489-FAF1-4576-AB94-4EC7095657C0}"/>
              </a:ext>
            </a:extLst>
          </p:cNvPr>
          <p:cNvCxnSpPr>
            <a:cxnSpLocks/>
          </p:cNvCxnSpPr>
          <p:nvPr/>
        </p:nvCxnSpPr>
        <p:spPr>
          <a:xfrm flipV="1">
            <a:off x="3125165" y="2200644"/>
            <a:ext cx="2361235" cy="507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F291BAE-E9F3-483D-83BA-C14FB3F45DBC}"/>
              </a:ext>
            </a:extLst>
          </p:cNvPr>
          <p:cNvCxnSpPr/>
          <p:nvPr/>
        </p:nvCxnSpPr>
        <p:spPr>
          <a:xfrm>
            <a:off x="3090441" y="2751180"/>
            <a:ext cx="2395959" cy="446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66411D27-4D6A-4EAA-A21A-24A3167A274B}"/>
              </a:ext>
            </a:extLst>
          </p:cNvPr>
          <p:cNvSpPr txBox="1"/>
          <p:nvPr/>
        </p:nvSpPr>
        <p:spPr>
          <a:xfrm>
            <a:off x="5798916" y="5334537"/>
            <a:ext cx="3044142" cy="33855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EC" sz="1600" dirty="0">
                <a:solidFill>
                  <a:schemeClr val="tx1"/>
                </a:solidFill>
              </a:rPr>
              <a:t>Cumplimiento Tributario</a:t>
            </a:r>
          </a:p>
        </p:txBody>
      </p:sp>
      <p:cxnSp>
        <p:nvCxnSpPr>
          <p:cNvPr id="24" name="Conector recto de flecha 23">
            <a:extLst>
              <a:ext uri="{FF2B5EF4-FFF2-40B4-BE49-F238E27FC236}">
                <a16:creationId xmlns:a16="http://schemas.microsoft.com/office/drawing/2014/main" id="{E2B17E14-CC2B-4FF8-9364-B38E7CEF7CA2}"/>
              </a:ext>
            </a:extLst>
          </p:cNvPr>
          <p:cNvCxnSpPr>
            <a:cxnSpLocks/>
          </p:cNvCxnSpPr>
          <p:nvPr/>
        </p:nvCxnSpPr>
        <p:spPr>
          <a:xfrm>
            <a:off x="3125165" y="5405377"/>
            <a:ext cx="2476980" cy="98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8BC58DC3-ECC6-40C3-B25F-AE62B81BBD28}"/>
              </a:ext>
            </a:extLst>
          </p:cNvPr>
          <p:cNvSpPr txBox="1"/>
          <p:nvPr/>
        </p:nvSpPr>
        <p:spPr>
          <a:xfrm>
            <a:off x="5798916" y="4101933"/>
            <a:ext cx="3044144" cy="33855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s-MX" sz="1600" dirty="0">
                <a:solidFill>
                  <a:schemeClr val="tx1"/>
                </a:solidFill>
              </a:rPr>
              <a:t>Medidas restrictivas</a:t>
            </a:r>
            <a:endParaRPr lang="es-EC" sz="1600" dirty="0">
              <a:solidFill>
                <a:schemeClr val="tx1"/>
              </a:solidFill>
            </a:endParaRPr>
          </a:p>
        </p:txBody>
      </p:sp>
      <p:cxnSp>
        <p:nvCxnSpPr>
          <p:cNvPr id="29" name="Conector recto de flecha 28">
            <a:extLst>
              <a:ext uri="{FF2B5EF4-FFF2-40B4-BE49-F238E27FC236}">
                <a16:creationId xmlns:a16="http://schemas.microsoft.com/office/drawing/2014/main" id="{6A7E5842-869D-4A35-9745-B89DA7D1F5A6}"/>
              </a:ext>
            </a:extLst>
          </p:cNvPr>
          <p:cNvCxnSpPr>
            <a:cxnSpLocks/>
          </p:cNvCxnSpPr>
          <p:nvPr/>
        </p:nvCxnSpPr>
        <p:spPr>
          <a:xfrm>
            <a:off x="3125165" y="4101934"/>
            <a:ext cx="2268638" cy="213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31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90C9C9-56A2-4E10-8AF1-83270EFE8490}"/>
              </a:ext>
            </a:extLst>
          </p:cNvPr>
          <p:cNvSpPr/>
          <p:nvPr/>
        </p:nvSpPr>
        <p:spPr>
          <a:xfrm>
            <a:off x="502760" y="510686"/>
            <a:ext cx="3594455"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Marco Teórico</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id="{3F615622-F44E-4B43-B952-9E2B8F7431E1}"/>
              </a:ext>
            </a:extLst>
          </p:cNvPr>
          <p:cNvSpPr/>
          <p:nvPr/>
        </p:nvSpPr>
        <p:spPr>
          <a:xfrm>
            <a:off x="5657338" y="1326294"/>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Teoría de la Decisión</a:t>
            </a:r>
            <a:endParaRPr lang="es-ES" sz="2800" b="0" cap="none" spc="0" dirty="0">
              <a:ln w="0"/>
              <a:solidFill>
                <a:schemeClr val="accent6">
                  <a:lumMod val="75000"/>
                </a:schemeClr>
              </a:solidFill>
              <a:effectLst/>
            </a:endParaRPr>
          </a:p>
        </p:txBody>
      </p:sp>
      <p:sp>
        <p:nvSpPr>
          <p:cNvPr id="4" name="Rectángulo 3">
            <a:extLst>
              <a:ext uri="{FF2B5EF4-FFF2-40B4-BE49-F238E27FC236}">
                <a16:creationId xmlns:a16="http://schemas.microsoft.com/office/drawing/2014/main" id="{0BBCD988-DC4E-40A3-9C6D-D51199523451}"/>
              </a:ext>
            </a:extLst>
          </p:cNvPr>
          <p:cNvSpPr/>
          <p:nvPr/>
        </p:nvSpPr>
        <p:spPr>
          <a:xfrm>
            <a:off x="502760" y="1480182"/>
            <a:ext cx="5897192" cy="369332"/>
          </a:xfrm>
          <a:prstGeom prst="rect">
            <a:avLst/>
          </a:prstGeom>
        </p:spPr>
        <p:txBody>
          <a:bodyPr wrap="none">
            <a:spAutoFit/>
          </a:bodyPr>
          <a:lstStyle/>
          <a:p>
            <a:r>
              <a:rPr lang="es-EC" dirty="0"/>
              <a:t>(Zapata Rotundo, </a:t>
            </a:r>
            <a:r>
              <a:rPr lang="es-EC" dirty="0" err="1"/>
              <a:t>Sigala</a:t>
            </a:r>
            <a:r>
              <a:rPr lang="es-EC" dirty="0"/>
              <a:t> </a:t>
            </a:r>
            <a:r>
              <a:rPr lang="es-EC" dirty="0" err="1"/>
              <a:t>Paparella</a:t>
            </a:r>
            <a:r>
              <a:rPr lang="es-EC" dirty="0"/>
              <a:t>, &amp; Mirabal Martínez, 2016)</a:t>
            </a:r>
          </a:p>
        </p:txBody>
      </p:sp>
      <p:graphicFrame>
        <p:nvGraphicFramePr>
          <p:cNvPr id="5" name="Diagrama 4">
            <a:extLst>
              <a:ext uri="{FF2B5EF4-FFF2-40B4-BE49-F238E27FC236}">
                <a16:creationId xmlns:a16="http://schemas.microsoft.com/office/drawing/2014/main" id="{E7B99B51-EE82-46B6-A8D0-E794E840C827}"/>
              </a:ext>
            </a:extLst>
          </p:cNvPr>
          <p:cNvGraphicFramePr/>
          <p:nvPr>
            <p:extLst>
              <p:ext uri="{D42A27DB-BD31-4B8C-83A1-F6EECF244321}">
                <p14:modId xmlns:p14="http://schemas.microsoft.com/office/powerpoint/2010/main" val="3908452277"/>
              </p:ext>
            </p:extLst>
          </p:nvPr>
        </p:nvGraphicFramePr>
        <p:xfrm>
          <a:off x="1226915" y="2442259"/>
          <a:ext cx="9653287" cy="2847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02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350AB67-BBF6-477D-B7D0-A2A1604D2B0F}"/>
              </a:ext>
            </a:extLst>
          </p:cNvPr>
          <p:cNvSpPr/>
          <p:nvPr/>
        </p:nvSpPr>
        <p:spPr>
          <a:xfrm>
            <a:off x="274160" y="280136"/>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Marco Referencial</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graphicFrame>
        <p:nvGraphicFramePr>
          <p:cNvPr id="3" name="Marcador de contenido 12">
            <a:extLst>
              <a:ext uri="{FF2B5EF4-FFF2-40B4-BE49-F238E27FC236}">
                <a16:creationId xmlns:a16="http://schemas.microsoft.com/office/drawing/2014/main" id="{A1D87001-2335-4F5D-91FA-2A78E5530C77}"/>
              </a:ext>
            </a:extLst>
          </p:cNvPr>
          <p:cNvGraphicFramePr>
            <a:graphicFrameLocks/>
          </p:cNvGraphicFramePr>
          <p:nvPr>
            <p:extLst>
              <p:ext uri="{D42A27DB-BD31-4B8C-83A1-F6EECF244321}">
                <p14:modId xmlns:p14="http://schemas.microsoft.com/office/powerpoint/2010/main" val="3669235156"/>
              </p:ext>
            </p:extLst>
          </p:nvPr>
        </p:nvGraphicFramePr>
        <p:xfrm>
          <a:off x="603584" y="1102657"/>
          <a:ext cx="10984832" cy="4697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24F8FE9B-87FC-404A-947E-05E6C0E11EA4}"/>
              </a:ext>
            </a:extLst>
          </p:cNvPr>
          <p:cNvSpPr/>
          <p:nvPr/>
        </p:nvSpPr>
        <p:spPr>
          <a:xfrm>
            <a:off x="5628763" y="726412"/>
            <a:ext cx="7113397" cy="523220"/>
          </a:xfrm>
          <a:prstGeom prst="rect">
            <a:avLst/>
          </a:prstGeom>
          <a:noFill/>
        </p:spPr>
        <p:txBody>
          <a:bodyPr wrap="square" lIns="91440" tIns="45720" rIns="91440" bIns="45720">
            <a:spAutoFit/>
          </a:bodyPr>
          <a:lstStyle/>
          <a:p>
            <a:pPr algn="ctr"/>
            <a:r>
              <a:rPr lang="es-ES" sz="2800" dirty="0">
                <a:ln w="0"/>
                <a:solidFill>
                  <a:schemeClr val="accent6">
                    <a:lumMod val="75000"/>
                  </a:schemeClr>
                </a:solidFill>
                <a:effectLst/>
              </a:rPr>
              <a:t>Estado del Arte</a:t>
            </a:r>
            <a:endParaRPr lang="es-ES" sz="2800" b="0" cap="none" spc="0" dirty="0">
              <a:ln w="0"/>
              <a:solidFill>
                <a:schemeClr val="accent6">
                  <a:lumMod val="75000"/>
                </a:schemeClr>
              </a:solidFill>
              <a:effectLst/>
            </a:endParaRPr>
          </a:p>
        </p:txBody>
      </p:sp>
    </p:spTree>
    <p:extLst>
      <p:ext uri="{BB962C8B-B14F-4D97-AF65-F5344CB8AC3E}">
        <p14:creationId xmlns:p14="http://schemas.microsoft.com/office/powerpoint/2010/main" val="325270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350AB67-BBF6-477D-B7D0-A2A1604D2B0F}"/>
              </a:ext>
            </a:extLst>
          </p:cNvPr>
          <p:cNvSpPr/>
          <p:nvPr/>
        </p:nvSpPr>
        <p:spPr>
          <a:xfrm>
            <a:off x="502760" y="510687"/>
            <a:ext cx="4578526" cy="707886"/>
          </a:xfrm>
          <a:prstGeom prst="rect">
            <a:avLst/>
          </a:prstGeom>
          <a:noFill/>
        </p:spPr>
        <p:txBody>
          <a:bodyPr wrap="square" lIns="91440" tIns="45720" rIns="91440" bIns="45720">
            <a:spAutoFit/>
          </a:bodyPr>
          <a:lstStyle/>
          <a:p>
            <a:pPr algn="ctr"/>
            <a:r>
              <a:rPr lang="es-EC" sz="40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Marco Referencial</a:t>
            </a:r>
            <a:endParaRPr lang="es-EC" sz="4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graphicFrame>
        <p:nvGraphicFramePr>
          <p:cNvPr id="3" name="Marcador de contenido 9">
            <a:extLst>
              <a:ext uri="{FF2B5EF4-FFF2-40B4-BE49-F238E27FC236}">
                <a16:creationId xmlns:a16="http://schemas.microsoft.com/office/drawing/2014/main" id="{894E360A-7B03-4313-B5FC-486D3FFE4C1D}"/>
              </a:ext>
            </a:extLst>
          </p:cNvPr>
          <p:cNvGraphicFramePr>
            <a:graphicFrameLocks/>
          </p:cNvGraphicFramePr>
          <p:nvPr>
            <p:extLst>
              <p:ext uri="{D42A27DB-BD31-4B8C-83A1-F6EECF244321}">
                <p14:modId xmlns:p14="http://schemas.microsoft.com/office/powerpoint/2010/main" val="2205214452"/>
              </p:ext>
            </p:extLst>
          </p:nvPr>
        </p:nvGraphicFramePr>
        <p:xfrm>
          <a:off x="990600" y="142285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3596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1768</Words>
  <Application>Microsoft Office PowerPoint</Application>
  <PresentationFormat>Panorámica</PresentationFormat>
  <Paragraphs>205</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Verdezoto</dc:creator>
  <cp:lastModifiedBy>MAAS BACKUP</cp:lastModifiedBy>
  <cp:revision>29</cp:revision>
  <dcterms:created xsi:type="dcterms:W3CDTF">2022-02-04T21:03:44Z</dcterms:created>
  <dcterms:modified xsi:type="dcterms:W3CDTF">2022-03-18T16:16:52Z</dcterms:modified>
</cp:coreProperties>
</file>